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4" r:id="rId1"/>
  </p:sldMasterIdLst>
  <p:notesMasterIdLst>
    <p:notesMasterId r:id="rId18"/>
  </p:notesMasterIdLst>
  <p:handoutMasterIdLst>
    <p:handoutMasterId r:id="rId19"/>
  </p:handoutMasterIdLst>
  <p:sldIdLst>
    <p:sldId id="269" r:id="rId2"/>
    <p:sldId id="277" r:id="rId3"/>
    <p:sldId id="257" r:id="rId4"/>
    <p:sldId id="279" r:id="rId5"/>
    <p:sldId id="278" r:id="rId6"/>
    <p:sldId id="258" r:id="rId7"/>
    <p:sldId id="259" r:id="rId8"/>
    <p:sldId id="260" r:id="rId9"/>
    <p:sldId id="273" r:id="rId10"/>
    <p:sldId id="261" r:id="rId11"/>
    <p:sldId id="262" r:id="rId12"/>
    <p:sldId id="263" r:id="rId13"/>
    <p:sldId id="264" r:id="rId14"/>
    <p:sldId id="265" r:id="rId15"/>
    <p:sldId id="267" r:id="rId16"/>
    <p:sldId id="268" r:id="rId17"/>
  </p:sldIdLst>
  <p:sldSz cx="9144000" cy="5143500" type="screen16x9"/>
  <p:notesSz cx="9296400" cy="6858000"/>
  <p:defaultTex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A0"/>
    <a:srgbClr val="002D72"/>
    <a:srgbClr val="9D2235"/>
    <a:srgbClr val="8BB8E8"/>
    <a:srgbClr val="9D968D"/>
    <a:srgbClr val="0072CE"/>
    <a:srgbClr val="6CACE4"/>
    <a:srgbClr val="753BBD"/>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9245" autoAdjust="0"/>
  </p:normalViewPr>
  <p:slideViewPr>
    <p:cSldViewPr>
      <p:cViewPr varScale="1">
        <p:scale>
          <a:sx n="134" d="100"/>
          <a:sy n="134" d="100"/>
        </p:scale>
        <p:origin x="-168" y="-78"/>
      </p:cViewPr>
      <p:guideLst>
        <p:guide orient="horz" pos="996"/>
        <p:guide pos="2393"/>
        <p:guide pos="2784"/>
        <p:guide pos="2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4" d="100"/>
          <a:sy n="114" d="100"/>
        </p:scale>
        <p:origin x="-930" y="-96"/>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44FD10CF-3E2C-4CB5-8450-D97E472BFFB5}"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E6F4A29A-CF58-44E4-8CE2-021477270FD8}">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cap="small" baseline="0" dirty="0" smtClean="0"/>
            <a:t>Incident Identified</a:t>
          </a:r>
          <a:endParaRPr lang="en-US" b="1" cap="small" baseline="0" dirty="0"/>
        </a:p>
      </dgm:t>
    </dgm:pt>
    <dgm:pt modelId="{733A943F-0F9E-45E4-9AE6-727E48144B9E}" type="parTrans" cxnId="{6EFAB73D-CCE7-41B7-A9EA-5D5E33A4B7BF}">
      <dgm:prSet/>
      <dgm:spPr/>
      <dgm:t>
        <a:bodyPr/>
        <a:lstStyle/>
        <a:p>
          <a:endParaRPr lang="en-US"/>
        </a:p>
      </dgm:t>
    </dgm:pt>
    <dgm:pt modelId="{CF7AD0F3-9822-4BA4-9D01-ABD30A239A1A}" type="sibTrans" cxnId="{6EFAB73D-CCE7-41B7-A9EA-5D5E33A4B7BF}">
      <dgm:prSet/>
      <dgm:spPr/>
      <dgm:t>
        <a:bodyPr/>
        <a:lstStyle/>
        <a:p>
          <a:endParaRPr lang="en-US"/>
        </a:p>
      </dgm:t>
    </dgm:pt>
    <dgm:pt modelId="{4BE62634-9D48-4A81-8D4C-684989B49D51}">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IT Staff Detects</a:t>
          </a:r>
          <a:endParaRPr lang="en-US" dirty="0"/>
        </a:p>
      </dgm:t>
    </dgm:pt>
    <dgm:pt modelId="{908D8172-D430-40CB-B394-DAF324635160}" type="parTrans" cxnId="{C5EBCB53-B897-45B0-8D74-A3DDD55EA7F5}">
      <dgm:prSet>
        <dgm:style>
          <a:lnRef idx="1">
            <a:schemeClr val="dk1"/>
          </a:lnRef>
          <a:fillRef idx="2">
            <a:schemeClr val="dk1"/>
          </a:fillRef>
          <a:effectRef idx="1">
            <a:schemeClr val="dk1"/>
          </a:effectRef>
          <a:fontRef idx="minor">
            <a:schemeClr val="dk1"/>
          </a:fontRef>
        </dgm:style>
      </dgm:prSet>
      <dgm:spPr>
        <a:ln w="6350"/>
      </dgm:spPr>
      <dgm:t>
        <a:bodyPr/>
        <a:lstStyle/>
        <a:p>
          <a:endParaRPr lang="en-US"/>
        </a:p>
      </dgm:t>
    </dgm:pt>
    <dgm:pt modelId="{D1B26C83-786A-4DB5-822E-BA5A26E846CE}" type="sibTrans" cxnId="{C5EBCB53-B897-45B0-8D74-A3DDD55EA7F5}">
      <dgm:prSet/>
      <dgm:spPr/>
      <dgm:t>
        <a:bodyPr/>
        <a:lstStyle/>
        <a:p>
          <a:endParaRPr lang="en-US"/>
        </a:p>
      </dgm:t>
    </dgm:pt>
    <dgm:pt modelId="{92DAB6EC-ACAE-4456-A1DC-A46BB7CE6DF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IT Help Desk Call</a:t>
          </a:r>
          <a:endParaRPr lang="en-US" dirty="0"/>
        </a:p>
      </dgm:t>
    </dgm:pt>
    <dgm:pt modelId="{2ADEC541-EEE0-4308-B346-67B901B9BE00}" type="parTrans" cxnId="{D50422E3-2882-46A1-AFEF-18D911849E50}">
      <dgm:prSet>
        <dgm:style>
          <a:lnRef idx="1">
            <a:schemeClr val="dk1"/>
          </a:lnRef>
          <a:fillRef idx="2">
            <a:schemeClr val="dk1"/>
          </a:fillRef>
          <a:effectRef idx="1">
            <a:schemeClr val="dk1"/>
          </a:effectRef>
          <a:fontRef idx="minor">
            <a:schemeClr val="dk1"/>
          </a:fontRef>
        </dgm:style>
      </dgm:prSet>
      <dgm:spPr>
        <a:ln w="6350"/>
      </dgm:spPr>
      <dgm:t>
        <a:bodyPr/>
        <a:lstStyle/>
        <a:p>
          <a:endParaRPr lang="en-US"/>
        </a:p>
      </dgm:t>
    </dgm:pt>
    <dgm:pt modelId="{29D420F2-009D-4176-8CA0-8910E193B925}" type="sibTrans" cxnId="{D50422E3-2882-46A1-AFEF-18D911849E50}">
      <dgm:prSet/>
      <dgm:spPr/>
      <dgm:t>
        <a:bodyPr/>
        <a:lstStyle/>
        <a:p>
          <a:endParaRPr lang="en-US"/>
        </a:p>
      </dgm:t>
    </dgm:pt>
    <dgm:pt modelId="{03B094C8-A6C4-4E67-8DF3-678224574172}">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3</a:t>
          </a:r>
          <a:r>
            <a:rPr lang="en-US" baseline="30000" dirty="0" smtClean="0"/>
            <a:t>rd</a:t>
          </a:r>
          <a:r>
            <a:rPr lang="en-US" dirty="0" smtClean="0"/>
            <a:t> Party Notification</a:t>
          </a:r>
          <a:endParaRPr lang="en-US" dirty="0"/>
        </a:p>
      </dgm:t>
    </dgm:pt>
    <dgm:pt modelId="{B3F1141D-59E9-441E-A3B9-84C88B36A5E2}" type="parTrans" cxnId="{20A9009C-9779-421E-9570-F99C819FB555}">
      <dgm:prSet>
        <dgm:style>
          <a:lnRef idx="1">
            <a:schemeClr val="dk1"/>
          </a:lnRef>
          <a:fillRef idx="2">
            <a:schemeClr val="dk1"/>
          </a:fillRef>
          <a:effectRef idx="1">
            <a:schemeClr val="dk1"/>
          </a:effectRef>
          <a:fontRef idx="minor">
            <a:schemeClr val="dk1"/>
          </a:fontRef>
        </dgm:style>
      </dgm:prSet>
      <dgm:spPr>
        <a:ln w="6350"/>
      </dgm:spPr>
      <dgm:t>
        <a:bodyPr/>
        <a:lstStyle/>
        <a:p>
          <a:endParaRPr lang="en-US"/>
        </a:p>
      </dgm:t>
    </dgm:pt>
    <dgm:pt modelId="{C304F08F-7DCE-4E10-B445-E9247880CB4D}" type="sibTrans" cxnId="{20A9009C-9779-421E-9570-F99C819FB555}">
      <dgm:prSet/>
      <dgm:spPr/>
      <dgm:t>
        <a:bodyPr/>
        <a:lstStyle/>
        <a:p>
          <a:endParaRPr lang="en-US"/>
        </a:p>
      </dgm:t>
    </dgm:pt>
    <dgm:pt modelId="{CA466EDB-3E31-4719-978F-7C24A4B8AC8C}">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Law Enforcement Notification</a:t>
          </a:r>
          <a:endParaRPr lang="en-US" dirty="0"/>
        </a:p>
      </dgm:t>
    </dgm:pt>
    <dgm:pt modelId="{28C5EFA4-3C31-4C26-A846-4635CC06E09A}" type="parTrans" cxnId="{01B150C3-DC0C-459E-B63A-A1BEB6AAC390}">
      <dgm:prSet>
        <dgm:style>
          <a:lnRef idx="1">
            <a:schemeClr val="dk1"/>
          </a:lnRef>
          <a:fillRef idx="2">
            <a:schemeClr val="dk1"/>
          </a:fillRef>
          <a:effectRef idx="1">
            <a:schemeClr val="dk1"/>
          </a:effectRef>
          <a:fontRef idx="minor">
            <a:schemeClr val="dk1"/>
          </a:fontRef>
        </dgm:style>
      </dgm:prSet>
      <dgm:spPr>
        <a:ln w="6350"/>
      </dgm:spPr>
      <dgm:t>
        <a:bodyPr/>
        <a:lstStyle/>
        <a:p>
          <a:endParaRPr lang="en-US"/>
        </a:p>
      </dgm:t>
    </dgm:pt>
    <dgm:pt modelId="{1C1B8DE8-778B-43E8-8637-32E39205AE59}" type="sibTrans" cxnId="{01B150C3-DC0C-459E-B63A-A1BEB6AAC390}">
      <dgm:prSet/>
      <dgm:spPr/>
      <dgm:t>
        <a:bodyPr/>
        <a:lstStyle/>
        <a:p>
          <a:endParaRPr lang="en-US"/>
        </a:p>
      </dgm:t>
    </dgm:pt>
    <dgm:pt modelId="{C01FB6EB-250A-4E5D-B9AC-49664415B8F6}" type="pres">
      <dgm:prSet presAssocID="{44FD10CF-3E2C-4CB5-8450-D97E472BFFB5}" presName="cycle" presStyleCnt="0">
        <dgm:presLayoutVars>
          <dgm:chMax val="1"/>
          <dgm:dir/>
          <dgm:animLvl val="ctr"/>
          <dgm:resizeHandles val="exact"/>
        </dgm:presLayoutVars>
      </dgm:prSet>
      <dgm:spPr/>
      <dgm:t>
        <a:bodyPr/>
        <a:lstStyle/>
        <a:p>
          <a:endParaRPr lang="en-US"/>
        </a:p>
      </dgm:t>
    </dgm:pt>
    <dgm:pt modelId="{8EC60374-183E-4173-8110-86191B76AA13}" type="pres">
      <dgm:prSet presAssocID="{E6F4A29A-CF58-44E4-8CE2-021477270FD8}" presName="centerShape" presStyleLbl="node0" presStyleIdx="0" presStyleCnt="1" custScaleX="236978"/>
      <dgm:spPr/>
      <dgm:t>
        <a:bodyPr/>
        <a:lstStyle/>
        <a:p>
          <a:endParaRPr lang="en-US"/>
        </a:p>
      </dgm:t>
    </dgm:pt>
    <dgm:pt modelId="{DAB6F5FA-FA1E-444E-8A6E-7A8D998CCD6D}" type="pres">
      <dgm:prSet presAssocID="{908D8172-D430-40CB-B394-DAF324635160}" presName="parTrans" presStyleLbl="bgSibTrans2D1" presStyleIdx="0" presStyleCnt="4"/>
      <dgm:spPr/>
      <dgm:t>
        <a:bodyPr/>
        <a:lstStyle/>
        <a:p>
          <a:endParaRPr lang="en-US"/>
        </a:p>
      </dgm:t>
    </dgm:pt>
    <dgm:pt modelId="{16F5B944-798B-44AF-BB1F-F958F26B42A9}" type="pres">
      <dgm:prSet presAssocID="{4BE62634-9D48-4A81-8D4C-684989B49D51}" presName="node" presStyleLbl="node1" presStyleIdx="0" presStyleCnt="4" custRadScaleRad="171642" custRadScaleInc="1073">
        <dgm:presLayoutVars>
          <dgm:bulletEnabled val="1"/>
        </dgm:presLayoutVars>
      </dgm:prSet>
      <dgm:spPr/>
      <dgm:t>
        <a:bodyPr/>
        <a:lstStyle/>
        <a:p>
          <a:endParaRPr lang="en-US"/>
        </a:p>
      </dgm:t>
    </dgm:pt>
    <dgm:pt modelId="{B563AA66-65B4-4655-AB3F-A71B63525D02}" type="pres">
      <dgm:prSet presAssocID="{2ADEC541-EEE0-4308-B346-67B901B9BE00}" presName="parTrans" presStyleLbl="bgSibTrans2D1" presStyleIdx="1" presStyleCnt="4"/>
      <dgm:spPr/>
      <dgm:t>
        <a:bodyPr/>
        <a:lstStyle/>
        <a:p>
          <a:endParaRPr lang="en-US"/>
        </a:p>
      </dgm:t>
    </dgm:pt>
    <dgm:pt modelId="{7EC6D278-8EF3-44CE-BC78-E99A9311B922}" type="pres">
      <dgm:prSet presAssocID="{92DAB6EC-ACAE-4456-A1DC-A46BB7CE6DFD}" presName="node" presStyleLbl="node1" presStyleIdx="1" presStyleCnt="4" custRadScaleRad="105494" custRadScaleInc="-12854">
        <dgm:presLayoutVars>
          <dgm:bulletEnabled val="1"/>
        </dgm:presLayoutVars>
      </dgm:prSet>
      <dgm:spPr/>
      <dgm:t>
        <a:bodyPr/>
        <a:lstStyle/>
        <a:p>
          <a:endParaRPr lang="en-US"/>
        </a:p>
      </dgm:t>
    </dgm:pt>
    <dgm:pt modelId="{FAD6DE57-FD15-46B7-8B90-82493F17A2C1}" type="pres">
      <dgm:prSet presAssocID="{B3F1141D-59E9-441E-A3B9-84C88B36A5E2}" presName="parTrans" presStyleLbl="bgSibTrans2D1" presStyleIdx="2" presStyleCnt="4"/>
      <dgm:spPr/>
      <dgm:t>
        <a:bodyPr/>
        <a:lstStyle/>
        <a:p>
          <a:endParaRPr lang="en-US"/>
        </a:p>
      </dgm:t>
    </dgm:pt>
    <dgm:pt modelId="{AD94C4FE-9995-4087-8207-004E0D96F426}" type="pres">
      <dgm:prSet presAssocID="{03B094C8-A6C4-4E67-8DF3-678224574172}" presName="node" presStyleLbl="node1" presStyleIdx="2" presStyleCnt="4" custRadScaleRad="107222" custRadScaleInc="16143">
        <dgm:presLayoutVars>
          <dgm:bulletEnabled val="1"/>
        </dgm:presLayoutVars>
      </dgm:prSet>
      <dgm:spPr/>
      <dgm:t>
        <a:bodyPr/>
        <a:lstStyle/>
        <a:p>
          <a:endParaRPr lang="en-US"/>
        </a:p>
      </dgm:t>
    </dgm:pt>
    <dgm:pt modelId="{EAEFC18C-7332-4D24-BDDC-CBF3E884D074}" type="pres">
      <dgm:prSet presAssocID="{28C5EFA4-3C31-4C26-A846-4635CC06E09A}" presName="parTrans" presStyleLbl="bgSibTrans2D1" presStyleIdx="3" presStyleCnt="4"/>
      <dgm:spPr/>
      <dgm:t>
        <a:bodyPr/>
        <a:lstStyle/>
        <a:p>
          <a:endParaRPr lang="en-US"/>
        </a:p>
      </dgm:t>
    </dgm:pt>
    <dgm:pt modelId="{EE50097F-0718-4EDE-B2CA-984D84960DDE}" type="pres">
      <dgm:prSet presAssocID="{CA466EDB-3E31-4719-978F-7C24A4B8AC8C}" presName="node" presStyleLbl="node1" presStyleIdx="3" presStyleCnt="4" custRadScaleRad="164192" custRadScaleInc="-2204">
        <dgm:presLayoutVars>
          <dgm:bulletEnabled val="1"/>
        </dgm:presLayoutVars>
      </dgm:prSet>
      <dgm:spPr/>
      <dgm:t>
        <a:bodyPr/>
        <a:lstStyle/>
        <a:p>
          <a:endParaRPr lang="en-US"/>
        </a:p>
      </dgm:t>
    </dgm:pt>
  </dgm:ptLst>
  <dgm:cxnLst>
    <dgm:cxn modelId="{B45924FD-BDDA-49A6-9C63-64F360DAD5D9}" type="presOf" srcId="{CA466EDB-3E31-4719-978F-7C24A4B8AC8C}" destId="{EE50097F-0718-4EDE-B2CA-984D84960DDE}" srcOrd="0" destOrd="0" presId="urn:microsoft.com/office/officeart/2005/8/layout/radial4"/>
    <dgm:cxn modelId="{AAA46E41-6F6B-43CB-A07D-0FC18530F50C}" type="presOf" srcId="{92DAB6EC-ACAE-4456-A1DC-A46BB7CE6DFD}" destId="{7EC6D278-8EF3-44CE-BC78-E99A9311B922}" srcOrd="0" destOrd="0" presId="urn:microsoft.com/office/officeart/2005/8/layout/radial4"/>
    <dgm:cxn modelId="{4449FBF0-7A13-4393-B4D6-9CF32734DCC5}" type="presOf" srcId="{B3F1141D-59E9-441E-A3B9-84C88B36A5E2}" destId="{FAD6DE57-FD15-46B7-8B90-82493F17A2C1}" srcOrd="0" destOrd="0" presId="urn:microsoft.com/office/officeart/2005/8/layout/radial4"/>
    <dgm:cxn modelId="{01B150C3-DC0C-459E-B63A-A1BEB6AAC390}" srcId="{E6F4A29A-CF58-44E4-8CE2-021477270FD8}" destId="{CA466EDB-3E31-4719-978F-7C24A4B8AC8C}" srcOrd="3" destOrd="0" parTransId="{28C5EFA4-3C31-4C26-A846-4635CC06E09A}" sibTransId="{1C1B8DE8-778B-43E8-8637-32E39205AE59}"/>
    <dgm:cxn modelId="{99903243-3D75-4B2A-9DD9-72DCD3C2D5D7}" type="presOf" srcId="{4BE62634-9D48-4A81-8D4C-684989B49D51}" destId="{16F5B944-798B-44AF-BB1F-F958F26B42A9}" srcOrd="0" destOrd="0" presId="urn:microsoft.com/office/officeart/2005/8/layout/radial4"/>
    <dgm:cxn modelId="{E150F730-FF37-4D8F-85D8-FE7A5C5AFF04}" type="presOf" srcId="{03B094C8-A6C4-4E67-8DF3-678224574172}" destId="{AD94C4FE-9995-4087-8207-004E0D96F426}" srcOrd="0" destOrd="0" presId="urn:microsoft.com/office/officeart/2005/8/layout/radial4"/>
    <dgm:cxn modelId="{3641F1E9-2FED-47BE-8CBF-E24B668A6BE8}" type="presOf" srcId="{E6F4A29A-CF58-44E4-8CE2-021477270FD8}" destId="{8EC60374-183E-4173-8110-86191B76AA13}" srcOrd="0" destOrd="0" presId="urn:microsoft.com/office/officeart/2005/8/layout/radial4"/>
    <dgm:cxn modelId="{20A9009C-9779-421E-9570-F99C819FB555}" srcId="{E6F4A29A-CF58-44E4-8CE2-021477270FD8}" destId="{03B094C8-A6C4-4E67-8DF3-678224574172}" srcOrd="2" destOrd="0" parTransId="{B3F1141D-59E9-441E-A3B9-84C88B36A5E2}" sibTransId="{C304F08F-7DCE-4E10-B445-E9247880CB4D}"/>
    <dgm:cxn modelId="{D50422E3-2882-46A1-AFEF-18D911849E50}" srcId="{E6F4A29A-CF58-44E4-8CE2-021477270FD8}" destId="{92DAB6EC-ACAE-4456-A1DC-A46BB7CE6DFD}" srcOrd="1" destOrd="0" parTransId="{2ADEC541-EEE0-4308-B346-67B901B9BE00}" sibTransId="{29D420F2-009D-4176-8CA0-8910E193B925}"/>
    <dgm:cxn modelId="{ACD7F602-1F1A-4047-8412-8EC79AA6EA98}" type="presOf" srcId="{28C5EFA4-3C31-4C26-A846-4635CC06E09A}" destId="{EAEFC18C-7332-4D24-BDDC-CBF3E884D074}" srcOrd="0" destOrd="0" presId="urn:microsoft.com/office/officeart/2005/8/layout/radial4"/>
    <dgm:cxn modelId="{C5EBCB53-B897-45B0-8D74-A3DDD55EA7F5}" srcId="{E6F4A29A-CF58-44E4-8CE2-021477270FD8}" destId="{4BE62634-9D48-4A81-8D4C-684989B49D51}" srcOrd="0" destOrd="0" parTransId="{908D8172-D430-40CB-B394-DAF324635160}" sibTransId="{D1B26C83-786A-4DB5-822E-BA5A26E846CE}"/>
    <dgm:cxn modelId="{6EFAB73D-CCE7-41B7-A9EA-5D5E33A4B7BF}" srcId="{44FD10CF-3E2C-4CB5-8450-D97E472BFFB5}" destId="{E6F4A29A-CF58-44E4-8CE2-021477270FD8}" srcOrd="0" destOrd="0" parTransId="{733A943F-0F9E-45E4-9AE6-727E48144B9E}" sibTransId="{CF7AD0F3-9822-4BA4-9D01-ABD30A239A1A}"/>
    <dgm:cxn modelId="{4C7D4BF6-46BE-4E24-B6D5-8AD8867EEABC}" type="presOf" srcId="{44FD10CF-3E2C-4CB5-8450-D97E472BFFB5}" destId="{C01FB6EB-250A-4E5D-B9AC-49664415B8F6}" srcOrd="0" destOrd="0" presId="urn:microsoft.com/office/officeart/2005/8/layout/radial4"/>
    <dgm:cxn modelId="{7F3E9DDA-18DF-401F-A788-4E5D0CC20AF6}" type="presOf" srcId="{908D8172-D430-40CB-B394-DAF324635160}" destId="{DAB6F5FA-FA1E-444E-8A6E-7A8D998CCD6D}" srcOrd="0" destOrd="0" presId="urn:microsoft.com/office/officeart/2005/8/layout/radial4"/>
    <dgm:cxn modelId="{A052E2C7-41EE-4657-9A68-35005659E771}" type="presOf" srcId="{2ADEC541-EEE0-4308-B346-67B901B9BE00}" destId="{B563AA66-65B4-4655-AB3F-A71B63525D02}" srcOrd="0" destOrd="0" presId="urn:microsoft.com/office/officeart/2005/8/layout/radial4"/>
    <dgm:cxn modelId="{6E3717CA-CEEE-4266-91FE-C01D725E2745}" type="presParOf" srcId="{C01FB6EB-250A-4E5D-B9AC-49664415B8F6}" destId="{8EC60374-183E-4173-8110-86191B76AA13}" srcOrd="0" destOrd="0" presId="urn:microsoft.com/office/officeart/2005/8/layout/radial4"/>
    <dgm:cxn modelId="{496D391B-582F-4EE5-B03B-C9479EC2DFE2}" type="presParOf" srcId="{C01FB6EB-250A-4E5D-B9AC-49664415B8F6}" destId="{DAB6F5FA-FA1E-444E-8A6E-7A8D998CCD6D}" srcOrd="1" destOrd="0" presId="urn:microsoft.com/office/officeart/2005/8/layout/radial4"/>
    <dgm:cxn modelId="{7C1BBB70-B7FA-43A0-B634-90CE4B4AABF3}" type="presParOf" srcId="{C01FB6EB-250A-4E5D-B9AC-49664415B8F6}" destId="{16F5B944-798B-44AF-BB1F-F958F26B42A9}" srcOrd="2" destOrd="0" presId="urn:microsoft.com/office/officeart/2005/8/layout/radial4"/>
    <dgm:cxn modelId="{210C1BDB-AA16-4E65-B7F7-232A78A4D618}" type="presParOf" srcId="{C01FB6EB-250A-4E5D-B9AC-49664415B8F6}" destId="{B563AA66-65B4-4655-AB3F-A71B63525D02}" srcOrd="3" destOrd="0" presId="urn:microsoft.com/office/officeart/2005/8/layout/radial4"/>
    <dgm:cxn modelId="{AF9786D2-4895-4BD3-8F47-B9EFAB38E30A}" type="presParOf" srcId="{C01FB6EB-250A-4E5D-B9AC-49664415B8F6}" destId="{7EC6D278-8EF3-44CE-BC78-E99A9311B922}" srcOrd="4" destOrd="0" presId="urn:microsoft.com/office/officeart/2005/8/layout/radial4"/>
    <dgm:cxn modelId="{401ED5C5-1A7B-4BBE-9998-492A0C518697}" type="presParOf" srcId="{C01FB6EB-250A-4E5D-B9AC-49664415B8F6}" destId="{FAD6DE57-FD15-46B7-8B90-82493F17A2C1}" srcOrd="5" destOrd="0" presId="urn:microsoft.com/office/officeart/2005/8/layout/radial4"/>
    <dgm:cxn modelId="{8B2DD08A-48C9-4E92-8604-FC12997319D0}" type="presParOf" srcId="{C01FB6EB-250A-4E5D-B9AC-49664415B8F6}" destId="{AD94C4FE-9995-4087-8207-004E0D96F426}" srcOrd="6" destOrd="0" presId="urn:microsoft.com/office/officeart/2005/8/layout/radial4"/>
    <dgm:cxn modelId="{1F6E672D-1AAC-4A46-94D4-F34A235B6DA0}" type="presParOf" srcId="{C01FB6EB-250A-4E5D-B9AC-49664415B8F6}" destId="{EAEFC18C-7332-4D24-BDDC-CBF3E884D074}" srcOrd="7" destOrd="0" presId="urn:microsoft.com/office/officeart/2005/8/layout/radial4"/>
    <dgm:cxn modelId="{B8E07D49-D52D-48B5-BDD3-83EE9CB07E83}" type="presParOf" srcId="{C01FB6EB-250A-4E5D-B9AC-49664415B8F6}" destId="{EE50097F-0718-4EDE-B2CA-984D84960DD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sp="http://schemas.microsoft.com/office/drawing/2008/diagram" xmlns:dgm="http://schemas.openxmlformats.org/drawingml/2006/diagram" xmlns:a="http://schemas.openxmlformats.org/drawingml/2006/main">
  <dgm:ptLst>
    <dgm:pt modelId="{46A70C5E-1649-4C26-A2F1-287A3CFEB947}" type="doc">
      <dgm:prSet loTypeId="urn:microsoft.com/office/officeart/2005/8/layout/cycle2" loCatId="cycle" qsTypeId="urn:microsoft.com/office/officeart/2005/8/quickstyle/simple5" qsCatId="simple" csTypeId="urn:microsoft.com/office/officeart/2005/8/colors/accent2_2" csCatId="accent2" phldr="1"/>
      <dgm:spPr/>
      <dgm:t>
        <a:bodyPr/>
        <a:lstStyle/>
        <a:p>
          <a:endParaRPr lang="en-US"/>
        </a:p>
      </dgm:t>
    </dgm:pt>
    <dgm:pt modelId="{325EA155-5661-4988-96A4-775F0E5FDBC9}">
      <dgm:prSet phldrT="[Text]"/>
      <dgm:spPr/>
      <dgm:t>
        <a:bodyPr/>
        <a:lstStyle/>
        <a:p>
          <a:r>
            <a:rPr lang="en-US" b="1" dirty="0" smtClean="0"/>
            <a:t>Verify Data Accessed</a:t>
          </a:r>
          <a:endParaRPr lang="en-US" b="1" dirty="0"/>
        </a:p>
      </dgm:t>
    </dgm:pt>
    <dgm:pt modelId="{395E75BC-54A5-4628-9300-FC3682788E2E}" type="parTrans" cxnId="{C949A4BD-6F03-4B0C-8952-2AF1F0E8BB43}">
      <dgm:prSet/>
      <dgm:spPr/>
      <dgm:t>
        <a:bodyPr/>
        <a:lstStyle/>
        <a:p>
          <a:endParaRPr lang="en-US"/>
        </a:p>
      </dgm:t>
    </dgm:pt>
    <dgm:pt modelId="{49EF0FB9-530C-42E5-B092-9F4EFEE43B0E}" type="sibTrans" cxnId="{C949A4BD-6F03-4B0C-8952-2AF1F0E8BB43}">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E9FE526A-3F05-4B9B-B89C-FF73BFB6EC37}">
      <dgm:prSet phldrT="[Text]"/>
      <dgm:spPr/>
      <dgm:t>
        <a:bodyPr/>
        <a:lstStyle/>
        <a:p>
          <a:r>
            <a:rPr lang="en-US" b="1" dirty="0" smtClean="0"/>
            <a:t>Identify &amp; Fix Technical Causes</a:t>
          </a:r>
          <a:endParaRPr lang="en-US" b="1" dirty="0"/>
        </a:p>
      </dgm:t>
    </dgm:pt>
    <dgm:pt modelId="{879345A6-E95A-4225-A07A-DB9EFC119D18}" type="parTrans" cxnId="{981DB128-46DA-4D47-B030-DFEF0C9D19A3}">
      <dgm:prSet/>
      <dgm:spPr/>
      <dgm:t>
        <a:bodyPr/>
        <a:lstStyle/>
        <a:p>
          <a:endParaRPr lang="en-US"/>
        </a:p>
      </dgm:t>
    </dgm:pt>
    <dgm:pt modelId="{F7F9E3C3-4033-4B01-A4A6-293D141946F6}" type="sibTrans" cxnId="{981DB128-46DA-4D47-B030-DFEF0C9D19A3}">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745665BA-FF6B-4B61-A0CB-1B89392864D1}">
      <dgm:prSet phldrT="[Text]"/>
      <dgm:spPr/>
      <dgm:t>
        <a:bodyPr/>
        <a:lstStyle/>
        <a:p>
          <a:r>
            <a:rPr lang="en-US" b="1" dirty="0" smtClean="0"/>
            <a:t>Preserve Evidence of Incident</a:t>
          </a:r>
          <a:endParaRPr lang="en-US" b="1" dirty="0"/>
        </a:p>
      </dgm:t>
    </dgm:pt>
    <dgm:pt modelId="{3ECD9644-08EF-4BA6-9B41-C1F5460DEB27}" type="parTrans" cxnId="{EDEB400F-D45C-4A4F-902F-76118F3D9CC8}">
      <dgm:prSet/>
      <dgm:spPr/>
      <dgm:t>
        <a:bodyPr/>
        <a:lstStyle/>
        <a:p>
          <a:endParaRPr lang="en-US"/>
        </a:p>
      </dgm:t>
    </dgm:pt>
    <dgm:pt modelId="{90FD9F5B-C122-46B8-BEB3-07299815C61D}" type="sibTrans" cxnId="{EDEB400F-D45C-4A4F-902F-76118F3D9CC8}">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A0C946A5-D939-48E6-8349-EE76E01543BE}">
      <dgm:prSet phldrT="[Text]"/>
      <dgm:spPr/>
      <dgm:t>
        <a:bodyPr/>
        <a:lstStyle/>
        <a:p>
          <a:r>
            <a:rPr lang="en-US" b="1" dirty="0" smtClean="0"/>
            <a:t>Track &amp; Recover Lost Data</a:t>
          </a:r>
          <a:endParaRPr lang="en-US" b="1" dirty="0"/>
        </a:p>
      </dgm:t>
    </dgm:pt>
    <dgm:pt modelId="{F5D657F7-2D0D-47E8-84A6-FB5C492A38F3}" type="parTrans" cxnId="{B1586735-9504-4319-BC73-B64CE1A6C112}">
      <dgm:prSet/>
      <dgm:spPr/>
      <dgm:t>
        <a:bodyPr/>
        <a:lstStyle/>
        <a:p>
          <a:endParaRPr lang="en-US"/>
        </a:p>
      </dgm:t>
    </dgm:pt>
    <dgm:pt modelId="{9B1131F0-C5B2-4D1A-89E7-055AC18DF468}" type="sibTrans" cxnId="{B1586735-9504-4319-BC73-B64CE1A6C112}">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F9290FA3-BEB1-4D14-BF08-458657424E4C}" type="pres">
      <dgm:prSet presAssocID="{46A70C5E-1649-4C26-A2F1-287A3CFEB947}" presName="cycle" presStyleCnt="0">
        <dgm:presLayoutVars>
          <dgm:dir/>
          <dgm:resizeHandles val="exact"/>
        </dgm:presLayoutVars>
      </dgm:prSet>
      <dgm:spPr/>
      <dgm:t>
        <a:bodyPr/>
        <a:lstStyle/>
        <a:p>
          <a:endParaRPr lang="en-US"/>
        </a:p>
      </dgm:t>
    </dgm:pt>
    <dgm:pt modelId="{EA534C1E-5C62-4328-819E-C024DE3EEC33}" type="pres">
      <dgm:prSet presAssocID="{325EA155-5661-4988-96A4-775F0E5FDBC9}" presName="node" presStyleLbl="node1" presStyleIdx="0" presStyleCnt="4" custScaleX="140727">
        <dgm:presLayoutVars>
          <dgm:bulletEnabled val="1"/>
        </dgm:presLayoutVars>
      </dgm:prSet>
      <dgm:spPr/>
      <dgm:t>
        <a:bodyPr/>
        <a:lstStyle/>
        <a:p>
          <a:endParaRPr lang="en-US"/>
        </a:p>
      </dgm:t>
    </dgm:pt>
    <dgm:pt modelId="{BDD2867D-0225-4C74-9D2D-6E4AEA51135D}" type="pres">
      <dgm:prSet presAssocID="{49EF0FB9-530C-42E5-B092-9F4EFEE43B0E}" presName="sibTrans" presStyleLbl="sibTrans2D1" presStyleIdx="0" presStyleCnt="4" custScaleX="140727"/>
      <dgm:spPr/>
      <dgm:t>
        <a:bodyPr/>
        <a:lstStyle/>
        <a:p>
          <a:endParaRPr lang="en-US"/>
        </a:p>
      </dgm:t>
    </dgm:pt>
    <dgm:pt modelId="{98F22523-F4A3-4396-AF12-07B86CF09C55}" type="pres">
      <dgm:prSet presAssocID="{49EF0FB9-530C-42E5-B092-9F4EFEE43B0E}" presName="connectorText" presStyleLbl="sibTrans2D1" presStyleIdx="0" presStyleCnt="4"/>
      <dgm:spPr/>
      <dgm:t>
        <a:bodyPr/>
        <a:lstStyle/>
        <a:p>
          <a:endParaRPr lang="en-US"/>
        </a:p>
      </dgm:t>
    </dgm:pt>
    <dgm:pt modelId="{32CB5A0D-AF57-49A7-9A34-18DCB8003B44}" type="pres">
      <dgm:prSet presAssocID="{E9FE526A-3F05-4B9B-B89C-FF73BFB6EC37}" presName="node" presStyleLbl="node1" presStyleIdx="1" presStyleCnt="4" custScaleX="140727">
        <dgm:presLayoutVars>
          <dgm:bulletEnabled val="1"/>
        </dgm:presLayoutVars>
      </dgm:prSet>
      <dgm:spPr/>
      <dgm:t>
        <a:bodyPr/>
        <a:lstStyle/>
        <a:p>
          <a:endParaRPr lang="en-US"/>
        </a:p>
      </dgm:t>
    </dgm:pt>
    <dgm:pt modelId="{7E915B0E-1D44-47E8-BF15-13C939A70BFC}" type="pres">
      <dgm:prSet presAssocID="{F7F9E3C3-4033-4B01-A4A6-293D141946F6}" presName="sibTrans" presStyleLbl="sibTrans2D1" presStyleIdx="1" presStyleCnt="4" custScaleX="140727"/>
      <dgm:spPr/>
      <dgm:t>
        <a:bodyPr/>
        <a:lstStyle/>
        <a:p>
          <a:endParaRPr lang="en-US"/>
        </a:p>
      </dgm:t>
    </dgm:pt>
    <dgm:pt modelId="{A5584D8D-BCC6-4686-8968-E518AEA115CD}" type="pres">
      <dgm:prSet presAssocID="{F7F9E3C3-4033-4B01-A4A6-293D141946F6}" presName="connectorText" presStyleLbl="sibTrans2D1" presStyleIdx="1" presStyleCnt="4"/>
      <dgm:spPr/>
      <dgm:t>
        <a:bodyPr/>
        <a:lstStyle/>
        <a:p>
          <a:endParaRPr lang="en-US"/>
        </a:p>
      </dgm:t>
    </dgm:pt>
    <dgm:pt modelId="{7E4F40E8-CE71-4197-BCD8-5C828B7B5751}" type="pres">
      <dgm:prSet presAssocID="{745665BA-FF6B-4B61-A0CB-1B89392864D1}" presName="node" presStyleLbl="node1" presStyleIdx="2" presStyleCnt="4" custScaleX="140727">
        <dgm:presLayoutVars>
          <dgm:bulletEnabled val="1"/>
        </dgm:presLayoutVars>
      </dgm:prSet>
      <dgm:spPr/>
      <dgm:t>
        <a:bodyPr/>
        <a:lstStyle/>
        <a:p>
          <a:endParaRPr lang="en-US"/>
        </a:p>
      </dgm:t>
    </dgm:pt>
    <dgm:pt modelId="{4DA396C4-F95A-4CF9-9994-518650BCE92D}" type="pres">
      <dgm:prSet presAssocID="{90FD9F5B-C122-46B8-BEB3-07299815C61D}" presName="sibTrans" presStyleLbl="sibTrans2D1" presStyleIdx="2" presStyleCnt="4" custScaleX="140727"/>
      <dgm:spPr/>
      <dgm:t>
        <a:bodyPr/>
        <a:lstStyle/>
        <a:p>
          <a:endParaRPr lang="en-US"/>
        </a:p>
      </dgm:t>
    </dgm:pt>
    <dgm:pt modelId="{A07CB050-D3B0-475F-8777-F30DA88712F9}" type="pres">
      <dgm:prSet presAssocID="{90FD9F5B-C122-46B8-BEB3-07299815C61D}" presName="connectorText" presStyleLbl="sibTrans2D1" presStyleIdx="2" presStyleCnt="4"/>
      <dgm:spPr/>
      <dgm:t>
        <a:bodyPr/>
        <a:lstStyle/>
        <a:p>
          <a:endParaRPr lang="en-US"/>
        </a:p>
      </dgm:t>
    </dgm:pt>
    <dgm:pt modelId="{C92FA44B-8CDB-479D-BE39-54CF97662789}" type="pres">
      <dgm:prSet presAssocID="{A0C946A5-D939-48E6-8349-EE76E01543BE}" presName="node" presStyleLbl="node1" presStyleIdx="3" presStyleCnt="4" custScaleX="140727">
        <dgm:presLayoutVars>
          <dgm:bulletEnabled val="1"/>
        </dgm:presLayoutVars>
      </dgm:prSet>
      <dgm:spPr/>
      <dgm:t>
        <a:bodyPr/>
        <a:lstStyle/>
        <a:p>
          <a:endParaRPr lang="en-US"/>
        </a:p>
      </dgm:t>
    </dgm:pt>
    <dgm:pt modelId="{D3E0211C-8C28-4E6A-AFC7-2ECD02157DB7}" type="pres">
      <dgm:prSet presAssocID="{9B1131F0-C5B2-4D1A-89E7-055AC18DF468}" presName="sibTrans" presStyleLbl="sibTrans2D1" presStyleIdx="3" presStyleCnt="4" custScaleX="140727"/>
      <dgm:spPr/>
      <dgm:t>
        <a:bodyPr/>
        <a:lstStyle/>
        <a:p>
          <a:endParaRPr lang="en-US"/>
        </a:p>
      </dgm:t>
    </dgm:pt>
    <dgm:pt modelId="{D1608EA7-C13B-47D9-AF5B-501DAD5E4605}" type="pres">
      <dgm:prSet presAssocID="{9B1131F0-C5B2-4D1A-89E7-055AC18DF468}" presName="connectorText" presStyleLbl="sibTrans2D1" presStyleIdx="3" presStyleCnt="4"/>
      <dgm:spPr/>
      <dgm:t>
        <a:bodyPr/>
        <a:lstStyle/>
        <a:p>
          <a:endParaRPr lang="en-US"/>
        </a:p>
      </dgm:t>
    </dgm:pt>
  </dgm:ptLst>
  <dgm:cxnLst>
    <dgm:cxn modelId="{981DB128-46DA-4D47-B030-DFEF0C9D19A3}" srcId="{46A70C5E-1649-4C26-A2F1-287A3CFEB947}" destId="{E9FE526A-3F05-4B9B-B89C-FF73BFB6EC37}" srcOrd="1" destOrd="0" parTransId="{879345A6-E95A-4225-A07A-DB9EFC119D18}" sibTransId="{F7F9E3C3-4033-4B01-A4A6-293D141946F6}"/>
    <dgm:cxn modelId="{D65AA0BA-C3D1-4B0A-BDB5-B157B90063C0}" type="presOf" srcId="{745665BA-FF6B-4B61-A0CB-1B89392864D1}" destId="{7E4F40E8-CE71-4197-BCD8-5C828B7B5751}" srcOrd="0" destOrd="0" presId="urn:microsoft.com/office/officeart/2005/8/layout/cycle2"/>
    <dgm:cxn modelId="{70BFACE1-8248-407F-BBD1-791E95C66AF7}" type="presOf" srcId="{49EF0FB9-530C-42E5-B092-9F4EFEE43B0E}" destId="{BDD2867D-0225-4C74-9D2D-6E4AEA51135D}" srcOrd="0" destOrd="0" presId="urn:microsoft.com/office/officeart/2005/8/layout/cycle2"/>
    <dgm:cxn modelId="{B1586735-9504-4319-BC73-B64CE1A6C112}" srcId="{46A70C5E-1649-4C26-A2F1-287A3CFEB947}" destId="{A0C946A5-D939-48E6-8349-EE76E01543BE}" srcOrd="3" destOrd="0" parTransId="{F5D657F7-2D0D-47E8-84A6-FB5C492A38F3}" sibTransId="{9B1131F0-C5B2-4D1A-89E7-055AC18DF468}"/>
    <dgm:cxn modelId="{9BAAC390-AA63-432A-A4BC-8F3DBBC169B1}" type="presOf" srcId="{E9FE526A-3F05-4B9B-B89C-FF73BFB6EC37}" destId="{32CB5A0D-AF57-49A7-9A34-18DCB8003B44}" srcOrd="0" destOrd="0" presId="urn:microsoft.com/office/officeart/2005/8/layout/cycle2"/>
    <dgm:cxn modelId="{0F38A4A0-7F8F-443B-86D5-237FB8231C24}" type="presOf" srcId="{9B1131F0-C5B2-4D1A-89E7-055AC18DF468}" destId="{D3E0211C-8C28-4E6A-AFC7-2ECD02157DB7}" srcOrd="0" destOrd="0" presId="urn:microsoft.com/office/officeart/2005/8/layout/cycle2"/>
    <dgm:cxn modelId="{39A2C01C-8E3A-4754-AD53-4A2308618233}" type="presOf" srcId="{325EA155-5661-4988-96A4-775F0E5FDBC9}" destId="{EA534C1E-5C62-4328-819E-C024DE3EEC33}" srcOrd="0" destOrd="0" presId="urn:microsoft.com/office/officeart/2005/8/layout/cycle2"/>
    <dgm:cxn modelId="{195CE0C9-03F8-4523-85F9-EDE7C696AF39}" type="presOf" srcId="{46A70C5E-1649-4C26-A2F1-287A3CFEB947}" destId="{F9290FA3-BEB1-4D14-BF08-458657424E4C}" srcOrd="0" destOrd="0" presId="urn:microsoft.com/office/officeart/2005/8/layout/cycle2"/>
    <dgm:cxn modelId="{988170DD-8044-41C6-9437-8188105F5ED5}" type="presOf" srcId="{90FD9F5B-C122-46B8-BEB3-07299815C61D}" destId="{4DA396C4-F95A-4CF9-9994-518650BCE92D}" srcOrd="0" destOrd="0" presId="urn:microsoft.com/office/officeart/2005/8/layout/cycle2"/>
    <dgm:cxn modelId="{C949A4BD-6F03-4B0C-8952-2AF1F0E8BB43}" srcId="{46A70C5E-1649-4C26-A2F1-287A3CFEB947}" destId="{325EA155-5661-4988-96A4-775F0E5FDBC9}" srcOrd="0" destOrd="0" parTransId="{395E75BC-54A5-4628-9300-FC3682788E2E}" sibTransId="{49EF0FB9-530C-42E5-B092-9F4EFEE43B0E}"/>
    <dgm:cxn modelId="{920F2398-2465-4FA8-B38B-7EDB2BCD11A5}" type="presOf" srcId="{90FD9F5B-C122-46B8-BEB3-07299815C61D}" destId="{A07CB050-D3B0-475F-8777-F30DA88712F9}" srcOrd="1" destOrd="0" presId="urn:microsoft.com/office/officeart/2005/8/layout/cycle2"/>
    <dgm:cxn modelId="{EDEB400F-D45C-4A4F-902F-76118F3D9CC8}" srcId="{46A70C5E-1649-4C26-A2F1-287A3CFEB947}" destId="{745665BA-FF6B-4B61-A0CB-1B89392864D1}" srcOrd="2" destOrd="0" parTransId="{3ECD9644-08EF-4BA6-9B41-C1F5460DEB27}" sibTransId="{90FD9F5B-C122-46B8-BEB3-07299815C61D}"/>
    <dgm:cxn modelId="{9E5A2EE2-321A-4341-86E4-78B93C441AD5}" type="presOf" srcId="{A0C946A5-D939-48E6-8349-EE76E01543BE}" destId="{C92FA44B-8CDB-479D-BE39-54CF97662789}" srcOrd="0" destOrd="0" presId="urn:microsoft.com/office/officeart/2005/8/layout/cycle2"/>
    <dgm:cxn modelId="{3172DABC-0138-4E9B-BB50-80249D4AB277}" type="presOf" srcId="{F7F9E3C3-4033-4B01-A4A6-293D141946F6}" destId="{7E915B0E-1D44-47E8-BF15-13C939A70BFC}" srcOrd="0" destOrd="0" presId="urn:microsoft.com/office/officeart/2005/8/layout/cycle2"/>
    <dgm:cxn modelId="{9BCA7071-4E56-4E78-8E56-458785CB1FA0}" type="presOf" srcId="{F7F9E3C3-4033-4B01-A4A6-293D141946F6}" destId="{A5584D8D-BCC6-4686-8968-E518AEA115CD}" srcOrd="1" destOrd="0" presId="urn:microsoft.com/office/officeart/2005/8/layout/cycle2"/>
    <dgm:cxn modelId="{43176443-A46B-4091-9168-2B63BA1CEAD0}" type="presOf" srcId="{49EF0FB9-530C-42E5-B092-9F4EFEE43B0E}" destId="{98F22523-F4A3-4396-AF12-07B86CF09C55}" srcOrd="1" destOrd="0" presId="urn:microsoft.com/office/officeart/2005/8/layout/cycle2"/>
    <dgm:cxn modelId="{78B6B147-8919-495E-8A3C-BC8AE8BD4C5F}" type="presOf" srcId="{9B1131F0-C5B2-4D1A-89E7-055AC18DF468}" destId="{D1608EA7-C13B-47D9-AF5B-501DAD5E4605}" srcOrd="1" destOrd="0" presId="urn:microsoft.com/office/officeart/2005/8/layout/cycle2"/>
    <dgm:cxn modelId="{7ACA711A-A01E-4795-9FCD-71FFC4CCC8C9}" type="presParOf" srcId="{F9290FA3-BEB1-4D14-BF08-458657424E4C}" destId="{EA534C1E-5C62-4328-819E-C024DE3EEC33}" srcOrd="0" destOrd="0" presId="urn:microsoft.com/office/officeart/2005/8/layout/cycle2"/>
    <dgm:cxn modelId="{C6E0B262-D45F-4CD6-9CC6-DC2BE14DF971}" type="presParOf" srcId="{F9290FA3-BEB1-4D14-BF08-458657424E4C}" destId="{BDD2867D-0225-4C74-9D2D-6E4AEA51135D}" srcOrd="1" destOrd="0" presId="urn:microsoft.com/office/officeart/2005/8/layout/cycle2"/>
    <dgm:cxn modelId="{52A25B96-7FB1-4F5E-B812-174FAE5AC721}" type="presParOf" srcId="{BDD2867D-0225-4C74-9D2D-6E4AEA51135D}" destId="{98F22523-F4A3-4396-AF12-07B86CF09C55}" srcOrd="0" destOrd="0" presId="urn:microsoft.com/office/officeart/2005/8/layout/cycle2"/>
    <dgm:cxn modelId="{8F7FB244-1A79-431B-9FB9-556AE10EC4A7}" type="presParOf" srcId="{F9290FA3-BEB1-4D14-BF08-458657424E4C}" destId="{32CB5A0D-AF57-49A7-9A34-18DCB8003B44}" srcOrd="2" destOrd="0" presId="urn:microsoft.com/office/officeart/2005/8/layout/cycle2"/>
    <dgm:cxn modelId="{813D76E9-2DD3-4990-90BD-7E3B185443BC}" type="presParOf" srcId="{F9290FA3-BEB1-4D14-BF08-458657424E4C}" destId="{7E915B0E-1D44-47E8-BF15-13C939A70BFC}" srcOrd="3" destOrd="0" presId="urn:microsoft.com/office/officeart/2005/8/layout/cycle2"/>
    <dgm:cxn modelId="{D073C8AB-FA2C-4CC8-8153-99C1594A17F8}" type="presParOf" srcId="{7E915B0E-1D44-47E8-BF15-13C939A70BFC}" destId="{A5584D8D-BCC6-4686-8968-E518AEA115CD}" srcOrd="0" destOrd="0" presId="urn:microsoft.com/office/officeart/2005/8/layout/cycle2"/>
    <dgm:cxn modelId="{EA40C52D-3609-4958-8EF1-1E8CCD086D52}" type="presParOf" srcId="{F9290FA3-BEB1-4D14-BF08-458657424E4C}" destId="{7E4F40E8-CE71-4197-BCD8-5C828B7B5751}" srcOrd="4" destOrd="0" presId="urn:microsoft.com/office/officeart/2005/8/layout/cycle2"/>
    <dgm:cxn modelId="{0BB41260-5D1F-4D14-8904-B7907A5B2E0C}" type="presParOf" srcId="{F9290FA3-BEB1-4D14-BF08-458657424E4C}" destId="{4DA396C4-F95A-4CF9-9994-518650BCE92D}" srcOrd="5" destOrd="0" presId="urn:microsoft.com/office/officeart/2005/8/layout/cycle2"/>
    <dgm:cxn modelId="{3B8CBE5C-F473-4283-9950-E44E47B6C921}" type="presParOf" srcId="{4DA396C4-F95A-4CF9-9994-518650BCE92D}" destId="{A07CB050-D3B0-475F-8777-F30DA88712F9}" srcOrd="0" destOrd="0" presId="urn:microsoft.com/office/officeart/2005/8/layout/cycle2"/>
    <dgm:cxn modelId="{9313F306-6F8F-4534-8B7E-A3416AAFEB57}" type="presParOf" srcId="{F9290FA3-BEB1-4D14-BF08-458657424E4C}" destId="{C92FA44B-8CDB-479D-BE39-54CF97662789}" srcOrd="6" destOrd="0" presId="urn:microsoft.com/office/officeart/2005/8/layout/cycle2"/>
    <dgm:cxn modelId="{FE84A83A-BC9D-430A-945C-A33E2B02D3C2}" type="presParOf" srcId="{F9290FA3-BEB1-4D14-BF08-458657424E4C}" destId="{D3E0211C-8C28-4E6A-AFC7-2ECD02157DB7}" srcOrd="7" destOrd="0" presId="urn:microsoft.com/office/officeart/2005/8/layout/cycle2"/>
    <dgm:cxn modelId="{23B94711-09BE-45DA-824C-5C6EC41A3F1E}" type="presParOf" srcId="{D3E0211C-8C28-4E6A-AFC7-2ECD02157DB7}" destId="{D1608EA7-C13B-47D9-AF5B-501DAD5E4605}"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0" dirty="0" smtClean="0"/>
            <a:t>Initial Discovery</a:t>
          </a:r>
          <a:endParaRPr lang="en-US" sz="800" b="0"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b="1" dirty="0" smtClean="0"/>
            <a:t>Legal &amp; Business Risk / Notification Analysis</a:t>
          </a:r>
          <a:endParaRPr lang="en-US" b="1"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tyle>
          <a:lnRef idx="0">
            <a:schemeClr val="accent1"/>
          </a:lnRef>
          <a:fillRef idx="3">
            <a:schemeClr val="accent1"/>
          </a:fillRef>
          <a:effectRef idx="3">
            <a:schemeClr val="accent1"/>
          </a:effectRef>
          <a:fontRef idx="minor">
            <a:schemeClr val="lt1"/>
          </a:fontRef>
        </dgm:style>
      </dgm:prSet>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a:solidFill>
          <a:srgbClr val="00FF00"/>
        </a:solidFill>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693336F3-DA03-4489-88A2-ACEE58BB6BC4}" srcId="{6E49030C-0BBE-4519-BC15-1C440329B162}" destId="{6A2DB4AD-CC0E-4A67-9BF7-0F888DC20D38}" srcOrd="1" destOrd="0" parTransId="{ADB9B78D-976C-4788-8EC7-811D2D15911F}" sibTransId="{7D448F62-52DD-40B6-9668-5952FA781E0A}"/>
    <dgm:cxn modelId="{AEAB86FE-C8ED-45BB-A717-35616D04E353}" type="presOf" srcId="{93D643EC-8464-4382-83E3-AF55B7AB3557}" destId="{904AFC54-C046-44A3-A301-4DDFE5015E7C}" srcOrd="0" destOrd="0" presId="urn:microsoft.com/office/officeart/2005/8/layout/hProcess11"/>
    <dgm:cxn modelId="{84A8EC5A-C9B8-4A02-8879-DC4249458A0A}" type="presOf" srcId="{24A786E7-E975-49A9-80F7-D6B045A585E0}" destId="{67620822-939C-4BB0-84F7-84E66C50CDC2}" srcOrd="0" destOrd="0" presId="urn:microsoft.com/office/officeart/2005/8/layout/hProcess11"/>
    <dgm:cxn modelId="{DDD9C2D2-2465-4C79-959D-5AAB8CFB9743}" srcId="{6E49030C-0BBE-4519-BC15-1C440329B162}" destId="{A016F06C-D601-4D0E-9B4C-78E3D818E07B}" srcOrd="2" destOrd="0" parTransId="{A8FEDFA6-D7B4-4FB5-AE2E-AF431BE26446}" sibTransId="{C00AC3EC-8F14-4B73-9BA8-ECCDDE006CE5}"/>
    <dgm:cxn modelId="{C0EB7B49-3E28-43ED-B13E-1CE0EF4FBCC4}" srcId="{6E49030C-0BBE-4519-BC15-1C440329B162}" destId="{B4A70278-A5D3-4B17-AE4E-6963CE086BE4}" srcOrd="7" destOrd="0" parTransId="{AA31A185-EEDD-4D96-B32A-F2534E0656F0}" sibTransId="{9BF90DDE-1353-41CE-8FA7-D1A6E60E7BA6}"/>
    <dgm:cxn modelId="{47085264-8DBB-4B6D-B14B-97F0FBA6A469}" type="presOf" srcId="{A016F06C-D601-4D0E-9B4C-78E3D818E07B}" destId="{4888CC0A-5F23-4BCA-91B3-589B58AB3133}" srcOrd="0" destOrd="0" presId="urn:microsoft.com/office/officeart/2005/8/layout/hProcess11"/>
    <dgm:cxn modelId="{F8E2DF13-5EA1-4177-A51E-546274C7CBA9}" type="presOf" srcId="{F348C5AB-0D47-4428-BE53-3632904333CD}" destId="{0736FC7D-E695-4172-A503-196CBC385E12}" srcOrd="0" destOrd="0" presId="urn:microsoft.com/office/officeart/2005/8/layout/hProcess11"/>
    <dgm:cxn modelId="{FD87F840-869C-4FD6-8E00-C55A8D81A6A3}" srcId="{6E49030C-0BBE-4519-BC15-1C440329B162}" destId="{F348C5AB-0D47-4428-BE53-3632904333CD}" srcOrd="4" destOrd="0" parTransId="{E08E4228-B13B-4D9E-B595-5CDBB098AEC6}" sibTransId="{9E26557B-E36B-49A4-8E95-7C24AC2B7A8C}"/>
    <dgm:cxn modelId="{AA51538A-E973-4102-B40B-674D6CF02B86}" srcId="{6E49030C-0BBE-4519-BC15-1C440329B162}" destId="{CE2DF788-FA1D-4DAA-8083-00D19219C3A8}" srcOrd="0" destOrd="0" parTransId="{FAD1261B-2686-4CC9-BA3C-A2B7DDC05EB7}" sibTransId="{EF79044A-DA66-4B1F-9B84-4D8328BA4680}"/>
    <dgm:cxn modelId="{4668C9E5-0477-4184-9DF9-AED62339DDDA}" type="presOf" srcId="{6A2DB4AD-CC0E-4A67-9BF7-0F888DC20D38}" destId="{AE7EA1F3-D094-46DC-B4FF-9401D6C95C15}" srcOrd="0" destOrd="0" presId="urn:microsoft.com/office/officeart/2005/8/layout/hProcess11"/>
    <dgm:cxn modelId="{AEBA9FA3-718D-4AB6-99F3-A5366FE16BAB}" srcId="{6E49030C-0BBE-4519-BC15-1C440329B162}" destId="{93D643EC-8464-4382-83E3-AF55B7AB3557}" srcOrd="6" destOrd="0" parTransId="{FBEF0142-0D56-4BD7-B8CF-5E7728CD0C56}" sibTransId="{A2250454-FE3D-4171-B5EF-785E5AF46AF1}"/>
    <dgm:cxn modelId="{BCF7F4C9-8329-4CD5-9B79-4E6FFE7C828D}" type="presOf" srcId="{CE2DF788-FA1D-4DAA-8083-00D19219C3A8}" destId="{E427075E-2159-4A23-A771-52EF1F5034F3}" srcOrd="0" destOrd="0" presId="urn:microsoft.com/office/officeart/2005/8/layout/hProcess11"/>
    <dgm:cxn modelId="{2ADEEC01-F65B-46EF-A89E-21E6C93EF0BC}" type="presOf" srcId="{6E49030C-0BBE-4519-BC15-1C440329B162}" destId="{E8A709EA-707C-4088-AA43-7E1E625164DC}" srcOrd="0" destOrd="0" presId="urn:microsoft.com/office/officeart/2005/8/layout/hProcess11"/>
    <dgm:cxn modelId="{98DB9501-12AB-42D6-8BDD-5E9633047B79}" type="presOf" srcId="{B4A70278-A5D3-4B17-AE4E-6963CE086BE4}" destId="{4CFB1A45-B278-42C4-8249-688CA1EABD8E}"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A33EF41D-9D83-474D-A3A3-92BBEA3266CC}" type="presOf" srcId="{3D632CFA-A98D-49C0-9ED1-E9BA31ADA3CC}" destId="{65E6B075-13C4-4A63-8F2D-645786730DAB}" srcOrd="0" destOrd="0" presId="urn:microsoft.com/office/officeart/2005/8/layout/hProcess11"/>
    <dgm:cxn modelId="{17E32C89-EE41-4DC3-9C46-FEC0531B049F}" srcId="{6E49030C-0BBE-4519-BC15-1C440329B162}" destId="{24A786E7-E975-49A9-80F7-D6B045A585E0}" srcOrd="5" destOrd="0" parTransId="{89594D2E-119F-47F7-B3CC-669DFCAA60E9}" sibTransId="{B8BE4544-DF99-4991-B1CD-21AD7A9CA91B}"/>
    <dgm:cxn modelId="{FF3B25CF-C391-4BF9-87BA-6E8773DD4861}" type="presParOf" srcId="{E8A709EA-707C-4088-AA43-7E1E625164DC}" destId="{45D75DE3-0FEC-4E1B-AE6B-618C132C506A}" srcOrd="0" destOrd="0" presId="urn:microsoft.com/office/officeart/2005/8/layout/hProcess11"/>
    <dgm:cxn modelId="{391C74B1-4C16-403B-8EEC-366BB1F220C3}" type="presParOf" srcId="{E8A709EA-707C-4088-AA43-7E1E625164DC}" destId="{6FA75AAC-0556-4AED-BECF-F14BAE4E36E7}" srcOrd="1" destOrd="0" presId="urn:microsoft.com/office/officeart/2005/8/layout/hProcess11"/>
    <dgm:cxn modelId="{F285FB3B-AAF2-4127-8EF6-BC31D1BAB532}" type="presParOf" srcId="{6FA75AAC-0556-4AED-BECF-F14BAE4E36E7}" destId="{7DF4431C-65AF-4789-B0FA-BF9D22105E64}" srcOrd="0" destOrd="0" presId="urn:microsoft.com/office/officeart/2005/8/layout/hProcess11"/>
    <dgm:cxn modelId="{FCB95AE9-BAC8-46D5-ABE2-5F04030594A8}" type="presParOf" srcId="{7DF4431C-65AF-4789-B0FA-BF9D22105E64}" destId="{E427075E-2159-4A23-A771-52EF1F5034F3}" srcOrd="0" destOrd="0" presId="urn:microsoft.com/office/officeart/2005/8/layout/hProcess11"/>
    <dgm:cxn modelId="{D1D620A6-5C7A-4648-B864-E08B20F6DC4D}" type="presParOf" srcId="{7DF4431C-65AF-4789-B0FA-BF9D22105E64}" destId="{B377CB9C-F869-45A7-A89D-868393BD32A8}" srcOrd="1" destOrd="0" presId="urn:microsoft.com/office/officeart/2005/8/layout/hProcess11"/>
    <dgm:cxn modelId="{6402CC24-63FC-462C-B304-BF4970BE2799}" type="presParOf" srcId="{7DF4431C-65AF-4789-B0FA-BF9D22105E64}" destId="{500A18BF-69C2-4F7D-8944-1C700522919C}" srcOrd="2" destOrd="0" presId="urn:microsoft.com/office/officeart/2005/8/layout/hProcess11"/>
    <dgm:cxn modelId="{960612CC-AD8F-44DF-9711-B2E9FABE20BD}" type="presParOf" srcId="{6FA75AAC-0556-4AED-BECF-F14BAE4E36E7}" destId="{70C4E6DB-25D4-43FF-9134-E516EED59AD7}" srcOrd="1" destOrd="0" presId="urn:microsoft.com/office/officeart/2005/8/layout/hProcess11"/>
    <dgm:cxn modelId="{DF990747-4CD4-4D31-B689-2B9FA7563370}" type="presParOf" srcId="{6FA75AAC-0556-4AED-BECF-F14BAE4E36E7}" destId="{AC246F6F-FEEC-4709-B160-F80DE7831662}" srcOrd="2" destOrd="0" presId="urn:microsoft.com/office/officeart/2005/8/layout/hProcess11"/>
    <dgm:cxn modelId="{1B878EA8-A40D-4408-9AFD-7F58074CD511}" type="presParOf" srcId="{AC246F6F-FEEC-4709-B160-F80DE7831662}" destId="{AE7EA1F3-D094-46DC-B4FF-9401D6C95C15}" srcOrd="0" destOrd="0" presId="urn:microsoft.com/office/officeart/2005/8/layout/hProcess11"/>
    <dgm:cxn modelId="{5091CA72-8B5F-43D6-AE8D-BC98411A79F7}" type="presParOf" srcId="{AC246F6F-FEEC-4709-B160-F80DE7831662}" destId="{A570C5D0-EC5B-4928-8B2F-718E8C92D6E1}" srcOrd="1" destOrd="0" presId="urn:microsoft.com/office/officeart/2005/8/layout/hProcess11"/>
    <dgm:cxn modelId="{79ED51AF-AFB8-497C-8F8F-94E249D5E90F}" type="presParOf" srcId="{AC246F6F-FEEC-4709-B160-F80DE7831662}" destId="{9179A7DD-10CD-4D36-B7DF-65B5ADCB57CE}" srcOrd="2" destOrd="0" presId="urn:microsoft.com/office/officeart/2005/8/layout/hProcess11"/>
    <dgm:cxn modelId="{1C2EBF07-3C36-467F-87B8-6D3A7D248D5F}" type="presParOf" srcId="{6FA75AAC-0556-4AED-BECF-F14BAE4E36E7}" destId="{8B6C032B-AEFE-46F1-B944-4B7B6C68F733}" srcOrd="3" destOrd="0" presId="urn:microsoft.com/office/officeart/2005/8/layout/hProcess11"/>
    <dgm:cxn modelId="{70DD89F1-3E47-48FC-9321-79B840E85AC5}" type="presParOf" srcId="{6FA75AAC-0556-4AED-BECF-F14BAE4E36E7}" destId="{63EDCBA5-7989-49BF-ABF9-8E0C862A16FA}" srcOrd="4" destOrd="0" presId="urn:microsoft.com/office/officeart/2005/8/layout/hProcess11"/>
    <dgm:cxn modelId="{E7E273BF-5F54-459F-BCD6-CECCD76137E9}" type="presParOf" srcId="{63EDCBA5-7989-49BF-ABF9-8E0C862A16FA}" destId="{4888CC0A-5F23-4BCA-91B3-589B58AB3133}" srcOrd="0" destOrd="0" presId="urn:microsoft.com/office/officeart/2005/8/layout/hProcess11"/>
    <dgm:cxn modelId="{78DE97A6-41F3-4FB7-878C-2022AC9756CA}" type="presParOf" srcId="{63EDCBA5-7989-49BF-ABF9-8E0C862A16FA}" destId="{CF2B9A54-3806-493B-BAF8-321F6F9C1BE1}" srcOrd="1" destOrd="0" presId="urn:microsoft.com/office/officeart/2005/8/layout/hProcess11"/>
    <dgm:cxn modelId="{16F50E15-15FB-41B4-B3D0-38C437DBD8B7}" type="presParOf" srcId="{63EDCBA5-7989-49BF-ABF9-8E0C862A16FA}" destId="{841C441D-EC60-4074-ACA4-AD331FC852FA}" srcOrd="2" destOrd="0" presId="urn:microsoft.com/office/officeart/2005/8/layout/hProcess11"/>
    <dgm:cxn modelId="{2212D33D-FD5B-4842-B321-A16CD5C66776}" type="presParOf" srcId="{6FA75AAC-0556-4AED-BECF-F14BAE4E36E7}" destId="{FC42689E-9296-479A-AB48-BCA1421D12A6}" srcOrd="5" destOrd="0" presId="urn:microsoft.com/office/officeart/2005/8/layout/hProcess11"/>
    <dgm:cxn modelId="{DC3D1433-18CD-4856-AE1A-F6A9BFCE24BC}" type="presParOf" srcId="{6FA75AAC-0556-4AED-BECF-F14BAE4E36E7}" destId="{D8D616F3-0021-47D5-8677-AF9A6FF1FB07}" srcOrd="6" destOrd="0" presId="urn:microsoft.com/office/officeart/2005/8/layout/hProcess11"/>
    <dgm:cxn modelId="{58813AD3-B3A2-4B78-BFB7-C47A2348861D}" type="presParOf" srcId="{D8D616F3-0021-47D5-8677-AF9A6FF1FB07}" destId="{65E6B075-13C4-4A63-8F2D-645786730DAB}" srcOrd="0" destOrd="0" presId="urn:microsoft.com/office/officeart/2005/8/layout/hProcess11"/>
    <dgm:cxn modelId="{FB007E97-B94A-4649-8C45-2545D83AD6A6}" type="presParOf" srcId="{D8D616F3-0021-47D5-8677-AF9A6FF1FB07}" destId="{1A58880E-3BF6-4747-9FE0-F6F5E667045A}" srcOrd="1" destOrd="0" presId="urn:microsoft.com/office/officeart/2005/8/layout/hProcess11"/>
    <dgm:cxn modelId="{11A737C3-2B91-4408-ADD3-1E65DA29F63D}" type="presParOf" srcId="{D8D616F3-0021-47D5-8677-AF9A6FF1FB07}" destId="{45B54D33-671E-4924-969E-CEDB27CF2A87}" srcOrd="2" destOrd="0" presId="urn:microsoft.com/office/officeart/2005/8/layout/hProcess11"/>
    <dgm:cxn modelId="{D100D50B-828E-449E-9615-2797E3283C31}" type="presParOf" srcId="{6FA75AAC-0556-4AED-BECF-F14BAE4E36E7}" destId="{05CF0823-588A-49BF-B85B-02AE74EA2058}" srcOrd="7" destOrd="0" presId="urn:microsoft.com/office/officeart/2005/8/layout/hProcess11"/>
    <dgm:cxn modelId="{1C0E80F4-36D1-4674-9B35-BE957FA9173B}" type="presParOf" srcId="{6FA75AAC-0556-4AED-BECF-F14BAE4E36E7}" destId="{033BB680-2A56-4C10-8C61-1B42583CBF5E}" srcOrd="8" destOrd="0" presId="urn:microsoft.com/office/officeart/2005/8/layout/hProcess11"/>
    <dgm:cxn modelId="{70EDE8F9-5931-4D87-B944-E4FB7FE1DF45}" type="presParOf" srcId="{033BB680-2A56-4C10-8C61-1B42583CBF5E}" destId="{0736FC7D-E695-4172-A503-196CBC385E12}" srcOrd="0" destOrd="0" presId="urn:microsoft.com/office/officeart/2005/8/layout/hProcess11"/>
    <dgm:cxn modelId="{0392E7E6-C955-4FA6-85F5-8987D0206CCB}" type="presParOf" srcId="{033BB680-2A56-4C10-8C61-1B42583CBF5E}" destId="{A190E172-4CBB-4898-B8EA-C1B6471101DF}" srcOrd="1" destOrd="0" presId="urn:microsoft.com/office/officeart/2005/8/layout/hProcess11"/>
    <dgm:cxn modelId="{629B3096-A174-46F6-A8C5-C6ACA3FE4AC1}" type="presParOf" srcId="{033BB680-2A56-4C10-8C61-1B42583CBF5E}" destId="{92199FD4-7635-440A-95CF-A39EC0ACB1F1}" srcOrd="2" destOrd="0" presId="urn:microsoft.com/office/officeart/2005/8/layout/hProcess11"/>
    <dgm:cxn modelId="{737691F7-B584-4658-BAC5-62BA423A7026}" type="presParOf" srcId="{6FA75AAC-0556-4AED-BECF-F14BAE4E36E7}" destId="{29B875C8-985D-468C-9731-DCB518CE5F0F}" srcOrd="9" destOrd="0" presId="urn:microsoft.com/office/officeart/2005/8/layout/hProcess11"/>
    <dgm:cxn modelId="{88EEF968-C352-407F-B6E0-2665930BF6F9}" type="presParOf" srcId="{6FA75AAC-0556-4AED-BECF-F14BAE4E36E7}" destId="{F460F2DA-B43C-4922-8435-CBC853C85168}" srcOrd="10" destOrd="0" presId="urn:microsoft.com/office/officeart/2005/8/layout/hProcess11"/>
    <dgm:cxn modelId="{38C07A9F-D640-4BA9-9B78-9DF68260FD98}" type="presParOf" srcId="{F460F2DA-B43C-4922-8435-CBC853C85168}" destId="{67620822-939C-4BB0-84F7-84E66C50CDC2}" srcOrd="0" destOrd="0" presId="urn:microsoft.com/office/officeart/2005/8/layout/hProcess11"/>
    <dgm:cxn modelId="{647E6E21-355B-46D1-A435-5893249C4796}" type="presParOf" srcId="{F460F2DA-B43C-4922-8435-CBC853C85168}" destId="{61AFB2BF-7C7A-4107-821F-AFB276B687CA}" srcOrd="1" destOrd="0" presId="urn:microsoft.com/office/officeart/2005/8/layout/hProcess11"/>
    <dgm:cxn modelId="{05D6F643-BEBD-4EE0-BE5C-4A338AFAAB69}" type="presParOf" srcId="{F460F2DA-B43C-4922-8435-CBC853C85168}" destId="{936C5E1F-59B0-4736-A62D-51F62DFE894F}" srcOrd="2" destOrd="0" presId="urn:microsoft.com/office/officeart/2005/8/layout/hProcess11"/>
    <dgm:cxn modelId="{4718E588-7D75-4699-94B9-D9BF773F93D3}" type="presParOf" srcId="{6FA75AAC-0556-4AED-BECF-F14BAE4E36E7}" destId="{1A6E5C59-4D9B-47B9-A6A6-AB70D0DC3AF7}" srcOrd="11" destOrd="0" presId="urn:microsoft.com/office/officeart/2005/8/layout/hProcess11"/>
    <dgm:cxn modelId="{465851CB-0F28-4908-B594-ADF74A94A263}" type="presParOf" srcId="{6FA75AAC-0556-4AED-BECF-F14BAE4E36E7}" destId="{6EC98578-AC67-4F01-9CEC-66CF3DD4FF85}" srcOrd="12" destOrd="0" presId="urn:microsoft.com/office/officeart/2005/8/layout/hProcess11"/>
    <dgm:cxn modelId="{B6DF2477-5EE7-4878-BDD6-DF6B266E5EF4}" type="presParOf" srcId="{6EC98578-AC67-4F01-9CEC-66CF3DD4FF85}" destId="{904AFC54-C046-44A3-A301-4DDFE5015E7C}" srcOrd="0" destOrd="0" presId="urn:microsoft.com/office/officeart/2005/8/layout/hProcess11"/>
    <dgm:cxn modelId="{E422B2AC-20A0-409B-877D-DF18DA88A560}" type="presParOf" srcId="{6EC98578-AC67-4F01-9CEC-66CF3DD4FF85}" destId="{954AE7AA-BF6D-4794-B5F3-B85A4CDEF5A5}" srcOrd="1" destOrd="0" presId="urn:microsoft.com/office/officeart/2005/8/layout/hProcess11"/>
    <dgm:cxn modelId="{A522BEEC-ECEC-4EEF-A0F1-04FEBE0491AD}" type="presParOf" srcId="{6EC98578-AC67-4F01-9CEC-66CF3DD4FF85}" destId="{61D8EAE9-5195-44C1-B54A-2B78A16DF78E}" srcOrd="2" destOrd="0" presId="urn:microsoft.com/office/officeart/2005/8/layout/hProcess11"/>
    <dgm:cxn modelId="{F890B356-ED7C-459F-BF7F-B3B0399CDF38}" type="presParOf" srcId="{6FA75AAC-0556-4AED-BECF-F14BAE4E36E7}" destId="{EE956A2A-36A5-4B7C-A267-678BEE10CBAE}" srcOrd="13" destOrd="0" presId="urn:microsoft.com/office/officeart/2005/8/layout/hProcess11"/>
    <dgm:cxn modelId="{FA9D9617-1113-4ED9-9DFF-82134CE82EC0}" type="presParOf" srcId="{6FA75AAC-0556-4AED-BECF-F14BAE4E36E7}" destId="{FB2605BF-CEF1-47BA-BCC6-24955676BD94}" srcOrd="14" destOrd="0" presId="urn:microsoft.com/office/officeart/2005/8/layout/hProcess11"/>
    <dgm:cxn modelId="{4F8B61AA-B0E1-4D08-8603-FC973B2A44D6}" type="presParOf" srcId="{FB2605BF-CEF1-47BA-BCC6-24955676BD94}" destId="{4CFB1A45-B278-42C4-8249-688CA1EABD8E}" srcOrd="0" destOrd="0" presId="urn:microsoft.com/office/officeart/2005/8/layout/hProcess11"/>
    <dgm:cxn modelId="{E17AC7B4-3FD1-4DB2-879C-3F4569AA2253}" type="presParOf" srcId="{FB2605BF-CEF1-47BA-BCC6-24955676BD94}" destId="{B3B0EDF5-2B10-4DAE-AACE-FB977BC9004E}" srcOrd="1" destOrd="0" presId="urn:microsoft.com/office/officeart/2005/8/layout/hProcess11"/>
    <dgm:cxn modelId="{98694851-C3F6-410B-859B-4556324351F4}"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sp="http://schemas.microsoft.com/office/drawing/2008/diagram" xmlns:dgm="http://schemas.openxmlformats.org/drawingml/2006/diagram" xmlns:a="http://schemas.openxmlformats.org/drawingml/2006/main">
  <dgm:ptLst>
    <dgm:pt modelId="{40F3AF37-FC2B-4F43-84A9-DDC989141C08}"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n-US"/>
        </a:p>
      </dgm:t>
    </dgm:pt>
    <dgm:pt modelId="{259F107A-18FC-441D-A11D-70280A95E68C}">
      <dgm:prSet phldrT="[Text]" custT="1"/>
      <dgm:spPr/>
      <dgm:t>
        <a:bodyPr/>
        <a:lstStyle/>
        <a:p>
          <a:r>
            <a:rPr lang="en-US" sz="1300" b="1" dirty="0" smtClean="0"/>
            <a:t>Documentation of Incident &amp; Analysis</a:t>
          </a:r>
          <a:endParaRPr lang="en-US" sz="1300" b="1" dirty="0"/>
        </a:p>
      </dgm:t>
    </dgm:pt>
    <dgm:pt modelId="{792B4177-46D9-475D-8C75-A855CC901B36}" type="parTrans" cxnId="{C24E10F3-4BD2-4D6D-A539-78AAF0BF5E16}">
      <dgm:prSet/>
      <dgm:spPr/>
      <dgm:t>
        <a:bodyPr/>
        <a:lstStyle/>
        <a:p>
          <a:endParaRPr lang="en-US"/>
        </a:p>
      </dgm:t>
    </dgm:pt>
    <dgm:pt modelId="{7256D6A3-5746-4488-85B1-C731DEDFA4A7}" type="sibTrans" cxnId="{C24E10F3-4BD2-4D6D-A539-78AAF0BF5E16}">
      <dgm:prSet/>
      <dgm:spPr/>
      <dgm:t>
        <a:bodyPr/>
        <a:lstStyle/>
        <a:p>
          <a:endParaRPr lang="en-US"/>
        </a:p>
      </dgm:t>
    </dgm:pt>
    <dgm:pt modelId="{647A5683-CBB5-48D4-A6F6-9C4231483945}">
      <dgm:prSet phldrT="[Text]" custT="1"/>
      <dgm:spPr/>
      <dgm:t>
        <a:bodyPr/>
        <a:lstStyle/>
        <a:p>
          <a:pPr algn="l"/>
          <a:r>
            <a:rPr lang="en-US" sz="1300" b="1" dirty="0" smtClean="0"/>
            <a:t>Quantification of Exposure</a:t>
          </a:r>
          <a:endParaRPr lang="en-US" sz="1300" b="1" dirty="0"/>
        </a:p>
      </dgm:t>
    </dgm:pt>
    <dgm:pt modelId="{0579A71A-A645-4A17-98BF-2F4FD6A6DE3F}" type="parTrans" cxnId="{7BDD085A-BDE2-4F07-92A7-7DD89B049260}">
      <dgm:prSet/>
      <dgm:spPr/>
      <dgm:t>
        <a:bodyPr/>
        <a:lstStyle/>
        <a:p>
          <a:endParaRPr lang="en-US"/>
        </a:p>
      </dgm:t>
    </dgm:pt>
    <dgm:pt modelId="{6EF263CD-8591-4774-932E-6EB92D6988BA}" type="sibTrans" cxnId="{7BDD085A-BDE2-4F07-92A7-7DD89B049260}">
      <dgm:prSet/>
      <dgm:spPr/>
      <dgm:t>
        <a:bodyPr/>
        <a:lstStyle/>
        <a:p>
          <a:endParaRPr lang="en-US"/>
        </a:p>
      </dgm:t>
    </dgm:pt>
    <dgm:pt modelId="{607144DC-408F-4346-9BC6-38E90151493E}">
      <dgm:prSet phldrT="[Text]" custT="1"/>
      <dgm:spPr/>
      <dgm:t>
        <a:bodyPr/>
        <a:lstStyle/>
        <a:p>
          <a:pPr algn="ctr"/>
          <a:r>
            <a:rPr lang="en-US" sz="1300" b="1" dirty="0" smtClean="0"/>
            <a:t>Notification Obligations</a:t>
          </a:r>
          <a:endParaRPr lang="en-US" sz="1300" b="1" dirty="0"/>
        </a:p>
      </dgm:t>
    </dgm:pt>
    <dgm:pt modelId="{BD7912E1-BDC7-4465-9726-69698446C738}" type="parTrans" cxnId="{9329B37C-9C63-4BBB-A17D-75A34AB1FCD2}">
      <dgm:prSet/>
      <dgm:spPr/>
      <dgm:t>
        <a:bodyPr/>
        <a:lstStyle/>
        <a:p>
          <a:endParaRPr lang="en-US"/>
        </a:p>
      </dgm:t>
    </dgm:pt>
    <dgm:pt modelId="{F4175031-ACB5-4A32-A29D-5E1C4C46E487}" type="sibTrans" cxnId="{9329B37C-9C63-4BBB-A17D-75A34AB1FCD2}">
      <dgm:prSet/>
      <dgm:spPr/>
      <dgm:t>
        <a:bodyPr/>
        <a:lstStyle/>
        <a:p>
          <a:endParaRPr lang="en-US"/>
        </a:p>
      </dgm:t>
    </dgm:pt>
    <dgm:pt modelId="{7A12365C-ED99-47D7-86A4-6B5A87214B89}" type="pres">
      <dgm:prSet presAssocID="{40F3AF37-FC2B-4F43-84A9-DDC989141C08}" presName="Name0" presStyleCnt="0">
        <dgm:presLayoutVars>
          <dgm:chMax val="7"/>
          <dgm:chPref val="7"/>
          <dgm:dir/>
          <dgm:animLvl val="lvl"/>
        </dgm:presLayoutVars>
      </dgm:prSet>
      <dgm:spPr/>
      <dgm:t>
        <a:bodyPr/>
        <a:lstStyle/>
        <a:p>
          <a:endParaRPr lang="en-US"/>
        </a:p>
      </dgm:t>
    </dgm:pt>
    <dgm:pt modelId="{B6719501-41F4-4666-94C0-C04AD15BC200}" type="pres">
      <dgm:prSet presAssocID="{259F107A-18FC-441D-A11D-70280A95E68C}" presName="Accent1" presStyleCnt="0"/>
      <dgm:spPr/>
    </dgm:pt>
    <dgm:pt modelId="{77CBC9A8-9A59-46F7-810D-6131B94E7D64}" type="pres">
      <dgm:prSet presAssocID="{259F107A-18FC-441D-A11D-70280A95E68C}" presName="Accent" presStyleLbl="node1" presStyleIdx="0" presStyleCnt="3" custScaleX="213904" custScaleY="107275">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 modelId="{7C5CA8F8-4F48-460B-94B1-F69181D13A32}" type="pres">
      <dgm:prSet presAssocID="{259F107A-18FC-441D-A11D-70280A95E68C}" presName="Parent1" presStyleLbl="revTx" presStyleIdx="0" presStyleCnt="3" custScaleX="213904" custScaleY="107275" custLinFactNeighborY="-20427">
        <dgm:presLayoutVars>
          <dgm:chMax val="1"/>
          <dgm:chPref val="1"/>
          <dgm:bulletEnabled val="1"/>
        </dgm:presLayoutVars>
      </dgm:prSet>
      <dgm:spPr/>
      <dgm:t>
        <a:bodyPr/>
        <a:lstStyle/>
        <a:p>
          <a:endParaRPr lang="en-US"/>
        </a:p>
      </dgm:t>
    </dgm:pt>
    <dgm:pt modelId="{D40E3B28-5EAD-49BD-AEB5-B9890F83652A}" type="pres">
      <dgm:prSet presAssocID="{647A5683-CBB5-48D4-A6F6-9C4231483945}" presName="Accent2" presStyleCnt="0"/>
      <dgm:spPr/>
    </dgm:pt>
    <dgm:pt modelId="{F93C2586-EF2A-480C-84CC-753312E8BFFF}" type="pres">
      <dgm:prSet presAssocID="{647A5683-CBB5-48D4-A6F6-9C4231483945}" presName="Accent" presStyleLbl="node1" presStyleIdx="1" presStyleCnt="3" custScaleX="213904" custScaleY="107275" custLinFactNeighborX="-2120">
        <dgm:style>
          <a:lnRef idx="0">
            <a:schemeClr val="accent6"/>
          </a:lnRef>
          <a:fillRef idx="3">
            <a:schemeClr val="accent6"/>
          </a:fillRef>
          <a:effectRef idx="3">
            <a:schemeClr val="accent6"/>
          </a:effectRef>
          <a:fontRef idx="minor">
            <a:schemeClr val="lt1"/>
          </a:fontRef>
        </dgm:style>
      </dgm:prSet>
      <dgm:spPr/>
    </dgm:pt>
    <dgm:pt modelId="{F676A5B9-431E-4280-BD9F-C0A8DBA156BD}" type="pres">
      <dgm:prSet presAssocID="{647A5683-CBB5-48D4-A6F6-9C4231483945}" presName="Parent2" presStyleLbl="revTx" presStyleIdx="1" presStyleCnt="3" custScaleX="213904" custScaleY="107275" custLinFactNeighborX="-27446">
        <dgm:presLayoutVars>
          <dgm:chMax val="1"/>
          <dgm:chPref val="1"/>
          <dgm:bulletEnabled val="1"/>
        </dgm:presLayoutVars>
      </dgm:prSet>
      <dgm:spPr/>
      <dgm:t>
        <a:bodyPr/>
        <a:lstStyle/>
        <a:p>
          <a:endParaRPr lang="en-US"/>
        </a:p>
      </dgm:t>
    </dgm:pt>
    <dgm:pt modelId="{9BE3A25B-E429-4D15-B520-1C21BAA50FEA}" type="pres">
      <dgm:prSet presAssocID="{607144DC-408F-4346-9BC6-38E90151493E}" presName="Accent3" presStyleCnt="0"/>
      <dgm:spPr/>
    </dgm:pt>
    <dgm:pt modelId="{2F59CC56-AD8C-4AE4-B30C-8F43025D6B93}" type="pres">
      <dgm:prSet presAssocID="{607144DC-408F-4346-9BC6-38E90151493E}" presName="Accent" presStyleLbl="node1" presStyleIdx="2" presStyleCnt="3" custScaleX="213904" custScaleY="107275">
        <dgm:style>
          <a:lnRef idx="0">
            <a:schemeClr val="accent2"/>
          </a:lnRef>
          <a:fillRef idx="3">
            <a:schemeClr val="accent2"/>
          </a:fillRef>
          <a:effectRef idx="3">
            <a:schemeClr val="accent2"/>
          </a:effectRef>
          <a:fontRef idx="minor">
            <a:schemeClr val="lt1"/>
          </a:fontRef>
        </dgm:style>
      </dgm:prSet>
      <dgm:spPr/>
    </dgm:pt>
    <dgm:pt modelId="{D00E5FDA-A239-4A4B-B4B7-E0961EE41212}" type="pres">
      <dgm:prSet presAssocID="{607144DC-408F-4346-9BC6-38E90151493E}" presName="Parent3" presStyleLbl="revTx" presStyleIdx="2" presStyleCnt="3" custScaleX="213904" custScaleY="107275" custLinFactNeighborX="16813" custLinFactNeighborY="20617">
        <dgm:presLayoutVars>
          <dgm:chMax val="1"/>
          <dgm:chPref val="1"/>
          <dgm:bulletEnabled val="1"/>
        </dgm:presLayoutVars>
      </dgm:prSet>
      <dgm:spPr/>
      <dgm:t>
        <a:bodyPr/>
        <a:lstStyle/>
        <a:p>
          <a:endParaRPr lang="en-US"/>
        </a:p>
      </dgm:t>
    </dgm:pt>
  </dgm:ptLst>
  <dgm:cxnLst>
    <dgm:cxn modelId="{7BDD085A-BDE2-4F07-92A7-7DD89B049260}" srcId="{40F3AF37-FC2B-4F43-84A9-DDC989141C08}" destId="{647A5683-CBB5-48D4-A6F6-9C4231483945}" srcOrd="1" destOrd="0" parTransId="{0579A71A-A645-4A17-98BF-2F4FD6A6DE3F}" sibTransId="{6EF263CD-8591-4774-932E-6EB92D6988BA}"/>
    <dgm:cxn modelId="{A9302322-F14D-43E7-8EA4-6F0AE9BFDE41}" type="presOf" srcId="{259F107A-18FC-441D-A11D-70280A95E68C}" destId="{7C5CA8F8-4F48-460B-94B1-F69181D13A32}" srcOrd="0" destOrd="0" presId="urn:microsoft.com/office/officeart/2009/layout/CircleArrowProcess"/>
    <dgm:cxn modelId="{9329B37C-9C63-4BBB-A17D-75A34AB1FCD2}" srcId="{40F3AF37-FC2B-4F43-84A9-DDC989141C08}" destId="{607144DC-408F-4346-9BC6-38E90151493E}" srcOrd="2" destOrd="0" parTransId="{BD7912E1-BDC7-4465-9726-69698446C738}" sibTransId="{F4175031-ACB5-4A32-A29D-5E1C4C46E487}"/>
    <dgm:cxn modelId="{CB9ED30D-F3FD-4DE1-8DF0-20E3C0893997}" type="presOf" srcId="{647A5683-CBB5-48D4-A6F6-9C4231483945}" destId="{F676A5B9-431E-4280-BD9F-C0A8DBA156BD}" srcOrd="0" destOrd="0" presId="urn:microsoft.com/office/officeart/2009/layout/CircleArrowProcess"/>
    <dgm:cxn modelId="{F105ED6E-AD90-4F1F-B676-AD71FB41305E}" type="presOf" srcId="{607144DC-408F-4346-9BC6-38E90151493E}" destId="{D00E5FDA-A239-4A4B-B4B7-E0961EE41212}" srcOrd="0" destOrd="0" presId="urn:microsoft.com/office/officeart/2009/layout/CircleArrowProcess"/>
    <dgm:cxn modelId="{C24E10F3-4BD2-4D6D-A539-78AAF0BF5E16}" srcId="{40F3AF37-FC2B-4F43-84A9-DDC989141C08}" destId="{259F107A-18FC-441D-A11D-70280A95E68C}" srcOrd="0" destOrd="0" parTransId="{792B4177-46D9-475D-8C75-A855CC901B36}" sibTransId="{7256D6A3-5746-4488-85B1-C731DEDFA4A7}"/>
    <dgm:cxn modelId="{629ABCE7-ADB3-435B-8B03-0844E6BF6F9F}" type="presOf" srcId="{40F3AF37-FC2B-4F43-84A9-DDC989141C08}" destId="{7A12365C-ED99-47D7-86A4-6B5A87214B89}" srcOrd="0" destOrd="0" presId="urn:microsoft.com/office/officeart/2009/layout/CircleArrowProcess"/>
    <dgm:cxn modelId="{A61B973D-C728-4238-805D-F02D2C185EAF}" type="presParOf" srcId="{7A12365C-ED99-47D7-86A4-6B5A87214B89}" destId="{B6719501-41F4-4666-94C0-C04AD15BC200}" srcOrd="0" destOrd="0" presId="urn:microsoft.com/office/officeart/2009/layout/CircleArrowProcess"/>
    <dgm:cxn modelId="{D7EDE99E-A31E-4C00-92B8-104BB5C42B76}" type="presParOf" srcId="{B6719501-41F4-4666-94C0-C04AD15BC200}" destId="{77CBC9A8-9A59-46F7-810D-6131B94E7D64}" srcOrd="0" destOrd="0" presId="urn:microsoft.com/office/officeart/2009/layout/CircleArrowProcess"/>
    <dgm:cxn modelId="{B8F12C00-9699-4CDC-A754-D83B0E41EC0E}" type="presParOf" srcId="{7A12365C-ED99-47D7-86A4-6B5A87214B89}" destId="{7C5CA8F8-4F48-460B-94B1-F69181D13A32}" srcOrd="1" destOrd="0" presId="urn:microsoft.com/office/officeart/2009/layout/CircleArrowProcess"/>
    <dgm:cxn modelId="{030CCEC1-B748-41F4-B049-8675E71C574A}" type="presParOf" srcId="{7A12365C-ED99-47D7-86A4-6B5A87214B89}" destId="{D40E3B28-5EAD-49BD-AEB5-B9890F83652A}" srcOrd="2" destOrd="0" presId="urn:microsoft.com/office/officeart/2009/layout/CircleArrowProcess"/>
    <dgm:cxn modelId="{B23D1D5B-A377-42B1-BD1A-51747DE73F49}" type="presParOf" srcId="{D40E3B28-5EAD-49BD-AEB5-B9890F83652A}" destId="{F93C2586-EF2A-480C-84CC-753312E8BFFF}" srcOrd="0" destOrd="0" presId="urn:microsoft.com/office/officeart/2009/layout/CircleArrowProcess"/>
    <dgm:cxn modelId="{B194CF96-899A-4AF5-9997-0F055A2B74F2}" type="presParOf" srcId="{7A12365C-ED99-47D7-86A4-6B5A87214B89}" destId="{F676A5B9-431E-4280-BD9F-C0A8DBA156BD}" srcOrd="3" destOrd="0" presId="urn:microsoft.com/office/officeart/2009/layout/CircleArrowProcess"/>
    <dgm:cxn modelId="{454339CB-F33A-499E-8BCC-25077FA13F52}" type="presParOf" srcId="{7A12365C-ED99-47D7-86A4-6B5A87214B89}" destId="{9BE3A25B-E429-4D15-B520-1C21BAA50FEA}" srcOrd="4" destOrd="0" presId="urn:microsoft.com/office/officeart/2009/layout/CircleArrowProcess"/>
    <dgm:cxn modelId="{BC06AA4F-46F5-4464-88B4-C2CA7F52897C}" type="presParOf" srcId="{9BE3A25B-E429-4D15-B520-1C21BAA50FEA}" destId="{2F59CC56-AD8C-4AE4-B30C-8F43025D6B93}" srcOrd="0" destOrd="0" presId="urn:microsoft.com/office/officeart/2009/layout/CircleArrowProcess"/>
    <dgm:cxn modelId="{BDD692D4-0160-4D49-9B14-D6375C42D40F}" type="presParOf" srcId="{7A12365C-ED99-47D7-86A4-6B5A87214B89}" destId="{D00E5FDA-A239-4A4B-B4B7-E0961EE41212}"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sp="http://schemas.microsoft.com/office/drawing/2008/diagram" xmlns:dgm="http://schemas.openxmlformats.org/drawingml/2006/diagram" xmlns:a="http://schemas.openxmlformats.org/drawingml/2006/main">
  <dgm:ptLst>
    <dgm:pt modelId="{E51A0775-D01A-41EC-9C0C-7E68F6B5CE4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AC0492D-2918-404B-A74D-9CE0599A163D}">
      <dgm:prSet phldrT="[Text]" custT="1"/>
      <dgm:spPr/>
      <dgm:t>
        <a:bodyPr/>
        <a:lstStyle/>
        <a:p>
          <a:pPr algn="ctr"/>
          <a:r>
            <a:rPr lang="en-US" sz="1200" dirty="0" smtClean="0"/>
            <a:t>State Breach Laws</a:t>
          </a:r>
          <a:endParaRPr lang="en-US" sz="1200" dirty="0"/>
        </a:p>
      </dgm:t>
    </dgm:pt>
    <dgm:pt modelId="{C568A1BE-424E-48FB-80B0-B40DC6A09AD1}" type="parTrans" cxnId="{1F4FBDDC-D17E-41BB-BC87-01384D301C46}">
      <dgm:prSet/>
      <dgm:spPr/>
      <dgm:t>
        <a:bodyPr/>
        <a:lstStyle/>
        <a:p>
          <a:endParaRPr lang="en-US"/>
        </a:p>
      </dgm:t>
    </dgm:pt>
    <dgm:pt modelId="{8294CF94-6A0B-462F-AD6A-022378A39EC7}" type="sibTrans" cxnId="{1F4FBDDC-D17E-41BB-BC87-01384D301C46}">
      <dgm:prSet/>
      <dgm:spPr/>
      <dgm:t>
        <a:bodyPr/>
        <a:lstStyle/>
        <a:p>
          <a:endParaRPr lang="en-US"/>
        </a:p>
      </dgm:t>
    </dgm:pt>
    <dgm:pt modelId="{BB6AEB01-69BE-4B22-BAC2-FFB836B428A2}">
      <dgm:prSet phldrT="[Text]" custT="1"/>
      <dgm:spPr/>
      <dgm:t>
        <a:bodyPr/>
        <a:lstStyle/>
        <a:p>
          <a:pPr algn="ctr"/>
          <a:r>
            <a:rPr lang="en-US" sz="1200" dirty="0" err="1" smtClean="0"/>
            <a:t>CISA</a:t>
          </a:r>
          <a:r>
            <a:rPr lang="en-US" sz="1200" dirty="0" smtClean="0"/>
            <a:t>/Information Sharing</a:t>
          </a:r>
          <a:endParaRPr lang="en-US" sz="1200" dirty="0"/>
        </a:p>
      </dgm:t>
    </dgm:pt>
    <dgm:pt modelId="{4032650A-F364-4760-9B3C-CE8345E62A53}" type="parTrans" cxnId="{997291D9-FFCA-4AD0-83E6-C5E9411306AE}">
      <dgm:prSet/>
      <dgm:spPr/>
      <dgm:t>
        <a:bodyPr/>
        <a:lstStyle/>
        <a:p>
          <a:endParaRPr lang="en-US"/>
        </a:p>
      </dgm:t>
    </dgm:pt>
    <dgm:pt modelId="{FA1126E1-CED6-451C-95D4-571868237F36}" type="sibTrans" cxnId="{997291D9-FFCA-4AD0-83E6-C5E9411306AE}">
      <dgm:prSet/>
      <dgm:spPr/>
      <dgm:t>
        <a:bodyPr/>
        <a:lstStyle/>
        <a:p>
          <a:endParaRPr lang="en-US"/>
        </a:p>
      </dgm:t>
    </dgm:pt>
    <dgm:pt modelId="{848C7691-F61A-4DE4-AD4E-B106D364E9AD}">
      <dgm:prSet phldrT="[Text]" custT="1"/>
      <dgm:spPr/>
      <dgm:t>
        <a:bodyPr/>
        <a:lstStyle/>
        <a:p>
          <a:pPr algn="ctr"/>
          <a:r>
            <a:rPr lang="en-US" sz="1200" dirty="0" smtClean="0"/>
            <a:t>International Requirements</a:t>
          </a:r>
        </a:p>
      </dgm:t>
    </dgm:pt>
    <dgm:pt modelId="{E659839B-3938-4835-B8B5-4FD4BB20E0B7}" type="parTrans" cxnId="{C5A0FEBA-7A6F-43EC-A2A5-6FA9D86136E6}">
      <dgm:prSet/>
      <dgm:spPr/>
      <dgm:t>
        <a:bodyPr/>
        <a:lstStyle/>
        <a:p>
          <a:endParaRPr lang="en-US"/>
        </a:p>
      </dgm:t>
    </dgm:pt>
    <dgm:pt modelId="{873A9B65-A310-4DAC-9B68-34DA9047AD04}" type="sibTrans" cxnId="{C5A0FEBA-7A6F-43EC-A2A5-6FA9D86136E6}">
      <dgm:prSet/>
      <dgm:spPr/>
      <dgm:t>
        <a:bodyPr/>
        <a:lstStyle/>
        <a:p>
          <a:endParaRPr lang="en-US"/>
        </a:p>
      </dgm:t>
    </dgm:pt>
    <dgm:pt modelId="{DBB152CF-953B-401B-80C1-C91B02AE8B51}">
      <dgm:prSet phldrT="[Text]" custT="1"/>
      <dgm:spPr/>
      <dgm:t>
        <a:bodyPr/>
        <a:lstStyle/>
        <a:p>
          <a:pPr algn="ctr"/>
          <a:r>
            <a:rPr lang="en-US" sz="1200" dirty="0" err="1" smtClean="0"/>
            <a:t>M&amp;A</a:t>
          </a:r>
          <a:r>
            <a:rPr lang="en-US" sz="1200" dirty="0" smtClean="0"/>
            <a:t> Counterparties</a:t>
          </a:r>
        </a:p>
      </dgm:t>
    </dgm:pt>
    <dgm:pt modelId="{7FDB7357-B406-4D26-A308-4CB6CB70638A}" type="parTrans" cxnId="{94C22600-A34D-4865-A6BA-B400BC5202CC}">
      <dgm:prSet/>
      <dgm:spPr/>
      <dgm:t>
        <a:bodyPr/>
        <a:lstStyle/>
        <a:p>
          <a:endParaRPr lang="en-US"/>
        </a:p>
      </dgm:t>
    </dgm:pt>
    <dgm:pt modelId="{F0BA5F2D-05F6-4E4F-8E5D-EB198ADCDC58}" type="sibTrans" cxnId="{94C22600-A34D-4865-A6BA-B400BC5202CC}">
      <dgm:prSet/>
      <dgm:spPr/>
      <dgm:t>
        <a:bodyPr/>
        <a:lstStyle/>
        <a:p>
          <a:endParaRPr lang="en-US"/>
        </a:p>
      </dgm:t>
    </dgm:pt>
    <dgm:pt modelId="{2B0EFC8C-59A3-4A8C-BF06-ECF5F263CD3E}">
      <dgm:prSet phldrT="[Text]" custT="1"/>
      <dgm:spPr/>
      <dgm:t>
        <a:bodyPr/>
        <a:lstStyle/>
        <a:p>
          <a:pPr algn="ctr"/>
          <a:r>
            <a:rPr lang="en-US" sz="1200" dirty="0" smtClean="0"/>
            <a:t>Contracting Partners</a:t>
          </a:r>
        </a:p>
      </dgm:t>
    </dgm:pt>
    <dgm:pt modelId="{B76DE889-9FB3-4794-9542-C994A8F7597A}" type="parTrans" cxnId="{717FF009-8693-4604-8A36-91644EE16185}">
      <dgm:prSet/>
      <dgm:spPr/>
      <dgm:t>
        <a:bodyPr/>
        <a:lstStyle/>
        <a:p>
          <a:endParaRPr lang="en-US"/>
        </a:p>
      </dgm:t>
    </dgm:pt>
    <dgm:pt modelId="{7A1DD84E-E0DB-4818-BBD2-BB12A1C28BC1}" type="sibTrans" cxnId="{717FF009-8693-4604-8A36-91644EE16185}">
      <dgm:prSet/>
      <dgm:spPr/>
      <dgm:t>
        <a:bodyPr/>
        <a:lstStyle/>
        <a:p>
          <a:endParaRPr lang="en-US"/>
        </a:p>
      </dgm:t>
    </dgm:pt>
    <dgm:pt modelId="{914F5514-E6DC-4037-B4A1-712D1F375CAD}">
      <dgm:prSet phldrT="[Text]" custT="1"/>
      <dgm:spPr/>
      <dgm:t>
        <a:bodyPr/>
        <a:lstStyle/>
        <a:p>
          <a:pPr algn="ctr"/>
          <a:r>
            <a:rPr lang="en-US" sz="1200" dirty="0" smtClean="0"/>
            <a:t>Federal (e.g., DFARS, OCR)</a:t>
          </a:r>
          <a:endParaRPr lang="en-US" sz="1200" dirty="0"/>
        </a:p>
      </dgm:t>
    </dgm:pt>
    <dgm:pt modelId="{981988B7-3D2A-4BBD-8B7D-875ACF78A270}" type="parTrans" cxnId="{F63C13D3-3340-4BC5-852F-441B52F77B0A}">
      <dgm:prSet/>
      <dgm:spPr/>
      <dgm:t>
        <a:bodyPr/>
        <a:lstStyle/>
        <a:p>
          <a:endParaRPr lang="en-US"/>
        </a:p>
      </dgm:t>
    </dgm:pt>
    <dgm:pt modelId="{A5037205-83E7-4A8A-BF19-A71FEFC35BAB}" type="sibTrans" cxnId="{F63C13D3-3340-4BC5-852F-441B52F77B0A}">
      <dgm:prSet/>
      <dgm:spPr/>
      <dgm:t>
        <a:bodyPr/>
        <a:lstStyle/>
        <a:p>
          <a:endParaRPr lang="en-US"/>
        </a:p>
      </dgm:t>
    </dgm:pt>
    <dgm:pt modelId="{8D431EE6-9D85-4D24-A3C9-9EA4F6FBF33A}" type="pres">
      <dgm:prSet presAssocID="{E51A0775-D01A-41EC-9C0C-7E68F6B5CE42}" presName="linear" presStyleCnt="0">
        <dgm:presLayoutVars>
          <dgm:animLvl val="lvl"/>
          <dgm:resizeHandles val="exact"/>
        </dgm:presLayoutVars>
      </dgm:prSet>
      <dgm:spPr/>
      <dgm:t>
        <a:bodyPr/>
        <a:lstStyle/>
        <a:p>
          <a:endParaRPr lang="en-US"/>
        </a:p>
      </dgm:t>
    </dgm:pt>
    <dgm:pt modelId="{202291E9-8202-46C6-9766-68897C4972A4}" type="pres">
      <dgm:prSet presAssocID="{914F5514-E6DC-4037-B4A1-712D1F375CAD}" presName="parentText" presStyleLbl="node1" presStyleIdx="0" presStyleCnt="6">
        <dgm:presLayoutVars>
          <dgm:chMax val="0"/>
          <dgm:bulletEnabled val="1"/>
        </dgm:presLayoutVars>
      </dgm:prSet>
      <dgm:spPr/>
      <dgm:t>
        <a:bodyPr/>
        <a:lstStyle/>
        <a:p>
          <a:endParaRPr lang="en-US"/>
        </a:p>
      </dgm:t>
    </dgm:pt>
    <dgm:pt modelId="{2C4CBBC2-65EB-4C19-976E-832920C32817}" type="pres">
      <dgm:prSet presAssocID="{A5037205-83E7-4A8A-BF19-A71FEFC35BAB}" presName="spacer" presStyleCnt="0"/>
      <dgm:spPr/>
    </dgm:pt>
    <dgm:pt modelId="{A7202C35-2C2A-4A9D-A71C-3D04BEFDAA56}" type="pres">
      <dgm:prSet presAssocID="{FAC0492D-2918-404B-A74D-9CE0599A163D}" presName="parentText" presStyleLbl="node1" presStyleIdx="1" presStyleCnt="6">
        <dgm:presLayoutVars>
          <dgm:chMax val="0"/>
          <dgm:bulletEnabled val="1"/>
        </dgm:presLayoutVars>
      </dgm:prSet>
      <dgm:spPr/>
      <dgm:t>
        <a:bodyPr/>
        <a:lstStyle/>
        <a:p>
          <a:endParaRPr lang="en-US"/>
        </a:p>
      </dgm:t>
    </dgm:pt>
    <dgm:pt modelId="{3C4900A4-0F1B-4564-ABE7-F71C792E82D5}" type="pres">
      <dgm:prSet presAssocID="{8294CF94-6A0B-462F-AD6A-022378A39EC7}" presName="spacer" presStyleCnt="0"/>
      <dgm:spPr/>
    </dgm:pt>
    <dgm:pt modelId="{D22106B3-B254-41D4-9EA6-DC40899ABF7A}" type="pres">
      <dgm:prSet presAssocID="{BB6AEB01-69BE-4B22-BAC2-FFB836B428A2}" presName="parentText" presStyleLbl="node1" presStyleIdx="2" presStyleCnt="6">
        <dgm:presLayoutVars>
          <dgm:chMax val="0"/>
          <dgm:bulletEnabled val="1"/>
        </dgm:presLayoutVars>
      </dgm:prSet>
      <dgm:spPr/>
      <dgm:t>
        <a:bodyPr/>
        <a:lstStyle/>
        <a:p>
          <a:endParaRPr lang="en-US"/>
        </a:p>
      </dgm:t>
    </dgm:pt>
    <dgm:pt modelId="{FCBF0D62-52C8-4E87-A70C-17BE23E6B931}" type="pres">
      <dgm:prSet presAssocID="{FA1126E1-CED6-451C-95D4-571868237F36}" presName="spacer" presStyleCnt="0"/>
      <dgm:spPr/>
    </dgm:pt>
    <dgm:pt modelId="{5093173D-59DE-4FC3-BC68-974C8D2D1EBA}" type="pres">
      <dgm:prSet presAssocID="{848C7691-F61A-4DE4-AD4E-B106D364E9AD}" presName="parentText" presStyleLbl="node1" presStyleIdx="3" presStyleCnt="6">
        <dgm:presLayoutVars>
          <dgm:chMax val="0"/>
          <dgm:bulletEnabled val="1"/>
        </dgm:presLayoutVars>
      </dgm:prSet>
      <dgm:spPr/>
      <dgm:t>
        <a:bodyPr/>
        <a:lstStyle/>
        <a:p>
          <a:endParaRPr lang="en-US"/>
        </a:p>
      </dgm:t>
    </dgm:pt>
    <dgm:pt modelId="{ED29D9A5-7E74-476D-90C5-466EACB63840}" type="pres">
      <dgm:prSet presAssocID="{873A9B65-A310-4DAC-9B68-34DA9047AD04}" presName="spacer" presStyleCnt="0"/>
      <dgm:spPr/>
    </dgm:pt>
    <dgm:pt modelId="{39943FF7-EC48-4A6B-8985-493FE7C807B5}" type="pres">
      <dgm:prSet presAssocID="{DBB152CF-953B-401B-80C1-C91B02AE8B51}" presName="parentText" presStyleLbl="node1" presStyleIdx="4" presStyleCnt="6">
        <dgm:presLayoutVars>
          <dgm:chMax val="0"/>
          <dgm:bulletEnabled val="1"/>
        </dgm:presLayoutVars>
      </dgm:prSet>
      <dgm:spPr/>
      <dgm:t>
        <a:bodyPr/>
        <a:lstStyle/>
        <a:p>
          <a:endParaRPr lang="en-US"/>
        </a:p>
      </dgm:t>
    </dgm:pt>
    <dgm:pt modelId="{B7F7EF69-E5B7-485F-B414-CD13CB4B6C5F}" type="pres">
      <dgm:prSet presAssocID="{F0BA5F2D-05F6-4E4F-8E5D-EB198ADCDC58}" presName="spacer" presStyleCnt="0"/>
      <dgm:spPr/>
    </dgm:pt>
    <dgm:pt modelId="{317F4A08-5134-4756-ACDE-696CC612AF1E}" type="pres">
      <dgm:prSet presAssocID="{2B0EFC8C-59A3-4A8C-BF06-ECF5F263CD3E}" presName="parentText" presStyleLbl="node1" presStyleIdx="5" presStyleCnt="6">
        <dgm:presLayoutVars>
          <dgm:chMax val="0"/>
          <dgm:bulletEnabled val="1"/>
        </dgm:presLayoutVars>
      </dgm:prSet>
      <dgm:spPr/>
      <dgm:t>
        <a:bodyPr/>
        <a:lstStyle/>
        <a:p>
          <a:endParaRPr lang="en-US"/>
        </a:p>
      </dgm:t>
    </dgm:pt>
  </dgm:ptLst>
  <dgm:cxnLst>
    <dgm:cxn modelId="{ED31E258-640E-494B-BE04-83A5724EB2C0}" type="presOf" srcId="{2B0EFC8C-59A3-4A8C-BF06-ECF5F263CD3E}" destId="{317F4A08-5134-4756-ACDE-696CC612AF1E}" srcOrd="0" destOrd="0" presId="urn:microsoft.com/office/officeart/2005/8/layout/vList2"/>
    <dgm:cxn modelId="{3F95F438-D5CC-484E-8AD6-54084B744D3E}" type="presOf" srcId="{E51A0775-D01A-41EC-9C0C-7E68F6B5CE42}" destId="{8D431EE6-9D85-4D24-A3C9-9EA4F6FBF33A}" srcOrd="0" destOrd="0" presId="urn:microsoft.com/office/officeart/2005/8/layout/vList2"/>
    <dgm:cxn modelId="{D6531992-A37B-42AD-A600-420C3A3B05D9}" type="presOf" srcId="{FAC0492D-2918-404B-A74D-9CE0599A163D}" destId="{A7202C35-2C2A-4A9D-A71C-3D04BEFDAA56}" srcOrd="0" destOrd="0" presId="urn:microsoft.com/office/officeart/2005/8/layout/vList2"/>
    <dgm:cxn modelId="{840B0351-31AB-41BC-9A51-C9633EEDA85C}" type="presOf" srcId="{BB6AEB01-69BE-4B22-BAC2-FFB836B428A2}" destId="{D22106B3-B254-41D4-9EA6-DC40899ABF7A}" srcOrd="0" destOrd="0" presId="urn:microsoft.com/office/officeart/2005/8/layout/vList2"/>
    <dgm:cxn modelId="{95C8BFB6-C2A1-48B6-9228-9539DC1F9B33}" type="presOf" srcId="{DBB152CF-953B-401B-80C1-C91B02AE8B51}" destId="{39943FF7-EC48-4A6B-8985-493FE7C807B5}" srcOrd="0" destOrd="0" presId="urn:microsoft.com/office/officeart/2005/8/layout/vList2"/>
    <dgm:cxn modelId="{997291D9-FFCA-4AD0-83E6-C5E9411306AE}" srcId="{E51A0775-D01A-41EC-9C0C-7E68F6B5CE42}" destId="{BB6AEB01-69BE-4B22-BAC2-FFB836B428A2}" srcOrd="2" destOrd="0" parTransId="{4032650A-F364-4760-9B3C-CE8345E62A53}" sibTransId="{FA1126E1-CED6-451C-95D4-571868237F36}"/>
    <dgm:cxn modelId="{5157301C-D33B-40CD-9F78-A6D0D7C347B1}" type="presOf" srcId="{848C7691-F61A-4DE4-AD4E-B106D364E9AD}" destId="{5093173D-59DE-4FC3-BC68-974C8D2D1EBA}" srcOrd="0" destOrd="0" presId="urn:microsoft.com/office/officeart/2005/8/layout/vList2"/>
    <dgm:cxn modelId="{C5A0FEBA-7A6F-43EC-A2A5-6FA9D86136E6}" srcId="{E51A0775-D01A-41EC-9C0C-7E68F6B5CE42}" destId="{848C7691-F61A-4DE4-AD4E-B106D364E9AD}" srcOrd="3" destOrd="0" parTransId="{E659839B-3938-4835-B8B5-4FD4BB20E0B7}" sibTransId="{873A9B65-A310-4DAC-9B68-34DA9047AD04}"/>
    <dgm:cxn modelId="{94C22600-A34D-4865-A6BA-B400BC5202CC}" srcId="{E51A0775-D01A-41EC-9C0C-7E68F6B5CE42}" destId="{DBB152CF-953B-401B-80C1-C91B02AE8B51}" srcOrd="4" destOrd="0" parTransId="{7FDB7357-B406-4D26-A308-4CB6CB70638A}" sibTransId="{F0BA5F2D-05F6-4E4F-8E5D-EB198ADCDC58}"/>
    <dgm:cxn modelId="{717FF009-8693-4604-8A36-91644EE16185}" srcId="{E51A0775-D01A-41EC-9C0C-7E68F6B5CE42}" destId="{2B0EFC8C-59A3-4A8C-BF06-ECF5F263CD3E}" srcOrd="5" destOrd="0" parTransId="{B76DE889-9FB3-4794-9542-C994A8F7597A}" sibTransId="{7A1DD84E-E0DB-4818-BBD2-BB12A1C28BC1}"/>
    <dgm:cxn modelId="{F63C13D3-3340-4BC5-852F-441B52F77B0A}" srcId="{E51A0775-D01A-41EC-9C0C-7E68F6B5CE42}" destId="{914F5514-E6DC-4037-B4A1-712D1F375CAD}" srcOrd="0" destOrd="0" parTransId="{981988B7-3D2A-4BBD-8B7D-875ACF78A270}" sibTransId="{A5037205-83E7-4A8A-BF19-A71FEFC35BAB}"/>
    <dgm:cxn modelId="{44B9F622-BC03-4C2B-9E2B-892803F594C2}" type="presOf" srcId="{914F5514-E6DC-4037-B4A1-712D1F375CAD}" destId="{202291E9-8202-46C6-9766-68897C4972A4}" srcOrd="0" destOrd="0" presId="urn:microsoft.com/office/officeart/2005/8/layout/vList2"/>
    <dgm:cxn modelId="{1F4FBDDC-D17E-41BB-BC87-01384D301C46}" srcId="{E51A0775-D01A-41EC-9C0C-7E68F6B5CE42}" destId="{FAC0492D-2918-404B-A74D-9CE0599A163D}" srcOrd="1" destOrd="0" parTransId="{C568A1BE-424E-48FB-80B0-B40DC6A09AD1}" sibTransId="{8294CF94-6A0B-462F-AD6A-022378A39EC7}"/>
    <dgm:cxn modelId="{E00805C7-8E55-4F1B-B3E8-657D2132130B}" type="presParOf" srcId="{8D431EE6-9D85-4D24-A3C9-9EA4F6FBF33A}" destId="{202291E9-8202-46C6-9766-68897C4972A4}" srcOrd="0" destOrd="0" presId="urn:microsoft.com/office/officeart/2005/8/layout/vList2"/>
    <dgm:cxn modelId="{32990622-EEBE-4635-9DB9-D40720060643}" type="presParOf" srcId="{8D431EE6-9D85-4D24-A3C9-9EA4F6FBF33A}" destId="{2C4CBBC2-65EB-4C19-976E-832920C32817}" srcOrd="1" destOrd="0" presId="urn:microsoft.com/office/officeart/2005/8/layout/vList2"/>
    <dgm:cxn modelId="{3087B331-4512-408E-9828-4E736247E89B}" type="presParOf" srcId="{8D431EE6-9D85-4D24-A3C9-9EA4F6FBF33A}" destId="{A7202C35-2C2A-4A9D-A71C-3D04BEFDAA56}" srcOrd="2" destOrd="0" presId="urn:microsoft.com/office/officeart/2005/8/layout/vList2"/>
    <dgm:cxn modelId="{A9869E7C-7350-4838-9513-1E370EE54BD6}" type="presParOf" srcId="{8D431EE6-9D85-4D24-A3C9-9EA4F6FBF33A}" destId="{3C4900A4-0F1B-4564-ABE7-F71C792E82D5}" srcOrd="3" destOrd="0" presId="urn:microsoft.com/office/officeart/2005/8/layout/vList2"/>
    <dgm:cxn modelId="{2F26D29A-477A-49C4-96AC-4A83760C9035}" type="presParOf" srcId="{8D431EE6-9D85-4D24-A3C9-9EA4F6FBF33A}" destId="{D22106B3-B254-41D4-9EA6-DC40899ABF7A}" srcOrd="4" destOrd="0" presId="urn:microsoft.com/office/officeart/2005/8/layout/vList2"/>
    <dgm:cxn modelId="{96EF5949-7725-49A8-A9C0-D9674E0FC5EF}" type="presParOf" srcId="{8D431EE6-9D85-4D24-A3C9-9EA4F6FBF33A}" destId="{FCBF0D62-52C8-4E87-A70C-17BE23E6B931}" srcOrd="5" destOrd="0" presId="urn:microsoft.com/office/officeart/2005/8/layout/vList2"/>
    <dgm:cxn modelId="{588AD7B0-F8BB-4C92-B9D6-17EA50295601}" type="presParOf" srcId="{8D431EE6-9D85-4D24-A3C9-9EA4F6FBF33A}" destId="{5093173D-59DE-4FC3-BC68-974C8D2D1EBA}" srcOrd="6" destOrd="0" presId="urn:microsoft.com/office/officeart/2005/8/layout/vList2"/>
    <dgm:cxn modelId="{BDC2AD4C-F23D-4079-A78D-DA355719E3C1}" type="presParOf" srcId="{8D431EE6-9D85-4D24-A3C9-9EA4F6FBF33A}" destId="{ED29D9A5-7E74-476D-90C5-466EACB63840}" srcOrd="7" destOrd="0" presId="urn:microsoft.com/office/officeart/2005/8/layout/vList2"/>
    <dgm:cxn modelId="{A672A553-918F-4AB6-AC0A-DFFA5D0C024C}" type="presParOf" srcId="{8D431EE6-9D85-4D24-A3C9-9EA4F6FBF33A}" destId="{39943FF7-EC48-4A6B-8985-493FE7C807B5}" srcOrd="8" destOrd="0" presId="urn:microsoft.com/office/officeart/2005/8/layout/vList2"/>
    <dgm:cxn modelId="{11E64487-EEF7-4249-A77A-D2D5AFCEA2FD}" type="presParOf" srcId="{8D431EE6-9D85-4D24-A3C9-9EA4F6FBF33A}" destId="{B7F7EF69-E5B7-485F-B414-CD13CB4B6C5F}" srcOrd="9" destOrd="0" presId="urn:microsoft.com/office/officeart/2005/8/layout/vList2"/>
    <dgm:cxn modelId="{BA136B46-6B5D-439D-8423-6D924A282337}" type="presParOf" srcId="{8D431EE6-9D85-4D24-A3C9-9EA4F6FBF33A}" destId="{317F4A08-5134-4756-ACDE-696CC612AF1E}" srcOrd="1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0" dirty="0" smtClean="0"/>
            <a:t>Initial Discovery</a:t>
          </a:r>
          <a:endParaRPr lang="en-US" sz="800" b="0"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b="1" dirty="0" smtClean="0"/>
            <a:t>External Notifications</a:t>
          </a:r>
          <a:endParaRPr lang="en-US" b="1"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tyle>
          <a:lnRef idx="0">
            <a:schemeClr val="accent1"/>
          </a:lnRef>
          <a:fillRef idx="3">
            <a:schemeClr val="accent1"/>
          </a:fillRef>
          <a:effectRef idx="3">
            <a:schemeClr val="accent1"/>
          </a:effectRef>
          <a:fontRef idx="minor">
            <a:schemeClr val="lt1"/>
          </a:fontRef>
        </dgm:style>
      </dgm:prSet>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a:solidFill>
          <a:srgbClr val="00FF00"/>
        </a:solidFill>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62559110-40EE-4C35-8A2A-0F74BBBC613B}" type="presOf" srcId="{A016F06C-D601-4D0E-9B4C-78E3D818E07B}" destId="{4888CC0A-5F23-4BCA-91B3-589B58AB3133}" srcOrd="0" destOrd="0" presId="urn:microsoft.com/office/officeart/2005/8/layout/hProcess11"/>
    <dgm:cxn modelId="{8E5A0CB5-BE6F-47A4-B2F4-9C95C9F12690}" type="presOf" srcId="{B4A70278-A5D3-4B17-AE4E-6963CE086BE4}" destId="{4CFB1A45-B278-42C4-8249-688CA1EABD8E}"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AEBA9FA3-718D-4AB6-99F3-A5366FE16BAB}" srcId="{6E49030C-0BBE-4519-BC15-1C440329B162}" destId="{93D643EC-8464-4382-83E3-AF55B7AB3557}" srcOrd="6" destOrd="0" parTransId="{FBEF0142-0D56-4BD7-B8CF-5E7728CD0C56}" sibTransId="{A2250454-FE3D-4171-B5EF-785E5AF46AF1}"/>
    <dgm:cxn modelId="{693336F3-DA03-4489-88A2-ACEE58BB6BC4}" srcId="{6E49030C-0BBE-4519-BC15-1C440329B162}" destId="{6A2DB4AD-CC0E-4A67-9BF7-0F888DC20D38}" srcOrd="1" destOrd="0" parTransId="{ADB9B78D-976C-4788-8EC7-811D2D15911F}" sibTransId="{7D448F62-52DD-40B6-9668-5952FA781E0A}"/>
    <dgm:cxn modelId="{FD87F840-869C-4FD6-8E00-C55A8D81A6A3}" srcId="{6E49030C-0BBE-4519-BC15-1C440329B162}" destId="{F348C5AB-0D47-4428-BE53-3632904333CD}" srcOrd="4" destOrd="0" parTransId="{E08E4228-B13B-4D9E-B595-5CDBB098AEC6}" sibTransId="{9E26557B-E36B-49A4-8E95-7C24AC2B7A8C}"/>
    <dgm:cxn modelId="{17E32C89-EE41-4DC3-9C46-FEC0531B049F}" srcId="{6E49030C-0BBE-4519-BC15-1C440329B162}" destId="{24A786E7-E975-49A9-80F7-D6B045A585E0}" srcOrd="5" destOrd="0" parTransId="{89594D2E-119F-47F7-B3CC-669DFCAA60E9}" sibTransId="{B8BE4544-DF99-4991-B1CD-21AD7A9CA91B}"/>
    <dgm:cxn modelId="{A920B718-80D1-4773-80CD-23038988CA5E}" type="presOf" srcId="{6E49030C-0BBE-4519-BC15-1C440329B162}" destId="{E8A709EA-707C-4088-AA43-7E1E625164DC}" srcOrd="0" destOrd="0" presId="urn:microsoft.com/office/officeart/2005/8/layout/hProcess11"/>
    <dgm:cxn modelId="{AA51538A-E973-4102-B40B-674D6CF02B86}" srcId="{6E49030C-0BBE-4519-BC15-1C440329B162}" destId="{CE2DF788-FA1D-4DAA-8083-00D19219C3A8}" srcOrd="0" destOrd="0" parTransId="{FAD1261B-2686-4CC9-BA3C-A2B7DDC05EB7}" sibTransId="{EF79044A-DA66-4B1F-9B84-4D8328BA4680}"/>
    <dgm:cxn modelId="{957F5658-F355-4E13-86C6-7F3786465F85}" type="presOf" srcId="{93D643EC-8464-4382-83E3-AF55B7AB3557}" destId="{904AFC54-C046-44A3-A301-4DDFE5015E7C}" srcOrd="0" destOrd="0" presId="urn:microsoft.com/office/officeart/2005/8/layout/hProcess11"/>
    <dgm:cxn modelId="{DDD9C2D2-2465-4C79-959D-5AAB8CFB9743}" srcId="{6E49030C-0BBE-4519-BC15-1C440329B162}" destId="{A016F06C-D601-4D0E-9B4C-78E3D818E07B}" srcOrd="2" destOrd="0" parTransId="{A8FEDFA6-D7B4-4FB5-AE2E-AF431BE26446}" sibTransId="{C00AC3EC-8F14-4B73-9BA8-ECCDDE006CE5}"/>
    <dgm:cxn modelId="{E4BB8D3D-127E-4043-8930-6C3568054941}" type="presOf" srcId="{24A786E7-E975-49A9-80F7-D6B045A585E0}" destId="{67620822-939C-4BB0-84F7-84E66C50CDC2}"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50C8E956-A453-4FE2-A3FF-08B18EFE5264}" type="presOf" srcId="{F348C5AB-0D47-4428-BE53-3632904333CD}" destId="{0736FC7D-E695-4172-A503-196CBC385E12}" srcOrd="0" destOrd="0" presId="urn:microsoft.com/office/officeart/2005/8/layout/hProcess11"/>
    <dgm:cxn modelId="{DAD4D5C8-4BCD-4490-9EFF-FF6C911F0399}" type="presOf" srcId="{3D632CFA-A98D-49C0-9ED1-E9BA31ADA3CC}" destId="{65E6B075-13C4-4A63-8F2D-645786730DAB}" srcOrd="0" destOrd="0" presId="urn:microsoft.com/office/officeart/2005/8/layout/hProcess11"/>
    <dgm:cxn modelId="{0FD7273C-FCAA-4A5E-8C4D-27E2C35A91B8}" type="presOf" srcId="{6A2DB4AD-CC0E-4A67-9BF7-0F888DC20D38}" destId="{AE7EA1F3-D094-46DC-B4FF-9401D6C95C15}" srcOrd="0" destOrd="0" presId="urn:microsoft.com/office/officeart/2005/8/layout/hProcess11"/>
    <dgm:cxn modelId="{90C67A6C-4036-4487-A19C-CB4ED0ADF596}" type="presOf" srcId="{CE2DF788-FA1D-4DAA-8083-00D19219C3A8}" destId="{E427075E-2159-4A23-A771-52EF1F5034F3}" srcOrd="0" destOrd="0" presId="urn:microsoft.com/office/officeart/2005/8/layout/hProcess11"/>
    <dgm:cxn modelId="{78234030-4BFF-4E6B-84BB-E100FC94B247}" type="presParOf" srcId="{E8A709EA-707C-4088-AA43-7E1E625164DC}" destId="{45D75DE3-0FEC-4E1B-AE6B-618C132C506A}" srcOrd="0" destOrd="0" presId="urn:microsoft.com/office/officeart/2005/8/layout/hProcess11"/>
    <dgm:cxn modelId="{4FACC6E2-393D-449B-82DD-B4C5FF229169}" type="presParOf" srcId="{E8A709EA-707C-4088-AA43-7E1E625164DC}" destId="{6FA75AAC-0556-4AED-BECF-F14BAE4E36E7}" srcOrd="1" destOrd="0" presId="urn:microsoft.com/office/officeart/2005/8/layout/hProcess11"/>
    <dgm:cxn modelId="{4314F1C2-0813-4D18-8438-4428D17D726C}" type="presParOf" srcId="{6FA75AAC-0556-4AED-BECF-F14BAE4E36E7}" destId="{7DF4431C-65AF-4789-B0FA-BF9D22105E64}" srcOrd="0" destOrd="0" presId="urn:microsoft.com/office/officeart/2005/8/layout/hProcess11"/>
    <dgm:cxn modelId="{A4BDDBA7-846E-4B60-9FCB-38E527C06AF2}" type="presParOf" srcId="{7DF4431C-65AF-4789-B0FA-BF9D22105E64}" destId="{E427075E-2159-4A23-A771-52EF1F5034F3}" srcOrd="0" destOrd="0" presId="urn:microsoft.com/office/officeart/2005/8/layout/hProcess11"/>
    <dgm:cxn modelId="{0E7291A4-DFFF-49E4-8013-6D79C368B644}" type="presParOf" srcId="{7DF4431C-65AF-4789-B0FA-BF9D22105E64}" destId="{B377CB9C-F869-45A7-A89D-868393BD32A8}" srcOrd="1" destOrd="0" presId="urn:microsoft.com/office/officeart/2005/8/layout/hProcess11"/>
    <dgm:cxn modelId="{99CF53F3-C7F0-462B-9609-8B923BE94AD2}" type="presParOf" srcId="{7DF4431C-65AF-4789-B0FA-BF9D22105E64}" destId="{500A18BF-69C2-4F7D-8944-1C700522919C}" srcOrd="2" destOrd="0" presId="urn:microsoft.com/office/officeart/2005/8/layout/hProcess11"/>
    <dgm:cxn modelId="{922252ED-DC92-46DC-A308-88161D2D6E5B}" type="presParOf" srcId="{6FA75AAC-0556-4AED-BECF-F14BAE4E36E7}" destId="{70C4E6DB-25D4-43FF-9134-E516EED59AD7}" srcOrd="1" destOrd="0" presId="urn:microsoft.com/office/officeart/2005/8/layout/hProcess11"/>
    <dgm:cxn modelId="{A2516A92-F520-4982-B32C-C4E8DFE57021}" type="presParOf" srcId="{6FA75AAC-0556-4AED-BECF-F14BAE4E36E7}" destId="{AC246F6F-FEEC-4709-B160-F80DE7831662}" srcOrd="2" destOrd="0" presId="urn:microsoft.com/office/officeart/2005/8/layout/hProcess11"/>
    <dgm:cxn modelId="{F12BE21D-1E08-4392-9028-3E64D5C3D8AC}" type="presParOf" srcId="{AC246F6F-FEEC-4709-B160-F80DE7831662}" destId="{AE7EA1F3-D094-46DC-B4FF-9401D6C95C15}" srcOrd="0" destOrd="0" presId="urn:microsoft.com/office/officeart/2005/8/layout/hProcess11"/>
    <dgm:cxn modelId="{5CAE7A2E-461F-48C9-9554-23BB43A0B048}" type="presParOf" srcId="{AC246F6F-FEEC-4709-B160-F80DE7831662}" destId="{A570C5D0-EC5B-4928-8B2F-718E8C92D6E1}" srcOrd="1" destOrd="0" presId="urn:microsoft.com/office/officeart/2005/8/layout/hProcess11"/>
    <dgm:cxn modelId="{50CBB2F4-70A0-497F-9E1C-57C73AEA5817}" type="presParOf" srcId="{AC246F6F-FEEC-4709-B160-F80DE7831662}" destId="{9179A7DD-10CD-4D36-B7DF-65B5ADCB57CE}" srcOrd="2" destOrd="0" presId="urn:microsoft.com/office/officeart/2005/8/layout/hProcess11"/>
    <dgm:cxn modelId="{AFFD74A8-E57E-41D4-B20F-F8CE516CE3D0}" type="presParOf" srcId="{6FA75AAC-0556-4AED-BECF-F14BAE4E36E7}" destId="{8B6C032B-AEFE-46F1-B944-4B7B6C68F733}" srcOrd="3" destOrd="0" presId="urn:microsoft.com/office/officeart/2005/8/layout/hProcess11"/>
    <dgm:cxn modelId="{1166D15E-35CD-4870-AF2C-07B13F2957E4}" type="presParOf" srcId="{6FA75AAC-0556-4AED-BECF-F14BAE4E36E7}" destId="{63EDCBA5-7989-49BF-ABF9-8E0C862A16FA}" srcOrd="4" destOrd="0" presId="urn:microsoft.com/office/officeart/2005/8/layout/hProcess11"/>
    <dgm:cxn modelId="{518444A6-08A6-485D-88DC-6C7D9A136F52}" type="presParOf" srcId="{63EDCBA5-7989-49BF-ABF9-8E0C862A16FA}" destId="{4888CC0A-5F23-4BCA-91B3-589B58AB3133}" srcOrd="0" destOrd="0" presId="urn:microsoft.com/office/officeart/2005/8/layout/hProcess11"/>
    <dgm:cxn modelId="{89F064B4-735E-4232-87AA-89A495BB9304}" type="presParOf" srcId="{63EDCBA5-7989-49BF-ABF9-8E0C862A16FA}" destId="{CF2B9A54-3806-493B-BAF8-321F6F9C1BE1}" srcOrd="1" destOrd="0" presId="urn:microsoft.com/office/officeart/2005/8/layout/hProcess11"/>
    <dgm:cxn modelId="{AA406081-461D-4715-883D-3A35FB1F300F}" type="presParOf" srcId="{63EDCBA5-7989-49BF-ABF9-8E0C862A16FA}" destId="{841C441D-EC60-4074-ACA4-AD331FC852FA}" srcOrd="2" destOrd="0" presId="urn:microsoft.com/office/officeart/2005/8/layout/hProcess11"/>
    <dgm:cxn modelId="{BE72DC4E-461D-4F3E-A59D-0E0B6A9FEB2F}" type="presParOf" srcId="{6FA75AAC-0556-4AED-BECF-F14BAE4E36E7}" destId="{FC42689E-9296-479A-AB48-BCA1421D12A6}" srcOrd="5" destOrd="0" presId="urn:microsoft.com/office/officeart/2005/8/layout/hProcess11"/>
    <dgm:cxn modelId="{8A575720-D5F7-4A7E-B2B4-6BAC78325773}" type="presParOf" srcId="{6FA75AAC-0556-4AED-BECF-F14BAE4E36E7}" destId="{D8D616F3-0021-47D5-8677-AF9A6FF1FB07}" srcOrd="6" destOrd="0" presId="urn:microsoft.com/office/officeart/2005/8/layout/hProcess11"/>
    <dgm:cxn modelId="{8680C807-CC77-4289-B366-F49C822F2A29}" type="presParOf" srcId="{D8D616F3-0021-47D5-8677-AF9A6FF1FB07}" destId="{65E6B075-13C4-4A63-8F2D-645786730DAB}" srcOrd="0" destOrd="0" presId="urn:microsoft.com/office/officeart/2005/8/layout/hProcess11"/>
    <dgm:cxn modelId="{6E0336B5-AD91-4AB1-8DD0-54ADC2195A59}" type="presParOf" srcId="{D8D616F3-0021-47D5-8677-AF9A6FF1FB07}" destId="{1A58880E-3BF6-4747-9FE0-F6F5E667045A}" srcOrd="1" destOrd="0" presId="urn:microsoft.com/office/officeart/2005/8/layout/hProcess11"/>
    <dgm:cxn modelId="{6215C919-5642-4F05-8ECC-FFC1F4ED0C5F}" type="presParOf" srcId="{D8D616F3-0021-47D5-8677-AF9A6FF1FB07}" destId="{45B54D33-671E-4924-969E-CEDB27CF2A87}" srcOrd="2" destOrd="0" presId="urn:microsoft.com/office/officeart/2005/8/layout/hProcess11"/>
    <dgm:cxn modelId="{51868622-54E6-420B-95C7-F726187989FD}" type="presParOf" srcId="{6FA75AAC-0556-4AED-BECF-F14BAE4E36E7}" destId="{05CF0823-588A-49BF-B85B-02AE74EA2058}" srcOrd="7" destOrd="0" presId="urn:microsoft.com/office/officeart/2005/8/layout/hProcess11"/>
    <dgm:cxn modelId="{D8DBCFB3-AC1A-45E6-9C05-C0627EE1853E}" type="presParOf" srcId="{6FA75AAC-0556-4AED-BECF-F14BAE4E36E7}" destId="{033BB680-2A56-4C10-8C61-1B42583CBF5E}" srcOrd="8" destOrd="0" presId="urn:microsoft.com/office/officeart/2005/8/layout/hProcess11"/>
    <dgm:cxn modelId="{B083E4C3-073D-4F01-9A04-6A67D35A8B3D}" type="presParOf" srcId="{033BB680-2A56-4C10-8C61-1B42583CBF5E}" destId="{0736FC7D-E695-4172-A503-196CBC385E12}" srcOrd="0" destOrd="0" presId="urn:microsoft.com/office/officeart/2005/8/layout/hProcess11"/>
    <dgm:cxn modelId="{B883103D-5DFE-4D66-8E10-AA8E4FD42C2B}" type="presParOf" srcId="{033BB680-2A56-4C10-8C61-1B42583CBF5E}" destId="{A190E172-4CBB-4898-B8EA-C1B6471101DF}" srcOrd="1" destOrd="0" presId="urn:microsoft.com/office/officeart/2005/8/layout/hProcess11"/>
    <dgm:cxn modelId="{59D90489-6EA8-4D49-9243-2E47DCD91047}" type="presParOf" srcId="{033BB680-2A56-4C10-8C61-1B42583CBF5E}" destId="{92199FD4-7635-440A-95CF-A39EC0ACB1F1}" srcOrd="2" destOrd="0" presId="urn:microsoft.com/office/officeart/2005/8/layout/hProcess11"/>
    <dgm:cxn modelId="{B4C1D320-1EB3-4093-85AE-D8F2FD002EA0}" type="presParOf" srcId="{6FA75AAC-0556-4AED-BECF-F14BAE4E36E7}" destId="{29B875C8-985D-468C-9731-DCB518CE5F0F}" srcOrd="9" destOrd="0" presId="urn:microsoft.com/office/officeart/2005/8/layout/hProcess11"/>
    <dgm:cxn modelId="{F920088C-4A94-442F-91A2-8AC8E5363B2E}" type="presParOf" srcId="{6FA75AAC-0556-4AED-BECF-F14BAE4E36E7}" destId="{F460F2DA-B43C-4922-8435-CBC853C85168}" srcOrd="10" destOrd="0" presId="urn:microsoft.com/office/officeart/2005/8/layout/hProcess11"/>
    <dgm:cxn modelId="{ECD8ACA7-791E-43B6-B91D-BD5295A7E58C}" type="presParOf" srcId="{F460F2DA-B43C-4922-8435-CBC853C85168}" destId="{67620822-939C-4BB0-84F7-84E66C50CDC2}" srcOrd="0" destOrd="0" presId="urn:microsoft.com/office/officeart/2005/8/layout/hProcess11"/>
    <dgm:cxn modelId="{14238DF0-2B32-431B-9EB0-F2CA83AECE8E}" type="presParOf" srcId="{F460F2DA-B43C-4922-8435-CBC853C85168}" destId="{61AFB2BF-7C7A-4107-821F-AFB276B687CA}" srcOrd="1" destOrd="0" presId="urn:microsoft.com/office/officeart/2005/8/layout/hProcess11"/>
    <dgm:cxn modelId="{FD9DD22C-5F02-4557-891E-F9698AF84F87}" type="presParOf" srcId="{F460F2DA-B43C-4922-8435-CBC853C85168}" destId="{936C5E1F-59B0-4736-A62D-51F62DFE894F}" srcOrd="2" destOrd="0" presId="urn:microsoft.com/office/officeart/2005/8/layout/hProcess11"/>
    <dgm:cxn modelId="{C9EE9E3B-4D17-4141-88C7-7D15F5F9B2BB}" type="presParOf" srcId="{6FA75AAC-0556-4AED-BECF-F14BAE4E36E7}" destId="{1A6E5C59-4D9B-47B9-A6A6-AB70D0DC3AF7}" srcOrd="11" destOrd="0" presId="urn:microsoft.com/office/officeart/2005/8/layout/hProcess11"/>
    <dgm:cxn modelId="{EC81CFED-7F28-4FBD-BFF1-31C13C4895EA}" type="presParOf" srcId="{6FA75AAC-0556-4AED-BECF-F14BAE4E36E7}" destId="{6EC98578-AC67-4F01-9CEC-66CF3DD4FF85}" srcOrd="12" destOrd="0" presId="urn:microsoft.com/office/officeart/2005/8/layout/hProcess11"/>
    <dgm:cxn modelId="{1D5775C1-2298-4CE8-A164-8FF48333AE10}" type="presParOf" srcId="{6EC98578-AC67-4F01-9CEC-66CF3DD4FF85}" destId="{904AFC54-C046-44A3-A301-4DDFE5015E7C}" srcOrd="0" destOrd="0" presId="urn:microsoft.com/office/officeart/2005/8/layout/hProcess11"/>
    <dgm:cxn modelId="{AC0F1294-6F48-46E2-8792-8D5589109541}" type="presParOf" srcId="{6EC98578-AC67-4F01-9CEC-66CF3DD4FF85}" destId="{954AE7AA-BF6D-4794-B5F3-B85A4CDEF5A5}" srcOrd="1" destOrd="0" presId="urn:microsoft.com/office/officeart/2005/8/layout/hProcess11"/>
    <dgm:cxn modelId="{9720353B-C9EE-4FF5-8DF7-2216F8CFE431}" type="presParOf" srcId="{6EC98578-AC67-4F01-9CEC-66CF3DD4FF85}" destId="{61D8EAE9-5195-44C1-B54A-2B78A16DF78E}" srcOrd="2" destOrd="0" presId="urn:microsoft.com/office/officeart/2005/8/layout/hProcess11"/>
    <dgm:cxn modelId="{16AB3B65-6F0E-4893-AC5A-15CD97321ADF}" type="presParOf" srcId="{6FA75AAC-0556-4AED-BECF-F14BAE4E36E7}" destId="{EE956A2A-36A5-4B7C-A267-678BEE10CBAE}" srcOrd="13" destOrd="0" presId="urn:microsoft.com/office/officeart/2005/8/layout/hProcess11"/>
    <dgm:cxn modelId="{ABC30D0E-04A9-4418-A20D-249D07404837}" type="presParOf" srcId="{6FA75AAC-0556-4AED-BECF-F14BAE4E36E7}" destId="{FB2605BF-CEF1-47BA-BCC6-24955676BD94}" srcOrd="14" destOrd="0" presId="urn:microsoft.com/office/officeart/2005/8/layout/hProcess11"/>
    <dgm:cxn modelId="{9BAAF7E5-2F59-4784-ADD3-62E52E5BF73A}" type="presParOf" srcId="{FB2605BF-CEF1-47BA-BCC6-24955676BD94}" destId="{4CFB1A45-B278-42C4-8249-688CA1EABD8E}" srcOrd="0" destOrd="0" presId="urn:microsoft.com/office/officeart/2005/8/layout/hProcess11"/>
    <dgm:cxn modelId="{D0587A59-D88F-4B18-8FD3-B848F2E2E4EC}" type="presParOf" srcId="{FB2605BF-CEF1-47BA-BCC6-24955676BD94}" destId="{B3B0EDF5-2B10-4DAE-AACE-FB977BC9004E}" srcOrd="1" destOrd="0" presId="urn:microsoft.com/office/officeart/2005/8/layout/hProcess11"/>
    <dgm:cxn modelId="{5677D0F5-100F-45C6-B982-9C3B7ECBC30F}"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sp="http://schemas.microsoft.com/office/drawing/2008/diagram" xmlns:dgm="http://schemas.openxmlformats.org/drawingml/2006/diagram" xmlns:a="http://schemas.openxmlformats.org/drawingml/2006/main">
  <dgm:ptLst>
    <dgm:pt modelId="{7BC33986-8377-4701-A955-6726F55DED78}" type="doc">
      <dgm:prSet loTypeId="urn:microsoft.com/office/officeart/2005/8/layout/radial1" loCatId="relationship" qsTypeId="urn:microsoft.com/office/officeart/2005/8/quickstyle/simple5" qsCatId="simple" csTypeId="urn:microsoft.com/office/officeart/2005/8/colors/accent1_2" csCatId="accent1" phldr="1"/>
      <dgm:spPr/>
      <dgm:t>
        <a:bodyPr/>
        <a:lstStyle/>
        <a:p>
          <a:endParaRPr lang="en-US"/>
        </a:p>
      </dgm:t>
    </dgm:pt>
    <dgm:pt modelId="{BC48E9D4-105D-446A-887E-81CD52A9559D}">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cap="small" baseline="0" dirty="0" smtClean="0">
              <a:effectLst>
                <a:outerShdw blurRad="50800" dist="38100" dir="2700000" algn="tl" rotWithShape="0">
                  <a:prstClr val="black">
                    <a:alpha val="40000"/>
                  </a:prstClr>
                </a:outerShdw>
              </a:effectLst>
            </a:rPr>
            <a:t>Managing Notifications</a:t>
          </a:r>
          <a:endParaRPr lang="en-US" b="1" cap="small" baseline="0" dirty="0">
            <a:effectLst>
              <a:outerShdw blurRad="50800" dist="38100" dir="2700000" algn="tl" rotWithShape="0">
                <a:prstClr val="black">
                  <a:alpha val="40000"/>
                </a:prstClr>
              </a:outerShdw>
            </a:effectLst>
          </a:endParaRPr>
        </a:p>
      </dgm:t>
    </dgm:pt>
    <dgm:pt modelId="{C04A0A94-7BD1-47F2-900B-91E43E6D0D56}" type="parTrans" cxnId="{B714CB6C-CDB3-4C4C-875C-D92B409E14E7}">
      <dgm:prSet/>
      <dgm:spPr/>
      <dgm:t>
        <a:bodyPr/>
        <a:lstStyle/>
        <a:p>
          <a:endParaRPr lang="en-US"/>
        </a:p>
      </dgm:t>
    </dgm:pt>
    <dgm:pt modelId="{CE24F014-D990-44E8-BD88-DF7D6C9F6899}" type="sibTrans" cxnId="{B714CB6C-CDB3-4C4C-875C-D92B409E14E7}">
      <dgm:prSet/>
      <dgm:spPr/>
      <dgm:t>
        <a:bodyPr/>
        <a:lstStyle/>
        <a:p>
          <a:endParaRPr lang="en-US"/>
        </a:p>
      </dgm:t>
    </dgm:pt>
    <dgm:pt modelId="{2E1DCE96-CC63-4813-A1AD-CED606FE7589}">
      <dgm:prSet phldrT="[Text]"/>
      <dgm:spPr/>
      <dgm:t>
        <a:bodyPr/>
        <a:lstStyle/>
        <a:p>
          <a:r>
            <a:rPr lang="en-US" b="0" dirty="0" smtClean="0"/>
            <a:t>Government</a:t>
          </a:r>
          <a:endParaRPr lang="en-US" b="0" dirty="0"/>
        </a:p>
      </dgm:t>
    </dgm:pt>
    <dgm:pt modelId="{8BBDC756-898C-4C99-B8A5-BBA54C3ECEA0}" type="parTrans" cxnId="{729A5452-3B64-4FE0-9808-E74C6B7149E4}">
      <dgm:prSet/>
      <dgm:spPr/>
      <dgm:t>
        <a:bodyPr/>
        <a:lstStyle/>
        <a:p>
          <a:endParaRPr lang="en-US"/>
        </a:p>
      </dgm:t>
    </dgm:pt>
    <dgm:pt modelId="{4F948A61-1F87-44D3-8C84-883A5ACB746D}" type="sibTrans" cxnId="{729A5452-3B64-4FE0-9808-E74C6B7149E4}">
      <dgm:prSet/>
      <dgm:spPr/>
      <dgm:t>
        <a:bodyPr/>
        <a:lstStyle/>
        <a:p>
          <a:endParaRPr lang="en-US"/>
        </a:p>
      </dgm:t>
    </dgm:pt>
    <dgm:pt modelId="{C4523467-748A-4712-B0F5-59B85C2B9066}">
      <dgm:prSet phldrT="[Text]"/>
      <dgm:spPr/>
      <dgm:t>
        <a:bodyPr/>
        <a:lstStyle/>
        <a:p>
          <a:r>
            <a:rPr lang="en-US" b="0" dirty="0" smtClean="0"/>
            <a:t>Others</a:t>
          </a:r>
          <a:endParaRPr lang="en-US" b="0" dirty="0"/>
        </a:p>
      </dgm:t>
    </dgm:pt>
    <dgm:pt modelId="{10574F4E-A804-406E-9772-A8B36CB51EDA}" type="parTrans" cxnId="{5F82EAF0-BC4F-4449-B5C7-EC1D8027EED4}">
      <dgm:prSet/>
      <dgm:spPr/>
      <dgm:t>
        <a:bodyPr/>
        <a:lstStyle/>
        <a:p>
          <a:endParaRPr lang="en-US"/>
        </a:p>
      </dgm:t>
    </dgm:pt>
    <dgm:pt modelId="{2E15B3F3-8FC2-498E-8D22-87B71D21AD3E}" type="sibTrans" cxnId="{5F82EAF0-BC4F-4449-B5C7-EC1D8027EED4}">
      <dgm:prSet/>
      <dgm:spPr/>
      <dgm:t>
        <a:bodyPr/>
        <a:lstStyle/>
        <a:p>
          <a:endParaRPr lang="en-US"/>
        </a:p>
      </dgm:t>
    </dgm:pt>
    <dgm:pt modelId="{FB32B03F-C776-4C2E-8C0E-B16CD8A11C0C}">
      <dgm:prSet phldrT="[Text]"/>
      <dgm:spPr/>
      <dgm:t>
        <a:bodyPr/>
        <a:lstStyle/>
        <a:p>
          <a:r>
            <a:rPr lang="en-US" b="0" dirty="0" smtClean="0"/>
            <a:t>Companies</a:t>
          </a:r>
          <a:endParaRPr lang="en-US" b="0" dirty="0"/>
        </a:p>
      </dgm:t>
    </dgm:pt>
    <dgm:pt modelId="{BB5D5D6E-5B4E-41EA-9B1E-71E9A6A74610}" type="parTrans" cxnId="{0295BED4-AA7B-410E-B253-4A8CC86EDB7B}">
      <dgm:prSet/>
      <dgm:spPr/>
      <dgm:t>
        <a:bodyPr/>
        <a:lstStyle/>
        <a:p>
          <a:endParaRPr lang="en-US"/>
        </a:p>
      </dgm:t>
    </dgm:pt>
    <dgm:pt modelId="{2D4DE2DE-B504-46CC-BC91-22240EF588F2}" type="sibTrans" cxnId="{0295BED4-AA7B-410E-B253-4A8CC86EDB7B}">
      <dgm:prSet/>
      <dgm:spPr/>
      <dgm:t>
        <a:bodyPr/>
        <a:lstStyle/>
        <a:p>
          <a:endParaRPr lang="en-US"/>
        </a:p>
      </dgm:t>
    </dgm:pt>
    <dgm:pt modelId="{9DAC8088-1DA0-4351-9769-B90F51B36E38}">
      <dgm:prSet phldrT="[Text]"/>
      <dgm:spPr/>
      <dgm:t>
        <a:bodyPr/>
        <a:lstStyle/>
        <a:p>
          <a:r>
            <a:rPr lang="en-US" b="0" dirty="0" smtClean="0"/>
            <a:t>Media</a:t>
          </a:r>
          <a:endParaRPr lang="en-US" b="0" dirty="0"/>
        </a:p>
      </dgm:t>
    </dgm:pt>
    <dgm:pt modelId="{73BBC498-AC0B-46F8-BB85-DA941B6769C7}" type="sibTrans" cxnId="{337AE0EC-973E-4190-BA77-6C78F1CABF77}">
      <dgm:prSet/>
      <dgm:spPr/>
      <dgm:t>
        <a:bodyPr/>
        <a:lstStyle/>
        <a:p>
          <a:endParaRPr lang="en-US"/>
        </a:p>
      </dgm:t>
    </dgm:pt>
    <dgm:pt modelId="{0BADA1D2-A15D-4946-997C-C419B75232AC}" type="parTrans" cxnId="{337AE0EC-973E-4190-BA77-6C78F1CABF77}">
      <dgm:prSet/>
      <dgm:spPr/>
      <dgm:t>
        <a:bodyPr/>
        <a:lstStyle/>
        <a:p>
          <a:endParaRPr lang="en-US"/>
        </a:p>
      </dgm:t>
    </dgm:pt>
    <dgm:pt modelId="{1559E83F-8164-4C12-8D21-2135458FB115}">
      <dgm:prSet phldrT="[Text]"/>
      <dgm:spPr/>
      <dgm:t>
        <a:bodyPr/>
        <a:lstStyle/>
        <a:p>
          <a:r>
            <a:rPr lang="en-US" b="0" smtClean="0"/>
            <a:t>Individuals</a:t>
          </a:r>
          <a:endParaRPr lang="en-US" b="0" dirty="0"/>
        </a:p>
      </dgm:t>
    </dgm:pt>
    <dgm:pt modelId="{15240E7B-2D46-40D7-81BF-4CCD11419D41}" type="parTrans" cxnId="{69F51DEA-7980-4B45-A03B-BF94789505C6}">
      <dgm:prSet/>
      <dgm:spPr/>
      <dgm:t>
        <a:bodyPr/>
        <a:lstStyle/>
        <a:p>
          <a:endParaRPr lang="en-US"/>
        </a:p>
      </dgm:t>
    </dgm:pt>
    <dgm:pt modelId="{20374139-BED2-4996-80C8-AB85D7E7B1A7}" type="sibTrans" cxnId="{69F51DEA-7980-4B45-A03B-BF94789505C6}">
      <dgm:prSet/>
      <dgm:spPr/>
      <dgm:t>
        <a:bodyPr/>
        <a:lstStyle/>
        <a:p>
          <a:endParaRPr lang="en-US"/>
        </a:p>
      </dgm:t>
    </dgm:pt>
    <dgm:pt modelId="{FC8104BC-2F78-4C8F-A587-F2C8CE14BF02}" type="pres">
      <dgm:prSet presAssocID="{7BC33986-8377-4701-A955-6726F55DED78}" presName="cycle" presStyleCnt="0">
        <dgm:presLayoutVars>
          <dgm:chMax val="1"/>
          <dgm:dir/>
          <dgm:animLvl val="ctr"/>
          <dgm:resizeHandles val="exact"/>
        </dgm:presLayoutVars>
      </dgm:prSet>
      <dgm:spPr/>
      <dgm:t>
        <a:bodyPr/>
        <a:lstStyle/>
        <a:p>
          <a:endParaRPr lang="en-US"/>
        </a:p>
      </dgm:t>
    </dgm:pt>
    <dgm:pt modelId="{29AA1F0F-9F03-483A-93E7-52EA5BC00B8C}" type="pres">
      <dgm:prSet presAssocID="{BC48E9D4-105D-446A-887E-81CD52A9559D}" presName="centerShape" presStyleLbl="node0" presStyleIdx="0" presStyleCnt="1" custScaleX="138315" custScaleY="132447"/>
      <dgm:spPr/>
      <dgm:t>
        <a:bodyPr/>
        <a:lstStyle/>
        <a:p>
          <a:endParaRPr lang="en-US"/>
        </a:p>
      </dgm:t>
    </dgm:pt>
    <dgm:pt modelId="{5E25E9F8-DE31-47CD-8B42-CC1C6B0AFF8A}" type="pres">
      <dgm:prSet presAssocID="{8BBDC756-898C-4C99-B8A5-BBA54C3ECEA0}" presName="Name9" presStyleLbl="parChTrans1D2" presStyleIdx="0" presStyleCnt="5"/>
      <dgm:spPr/>
      <dgm:t>
        <a:bodyPr/>
        <a:lstStyle/>
        <a:p>
          <a:endParaRPr lang="en-US"/>
        </a:p>
      </dgm:t>
    </dgm:pt>
    <dgm:pt modelId="{1F5A1942-2E6E-4696-A12B-D7B70DE97061}" type="pres">
      <dgm:prSet presAssocID="{8BBDC756-898C-4C99-B8A5-BBA54C3ECEA0}" presName="connTx" presStyleLbl="parChTrans1D2" presStyleIdx="0" presStyleCnt="5"/>
      <dgm:spPr/>
      <dgm:t>
        <a:bodyPr/>
        <a:lstStyle/>
        <a:p>
          <a:endParaRPr lang="en-US"/>
        </a:p>
      </dgm:t>
    </dgm:pt>
    <dgm:pt modelId="{A97CF149-3C04-4F05-B413-1C9AB58AD974}" type="pres">
      <dgm:prSet presAssocID="{2E1DCE96-CC63-4813-A1AD-CED606FE7589}" presName="node" presStyleLbl="node1" presStyleIdx="0" presStyleCnt="5">
        <dgm:presLayoutVars>
          <dgm:bulletEnabled val="1"/>
        </dgm:presLayoutVars>
      </dgm:prSet>
      <dgm:spPr/>
      <dgm:t>
        <a:bodyPr/>
        <a:lstStyle/>
        <a:p>
          <a:endParaRPr lang="en-US"/>
        </a:p>
      </dgm:t>
    </dgm:pt>
    <dgm:pt modelId="{8FD2ADA0-CE53-48D1-95F8-E95223B24EE6}" type="pres">
      <dgm:prSet presAssocID="{BB5D5D6E-5B4E-41EA-9B1E-71E9A6A74610}" presName="Name9" presStyleLbl="parChTrans1D2" presStyleIdx="1" presStyleCnt="5"/>
      <dgm:spPr/>
      <dgm:t>
        <a:bodyPr/>
        <a:lstStyle/>
        <a:p>
          <a:endParaRPr lang="en-US"/>
        </a:p>
      </dgm:t>
    </dgm:pt>
    <dgm:pt modelId="{099BF530-F038-4F21-A0B7-B76D7A3CD604}" type="pres">
      <dgm:prSet presAssocID="{BB5D5D6E-5B4E-41EA-9B1E-71E9A6A74610}" presName="connTx" presStyleLbl="parChTrans1D2" presStyleIdx="1" presStyleCnt="5"/>
      <dgm:spPr/>
      <dgm:t>
        <a:bodyPr/>
        <a:lstStyle/>
        <a:p>
          <a:endParaRPr lang="en-US"/>
        </a:p>
      </dgm:t>
    </dgm:pt>
    <dgm:pt modelId="{30475D35-F2F0-47D9-8AB3-C762A7D9AAF1}" type="pres">
      <dgm:prSet presAssocID="{FB32B03F-C776-4C2E-8C0E-B16CD8A11C0C}" presName="node" presStyleLbl="node1" presStyleIdx="1" presStyleCnt="5">
        <dgm:presLayoutVars>
          <dgm:bulletEnabled val="1"/>
        </dgm:presLayoutVars>
      </dgm:prSet>
      <dgm:spPr/>
      <dgm:t>
        <a:bodyPr/>
        <a:lstStyle/>
        <a:p>
          <a:endParaRPr lang="en-US"/>
        </a:p>
      </dgm:t>
    </dgm:pt>
    <dgm:pt modelId="{0CF33D69-DDEA-4A0E-BB84-E8B4EAD93A1B}" type="pres">
      <dgm:prSet presAssocID="{10574F4E-A804-406E-9772-A8B36CB51EDA}" presName="Name9" presStyleLbl="parChTrans1D2" presStyleIdx="2" presStyleCnt="5"/>
      <dgm:spPr/>
      <dgm:t>
        <a:bodyPr/>
        <a:lstStyle/>
        <a:p>
          <a:endParaRPr lang="en-US"/>
        </a:p>
      </dgm:t>
    </dgm:pt>
    <dgm:pt modelId="{F45C07C2-14E5-4296-85B5-62AF42EE2764}" type="pres">
      <dgm:prSet presAssocID="{10574F4E-A804-406E-9772-A8B36CB51EDA}" presName="connTx" presStyleLbl="parChTrans1D2" presStyleIdx="2" presStyleCnt="5"/>
      <dgm:spPr/>
      <dgm:t>
        <a:bodyPr/>
        <a:lstStyle/>
        <a:p>
          <a:endParaRPr lang="en-US"/>
        </a:p>
      </dgm:t>
    </dgm:pt>
    <dgm:pt modelId="{603C62AF-BB13-4586-BDB0-A09FE1AFF321}" type="pres">
      <dgm:prSet presAssocID="{C4523467-748A-4712-B0F5-59B85C2B9066}" presName="node" presStyleLbl="node1" presStyleIdx="2" presStyleCnt="5">
        <dgm:presLayoutVars>
          <dgm:bulletEnabled val="1"/>
        </dgm:presLayoutVars>
      </dgm:prSet>
      <dgm:spPr/>
      <dgm:t>
        <a:bodyPr/>
        <a:lstStyle/>
        <a:p>
          <a:endParaRPr lang="en-US"/>
        </a:p>
      </dgm:t>
    </dgm:pt>
    <dgm:pt modelId="{832719D7-945D-45D0-BB50-F7ACA315485B}" type="pres">
      <dgm:prSet presAssocID="{0BADA1D2-A15D-4946-997C-C419B75232AC}" presName="Name9" presStyleLbl="parChTrans1D2" presStyleIdx="3" presStyleCnt="5"/>
      <dgm:spPr/>
      <dgm:t>
        <a:bodyPr/>
        <a:lstStyle/>
        <a:p>
          <a:endParaRPr lang="en-US"/>
        </a:p>
      </dgm:t>
    </dgm:pt>
    <dgm:pt modelId="{FAFD9FE4-9A29-4F77-97FE-BEE73251D105}" type="pres">
      <dgm:prSet presAssocID="{0BADA1D2-A15D-4946-997C-C419B75232AC}" presName="connTx" presStyleLbl="parChTrans1D2" presStyleIdx="3" presStyleCnt="5"/>
      <dgm:spPr/>
      <dgm:t>
        <a:bodyPr/>
        <a:lstStyle/>
        <a:p>
          <a:endParaRPr lang="en-US"/>
        </a:p>
      </dgm:t>
    </dgm:pt>
    <dgm:pt modelId="{78F0BCB3-0B36-431F-99E5-57A9D21D45D1}" type="pres">
      <dgm:prSet presAssocID="{9DAC8088-1DA0-4351-9769-B90F51B36E38}" presName="node" presStyleLbl="node1" presStyleIdx="3" presStyleCnt="5">
        <dgm:presLayoutVars>
          <dgm:bulletEnabled val="1"/>
        </dgm:presLayoutVars>
      </dgm:prSet>
      <dgm:spPr/>
      <dgm:t>
        <a:bodyPr/>
        <a:lstStyle/>
        <a:p>
          <a:endParaRPr lang="en-US"/>
        </a:p>
      </dgm:t>
    </dgm:pt>
    <dgm:pt modelId="{76492747-1B57-448B-9780-344AE74B015F}" type="pres">
      <dgm:prSet presAssocID="{15240E7B-2D46-40D7-81BF-4CCD11419D41}" presName="Name9" presStyleLbl="parChTrans1D2" presStyleIdx="4" presStyleCnt="5"/>
      <dgm:spPr/>
      <dgm:t>
        <a:bodyPr/>
        <a:lstStyle/>
        <a:p>
          <a:endParaRPr lang="en-US"/>
        </a:p>
      </dgm:t>
    </dgm:pt>
    <dgm:pt modelId="{8B58118D-8075-4523-997D-4C2A29A8B40F}" type="pres">
      <dgm:prSet presAssocID="{15240E7B-2D46-40D7-81BF-4CCD11419D41}" presName="connTx" presStyleLbl="parChTrans1D2" presStyleIdx="4" presStyleCnt="5"/>
      <dgm:spPr/>
      <dgm:t>
        <a:bodyPr/>
        <a:lstStyle/>
        <a:p>
          <a:endParaRPr lang="en-US"/>
        </a:p>
      </dgm:t>
    </dgm:pt>
    <dgm:pt modelId="{08EF33AD-64E7-4B6E-8043-499EDD9C43CE}" type="pres">
      <dgm:prSet presAssocID="{1559E83F-8164-4C12-8D21-2135458FB115}" presName="node" presStyleLbl="node1" presStyleIdx="4" presStyleCnt="5">
        <dgm:presLayoutVars>
          <dgm:bulletEnabled val="1"/>
        </dgm:presLayoutVars>
      </dgm:prSet>
      <dgm:spPr/>
      <dgm:t>
        <a:bodyPr/>
        <a:lstStyle/>
        <a:p>
          <a:endParaRPr lang="en-US"/>
        </a:p>
      </dgm:t>
    </dgm:pt>
  </dgm:ptLst>
  <dgm:cxnLst>
    <dgm:cxn modelId="{FC530567-C558-40A9-B201-3D1BB934086E}" type="presOf" srcId="{0BADA1D2-A15D-4946-997C-C419B75232AC}" destId="{FAFD9FE4-9A29-4F77-97FE-BEE73251D105}" srcOrd="1" destOrd="0" presId="urn:microsoft.com/office/officeart/2005/8/layout/radial1"/>
    <dgm:cxn modelId="{65571EDD-9802-4C4F-8D02-1E007DB8B0A2}" type="presOf" srcId="{10574F4E-A804-406E-9772-A8B36CB51EDA}" destId="{F45C07C2-14E5-4296-85B5-62AF42EE2764}" srcOrd="1" destOrd="0" presId="urn:microsoft.com/office/officeart/2005/8/layout/radial1"/>
    <dgm:cxn modelId="{CC36A51C-67F0-4A4C-BEE2-401D3C23442F}" type="presOf" srcId="{8BBDC756-898C-4C99-B8A5-BBA54C3ECEA0}" destId="{1F5A1942-2E6E-4696-A12B-D7B70DE97061}" srcOrd="1" destOrd="0" presId="urn:microsoft.com/office/officeart/2005/8/layout/radial1"/>
    <dgm:cxn modelId="{BFE83EA8-0610-4808-B2CD-713C8C098EA2}" type="presOf" srcId="{C4523467-748A-4712-B0F5-59B85C2B9066}" destId="{603C62AF-BB13-4586-BDB0-A09FE1AFF321}" srcOrd="0" destOrd="0" presId="urn:microsoft.com/office/officeart/2005/8/layout/radial1"/>
    <dgm:cxn modelId="{5F82EAF0-BC4F-4449-B5C7-EC1D8027EED4}" srcId="{BC48E9D4-105D-446A-887E-81CD52A9559D}" destId="{C4523467-748A-4712-B0F5-59B85C2B9066}" srcOrd="2" destOrd="0" parTransId="{10574F4E-A804-406E-9772-A8B36CB51EDA}" sibTransId="{2E15B3F3-8FC2-498E-8D22-87B71D21AD3E}"/>
    <dgm:cxn modelId="{729A5452-3B64-4FE0-9808-E74C6B7149E4}" srcId="{BC48E9D4-105D-446A-887E-81CD52A9559D}" destId="{2E1DCE96-CC63-4813-A1AD-CED606FE7589}" srcOrd="0" destOrd="0" parTransId="{8BBDC756-898C-4C99-B8A5-BBA54C3ECEA0}" sibTransId="{4F948A61-1F87-44D3-8C84-883A5ACB746D}"/>
    <dgm:cxn modelId="{D736E652-67AF-4152-973F-01B5D74F8ABF}" type="presOf" srcId="{BB5D5D6E-5B4E-41EA-9B1E-71E9A6A74610}" destId="{8FD2ADA0-CE53-48D1-95F8-E95223B24EE6}" srcOrd="0" destOrd="0" presId="urn:microsoft.com/office/officeart/2005/8/layout/radial1"/>
    <dgm:cxn modelId="{CEDA3D31-37FF-46F7-9823-ED6915BA25F8}" type="presOf" srcId="{0BADA1D2-A15D-4946-997C-C419B75232AC}" destId="{832719D7-945D-45D0-BB50-F7ACA315485B}" srcOrd="0" destOrd="0" presId="urn:microsoft.com/office/officeart/2005/8/layout/radial1"/>
    <dgm:cxn modelId="{0BCF2B5A-9FCE-4AFE-A0DF-13676D42D508}" type="presOf" srcId="{10574F4E-A804-406E-9772-A8B36CB51EDA}" destId="{0CF33D69-DDEA-4A0E-BB84-E8B4EAD93A1B}" srcOrd="0" destOrd="0" presId="urn:microsoft.com/office/officeart/2005/8/layout/radial1"/>
    <dgm:cxn modelId="{69F51DEA-7980-4B45-A03B-BF94789505C6}" srcId="{BC48E9D4-105D-446A-887E-81CD52A9559D}" destId="{1559E83F-8164-4C12-8D21-2135458FB115}" srcOrd="4" destOrd="0" parTransId="{15240E7B-2D46-40D7-81BF-4CCD11419D41}" sibTransId="{20374139-BED2-4996-80C8-AB85D7E7B1A7}"/>
    <dgm:cxn modelId="{15BE9A20-3E52-4C5F-BB91-2E72F166E249}" type="presOf" srcId="{9DAC8088-1DA0-4351-9769-B90F51B36E38}" destId="{78F0BCB3-0B36-431F-99E5-57A9D21D45D1}" srcOrd="0" destOrd="0" presId="urn:microsoft.com/office/officeart/2005/8/layout/radial1"/>
    <dgm:cxn modelId="{ABC26ADA-7585-43F0-B5A9-393A5C46C196}" type="presOf" srcId="{FB32B03F-C776-4C2E-8C0E-B16CD8A11C0C}" destId="{30475D35-F2F0-47D9-8AB3-C762A7D9AAF1}" srcOrd="0" destOrd="0" presId="urn:microsoft.com/office/officeart/2005/8/layout/radial1"/>
    <dgm:cxn modelId="{A2C28D57-E688-47F6-9205-6EF8FEB77993}" type="presOf" srcId="{BB5D5D6E-5B4E-41EA-9B1E-71E9A6A74610}" destId="{099BF530-F038-4F21-A0B7-B76D7A3CD604}" srcOrd="1" destOrd="0" presId="urn:microsoft.com/office/officeart/2005/8/layout/radial1"/>
    <dgm:cxn modelId="{DB6D9806-F6E0-4F61-843A-C330D62CCA13}" type="presOf" srcId="{BC48E9D4-105D-446A-887E-81CD52A9559D}" destId="{29AA1F0F-9F03-483A-93E7-52EA5BC00B8C}" srcOrd="0" destOrd="0" presId="urn:microsoft.com/office/officeart/2005/8/layout/radial1"/>
    <dgm:cxn modelId="{0295BED4-AA7B-410E-B253-4A8CC86EDB7B}" srcId="{BC48E9D4-105D-446A-887E-81CD52A9559D}" destId="{FB32B03F-C776-4C2E-8C0E-B16CD8A11C0C}" srcOrd="1" destOrd="0" parTransId="{BB5D5D6E-5B4E-41EA-9B1E-71E9A6A74610}" sibTransId="{2D4DE2DE-B504-46CC-BC91-22240EF588F2}"/>
    <dgm:cxn modelId="{4634CDBB-CC2C-4519-8CBF-2F568246923C}" type="presOf" srcId="{8BBDC756-898C-4C99-B8A5-BBA54C3ECEA0}" destId="{5E25E9F8-DE31-47CD-8B42-CC1C6B0AFF8A}" srcOrd="0" destOrd="0" presId="urn:microsoft.com/office/officeart/2005/8/layout/radial1"/>
    <dgm:cxn modelId="{5821DF10-DCA1-4BD9-9DEA-2E605E692FD7}" type="presOf" srcId="{2E1DCE96-CC63-4813-A1AD-CED606FE7589}" destId="{A97CF149-3C04-4F05-B413-1C9AB58AD974}" srcOrd="0" destOrd="0" presId="urn:microsoft.com/office/officeart/2005/8/layout/radial1"/>
    <dgm:cxn modelId="{D379404C-870C-44D2-B812-AA0997C3DDA0}" type="presOf" srcId="{15240E7B-2D46-40D7-81BF-4CCD11419D41}" destId="{8B58118D-8075-4523-997D-4C2A29A8B40F}" srcOrd="1" destOrd="0" presId="urn:microsoft.com/office/officeart/2005/8/layout/radial1"/>
    <dgm:cxn modelId="{14E0D7A0-DF67-4249-9C4B-E63DFD315B07}" type="presOf" srcId="{15240E7B-2D46-40D7-81BF-4CCD11419D41}" destId="{76492747-1B57-448B-9780-344AE74B015F}" srcOrd="0" destOrd="0" presId="urn:microsoft.com/office/officeart/2005/8/layout/radial1"/>
    <dgm:cxn modelId="{2A338F6F-5603-42B0-BD44-069B16739821}" type="presOf" srcId="{1559E83F-8164-4C12-8D21-2135458FB115}" destId="{08EF33AD-64E7-4B6E-8043-499EDD9C43CE}" srcOrd="0" destOrd="0" presId="urn:microsoft.com/office/officeart/2005/8/layout/radial1"/>
    <dgm:cxn modelId="{B714CB6C-CDB3-4C4C-875C-D92B409E14E7}" srcId="{7BC33986-8377-4701-A955-6726F55DED78}" destId="{BC48E9D4-105D-446A-887E-81CD52A9559D}" srcOrd="0" destOrd="0" parTransId="{C04A0A94-7BD1-47F2-900B-91E43E6D0D56}" sibTransId="{CE24F014-D990-44E8-BD88-DF7D6C9F6899}"/>
    <dgm:cxn modelId="{302DF42B-76CC-490B-A322-F5BEA7FDE2E3}" type="presOf" srcId="{7BC33986-8377-4701-A955-6726F55DED78}" destId="{FC8104BC-2F78-4C8F-A587-F2C8CE14BF02}" srcOrd="0" destOrd="0" presId="urn:microsoft.com/office/officeart/2005/8/layout/radial1"/>
    <dgm:cxn modelId="{337AE0EC-973E-4190-BA77-6C78F1CABF77}" srcId="{BC48E9D4-105D-446A-887E-81CD52A9559D}" destId="{9DAC8088-1DA0-4351-9769-B90F51B36E38}" srcOrd="3" destOrd="0" parTransId="{0BADA1D2-A15D-4946-997C-C419B75232AC}" sibTransId="{73BBC498-AC0B-46F8-BB85-DA941B6769C7}"/>
    <dgm:cxn modelId="{A2A0CCDF-204E-4EF8-BB0D-A6F14363EB79}" type="presParOf" srcId="{FC8104BC-2F78-4C8F-A587-F2C8CE14BF02}" destId="{29AA1F0F-9F03-483A-93E7-52EA5BC00B8C}" srcOrd="0" destOrd="0" presId="urn:microsoft.com/office/officeart/2005/8/layout/radial1"/>
    <dgm:cxn modelId="{67B3C766-BFB6-4B05-B630-0A7B2D6A7F98}" type="presParOf" srcId="{FC8104BC-2F78-4C8F-A587-F2C8CE14BF02}" destId="{5E25E9F8-DE31-47CD-8B42-CC1C6B0AFF8A}" srcOrd="1" destOrd="0" presId="urn:microsoft.com/office/officeart/2005/8/layout/radial1"/>
    <dgm:cxn modelId="{5F59567F-2CA4-4BF1-AD09-CE493F2F2942}" type="presParOf" srcId="{5E25E9F8-DE31-47CD-8B42-CC1C6B0AFF8A}" destId="{1F5A1942-2E6E-4696-A12B-D7B70DE97061}" srcOrd="0" destOrd="0" presId="urn:microsoft.com/office/officeart/2005/8/layout/radial1"/>
    <dgm:cxn modelId="{0944086B-3CAE-4578-ABF2-63ECDD4F4E93}" type="presParOf" srcId="{FC8104BC-2F78-4C8F-A587-F2C8CE14BF02}" destId="{A97CF149-3C04-4F05-B413-1C9AB58AD974}" srcOrd="2" destOrd="0" presId="urn:microsoft.com/office/officeart/2005/8/layout/radial1"/>
    <dgm:cxn modelId="{A19592E7-FC23-4758-8683-2C62A667F04E}" type="presParOf" srcId="{FC8104BC-2F78-4C8F-A587-F2C8CE14BF02}" destId="{8FD2ADA0-CE53-48D1-95F8-E95223B24EE6}" srcOrd="3" destOrd="0" presId="urn:microsoft.com/office/officeart/2005/8/layout/radial1"/>
    <dgm:cxn modelId="{D2FBAE46-DB5F-449E-A102-8B949118A1E3}" type="presParOf" srcId="{8FD2ADA0-CE53-48D1-95F8-E95223B24EE6}" destId="{099BF530-F038-4F21-A0B7-B76D7A3CD604}" srcOrd="0" destOrd="0" presId="urn:microsoft.com/office/officeart/2005/8/layout/radial1"/>
    <dgm:cxn modelId="{B733C03D-FA5C-45C4-8FD1-56E6A8A3B56A}" type="presParOf" srcId="{FC8104BC-2F78-4C8F-A587-F2C8CE14BF02}" destId="{30475D35-F2F0-47D9-8AB3-C762A7D9AAF1}" srcOrd="4" destOrd="0" presId="urn:microsoft.com/office/officeart/2005/8/layout/radial1"/>
    <dgm:cxn modelId="{9A9E2589-DB4B-478B-A308-56981320DE3E}" type="presParOf" srcId="{FC8104BC-2F78-4C8F-A587-F2C8CE14BF02}" destId="{0CF33D69-DDEA-4A0E-BB84-E8B4EAD93A1B}" srcOrd="5" destOrd="0" presId="urn:microsoft.com/office/officeart/2005/8/layout/radial1"/>
    <dgm:cxn modelId="{9333272A-8635-43C2-8F80-FD05B0053C96}" type="presParOf" srcId="{0CF33D69-DDEA-4A0E-BB84-E8B4EAD93A1B}" destId="{F45C07C2-14E5-4296-85B5-62AF42EE2764}" srcOrd="0" destOrd="0" presId="urn:microsoft.com/office/officeart/2005/8/layout/radial1"/>
    <dgm:cxn modelId="{1FD5CF9A-C8D7-430B-BBF2-62E1759BD607}" type="presParOf" srcId="{FC8104BC-2F78-4C8F-A587-F2C8CE14BF02}" destId="{603C62AF-BB13-4586-BDB0-A09FE1AFF321}" srcOrd="6" destOrd="0" presId="urn:microsoft.com/office/officeart/2005/8/layout/radial1"/>
    <dgm:cxn modelId="{DB4B9F24-7962-4055-ADD6-1357DEF475AA}" type="presParOf" srcId="{FC8104BC-2F78-4C8F-A587-F2C8CE14BF02}" destId="{832719D7-945D-45D0-BB50-F7ACA315485B}" srcOrd="7" destOrd="0" presId="urn:microsoft.com/office/officeart/2005/8/layout/radial1"/>
    <dgm:cxn modelId="{572984DD-1D96-4D6F-9B7B-CFDF6679EDEC}" type="presParOf" srcId="{832719D7-945D-45D0-BB50-F7ACA315485B}" destId="{FAFD9FE4-9A29-4F77-97FE-BEE73251D105}" srcOrd="0" destOrd="0" presId="urn:microsoft.com/office/officeart/2005/8/layout/radial1"/>
    <dgm:cxn modelId="{565673B4-6BD6-4ABA-8EFA-10C9E0DBE60F}" type="presParOf" srcId="{FC8104BC-2F78-4C8F-A587-F2C8CE14BF02}" destId="{78F0BCB3-0B36-431F-99E5-57A9D21D45D1}" srcOrd="8" destOrd="0" presId="urn:microsoft.com/office/officeart/2005/8/layout/radial1"/>
    <dgm:cxn modelId="{D0A5FCC0-9459-4C2C-9B8C-D34DAA4836D8}" type="presParOf" srcId="{FC8104BC-2F78-4C8F-A587-F2C8CE14BF02}" destId="{76492747-1B57-448B-9780-344AE74B015F}" srcOrd="9" destOrd="0" presId="urn:microsoft.com/office/officeart/2005/8/layout/radial1"/>
    <dgm:cxn modelId="{A965FCFC-3805-403D-B3C4-456AFC6C7F9B}" type="presParOf" srcId="{76492747-1B57-448B-9780-344AE74B015F}" destId="{8B58118D-8075-4523-997D-4C2A29A8B40F}" srcOrd="0" destOrd="0" presId="urn:microsoft.com/office/officeart/2005/8/layout/radial1"/>
    <dgm:cxn modelId="{4CD6B777-F05B-42E2-ACC1-3B2F15AFF53D}" type="presParOf" srcId="{FC8104BC-2F78-4C8F-A587-F2C8CE14BF02}" destId="{08EF33AD-64E7-4B6E-8043-499EDD9C43CE}" srcOrd="1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sp="http://schemas.microsoft.com/office/drawing/2008/diagram" xmlns:dgm="http://schemas.openxmlformats.org/drawingml/2006/diagram" xmlns:a="http://schemas.openxmlformats.org/drawingml/2006/main">
  <dgm:ptLst>
    <dgm:pt modelId="{E51A0775-D01A-41EC-9C0C-7E68F6B5CE42}"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FAC0492D-2918-404B-A74D-9CE0599A163D}">
      <dgm:prSet phldrT="[Text]" custT="1"/>
      <dgm:spPr/>
      <dgm:t>
        <a:bodyPr/>
        <a:lstStyle/>
        <a:p>
          <a:pPr algn="ctr"/>
          <a:r>
            <a:rPr lang="en-US" sz="1100" dirty="0" smtClean="0"/>
            <a:t>Timing (Legal, Regulatory, etc.)</a:t>
          </a:r>
          <a:endParaRPr lang="en-US" sz="1100" dirty="0"/>
        </a:p>
      </dgm:t>
    </dgm:pt>
    <dgm:pt modelId="{C568A1BE-424E-48FB-80B0-B40DC6A09AD1}" type="parTrans" cxnId="{1F4FBDDC-D17E-41BB-BC87-01384D301C46}">
      <dgm:prSet/>
      <dgm:spPr/>
      <dgm:t>
        <a:bodyPr/>
        <a:lstStyle/>
        <a:p>
          <a:endParaRPr lang="en-US"/>
        </a:p>
      </dgm:t>
    </dgm:pt>
    <dgm:pt modelId="{8294CF94-6A0B-462F-AD6A-022378A39EC7}" type="sibTrans" cxnId="{1F4FBDDC-D17E-41BB-BC87-01384D301C46}">
      <dgm:prSet/>
      <dgm:spPr/>
      <dgm:t>
        <a:bodyPr/>
        <a:lstStyle/>
        <a:p>
          <a:endParaRPr lang="en-US"/>
        </a:p>
      </dgm:t>
    </dgm:pt>
    <dgm:pt modelId="{BB6AEB01-69BE-4B22-BAC2-FFB836B428A2}">
      <dgm:prSet phldrT="[Text]" custT="1"/>
      <dgm:spPr/>
      <dgm:t>
        <a:bodyPr/>
        <a:lstStyle/>
        <a:p>
          <a:pPr algn="ctr"/>
          <a:r>
            <a:rPr lang="en-US" sz="1000" dirty="0" smtClean="0"/>
            <a:t>Law Enforcement/Regulator Coordination</a:t>
          </a:r>
          <a:endParaRPr lang="en-US" sz="1000" dirty="0"/>
        </a:p>
      </dgm:t>
    </dgm:pt>
    <dgm:pt modelId="{4032650A-F364-4760-9B3C-CE8345E62A53}" type="parTrans" cxnId="{997291D9-FFCA-4AD0-83E6-C5E9411306AE}">
      <dgm:prSet/>
      <dgm:spPr/>
      <dgm:t>
        <a:bodyPr/>
        <a:lstStyle/>
        <a:p>
          <a:endParaRPr lang="en-US"/>
        </a:p>
      </dgm:t>
    </dgm:pt>
    <dgm:pt modelId="{FA1126E1-CED6-451C-95D4-571868237F36}" type="sibTrans" cxnId="{997291D9-FFCA-4AD0-83E6-C5E9411306AE}">
      <dgm:prSet/>
      <dgm:spPr/>
      <dgm:t>
        <a:bodyPr/>
        <a:lstStyle/>
        <a:p>
          <a:endParaRPr lang="en-US"/>
        </a:p>
      </dgm:t>
    </dgm:pt>
    <dgm:pt modelId="{848C7691-F61A-4DE4-AD4E-B106D364E9AD}">
      <dgm:prSet phldrT="[Text]" custT="1"/>
      <dgm:spPr/>
      <dgm:t>
        <a:bodyPr/>
        <a:lstStyle/>
        <a:p>
          <a:pPr algn="ctr"/>
          <a:r>
            <a:rPr lang="en-US" sz="1100" dirty="0" smtClean="0"/>
            <a:t>Media/Messaging</a:t>
          </a:r>
        </a:p>
      </dgm:t>
    </dgm:pt>
    <dgm:pt modelId="{E659839B-3938-4835-B8B5-4FD4BB20E0B7}" type="parTrans" cxnId="{C5A0FEBA-7A6F-43EC-A2A5-6FA9D86136E6}">
      <dgm:prSet/>
      <dgm:spPr/>
      <dgm:t>
        <a:bodyPr/>
        <a:lstStyle/>
        <a:p>
          <a:endParaRPr lang="en-US"/>
        </a:p>
      </dgm:t>
    </dgm:pt>
    <dgm:pt modelId="{873A9B65-A310-4DAC-9B68-34DA9047AD04}" type="sibTrans" cxnId="{C5A0FEBA-7A6F-43EC-A2A5-6FA9D86136E6}">
      <dgm:prSet/>
      <dgm:spPr/>
      <dgm:t>
        <a:bodyPr/>
        <a:lstStyle/>
        <a:p>
          <a:endParaRPr lang="en-US"/>
        </a:p>
      </dgm:t>
    </dgm:pt>
    <dgm:pt modelId="{DBB152CF-953B-401B-80C1-C91B02AE8B51}">
      <dgm:prSet phldrT="[Text]" custT="1"/>
      <dgm:spPr/>
      <dgm:t>
        <a:bodyPr/>
        <a:lstStyle/>
        <a:p>
          <a:pPr algn="ctr"/>
          <a:r>
            <a:rPr lang="en-US" sz="1100" dirty="0" smtClean="0"/>
            <a:t>3</a:t>
          </a:r>
          <a:r>
            <a:rPr lang="en-US" sz="1100" baseline="30000" dirty="0" smtClean="0"/>
            <a:t>rd</a:t>
          </a:r>
          <a:r>
            <a:rPr lang="en-US" sz="1100" dirty="0" smtClean="0"/>
            <a:t> Party Providers</a:t>
          </a:r>
        </a:p>
      </dgm:t>
    </dgm:pt>
    <dgm:pt modelId="{7FDB7357-B406-4D26-A308-4CB6CB70638A}" type="parTrans" cxnId="{94C22600-A34D-4865-A6BA-B400BC5202CC}">
      <dgm:prSet/>
      <dgm:spPr/>
      <dgm:t>
        <a:bodyPr/>
        <a:lstStyle/>
        <a:p>
          <a:endParaRPr lang="en-US"/>
        </a:p>
      </dgm:t>
    </dgm:pt>
    <dgm:pt modelId="{F0BA5F2D-05F6-4E4F-8E5D-EB198ADCDC58}" type="sibTrans" cxnId="{94C22600-A34D-4865-A6BA-B400BC5202CC}">
      <dgm:prSet/>
      <dgm:spPr/>
      <dgm:t>
        <a:bodyPr/>
        <a:lstStyle/>
        <a:p>
          <a:endParaRPr lang="en-US"/>
        </a:p>
      </dgm:t>
    </dgm:pt>
    <dgm:pt modelId="{914F5514-E6DC-4037-B4A1-712D1F375CAD}">
      <dgm:prSet phldrT="[Text]" custT="1"/>
      <dgm:spPr/>
      <dgm:t>
        <a:bodyPr/>
        <a:lstStyle/>
        <a:p>
          <a:pPr algn="ctr"/>
          <a:r>
            <a:rPr lang="en-US" sz="1100" dirty="0" smtClean="0"/>
            <a:t>Federal &amp; State Compliance</a:t>
          </a:r>
          <a:endParaRPr lang="en-US" sz="1100" dirty="0"/>
        </a:p>
      </dgm:t>
    </dgm:pt>
    <dgm:pt modelId="{981988B7-3D2A-4BBD-8B7D-875ACF78A270}" type="parTrans" cxnId="{F63C13D3-3340-4BC5-852F-441B52F77B0A}">
      <dgm:prSet/>
      <dgm:spPr/>
      <dgm:t>
        <a:bodyPr/>
        <a:lstStyle/>
        <a:p>
          <a:endParaRPr lang="en-US"/>
        </a:p>
      </dgm:t>
    </dgm:pt>
    <dgm:pt modelId="{A5037205-83E7-4A8A-BF19-A71FEFC35BAB}" type="sibTrans" cxnId="{F63C13D3-3340-4BC5-852F-441B52F77B0A}">
      <dgm:prSet/>
      <dgm:spPr/>
      <dgm:t>
        <a:bodyPr/>
        <a:lstStyle/>
        <a:p>
          <a:endParaRPr lang="en-US"/>
        </a:p>
      </dgm:t>
    </dgm:pt>
    <dgm:pt modelId="{178977BE-9082-4982-9CC0-D748500CE4E8}">
      <dgm:prSet phldrT="[Text]" custT="1"/>
      <dgm:spPr/>
      <dgm:t>
        <a:bodyPr/>
        <a:lstStyle/>
        <a:p>
          <a:pPr algn="ctr"/>
          <a:r>
            <a:rPr lang="en-US" sz="1100" dirty="0" smtClean="0"/>
            <a:t>Preparing Materials</a:t>
          </a:r>
          <a:endParaRPr lang="en-US" sz="1100" dirty="0"/>
        </a:p>
      </dgm:t>
    </dgm:pt>
    <dgm:pt modelId="{C5E9B801-99BB-4FAB-BE1F-3E542AADED5D}" type="parTrans" cxnId="{28DB836F-5C75-4F01-BBE4-35BE7E14370A}">
      <dgm:prSet/>
      <dgm:spPr/>
      <dgm:t>
        <a:bodyPr/>
        <a:lstStyle/>
        <a:p>
          <a:endParaRPr lang="en-US"/>
        </a:p>
      </dgm:t>
    </dgm:pt>
    <dgm:pt modelId="{5F2EF89B-9F79-4F84-A92D-63CF26A166CB}" type="sibTrans" cxnId="{28DB836F-5C75-4F01-BBE4-35BE7E14370A}">
      <dgm:prSet/>
      <dgm:spPr/>
      <dgm:t>
        <a:bodyPr/>
        <a:lstStyle/>
        <a:p>
          <a:endParaRPr lang="en-US"/>
        </a:p>
      </dgm:t>
    </dgm:pt>
    <dgm:pt modelId="{0B133BCC-05E6-44E1-B0AE-6F5D1D885E1F}">
      <dgm:prSet phldrT="[Text]" custT="1"/>
      <dgm:spPr/>
      <dgm:t>
        <a:bodyPr/>
        <a:lstStyle/>
        <a:p>
          <a:pPr algn="ctr"/>
          <a:r>
            <a:rPr lang="en-US" sz="1100" dirty="0" smtClean="0"/>
            <a:t>Who to Notify?</a:t>
          </a:r>
          <a:endParaRPr lang="en-US" sz="1100" dirty="0"/>
        </a:p>
      </dgm:t>
    </dgm:pt>
    <dgm:pt modelId="{593781BB-3244-4DD3-AE7F-CDC7CB91EE54}" type="parTrans" cxnId="{EA1B89EC-F17B-4712-BDEF-DFFEC590BAAC}">
      <dgm:prSet/>
      <dgm:spPr/>
      <dgm:t>
        <a:bodyPr/>
        <a:lstStyle/>
        <a:p>
          <a:endParaRPr lang="en-US"/>
        </a:p>
      </dgm:t>
    </dgm:pt>
    <dgm:pt modelId="{BBE0C586-8B5B-44E1-9932-69EABA37E27D}" type="sibTrans" cxnId="{EA1B89EC-F17B-4712-BDEF-DFFEC590BAAC}">
      <dgm:prSet/>
      <dgm:spPr/>
      <dgm:t>
        <a:bodyPr/>
        <a:lstStyle/>
        <a:p>
          <a:endParaRPr lang="en-US"/>
        </a:p>
      </dgm:t>
    </dgm:pt>
    <dgm:pt modelId="{8D431EE6-9D85-4D24-A3C9-9EA4F6FBF33A}" type="pres">
      <dgm:prSet presAssocID="{E51A0775-D01A-41EC-9C0C-7E68F6B5CE42}" presName="linear" presStyleCnt="0">
        <dgm:presLayoutVars>
          <dgm:animLvl val="lvl"/>
          <dgm:resizeHandles val="exact"/>
        </dgm:presLayoutVars>
      </dgm:prSet>
      <dgm:spPr/>
      <dgm:t>
        <a:bodyPr/>
        <a:lstStyle/>
        <a:p>
          <a:endParaRPr lang="en-US"/>
        </a:p>
      </dgm:t>
    </dgm:pt>
    <dgm:pt modelId="{202291E9-8202-46C6-9766-68897C4972A4}" type="pres">
      <dgm:prSet presAssocID="{914F5514-E6DC-4037-B4A1-712D1F375CAD}" presName="parentText" presStyleLbl="node1" presStyleIdx="0" presStyleCnt="7" custLinFactNeighborY="-44525">
        <dgm:presLayoutVars>
          <dgm:chMax val="0"/>
          <dgm:bulletEnabled val="1"/>
        </dgm:presLayoutVars>
      </dgm:prSet>
      <dgm:spPr/>
      <dgm:t>
        <a:bodyPr/>
        <a:lstStyle/>
        <a:p>
          <a:endParaRPr lang="en-US"/>
        </a:p>
      </dgm:t>
    </dgm:pt>
    <dgm:pt modelId="{2C4CBBC2-65EB-4C19-976E-832920C32817}" type="pres">
      <dgm:prSet presAssocID="{A5037205-83E7-4A8A-BF19-A71FEFC35BAB}" presName="spacer" presStyleCnt="0"/>
      <dgm:spPr/>
      <dgm:t>
        <a:bodyPr/>
        <a:lstStyle/>
        <a:p>
          <a:endParaRPr lang="en-US"/>
        </a:p>
      </dgm:t>
    </dgm:pt>
    <dgm:pt modelId="{040DD405-EBD2-4471-8A75-A36B5F224DE8}" type="pres">
      <dgm:prSet presAssocID="{0B133BCC-05E6-44E1-B0AE-6F5D1D885E1F}" presName="parentText" presStyleLbl="node1" presStyleIdx="1" presStyleCnt="7" custLinFactNeighborY="-44525">
        <dgm:presLayoutVars>
          <dgm:chMax val="0"/>
          <dgm:bulletEnabled val="1"/>
        </dgm:presLayoutVars>
      </dgm:prSet>
      <dgm:spPr/>
      <dgm:t>
        <a:bodyPr/>
        <a:lstStyle/>
        <a:p>
          <a:endParaRPr lang="en-US"/>
        </a:p>
      </dgm:t>
    </dgm:pt>
    <dgm:pt modelId="{92C369DA-6287-4409-B79E-F6D6ED4E244D}" type="pres">
      <dgm:prSet presAssocID="{BBE0C586-8B5B-44E1-9932-69EABA37E27D}" presName="spacer" presStyleCnt="0"/>
      <dgm:spPr/>
      <dgm:t>
        <a:bodyPr/>
        <a:lstStyle/>
        <a:p>
          <a:endParaRPr lang="en-US"/>
        </a:p>
      </dgm:t>
    </dgm:pt>
    <dgm:pt modelId="{CA633899-8289-4BCA-9BA6-E2486146DEC3}" type="pres">
      <dgm:prSet presAssocID="{178977BE-9082-4982-9CC0-D748500CE4E8}" presName="parentText" presStyleLbl="node1" presStyleIdx="2" presStyleCnt="7" custLinFactNeighborY="-44525">
        <dgm:presLayoutVars>
          <dgm:chMax val="0"/>
          <dgm:bulletEnabled val="1"/>
        </dgm:presLayoutVars>
      </dgm:prSet>
      <dgm:spPr/>
      <dgm:t>
        <a:bodyPr/>
        <a:lstStyle/>
        <a:p>
          <a:endParaRPr lang="en-US"/>
        </a:p>
      </dgm:t>
    </dgm:pt>
    <dgm:pt modelId="{45A140E9-7E2E-426D-B9C8-0C49F85E56CA}" type="pres">
      <dgm:prSet presAssocID="{5F2EF89B-9F79-4F84-A92D-63CF26A166CB}" presName="spacer" presStyleCnt="0"/>
      <dgm:spPr/>
      <dgm:t>
        <a:bodyPr/>
        <a:lstStyle/>
        <a:p>
          <a:endParaRPr lang="en-US"/>
        </a:p>
      </dgm:t>
    </dgm:pt>
    <dgm:pt modelId="{A7202C35-2C2A-4A9D-A71C-3D04BEFDAA56}" type="pres">
      <dgm:prSet presAssocID="{FAC0492D-2918-404B-A74D-9CE0599A163D}" presName="parentText" presStyleLbl="node1" presStyleIdx="3" presStyleCnt="7" custLinFactNeighborY="-44525">
        <dgm:presLayoutVars>
          <dgm:chMax val="0"/>
          <dgm:bulletEnabled val="1"/>
        </dgm:presLayoutVars>
      </dgm:prSet>
      <dgm:spPr/>
      <dgm:t>
        <a:bodyPr/>
        <a:lstStyle/>
        <a:p>
          <a:endParaRPr lang="en-US"/>
        </a:p>
      </dgm:t>
    </dgm:pt>
    <dgm:pt modelId="{3C4900A4-0F1B-4564-ABE7-F71C792E82D5}" type="pres">
      <dgm:prSet presAssocID="{8294CF94-6A0B-462F-AD6A-022378A39EC7}" presName="spacer" presStyleCnt="0"/>
      <dgm:spPr/>
      <dgm:t>
        <a:bodyPr/>
        <a:lstStyle/>
        <a:p>
          <a:endParaRPr lang="en-US"/>
        </a:p>
      </dgm:t>
    </dgm:pt>
    <dgm:pt modelId="{D22106B3-B254-41D4-9EA6-DC40899ABF7A}" type="pres">
      <dgm:prSet presAssocID="{BB6AEB01-69BE-4B22-BAC2-FFB836B428A2}" presName="parentText" presStyleLbl="node1" presStyleIdx="4" presStyleCnt="7" custLinFactNeighborY="-44525">
        <dgm:presLayoutVars>
          <dgm:chMax val="0"/>
          <dgm:bulletEnabled val="1"/>
        </dgm:presLayoutVars>
      </dgm:prSet>
      <dgm:spPr/>
      <dgm:t>
        <a:bodyPr/>
        <a:lstStyle/>
        <a:p>
          <a:endParaRPr lang="en-US"/>
        </a:p>
      </dgm:t>
    </dgm:pt>
    <dgm:pt modelId="{FCBF0D62-52C8-4E87-A70C-17BE23E6B931}" type="pres">
      <dgm:prSet presAssocID="{FA1126E1-CED6-451C-95D4-571868237F36}" presName="spacer" presStyleCnt="0"/>
      <dgm:spPr/>
      <dgm:t>
        <a:bodyPr/>
        <a:lstStyle/>
        <a:p>
          <a:endParaRPr lang="en-US"/>
        </a:p>
      </dgm:t>
    </dgm:pt>
    <dgm:pt modelId="{5093173D-59DE-4FC3-BC68-974C8D2D1EBA}" type="pres">
      <dgm:prSet presAssocID="{848C7691-F61A-4DE4-AD4E-B106D364E9AD}" presName="parentText" presStyleLbl="node1" presStyleIdx="5" presStyleCnt="7" custLinFactNeighborX="4035" custLinFactNeighborY="-44525">
        <dgm:presLayoutVars>
          <dgm:chMax val="0"/>
          <dgm:bulletEnabled val="1"/>
        </dgm:presLayoutVars>
      </dgm:prSet>
      <dgm:spPr/>
      <dgm:t>
        <a:bodyPr/>
        <a:lstStyle/>
        <a:p>
          <a:endParaRPr lang="en-US"/>
        </a:p>
      </dgm:t>
    </dgm:pt>
    <dgm:pt modelId="{ED29D9A5-7E74-476D-90C5-466EACB63840}" type="pres">
      <dgm:prSet presAssocID="{873A9B65-A310-4DAC-9B68-34DA9047AD04}" presName="spacer" presStyleCnt="0"/>
      <dgm:spPr/>
      <dgm:t>
        <a:bodyPr/>
        <a:lstStyle/>
        <a:p>
          <a:endParaRPr lang="en-US"/>
        </a:p>
      </dgm:t>
    </dgm:pt>
    <dgm:pt modelId="{39943FF7-EC48-4A6B-8985-493FE7C807B5}" type="pres">
      <dgm:prSet presAssocID="{DBB152CF-953B-401B-80C1-C91B02AE8B51}" presName="parentText" presStyleLbl="node1" presStyleIdx="6" presStyleCnt="7" custLinFactNeighborY="-44525">
        <dgm:presLayoutVars>
          <dgm:chMax val="0"/>
          <dgm:bulletEnabled val="1"/>
        </dgm:presLayoutVars>
      </dgm:prSet>
      <dgm:spPr/>
      <dgm:t>
        <a:bodyPr/>
        <a:lstStyle/>
        <a:p>
          <a:endParaRPr lang="en-US"/>
        </a:p>
      </dgm:t>
    </dgm:pt>
  </dgm:ptLst>
  <dgm:cxnLst>
    <dgm:cxn modelId="{EA1B89EC-F17B-4712-BDEF-DFFEC590BAAC}" srcId="{E51A0775-D01A-41EC-9C0C-7E68F6B5CE42}" destId="{0B133BCC-05E6-44E1-B0AE-6F5D1D885E1F}" srcOrd="1" destOrd="0" parTransId="{593781BB-3244-4DD3-AE7F-CDC7CB91EE54}" sibTransId="{BBE0C586-8B5B-44E1-9932-69EABA37E27D}"/>
    <dgm:cxn modelId="{001782DA-479F-473D-862E-99905551AC9E}" type="presOf" srcId="{848C7691-F61A-4DE4-AD4E-B106D364E9AD}" destId="{5093173D-59DE-4FC3-BC68-974C8D2D1EBA}" srcOrd="0" destOrd="0" presId="urn:microsoft.com/office/officeart/2005/8/layout/vList2"/>
    <dgm:cxn modelId="{FCA9F528-8912-473A-B5A4-A4CB6BDE047B}" type="presOf" srcId="{DBB152CF-953B-401B-80C1-C91B02AE8B51}" destId="{39943FF7-EC48-4A6B-8985-493FE7C807B5}" srcOrd="0" destOrd="0" presId="urn:microsoft.com/office/officeart/2005/8/layout/vList2"/>
    <dgm:cxn modelId="{28DB836F-5C75-4F01-BBE4-35BE7E14370A}" srcId="{E51A0775-D01A-41EC-9C0C-7E68F6B5CE42}" destId="{178977BE-9082-4982-9CC0-D748500CE4E8}" srcOrd="2" destOrd="0" parTransId="{C5E9B801-99BB-4FAB-BE1F-3E542AADED5D}" sibTransId="{5F2EF89B-9F79-4F84-A92D-63CF26A166CB}"/>
    <dgm:cxn modelId="{997291D9-FFCA-4AD0-83E6-C5E9411306AE}" srcId="{E51A0775-D01A-41EC-9C0C-7E68F6B5CE42}" destId="{BB6AEB01-69BE-4B22-BAC2-FFB836B428A2}" srcOrd="4" destOrd="0" parTransId="{4032650A-F364-4760-9B3C-CE8345E62A53}" sibTransId="{FA1126E1-CED6-451C-95D4-571868237F36}"/>
    <dgm:cxn modelId="{A4AA16DF-B9E3-4101-B0AC-FD48D7184E0B}" type="presOf" srcId="{914F5514-E6DC-4037-B4A1-712D1F375CAD}" destId="{202291E9-8202-46C6-9766-68897C4972A4}" srcOrd="0" destOrd="0" presId="urn:microsoft.com/office/officeart/2005/8/layout/vList2"/>
    <dgm:cxn modelId="{A5B36D45-DA0A-4A55-BBAA-6A6D8AF903D6}" type="presOf" srcId="{178977BE-9082-4982-9CC0-D748500CE4E8}" destId="{CA633899-8289-4BCA-9BA6-E2486146DEC3}" srcOrd="0" destOrd="0" presId="urn:microsoft.com/office/officeart/2005/8/layout/vList2"/>
    <dgm:cxn modelId="{C26AFDC9-299E-4E43-8C3D-92E04624B630}" type="presOf" srcId="{E51A0775-D01A-41EC-9C0C-7E68F6B5CE42}" destId="{8D431EE6-9D85-4D24-A3C9-9EA4F6FBF33A}" srcOrd="0" destOrd="0" presId="urn:microsoft.com/office/officeart/2005/8/layout/vList2"/>
    <dgm:cxn modelId="{C5A0FEBA-7A6F-43EC-A2A5-6FA9D86136E6}" srcId="{E51A0775-D01A-41EC-9C0C-7E68F6B5CE42}" destId="{848C7691-F61A-4DE4-AD4E-B106D364E9AD}" srcOrd="5" destOrd="0" parTransId="{E659839B-3938-4835-B8B5-4FD4BB20E0B7}" sibTransId="{873A9B65-A310-4DAC-9B68-34DA9047AD04}"/>
    <dgm:cxn modelId="{94C22600-A34D-4865-A6BA-B400BC5202CC}" srcId="{E51A0775-D01A-41EC-9C0C-7E68F6B5CE42}" destId="{DBB152CF-953B-401B-80C1-C91B02AE8B51}" srcOrd="6" destOrd="0" parTransId="{7FDB7357-B406-4D26-A308-4CB6CB70638A}" sibTransId="{F0BA5F2D-05F6-4E4F-8E5D-EB198ADCDC58}"/>
    <dgm:cxn modelId="{65061FC1-92FB-4EFD-AD24-B2179C4D60B2}" type="presOf" srcId="{FAC0492D-2918-404B-A74D-9CE0599A163D}" destId="{A7202C35-2C2A-4A9D-A71C-3D04BEFDAA56}" srcOrd="0" destOrd="0" presId="urn:microsoft.com/office/officeart/2005/8/layout/vList2"/>
    <dgm:cxn modelId="{F63C13D3-3340-4BC5-852F-441B52F77B0A}" srcId="{E51A0775-D01A-41EC-9C0C-7E68F6B5CE42}" destId="{914F5514-E6DC-4037-B4A1-712D1F375CAD}" srcOrd="0" destOrd="0" parTransId="{981988B7-3D2A-4BBD-8B7D-875ACF78A270}" sibTransId="{A5037205-83E7-4A8A-BF19-A71FEFC35BAB}"/>
    <dgm:cxn modelId="{44A96E53-26C6-44DE-8D48-2273D260D401}" type="presOf" srcId="{BB6AEB01-69BE-4B22-BAC2-FFB836B428A2}" destId="{D22106B3-B254-41D4-9EA6-DC40899ABF7A}" srcOrd="0" destOrd="0" presId="urn:microsoft.com/office/officeart/2005/8/layout/vList2"/>
    <dgm:cxn modelId="{1F4FBDDC-D17E-41BB-BC87-01384D301C46}" srcId="{E51A0775-D01A-41EC-9C0C-7E68F6B5CE42}" destId="{FAC0492D-2918-404B-A74D-9CE0599A163D}" srcOrd="3" destOrd="0" parTransId="{C568A1BE-424E-48FB-80B0-B40DC6A09AD1}" sibTransId="{8294CF94-6A0B-462F-AD6A-022378A39EC7}"/>
    <dgm:cxn modelId="{F8E55E08-9592-47ED-B859-9A0EAAC8DA72}" type="presOf" srcId="{0B133BCC-05E6-44E1-B0AE-6F5D1D885E1F}" destId="{040DD405-EBD2-4471-8A75-A36B5F224DE8}" srcOrd="0" destOrd="0" presId="urn:microsoft.com/office/officeart/2005/8/layout/vList2"/>
    <dgm:cxn modelId="{6812B7B5-256D-42C4-AB7B-AF657CC9FC47}" type="presParOf" srcId="{8D431EE6-9D85-4D24-A3C9-9EA4F6FBF33A}" destId="{202291E9-8202-46C6-9766-68897C4972A4}" srcOrd="0" destOrd="0" presId="urn:microsoft.com/office/officeart/2005/8/layout/vList2"/>
    <dgm:cxn modelId="{06ECAC71-E8C3-4FB8-AE52-AC2B740D44C6}" type="presParOf" srcId="{8D431EE6-9D85-4D24-A3C9-9EA4F6FBF33A}" destId="{2C4CBBC2-65EB-4C19-976E-832920C32817}" srcOrd="1" destOrd="0" presId="urn:microsoft.com/office/officeart/2005/8/layout/vList2"/>
    <dgm:cxn modelId="{A9D6E631-9972-45B0-B430-F681AC7355F0}" type="presParOf" srcId="{8D431EE6-9D85-4D24-A3C9-9EA4F6FBF33A}" destId="{040DD405-EBD2-4471-8A75-A36B5F224DE8}" srcOrd="2" destOrd="0" presId="urn:microsoft.com/office/officeart/2005/8/layout/vList2"/>
    <dgm:cxn modelId="{60AC1386-A20A-4FE1-9E8D-13EA77D9F2FC}" type="presParOf" srcId="{8D431EE6-9D85-4D24-A3C9-9EA4F6FBF33A}" destId="{92C369DA-6287-4409-B79E-F6D6ED4E244D}" srcOrd="3" destOrd="0" presId="urn:microsoft.com/office/officeart/2005/8/layout/vList2"/>
    <dgm:cxn modelId="{0C7D0D0F-B185-4810-9D90-FF018C105B38}" type="presParOf" srcId="{8D431EE6-9D85-4D24-A3C9-9EA4F6FBF33A}" destId="{CA633899-8289-4BCA-9BA6-E2486146DEC3}" srcOrd="4" destOrd="0" presId="urn:microsoft.com/office/officeart/2005/8/layout/vList2"/>
    <dgm:cxn modelId="{63C8A4E9-E029-43CA-9F0E-AC03DBFA0F54}" type="presParOf" srcId="{8D431EE6-9D85-4D24-A3C9-9EA4F6FBF33A}" destId="{45A140E9-7E2E-426D-B9C8-0C49F85E56CA}" srcOrd="5" destOrd="0" presId="urn:microsoft.com/office/officeart/2005/8/layout/vList2"/>
    <dgm:cxn modelId="{96F6791F-2A9D-45CB-855F-A84FE14EE4FB}" type="presParOf" srcId="{8D431EE6-9D85-4D24-A3C9-9EA4F6FBF33A}" destId="{A7202C35-2C2A-4A9D-A71C-3D04BEFDAA56}" srcOrd="6" destOrd="0" presId="urn:microsoft.com/office/officeart/2005/8/layout/vList2"/>
    <dgm:cxn modelId="{E1187011-12D7-449C-9BC8-06AAF8B86B27}" type="presParOf" srcId="{8D431EE6-9D85-4D24-A3C9-9EA4F6FBF33A}" destId="{3C4900A4-0F1B-4564-ABE7-F71C792E82D5}" srcOrd="7" destOrd="0" presId="urn:microsoft.com/office/officeart/2005/8/layout/vList2"/>
    <dgm:cxn modelId="{8BEEA08A-12E7-4221-AD7D-567DA6350C5E}" type="presParOf" srcId="{8D431EE6-9D85-4D24-A3C9-9EA4F6FBF33A}" destId="{D22106B3-B254-41D4-9EA6-DC40899ABF7A}" srcOrd="8" destOrd="0" presId="urn:microsoft.com/office/officeart/2005/8/layout/vList2"/>
    <dgm:cxn modelId="{941541FC-7B1E-44A4-81A0-281362B386C0}" type="presParOf" srcId="{8D431EE6-9D85-4D24-A3C9-9EA4F6FBF33A}" destId="{FCBF0D62-52C8-4E87-A70C-17BE23E6B931}" srcOrd="9" destOrd="0" presId="urn:microsoft.com/office/officeart/2005/8/layout/vList2"/>
    <dgm:cxn modelId="{CAFDBB0F-C234-45C1-83C5-03F5D815D2E7}" type="presParOf" srcId="{8D431EE6-9D85-4D24-A3C9-9EA4F6FBF33A}" destId="{5093173D-59DE-4FC3-BC68-974C8D2D1EBA}" srcOrd="10" destOrd="0" presId="urn:microsoft.com/office/officeart/2005/8/layout/vList2"/>
    <dgm:cxn modelId="{94D73659-333B-4869-8198-042FD28BFC58}" type="presParOf" srcId="{8D431EE6-9D85-4D24-A3C9-9EA4F6FBF33A}" destId="{ED29D9A5-7E74-476D-90C5-466EACB63840}" srcOrd="11" destOrd="0" presId="urn:microsoft.com/office/officeart/2005/8/layout/vList2"/>
    <dgm:cxn modelId="{5A6A72AE-A37C-426F-AEB8-62F0113AAF40}" type="presParOf" srcId="{8D431EE6-9D85-4D24-A3C9-9EA4F6FBF33A}" destId="{39943FF7-EC48-4A6B-8985-493FE7C807B5}" srcOrd="1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0" dirty="0" smtClean="0"/>
            <a:t>Initial Discovery</a:t>
          </a:r>
          <a:endParaRPr lang="en-US" sz="800" b="0"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b="1" dirty="0" smtClean="0"/>
            <a:t>Prepare for Round 2</a:t>
          </a:r>
          <a:endParaRPr lang="en-US" b="1"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tyle>
          <a:lnRef idx="0">
            <a:schemeClr val="accent1"/>
          </a:lnRef>
          <a:fillRef idx="3">
            <a:schemeClr val="accent1"/>
          </a:fillRef>
          <a:effectRef idx="3">
            <a:schemeClr val="accent1"/>
          </a:effectRef>
          <a:fontRef idx="minor">
            <a:schemeClr val="lt1"/>
          </a:fontRef>
        </dgm:style>
      </dgm:prSet>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a:solidFill>
          <a:srgbClr val="00FF00"/>
        </a:solidFill>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693336F3-DA03-4489-88A2-ACEE58BB6BC4}" srcId="{6E49030C-0BBE-4519-BC15-1C440329B162}" destId="{6A2DB4AD-CC0E-4A67-9BF7-0F888DC20D38}" srcOrd="1" destOrd="0" parTransId="{ADB9B78D-976C-4788-8EC7-811D2D15911F}" sibTransId="{7D448F62-52DD-40B6-9668-5952FA781E0A}"/>
    <dgm:cxn modelId="{C9303465-7F09-44F3-A0BF-D2F85E726CC5}" type="presOf" srcId="{93D643EC-8464-4382-83E3-AF55B7AB3557}" destId="{904AFC54-C046-44A3-A301-4DDFE5015E7C}" srcOrd="0" destOrd="0" presId="urn:microsoft.com/office/officeart/2005/8/layout/hProcess11"/>
    <dgm:cxn modelId="{DDD9C2D2-2465-4C79-959D-5AAB8CFB9743}" srcId="{6E49030C-0BBE-4519-BC15-1C440329B162}" destId="{A016F06C-D601-4D0E-9B4C-78E3D818E07B}" srcOrd="2" destOrd="0" parTransId="{A8FEDFA6-D7B4-4FB5-AE2E-AF431BE26446}" sibTransId="{C00AC3EC-8F14-4B73-9BA8-ECCDDE006CE5}"/>
    <dgm:cxn modelId="{379F4301-8730-4771-ADCD-9D3ABF0C43EC}" type="presOf" srcId="{6E49030C-0BBE-4519-BC15-1C440329B162}" destId="{E8A709EA-707C-4088-AA43-7E1E625164DC}"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23A10D07-3C02-451A-A675-07A13EE4D8EB}" type="presOf" srcId="{6A2DB4AD-CC0E-4A67-9BF7-0F888DC20D38}" destId="{AE7EA1F3-D094-46DC-B4FF-9401D6C95C15}" srcOrd="0" destOrd="0" presId="urn:microsoft.com/office/officeart/2005/8/layout/hProcess11"/>
    <dgm:cxn modelId="{520ADF46-5EA6-48FE-8E29-DC96EED754A1}" type="presOf" srcId="{A016F06C-D601-4D0E-9B4C-78E3D818E07B}" destId="{4888CC0A-5F23-4BCA-91B3-589B58AB3133}" srcOrd="0" destOrd="0" presId="urn:microsoft.com/office/officeart/2005/8/layout/hProcess11"/>
    <dgm:cxn modelId="{FD87F840-869C-4FD6-8E00-C55A8D81A6A3}" srcId="{6E49030C-0BBE-4519-BC15-1C440329B162}" destId="{F348C5AB-0D47-4428-BE53-3632904333CD}" srcOrd="4" destOrd="0" parTransId="{E08E4228-B13B-4D9E-B595-5CDBB098AEC6}" sibTransId="{9E26557B-E36B-49A4-8E95-7C24AC2B7A8C}"/>
    <dgm:cxn modelId="{AA51538A-E973-4102-B40B-674D6CF02B86}" srcId="{6E49030C-0BBE-4519-BC15-1C440329B162}" destId="{CE2DF788-FA1D-4DAA-8083-00D19219C3A8}" srcOrd="0" destOrd="0" parTransId="{FAD1261B-2686-4CC9-BA3C-A2B7DDC05EB7}" sibTransId="{EF79044A-DA66-4B1F-9B84-4D8328BA4680}"/>
    <dgm:cxn modelId="{AEBA9FA3-718D-4AB6-99F3-A5366FE16BAB}" srcId="{6E49030C-0BBE-4519-BC15-1C440329B162}" destId="{93D643EC-8464-4382-83E3-AF55B7AB3557}" srcOrd="6" destOrd="0" parTransId="{FBEF0142-0D56-4BD7-B8CF-5E7728CD0C56}" sibTransId="{A2250454-FE3D-4171-B5EF-785E5AF46AF1}"/>
    <dgm:cxn modelId="{B44428B1-1740-47E6-AB7F-165DF753D6BF}" type="presOf" srcId="{24A786E7-E975-49A9-80F7-D6B045A585E0}" destId="{67620822-939C-4BB0-84F7-84E66C50CDC2}" srcOrd="0" destOrd="0" presId="urn:microsoft.com/office/officeart/2005/8/layout/hProcess11"/>
    <dgm:cxn modelId="{FAAA1145-BE2F-4F8C-81A4-ECF6FDAE8CD1}" type="presOf" srcId="{3D632CFA-A98D-49C0-9ED1-E9BA31ADA3CC}" destId="{65E6B075-13C4-4A63-8F2D-645786730DAB}" srcOrd="0" destOrd="0" presId="urn:microsoft.com/office/officeart/2005/8/layout/hProcess11"/>
    <dgm:cxn modelId="{26CEE565-873F-46E9-B7F6-2EBAC14D3E10}" type="presOf" srcId="{B4A70278-A5D3-4B17-AE4E-6963CE086BE4}" destId="{4CFB1A45-B278-42C4-8249-688CA1EABD8E}"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B2F5A291-D11E-4B30-9AE3-629D266F84C4}" type="presOf" srcId="{F348C5AB-0D47-4428-BE53-3632904333CD}" destId="{0736FC7D-E695-4172-A503-196CBC385E12}" srcOrd="0" destOrd="0" presId="urn:microsoft.com/office/officeart/2005/8/layout/hProcess11"/>
    <dgm:cxn modelId="{17E32C89-EE41-4DC3-9C46-FEC0531B049F}" srcId="{6E49030C-0BBE-4519-BC15-1C440329B162}" destId="{24A786E7-E975-49A9-80F7-D6B045A585E0}" srcOrd="5" destOrd="0" parTransId="{89594D2E-119F-47F7-B3CC-669DFCAA60E9}" sibTransId="{B8BE4544-DF99-4991-B1CD-21AD7A9CA91B}"/>
    <dgm:cxn modelId="{3C24721C-57D4-46A3-A385-1623D4F68BC5}" type="presOf" srcId="{CE2DF788-FA1D-4DAA-8083-00D19219C3A8}" destId="{E427075E-2159-4A23-A771-52EF1F5034F3}" srcOrd="0" destOrd="0" presId="urn:microsoft.com/office/officeart/2005/8/layout/hProcess11"/>
    <dgm:cxn modelId="{59DEE5FD-C283-417E-B70A-3B63C88B3D0D}" type="presParOf" srcId="{E8A709EA-707C-4088-AA43-7E1E625164DC}" destId="{45D75DE3-0FEC-4E1B-AE6B-618C132C506A}" srcOrd="0" destOrd="0" presId="urn:microsoft.com/office/officeart/2005/8/layout/hProcess11"/>
    <dgm:cxn modelId="{E986C4CD-0421-4E26-B303-3B2FC47C53EB}" type="presParOf" srcId="{E8A709EA-707C-4088-AA43-7E1E625164DC}" destId="{6FA75AAC-0556-4AED-BECF-F14BAE4E36E7}" srcOrd="1" destOrd="0" presId="urn:microsoft.com/office/officeart/2005/8/layout/hProcess11"/>
    <dgm:cxn modelId="{24ED83D9-4CA1-4DD8-9E46-B8DB570FBAD1}" type="presParOf" srcId="{6FA75AAC-0556-4AED-BECF-F14BAE4E36E7}" destId="{7DF4431C-65AF-4789-B0FA-BF9D22105E64}" srcOrd="0" destOrd="0" presId="urn:microsoft.com/office/officeart/2005/8/layout/hProcess11"/>
    <dgm:cxn modelId="{944C0921-6674-4379-897D-BB585BB22493}" type="presParOf" srcId="{7DF4431C-65AF-4789-B0FA-BF9D22105E64}" destId="{E427075E-2159-4A23-A771-52EF1F5034F3}" srcOrd="0" destOrd="0" presId="urn:microsoft.com/office/officeart/2005/8/layout/hProcess11"/>
    <dgm:cxn modelId="{2217EF6D-765A-4E97-8B96-A0BE37B9B1B6}" type="presParOf" srcId="{7DF4431C-65AF-4789-B0FA-BF9D22105E64}" destId="{B377CB9C-F869-45A7-A89D-868393BD32A8}" srcOrd="1" destOrd="0" presId="urn:microsoft.com/office/officeart/2005/8/layout/hProcess11"/>
    <dgm:cxn modelId="{2502A171-436E-424B-822D-44C98D48119B}" type="presParOf" srcId="{7DF4431C-65AF-4789-B0FA-BF9D22105E64}" destId="{500A18BF-69C2-4F7D-8944-1C700522919C}" srcOrd="2" destOrd="0" presId="urn:microsoft.com/office/officeart/2005/8/layout/hProcess11"/>
    <dgm:cxn modelId="{7459D249-D8A4-40AA-93D3-2C24C8F6B604}" type="presParOf" srcId="{6FA75AAC-0556-4AED-BECF-F14BAE4E36E7}" destId="{70C4E6DB-25D4-43FF-9134-E516EED59AD7}" srcOrd="1" destOrd="0" presId="urn:microsoft.com/office/officeart/2005/8/layout/hProcess11"/>
    <dgm:cxn modelId="{2AE68D61-0FAD-4AC1-BDA9-BF8FF038FA1E}" type="presParOf" srcId="{6FA75AAC-0556-4AED-BECF-F14BAE4E36E7}" destId="{AC246F6F-FEEC-4709-B160-F80DE7831662}" srcOrd="2" destOrd="0" presId="urn:microsoft.com/office/officeart/2005/8/layout/hProcess11"/>
    <dgm:cxn modelId="{6D1E899F-85BC-43DD-9B16-EBD9BB9F4A05}" type="presParOf" srcId="{AC246F6F-FEEC-4709-B160-F80DE7831662}" destId="{AE7EA1F3-D094-46DC-B4FF-9401D6C95C15}" srcOrd="0" destOrd="0" presId="urn:microsoft.com/office/officeart/2005/8/layout/hProcess11"/>
    <dgm:cxn modelId="{0AB29830-F50C-4737-A9F4-1592140DBD2E}" type="presParOf" srcId="{AC246F6F-FEEC-4709-B160-F80DE7831662}" destId="{A570C5D0-EC5B-4928-8B2F-718E8C92D6E1}" srcOrd="1" destOrd="0" presId="urn:microsoft.com/office/officeart/2005/8/layout/hProcess11"/>
    <dgm:cxn modelId="{0DEFFC7A-0F15-4D66-8E31-2232C4AABAEC}" type="presParOf" srcId="{AC246F6F-FEEC-4709-B160-F80DE7831662}" destId="{9179A7DD-10CD-4D36-B7DF-65B5ADCB57CE}" srcOrd="2" destOrd="0" presId="urn:microsoft.com/office/officeart/2005/8/layout/hProcess11"/>
    <dgm:cxn modelId="{D39E5D13-C58C-4676-A5B9-68271105D23A}" type="presParOf" srcId="{6FA75AAC-0556-4AED-BECF-F14BAE4E36E7}" destId="{8B6C032B-AEFE-46F1-B944-4B7B6C68F733}" srcOrd="3" destOrd="0" presId="urn:microsoft.com/office/officeart/2005/8/layout/hProcess11"/>
    <dgm:cxn modelId="{9BAC7532-7180-4354-8F5C-E33BA35AECF4}" type="presParOf" srcId="{6FA75AAC-0556-4AED-BECF-F14BAE4E36E7}" destId="{63EDCBA5-7989-49BF-ABF9-8E0C862A16FA}" srcOrd="4" destOrd="0" presId="urn:microsoft.com/office/officeart/2005/8/layout/hProcess11"/>
    <dgm:cxn modelId="{C5100EED-5267-43D8-A210-1E7F513F3F0E}" type="presParOf" srcId="{63EDCBA5-7989-49BF-ABF9-8E0C862A16FA}" destId="{4888CC0A-5F23-4BCA-91B3-589B58AB3133}" srcOrd="0" destOrd="0" presId="urn:microsoft.com/office/officeart/2005/8/layout/hProcess11"/>
    <dgm:cxn modelId="{54034FB9-8541-42CA-BD6D-20450C293EE5}" type="presParOf" srcId="{63EDCBA5-7989-49BF-ABF9-8E0C862A16FA}" destId="{CF2B9A54-3806-493B-BAF8-321F6F9C1BE1}" srcOrd="1" destOrd="0" presId="urn:microsoft.com/office/officeart/2005/8/layout/hProcess11"/>
    <dgm:cxn modelId="{07AA192E-B965-41F0-AE02-06603041370B}" type="presParOf" srcId="{63EDCBA5-7989-49BF-ABF9-8E0C862A16FA}" destId="{841C441D-EC60-4074-ACA4-AD331FC852FA}" srcOrd="2" destOrd="0" presId="urn:microsoft.com/office/officeart/2005/8/layout/hProcess11"/>
    <dgm:cxn modelId="{521A4F57-EBF7-4F91-8AAC-BFD1BFD9CE39}" type="presParOf" srcId="{6FA75AAC-0556-4AED-BECF-F14BAE4E36E7}" destId="{FC42689E-9296-479A-AB48-BCA1421D12A6}" srcOrd="5" destOrd="0" presId="urn:microsoft.com/office/officeart/2005/8/layout/hProcess11"/>
    <dgm:cxn modelId="{7C8496AE-B762-4248-89F0-5A728C41C934}" type="presParOf" srcId="{6FA75AAC-0556-4AED-BECF-F14BAE4E36E7}" destId="{D8D616F3-0021-47D5-8677-AF9A6FF1FB07}" srcOrd="6" destOrd="0" presId="urn:microsoft.com/office/officeart/2005/8/layout/hProcess11"/>
    <dgm:cxn modelId="{1A1A34EE-4942-49EE-A1C4-948A360E5C66}" type="presParOf" srcId="{D8D616F3-0021-47D5-8677-AF9A6FF1FB07}" destId="{65E6B075-13C4-4A63-8F2D-645786730DAB}" srcOrd="0" destOrd="0" presId="urn:microsoft.com/office/officeart/2005/8/layout/hProcess11"/>
    <dgm:cxn modelId="{EEB1C903-6C67-476C-8D77-B6A49E07D036}" type="presParOf" srcId="{D8D616F3-0021-47D5-8677-AF9A6FF1FB07}" destId="{1A58880E-3BF6-4747-9FE0-F6F5E667045A}" srcOrd="1" destOrd="0" presId="urn:microsoft.com/office/officeart/2005/8/layout/hProcess11"/>
    <dgm:cxn modelId="{AD48B2CE-5A25-43E2-AAEA-A60336AAC6CF}" type="presParOf" srcId="{D8D616F3-0021-47D5-8677-AF9A6FF1FB07}" destId="{45B54D33-671E-4924-969E-CEDB27CF2A87}" srcOrd="2" destOrd="0" presId="urn:microsoft.com/office/officeart/2005/8/layout/hProcess11"/>
    <dgm:cxn modelId="{0D65401E-10E4-49C7-9ECB-C30AF9E828DF}" type="presParOf" srcId="{6FA75AAC-0556-4AED-BECF-F14BAE4E36E7}" destId="{05CF0823-588A-49BF-B85B-02AE74EA2058}" srcOrd="7" destOrd="0" presId="urn:microsoft.com/office/officeart/2005/8/layout/hProcess11"/>
    <dgm:cxn modelId="{504B4A02-BBA4-4F90-9095-3C6A0EB7E8EB}" type="presParOf" srcId="{6FA75AAC-0556-4AED-BECF-F14BAE4E36E7}" destId="{033BB680-2A56-4C10-8C61-1B42583CBF5E}" srcOrd="8" destOrd="0" presId="urn:microsoft.com/office/officeart/2005/8/layout/hProcess11"/>
    <dgm:cxn modelId="{351C1946-3626-4C3C-9B9C-313C204C0022}" type="presParOf" srcId="{033BB680-2A56-4C10-8C61-1B42583CBF5E}" destId="{0736FC7D-E695-4172-A503-196CBC385E12}" srcOrd="0" destOrd="0" presId="urn:microsoft.com/office/officeart/2005/8/layout/hProcess11"/>
    <dgm:cxn modelId="{9A561E30-0B46-4547-BAD8-C8A581BCCF7A}" type="presParOf" srcId="{033BB680-2A56-4C10-8C61-1B42583CBF5E}" destId="{A190E172-4CBB-4898-B8EA-C1B6471101DF}" srcOrd="1" destOrd="0" presId="urn:microsoft.com/office/officeart/2005/8/layout/hProcess11"/>
    <dgm:cxn modelId="{48B4B5FB-9091-4351-A4B1-669EA8FC8956}" type="presParOf" srcId="{033BB680-2A56-4C10-8C61-1B42583CBF5E}" destId="{92199FD4-7635-440A-95CF-A39EC0ACB1F1}" srcOrd="2" destOrd="0" presId="urn:microsoft.com/office/officeart/2005/8/layout/hProcess11"/>
    <dgm:cxn modelId="{D18070AB-73E8-4604-AD8D-F1D968F1C08B}" type="presParOf" srcId="{6FA75AAC-0556-4AED-BECF-F14BAE4E36E7}" destId="{29B875C8-985D-468C-9731-DCB518CE5F0F}" srcOrd="9" destOrd="0" presId="urn:microsoft.com/office/officeart/2005/8/layout/hProcess11"/>
    <dgm:cxn modelId="{066368DF-CA79-4BCF-8B25-4C0C7ACAE5CA}" type="presParOf" srcId="{6FA75AAC-0556-4AED-BECF-F14BAE4E36E7}" destId="{F460F2DA-B43C-4922-8435-CBC853C85168}" srcOrd="10" destOrd="0" presId="urn:microsoft.com/office/officeart/2005/8/layout/hProcess11"/>
    <dgm:cxn modelId="{1A2CA797-C7AC-4BE3-A3EC-E2777FB09C8A}" type="presParOf" srcId="{F460F2DA-B43C-4922-8435-CBC853C85168}" destId="{67620822-939C-4BB0-84F7-84E66C50CDC2}" srcOrd="0" destOrd="0" presId="urn:microsoft.com/office/officeart/2005/8/layout/hProcess11"/>
    <dgm:cxn modelId="{69F34433-783F-4B5A-931E-737AB019CB05}" type="presParOf" srcId="{F460F2DA-B43C-4922-8435-CBC853C85168}" destId="{61AFB2BF-7C7A-4107-821F-AFB276B687CA}" srcOrd="1" destOrd="0" presId="urn:microsoft.com/office/officeart/2005/8/layout/hProcess11"/>
    <dgm:cxn modelId="{7B696ABB-59F4-4994-96EE-19ADE9E26F21}" type="presParOf" srcId="{F460F2DA-B43C-4922-8435-CBC853C85168}" destId="{936C5E1F-59B0-4736-A62D-51F62DFE894F}" srcOrd="2" destOrd="0" presId="urn:microsoft.com/office/officeart/2005/8/layout/hProcess11"/>
    <dgm:cxn modelId="{41F0CE0F-8100-4CB0-B13A-E61E6D44ECC5}" type="presParOf" srcId="{6FA75AAC-0556-4AED-BECF-F14BAE4E36E7}" destId="{1A6E5C59-4D9B-47B9-A6A6-AB70D0DC3AF7}" srcOrd="11" destOrd="0" presId="urn:microsoft.com/office/officeart/2005/8/layout/hProcess11"/>
    <dgm:cxn modelId="{860A7536-79FE-4E7C-83BC-67EC0921086A}" type="presParOf" srcId="{6FA75AAC-0556-4AED-BECF-F14BAE4E36E7}" destId="{6EC98578-AC67-4F01-9CEC-66CF3DD4FF85}" srcOrd="12" destOrd="0" presId="urn:microsoft.com/office/officeart/2005/8/layout/hProcess11"/>
    <dgm:cxn modelId="{CE61B402-5798-4A7D-812C-93FE257DFF90}" type="presParOf" srcId="{6EC98578-AC67-4F01-9CEC-66CF3DD4FF85}" destId="{904AFC54-C046-44A3-A301-4DDFE5015E7C}" srcOrd="0" destOrd="0" presId="urn:microsoft.com/office/officeart/2005/8/layout/hProcess11"/>
    <dgm:cxn modelId="{5F98DEEA-AE12-4F17-AF2A-BFDD852A59B0}" type="presParOf" srcId="{6EC98578-AC67-4F01-9CEC-66CF3DD4FF85}" destId="{954AE7AA-BF6D-4794-B5F3-B85A4CDEF5A5}" srcOrd="1" destOrd="0" presId="urn:microsoft.com/office/officeart/2005/8/layout/hProcess11"/>
    <dgm:cxn modelId="{DDBA307B-0FD9-4B56-8AE6-275F4E63845A}" type="presParOf" srcId="{6EC98578-AC67-4F01-9CEC-66CF3DD4FF85}" destId="{61D8EAE9-5195-44C1-B54A-2B78A16DF78E}" srcOrd="2" destOrd="0" presId="urn:microsoft.com/office/officeart/2005/8/layout/hProcess11"/>
    <dgm:cxn modelId="{E427DBBB-239E-487C-818D-D0C18ACE0D47}" type="presParOf" srcId="{6FA75AAC-0556-4AED-BECF-F14BAE4E36E7}" destId="{EE956A2A-36A5-4B7C-A267-678BEE10CBAE}" srcOrd="13" destOrd="0" presId="urn:microsoft.com/office/officeart/2005/8/layout/hProcess11"/>
    <dgm:cxn modelId="{BBB59A0A-6DF6-4286-B84D-AC53FE676B20}" type="presParOf" srcId="{6FA75AAC-0556-4AED-BECF-F14BAE4E36E7}" destId="{FB2605BF-CEF1-47BA-BCC6-24955676BD94}" srcOrd="14" destOrd="0" presId="urn:microsoft.com/office/officeart/2005/8/layout/hProcess11"/>
    <dgm:cxn modelId="{AE65D5E8-6C4D-4D69-BCDB-CB02CC7BA263}" type="presParOf" srcId="{FB2605BF-CEF1-47BA-BCC6-24955676BD94}" destId="{4CFB1A45-B278-42C4-8249-688CA1EABD8E}" srcOrd="0" destOrd="0" presId="urn:microsoft.com/office/officeart/2005/8/layout/hProcess11"/>
    <dgm:cxn modelId="{E8A2BC59-6577-4420-AD20-EB007D0758C8}" type="presParOf" srcId="{FB2605BF-CEF1-47BA-BCC6-24955676BD94}" destId="{B3B0EDF5-2B10-4DAE-AACE-FB977BC9004E}" srcOrd="1" destOrd="0" presId="urn:microsoft.com/office/officeart/2005/8/layout/hProcess11"/>
    <dgm:cxn modelId="{B2AD6197-DE4C-404D-B15A-47F8CFD603E9}"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sp="http://schemas.microsoft.com/office/drawing/2008/diagram" xmlns:dgm="http://schemas.openxmlformats.org/drawingml/2006/diagram" xmlns:a="http://schemas.openxmlformats.org/drawingml/2006/main">
  <dgm:ptLst>
    <dgm:pt modelId="{0077953D-096A-4E88-8B45-B5021FD3D070}" type="doc">
      <dgm:prSet loTypeId="urn:microsoft.com/office/officeart/2005/8/layout/cycle3" loCatId="cycle" qsTypeId="urn:microsoft.com/office/officeart/2005/8/quickstyle/3d1" qsCatId="3D" csTypeId="urn:microsoft.com/office/officeart/2005/8/colors/accent0_3" csCatId="mainScheme" phldr="1"/>
      <dgm:spPr/>
      <dgm:t>
        <a:bodyPr/>
        <a:lstStyle/>
        <a:p>
          <a:endParaRPr lang="en-US"/>
        </a:p>
      </dgm:t>
    </dgm:pt>
    <dgm:pt modelId="{9E6E7C28-226A-4D12-917B-F998A266031D}">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Prepare Immediately For Follow-on Incident Response After Notification</a:t>
          </a:r>
          <a:endParaRPr lang="en-US" b="1" dirty="0"/>
        </a:p>
      </dgm:t>
    </dgm:pt>
    <dgm:pt modelId="{89258768-C2F9-441F-875C-880626205BFF}" type="parTrans" cxnId="{17CF7FFF-E3BD-4230-AC44-EA69C1714AA4}">
      <dgm:prSet/>
      <dgm:spPr/>
      <dgm:t>
        <a:bodyPr/>
        <a:lstStyle/>
        <a:p>
          <a:endParaRPr lang="en-US"/>
        </a:p>
      </dgm:t>
    </dgm:pt>
    <dgm:pt modelId="{077530F6-8B2E-47F8-8295-5211A35B3246}" type="sibTrans" cxnId="{17CF7FFF-E3BD-4230-AC44-EA69C1714AA4}">
      <dgm:prSet>
        <dgm:style>
          <a:lnRef idx="1">
            <a:schemeClr val="dk1"/>
          </a:lnRef>
          <a:fillRef idx="2">
            <a:schemeClr val="dk1"/>
          </a:fillRef>
          <a:effectRef idx="1">
            <a:schemeClr val="dk1"/>
          </a:effectRef>
          <a:fontRef idx="minor">
            <a:schemeClr val="dk1"/>
          </a:fontRef>
        </dgm:style>
      </dgm:prSet>
      <dgm:spPr>
        <a:ln>
          <a:solidFill>
            <a:schemeClr val="bg1">
              <a:lumMod val="50000"/>
            </a:schemeClr>
          </a:solidFill>
        </a:ln>
      </dgm:spPr>
      <dgm:t>
        <a:bodyPr/>
        <a:lstStyle/>
        <a:p>
          <a:endParaRPr lang="en-US"/>
        </a:p>
      </dgm:t>
    </dgm:pt>
    <dgm:pt modelId="{C6438834-DF96-438E-9A47-4378F1273040}">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Highly Publicized Targets of Attack Typically Experience Further Attacks</a:t>
          </a:r>
          <a:endParaRPr lang="en-US" b="1" dirty="0"/>
        </a:p>
      </dgm:t>
    </dgm:pt>
    <dgm:pt modelId="{941CC9E4-A08C-4A95-8EBE-93C99AF28375}" type="parTrans" cxnId="{2B63ABB4-5FF8-496C-974F-4C33C76D9D52}">
      <dgm:prSet/>
      <dgm:spPr/>
      <dgm:t>
        <a:bodyPr/>
        <a:lstStyle/>
        <a:p>
          <a:endParaRPr lang="en-US"/>
        </a:p>
      </dgm:t>
    </dgm:pt>
    <dgm:pt modelId="{5B1736C5-F8C8-4658-9AD4-68B3E0A2F202}" type="sibTrans" cxnId="{2B63ABB4-5FF8-496C-974F-4C33C76D9D52}">
      <dgm:prSet/>
      <dgm:spPr/>
      <dgm:t>
        <a:bodyPr/>
        <a:lstStyle/>
        <a:p>
          <a:endParaRPr lang="en-US"/>
        </a:p>
      </dgm:t>
    </dgm:pt>
    <dgm:pt modelId="{89150B4F-FCF9-4157-A20A-1BF78F35AC79}" type="pres">
      <dgm:prSet presAssocID="{0077953D-096A-4E88-8B45-B5021FD3D070}" presName="Name0" presStyleCnt="0">
        <dgm:presLayoutVars>
          <dgm:dir/>
          <dgm:resizeHandles val="exact"/>
        </dgm:presLayoutVars>
      </dgm:prSet>
      <dgm:spPr/>
      <dgm:t>
        <a:bodyPr/>
        <a:lstStyle/>
        <a:p>
          <a:endParaRPr lang="en-US"/>
        </a:p>
      </dgm:t>
    </dgm:pt>
    <dgm:pt modelId="{7DC5891C-B733-4942-AF60-12738D4CB570}" type="pres">
      <dgm:prSet presAssocID="{0077953D-096A-4E88-8B45-B5021FD3D070}" presName="node1" presStyleLbl="node1" presStyleIdx="0" presStyleCnt="2" custScaleX="113909" custLinFactNeighborX="-60676" custLinFactNeighborY="5669">
        <dgm:presLayoutVars>
          <dgm:bulletEnabled val="1"/>
        </dgm:presLayoutVars>
      </dgm:prSet>
      <dgm:spPr/>
      <dgm:t>
        <a:bodyPr/>
        <a:lstStyle/>
        <a:p>
          <a:endParaRPr lang="en-US"/>
        </a:p>
      </dgm:t>
    </dgm:pt>
    <dgm:pt modelId="{1A1638A4-ACB9-4FA9-BB8E-2DFFC349B962}" type="pres">
      <dgm:prSet presAssocID="{0077953D-096A-4E88-8B45-B5021FD3D070}" presName="sibTrans" presStyleLbl="bgShp" presStyleIdx="0" presStyleCnt="1" custScaleX="150735" custLinFactNeighborX="9916" custLinFactNeighborY="9634"/>
      <dgm:spPr/>
      <dgm:t>
        <a:bodyPr/>
        <a:lstStyle/>
        <a:p>
          <a:endParaRPr lang="en-US"/>
        </a:p>
      </dgm:t>
    </dgm:pt>
    <dgm:pt modelId="{3DFB69EF-2177-4755-AB95-3F289FDBE45A}" type="pres">
      <dgm:prSet presAssocID="{0077953D-096A-4E88-8B45-B5021FD3D070}" presName="node2" presStyleLbl="node1" presStyleIdx="1" presStyleCnt="2" custScaleX="117986" custLinFactNeighborX="35962" custLinFactNeighborY="-41723">
        <dgm:presLayoutVars>
          <dgm:bulletEnabled val="1"/>
        </dgm:presLayoutVars>
      </dgm:prSet>
      <dgm:spPr/>
      <dgm:t>
        <a:bodyPr/>
        <a:lstStyle/>
        <a:p>
          <a:endParaRPr lang="en-US"/>
        </a:p>
      </dgm:t>
    </dgm:pt>
    <dgm:pt modelId="{8408851B-7DB6-40AB-BA97-791A20232485}" type="pres">
      <dgm:prSet presAssocID="{0077953D-096A-4E88-8B45-B5021FD3D070}" presName="sp1" presStyleCnt="0"/>
      <dgm:spPr/>
    </dgm:pt>
    <dgm:pt modelId="{5FA950BC-213B-489C-9D90-D02F78EEAB75}" type="pres">
      <dgm:prSet presAssocID="{0077953D-096A-4E88-8B45-B5021FD3D070}" presName="sp2" presStyleCnt="0"/>
      <dgm:spPr/>
    </dgm:pt>
  </dgm:ptLst>
  <dgm:cxnLst>
    <dgm:cxn modelId="{8799A473-C31E-41FE-9621-96E75EB2CEA2}" type="presOf" srcId="{0077953D-096A-4E88-8B45-B5021FD3D070}" destId="{89150B4F-FCF9-4157-A20A-1BF78F35AC79}" srcOrd="0" destOrd="0" presId="urn:microsoft.com/office/officeart/2005/8/layout/cycle3"/>
    <dgm:cxn modelId="{352070A4-F6BD-4B4F-BC73-379690C8DFA3}" type="presOf" srcId="{077530F6-8B2E-47F8-8295-5211A35B3246}" destId="{1A1638A4-ACB9-4FA9-BB8E-2DFFC349B962}" srcOrd="0" destOrd="0" presId="urn:microsoft.com/office/officeart/2005/8/layout/cycle3"/>
    <dgm:cxn modelId="{17CF7FFF-E3BD-4230-AC44-EA69C1714AA4}" srcId="{0077953D-096A-4E88-8B45-B5021FD3D070}" destId="{9E6E7C28-226A-4D12-917B-F998A266031D}" srcOrd="0" destOrd="0" parTransId="{89258768-C2F9-441F-875C-880626205BFF}" sibTransId="{077530F6-8B2E-47F8-8295-5211A35B3246}"/>
    <dgm:cxn modelId="{D80B4B7C-ACE0-4EB7-B47A-083BD3147F25}" type="presOf" srcId="{9E6E7C28-226A-4D12-917B-F998A266031D}" destId="{7DC5891C-B733-4942-AF60-12738D4CB570}" srcOrd="0" destOrd="0" presId="urn:microsoft.com/office/officeart/2005/8/layout/cycle3"/>
    <dgm:cxn modelId="{578F136D-7C0E-41EB-8C9A-12524CCB3D4D}" type="presOf" srcId="{C6438834-DF96-438E-9A47-4378F1273040}" destId="{3DFB69EF-2177-4755-AB95-3F289FDBE45A}" srcOrd="0" destOrd="0" presId="urn:microsoft.com/office/officeart/2005/8/layout/cycle3"/>
    <dgm:cxn modelId="{2B63ABB4-5FF8-496C-974F-4C33C76D9D52}" srcId="{0077953D-096A-4E88-8B45-B5021FD3D070}" destId="{C6438834-DF96-438E-9A47-4378F1273040}" srcOrd="1" destOrd="0" parTransId="{941CC9E4-A08C-4A95-8EBE-93C99AF28375}" sibTransId="{5B1736C5-F8C8-4658-9AD4-68B3E0A2F202}"/>
    <dgm:cxn modelId="{E791EBB9-9602-4DE4-AB93-BE138DA62AC3}" type="presParOf" srcId="{89150B4F-FCF9-4157-A20A-1BF78F35AC79}" destId="{7DC5891C-B733-4942-AF60-12738D4CB570}" srcOrd="0" destOrd="0" presId="urn:microsoft.com/office/officeart/2005/8/layout/cycle3"/>
    <dgm:cxn modelId="{C79FC91F-E6C4-41A3-B72C-88C93394E937}" type="presParOf" srcId="{89150B4F-FCF9-4157-A20A-1BF78F35AC79}" destId="{1A1638A4-ACB9-4FA9-BB8E-2DFFC349B962}" srcOrd="1" destOrd="0" presId="urn:microsoft.com/office/officeart/2005/8/layout/cycle3"/>
    <dgm:cxn modelId="{409E01B2-3C0E-4CE0-92A1-24442981BE91}" type="presParOf" srcId="{89150B4F-FCF9-4157-A20A-1BF78F35AC79}" destId="{3DFB69EF-2177-4755-AB95-3F289FDBE45A}" srcOrd="2" destOrd="0" presId="urn:microsoft.com/office/officeart/2005/8/layout/cycle3"/>
    <dgm:cxn modelId="{E013C35A-79AC-45ED-A290-9859435FFE6B}" type="presParOf" srcId="{89150B4F-FCF9-4157-A20A-1BF78F35AC79}" destId="{8408851B-7DB6-40AB-BA97-791A20232485}" srcOrd="3" destOrd="0" presId="urn:microsoft.com/office/officeart/2005/8/layout/cycle3"/>
    <dgm:cxn modelId="{B953D418-7529-48E1-8008-FACDB8CD5837}" type="presParOf" srcId="{89150B4F-FCF9-4157-A20A-1BF78F35AC79}" destId="{5FA950BC-213B-489C-9D90-D02F78EEAB75}"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0" dirty="0" smtClean="0"/>
            <a:t>Initial Discovery</a:t>
          </a:r>
          <a:endParaRPr lang="en-US" sz="800" b="0"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b="1" dirty="0" smtClean="0"/>
            <a:t>Litigation</a:t>
          </a:r>
          <a:endParaRPr lang="en-US" b="1"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tyle>
          <a:lnRef idx="0">
            <a:schemeClr val="accent1"/>
          </a:lnRef>
          <a:fillRef idx="3">
            <a:schemeClr val="accent1"/>
          </a:fillRef>
          <a:effectRef idx="3">
            <a:schemeClr val="accent1"/>
          </a:effectRef>
          <a:fontRef idx="minor">
            <a:schemeClr val="lt1"/>
          </a:fontRef>
        </dgm:style>
      </dgm:prSet>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a:solidFill>
          <a:srgbClr val="00FF00"/>
        </a:solidFill>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E3227E2F-4338-4641-AFED-87D7BC8BEDBF}" type="presOf" srcId="{93D643EC-8464-4382-83E3-AF55B7AB3557}" destId="{904AFC54-C046-44A3-A301-4DDFE5015E7C}" srcOrd="0" destOrd="0" presId="urn:microsoft.com/office/officeart/2005/8/layout/hProcess11"/>
    <dgm:cxn modelId="{63AB85FF-B2E3-4676-B7D8-71B1CC1D501B}" type="presOf" srcId="{6A2DB4AD-CC0E-4A67-9BF7-0F888DC20D38}" destId="{AE7EA1F3-D094-46DC-B4FF-9401D6C95C15}" srcOrd="0" destOrd="0" presId="urn:microsoft.com/office/officeart/2005/8/layout/hProcess11"/>
    <dgm:cxn modelId="{B11485AC-41F5-40EE-8B58-7D3539CA61CC}" type="presOf" srcId="{F348C5AB-0D47-4428-BE53-3632904333CD}" destId="{0736FC7D-E695-4172-A503-196CBC385E12}" srcOrd="0" destOrd="0" presId="urn:microsoft.com/office/officeart/2005/8/layout/hProcess11"/>
    <dgm:cxn modelId="{EC726857-25F0-434F-92CD-7C7BEC00D65D}" type="presOf" srcId="{CE2DF788-FA1D-4DAA-8083-00D19219C3A8}" destId="{E427075E-2159-4A23-A771-52EF1F5034F3}" srcOrd="0" destOrd="0" presId="urn:microsoft.com/office/officeart/2005/8/layout/hProcess11"/>
    <dgm:cxn modelId="{54944966-4EA0-4AD8-A1A5-C5775CD015F5}" type="presOf" srcId="{A016F06C-D601-4D0E-9B4C-78E3D818E07B}" destId="{4888CC0A-5F23-4BCA-91B3-589B58AB3133}" srcOrd="0" destOrd="0" presId="urn:microsoft.com/office/officeart/2005/8/layout/hProcess11"/>
    <dgm:cxn modelId="{848BD47C-2F74-43F7-B794-41DCF031C7A6}" type="presOf" srcId="{6E49030C-0BBE-4519-BC15-1C440329B162}" destId="{E8A709EA-707C-4088-AA43-7E1E625164DC}"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AEBA9FA3-718D-4AB6-99F3-A5366FE16BAB}" srcId="{6E49030C-0BBE-4519-BC15-1C440329B162}" destId="{93D643EC-8464-4382-83E3-AF55B7AB3557}" srcOrd="6" destOrd="0" parTransId="{FBEF0142-0D56-4BD7-B8CF-5E7728CD0C56}" sibTransId="{A2250454-FE3D-4171-B5EF-785E5AF46AF1}"/>
    <dgm:cxn modelId="{7DCE2E62-2130-4529-AA82-82603EC0FF3C}" type="presOf" srcId="{24A786E7-E975-49A9-80F7-D6B045A585E0}" destId="{67620822-939C-4BB0-84F7-84E66C50CDC2}" srcOrd="0" destOrd="0" presId="urn:microsoft.com/office/officeart/2005/8/layout/hProcess11"/>
    <dgm:cxn modelId="{693336F3-DA03-4489-88A2-ACEE58BB6BC4}" srcId="{6E49030C-0BBE-4519-BC15-1C440329B162}" destId="{6A2DB4AD-CC0E-4A67-9BF7-0F888DC20D38}" srcOrd="1" destOrd="0" parTransId="{ADB9B78D-976C-4788-8EC7-811D2D15911F}" sibTransId="{7D448F62-52DD-40B6-9668-5952FA781E0A}"/>
    <dgm:cxn modelId="{FD87F840-869C-4FD6-8E00-C55A8D81A6A3}" srcId="{6E49030C-0BBE-4519-BC15-1C440329B162}" destId="{F348C5AB-0D47-4428-BE53-3632904333CD}" srcOrd="4" destOrd="0" parTransId="{E08E4228-B13B-4D9E-B595-5CDBB098AEC6}" sibTransId="{9E26557B-E36B-49A4-8E95-7C24AC2B7A8C}"/>
    <dgm:cxn modelId="{17E32C89-EE41-4DC3-9C46-FEC0531B049F}" srcId="{6E49030C-0BBE-4519-BC15-1C440329B162}" destId="{24A786E7-E975-49A9-80F7-D6B045A585E0}" srcOrd="5" destOrd="0" parTransId="{89594D2E-119F-47F7-B3CC-669DFCAA60E9}" sibTransId="{B8BE4544-DF99-4991-B1CD-21AD7A9CA91B}"/>
    <dgm:cxn modelId="{E3E49912-5066-47C1-97EB-37BADD60A67F}" type="presOf" srcId="{B4A70278-A5D3-4B17-AE4E-6963CE086BE4}" destId="{4CFB1A45-B278-42C4-8249-688CA1EABD8E}" srcOrd="0" destOrd="0" presId="urn:microsoft.com/office/officeart/2005/8/layout/hProcess11"/>
    <dgm:cxn modelId="{AA51538A-E973-4102-B40B-674D6CF02B86}" srcId="{6E49030C-0BBE-4519-BC15-1C440329B162}" destId="{CE2DF788-FA1D-4DAA-8083-00D19219C3A8}" srcOrd="0" destOrd="0" parTransId="{FAD1261B-2686-4CC9-BA3C-A2B7DDC05EB7}" sibTransId="{EF79044A-DA66-4B1F-9B84-4D8328BA4680}"/>
    <dgm:cxn modelId="{52ED5A31-E438-4987-B9F7-53C90252E66A}" type="presOf" srcId="{3D632CFA-A98D-49C0-9ED1-E9BA31ADA3CC}" destId="{65E6B075-13C4-4A63-8F2D-645786730DAB}" srcOrd="0" destOrd="0" presId="urn:microsoft.com/office/officeart/2005/8/layout/hProcess11"/>
    <dgm:cxn modelId="{DDD9C2D2-2465-4C79-959D-5AAB8CFB9743}" srcId="{6E49030C-0BBE-4519-BC15-1C440329B162}" destId="{A016F06C-D601-4D0E-9B4C-78E3D818E07B}" srcOrd="2" destOrd="0" parTransId="{A8FEDFA6-D7B4-4FB5-AE2E-AF431BE26446}" sibTransId="{C00AC3EC-8F14-4B73-9BA8-ECCDDE006CE5}"/>
    <dgm:cxn modelId="{935FF680-C8B6-4BC2-9D37-F255A1249B6D}" srcId="{6E49030C-0BBE-4519-BC15-1C440329B162}" destId="{3D632CFA-A98D-49C0-9ED1-E9BA31ADA3CC}" srcOrd="3" destOrd="0" parTransId="{FEC8B360-3DC6-45B0-A149-B4597C6A111A}" sibTransId="{4F405BF5-6076-4291-AFD1-A4AB1721040C}"/>
    <dgm:cxn modelId="{6D07D12A-73A0-4807-A1D2-351D979F5A7A}" type="presParOf" srcId="{E8A709EA-707C-4088-AA43-7E1E625164DC}" destId="{45D75DE3-0FEC-4E1B-AE6B-618C132C506A}" srcOrd="0" destOrd="0" presId="urn:microsoft.com/office/officeart/2005/8/layout/hProcess11"/>
    <dgm:cxn modelId="{CBB08BD9-42B5-4D1D-87B0-B71F2EC376D7}" type="presParOf" srcId="{E8A709EA-707C-4088-AA43-7E1E625164DC}" destId="{6FA75AAC-0556-4AED-BECF-F14BAE4E36E7}" srcOrd="1" destOrd="0" presId="urn:microsoft.com/office/officeart/2005/8/layout/hProcess11"/>
    <dgm:cxn modelId="{7F399A09-8207-4CA6-84BE-CE2F3452C94E}" type="presParOf" srcId="{6FA75AAC-0556-4AED-BECF-F14BAE4E36E7}" destId="{7DF4431C-65AF-4789-B0FA-BF9D22105E64}" srcOrd="0" destOrd="0" presId="urn:microsoft.com/office/officeart/2005/8/layout/hProcess11"/>
    <dgm:cxn modelId="{81213698-0384-4CD5-8A5E-1BBA51C06948}" type="presParOf" srcId="{7DF4431C-65AF-4789-B0FA-BF9D22105E64}" destId="{E427075E-2159-4A23-A771-52EF1F5034F3}" srcOrd="0" destOrd="0" presId="urn:microsoft.com/office/officeart/2005/8/layout/hProcess11"/>
    <dgm:cxn modelId="{1774757E-9B04-4B3D-9FBE-9FA504EC40D7}" type="presParOf" srcId="{7DF4431C-65AF-4789-B0FA-BF9D22105E64}" destId="{B377CB9C-F869-45A7-A89D-868393BD32A8}" srcOrd="1" destOrd="0" presId="urn:microsoft.com/office/officeart/2005/8/layout/hProcess11"/>
    <dgm:cxn modelId="{1D90120E-57EC-47B1-A0F9-ECCB39358D85}" type="presParOf" srcId="{7DF4431C-65AF-4789-B0FA-BF9D22105E64}" destId="{500A18BF-69C2-4F7D-8944-1C700522919C}" srcOrd="2" destOrd="0" presId="urn:microsoft.com/office/officeart/2005/8/layout/hProcess11"/>
    <dgm:cxn modelId="{7281F204-259F-49BE-A987-185E71E6DAB2}" type="presParOf" srcId="{6FA75AAC-0556-4AED-BECF-F14BAE4E36E7}" destId="{70C4E6DB-25D4-43FF-9134-E516EED59AD7}" srcOrd="1" destOrd="0" presId="urn:microsoft.com/office/officeart/2005/8/layout/hProcess11"/>
    <dgm:cxn modelId="{F8DA1BE0-A9ED-4769-A2CA-3109E65B7CD1}" type="presParOf" srcId="{6FA75AAC-0556-4AED-BECF-F14BAE4E36E7}" destId="{AC246F6F-FEEC-4709-B160-F80DE7831662}" srcOrd="2" destOrd="0" presId="urn:microsoft.com/office/officeart/2005/8/layout/hProcess11"/>
    <dgm:cxn modelId="{3806A593-2E17-4538-AD34-1EE54C070AA8}" type="presParOf" srcId="{AC246F6F-FEEC-4709-B160-F80DE7831662}" destId="{AE7EA1F3-D094-46DC-B4FF-9401D6C95C15}" srcOrd="0" destOrd="0" presId="urn:microsoft.com/office/officeart/2005/8/layout/hProcess11"/>
    <dgm:cxn modelId="{4D24752D-1BCC-4AB7-8822-5A47DCE54983}" type="presParOf" srcId="{AC246F6F-FEEC-4709-B160-F80DE7831662}" destId="{A570C5D0-EC5B-4928-8B2F-718E8C92D6E1}" srcOrd="1" destOrd="0" presId="urn:microsoft.com/office/officeart/2005/8/layout/hProcess11"/>
    <dgm:cxn modelId="{ED4E8FAA-7616-40C1-9F17-85D8860866F5}" type="presParOf" srcId="{AC246F6F-FEEC-4709-B160-F80DE7831662}" destId="{9179A7DD-10CD-4D36-B7DF-65B5ADCB57CE}" srcOrd="2" destOrd="0" presId="urn:microsoft.com/office/officeart/2005/8/layout/hProcess11"/>
    <dgm:cxn modelId="{73C9BC10-1E7B-4802-AB00-49AF7AC7A713}" type="presParOf" srcId="{6FA75AAC-0556-4AED-BECF-F14BAE4E36E7}" destId="{8B6C032B-AEFE-46F1-B944-4B7B6C68F733}" srcOrd="3" destOrd="0" presId="urn:microsoft.com/office/officeart/2005/8/layout/hProcess11"/>
    <dgm:cxn modelId="{482F78C5-F4A7-43BF-8C3F-14498D6188BF}" type="presParOf" srcId="{6FA75AAC-0556-4AED-BECF-F14BAE4E36E7}" destId="{63EDCBA5-7989-49BF-ABF9-8E0C862A16FA}" srcOrd="4" destOrd="0" presId="urn:microsoft.com/office/officeart/2005/8/layout/hProcess11"/>
    <dgm:cxn modelId="{DC226756-E287-4C45-995E-B011DCA9C1D2}" type="presParOf" srcId="{63EDCBA5-7989-49BF-ABF9-8E0C862A16FA}" destId="{4888CC0A-5F23-4BCA-91B3-589B58AB3133}" srcOrd="0" destOrd="0" presId="urn:microsoft.com/office/officeart/2005/8/layout/hProcess11"/>
    <dgm:cxn modelId="{D401B590-4847-4D68-A525-A50AEBF223E8}" type="presParOf" srcId="{63EDCBA5-7989-49BF-ABF9-8E0C862A16FA}" destId="{CF2B9A54-3806-493B-BAF8-321F6F9C1BE1}" srcOrd="1" destOrd="0" presId="urn:microsoft.com/office/officeart/2005/8/layout/hProcess11"/>
    <dgm:cxn modelId="{2AB75928-B3A3-4801-B575-74DF18C75A77}" type="presParOf" srcId="{63EDCBA5-7989-49BF-ABF9-8E0C862A16FA}" destId="{841C441D-EC60-4074-ACA4-AD331FC852FA}" srcOrd="2" destOrd="0" presId="urn:microsoft.com/office/officeart/2005/8/layout/hProcess11"/>
    <dgm:cxn modelId="{0A53044B-A9B7-4886-B855-9E7FE7BE4AA2}" type="presParOf" srcId="{6FA75AAC-0556-4AED-BECF-F14BAE4E36E7}" destId="{FC42689E-9296-479A-AB48-BCA1421D12A6}" srcOrd="5" destOrd="0" presId="urn:microsoft.com/office/officeart/2005/8/layout/hProcess11"/>
    <dgm:cxn modelId="{5182A162-2C40-4782-865B-9EB1F318F22D}" type="presParOf" srcId="{6FA75AAC-0556-4AED-BECF-F14BAE4E36E7}" destId="{D8D616F3-0021-47D5-8677-AF9A6FF1FB07}" srcOrd="6" destOrd="0" presId="urn:microsoft.com/office/officeart/2005/8/layout/hProcess11"/>
    <dgm:cxn modelId="{E1B8D21D-A3C1-4EE8-97BE-5B67D77FB57B}" type="presParOf" srcId="{D8D616F3-0021-47D5-8677-AF9A6FF1FB07}" destId="{65E6B075-13C4-4A63-8F2D-645786730DAB}" srcOrd="0" destOrd="0" presId="urn:microsoft.com/office/officeart/2005/8/layout/hProcess11"/>
    <dgm:cxn modelId="{2C2EE136-10C6-4FA7-95D2-4BBFAA4659BD}" type="presParOf" srcId="{D8D616F3-0021-47D5-8677-AF9A6FF1FB07}" destId="{1A58880E-3BF6-4747-9FE0-F6F5E667045A}" srcOrd="1" destOrd="0" presId="urn:microsoft.com/office/officeart/2005/8/layout/hProcess11"/>
    <dgm:cxn modelId="{60504C8E-5CB6-45F9-B460-479CEEDD0877}" type="presParOf" srcId="{D8D616F3-0021-47D5-8677-AF9A6FF1FB07}" destId="{45B54D33-671E-4924-969E-CEDB27CF2A87}" srcOrd="2" destOrd="0" presId="urn:microsoft.com/office/officeart/2005/8/layout/hProcess11"/>
    <dgm:cxn modelId="{C22749B6-7473-4054-B96A-C9CA1388FD5A}" type="presParOf" srcId="{6FA75AAC-0556-4AED-BECF-F14BAE4E36E7}" destId="{05CF0823-588A-49BF-B85B-02AE74EA2058}" srcOrd="7" destOrd="0" presId="urn:microsoft.com/office/officeart/2005/8/layout/hProcess11"/>
    <dgm:cxn modelId="{3D3D5340-CB03-4E84-824E-66E6A68808B3}" type="presParOf" srcId="{6FA75AAC-0556-4AED-BECF-F14BAE4E36E7}" destId="{033BB680-2A56-4C10-8C61-1B42583CBF5E}" srcOrd="8" destOrd="0" presId="urn:microsoft.com/office/officeart/2005/8/layout/hProcess11"/>
    <dgm:cxn modelId="{97823770-0DF5-4C17-A7C0-4140465C01CF}" type="presParOf" srcId="{033BB680-2A56-4C10-8C61-1B42583CBF5E}" destId="{0736FC7D-E695-4172-A503-196CBC385E12}" srcOrd="0" destOrd="0" presId="urn:microsoft.com/office/officeart/2005/8/layout/hProcess11"/>
    <dgm:cxn modelId="{6D0CD465-2A5C-45E0-A9A5-5F7407819A55}" type="presParOf" srcId="{033BB680-2A56-4C10-8C61-1B42583CBF5E}" destId="{A190E172-4CBB-4898-B8EA-C1B6471101DF}" srcOrd="1" destOrd="0" presId="urn:microsoft.com/office/officeart/2005/8/layout/hProcess11"/>
    <dgm:cxn modelId="{7A414976-62C2-471B-9D2B-F070F5AEC9FC}" type="presParOf" srcId="{033BB680-2A56-4C10-8C61-1B42583CBF5E}" destId="{92199FD4-7635-440A-95CF-A39EC0ACB1F1}" srcOrd="2" destOrd="0" presId="urn:microsoft.com/office/officeart/2005/8/layout/hProcess11"/>
    <dgm:cxn modelId="{71D1C327-687C-4812-AC2B-74210A397259}" type="presParOf" srcId="{6FA75AAC-0556-4AED-BECF-F14BAE4E36E7}" destId="{29B875C8-985D-468C-9731-DCB518CE5F0F}" srcOrd="9" destOrd="0" presId="urn:microsoft.com/office/officeart/2005/8/layout/hProcess11"/>
    <dgm:cxn modelId="{503CBC2C-22A8-40AF-A79E-ACC7B19FC4E6}" type="presParOf" srcId="{6FA75AAC-0556-4AED-BECF-F14BAE4E36E7}" destId="{F460F2DA-B43C-4922-8435-CBC853C85168}" srcOrd="10" destOrd="0" presId="urn:microsoft.com/office/officeart/2005/8/layout/hProcess11"/>
    <dgm:cxn modelId="{FF79692B-E80E-42A2-A3BD-8F02684BA339}" type="presParOf" srcId="{F460F2DA-B43C-4922-8435-CBC853C85168}" destId="{67620822-939C-4BB0-84F7-84E66C50CDC2}" srcOrd="0" destOrd="0" presId="urn:microsoft.com/office/officeart/2005/8/layout/hProcess11"/>
    <dgm:cxn modelId="{65EC0A97-B33F-44E0-9AF7-82529EC86F77}" type="presParOf" srcId="{F460F2DA-B43C-4922-8435-CBC853C85168}" destId="{61AFB2BF-7C7A-4107-821F-AFB276B687CA}" srcOrd="1" destOrd="0" presId="urn:microsoft.com/office/officeart/2005/8/layout/hProcess11"/>
    <dgm:cxn modelId="{1BBF6A40-0796-458C-957D-371914875A85}" type="presParOf" srcId="{F460F2DA-B43C-4922-8435-CBC853C85168}" destId="{936C5E1F-59B0-4736-A62D-51F62DFE894F}" srcOrd="2" destOrd="0" presId="urn:microsoft.com/office/officeart/2005/8/layout/hProcess11"/>
    <dgm:cxn modelId="{12E41430-79C3-41C3-9961-CF91C6A6F131}" type="presParOf" srcId="{6FA75AAC-0556-4AED-BECF-F14BAE4E36E7}" destId="{1A6E5C59-4D9B-47B9-A6A6-AB70D0DC3AF7}" srcOrd="11" destOrd="0" presId="urn:microsoft.com/office/officeart/2005/8/layout/hProcess11"/>
    <dgm:cxn modelId="{3B1E7AE8-AD30-4A45-9ED4-55B7FD690C31}" type="presParOf" srcId="{6FA75AAC-0556-4AED-BECF-F14BAE4E36E7}" destId="{6EC98578-AC67-4F01-9CEC-66CF3DD4FF85}" srcOrd="12" destOrd="0" presId="urn:microsoft.com/office/officeart/2005/8/layout/hProcess11"/>
    <dgm:cxn modelId="{CAC87B08-E60F-472F-B75B-30B15CF8B200}" type="presParOf" srcId="{6EC98578-AC67-4F01-9CEC-66CF3DD4FF85}" destId="{904AFC54-C046-44A3-A301-4DDFE5015E7C}" srcOrd="0" destOrd="0" presId="urn:microsoft.com/office/officeart/2005/8/layout/hProcess11"/>
    <dgm:cxn modelId="{263E50BE-0655-4CAB-AFD4-089ED16C829F}" type="presParOf" srcId="{6EC98578-AC67-4F01-9CEC-66CF3DD4FF85}" destId="{954AE7AA-BF6D-4794-B5F3-B85A4CDEF5A5}" srcOrd="1" destOrd="0" presId="urn:microsoft.com/office/officeart/2005/8/layout/hProcess11"/>
    <dgm:cxn modelId="{E6A9E371-79A1-4A4A-B5AA-53F0F2789EC2}" type="presParOf" srcId="{6EC98578-AC67-4F01-9CEC-66CF3DD4FF85}" destId="{61D8EAE9-5195-44C1-B54A-2B78A16DF78E}" srcOrd="2" destOrd="0" presId="urn:microsoft.com/office/officeart/2005/8/layout/hProcess11"/>
    <dgm:cxn modelId="{A05711D3-6DC8-42E8-9C1E-F98BD0772E79}" type="presParOf" srcId="{6FA75AAC-0556-4AED-BECF-F14BAE4E36E7}" destId="{EE956A2A-36A5-4B7C-A267-678BEE10CBAE}" srcOrd="13" destOrd="0" presId="urn:microsoft.com/office/officeart/2005/8/layout/hProcess11"/>
    <dgm:cxn modelId="{C382E0DF-8B46-4D1F-A3F6-13D92F3D4EF5}" type="presParOf" srcId="{6FA75AAC-0556-4AED-BECF-F14BAE4E36E7}" destId="{FB2605BF-CEF1-47BA-BCC6-24955676BD94}" srcOrd="14" destOrd="0" presId="urn:microsoft.com/office/officeart/2005/8/layout/hProcess11"/>
    <dgm:cxn modelId="{A30ED81F-EF3D-4F8F-958F-8B8EA7EFF338}" type="presParOf" srcId="{FB2605BF-CEF1-47BA-BCC6-24955676BD94}" destId="{4CFB1A45-B278-42C4-8249-688CA1EABD8E}" srcOrd="0" destOrd="0" presId="urn:microsoft.com/office/officeart/2005/8/layout/hProcess11"/>
    <dgm:cxn modelId="{154E0F76-3671-4D37-9764-0E555028403A}" type="presParOf" srcId="{FB2605BF-CEF1-47BA-BCC6-24955676BD94}" destId="{B3B0EDF5-2B10-4DAE-AACE-FB977BC9004E}" srcOrd="1" destOrd="0" presId="urn:microsoft.com/office/officeart/2005/8/layout/hProcess11"/>
    <dgm:cxn modelId="{244DE515-2F94-4C3A-ABAC-D93D1F79EC26}"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1" dirty="0" smtClean="0"/>
            <a:t>Initial Discovery</a:t>
          </a:r>
          <a:endParaRPr lang="en-US" sz="800" b="1"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pPr>
        <a:solidFill>
          <a:srgbClr val="00FF00"/>
        </a:solidFill>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693336F3-DA03-4489-88A2-ACEE58BB6BC4}" srcId="{6E49030C-0BBE-4519-BC15-1C440329B162}" destId="{6A2DB4AD-CC0E-4A67-9BF7-0F888DC20D38}" srcOrd="1" destOrd="0" parTransId="{ADB9B78D-976C-4788-8EC7-811D2D15911F}" sibTransId="{7D448F62-52DD-40B6-9668-5952FA781E0A}"/>
    <dgm:cxn modelId="{DDD9C2D2-2465-4C79-959D-5AAB8CFB9743}" srcId="{6E49030C-0BBE-4519-BC15-1C440329B162}" destId="{A016F06C-D601-4D0E-9B4C-78E3D818E07B}" srcOrd="2" destOrd="0" parTransId="{A8FEDFA6-D7B4-4FB5-AE2E-AF431BE26446}" sibTransId="{C00AC3EC-8F14-4B73-9BA8-ECCDDE006CE5}"/>
    <dgm:cxn modelId="{1C88B5D1-7622-4116-B61D-BF2CF092038B}" type="presOf" srcId="{6A2DB4AD-CC0E-4A67-9BF7-0F888DC20D38}" destId="{AE7EA1F3-D094-46DC-B4FF-9401D6C95C15}" srcOrd="0" destOrd="0" presId="urn:microsoft.com/office/officeart/2005/8/layout/hProcess11"/>
    <dgm:cxn modelId="{6F97736C-AEBF-4F15-9639-9AB13F3E9463}" type="presOf" srcId="{6E49030C-0BBE-4519-BC15-1C440329B162}" destId="{E8A709EA-707C-4088-AA43-7E1E625164DC}" srcOrd="0" destOrd="0" presId="urn:microsoft.com/office/officeart/2005/8/layout/hProcess11"/>
    <dgm:cxn modelId="{6CB540BA-02D2-4ECB-8343-61B68A87C06A}" type="presOf" srcId="{F348C5AB-0D47-4428-BE53-3632904333CD}" destId="{0736FC7D-E695-4172-A503-196CBC385E12}"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23C0C136-6226-4A27-9F70-985E41974215}" type="presOf" srcId="{A016F06C-D601-4D0E-9B4C-78E3D818E07B}" destId="{4888CC0A-5F23-4BCA-91B3-589B58AB3133}" srcOrd="0" destOrd="0" presId="urn:microsoft.com/office/officeart/2005/8/layout/hProcess11"/>
    <dgm:cxn modelId="{C252997D-1170-4670-B895-70A189C96296}" type="presOf" srcId="{CE2DF788-FA1D-4DAA-8083-00D19219C3A8}" destId="{E427075E-2159-4A23-A771-52EF1F5034F3}" srcOrd="0" destOrd="0" presId="urn:microsoft.com/office/officeart/2005/8/layout/hProcess11"/>
    <dgm:cxn modelId="{5145BDC9-8E46-49C2-86E0-0EBB3FA9B757}" type="presOf" srcId="{24A786E7-E975-49A9-80F7-D6B045A585E0}" destId="{67620822-939C-4BB0-84F7-84E66C50CDC2}" srcOrd="0" destOrd="0" presId="urn:microsoft.com/office/officeart/2005/8/layout/hProcess11"/>
    <dgm:cxn modelId="{FD87F840-869C-4FD6-8E00-C55A8D81A6A3}" srcId="{6E49030C-0BBE-4519-BC15-1C440329B162}" destId="{F348C5AB-0D47-4428-BE53-3632904333CD}" srcOrd="4" destOrd="0" parTransId="{E08E4228-B13B-4D9E-B595-5CDBB098AEC6}" sibTransId="{9E26557B-E36B-49A4-8E95-7C24AC2B7A8C}"/>
    <dgm:cxn modelId="{AA51538A-E973-4102-B40B-674D6CF02B86}" srcId="{6E49030C-0BBE-4519-BC15-1C440329B162}" destId="{CE2DF788-FA1D-4DAA-8083-00D19219C3A8}" srcOrd="0" destOrd="0" parTransId="{FAD1261B-2686-4CC9-BA3C-A2B7DDC05EB7}" sibTransId="{EF79044A-DA66-4B1F-9B84-4D8328BA4680}"/>
    <dgm:cxn modelId="{FF20B323-F877-42FE-998D-ECFA57A9E39B}" type="presOf" srcId="{3D632CFA-A98D-49C0-9ED1-E9BA31ADA3CC}" destId="{65E6B075-13C4-4A63-8F2D-645786730DAB}" srcOrd="0" destOrd="0" presId="urn:microsoft.com/office/officeart/2005/8/layout/hProcess11"/>
    <dgm:cxn modelId="{AEBA9FA3-718D-4AB6-99F3-A5366FE16BAB}" srcId="{6E49030C-0BBE-4519-BC15-1C440329B162}" destId="{93D643EC-8464-4382-83E3-AF55B7AB3557}" srcOrd="6" destOrd="0" parTransId="{FBEF0142-0D56-4BD7-B8CF-5E7728CD0C56}" sibTransId="{A2250454-FE3D-4171-B5EF-785E5AF46AF1}"/>
    <dgm:cxn modelId="{D890C61B-385E-4C5E-82F1-AC0F40EFB80B}" type="presOf" srcId="{B4A70278-A5D3-4B17-AE4E-6963CE086BE4}" destId="{4CFB1A45-B278-42C4-8249-688CA1EABD8E}" srcOrd="0" destOrd="0" presId="urn:microsoft.com/office/officeart/2005/8/layout/hProcess11"/>
    <dgm:cxn modelId="{752AAB42-B2AC-4CEF-B6AF-3A9630BD7B82}" type="presOf" srcId="{93D643EC-8464-4382-83E3-AF55B7AB3557}" destId="{904AFC54-C046-44A3-A301-4DDFE5015E7C}"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17E32C89-EE41-4DC3-9C46-FEC0531B049F}" srcId="{6E49030C-0BBE-4519-BC15-1C440329B162}" destId="{24A786E7-E975-49A9-80F7-D6B045A585E0}" srcOrd="5" destOrd="0" parTransId="{89594D2E-119F-47F7-B3CC-669DFCAA60E9}" sibTransId="{B8BE4544-DF99-4991-B1CD-21AD7A9CA91B}"/>
    <dgm:cxn modelId="{BBCBE481-784B-4532-9218-0443208A0DBE}" type="presParOf" srcId="{E8A709EA-707C-4088-AA43-7E1E625164DC}" destId="{45D75DE3-0FEC-4E1B-AE6B-618C132C506A}" srcOrd="0" destOrd="0" presId="urn:microsoft.com/office/officeart/2005/8/layout/hProcess11"/>
    <dgm:cxn modelId="{03C4A228-4866-4A09-A111-E9293D1C9475}" type="presParOf" srcId="{E8A709EA-707C-4088-AA43-7E1E625164DC}" destId="{6FA75AAC-0556-4AED-BECF-F14BAE4E36E7}" srcOrd="1" destOrd="0" presId="urn:microsoft.com/office/officeart/2005/8/layout/hProcess11"/>
    <dgm:cxn modelId="{7F26FF2D-B7AD-4A94-9207-4CA354E4CB6D}" type="presParOf" srcId="{6FA75AAC-0556-4AED-BECF-F14BAE4E36E7}" destId="{7DF4431C-65AF-4789-B0FA-BF9D22105E64}" srcOrd="0" destOrd="0" presId="urn:microsoft.com/office/officeart/2005/8/layout/hProcess11"/>
    <dgm:cxn modelId="{40C39236-15D1-4046-A1A9-BDFE53B88E35}" type="presParOf" srcId="{7DF4431C-65AF-4789-B0FA-BF9D22105E64}" destId="{E427075E-2159-4A23-A771-52EF1F5034F3}" srcOrd="0" destOrd="0" presId="urn:microsoft.com/office/officeart/2005/8/layout/hProcess11"/>
    <dgm:cxn modelId="{420DF872-2003-4BD5-BC85-FEA220AFAE2D}" type="presParOf" srcId="{7DF4431C-65AF-4789-B0FA-BF9D22105E64}" destId="{B377CB9C-F869-45A7-A89D-868393BD32A8}" srcOrd="1" destOrd="0" presId="urn:microsoft.com/office/officeart/2005/8/layout/hProcess11"/>
    <dgm:cxn modelId="{4DCCE170-9EB7-4187-ABC8-1C2F0B02A5A2}" type="presParOf" srcId="{7DF4431C-65AF-4789-B0FA-BF9D22105E64}" destId="{500A18BF-69C2-4F7D-8944-1C700522919C}" srcOrd="2" destOrd="0" presId="urn:microsoft.com/office/officeart/2005/8/layout/hProcess11"/>
    <dgm:cxn modelId="{17865FE6-7AB9-43AE-B8ED-651B67B054B5}" type="presParOf" srcId="{6FA75AAC-0556-4AED-BECF-F14BAE4E36E7}" destId="{70C4E6DB-25D4-43FF-9134-E516EED59AD7}" srcOrd="1" destOrd="0" presId="urn:microsoft.com/office/officeart/2005/8/layout/hProcess11"/>
    <dgm:cxn modelId="{2C019AAA-C73F-40D7-BC64-D21F33F59B0A}" type="presParOf" srcId="{6FA75AAC-0556-4AED-BECF-F14BAE4E36E7}" destId="{AC246F6F-FEEC-4709-B160-F80DE7831662}" srcOrd="2" destOrd="0" presId="urn:microsoft.com/office/officeart/2005/8/layout/hProcess11"/>
    <dgm:cxn modelId="{E50CE056-73C0-4DE6-B8F7-5CFBFE59D382}" type="presParOf" srcId="{AC246F6F-FEEC-4709-B160-F80DE7831662}" destId="{AE7EA1F3-D094-46DC-B4FF-9401D6C95C15}" srcOrd="0" destOrd="0" presId="urn:microsoft.com/office/officeart/2005/8/layout/hProcess11"/>
    <dgm:cxn modelId="{2BF06437-BCAF-4BE7-8E95-735360EAAD96}" type="presParOf" srcId="{AC246F6F-FEEC-4709-B160-F80DE7831662}" destId="{A570C5D0-EC5B-4928-8B2F-718E8C92D6E1}" srcOrd="1" destOrd="0" presId="urn:microsoft.com/office/officeart/2005/8/layout/hProcess11"/>
    <dgm:cxn modelId="{D4BA2560-C550-49DA-A667-5044A79D8F1A}" type="presParOf" srcId="{AC246F6F-FEEC-4709-B160-F80DE7831662}" destId="{9179A7DD-10CD-4D36-B7DF-65B5ADCB57CE}" srcOrd="2" destOrd="0" presId="urn:microsoft.com/office/officeart/2005/8/layout/hProcess11"/>
    <dgm:cxn modelId="{FA1CC784-C35E-4DE6-8E5F-1C12BFB60C78}" type="presParOf" srcId="{6FA75AAC-0556-4AED-BECF-F14BAE4E36E7}" destId="{8B6C032B-AEFE-46F1-B944-4B7B6C68F733}" srcOrd="3" destOrd="0" presId="urn:microsoft.com/office/officeart/2005/8/layout/hProcess11"/>
    <dgm:cxn modelId="{12BEBB26-6D1F-4637-B1F2-EC95D3E680B2}" type="presParOf" srcId="{6FA75AAC-0556-4AED-BECF-F14BAE4E36E7}" destId="{63EDCBA5-7989-49BF-ABF9-8E0C862A16FA}" srcOrd="4" destOrd="0" presId="urn:microsoft.com/office/officeart/2005/8/layout/hProcess11"/>
    <dgm:cxn modelId="{62D96EC4-3934-454C-8911-E33050167839}" type="presParOf" srcId="{63EDCBA5-7989-49BF-ABF9-8E0C862A16FA}" destId="{4888CC0A-5F23-4BCA-91B3-589B58AB3133}" srcOrd="0" destOrd="0" presId="urn:microsoft.com/office/officeart/2005/8/layout/hProcess11"/>
    <dgm:cxn modelId="{0F034A17-830A-4167-AECC-B7D109589B94}" type="presParOf" srcId="{63EDCBA5-7989-49BF-ABF9-8E0C862A16FA}" destId="{CF2B9A54-3806-493B-BAF8-321F6F9C1BE1}" srcOrd="1" destOrd="0" presId="urn:microsoft.com/office/officeart/2005/8/layout/hProcess11"/>
    <dgm:cxn modelId="{9E8BD5C8-7AE8-4A80-901A-B572AAF2852A}" type="presParOf" srcId="{63EDCBA5-7989-49BF-ABF9-8E0C862A16FA}" destId="{841C441D-EC60-4074-ACA4-AD331FC852FA}" srcOrd="2" destOrd="0" presId="urn:microsoft.com/office/officeart/2005/8/layout/hProcess11"/>
    <dgm:cxn modelId="{CC85F833-BC8B-414C-808B-5DA29C783645}" type="presParOf" srcId="{6FA75AAC-0556-4AED-BECF-F14BAE4E36E7}" destId="{FC42689E-9296-479A-AB48-BCA1421D12A6}" srcOrd="5" destOrd="0" presId="urn:microsoft.com/office/officeart/2005/8/layout/hProcess11"/>
    <dgm:cxn modelId="{E20C6D00-350D-4971-8A2F-478A35EB4AB2}" type="presParOf" srcId="{6FA75AAC-0556-4AED-BECF-F14BAE4E36E7}" destId="{D8D616F3-0021-47D5-8677-AF9A6FF1FB07}" srcOrd="6" destOrd="0" presId="urn:microsoft.com/office/officeart/2005/8/layout/hProcess11"/>
    <dgm:cxn modelId="{D9A68859-3C7B-4CE6-B7E2-AFEB04D6A96C}" type="presParOf" srcId="{D8D616F3-0021-47D5-8677-AF9A6FF1FB07}" destId="{65E6B075-13C4-4A63-8F2D-645786730DAB}" srcOrd="0" destOrd="0" presId="urn:microsoft.com/office/officeart/2005/8/layout/hProcess11"/>
    <dgm:cxn modelId="{A7BBBF54-CDB7-44A9-B658-455E14454791}" type="presParOf" srcId="{D8D616F3-0021-47D5-8677-AF9A6FF1FB07}" destId="{1A58880E-3BF6-4747-9FE0-F6F5E667045A}" srcOrd="1" destOrd="0" presId="urn:microsoft.com/office/officeart/2005/8/layout/hProcess11"/>
    <dgm:cxn modelId="{F6C9F8A5-FD2D-4226-B48E-2EE0D1C94655}" type="presParOf" srcId="{D8D616F3-0021-47D5-8677-AF9A6FF1FB07}" destId="{45B54D33-671E-4924-969E-CEDB27CF2A87}" srcOrd="2" destOrd="0" presId="urn:microsoft.com/office/officeart/2005/8/layout/hProcess11"/>
    <dgm:cxn modelId="{63393D1C-F096-4157-B1F7-811526B7751E}" type="presParOf" srcId="{6FA75AAC-0556-4AED-BECF-F14BAE4E36E7}" destId="{05CF0823-588A-49BF-B85B-02AE74EA2058}" srcOrd="7" destOrd="0" presId="urn:microsoft.com/office/officeart/2005/8/layout/hProcess11"/>
    <dgm:cxn modelId="{AAE1232E-37E2-44D9-8419-B59863D8B03D}" type="presParOf" srcId="{6FA75AAC-0556-4AED-BECF-F14BAE4E36E7}" destId="{033BB680-2A56-4C10-8C61-1B42583CBF5E}" srcOrd="8" destOrd="0" presId="urn:microsoft.com/office/officeart/2005/8/layout/hProcess11"/>
    <dgm:cxn modelId="{F6F4B66F-5A40-4F94-8FA5-9CA452E31CBD}" type="presParOf" srcId="{033BB680-2A56-4C10-8C61-1B42583CBF5E}" destId="{0736FC7D-E695-4172-A503-196CBC385E12}" srcOrd="0" destOrd="0" presId="urn:microsoft.com/office/officeart/2005/8/layout/hProcess11"/>
    <dgm:cxn modelId="{90C996F9-460F-4227-B078-67471DED11BC}" type="presParOf" srcId="{033BB680-2A56-4C10-8C61-1B42583CBF5E}" destId="{A190E172-4CBB-4898-B8EA-C1B6471101DF}" srcOrd="1" destOrd="0" presId="urn:microsoft.com/office/officeart/2005/8/layout/hProcess11"/>
    <dgm:cxn modelId="{DE502E5D-62B3-4E66-803D-A4EF445D14D4}" type="presParOf" srcId="{033BB680-2A56-4C10-8C61-1B42583CBF5E}" destId="{92199FD4-7635-440A-95CF-A39EC0ACB1F1}" srcOrd="2" destOrd="0" presId="urn:microsoft.com/office/officeart/2005/8/layout/hProcess11"/>
    <dgm:cxn modelId="{2D44EF24-1174-469B-A961-9869B46985A0}" type="presParOf" srcId="{6FA75AAC-0556-4AED-BECF-F14BAE4E36E7}" destId="{29B875C8-985D-468C-9731-DCB518CE5F0F}" srcOrd="9" destOrd="0" presId="urn:microsoft.com/office/officeart/2005/8/layout/hProcess11"/>
    <dgm:cxn modelId="{2A4EA3AC-9892-4F3D-94D8-CBC39EE025DF}" type="presParOf" srcId="{6FA75AAC-0556-4AED-BECF-F14BAE4E36E7}" destId="{F460F2DA-B43C-4922-8435-CBC853C85168}" srcOrd="10" destOrd="0" presId="urn:microsoft.com/office/officeart/2005/8/layout/hProcess11"/>
    <dgm:cxn modelId="{48570B37-BB95-4493-A3C7-1CBD1412726C}" type="presParOf" srcId="{F460F2DA-B43C-4922-8435-CBC853C85168}" destId="{67620822-939C-4BB0-84F7-84E66C50CDC2}" srcOrd="0" destOrd="0" presId="urn:microsoft.com/office/officeart/2005/8/layout/hProcess11"/>
    <dgm:cxn modelId="{911A6E3B-54F1-4892-9357-8313FB10C943}" type="presParOf" srcId="{F460F2DA-B43C-4922-8435-CBC853C85168}" destId="{61AFB2BF-7C7A-4107-821F-AFB276B687CA}" srcOrd="1" destOrd="0" presId="urn:microsoft.com/office/officeart/2005/8/layout/hProcess11"/>
    <dgm:cxn modelId="{A9DAC1BE-5700-4B61-8745-93286093EE56}" type="presParOf" srcId="{F460F2DA-B43C-4922-8435-CBC853C85168}" destId="{936C5E1F-59B0-4736-A62D-51F62DFE894F}" srcOrd="2" destOrd="0" presId="urn:microsoft.com/office/officeart/2005/8/layout/hProcess11"/>
    <dgm:cxn modelId="{26DD0ADA-7689-4630-8EE6-683C7C3AEF5A}" type="presParOf" srcId="{6FA75AAC-0556-4AED-BECF-F14BAE4E36E7}" destId="{1A6E5C59-4D9B-47B9-A6A6-AB70D0DC3AF7}" srcOrd="11" destOrd="0" presId="urn:microsoft.com/office/officeart/2005/8/layout/hProcess11"/>
    <dgm:cxn modelId="{5E6B6E50-6BEE-4F3F-A698-73306CD29982}" type="presParOf" srcId="{6FA75AAC-0556-4AED-BECF-F14BAE4E36E7}" destId="{6EC98578-AC67-4F01-9CEC-66CF3DD4FF85}" srcOrd="12" destOrd="0" presId="urn:microsoft.com/office/officeart/2005/8/layout/hProcess11"/>
    <dgm:cxn modelId="{ED8814D0-A24B-47EB-9AB5-B214DB771EC1}" type="presParOf" srcId="{6EC98578-AC67-4F01-9CEC-66CF3DD4FF85}" destId="{904AFC54-C046-44A3-A301-4DDFE5015E7C}" srcOrd="0" destOrd="0" presId="urn:microsoft.com/office/officeart/2005/8/layout/hProcess11"/>
    <dgm:cxn modelId="{E4270540-A8A1-4560-8576-FCAAC887D2AE}" type="presParOf" srcId="{6EC98578-AC67-4F01-9CEC-66CF3DD4FF85}" destId="{954AE7AA-BF6D-4794-B5F3-B85A4CDEF5A5}" srcOrd="1" destOrd="0" presId="urn:microsoft.com/office/officeart/2005/8/layout/hProcess11"/>
    <dgm:cxn modelId="{257A1D01-1471-4197-BF7B-43336CD1549F}" type="presParOf" srcId="{6EC98578-AC67-4F01-9CEC-66CF3DD4FF85}" destId="{61D8EAE9-5195-44C1-B54A-2B78A16DF78E}" srcOrd="2" destOrd="0" presId="urn:microsoft.com/office/officeart/2005/8/layout/hProcess11"/>
    <dgm:cxn modelId="{0BC2F032-82C6-49DF-8353-9950BE914C50}" type="presParOf" srcId="{6FA75AAC-0556-4AED-BECF-F14BAE4E36E7}" destId="{EE956A2A-36A5-4B7C-A267-678BEE10CBAE}" srcOrd="13" destOrd="0" presId="urn:microsoft.com/office/officeart/2005/8/layout/hProcess11"/>
    <dgm:cxn modelId="{E0319254-D9DC-4F79-9F9D-92663B068745}" type="presParOf" srcId="{6FA75AAC-0556-4AED-BECF-F14BAE4E36E7}" destId="{FB2605BF-CEF1-47BA-BCC6-24955676BD94}" srcOrd="14" destOrd="0" presId="urn:microsoft.com/office/officeart/2005/8/layout/hProcess11"/>
    <dgm:cxn modelId="{45F5A8A5-010F-4FBA-9951-68073DE33199}" type="presParOf" srcId="{FB2605BF-CEF1-47BA-BCC6-24955676BD94}" destId="{4CFB1A45-B278-42C4-8249-688CA1EABD8E}" srcOrd="0" destOrd="0" presId="urn:microsoft.com/office/officeart/2005/8/layout/hProcess11"/>
    <dgm:cxn modelId="{D4B96A32-9A9B-483B-91D9-FE6F28879D74}" type="presParOf" srcId="{FB2605BF-CEF1-47BA-BCC6-24955676BD94}" destId="{B3B0EDF5-2B10-4DAE-AACE-FB977BC9004E}" srcOrd="1" destOrd="0" presId="urn:microsoft.com/office/officeart/2005/8/layout/hProcess11"/>
    <dgm:cxn modelId="{050BB0DA-A0EE-4F00-9209-5F29B0343228}"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sp="http://schemas.microsoft.com/office/drawing/2008/diagram" xmlns:dgm="http://schemas.openxmlformats.org/drawingml/2006/diagram" xmlns:a="http://schemas.openxmlformats.org/drawingml/2006/main">
  <dgm:ptLst>
    <dgm:pt modelId="{CC0ABE52-71E4-4D0D-84E8-7FC76E9725AA}"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6BA65B1F-FB67-4F29-8415-18C3814EC1A9}">
      <dgm:prSet phldrT="[Text]" custT="1"/>
      <dgm:spPr/>
      <dgm:t>
        <a:bodyPr/>
        <a:lstStyle/>
        <a:p>
          <a:r>
            <a:rPr lang="en-US" altLang="en-US" sz="1300" b="1" dirty="0" smtClean="0"/>
            <a:t>Class Actions</a:t>
          </a:r>
          <a:endParaRPr lang="en-US" sz="1300" b="1" dirty="0"/>
        </a:p>
      </dgm:t>
    </dgm:pt>
    <dgm:pt modelId="{291CA764-B1A7-4862-BCEB-C8C0F02AF923}" type="parTrans" cxnId="{3431483D-AF9E-43C4-BD84-175E6CFB2A1F}">
      <dgm:prSet/>
      <dgm:spPr/>
      <dgm:t>
        <a:bodyPr/>
        <a:lstStyle/>
        <a:p>
          <a:endParaRPr lang="en-US"/>
        </a:p>
      </dgm:t>
    </dgm:pt>
    <dgm:pt modelId="{73D9802F-D0AE-4DCC-B9C4-2F919531CAEC}" type="sibTrans" cxnId="{3431483D-AF9E-43C4-BD84-175E6CFB2A1F}">
      <dgm:prSet/>
      <dgm:spPr/>
      <dgm:t>
        <a:bodyPr/>
        <a:lstStyle/>
        <a:p>
          <a:endParaRPr lang="en-US"/>
        </a:p>
      </dgm:t>
    </dgm:pt>
    <dgm:pt modelId="{37F1DD20-FADE-4B0B-8B7B-38B0FB111BE2}">
      <dgm:prSet custT="1"/>
      <dgm:spPr/>
      <dgm:t>
        <a:bodyPr/>
        <a:lstStyle/>
        <a:p>
          <a:r>
            <a:rPr lang="en-US" altLang="en-US" sz="1300" b="1" dirty="0" smtClean="0"/>
            <a:t>Negligence</a:t>
          </a:r>
          <a:endParaRPr lang="en-US" altLang="en-US" sz="1300" b="1" dirty="0"/>
        </a:p>
      </dgm:t>
    </dgm:pt>
    <dgm:pt modelId="{8F8049BB-A101-47C3-8AA2-55FC5796C089}" type="parTrans" cxnId="{308C5C4D-0841-4A51-BC54-EC2784FFD194}">
      <dgm:prSet/>
      <dgm:spPr/>
      <dgm:t>
        <a:bodyPr/>
        <a:lstStyle/>
        <a:p>
          <a:endParaRPr lang="en-US"/>
        </a:p>
      </dgm:t>
    </dgm:pt>
    <dgm:pt modelId="{D0784646-7D51-4B0B-B622-0B66F5686543}" type="sibTrans" cxnId="{308C5C4D-0841-4A51-BC54-EC2784FFD194}">
      <dgm:prSet/>
      <dgm:spPr/>
      <dgm:t>
        <a:bodyPr/>
        <a:lstStyle/>
        <a:p>
          <a:endParaRPr lang="en-US"/>
        </a:p>
      </dgm:t>
    </dgm:pt>
    <dgm:pt modelId="{1BE51B71-E826-4419-8522-9996F4A21D33}">
      <dgm:prSet custT="1"/>
      <dgm:spPr/>
      <dgm:t>
        <a:bodyPr/>
        <a:lstStyle/>
        <a:p>
          <a:r>
            <a:rPr lang="en-US" altLang="en-US" sz="1200" b="1" dirty="0" smtClean="0"/>
            <a:t>Breach of Contract (Civil/Federal)</a:t>
          </a:r>
          <a:endParaRPr lang="en-US" altLang="en-US" sz="1200" b="1" dirty="0"/>
        </a:p>
      </dgm:t>
    </dgm:pt>
    <dgm:pt modelId="{880D951B-82D9-4309-9E8E-813A0548A2E3}" type="parTrans" cxnId="{A53799CC-86AA-4A64-96DA-77EE5BB8C796}">
      <dgm:prSet/>
      <dgm:spPr/>
      <dgm:t>
        <a:bodyPr/>
        <a:lstStyle/>
        <a:p>
          <a:endParaRPr lang="en-US"/>
        </a:p>
      </dgm:t>
    </dgm:pt>
    <dgm:pt modelId="{91BCB312-584B-48A3-8FC7-8B203764D9CC}" type="sibTrans" cxnId="{A53799CC-86AA-4A64-96DA-77EE5BB8C796}">
      <dgm:prSet/>
      <dgm:spPr/>
      <dgm:t>
        <a:bodyPr/>
        <a:lstStyle/>
        <a:p>
          <a:endParaRPr lang="en-US"/>
        </a:p>
      </dgm:t>
    </dgm:pt>
    <dgm:pt modelId="{01CA8D74-FE0A-44E9-9D68-BF0A7B980668}">
      <dgm:prSet custT="1"/>
      <dgm:spPr/>
      <dgm:t>
        <a:bodyPr/>
        <a:lstStyle/>
        <a:p>
          <a:r>
            <a:rPr lang="en-US" altLang="en-US" sz="1300" b="1" dirty="0" smtClean="0"/>
            <a:t>Breach of Privacy</a:t>
          </a:r>
          <a:endParaRPr lang="en-US" altLang="en-US" sz="1300" b="1" dirty="0"/>
        </a:p>
      </dgm:t>
    </dgm:pt>
    <dgm:pt modelId="{B0ADB6FE-E4A4-428A-BF52-2C1EA56CEA46}" type="parTrans" cxnId="{E94218C2-EB0C-4642-B0AB-2672186028AE}">
      <dgm:prSet/>
      <dgm:spPr/>
      <dgm:t>
        <a:bodyPr/>
        <a:lstStyle/>
        <a:p>
          <a:endParaRPr lang="en-US"/>
        </a:p>
      </dgm:t>
    </dgm:pt>
    <dgm:pt modelId="{040017D0-4777-4F89-B617-1C875E390B2E}" type="sibTrans" cxnId="{E94218C2-EB0C-4642-B0AB-2672186028AE}">
      <dgm:prSet/>
      <dgm:spPr/>
      <dgm:t>
        <a:bodyPr/>
        <a:lstStyle/>
        <a:p>
          <a:endParaRPr lang="en-US"/>
        </a:p>
      </dgm:t>
    </dgm:pt>
    <dgm:pt modelId="{E859408E-B330-4833-B2F9-9A4721369DC0}">
      <dgm:prSet custT="1"/>
      <dgm:spPr/>
      <dgm:t>
        <a:bodyPr/>
        <a:lstStyle/>
        <a:p>
          <a:r>
            <a:rPr lang="en-US" altLang="en-US" sz="1300" b="1" dirty="0" smtClean="0"/>
            <a:t>State Statutes – e.g., </a:t>
          </a:r>
          <a:r>
            <a:rPr lang="en-US" altLang="en-US" sz="1300" b="1" dirty="0" err="1" smtClean="0"/>
            <a:t>CCPA</a:t>
          </a:r>
          <a:endParaRPr lang="en-US" altLang="en-US" sz="1300" b="1" dirty="0"/>
        </a:p>
      </dgm:t>
    </dgm:pt>
    <dgm:pt modelId="{98CA79DC-EEFA-493B-871B-4760D3E20BDD}" type="parTrans" cxnId="{010FA8CB-D3CA-4E64-941F-38D844C61979}">
      <dgm:prSet/>
      <dgm:spPr/>
      <dgm:t>
        <a:bodyPr/>
        <a:lstStyle/>
        <a:p>
          <a:endParaRPr lang="en-US"/>
        </a:p>
      </dgm:t>
    </dgm:pt>
    <dgm:pt modelId="{CF2528F0-0E53-4B01-B17E-F2BDFE75D3C7}" type="sibTrans" cxnId="{010FA8CB-D3CA-4E64-941F-38D844C61979}">
      <dgm:prSet/>
      <dgm:spPr/>
      <dgm:t>
        <a:bodyPr/>
        <a:lstStyle/>
        <a:p>
          <a:endParaRPr lang="en-US"/>
        </a:p>
      </dgm:t>
    </dgm:pt>
    <dgm:pt modelId="{8A6BCF7E-B589-4163-9D3A-7829926DEF99}">
      <dgm:prSet custT="1"/>
      <dgm:spPr/>
      <dgm:t>
        <a:bodyPr/>
        <a:lstStyle/>
        <a:p>
          <a:r>
            <a:rPr lang="en-US" altLang="en-US" sz="1300" b="1" dirty="0" smtClean="0"/>
            <a:t>Tort Claims</a:t>
          </a:r>
          <a:endParaRPr lang="en-US" altLang="en-US" sz="1300" b="1" dirty="0"/>
        </a:p>
      </dgm:t>
    </dgm:pt>
    <dgm:pt modelId="{F869F707-B135-470A-8E73-8FABC23D53A6}" type="parTrans" cxnId="{95D4DC05-FD1D-4EDD-9446-549D12952BA3}">
      <dgm:prSet/>
      <dgm:spPr/>
      <dgm:t>
        <a:bodyPr/>
        <a:lstStyle/>
        <a:p>
          <a:endParaRPr lang="en-US"/>
        </a:p>
      </dgm:t>
    </dgm:pt>
    <dgm:pt modelId="{0C754112-DFE9-4A1D-86A1-55CE00D9EF95}" type="sibTrans" cxnId="{95D4DC05-FD1D-4EDD-9446-549D12952BA3}">
      <dgm:prSet/>
      <dgm:spPr/>
      <dgm:t>
        <a:bodyPr/>
        <a:lstStyle/>
        <a:p>
          <a:endParaRPr lang="en-US"/>
        </a:p>
      </dgm:t>
    </dgm:pt>
    <dgm:pt modelId="{6D7DDC47-F377-4CB2-B856-7F897E10A8A4}">
      <dgm:prSet custT="1"/>
      <dgm:spPr/>
      <dgm:t>
        <a:bodyPr/>
        <a:lstStyle/>
        <a:p>
          <a:r>
            <a:rPr lang="en-US" altLang="en-US" sz="1300" b="1" dirty="0" smtClean="0"/>
            <a:t>False Claims Act</a:t>
          </a:r>
          <a:endParaRPr lang="en-US" altLang="en-US" sz="1300" b="1" dirty="0"/>
        </a:p>
      </dgm:t>
    </dgm:pt>
    <dgm:pt modelId="{DD9C92CE-CB76-4A4E-AB2C-C678B5EA6A62}" type="parTrans" cxnId="{A626F45A-098D-4996-951C-D84AB1F433FF}">
      <dgm:prSet/>
      <dgm:spPr/>
      <dgm:t>
        <a:bodyPr/>
        <a:lstStyle/>
        <a:p>
          <a:endParaRPr lang="en-US"/>
        </a:p>
      </dgm:t>
    </dgm:pt>
    <dgm:pt modelId="{1E1B1E9E-BD77-4B6C-92CB-12268A6E0A70}" type="sibTrans" cxnId="{A626F45A-098D-4996-951C-D84AB1F433FF}">
      <dgm:prSet/>
      <dgm:spPr/>
      <dgm:t>
        <a:bodyPr/>
        <a:lstStyle/>
        <a:p>
          <a:endParaRPr lang="en-US"/>
        </a:p>
      </dgm:t>
    </dgm:pt>
    <dgm:pt modelId="{A0F27FC1-E742-4B5B-A56D-AD0DC9FC1EEC}">
      <dgm:prSet custT="1"/>
      <dgm:spPr/>
      <dgm:t>
        <a:bodyPr/>
        <a:lstStyle/>
        <a:p>
          <a:r>
            <a:rPr lang="en-US" altLang="en-US" sz="1300" b="1" dirty="0" smtClean="0"/>
            <a:t>International Regimes – e.g. </a:t>
          </a:r>
          <a:r>
            <a:rPr lang="en-US" altLang="en-US" sz="1300" b="1" dirty="0" err="1" smtClean="0"/>
            <a:t>GDPR</a:t>
          </a:r>
          <a:endParaRPr lang="en-US" altLang="en-US" sz="1300" b="1" dirty="0"/>
        </a:p>
      </dgm:t>
    </dgm:pt>
    <dgm:pt modelId="{FCF6F5A9-564D-4279-A4C2-66A265B62679}" type="parTrans" cxnId="{B6056DBF-A8A3-4B0A-97DC-656DBFF2B998}">
      <dgm:prSet/>
      <dgm:spPr/>
      <dgm:t>
        <a:bodyPr/>
        <a:lstStyle/>
        <a:p>
          <a:endParaRPr lang="en-US"/>
        </a:p>
      </dgm:t>
    </dgm:pt>
    <dgm:pt modelId="{688496B7-82E3-43A2-8E80-BC354FA155FC}" type="sibTrans" cxnId="{B6056DBF-A8A3-4B0A-97DC-656DBFF2B998}">
      <dgm:prSet/>
      <dgm:spPr/>
      <dgm:t>
        <a:bodyPr/>
        <a:lstStyle/>
        <a:p>
          <a:endParaRPr lang="en-US"/>
        </a:p>
      </dgm:t>
    </dgm:pt>
    <dgm:pt modelId="{51312BF2-DEE5-4EA2-9B44-783C24DEAFB7}">
      <dgm:prSet custT="1"/>
      <dgm:spPr/>
      <dgm:t>
        <a:bodyPr/>
        <a:lstStyle/>
        <a:p>
          <a:r>
            <a:rPr lang="en-US" altLang="en-US" sz="1300" b="1" smtClean="0"/>
            <a:t>LE/Criminal Actions  </a:t>
          </a:r>
          <a:endParaRPr lang="en-US" altLang="en-US" sz="1300" b="1" dirty="0"/>
        </a:p>
      </dgm:t>
    </dgm:pt>
    <dgm:pt modelId="{4E53EDF4-9E39-41F8-A979-97EA90F3A453}" type="parTrans" cxnId="{B6C9C7E7-747E-4B1F-93DE-F487527BA239}">
      <dgm:prSet/>
      <dgm:spPr/>
      <dgm:t>
        <a:bodyPr/>
        <a:lstStyle/>
        <a:p>
          <a:endParaRPr lang="en-US"/>
        </a:p>
      </dgm:t>
    </dgm:pt>
    <dgm:pt modelId="{3F4947C9-B810-4E59-A6B3-8698E3419960}" type="sibTrans" cxnId="{B6C9C7E7-747E-4B1F-93DE-F487527BA239}">
      <dgm:prSet/>
      <dgm:spPr/>
      <dgm:t>
        <a:bodyPr/>
        <a:lstStyle/>
        <a:p>
          <a:endParaRPr lang="en-US"/>
        </a:p>
      </dgm:t>
    </dgm:pt>
    <dgm:pt modelId="{D8BD136E-3669-4411-B693-BA64F85F463B}">
      <dgm:prSet custT="1"/>
      <dgm:spPr/>
      <dgm:t>
        <a:bodyPr/>
        <a:lstStyle/>
        <a:p>
          <a:r>
            <a:rPr lang="en-US" altLang="en-US" sz="1100" b="1" dirty="0" smtClean="0"/>
            <a:t>Federal and State Regulatory Actions</a:t>
          </a:r>
          <a:endParaRPr lang="en-US" altLang="en-US" sz="1100" b="1" dirty="0"/>
        </a:p>
      </dgm:t>
    </dgm:pt>
    <dgm:pt modelId="{04A3CECB-A908-4724-A220-6ED0DAFE9601}" type="parTrans" cxnId="{E3C0EC7B-1AC2-4D56-A60E-382DF226F367}">
      <dgm:prSet/>
      <dgm:spPr/>
      <dgm:t>
        <a:bodyPr/>
        <a:lstStyle/>
        <a:p>
          <a:endParaRPr lang="en-US"/>
        </a:p>
      </dgm:t>
    </dgm:pt>
    <dgm:pt modelId="{8D8F726C-9F0F-4A91-850E-B7E40ECE6125}" type="sibTrans" cxnId="{E3C0EC7B-1AC2-4D56-A60E-382DF226F367}">
      <dgm:prSet/>
      <dgm:spPr/>
      <dgm:t>
        <a:bodyPr/>
        <a:lstStyle/>
        <a:p>
          <a:endParaRPr lang="en-US"/>
        </a:p>
      </dgm:t>
    </dgm:pt>
    <dgm:pt modelId="{2B949EDA-908F-407A-848B-1CB47DB6211B}" type="pres">
      <dgm:prSet presAssocID="{CC0ABE52-71E4-4D0D-84E8-7FC76E9725AA}" presName="diagram" presStyleCnt="0">
        <dgm:presLayoutVars>
          <dgm:dir/>
          <dgm:resizeHandles val="exact"/>
        </dgm:presLayoutVars>
      </dgm:prSet>
      <dgm:spPr/>
      <dgm:t>
        <a:bodyPr/>
        <a:lstStyle/>
        <a:p>
          <a:endParaRPr lang="en-US"/>
        </a:p>
      </dgm:t>
    </dgm:pt>
    <dgm:pt modelId="{A611111A-F394-451B-AE48-87AE16AA6831}" type="pres">
      <dgm:prSet presAssocID="{6BA65B1F-FB67-4F29-8415-18C3814EC1A9}" presName="node" presStyleLbl="node1" presStyleIdx="0" presStyleCnt="10">
        <dgm:presLayoutVars>
          <dgm:bulletEnabled val="1"/>
        </dgm:presLayoutVars>
      </dgm:prSet>
      <dgm:spPr/>
      <dgm:t>
        <a:bodyPr/>
        <a:lstStyle/>
        <a:p>
          <a:endParaRPr lang="en-US"/>
        </a:p>
      </dgm:t>
    </dgm:pt>
    <dgm:pt modelId="{BB17C3A9-662A-4762-BAFA-E3B3F5435752}" type="pres">
      <dgm:prSet presAssocID="{73D9802F-D0AE-4DCC-B9C4-2F919531CAEC}" presName="sibTrans" presStyleCnt="0"/>
      <dgm:spPr/>
      <dgm:t>
        <a:bodyPr/>
        <a:lstStyle/>
        <a:p>
          <a:endParaRPr lang="en-US"/>
        </a:p>
      </dgm:t>
    </dgm:pt>
    <dgm:pt modelId="{15A243AF-A05E-4392-A0DF-BF8AC0FDC04B}" type="pres">
      <dgm:prSet presAssocID="{37F1DD20-FADE-4B0B-8B7B-38B0FB111BE2}" presName="node" presStyleLbl="node1" presStyleIdx="1" presStyleCnt="10">
        <dgm:presLayoutVars>
          <dgm:bulletEnabled val="1"/>
        </dgm:presLayoutVars>
      </dgm:prSet>
      <dgm:spPr/>
      <dgm:t>
        <a:bodyPr/>
        <a:lstStyle/>
        <a:p>
          <a:endParaRPr lang="en-US"/>
        </a:p>
      </dgm:t>
    </dgm:pt>
    <dgm:pt modelId="{EBEF3F70-28DB-498F-9EBE-5E0AB5DE9913}" type="pres">
      <dgm:prSet presAssocID="{D0784646-7D51-4B0B-B622-0B66F5686543}" presName="sibTrans" presStyleCnt="0"/>
      <dgm:spPr/>
      <dgm:t>
        <a:bodyPr/>
        <a:lstStyle/>
        <a:p>
          <a:endParaRPr lang="en-US"/>
        </a:p>
      </dgm:t>
    </dgm:pt>
    <dgm:pt modelId="{2226836D-2B71-4914-B781-577CB8F68F87}" type="pres">
      <dgm:prSet presAssocID="{1BE51B71-E826-4419-8522-9996F4A21D33}" presName="node" presStyleLbl="node1" presStyleIdx="2" presStyleCnt="10">
        <dgm:presLayoutVars>
          <dgm:bulletEnabled val="1"/>
        </dgm:presLayoutVars>
      </dgm:prSet>
      <dgm:spPr/>
      <dgm:t>
        <a:bodyPr/>
        <a:lstStyle/>
        <a:p>
          <a:endParaRPr lang="en-US"/>
        </a:p>
      </dgm:t>
    </dgm:pt>
    <dgm:pt modelId="{200F77C5-92D6-4A3B-A798-A11B8559D842}" type="pres">
      <dgm:prSet presAssocID="{91BCB312-584B-48A3-8FC7-8B203764D9CC}" presName="sibTrans" presStyleCnt="0"/>
      <dgm:spPr/>
      <dgm:t>
        <a:bodyPr/>
        <a:lstStyle/>
        <a:p>
          <a:endParaRPr lang="en-US"/>
        </a:p>
      </dgm:t>
    </dgm:pt>
    <dgm:pt modelId="{8E89EE7B-178F-4BA2-A201-CDA37D09D693}" type="pres">
      <dgm:prSet presAssocID="{D8BD136E-3669-4411-B693-BA64F85F463B}" presName="node" presStyleLbl="node1" presStyleIdx="3" presStyleCnt="10">
        <dgm:presLayoutVars>
          <dgm:bulletEnabled val="1"/>
        </dgm:presLayoutVars>
      </dgm:prSet>
      <dgm:spPr/>
      <dgm:t>
        <a:bodyPr/>
        <a:lstStyle/>
        <a:p>
          <a:endParaRPr lang="en-US"/>
        </a:p>
      </dgm:t>
    </dgm:pt>
    <dgm:pt modelId="{14D63BEF-6955-4783-862C-9DC6CC194B96}" type="pres">
      <dgm:prSet presAssocID="{8D8F726C-9F0F-4A91-850E-B7E40ECE6125}" presName="sibTrans" presStyleCnt="0"/>
      <dgm:spPr/>
      <dgm:t>
        <a:bodyPr/>
        <a:lstStyle/>
        <a:p>
          <a:endParaRPr lang="en-US"/>
        </a:p>
      </dgm:t>
    </dgm:pt>
    <dgm:pt modelId="{26CAB78E-2A81-4AB9-B432-0D991FE7140F}" type="pres">
      <dgm:prSet presAssocID="{01CA8D74-FE0A-44E9-9D68-BF0A7B980668}" presName="node" presStyleLbl="node1" presStyleIdx="4" presStyleCnt="10">
        <dgm:presLayoutVars>
          <dgm:bulletEnabled val="1"/>
        </dgm:presLayoutVars>
      </dgm:prSet>
      <dgm:spPr/>
      <dgm:t>
        <a:bodyPr/>
        <a:lstStyle/>
        <a:p>
          <a:endParaRPr lang="en-US"/>
        </a:p>
      </dgm:t>
    </dgm:pt>
    <dgm:pt modelId="{E8CB63CE-EF1F-4BF9-BB5D-935E095A5373}" type="pres">
      <dgm:prSet presAssocID="{040017D0-4777-4F89-B617-1C875E390B2E}" presName="sibTrans" presStyleCnt="0"/>
      <dgm:spPr/>
      <dgm:t>
        <a:bodyPr/>
        <a:lstStyle/>
        <a:p>
          <a:endParaRPr lang="en-US"/>
        </a:p>
      </dgm:t>
    </dgm:pt>
    <dgm:pt modelId="{9AF5E216-02A8-4801-B629-22C3DF53DE16}" type="pres">
      <dgm:prSet presAssocID="{E859408E-B330-4833-B2F9-9A4721369DC0}" presName="node" presStyleLbl="node1" presStyleIdx="5" presStyleCnt="10">
        <dgm:presLayoutVars>
          <dgm:bulletEnabled val="1"/>
        </dgm:presLayoutVars>
      </dgm:prSet>
      <dgm:spPr/>
      <dgm:t>
        <a:bodyPr/>
        <a:lstStyle/>
        <a:p>
          <a:endParaRPr lang="en-US"/>
        </a:p>
      </dgm:t>
    </dgm:pt>
    <dgm:pt modelId="{CBB49E8B-5FC2-4898-9938-1ECB781C4249}" type="pres">
      <dgm:prSet presAssocID="{CF2528F0-0E53-4B01-B17E-F2BDFE75D3C7}" presName="sibTrans" presStyleCnt="0"/>
      <dgm:spPr/>
      <dgm:t>
        <a:bodyPr/>
        <a:lstStyle/>
        <a:p>
          <a:endParaRPr lang="en-US"/>
        </a:p>
      </dgm:t>
    </dgm:pt>
    <dgm:pt modelId="{5EB69BF6-4BB7-42C9-8717-8D2562794F28}" type="pres">
      <dgm:prSet presAssocID="{8A6BCF7E-B589-4163-9D3A-7829926DEF99}" presName="node" presStyleLbl="node1" presStyleIdx="6" presStyleCnt="10">
        <dgm:presLayoutVars>
          <dgm:bulletEnabled val="1"/>
        </dgm:presLayoutVars>
      </dgm:prSet>
      <dgm:spPr/>
      <dgm:t>
        <a:bodyPr/>
        <a:lstStyle/>
        <a:p>
          <a:endParaRPr lang="en-US"/>
        </a:p>
      </dgm:t>
    </dgm:pt>
    <dgm:pt modelId="{8814614D-406B-4332-97C6-E4DD7B32EB05}" type="pres">
      <dgm:prSet presAssocID="{0C754112-DFE9-4A1D-86A1-55CE00D9EF95}" presName="sibTrans" presStyleCnt="0"/>
      <dgm:spPr/>
      <dgm:t>
        <a:bodyPr/>
        <a:lstStyle/>
        <a:p>
          <a:endParaRPr lang="en-US"/>
        </a:p>
      </dgm:t>
    </dgm:pt>
    <dgm:pt modelId="{34392987-E0CF-4AA6-9FEF-75BB08B79CDF}" type="pres">
      <dgm:prSet presAssocID="{6D7DDC47-F377-4CB2-B856-7F897E10A8A4}" presName="node" presStyleLbl="node1" presStyleIdx="7" presStyleCnt="10">
        <dgm:presLayoutVars>
          <dgm:bulletEnabled val="1"/>
        </dgm:presLayoutVars>
      </dgm:prSet>
      <dgm:spPr/>
      <dgm:t>
        <a:bodyPr/>
        <a:lstStyle/>
        <a:p>
          <a:endParaRPr lang="en-US"/>
        </a:p>
      </dgm:t>
    </dgm:pt>
    <dgm:pt modelId="{6FC9C03E-B46A-4E4B-B044-FCA60679FCD0}" type="pres">
      <dgm:prSet presAssocID="{1E1B1E9E-BD77-4B6C-92CB-12268A6E0A70}" presName="sibTrans" presStyleCnt="0"/>
      <dgm:spPr/>
      <dgm:t>
        <a:bodyPr/>
        <a:lstStyle/>
        <a:p>
          <a:endParaRPr lang="en-US"/>
        </a:p>
      </dgm:t>
    </dgm:pt>
    <dgm:pt modelId="{7CFDE29F-D50F-4C99-9C4A-3BCECEE627AD}" type="pres">
      <dgm:prSet presAssocID="{51312BF2-DEE5-4EA2-9B44-783C24DEAFB7}" presName="node" presStyleLbl="node1" presStyleIdx="8" presStyleCnt="10">
        <dgm:presLayoutVars>
          <dgm:bulletEnabled val="1"/>
        </dgm:presLayoutVars>
      </dgm:prSet>
      <dgm:spPr/>
      <dgm:t>
        <a:bodyPr/>
        <a:lstStyle/>
        <a:p>
          <a:endParaRPr lang="en-US"/>
        </a:p>
      </dgm:t>
    </dgm:pt>
    <dgm:pt modelId="{D3767BA3-3437-43B1-BD67-A9C001A5B3D2}" type="pres">
      <dgm:prSet presAssocID="{3F4947C9-B810-4E59-A6B3-8698E3419960}" presName="sibTrans" presStyleCnt="0"/>
      <dgm:spPr/>
      <dgm:t>
        <a:bodyPr/>
        <a:lstStyle/>
        <a:p>
          <a:endParaRPr lang="en-US"/>
        </a:p>
      </dgm:t>
    </dgm:pt>
    <dgm:pt modelId="{24AB7619-7B2B-4A4F-A5EC-77DDAE4A98BC}" type="pres">
      <dgm:prSet presAssocID="{A0F27FC1-E742-4B5B-A56D-AD0DC9FC1EEC}" presName="node" presStyleLbl="node1" presStyleIdx="9" presStyleCnt="10">
        <dgm:presLayoutVars>
          <dgm:bulletEnabled val="1"/>
        </dgm:presLayoutVars>
      </dgm:prSet>
      <dgm:spPr/>
      <dgm:t>
        <a:bodyPr/>
        <a:lstStyle/>
        <a:p>
          <a:endParaRPr lang="en-US"/>
        </a:p>
      </dgm:t>
    </dgm:pt>
  </dgm:ptLst>
  <dgm:cxnLst>
    <dgm:cxn modelId="{98031E94-CD2D-490E-BB8E-C3AA793667E7}" type="presOf" srcId="{6BA65B1F-FB67-4F29-8415-18C3814EC1A9}" destId="{A611111A-F394-451B-AE48-87AE16AA6831}" srcOrd="0" destOrd="0" presId="urn:microsoft.com/office/officeart/2005/8/layout/default"/>
    <dgm:cxn modelId="{A53799CC-86AA-4A64-96DA-77EE5BB8C796}" srcId="{CC0ABE52-71E4-4D0D-84E8-7FC76E9725AA}" destId="{1BE51B71-E826-4419-8522-9996F4A21D33}" srcOrd="2" destOrd="0" parTransId="{880D951B-82D9-4309-9E8E-813A0548A2E3}" sibTransId="{91BCB312-584B-48A3-8FC7-8B203764D9CC}"/>
    <dgm:cxn modelId="{010FA8CB-D3CA-4E64-941F-38D844C61979}" srcId="{CC0ABE52-71E4-4D0D-84E8-7FC76E9725AA}" destId="{E859408E-B330-4833-B2F9-9A4721369DC0}" srcOrd="5" destOrd="0" parTransId="{98CA79DC-EEFA-493B-871B-4760D3E20BDD}" sibTransId="{CF2528F0-0E53-4B01-B17E-F2BDFE75D3C7}"/>
    <dgm:cxn modelId="{E94218C2-EB0C-4642-B0AB-2672186028AE}" srcId="{CC0ABE52-71E4-4D0D-84E8-7FC76E9725AA}" destId="{01CA8D74-FE0A-44E9-9D68-BF0A7B980668}" srcOrd="4" destOrd="0" parTransId="{B0ADB6FE-E4A4-428A-BF52-2C1EA56CEA46}" sibTransId="{040017D0-4777-4F89-B617-1C875E390B2E}"/>
    <dgm:cxn modelId="{C5595A78-D3DB-4F62-810E-3D3511446A56}" type="presOf" srcId="{E859408E-B330-4833-B2F9-9A4721369DC0}" destId="{9AF5E216-02A8-4801-B629-22C3DF53DE16}" srcOrd="0" destOrd="0" presId="urn:microsoft.com/office/officeart/2005/8/layout/default"/>
    <dgm:cxn modelId="{E24C82BB-DE60-4967-8A33-18703F755EBE}" type="presOf" srcId="{CC0ABE52-71E4-4D0D-84E8-7FC76E9725AA}" destId="{2B949EDA-908F-407A-848B-1CB47DB6211B}" srcOrd="0" destOrd="0" presId="urn:microsoft.com/office/officeart/2005/8/layout/default"/>
    <dgm:cxn modelId="{A626F45A-098D-4996-951C-D84AB1F433FF}" srcId="{CC0ABE52-71E4-4D0D-84E8-7FC76E9725AA}" destId="{6D7DDC47-F377-4CB2-B856-7F897E10A8A4}" srcOrd="7" destOrd="0" parTransId="{DD9C92CE-CB76-4A4E-AB2C-C678B5EA6A62}" sibTransId="{1E1B1E9E-BD77-4B6C-92CB-12268A6E0A70}"/>
    <dgm:cxn modelId="{D7C75EE2-FD3B-4D04-88A4-1D1D8570AA83}" type="presOf" srcId="{8A6BCF7E-B589-4163-9D3A-7829926DEF99}" destId="{5EB69BF6-4BB7-42C9-8717-8D2562794F28}" srcOrd="0" destOrd="0" presId="urn:microsoft.com/office/officeart/2005/8/layout/default"/>
    <dgm:cxn modelId="{2717F98A-09F3-40B1-9FDC-AE8F541E1A6B}" type="presOf" srcId="{A0F27FC1-E742-4B5B-A56D-AD0DC9FC1EEC}" destId="{24AB7619-7B2B-4A4F-A5EC-77DDAE4A98BC}" srcOrd="0" destOrd="0" presId="urn:microsoft.com/office/officeart/2005/8/layout/default"/>
    <dgm:cxn modelId="{E3C0EC7B-1AC2-4D56-A60E-382DF226F367}" srcId="{CC0ABE52-71E4-4D0D-84E8-7FC76E9725AA}" destId="{D8BD136E-3669-4411-B693-BA64F85F463B}" srcOrd="3" destOrd="0" parTransId="{04A3CECB-A908-4724-A220-6ED0DAFE9601}" sibTransId="{8D8F726C-9F0F-4A91-850E-B7E40ECE6125}"/>
    <dgm:cxn modelId="{F022EF31-F386-4918-86CA-15F65E09C3A1}" type="presOf" srcId="{D8BD136E-3669-4411-B693-BA64F85F463B}" destId="{8E89EE7B-178F-4BA2-A201-CDA37D09D693}" srcOrd="0" destOrd="0" presId="urn:microsoft.com/office/officeart/2005/8/layout/default"/>
    <dgm:cxn modelId="{E64783A7-0148-448C-BA95-3C14CB7CC80F}" type="presOf" srcId="{37F1DD20-FADE-4B0B-8B7B-38B0FB111BE2}" destId="{15A243AF-A05E-4392-A0DF-BF8AC0FDC04B}" srcOrd="0" destOrd="0" presId="urn:microsoft.com/office/officeart/2005/8/layout/default"/>
    <dgm:cxn modelId="{308C5C4D-0841-4A51-BC54-EC2784FFD194}" srcId="{CC0ABE52-71E4-4D0D-84E8-7FC76E9725AA}" destId="{37F1DD20-FADE-4B0B-8B7B-38B0FB111BE2}" srcOrd="1" destOrd="0" parTransId="{8F8049BB-A101-47C3-8AA2-55FC5796C089}" sibTransId="{D0784646-7D51-4B0B-B622-0B66F5686543}"/>
    <dgm:cxn modelId="{444A140F-AA83-40EC-B5A9-F0E6D30DD29D}" type="presOf" srcId="{1BE51B71-E826-4419-8522-9996F4A21D33}" destId="{2226836D-2B71-4914-B781-577CB8F68F87}" srcOrd="0" destOrd="0" presId="urn:microsoft.com/office/officeart/2005/8/layout/default"/>
    <dgm:cxn modelId="{E91EDFF1-5F56-4385-9538-4BF53F29D871}" type="presOf" srcId="{6D7DDC47-F377-4CB2-B856-7F897E10A8A4}" destId="{34392987-E0CF-4AA6-9FEF-75BB08B79CDF}" srcOrd="0" destOrd="0" presId="urn:microsoft.com/office/officeart/2005/8/layout/default"/>
    <dgm:cxn modelId="{E0FFAE21-3856-426C-8BFF-8CEAB8CDD2A8}" type="presOf" srcId="{51312BF2-DEE5-4EA2-9B44-783C24DEAFB7}" destId="{7CFDE29F-D50F-4C99-9C4A-3BCECEE627AD}" srcOrd="0" destOrd="0" presId="urn:microsoft.com/office/officeart/2005/8/layout/default"/>
    <dgm:cxn modelId="{927B8474-4C68-4F76-9445-F07CD102480D}" type="presOf" srcId="{01CA8D74-FE0A-44E9-9D68-BF0A7B980668}" destId="{26CAB78E-2A81-4AB9-B432-0D991FE7140F}" srcOrd="0" destOrd="0" presId="urn:microsoft.com/office/officeart/2005/8/layout/default"/>
    <dgm:cxn modelId="{95D4DC05-FD1D-4EDD-9446-549D12952BA3}" srcId="{CC0ABE52-71E4-4D0D-84E8-7FC76E9725AA}" destId="{8A6BCF7E-B589-4163-9D3A-7829926DEF99}" srcOrd="6" destOrd="0" parTransId="{F869F707-B135-470A-8E73-8FABC23D53A6}" sibTransId="{0C754112-DFE9-4A1D-86A1-55CE00D9EF95}"/>
    <dgm:cxn modelId="{B6C9C7E7-747E-4B1F-93DE-F487527BA239}" srcId="{CC0ABE52-71E4-4D0D-84E8-7FC76E9725AA}" destId="{51312BF2-DEE5-4EA2-9B44-783C24DEAFB7}" srcOrd="8" destOrd="0" parTransId="{4E53EDF4-9E39-41F8-A979-97EA90F3A453}" sibTransId="{3F4947C9-B810-4E59-A6B3-8698E3419960}"/>
    <dgm:cxn modelId="{3431483D-AF9E-43C4-BD84-175E6CFB2A1F}" srcId="{CC0ABE52-71E4-4D0D-84E8-7FC76E9725AA}" destId="{6BA65B1F-FB67-4F29-8415-18C3814EC1A9}" srcOrd="0" destOrd="0" parTransId="{291CA764-B1A7-4862-BCEB-C8C0F02AF923}" sibTransId="{73D9802F-D0AE-4DCC-B9C4-2F919531CAEC}"/>
    <dgm:cxn modelId="{B6056DBF-A8A3-4B0A-97DC-656DBFF2B998}" srcId="{CC0ABE52-71E4-4D0D-84E8-7FC76E9725AA}" destId="{A0F27FC1-E742-4B5B-A56D-AD0DC9FC1EEC}" srcOrd="9" destOrd="0" parTransId="{FCF6F5A9-564D-4279-A4C2-66A265B62679}" sibTransId="{688496B7-82E3-43A2-8E80-BC354FA155FC}"/>
    <dgm:cxn modelId="{C7D8503B-D0A6-4C1B-B8D5-4B742DC0D28E}" type="presParOf" srcId="{2B949EDA-908F-407A-848B-1CB47DB6211B}" destId="{A611111A-F394-451B-AE48-87AE16AA6831}" srcOrd="0" destOrd="0" presId="urn:microsoft.com/office/officeart/2005/8/layout/default"/>
    <dgm:cxn modelId="{7B04E67B-0B3E-456B-9EE5-AB1CB2B17CC8}" type="presParOf" srcId="{2B949EDA-908F-407A-848B-1CB47DB6211B}" destId="{BB17C3A9-662A-4762-BAFA-E3B3F5435752}" srcOrd="1" destOrd="0" presId="urn:microsoft.com/office/officeart/2005/8/layout/default"/>
    <dgm:cxn modelId="{0C7C89BF-9058-4F1F-97C2-00680DE4201A}" type="presParOf" srcId="{2B949EDA-908F-407A-848B-1CB47DB6211B}" destId="{15A243AF-A05E-4392-A0DF-BF8AC0FDC04B}" srcOrd="2" destOrd="0" presId="urn:microsoft.com/office/officeart/2005/8/layout/default"/>
    <dgm:cxn modelId="{B0B46647-5479-42D2-AD11-2D909BD5D43B}" type="presParOf" srcId="{2B949EDA-908F-407A-848B-1CB47DB6211B}" destId="{EBEF3F70-28DB-498F-9EBE-5E0AB5DE9913}" srcOrd="3" destOrd="0" presId="urn:microsoft.com/office/officeart/2005/8/layout/default"/>
    <dgm:cxn modelId="{6714C483-99E6-4252-A128-4DFEE4DECA0E}" type="presParOf" srcId="{2B949EDA-908F-407A-848B-1CB47DB6211B}" destId="{2226836D-2B71-4914-B781-577CB8F68F87}" srcOrd="4" destOrd="0" presId="urn:microsoft.com/office/officeart/2005/8/layout/default"/>
    <dgm:cxn modelId="{A9ABDAFC-146F-49D8-B4D3-FAC9E90E1938}" type="presParOf" srcId="{2B949EDA-908F-407A-848B-1CB47DB6211B}" destId="{200F77C5-92D6-4A3B-A798-A11B8559D842}" srcOrd="5" destOrd="0" presId="urn:microsoft.com/office/officeart/2005/8/layout/default"/>
    <dgm:cxn modelId="{68A5BDD9-55CF-44B2-B15F-39698757828D}" type="presParOf" srcId="{2B949EDA-908F-407A-848B-1CB47DB6211B}" destId="{8E89EE7B-178F-4BA2-A201-CDA37D09D693}" srcOrd="6" destOrd="0" presId="urn:microsoft.com/office/officeart/2005/8/layout/default"/>
    <dgm:cxn modelId="{93764C51-56E6-40D5-BCB0-83C4BA688D37}" type="presParOf" srcId="{2B949EDA-908F-407A-848B-1CB47DB6211B}" destId="{14D63BEF-6955-4783-862C-9DC6CC194B96}" srcOrd="7" destOrd="0" presId="urn:microsoft.com/office/officeart/2005/8/layout/default"/>
    <dgm:cxn modelId="{D66D4D86-9C48-42ED-916D-440F62F79D6E}" type="presParOf" srcId="{2B949EDA-908F-407A-848B-1CB47DB6211B}" destId="{26CAB78E-2A81-4AB9-B432-0D991FE7140F}" srcOrd="8" destOrd="0" presId="urn:microsoft.com/office/officeart/2005/8/layout/default"/>
    <dgm:cxn modelId="{2D69DF8E-6C99-4953-B0A7-593376CB6A26}" type="presParOf" srcId="{2B949EDA-908F-407A-848B-1CB47DB6211B}" destId="{E8CB63CE-EF1F-4BF9-BB5D-935E095A5373}" srcOrd="9" destOrd="0" presId="urn:microsoft.com/office/officeart/2005/8/layout/default"/>
    <dgm:cxn modelId="{73201B75-1CFC-498D-BB76-5B55F471F429}" type="presParOf" srcId="{2B949EDA-908F-407A-848B-1CB47DB6211B}" destId="{9AF5E216-02A8-4801-B629-22C3DF53DE16}" srcOrd="10" destOrd="0" presId="urn:microsoft.com/office/officeart/2005/8/layout/default"/>
    <dgm:cxn modelId="{A4D8E0A2-796A-470B-AB43-E5239A01410E}" type="presParOf" srcId="{2B949EDA-908F-407A-848B-1CB47DB6211B}" destId="{CBB49E8B-5FC2-4898-9938-1ECB781C4249}" srcOrd="11" destOrd="0" presId="urn:microsoft.com/office/officeart/2005/8/layout/default"/>
    <dgm:cxn modelId="{5B9C92FE-6471-4D02-B738-F87CC4246CA4}" type="presParOf" srcId="{2B949EDA-908F-407A-848B-1CB47DB6211B}" destId="{5EB69BF6-4BB7-42C9-8717-8D2562794F28}" srcOrd="12" destOrd="0" presId="urn:microsoft.com/office/officeart/2005/8/layout/default"/>
    <dgm:cxn modelId="{FCF921C2-FAD6-40A5-AB07-0F099DEBA0AA}" type="presParOf" srcId="{2B949EDA-908F-407A-848B-1CB47DB6211B}" destId="{8814614D-406B-4332-97C6-E4DD7B32EB05}" srcOrd="13" destOrd="0" presId="urn:microsoft.com/office/officeart/2005/8/layout/default"/>
    <dgm:cxn modelId="{12163071-1E21-4143-B3E3-E7414B38D26C}" type="presParOf" srcId="{2B949EDA-908F-407A-848B-1CB47DB6211B}" destId="{34392987-E0CF-4AA6-9FEF-75BB08B79CDF}" srcOrd="14" destOrd="0" presId="urn:microsoft.com/office/officeart/2005/8/layout/default"/>
    <dgm:cxn modelId="{0EA9625C-C113-4F77-A6A3-5FF89E1919CA}" type="presParOf" srcId="{2B949EDA-908F-407A-848B-1CB47DB6211B}" destId="{6FC9C03E-B46A-4E4B-B044-FCA60679FCD0}" srcOrd="15" destOrd="0" presId="urn:microsoft.com/office/officeart/2005/8/layout/default"/>
    <dgm:cxn modelId="{F4DD2D75-100B-4B08-B5EC-ACCBE648043F}" type="presParOf" srcId="{2B949EDA-908F-407A-848B-1CB47DB6211B}" destId="{7CFDE29F-D50F-4C99-9C4A-3BCECEE627AD}" srcOrd="16" destOrd="0" presId="urn:microsoft.com/office/officeart/2005/8/layout/default"/>
    <dgm:cxn modelId="{D011B22F-B4EB-4392-8CC4-1E9249097530}" type="presParOf" srcId="{2B949EDA-908F-407A-848B-1CB47DB6211B}" destId="{D3767BA3-3437-43B1-BD67-A9C001A5B3D2}" srcOrd="17" destOrd="0" presId="urn:microsoft.com/office/officeart/2005/8/layout/default"/>
    <dgm:cxn modelId="{6C77B980-0C93-48FC-B58F-7F12D831DD0C}" type="presParOf" srcId="{2B949EDA-908F-407A-848B-1CB47DB6211B}" destId="{24AB7619-7B2B-4A4F-A5EC-77DDAE4A98BC}"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0" dirty="0" smtClean="0"/>
            <a:t>Initial Discovery</a:t>
          </a:r>
          <a:endParaRPr lang="en-US" sz="800" b="0"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b="1" dirty="0" smtClean="0"/>
            <a:t>Lessons Learned</a:t>
          </a:r>
          <a:endParaRPr lang="en-US" b="1"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tyle>
          <a:lnRef idx="0">
            <a:schemeClr val="accent1"/>
          </a:lnRef>
          <a:fillRef idx="3">
            <a:schemeClr val="accent1"/>
          </a:fillRef>
          <a:effectRef idx="3">
            <a:schemeClr val="accent1"/>
          </a:effectRef>
          <a:fontRef idx="minor">
            <a:schemeClr val="lt1"/>
          </a:fontRef>
        </dgm:style>
      </dgm:prSet>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a:solidFill>
          <a:srgbClr val="00FF00"/>
        </a:solidFill>
      </dgm:spPr>
    </dgm:pt>
    <dgm:pt modelId="{627A56F0-9965-41A2-90E6-8C9F681B7728}" type="pres">
      <dgm:prSet presAssocID="{B4A70278-A5D3-4B17-AE4E-6963CE086BE4}" presName="spaceB" presStyleCnt="0"/>
      <dgm:spPr/>
    </dgm:pt>
  </dgm:ptLst>
  <dgm:cxnLst>
    <dgm:cxn modelId="{272108FD-DD15-4A82-9383-F191536F2A08}" type="presOf" srcId="{A016F06C-D601-4D0E-9B4C-78E3D818E07B}" destId="{4888CC0A-5F23-4BCA-91B3-589B58AB3133}" srcOrd="0" destOrd="0" presId="urn:microsoft.com/office/officeart/2005/8/layout/hProcess11"/>
    <dgm:cxn modelId="{A368DECC-C771-47C3-91C9-523239BAC083}" type="presOf" srcId="{93D643EC-8464-4382-83E3-AF55B7AB3557}" destId="{904AFC54-C046-44A3-A301-4DDFE5015E7C}" srcOrd="0" destOrd="0" presId="urn:microsoft.com/office/officeart/2005/8/layout/hProcess11"/>
    <dgm:cxn modelId="{8704548C-1215-4442-8F2C-E3E35C25491F}" type="presOf" srcId="{24A786E7-E975-49A9-80F7-D6B045A585E0}" destId="{67620822-939C-4BB0-84F7-84E66C50CDC2}"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AEBA9FA3-718D-4AB6-99F3-A5366FE16BAB}" srcId="{6E49030C-0BBE-4519-BC15-1C440329B162}" destId="{93D643EC-8464-4382-83E3-AF55B7AB3557}" srcOrd="6" destOrd="0" parTransId="{FBEF0142-0D56-4BD7-B8CF-5E7728CD0C56}" sibTransId="{A2250454-FE3D-4171-B5EF-785E5AF46AF1}"/>
    <dgm:cxn modelId="{693336F3-DA03-4489-88A2-ACEE58BB6BC4}" srcId="{6E49030C-0BBE-4519-BC15-1C440329B162}" destId="{6A2DB4AD-CC0E-4A67-9BF7-0F888DC20D38}" srcOrd="1" destOrd="0" parTransId="{ADB9B78D-976C-4788-8EC7-811D2D15911F}" sibTransId="{7D448F62-52DD-40B6-9668-5952FA781E0A}"/>
    <dgm:cxn modelId="{FD87F840-869C-4FD6-8E00-C55A8D81A6A3}" srcId="{6E49030C-0BBE-4519-BC15-1C440329B162}" destId="{F348C5AB-0D47-4428-BE53-3632904333CD}" srcOrd="4" destOrd="0" parTransId="{E08E4228-B13B-4D9E-B595-5CDBB098AEC6}" sibTransId="{9E26557B-E36B-49A4-8E95-7C24AC2B7A8C}"/>
    <dgm:cxn modelId="{17E32C89-EE41-4DC3-9C46-FEC0531B049F}" srcId="{6E49030C-0BBE-4519-BC15-1C440329B162}" destId="{24A786E7-E975-49A9-80F7-D6B045A585E0}" srcOrd="5" destOrd="0" parTransId="{89594D2E-119F-47F7-B3CC-669DFCAA60E9}" sibTransId="{B8BE4544-DF99-4991-B1CD-21AD7A9CA91B}"/>
    <dgm:cxn modelId="{BD44706E-FD07-43FA-9491-ECABD90BC8C2}" type="presOf" srcId="{3D632CFA-A98D-49C0-9ED1-E9BA31ADA3CC}" destId="{65E6B075-13C4-4A63-8F2D-645786730DAB}" srcOrd="0" destOrd="0" presId="urn:microsoft.com/office/officeart/2005/8/layout/hProcess11"/>
    <dgm:cxn modelId="{2042DB9F-6249-485E-9B96-DE92E9413092}" type="presOf" srcId="{6E49030C-0BBE-4519-BC15-1C440329B162}" destId="{E8A709EA-707C-4088-AA43-7E1E625164DC}" srcOrd="0" destOrd="0" presId="urn:microsoft.com/office/officeart/2005/8/layout/hProcess11"/>
    <dgm:cxn modelId="{4A4D5348-8000-48DD-B451-E2DED2116CD9}" type="presOf" srcId="{B4A70278-A5D3-4B17-AE4E-6963CE086BE4}" destId="{4CFB1A45-B278-42C4-8249-688CA1EABD8E}" srcOrd="0" destOrd="0" presId="urn:microsoft.com/office/officeart/2005/8/layout/hProcess11"/>
    <dgm:cxn modelId="{AA51538A-E973-4102-B40B-674D6CF02B86}" srcId="{6E49030C-0BBE-4519-BC15-1C440329B162}" destId="{CE2DF788-FA1D-4DAA-8083-00D19219C3A8}" srcOrd="0" destOrd="0" parTransId="{FAD1261B-2686-4CC9-BA3C-A2B7DDC05EB7}" sibTransId="{EF79044A-DA66-4B1F-9B84-4D8328BA4680}"/>
    <dgm:cxn modelId="{DDD9C2D2-2465-4C79-959D-5AAB8CFB9743}" srcId="{6E49030C-0BBE-4519-BC15-1C440329B162}" destId="{A016F06C-D601-4D0E-9B4C-78E3D818E07B}" srcOrd="2" destOrd="0" parTransId="{A8FEDFA6-D7B4-4FB5-AE2E-AF431BE26446}" sibTransId="{C00AC3EC-8F14-4B73-9BA8-ECCDDE006CE5}"/>
    <dgm:cxn modelId="{D350BC6D-9633-412F-8D5E-DA2F580FE3BE}" type="presOf" srcId="{CE2DF788-FA1D-4DAA-8083-00D19219C3A8}" destId="{E427075E-2159-4A23-A771-52EF1F5034F3}"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FAE313BD-20C2-4542-815A-FFBA2AE543FA}" type="presOf" srcId="{6A2DB4AD-CC0E-4A67-9BF7-0F888DC20D38}" destId="{AE7EA1F3-D094-46DC-B4FF-9401D6C95C15}" srcOrd="0" destOrd="0" presId="urn:microsoft.com/office/officeart/2005/8/layout/hProcess11"/>
    <dgm:cxn modelId="{EC2FACD3-A351-4CEB-B604-9D71FCA7AFE2}" type="presOf" srcId="{F348C5AB-0D47-4428-BE53-3632904333CD}" destId="{0736FC7D-E695-4172-A503-196CBC385E12}" srcOrd="0" destOrd="0" presId="urn:microsoft.com/office/officeart/2005/8/layout/hProcess11"/>
    <dgm:cxn modelId="{8724ECA0-1686-4980-B491-D48F831B9C2C}" type="presParOf" srcId="{E8A709EA-707C-4088-AA43-7E1E625164DC}" destId="{45D75DE3-0FEC-4E1B-AE6B-618C132C506A}" srcOrd="0" destOrd="0" presId="urn:microsoft.com/office/officeart/2005/8/layout/hProcess11"/>
    <dgm:cxn modelId="{71512A62-2F23-407A-92FB-B2764633F06A}" type="presParOf" srcId="{E8A709EA-707C-4088-AA43-7E1E625164DC}" destId="{6FA75AAC-0556-4AED-BECF-F14BAE4E36E7}" srcOrd="1" destOrd="0" presId="urn:microsoft.com/office/officeart/2005/8/layout/hProcess11"/>
    <dgm:cxn modelId="{822676B7-26C9-49C3-AC63-D31A0C5F925A}" type="presParOf" srcId="{6FA75AAC-0556-4AED-BECF-F14BAE4E36E7}" destId="{7DF4431C-65AF-4789-B0FA-BF9D22105E64}" srcOrd="0" destOrd="0" presId="urn:microsoft.com/office/officeart/2005/8/layout/hProcess11"/>
    <dgm:cxn modelId="{D028C1FE-FA45-44C1-9FFD-4EA5C5F2687A}" type="presParOf" srcId="{7DF4431C-65AF-4789-B0FA-BF9D22105E64}" destId="{E427075E-2159-4A23-A771-52EF1F5034F3}" srcOrd="0" destOrd="0" presId="urn:microsoft.com/office/officeart/2005/8/layout/hProcess11"/>
    <dgm:cxn modelId="{1CED800A-FB25-42BB-B826-79008F249B38}" type="presParOf" srcId="{7DF4431C-65AF-4789-B0FA-BF9D22105E64}" destId="{B377CB9C-F869-45A7-A89D-868393BD32A8}" srcOrd="1" destOrd="0" presId="urn:microsoft.com/office/officeart/2005/8/layout/hProcess11"/>
    <dgm:cxn modelId="{BA537086-329B-4CF9-A5F2-08938B74451E}" type="presParOf" srcId="{7DF4431C-65AF-4789-B0FA-BF9D22105E64}" destId="{500A18BF-69C2-4F7D-8944-1C700522919C}" srcOrd="2" destOrd="0" presId="urn:microsoft.com/office/officeart/2005/8/layout/hProcess11"/>
    <dgm:cxn modelId="{0B849B7E-0EB2-49D4-9483-9C6CB3419E71}" type="presParOf" srcId="{6FA75AAC-0556-4AED-BECF-F14BAE4E36E7}" destId="{70C4E6DB-25D4-43FF-9134-E516EED59AD7}" srcOrd="1" destOrd="0" presId="urn:microsoft.com/office/officeart/2005/8/layout/hProcess11"/>
    <dgm:cxn modelId="{2EB79D44-444F-4839-9826-120C43D3074D}" type="presParOf" srcId="{6FA75AAC-0556-4AED-BECF-F14BAE4E36E7}" destId="{AC246F6F-FEEC-4709-B160-F80DE7831662}" srcOrd="2" destOrd="0" presId="urn:microsoft.com/office/officeart/2005/8/layout/hProcess11"/>
    <dgm:cxn modelId="{D5DA9BC2-1258-4691-8288-1232063F90AF}" type="presParOf" srcId="{AC246F6F-FEEC-4709-B160-F80DE7831662}" destId="{AE7EA1F3-D094-46DC-B4FF-9401D6C95C15}" srcOrd="0" destOrd="0" presId="urn:microsoft.com/office/officeart/2005/8/layout/hProcess11"/>
    <dgm:cxn modelId="{8DEF453B-465A-4F94-B3E7-C4B8A76ED106}" type="presParOf" srcId="{AC246F6F-FEEC-4709-B160-F80DE7831662}" destId="{A570C5D0-EC5B-4928-8B2F-718E8C92D6E1}" srcOrd="1" destOrd="0" presId="urn:microsoft.com/office/officeart/2005/8/layout/hProcess11"/>
    <dgm:cxn modelId="{26CE1FAF-7159-43CA-9002-BBE655BACB22}" type="presParOf" srcId="{AC246F6F-FEEC-4709-B160-F80DE7831662}" destId="{9179A7DD-10CD-4D36-B7DF-65B5ADCB57CE}" srcOrd="2" destOrd="0" presId="urn:microsoft.com/office/officeart/2005/8/layout/hProcess11"/>
    <dgm:cxn modelId="{D15EEA05-D101-4DBF-9DF1-5E236D443529}" type="presParOf" srcId="{6FA75AAC-0556-4AED-BECF-F14BAE4E36E7}" destId="{8B6C032B-AEFE-46F1-B944-4B7B6C68F733}" srcOrd="3" destOrd="0" presId="urn:microsoft.com/office/officeart/2005/8/layout/hProcess11"/>
    <dgm:cxn modelId="{CE23D0AF-2591-415C-9780-83C7325FA2B2}" type="presParOf" srcId="{6FA75AAC-0556-4AED-BECF-F14BAE4E36E7}" destId="{63EDCBA5-7989-49BF-ABF9-8E0C862A16FA}" srcOrd="4" destOrd="0" presId="urn:microsoft.com/office/officeart/2005/8/layout/hProcess11"/>
    <dgm:cxn modelId="{983E1103-351E-41CC-83AE-F2199533A44F}" type="presParOf" srcId="{63EDCBA5-7989-49BF-ABF9-8E0C862A16FA}" destId="{4888CC0A-5F23-4BCA-91B3-589B58AB3133}" srcOrd="0" destOrd="0" presId="urn:microsoft.com/office/officeart/2005/8/layout/hProcess11"/>
    <dgm:cxn modelId="{BE1A8EFF-7171-49B4-A94F-D4C315C85483}" type="presParOf" srcId="{63EDCBA5-7989-49BF-ABF9-8E0C862A16FA}" destId="{CF2B9A54-3806-493B-BAF8-321F6F9C1BE1}" srcOrd="1" destOrd="0" presId="urn:microsoft.com/office/officeart/2005/8/layout/hProcess11"/>
    <dgm:cxn modelId="{083C351D-121C-45D1-9581-A37A618FEC8B}" type="presParOf" srcId="{63EDCBA5-7989-49BF-ABF9-8E0C862A16FA}" destId="{841C441D-EC60-4074-ACA4-AD331FC852FA}" srcOrd="2" destOrd="0" presId="urn:microsoft.com/office/officeart/2005/8/layout/hProcess11"/>
    <dgm:cxn modelId="{AE969E85-FD69-4CF1-8C00-1CD4BBBF11AF}" type="presParOf" srcId="{6FA75AAC-0556-4AED-BECF-F14BAE4E36E7}" destId="{FC42689E-9296-479A-AB48-BCA1421D12A6}" srcOrd="5" destOrd="0" presId="urn:microsoft.com/office/officeart/2005/8/layout/hProcess11"/>
    <dgm:cxn modelId="{3DFE6D1F-3EA9-45B7-8E21-16623A1E02DD}" type="presParOf" srcId="{6FA75AAC-0556-4AED-BECF-F14BAE4E36E7}" destId="{D8D616F3-0021-47D5-8677-AF9A6FF1FB07}" srcOrd="6" destOrd="0" presId="urn:microsoft.com/office/officeart/2005/8/layout/hProcess11"/>
    <dgm:cxn modelId="{2FF10D91-9A37-40DE-B111-72B9B93E0E18}" type="presParOf" srcId="{D8D616F3-0021-47D5-8677-AF9A6FF1FB07}" destId="{65E6B075-13C4-4A63-8F2D-645786730DAB}" srcOrd="0" destOrd="0" presId="urn:microsoft.com/office/officeart/2005/8/layout/hProcess11"/>
    <dgm:cxn modelId="{320363AA-4594-4AC9-AD27-3D31E43DF254}" type="presParOf" srcId="{D8D616F3-0021-47D5-8677-AF9A6FF1FB07}" destId="{1A58880E-3BF6-4747-9FE0-F6F5E667045A}" srcOrd="1" destOrd="0" presId="urn:microsoft.com/office/officeart/2005/8/layout/hProcess11"/>
    <dgm:cxn modelId="{B2AA22BC-E31B-4B59-953E-92128C3CEFB9}" type="presParOf" srcId="{D8D616F3-0021-47D5-8677-AF9A6FF1FB07}" destId="{45B54D33-671E-4924-969E-CEDB27CF2A87}" srcOrd="2" destOrd="0" presId="urn:microsoft.com/office/officeart/2005/8/layout/hProcess11"/>
    <dgm:cxn modelId="{122F07D4-D1F2-4410-8861-DE6F20135077}" type="presParOf" srcId="{6FA75AAC-0556-4AED-BECF-F14BAE4E36E7}" destId="{05CF0823-588A-49BF-B85B-02AE74EA2058}" srcOrd="7" destOrd="0" presId="urn:microsoft.com/office/officeart/2005/8/layout/hProcess11"/>
    <dgm:cxn modelId="{B9E362D4-60C8-4126-BF24-4ED5F0B3557E}" type="presParOf" srcId="{6FA75AAC-0556-4AED-BECF-F14BAE4E36E7}" destId="{033BB680-2A56-4C10-8C61-1B42583CBF5E}" srcOrd="8" destOrd="0" presId="urn:microsoft.com/office/officeart/2005/8/layout/hProcess11"/>
    <dgm:cxn modelId="{F14C296E-E8FC-427C-BF8B-556FA8FB6420}" type="presParOf" srcId="{033BB680-2A56-4C10-8C61-1B42583CBF5E}" destId="{0736FC7D-E695-4172-A503-196CBC385E12}" srcOrd="0" destOrd="0" presId="urn:microsoft.com/office/officeart/2005/8/layout/hProcess11"/>
    <dgm:cxn modelId="{528FEED7-7A1D-4FBB-BD0C-FB2AC44A7A91}" type="presParOf" srcId="{033BB680-2A56-4C10-8C61-1B42583CBF5E}" destId="{A190E172-4CBB-4898-B8EA-C1B6471101DF}" srcOrd="1" destOrd="0" presId="urn:microsoft.com/office/officeart/2005/8/layout/hProcess11"/>
    <dgm:cxn modelId="{935784E4-3822-4227-84B9-CFED82095282}" type="presParOf" srcId="{033BB680-2A56-4C10-8C61-1B42583CBF5E}" destId="{92199FD4-7635-440A-95CF-A39EC0ACB1F1}" srcOrd="2" destOrd="0" presId="urn:microsoft.com/office/officeart/2005/8/layout/hProcess11"/>
    <dgm:cxn modelId="{1B10D139-B7EA-4BB7-98CC-D37611F472AE}" type="presParOf" srcId="{6FA75AAC-0556-4AED-BECF-F14BAE4E36E7}" destId="{29B875C8-985D-468C-9731-DCB518CE5F0F}" srcOrd="9" destOrd="0" presId="urn:microsoft.com/office/officeart/2005/8/layout/hProcess11"/>
    <dgm:cxn modelId="{0442B706-0AC5-4563-A0A3-BA2AD5409F35}" type="presParOf" srcId="{6FA75AAC-0556-4AED-BECF-F14BAE4E36E7}" destId="{F460F2DA-B43C-4922-8435-CBC853C85168}" srcOrd="10" destOrd="0" presId="urn:microsoft.com/office/officeart/2005/8/layout/hProcess11"/>
    <dgm:cxn modelId="{D7FC3448-B3C1-4A47-AA1A-EEF5FC32C827}" type="presParOf" srcId="{F460F2DA-B43C-4922-8435-CBC853C85168}" destId="{67620822-939C-4BB0-84F7-84E66C50CDC2}" srcOrd="0" destOrd="0" presId="urn:microsoft.com/office/officeart/2005/8/layout/hProcess11"/>
    <dgm:cxn modelId="{8ECF2B78-804D-465F-8755-DEFD7C8B578F}" type="presParOf" srcId="{F460F2DA-B43C-4922-8435-CBC853C85168}" destId="{61AFB2BF-7C7A-4107-821F-AFB276B687CA}" srcOrd="1" destOrd="0" presId="urn:microsoft.com/office/officeart/2005/8/layout/hProcess11"/>
    <dgm:cxn modelId="{B51C87D4-C5FE-4778-B179-70127178E4BB}" type="presParOf" srcId="{F460F2DA-B43C-4922-8435-CBC853C85168}" destId="{936C5E1F-59B0-4736-A62D-51F62DFE894F}" srcOrd="2" destOrd="0" presId="urn:microsoft.com/office/officeart/2005/8/layout/hProcess11"/>
    <dgm:cxn modelId="{450C2C83-CB90-4BF3-BBAD-2D7B8A9AEF79}" type="presParOf" srcId="{6FA75AAC-0556-4AED-BECF-F14BAE4E36E7}" destId="{1A6E5C59-4D9B-47B9-A6A6-AB70D0DC3AF7}" srcOrd="11" destOrd="0" presId="urn:microsoft.com/office/officeart/2005/8/layout/hProcess11"/>
    <dgm:cxn modelId="{95DC042D-5835-4A4B-8F48-01D2230ECDD1}" type="presParOf" srcId="{6FA75AAC-0556-4AED-BECF-F14BAE4E36E7}" destId="{6EC98578-AC67-4F01-9CEC-66CF3DD4FF85}" srcOrd="12" destOrd="0" presId="urn:microsoft.com/office/officeart/2005/8/layout/hProcess11"/>
    <dgm:cxn modelId="{D4398B31-38FB-46BA-956C-6D45444BAFB2}" type="presParOf" srcId="{6EC98578-AC67-4F01-9CEC-66CF3DD4FF85}" destId="{904AFC54-C046-44A3-A301-4DDFE5015E7C}" srcOrd="0" destOrd="0" presId="urn:microsoft.com/office/officeart/2005/8/layout/hProcess11"/>
    <dgm:cxn modelId="{CA237060-12A0-4828-98F3-7DB555B9D34A}" type="presParOf" srcId="{6EC98578-AC67-4F01-9CEC-66CF3DD4FF85}" destId="{954AE7AA-BF6D-4794-B5F3-B85A4CDEF5A5}" srcOrd="1" destOrd="0" presId="urn:microsoft.com/office/officeart/2005/8/layout/hProcess11"/>
    <dgm:cxn modelId="{CCA1A6B5-A6D8-4CBE-8BBA-1F8182DE513E}" type="presParOf" srcId="{6EC98578-AC67-4F01-9CEC-66CF3DD4FF85}" destId="{61D8EAE9-5195-44C1-B54A-2B78A16DF78E}" srcOrd="2" destOrd="0" presId="urn:microsoft.com/office/officeart/2005/8/layout/hProcess11"/>
    <dgm:cxn modelId="{E259358D-622A-4B7A-BABA-9D22A1204A84}" type="presParOf" srcId="{6FA75AAC-0556-4AED-BECF-F14BAE4E36E7}" destId="{EE956A2A-36A5-4B7C-A267-678BEE10CBAE}" srcOrd="13" destOrd="0" presId="urn:microsoft.com/office/officeart/2005/8/layout/hProcess11"/>
    <dgm:cxn modelId="{60D65F45-5725-4A12-8DE3-F8F8C9BC6D60}" type="presParOf" srcId="{6FA75AAC-0556-4AED-BECF-F14BAE4E36E7}" destId="{FB2605BF-CEF1-47BA-BCC6-24955676BD94}" srcOrd="14" destOrd="0" presId="urn:microsoft.com/office/officeart/2005/8/layout/hProcess11"/>
    <dgm:cxn modelId="{00679B0A-0721-45DC-A536-C1547A1234B0}" type="presParOf" srcId="{FB2605BF-CEF1-47BA-BCC6-24955676BD94}" destId="{4CFB1A45-B278-42C4-8249-688CA1EABD8E}" srcOrd="0" destOrd="0" presId="urn:microsoft.com/office/officeart/2005/8/layout/hProcess11"/>
    <dgm:cxn modelId="{1BD8A195-4E2E-4DC8-963F-5D4E0823E5E6}" type="presParOf" srcId="{FB2605BF-CEF1-47BA-BCC6-24955676BD94}" destId="{B3B0EDF5-2B10-4DAE-AACE-FB977BC9004E}" srcOrd="1" destOrd="0" presId="urn:microsoft.com/office/officeart/2005/8/layout/hProcess11"/>
    <dgm:cxn modelId="{1B4EE80C-DDB6-482C-9673-07749590BA38}"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sp="http://schemas.microsoft.com/office/drawing/2008/diagram" xmlns:dgm="http://schemas.openxmlformats.org/drawingml/2006/diagram" xmlns:a="http://schemas.openxmlformats.org/drawingml/2006/main">
  <dgm:ptLst>
    <dgm:pt modelId="{5787994A-38B0-4613-A888-E0E9C9FA52FA}" type="doc">
      <dgm:prSet loTypeId="urn:microsoft.com/office/officeart/2005/8/layout/cycle3" loCatId="cycle" qsTypeId="urn:microsoft.com/office/officeart/2005/8/quickstyle/simple5" qsCatId="simple" csTypeId="urn:microsoft.com/office/officeart/2005/8/colors/accent0_3" csCatId="mainScheme" phldr="1"/>
      <dgm:spPr/>
      <dgm:t>
        <a:bodyPr/>
        <a:lstStyle/>
        <a:p>
          <a:endParaRPr lang="en-US"/>
        </a:p>
      </dgm:t>
    </dgm:pt>
    <dgm:pt modelId="{D93C5A54-9D2E-4C71-A46D-620AB3C9ECB5}">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What Worked Or Didn’t Work?</a:t>
          </a:r>
          <a:endParaRPr lang="en-US" b="1" dirty="0"/>
        </a:p>
      </dgm:t>
    </dgm:pt>
    <dgm:pt modelId="{8FA95214-7FB1-48AA-9CC3-E428AF0C6AFB}" type="parTrans" cxnId="{53AA6A5F-796A-4FE9-A483-B7C7D5212F66}">
      <dgm:prSet/>
      <dgm:spPr/>
      <dgm:t>
        <a:bodyPr/>
        <a:lstStyle/>
        <a:p>
          <a:endParaRPr lang="en-US"/>
        </a:p>
      </dgm:t>
    </dgm:pt>
    <dgm:pt modelId="{F638B6A8-F373-45C0-864E-F76F23D965CE}" type="sibTrans" cxnId="{53AA6A5F-796A-4FE9-A483-B7C7D5212F66}">
      <dgm:prSet>
        <dgm:style>
          <a:lnRef idx="1">
            <a:schemeClr val="dk1"/>
          </a:lnRef>
          <a:fillRef idx="2">
            <a:schemeClr val="dk1"/>
          </a:fillRef>
          <a:effectRef idx="1">
            <a:schemeClr val="dk1"/>
          </a:effectRef>
          <a:fontRef idx="minor">
            <a:schemeClr val="dk1"/>
          </a:fontRef>
        </dgm:style>
      </dgm:prSet>
      <dgm:spPr>
        <a:ln>
          <a:solidFill>
            <a:schemeClr val="bg1">
              <a:lumMod val="75000"/>
            </a:schemeClr>
          </a:solidFill>
        </a:ln>
        <a:effectLst>
          <a:outerShdw blurRad="50800" dist="38100" dir="2700000" algn="tl" rotWithShape="0">
            <a:prstClr val="black">
              <a:alpha val="40000"/>
            </a:prstClr>
          </a:outerShdw>
        </a:effectLst>
      </dgm:spPr>
      <dgm:t>
        <a:bodyPr/>
        <a:lstStyle/>
        <a:p>
          <a:endParaRPr lang="en-US"/>
        </a:p>
      </dgm:t>
    </dgm:pt>
    <dgm:pt modelId="{142F514F-E185-4CCD-BEF9-1E32B85E2DF1}">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Revisions To Incident Response Plan?</a:t>
          </a:r>
          <a:endParaRPr lang="en-US" b="1" dirty="0"/>
        </a:p>
      </dgm:t>
    </dgm:pt>
    <dgm:pt modelId="{474FEEFC-4608-4307-AC20-CD91A98E5338}" type="parTrans" cxnId="{274917FE-E926-4A95-9D81-76865B23B5EF}">
      <dgm:prSet/>
      <dgm:spPr/>
      <dgm:t>
        <a:bodyPr/>
        <a:lstStyle/>
        <a:p>
          <a:endParaRPr lang="en-US"/>
        </a:p>
      </dgm:t>
    </dgm:pt>
    <dgm:pt modelId="{51A75A07-7B3D-4F2A-98DD-EC3733CFECA6}" type="sibTrans" cxnId="{274917FE-E926-4A95-9D81-76865B23B5EF}">
      <dgm:prSet/>
      <dgm:spPr/>
      <dgm:t>
        <a:bodyPr/>
        <a:lstStyle/>
        <a:p>
          <a:endParaRPr lang="en-US"/>
        </a:p>
      </dgm:t>
    </dgm:pt>
    <dgm:pt modelId="{9EF78CC3-C7F2-4FF1-AF31-19C187354D6F}">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Update Policies And Procedures?</a:t>
          </a:r>
          <a:endParaRPr lang="en-US" b="1" dirty="0"/>
        </a:p>
      </dgm:t>
    </dgm:pt>
    <dgm:pt modelId="{E714C4FD-5368-465B-B0F0-D91D30761721}" type="parTrans" cxnId="{A7CC3D43-09D3-4BFA-8328-184A07650CC5}">
      <dgm:prSet/>
      <dgm:spPr/>
      <dgm:t>
        <a:bodyPr/>
        <a:lstStyle/>
        <a:p>
          <a:endParaRPr lang="en-US"/>
        </a:p>
      </dgm:t>
    </dgm:pt>
    <dgm:pt modelId="{43D46A69-87C1-4D6E-850F-683A3C37A183}" type="sibTrans" cxnId="{A7CC3D43-09D3-4BFA-8328-184A07650CC5}">
      <dgm:prSet/>
      <dgm:spPr/>
      <dgm:t>
        <a:bodyPr/>
        <a:lstStyle/>
        <a:p>
          <a:endParaRPr lang="en-US"/>
        </a:p>
      </dgm:t>
    </dgm:pt>
    <dgm:pt modelId="{E6AAE6D4-C52A-4B0C-8A2A-D0C4A62398C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Update Systems, Technology Or Physical Assets?</a:t>
          </a:r>
          <a:endParaRPr lang="en-US" b="1" dirty="0"/>
        </a:p>
      </dgm:t>
    </dgm:pt>
    <dgm:pt modelId="{B4826810-A9DF-4D02-A771-DB06F4C15BFF}" type="parTrans" cxnId="{699054A9-66D3-40F0-89BF-370B4C37DFD8}">
      <dgm:prSet/>
      <dgm:spPr/>
      <dgm:t>
        <a:bodyPr/>
        <a:lstStyle/>
        <a:p>
          <a:endParaRPr lang="en-US"/>
        </a:p>
      </dgm:t>
    </dgm:pt>
    <dgm:pt modelId="{94E4FDDB-E5D8-44F1-81CC-7402BB21F19C}" type="sibTrans" cxnId="{699054A9-66D3-40F0-89BF-370B4C37DFD8}">
      <dgm:prSet/>
      <dgm:spPr/>
      <dgm:t>
        <a:bodyPr/>
        <a:lstStyle/>
        <a:p>
          <a:endParaRPr lang="en-US"/>
        </a:p>
      </dgm:t>
    </dgm:pt>
    <dgm:pt modelId="{3FAC13AE-7A2A-4B78-A7D7-22E6E65D211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Additional Training Needs?</a:t>
          </a:r>
          <a:endParaRPr lang="en-US" b="1" dirty="0"/>
        </a:p>
      </dgm:t>
    </dgm:pt>
    <dgm:pt modelId="{A2EEF540-4054-4354-9BA4-090407DDBD80}" type="parTrans" cxnId="{50C27AE3-BE80-48E0-AD14-AD10DF2D8A50}">
      <dgm:prSet/>
      <dgm:spPr/>
      <dgm:t>
        <a:bodyPr/>
        <a:lstStyle/>
        <a:p>
          <a:endParaRPr lang="en-US"/>
        </a:p>
      </dgm:t>
    </dgm:pt>
    <dgm:pt modelId="{E8262918-EE99-45BB-B357-4FD7ADCF1B35}" type="sibTrans" cxnId="{50C27AE3-BE80-48E0-AD14-AD10DF2D8A50}">
      <dgm:prSet/>
      <dgm:spPr/>
      <dgm:t>
        <a:bodyPr/>
        <a:lstStyle/>
        <a:p>
          <a:endParaRPr lang="en-US"/>
        </a:p>
      </dgm:t>
    </dgm:pt>
    <dgm:pt modelId="{EEB72A78-32C3-4238-8AB9-C472E745AAC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Organization Optimized For Response?</a:t>
          </a:r>
          <a:endParaRPr lang="en-US" b="1" dirty="0"/>
        </a:p>
      </dgm:t>
    </dgm:pt>
    <dgm:pt modelId="{D6F98A1C-AC25-4120-B698-47803D7ABDFD}" type="parTrans" cxnId="{31BC8A32-A940-4E0C-929E-4D5549BCC693}">
      <dgm:prSet/>
      <dgm:spPr/>
      <dgm:t>
        <a:bodyPr/>
        <a:lstStyle/>
        <a:p>
          <a:endParaRPr lang="en-US"/>
        </a:p>
      </dgm:t>
    </dgm:pt>
    <dgm:pt modelId="{B0801871-678B-4D16-8B67-B210F1C4787D}" type="sibTrans" cxnId="{31BC8A32-A940-4E0C-929E-4D5549BCC693}">
      <dgm:prSet/>
      <dgm:spPr/>
      <dgm:t>
        <a:bodyPr/>
        <a:lstStyle/>
        <a:p>
          <a:endParaRPr lang="en-US"/>
        </a:p>
      </dgm:t>
    </dgm:pt>
    <dgm:pt modelId="{37FD2D08-E14F-460D-81D6-3C01DA27A432}">
      <dgm:prSet phldrT="[Text]">
        <dgm:style>
          <a:lnRef idx="0">
            <a:schemeClr val="accent1"/>
          </a:lnRef>
          <a:fillRef idx="3">
            <a:schemeClr val="accent1"/>
          </a:fillRef>
          <a:effectRef idx="3">
            <a:schemeClr val="accent1"/>
          </a:effectRef>
          <a:fontRef idx="minor">
            <a:schemeClr val="lt1"/>
          </a:fontRef>
        </dgm:style>
      </dgm:prSet>
      <dgm:spPr/>
      <dgm:t>
        <a:bodyPr/>
        <a:lstStyle/>
        <a:p>
          <a:r>
            <a:rPr lang="en-US" b="1" dirty="0" smtClean="0"/>
            <a:t>Did Service Providers Perform As Expected?</a:t>
          </a:r>
          <a:endParaRPr lang="en-US" b="1" dirty="0"/>
        </a:p>
      </dgm:t>
    </dgm:pt>
    <dgm:pt modelId="{0BBD74E4-968B-4136-A7E5-15103AD6EB1C}" type="sibTrans" cxnId="{876CE3D5-9CF0-4FAA-92AA-DB6B8A6E3DE4}">
      <dgm:prSet/>
      <dgm:spPr/>
      <dgm:t>
        <a:bodyPr/>
        <a:lstStyle/>
        <a:p>
          <a:endParaRPr lang="en-US"/>
        </a:p>
      </dgm:t>
    </dgm:pt>
    <dgm:pt modelId="{C2AC17E0-3620-4EFC-9153-CD44E2D7206F}" type="parTrans" cxnId="{876CE3D5-9CF0-4FAA-92AA-DB6B8A6E3DE4}">
      <dgm:prSet/>
      <dgm:spPr/>
      <dgm:t>
        <a:bodyPr/>
        <a:lstStyle/>
        <a:p>
          <a:endParaRPr lang="en-US"/>
        </a:p>
      </dgm:t>
    </dgm:pt>
    <dgm:pt modelId="{5161E704-13EF-4FEF-A461-E8D9BDFF035D}" type="pres">
      <dgm:prSet presAssocID="{5787994A-38B0-4613-A888-E0E9C9FA52FA}" presName="Name0" presStyleCnt="0">
        <dgm:presLayoutVars>
          <dgm:dir/>
          <dgm:resizeHandles val="exact"/>
        </dgm:presLayoutVars>
      </dgm:prSet>
      <dgm:spPr/>
      <dgm:t>
        <a:bodyPr/>
        <a:lstStyle/>
        <a:p>
          <a:endParaRPr lang="en-US"/>
        </a:p>
      </dgm:t>
    </dgm:pt>
    <dgm:pt modelId="{4053736F-A5EC-4BF6-80D5-9A22444B71A5}" type="pres">
      <dgm:prSet presAssocID="{5787994A-38B0-4613-A888-E0E9C9FA52FA}" presName="cycle" presStyleCnt="0"/>
      <dgm:spPr/>
    </dgm:pt>
    <dgm:pt modelId="{4479BA4A-ACFB-4AA3-950D-7A2DC94AB561}" type="pres">
      <dgm:prSet presAssocID="{D93C5A54-9D2E-4C71-A46D-620AB3C9ECB5}" presName="nodeFirstNode" presStyleLbl="node1" presStyleIdx="0" presStyleCnt="7">
        <dgm:presLayoutVars>
          <dgm:bulletEnabled val="1"/>
        </dgm:presLayoutVars>
      </dgm:prSet>
      <dgm:spPr/>
      <dgm:t>
        <a:bodyPr/>
        <a:lstStyle/>
        <a:p>
          <a:endParaRPr lang="en-US"/>
        </a:p>
      </dgm:t>
    </dgm:pt>
    <dgm:pt modelId="{66AC042A-2B01-45CC-BCCF-CB3CE202A9B2}" type="pres">
      <dgm:prSet presAssocID="{F638B6A8-F373-45C0-864E-F76F23D965CE}" presName="sibTransFirstNode" presStyleLbl="bgShp" presStyleIdx="0" presStyleCnt="1" custScaleX="149762"/>
      <dgm:spPr/>
      <dgm:t>
        <a:bodyPr/>
        <a:lstStyle/>
        <a:p>
          <a:endParaRPr lang="en-US"/>
        </a:p>
      </dgm:t>
    </dgm:pt>
    <dgm:pt modelId="{C6447D11-F23C-44E5-BA16-011AA6D00CBF}" type="pres">
      <dgm:prSet presAssocID="{142F514F-E185-4CCD-BEF9-1E32B85E2DF1}" presName="nodeFollowingNodes" presStyleLbl="node1" presStyleIdx="1" presStyleCnt="7" custRadScaleRad="147364" custRadScaleInc="26924">
        <dgm:presLayoutVars>
          <dgm:bulletEnabled val="1"/>
        </dgm:presLayoutVars>
      </dgm:prSet>
      <dgm:spPr/>
      <dgm:t>
        <a:bodyPr/>
        <a:lstStyle/>
        <a:p>
          <a:endParaRPr lang="en-US"/>
        </a:p>
      </dgm:t>
    </dgm:pt>
    <dgm:pt modelId="{60E2F191-3F71-4A85-B07E-D6F1F9DD4354}" type="pres">
      <dgm:prSet presAssocID="{9EF78CC3-C7F2-4FF1-AF31-19C187354D6F}" presName="nodeFollowingNodes" presStyleLbl="node1" presStyleIdx="2" presStyleCnt="7" custRadScaleRad="167194" custRadScaleInc="-11147">
        <dgm:presLayoutVars>
          <dgm:bulletEnabled val="1"/>
        </dgm:presLayoutVars>
      </dgm:prSet>
      <dgm:spPr/>
      <dgm:t>
        <a:bodyPr/>
        <a:lstStyle/>
        <a:p>
          <a:endParaRPr lang="en-US"/>
        </a:p>
      </dgm:t>
    </dgm:pt>
    <dgm:pt modelId="{FB576B7A-E905-4CAB-A460-6AE85B3B5427}" type="pres">
      <dgm:prSet presAssocID="{37FD2D08-E14F-460D-81D6-3C01DA27A432}" presName="nodeFollowingNodes" presStyleLbl="node1" presStyleIdx="3" presStyleCnt="7" custRadScaleRad="118712" custRadScaleInc="-32960">
        <dgm:presLayoutVars>
          <dgm:bulletEnabled val="1"/>
        </dgm:presLayoutVars>
      </dgm:prSet>
      <dgm:spPr/>
      <dgm:t>
        <a:bodyPr/>
        <a:lstStyle/>
        <a:p>
          <a:endParaRPr lang="en-US"/>
        </a:p>
      </dgm:t>
    </dgm:pt>
    <dgm:pt modelId="{9E55DEE3-147F-40FE-A6EC-3AE66CD53D87}" type="pres">
      <dgm:prSet presAssocID="{E6AAE6D4-C52A-4B0C-8A2A-D0C4A62398CA}" presName="nodeFollowingNodes" presStyleLbl="node1" presStyleIdx="4" presStyleCnt="7" custRadScaleRad="117696" custRadScaleInc="24314">
        <dgm:presLayoutVars>
          <dgm:bulletEnabled val="1"/>
        </dgm:presLayoutVars>
      </dgm:prSet>
      <dgm:spPr/>
      <dgm:t>
        <a:bodyPr/>
        <a:lstStyle/>
        <a:p>
          <a:endParaRPr lang="en-US"/>
        </a:p>
      </dgm:t>
    </dgm:pt>
    <dgm:pt modelId="{DAD67846-EBA0-4A7E-9574-1BDCA0CA4E8B}" type="pres">
      <dgm:prSet presAssocID="{3FAC13AE-7A2A-4B78-A7D7-22E6E65D2116}" presName="nodeFollowingNodes" presStyleLbl="node1" presStyleIdx="5" presStyleCnt="7" custRadScaleRad="164527" custRadScaleInc="10863">
        <dgm:presLayoutVars>
          <dgm:bulletEnabled val="1"/>
        </dgm:presLayoutVars>
      </dgm:prSet>
      <dgm:spPr/>
      <dgm:t>
        <a:bodyPr/>
        <a:lstStyle/>
        <a:p>
          <a:endParaRPr lang="en-US"/>
        </a:p>
      </dgm:t>
    </dgm:pt>
    <dgm:pt modelId="{CB518436-CF2D-4DEC-B92F-FE295DDD6BB5}" type="pres">
      <dgm:prSet presAssocID="{EEB72A78-32C3-4238-8AB9-C472E745AAC4}" presName="nodeFollowingNodes" presStyleLbl="node1" presStyleIdx="6" presStyleCnt="7" custRadScaleRad="147704" custRadScaleInc="-26337">
        <dgm:presLayoutVars>
          <dgm:bulletEnabled val="1"/>
        </dgm:presLayoutVars>
      </dgm:prSet>
      <dgm:spPr/>
      <dgm:t>
        <a:bodyPr/>
        <a:lstStyle/>
        <a:p>
          <a:endParaRPr lang="en-US"/>
        </a:p>
      </dgm:t>
    </dgm:pt>
  </dgm:ptLst>
  <dgm:cxnLst>
    <dgm:cxn modelId="{31BC8A32-A940-4E0C-929E-4D5549BCC693}" srcId="{5787994A-38B0-4613-A888-E0E9C9FA52FA}" destId="{EEB72A78-32C3-4238-8AB9-C472E745AAC4}" srcOrd="6" destOrd="0" parTransId="{D6F98A1C-AC25-4120-B698-47803D7ABDFD}" sibTransId="{B0801871-678B-4D16-8B67-B210F1C4787D}"/>
    <dgm:cxn modelId="{383499FC-2625-4B30-A6CC-7AD254A2C16D}" type="presOf" srcId="{E6AAE6D4-C52A-4B0C-8A2A-D0C4A62398CA}" destId="{9E55DEE3-147F-40FE-A6EC-3AE66CD53D87}" srcOrd="0" destOrd="0" presId="urn:microsoft.com/office/officeart/2005/8/layout/cycle3"/>
    <dgm:cxn modelId="{8AE4EC9C-B80B-4111-80FC-27FA9B8E1D08}" type="presOf" srcId="{3FAC13AE-7A2A-4B78-A7D7-22E6E65D2116}" destId="{DAD67846-EBA0-4A7E-9574-1BDCA0CA4E8B}" srcOrd="0" destOrd="0" presId="urn:microsoft.com/office/officeart/2005/8/layout/cycle3"/>
    <dgm:cxn modelId="{876CE3D5-9CF0-4FAA-92AA-DB6B8A6E3DE4}" srcId="{5787994A-38B0-4613-A888-E0E9C9FA52FA}" destId="{37FD2D08-E14F-460D-81D6-3C01DA27A432}" srcOrd="3" destOrd="0" parTransId="{C2AC17E0-3620-4EFC-9153-CD44E2D7206F}" sibTransId="{0BBD74E4-968B-4136-A7E5-15103AD6EB1C}"/>
    <dgm:cxn modelId="{007A69A7-D929-4CE3-B40F-1115CE2927AA}" type="presOf" srcId="{142F514F-E185-4CCD-BEF9-1E32B85E2DF1}" destId="{C6447D11-F23C-44E5-BA16-011AA6D00CBF}" srcOrd="0" destOrd="0" presId="urn:microsoft.com/office/officeart/2005/8/layout/cycle3"/>
    <dgm:cxn modelId="{274917FE-E926-4A95-9D81-76865B23B5EF}" srcId="{5787994A-38B0-4613-A888-E0E9C9FA52FA}" destId="{142F514F-E185-4CCD-BEF9-1E32B85E2DF1}" srcOrd="1" destOrd="0" parTransId="{474FEEFC-4608-4307-AC20-CD91A98E5338}" sibTransId="{51A75A07-7B3D-4F2A-98DD-EC3733CFECA6}"/>
    <dgm:cxn modelId="{4CB150F8-9181-4257-AC72-326D131375D4}" type="presOf" srcId="{9EF78CC3-C7F2-4FF1-AF31-19C187354D6F}" destId="{60E2F191-3F71-4A85-B07E-D6F1F9DD4354}" srcOrd="0" destOrd="0" presId="urn:microsoft.com/office/officeart/2005/8/layout/cycle3"/>
    <dgm:cxn modelId="{A7CC3D43-09D3-4BFA-8328-184A07650CC5}" srcId="{5787994A-38B0-4613-A888-E0E9C9FA52FA}" destId="{9EF78CC3-C7F2-4FF1-AF31-19C187354D6F}" srcOrd="2" destOrd="0" parTransId="{E714C4FD-5368-465B-B0F0-D91D30761721}" sibTransId="{43D46A69-87C1-4D6E-850F-683A3C37A183}"/>
    <dgm:cxn modelId="{0272BB86-ECFB-4C29-988B-077758EAAD11}" type="presOf" srcId="{F638B6A8-F373-45C0-864E-F76F23D965CE}" destId="{66AC042A-2B01-45CC-BCCF-CB3CE202A9B2}" srcOrd="0" destOrd="0" presId="urn:microsoft.com/office/officeart/2005/8/layout/cycle3"/>
    <dgm:cxn modelId="{53AA6A5F-796A-4FE9-A483-B7C7D5212F66}" srcId="{5787994A-38B0-4613-A888-E0E9C9FA52FA}" destId="{D93C5A54-9D2E-4C71-A46D-620AB3C9ECB5}" srcOrd="0" destOrd="0" parTransId="{8FA95214-7FB1-48AA-9CC3-E428AF0C6AFB}" sibTransId="{F638B6A8-F373-45C0-864E-F76F23D965CE}"/>
    <dgm:cxn modelId="{13D1DEDD-7B5F-4574-83B5-E6305060F0D6}" type="presOf" srcId="{EEB72A78-32C3-4238-8AB9-C472E745AAC4}" destId="{CB518436-CF2D-4DEC-B92F-FE295DDD6BB5}" srcOrd="0" destOrd="0" presId="urn:microsoft.com/office/officeart/2005/8/layout/cycle3"/>
    <dgm:cxn modelId="{DA67A613-42CC-48FC-8D0A-EE449F7278D5}" type="presOf" srcId="{37FD2D08-E14F-460D-81D6-3C01DA27A432}" destId="{FB576B7A-E905-4CAB-A460-6AE85B3B5427}" srcOrd="0" destOrd="0" presId="urn:microsoft.com/office/officeart/2005/8/layout/cycle3"/>
    <dgm:cxn modelId="{50C27AE3-BE80-48E0-AD14-AD10DF2D8A50}" srcId="{5787994A-38B0-4613-A888-E0E9C9FA52FA}" destId="{3FAC13AE-7A2A-4B78-A7D7-22E6E65D2116}" srcOrd="5" destOrd="0" parTransId="{A2EEF540-4054-4354-9BA4-090407DDBD80}" sibTransId="{E8262918-EE99-45BB-B357-4FD7ADCF1B35}"/>
    <dgm:cxn modelId="{07C9AB13-7217-4E1A-91A5-F86AE856EA07}" type="presOf" srcId="{5787994A-38B0-4613-A888-E0E9C9FA52FA}" destId="{5161E704-13EF-4FEF-A461-E8D9BDFF035D}" srcOrd="0" destOrd="0" presId="urn:microsoft.com/office/officeart/2005/8/layout/cycle3"/>
    <dgm:cxn modelId="{699054A9-66D3-40F0-89BF-370B4C37DFD8}" srcId="{5787994A-38B0-4613-A888-E0E9C9FA52FA}" destId="{E6AAE6D4-C52A-4B0C-8A2A-D0C4A62398CA}" srcOrd="4" destOrd="0" parTransId="{B4826810-A9DF-4D02-A771-DB06F4C15BFF}" sibTransId="{94E4FDDB-E5D8-44F1-81CC-7402BB21F19C}"/>
    <dgm:cxn modelId="{BFB6BE92-95E3-4490-BBDB-BD23381A5254}" type="presOf" srcId="{D93C5A54-9D2E-4C71-A46D-620AB3C9ECB5}" destId="{4479BA4A-ACFB-4AA3-950D-7A2DC94AB561}" srcOrd="0" destOrd="0" presId="urn:microsoft.com/office/officeart/2005/8/layout/cycle3"/>
    <dgm:cxn modelId="{153658C4-FFFF-456C-B7F9-78E14CBB7D7A}" type="presParOf" srcId="{5161E704-13EF-4FEF-A461-E8D9BDFF035D}" destId="{4053736F-A5EC-4BF6-80D5-9A22444B71A5}" srcOrd="0" destOrd="0" presId="urn:microsoft.com/office/officeart/2005/8/layout/cycle3"/>
    <dgm:cxn modelId="{2DE29D4B-3D83-418E-AE99-916E4CD0BEC6}" type="presParOf" srcId="{4053736F-A5EC-4BF6-80D5-9A22444B71A5}" destId="{4479BA4A-ACFB-4AA3-950D-7A2DC94AB561}" srcOrd="0" destOrd="0" presId="urn:microsoft.com/office/officeart/2005/8/layout/cycle3"/>
    <dgm:cxn modelId="{3C781FCA-EA7A-426B-95EB-DFDE0D981B1C}" type="presParOf" srcId="{4053736F-A5EC-4BF6-80D5-9A22444B71A5}" destId="{66AC042A-2B01-45CC-BCCF-CB3CE202A9B2}" srcOrd="1" destOrd="0" presId="urn:microsoft.com/office/officeart/2005/8/layout/cycle3"/>
    <dgm:cxn modelId="{93F1B18F-412D-4E66-AF83-F62CBAD3636B}" type="presParOf" srcId="{4053736F-A5EC-4BF6-80D5-9A22444B71A5}" destId="{C6447D11-F23C-44E5-BA16-011AA6D00CBF}" srcOrd="2" destOrd="0" presId="urn:microsoft.com/office/officeart/2005/8/layout/cycle3"/>
    <dgm:cxn modelId="{47485D61-1B76-423E-8D78-FD3AB26B2587}" type="presParOf" srcId="{4053736F-A5EC-4BF6-80D5-9A22444B71A5}" destId="{60E2F191-3F71-4A85-B07E-D6F1F9DD4354}" srcOrd="3" destOrd="0" presId="urn:microsoft.com/office/officeart/2005/8/layout/cycle3"/>
    <dgm:cxn modelId="{22BEE0F8-4743-47C4-9167-3FB47B8B8777}" type="presParOf" srcId="{4053736F-A5EC-4BF6-80D5-9A22444B71A5}" destId="{FB576B7A-E905-4CAB-A460-6AE85B3B5427}" srcOrd="4" destOrd="0" presId="urn:microsoft.com/office/officeart/2005/8/layout/cycle3"/>
    <dgm:cxn modelId="{A62380CD-2D11-4242-9955-E057414C237C}" type="presParOf" srcId="{4053736F-A5EC-4BF6-80D5-9A22444B71A5}" destId="{9E55DEE3-147F-40FE-A6EC-3AE66CD53D87}" srcOrd="5" destOrd="0" presId="urn:microsoft.com/office/officeart/2005/8/layout/cycle3"/>
    <dgm:cxn modelId="{9A48F667-CA56-4C7B-9FAF-DE0257501934}" type="presParOf" srcId="{4053736F-A5EC-4BF6-80D5-9A22444B71A5}" destId="{DAD67846-EBA0-4A7E-9574-1BDCA0CA4E8B}" srcOrd="6" destOrd="0" presId="urn:microsoft.com/office/officeart/2005/8/layout/cycle3"/>
    <dgm:cxn modelId="{D331788A-D787-4148-BC89-7D93E5AD8356}" type="presParOf" srcId="{4053736F-A5EC-4BF6-80D5-9A22444B71A5}" destId="{CB518436-CF2D-4DEC-B92F-FE295DDD6BB5}" srcOrd="7"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sp="http://schemas.microsoft.com/office/drawing/2008/diagram" xmlns:dgm="http://schemas.openxmlformats.org/drawingml/2006/diagram" xmlns:a="http://schemas.openxmlformats.org/drawingml/2006/main">
  <dgm:ptLst>
    <dgm:pt modelId="{AF00CCFC-4308-488B-8021-822BA734E912}" type="doc">
      <dgm:prSet loTypeId="urn:microsoft.com/office/officeart/2005/8/layout/chevron2" loCatId="list" qsTypeId="urn:microsoft.com/office/officeart/2005/8/quickstyle/simple4" qsCatId="simple" csTypeId="urn:microsoft.com/office/officeart/2005/8/colors/accent1_3" csCatId="accent1" phldr="1"/>
      <dgm:spPr/>
      <dgm:t>
        <a:bodyPr/>
        <a:lstStyle/>
        <a:p>
          <a:endParaRPr lang="en-US"/>
        </a:p>
      </dgm:t>
    </dgm:pt>
    <dgm:pt modelId="{198AEE1B-A61B-41B7-B8D6-086FB3E27141}">
      <dgm:prSet phldrT="[Text]"/>
      <dgm:spPr/>
      <dgm:t>
        <a:bodyPr/>
        <a:lstStyle/>
        <a:p>
          <a:endParaRPr lang="en-US"/>
        </a:p>
      </dgm:t>
    </dgm:pt>
    <dgm:pt modelId="{FDE031FB-9B19-4106-A956-229F483A97AE}" type="parTrans" cxnId="{06EAD538-6FA2-4E3F-8CE3-912D9F0B3CAC}">
      <dgm:prSet/>
      <dgm:spPr/>
      <dgm:t>
        <a:bodyPr/>
        <a:lstStyle/>
        <a:p>
          <a:endParaRPr lang="en-US"/>
        </a:p>
      </dgm:t>
    </dgm:pt>
    <dgm:pt modelId="{FE1B66DF-47B0-4502-8A20-694CFA00363E}" type="sibTrans" cxnId="{06EAD538-6FA2-4E3F-8CE3-912D9F0B3CAC}">
      <dgm:prSet/>
      <dgm:spPr/>
      <dgm:t>
        <a:bodyPr/>
        <a:lstStyle/>
        <a:p>
          <a:endParaRPr lang="en-US"/>
        </a:p>
      </dgm:t>
    </dgm:pt>
    <dgm:pt modelId="{CCE90D3C-55D5-4BE4-B86A-DC88695AF22F}">
      <dgm:prSet phldrT="[Text]"/>
      <dgm:spPr/>
      <dgm:t>
        <a:bodyPr/>
        <a:lstStyle/>
        <a:p>
          <a:r>
            <a:rPr lang="en-US" b="1" dirty="0" smtClean="0"/>
            <a:t>1. Identify And Classify Sensitive Data And Regulated Systems</a:t>
          </a:r>
          <a:endParaRPr lang="en-US" dirty="0"/>
        </a:p>
      </dgm:t>
    </dgm:pt>
    <dgm:pt modelId="{5819B3DA-E090-4D27-8F77-C0CE904BCC2A}" type="parTrans" cxnId="{BF3BF6B2-C9A2-4817-8C82-4AC70AD9E4A9}">
      <dgm:prSet/>
      <dgm:spPr/>
      <dgm:t>
        <a:bodyPr/>
        <a:lstStyle/>
        <a:p>
          <a:endParaRPr lang="en-US"/>
        </a:p>
      </dgm:t>
    </dgm:pt>
    <dgm:pt modelId="{FD207C30-1A0D-4803-A722-40EE02B4B7B0}" type="sibTrans" cxnId="{BF3BF6B2-C9A2-4817-8C82-4AC70AD9E4A9}">
      <dgm:prSet/>
      <dgm:spPr/>
      <dgm:t>
        <a:bodyPr/>
        <a:lstStyle/>
        <a:p>
          <a:endParaRPr lang="en-US"/>
        </a:p>
      </dgm:t>
    </dgm:pt>
    <dgm:pt modelId="{14E15F49-E3D0-4DB2-8CBB-B9EF4237E187}">
      <dgm:prSet phldrT="[Text]"/>
      <dgm:spPr/>
      <dgm:t>
        <a:bodyPr/>
        <a:lstStyle/>
        <a:p>
          <a:endParaRPr lang="en-US" dirty="0"/>
        </a:p>
      </dgm:t>
    </dgm:pt>
    <dgm:pt modelId="{E83EE632-046B-4CBB-8018-F75E16EE2A55}" type="parTrans" cxnId="{439CD6B6-5FED-4720-9D5D-F142DD2C6124}">
      <dgm:prSet/>
      <dgm:spPr/>
      <dgm:t>
        <a:bodyPr/>
        <a:lstStyle/>
        <a:p>
          <a:endParaRPr lang="en-US"/>
        </a:p>
      </dgm:t>
    </dgm:pt>
    <dgm:pt modelId="{F4225B63-5B4F-4254-B359-E59225FCABD0}" type="sibTrans" cxnId="{439CD6B6-5FED-4720-9D5D-F142DD2C6124}">
      <dgm:prSet/>
      <dgm:spPr/>
      <dgm:t>
        <a:bodyPr/>
        <a:lstStyle/>
        <a:p>
          <a:endParaRPr lang="en-US"/>
        </a:p>
      </dgm:t>
    </dgm:pt>
    <dgm:pt modelId="{39ED51CF-3138-42DE-8BCB-52F87ACA987D}">
      <dgm:prSet phldrT="[Text]"/>
      <dgm:spPr/>
      <dgm:t>
        <a:bodyPr/>
        <a:lstStyle/>
        <a:p>
          <a:r>
            <a:rPr lang="en-US" b="1" dirty="0" smtClean="0"/>
            <a:t>2. Implement Controls To Protect Data And Systems</a:t>
          </a:r>
          <a:endParaRPr lang="en-US" dirty="0"/>
        </a:p>
      </dgm:t>
    </dgm:pt>
    <dgm:pt modelId="{A3752247-9E46-4523-A0DC-533A367DF5EE}" type="parTrans" cxnId="{3FD86265-8B35-49BE-9553-1317DB7B79A2}">
      <dgm:prSet/>
      <dgm:spPr/>
      <dgm:t>
        <a:bodyPr/>
        <a:lstStyle/>
        <a:p>
          <a:endParaRPr lang="en-US"/>
        </a:p>
      </dgm:t>
    </dgm:pt>
    <dgm:pt modelId="{96A202CD-0030-43A9-B9E0-0F85A9C8AA8D}" type="sibTrans" cxnId="{3FD86265-8B35-49BE-9553-1317DB7B79A2}">
      <dgm:prSet/>
      <dgm:spPr/>
      <dgm:t>
        <a:bodyPr/>
        <a:lstStyle/>
        <a:p>
          <a:endParaRPr lang="en-US"/>
        </a:p>
      </dgm:t>
    </dgm:pt>
    <dgm:pt modelId="{72836684-AA00-4722-A166-294670413A6F}">
      <dgm:prSet phldrT="[Text]"/>
      <dgm:spPr/>
      <dgm:t>
        <a:bodyPr/>
        <a:lstStyle/>
        <a:p>
          <a:endParaRPr lang="en-US" dirty="0"/>
        </a:p>
      </dgm:t>
    </dgm:pt>
    <dgm:pt modelId="{1C6F13A6-6811-49E1-BBA3-4E78E5395C4B}" type="parTrans" cxnId="{7E48D3BF-35F0-446D-83CF-F0C7C3CB57E5}">
      <dgm:prSet/>
      <dgm:spPr/>
      <dgm:t>
        <a:bodyPr/>
        <a:lstStyle/>
        <a:p>
          <a:endParaRPr lang="en-US"/>
        </a:p>
      </dgm:t>
    </dgm:pt>
    <dgm:pt modelId="{0D456A67-A4E3-4273-A5E5-365A4DB3F9EC}" type="sibTrans" cxnId="{7E48D3BF-35F0-446D-83CF-F0C7C3CB57E5}">
      <dgm:prSet/>
      <dgm:spPr/>
      <dgm:t>
        <a:bodyPr/>
        <a:lstStyle/>
        <a:p>
          <a:endParaRPr lang="en-US"/>
        </a:p>
      </dgm:t>
    </dgm:pt>
    <dgm:pt modelId="{1415ADF4-44F4-4A25-89E2-1ED962461CE7}">
      <dgm:prSet phldrT="[Text]"/>
      <dgm:spPr/>
      <dgm:t>
        <a:bodyPr/>
        <a:lstStyle/>
        <a:p>
          <a:r>
            <a:rPr lang="en-US" b="1" dirty="0" smtClean="0"/>
            <a:t>3. Establish Clear Governance </a:t>
          </a:r>
          <a:endParaRPr lang="en-US" dirty="0"/>
        </a:p>
      </dgm:t>
    </dgm:pt>
    <dgm:pt modelId="{AA34BADB-4146-4EF7-BB6C-9ABFF0B27C94}" type="parTrans" cxnId="{37712D2C-4ED3-439B-8F4B-88CEF843B556}">
      <dgm:prSet/>
      <dgm:spPr/>
      <dgm:t>
        <a:bodyPr/>
        <a:lstStyle/>
        <a:p>
          <a:endParaRPr lang="en-US"/>
        </a:p>
      </dgm:t>
    </dgm:pt>
    <dgm:pt modelId="{AAAD59D8-6671-48D3-9B6B-AD7F9D29D49E}" type="sibTrans" cxnId="{37712D2C-4ED3-439B-8F4B-88CEF843B556}">
      <dgm:prSet/>
      <dgm:spPr/>
      <dgm:t>
        <a:bodyPr/>
        <a:lstStyle/>
        <a:p>
          <a:endParaRPr lang="en-US"/>
        </a:p>
      </dgm:t>
    </dgm:pt>
    <dgm:pt modelId="{24B001D7-F64D-495A-AB5E-AEFACCAA18AC}">
      <dgm:prSet phldrT="[Text]"/>
      <dgm:spPr/>
      <dgm:t>
        <a:bodyPr/>
        <a:lstStyle/>
        <a:p>
          <a:endParaRPr lang="en-US" dirty="0"/>
        </a:p>
      </dgm:t>
    </dgm:pt>
    <dgm:pt modelId="{1E0DB108-8DF4-479D-A0F9-699EE8C75F18}" type="parTrans" cxnId="{1C58A424-C0FC-474C-BD40-1E1C267764FA}">
      <dgm:prSet/>
      <dgm:spPr/>
      <dgm:t>
        <a:bodyPr/>
        <a:lstStyle/>
        <a:p>
          <a:endParaRPr lang="en-US"/>
        </a:p>
      </dgm:t>
    </dgm:pt>
    <dgm:pt modelId="{3175DF97-6D74-4697-A41C-10F2B658C0A9}" type="sibTrans" cxnId="{1C58A424-C0FC-474C-BD40-1E1C267764FA}">
      <dgm:prSet/>
      <dgm:spPr/>
      <dgm:t>
        <a:bodyPr/>
        <a:lstStyle/>
        <a:p>
          <a:endParaRPr lang="en-US"/>
        </a:p>
      </dgm:t>
    </dgm:pt>
    <dgm:pt modelId="{B48B7EE2-2B7E-4794-B771-3D60779AF6C4}">
      <dgm:prSet phldrT="[Text]"/>
      <dgm:spPr/>
      <dgm:t>
        <a:bodyPr/>
        <a:lstStyle/>
        <a:p>
          <a:r>
            <a:rPr lang="en-US" b="1" dirty="0" smtClean="0"/>
            <a:t>4. Review And Update Policies &amp; Procedures</a:t>
          </a:r>
          <a:endParaRPr lang="en-US" dirty="0"/>
        </a:p>
      </dgm:t>
    </dgm:pt>
    <dgm:pt modelId="{93DB03B3-127B-4453-B554-064F6CFD652B}" type="parTrans" cxnId="{EE5C217A-C9E6-464E-9F84-EC07456EFF53}">
      <dgm:prSet/>
      <dgm:spPr/>
      <dgm:t>
        <a:bodyPr/>
        <a:lstStyle/>
        <a:p>
          <a:endParaRPr lang="en-US"/>
        </a:p>
      </dgm:t>
    </dgm:pt>
    <dgm:pt modelId="{C9584E76-951C-4D64-BB34-FE2AF0C0CE22}" type="sibTrans" cxnId="{EE5C217A-C9E6-464E-9F84-EC07456EFF53}">
      <dgm:prSet/>
      <dgm:spPr/>
      <dgm:t>
        <a:bodyPr/>
        <a:lstStyle/>
        <a:p>
          <a:endParaRPr lang="en-US"/>
        </a:p>
      </dgm:t>
    </dgm:pt>
    <dgm:pt modelId="{4A55CC54-F34E-4036-9463-628E7C71476D}">
      <dgm:prSet phldrT="[Text]"/>
      <dgm:spPr/>
      <dgm:t>
        <a:bodyPr/>
        <a:lstStyle/>
        <a:p>
          <a:endParaRPr lang="en-US" dirty="0"/>
        </a:p>
      </dgm:t>
    </dgm:pt>
    <dgm:pt modelId="{DC83607D-3C10-489B-9801-5ABB0FEE8F86}" type="parTrans" cxnId="{ECFEB7F4-37D7-4C88-9A45-1F1D2E3E5595}">
      <dgm:prSet/>
      <dgm:spPr/>
      <dgm:t>
        <a:bodyPr/>
        <a:lstStyle/>
        <a:p>
          <a:endParaRPr lang="en-US"/>
        </a:p>
      </dgm:t>
    </dgm:pt>
    <dgm:pt modelId="{B03B1358-B3BC-4594-B9FB-0DE8036426FB}" type="sibTrans" cxnId="{ECFEB7F4-37D7-4C88-9A45-1F1D2E3E5595}">
      <dgm:prSet/>
      <dgm:spPr/>
      <dgm:t>
        <a:bodyPr/>
        <a:lstStyle/>
        <a:p>
          <a:endParaRPr lang="en-US"/>
        </a:p>
      </dgm:t>
    </dgm:pt>
    <dgm:pt modelId="{CE7D03DF-4442-473B-B598-1982135C89D6}">
      <dgm:prSet phldrT="[Text]"/>
      <dgm:spPr/>
      <dgm:t>
        <a:bodyPr/>
        <a:lstStyle/>
        <a:p>
          <a:r>
            <a:rPr lang="en-US" b="1" dirty="0" smtClean="0"/>
            <a:t>5. Prepare For An Incident</a:t>
          </a:r>
          <a:endParaRPr lang="en-US" dirty="0"/>
        </a:p>
      </dgm:t>
    </dgm:pt>
    <dgm:pt modelId="{D8CA7D45-8C3B-4FF5-982D-67E9B5F42268}" type="parTrans" cxnId="{4DB32CB8-1167-4C3C-BFDB-0A44C58426DD}">
      <dgm:prSet/>
      <dgm:spPr/>
      <dgm:t>
        <a:bodyPr/>
        <a:lstStyle/>
        <a:p>
          <a:endParaRPr lang="en-US"/>
        </a:p>
      </dgm:t>
    </dgm:pt>
    <dgm:pt modelId="{3C360E31-E52F-4959-ACC3-015683F8757E}" type="sibTrans" cxnId="{4DB32CB8-1167-4C3C-BFDB-0A44C58426DD}">
      <dgm:prSet/>
      <dgm:spPr/>
      <dgm:t>
        <a:bodyPr/>
        <a:lstStyle/>
        <a:p>
          <a:endParaRPr lang="en-US"/>
        </a:p>
      </dgm:t>
    </dgm:pt>
    <dgm:pt modelId="{5A7BC34B-C3E5-48A1-A9B5-7A1AE36AC6D4}">
      <dgm:prSet phldrT="[Text]"/>
      <dgm:spPr/>
      <dgm:t>
        <a:bodyPr/>
        <a:lstStyle/>
        <a:p>
          <a:endParaRPr lang="en-US" dirty="0"/>
        </a:p>
      </dgm:t>
    </dgm:pt>
    <dgm:pt modelId="{7E6C1B7D-C003-489B-BBB4-62A534B51C08}" type="parTrans" cxnId="{31A3B775-E560-414E-825F-3456DCCB5FF0}">
      <dgm:prSet/>
      <dgm:spPr/>
      <dgm:t>
        <a:bodyPr/>
        <a:lstStyle/>
        <a:p>
          <a:endParaRPr lang="en-US"/>
        </a:p>
      </dgm:t>
    </dgm:pt>
    <dgm:pt modelId="{CDF744BB-8035-490F-A9A7-7C9C0063B3DD}" type="sibTrans" cxnId="{31A3B775-E560-414E-825F-3456DCCB5FF0}">
      <dgm:prSet/>
      <dgm:spPr/>
      <dgm:t>
        <a:bodyPr/>
        <a:lstStyle/>
        <a:p>
          <a:endParaRPr lang="en-US"/>
        </a:p>
      </dgm:t>
    </dgm:pt>
    <dgm:pt modelId="{F4E49F8D-DBBB-47D8-A9D9-75BFB38E2F38}">
      <dgm:prSet phldrT="[Text]"/>
      <dgm:spPr/>
      <dgm:t>
        <a:bodyPr/>
        <a:lstStyle/>
        <a:p>
          <a:r>
            <a:rPr lang="en-US" b="1" dirty="0" smtClean="0"/>
            <a:t>6. Think About External Risks</a:t>
          </a:r>
          <a:endParaRPr lang="en-US" dirty="0"/>
        </a:p>
      </dgm:t>
    </dgm:pt>
    <dgm:pt modelId="{27117E46-BA72-459C-9C7E-A57EAB6F1E73}" type="parTrans" cxnId="{8483EE64-984D-4871-9CE0-F17432E46B30}">
      <dgm:prSet/>
      <dgm:spPr/>
      <dgm:t>
        <a:bodyPr/>
        <a:lstStyle/>
        <a:p>
          <a:endParaRPr lang="en-US"/>
        </a:p>
      </dgm:t>
    </dgm:pt>
    <dgm:pt modelId="{C8A69614-D882-4373-9C18-6EE4F22FBC99}" type="sibTrans" cxnId="{8483EE64-984D-4871-9CE0-F17432E46B30}">
      <dgm:prSet/>
      <dgm:spPr/>
      <dgm:t>
        <a:bodyPr/>
        <a:lstStyle/>
        <a:p>
          <a:endParaRPr lang="en-US"/>
        </a:p>
      </dgm:t>
    </dgm:pt>
    <dgm:pt modelId="{DB2540A2-C90D-42F8-B6B1-AE1A7C9CF2FF}">
      <dgm:prSet phldrT="[Text]"/>
      <dgm:spPr/>
      <dgm:t>
        <a:bodyPr/>
        <a:lstStyle/>
        <a:p>
          <a:endParaRPr lang="en-US" dirty="0"/>
        </a:p>
      </dgm:t>
    </dgm:pt>
    <dgm:pt modelId="{229602DF-DC43-4153-BCA2-297BE1AC06E0}" type="parTrans" cxnId="{DF17D507-9D67-4E69-A6D0-EE88C7777FBC}">
      <dgm:prSet/>
      <dgm:spPr/>
      <dgm:t>
        <a:bodyPr/>
        <a:lstStyle/>
        <a:p>
          <a:endParaRPr lang="en-US"/>
        </a:p>
      </dgm:t>
    </dgm:pt>
    <dgm:pt modelId="{E893DF84-3C91-4FA9-8E7E-4F2EDBC538A0}" type="sibTrans" cxnId="{DF17D507-9D67-4E69-A6D0-EE88C7777FBC}">
      <dgm:prSet/>
      <dgm:spPr/>
      <dgm:t>
        <a:bodyPr/>
        <a:lstStyle/>
        <a:p>
          <a:endParaRPr lang="en-US"/>
        </a:p>
      </dgm:t>
    </dgm:pt>
    <dgm:pt modelId="{BC797E6A-B21D-41A3-8272-1A04E9A5FA43}">
      <dgm:prSet/>
      <dgm:spPr/>
      <dgm:t>
        <a:bodyPr/>
        <a:lstStyle/>
        <a:p>
          <a:r>
            <a:rPr lang="en-US" b="1" dirty="0" smtClean="0"/>
            <a:t>7. Think About Internal Risks</a:t>
          </a:r>
          <a:endParaRPr lang="en-US" dirty="0"/>
        </a:p>
      </dgm:t>
    </dgm:pt>
    <dgm:pt modelId="{5C97D7A5-6CA0-4CA0-B48A-98BF1F07F071}" type="parTrans" cxnId="{E9E44388-2B7D-44A6-B642-282E59BECDDB}">
      <dgm:prSet/>
      <dgm:spPr/>
      <dgm:t>
        <a:bodyPr/>
        <a:lstStyle/>
        <a:p>
          <a:endParaRPr lang="en-US"/>
        </a:p>
      </dgm:t>
    </dgm:pt>
    <dgm:pt modelId="{004CBAE4-637A-46C8-A984-38D4EF5FFEB5}" type="sibTrans" cxnId="{E9E44388-2B7D-44A6-B642-282E59BECDDB}">
      <dgm:prSet/>
      <dgm:spPr/>
      <dgm:t>
        <a:bodyPr/>
        <a:lstStyle/>
        <a:p>
          <a:endParaRPr lang="en-US"/>
        </a:p>
      </dgm:t>
    </dgm:pt>
    <dgm:pt modelId="{018B36F2-D768-4322-9516-75CCD387CD1B}">
      <dgm:prSet phldrT="[Text]"/>
      <dgm:spPr/>
      <dgm:t>
        <a:bodyPr/>
        <a:lstStyle/>
        <a:p>
          <a:endParaRPr lang="en-US" dirty="0"/>
        </a:p>
      </dgm:t>
    </dgm:pt>
    <dgm:pt modelId="{D7436CF0-511E-490A-B57F-E321DC8244D5}" type="parTrans" cxnId="{5DD208E5-D087-49BE-9FC4-517E9DDD7010}">
      <dgm:prSet/>
      <dgm:spPr/>
      <dgm:t>
        <a:bodyPr/>
        <a:lstStyle/>
        <a:p>
          <a:endParaRPr lang="en-US"/>
        </a:p>
      </dgm:t>
    </dgm:pt>
    <dgm:pt modelId="{24841AD1-EB55-4645-8C89-1F79BC6E7BA6}" type="sibTrans" cxnId="{5DD208E5-D087-49BE-9FC4-517E9DDD7010}">
      <dgm:prSet/>
      <dgm:spPr/>
      <dgm:t>
        <a:bodyPr/>
        <a:lstStyle/>
        <a:p>
          <a:endParaRPr lang="en-US"/>
        </a:p>
      </dgm:t>
    </dgm:pt>
    <dgm:pt modelId="{23EA2111-2DBB-4CC5-80B0-63DBDA517813}">
      <dgm:prSet phldrT="[Text]"/>
      <dgm:spPr/>
      <dgm:t>
        <a:bodyPr/>
        <a:lstStyle/>
        <a:p>
          <a:r>
            <a:rPr lang="en-US" b="1" dirty="0" smtClean="0"/>
            <a:t>8. Participate In Industry And Government Partnerships</a:t>
          </a:r>
          <a:endParaRPr lang="en-US" dirty="0"/>
        </a:p>
      </dgm:t>
    </dgm:pt>
    <dgm:pt modelId="{1FDFFB80-D569-4DE5-9160-CEFE73BE49FA}" type="parTrans" cxnId="{E124F10D-9D17-42EB-8016-6CEC5E1D297C}">
      <dgm:prSet/>
      <dgm:spPr/>
      <dgm:t>
        <a:bodyPr/>
        <a:lstStyle/>
        <a:p>
          <a:endParaRPr lang="en-US"/>
        </a:p>
      </dgm:t>
    </dgm:pt>
    <dgm:pt modelId="{35124FFA-101F-4843-B094-8BDE8B622365}" type="sibTrans" cxnId="{E124F10D-9D17-42EB-8016-6CEC5E1D297C}">
      <dgm:prSet/>
      <dgm:spPr/>
      <dgm:t>
        <a:bodyPr/>
        <a:lstStyle/>
        <a:p>
          <a:endParaRPr lang="en-US"/>
        </a:p>
      </dgm:t>
    </dgm:pt>
    <dgm:pt modelId="{C25AA87F-4D02-4B14-8F99-F1D5F3FB6348}">
      <dgm:prSet phldrT="[Text]"/>
      <dgm:spPr/>
      <dgm:t>
        <a:bodyPr/>
        <a:lstStyle/>
        <a:p>
          <a:endParaRPr lang="en-US" dirty="0"/>
        </a:p>
      </dgm:t>
    </dgm:pt>
    <dgm:pt modelId="{E829A707-A78B-4B7D-AF14-FA28133EA7E5}" type="parTrans" cxnId="{F53AC7FC-3A2D-4B4F-BE44-28D652D83E8B}">
      <dgm:prSet/>
      <dgm:spPr/>
      <dgm:t>
        <a:bodyPr/>
        <a:lstStyle/>
        <a:p>
          <a:endParaRPr lang="en-US"/>
        </a:p>
      </dgm:t>
    </dgm:pt>
    <dgm:pt modelId="{2079E25B-1D15-4291-A279-01F8F78CFDF8}" type="sibTrans" cxnId="{F53AC7FC-3A2D-4B4F-BE44-28D652D83E8B}">
      <dgm:prSet/>
      <dgm:spPr/>
      <dgm:t>
        <a:bodyPr/>
        <a:lstStyle/>
        <a:p>
          <a:endParaRPr lang="en-US"/>
        </a:p>
      </dgm:t>
    </dgm:pt>
    <dgm:pt modelId="{FE2C02B7-665F-4569-9EF5-82D73D66E42D}">
      <dgm:prSet phldrT="[Text]"/>
      <dgm:spPr/>
      <dgm:t>
        <a:bodyPr/>
        <a:lstStyle/>
        <a:p>
          <a:r>
            <a:rPr lang="en-US" b="1" dirty="0" smtClean="0"/>
            <a:t>9. Export Risks</a:t>
          </a:r>
          <a:endParaRPr lang="en-US" dirty="0"/>
        </a:p>
      </dgm:t>
    </dgm:pt>
    <dgm:pt modelId="{E42C9FA4-4E56-4245-A500-BB65A089A0D2}" type="parTrans" cxnId="{FE0B3B7C-65E0-44E4-BE57-575FE887F223}">
      <dgm:prSet/>
      <dgm:spPr/>
      <dgm:t>
        <a:bodyPr/>
        <a:lstStyle/>
        <a:p>
          <a:endParaRPr lang="en-US"/>
        </a:p>
      </dgm:t>
    </dgm:pt>
    <dgm:pt modelId="{1D0D0D25-957D-46B2-BEAD-F067F22B65A1}" type="sibTrans" cxnId="{FE0B3B7C-65E0-44E4-BE57-575FE887F223}">
      <dgm:prSet/>
      <dgm:spPr/>
      <dgm:t>
        <a:bodyPr/>
        <a:lstStyle/>
        <a:p>
          <a:endParaRPr lang="en-US"/>
        </a:p>
      </dgm:t>
    </dgm:pt>
    <dgm:pt modelId="{4DA35A00-D79E-4065-AB8C-419ECBBF8641}" type="pres">
      <dgm:prSet presAssocID="{AF00CCFC-4308-488B-8021-822BA734E912}" presName="linearFlow" presStyleCnt="0">
        <dgm:presLayoutVars>
          <dgm:dir/>
          <dgm:animLvl val="lvl"/>
          <dgm:resizeHandles val="exact"/>
        </dgm:presLayoutVars>
      </dgm:prSet>
      <dgm:spPr/>
      <dgm:t>
        <a:bodyPr/>
        <a:lstStyle/>
        <a:p>
          <a:endParaRPr lang="en-US"/>
        </a:p>
      </dgm:t>
    </dgm:pt>
    <dgm:pt modelId="{353D2849-2AD3-4BF0-BC86-744E5CCFFD43}" type="pres">
      <dgm:prSet presAssocID="{198AEE1B-A61B-41B7-B8D6-086FB3E27141}" presName="composite" presStyleCnt="0"/>
      <dgm:spPr/>
    </dgm:pt>
    <dgm:pt modelId="{AB5723EF-0961-43DC-8D67-3A3BD7389715}" type="pres">
      <dgm:prSet presAssocID="{198AEE1B-A61B-41B7-B8D6-086FB3E27141}" presName="parentText" presStyleLbl="alignNode1" presStyleIdx="0" presStyleCnt="9">
        <dgm:presLayoutVars>
          <dgm:chMax val="1"/>
          <dgm:bulletEnabled val="1"/>
        </dgm:presLayoutVars>
      </dgm:prSet>
      <dgm:spPr/>
      <dgm:t>
        <a:bodyPr/>
        <a:lstStyle/>
        <a:p>
          <a:endParaRPr lang="en-US"/>
        </a:p>
      </dgm:t>
    </dgm:pt>
    <dgm:pt modelId="{ACD3BF9B-3724-4E2F-8A8E-3E60E7CBFA8A}" type="pres">
      <dgm:prSet presAssocID="{198AEE1B-A61B-41B7-B8D6-086FB3E27141}" presName="descendantText" presStyleLbl="alignAcc1" presStyleIdx="0" presStyleCnt="9">
        <dgm:presLayoutVars>
          <dgm:bulletEnabled val="1"/>
        </dgm:presLayoutVars>
      </dgm:prSet>
      <dgm:spPr/>
      <dgm:t>
        <a:bodyPr/>
        <a:lstStyle/>
        <a:p>
          <a:endParaRPr lang="en-US"/>
        </a:p>
      </dgm:t>
    </dgm:pt>
    <dgm:pt modelId="{86EAEF9E-5F2D-4296-A0E7-3993E2FC2718}" type="pres">
      <dgm:prSet presAssocID="{FE1B66DF-47B0-4502-8A20-694CFA00363E}" presName="sp" presStyleCnt="0"/>
      <dgm:spPr/>
    </dgm:pt>
    <dgm:pt modelId="{7937C777-5E2E-4BC0-BF86-BAA49116CB0E}" type="pres">
      <dgm:prSet presAssocID="{14E15F49-E3D0-4DB2-8CBB-B9EF4237E187}" presName="composite" presStyleCnt="0"/>
      <dgm:spPr/>
    </dgm:pt>
    <dgm:pt modelId="{E51D39A8-1425-4618-AF60-739AB87033D4}" type="pres">
      <dgm:prSet presAssocID="{14E15F49-E3D0-4DB2-8CBB-B9EF4237E187}" presName="parentText" presStyleLbl="alignNode1" presStyleIdx="1" presStyleCnt="9">
        <dgm:presLayoutVars>
          <dgm:chMax val="1"/>
          <dgm:bulletEnabled val="1"/>
        </dgm:presLayoutVars>
      </dgm:prSet>
      <dgm:spPr/>
      <dgm:t>
        <a:bodyPr/>
        <a:lstStyle/>
        <a:p>
          <a:endParaRPr lang="en-US"/>
        </a:p>
      </dgm:t>
    </dgm:pt>
    <dgm:pt modelId="{941D0F60-AFBE-41E3-AF21-4D756A7871E0}" type="pres">
      <dgm:prSet presAssocID="{14E15F49-E3D0-4DB2-8CBB-B9EF4237E187}" presName="descendantText" presStyleLbl="alignAcc1" presStyleIdx="1" presStyleCnt="9">
        <dgm:presLayoutVars>
          <dgm:bulletEnabled val="1"/>
        </dgm:presLayoutVars>
      </dgm:prSet>
      <dgm:spPr/>
      <dgm:t>
        <a:bodyPr/>
        <a:lstStyle/>
        <a:p>
          <a:endParaRPr lang="en-US"/>
        </a:p>
      </dgm:t>
    </dgm:pt>
    <dgm:pt modelId="{44B0D0C3-6985-443B-BFC8-B9BC72C7D4E8}" type="pres">
      <dgm:prSet presAssocID="{F4225B63-5B4F-4254-B359-E59225FCABD0}" presName="sp" presStyleCnt="0"/>
      <dgm:spPr/>
    </dgm:pt>
    <dgm:pt modelId="{527F204B-96C7-445E-858E-84C664B4D19B}" type="pres">
      <dgm:prSet presAssocID="{72836684-AA00-4722-A166-294670413A6F}" presName="composite" presStyleCnt="0"/>
      <dgm:spPr/>
    </dgm:pt>
    <dgm:pt modelId="{715868FF-B1AF-4417-A508-31EF31EB726E}" type="pres">
      <dgm:prSet presAssocID="{72836684-AA00-4722-A166-294670413A6F}" presName="parentText" presStyleLbl="alignNode1" presStyleIdx="2" presStyleCnt="9">
        <dgm:presLayoutVars>
          <dgm:chMax val="1"/>
          <dgm:bulletEnabled val="1"/>
        </dgm:presLayoutVars>
      </dgm:prSet>
      <dgm:spPr/>
      <dgm:t>
        <a:bodyPr/>
        <a:lstStyle/>
        <a:p>
          <a:endParaRPr lang="en-US"/>
        </a:p>
      </dgm:t>
    </dgm:pt>
    <dgm:pt modelId="{A82764D3-3013-4C7B-BE68-6B4CBF2417FC}" type="pres">
      <dgm:prSet presAssocID="{72836684-AA00-4722-A166-294670413A6F}" presName="descendantText" presStyleLbl="alignAcc1" presStyleIdx="2" presStyleCnt="9">
        <dgm:presLayoutVars>
          <dgm:bulletEnabled val="1"/>
        </dgm:presLayoutVars>
      </dgm:prSet>
      <dgm:spPr/>
      <dgm:t>
        <a:bodyPr/>
        <a:lstStyle/>
        <a:p>
          <a:endParaRPr lang="en-US"/>
        </a:p>
      </dgm:t>
    </dgm:pt>
    <dgm:pt modelId="{DBBB5969-8EA2-4CF8-8CB0-35B10CA884AB}" type="pres">
      <dgm:prSet presAssocID="{0D456A67-A4E3-4273-A5E5-365A4DB3F9EC}" presName="sp" presStyleCnt="0"/>
      <dgm:spPr/>
    </dgm:pt>
    <dgm:pt modelId="{A10E1AB7-AC36-407C-B8FB-D94616BF64A2}" type="pres">
      <dgm:prSet presAssocID="{24B001D7-F64D-495A-AB5E-AEFACCAA18AC}" presName="composite" presStyleCnt="0"/>
      <dgm:spPr/>
    </dgm:pt>
    <dgm:pt modelId="{1B86D1F1-2C8E-4B09-82C1-80D1A06ADD5D}" type="pres">
      <dgm:prSet presAssocID="{24B001D7-F64D-495A-AB5E-AEFACCAA18AC}" presName="parentText" presStyleLbl="alignNode1" presStyleIdx="3" presStyleCnt="9">
        <dgm:presLayoutVars>
          <dgm:chMax val="1"/>
          <dgm:bulletEnabled val="1"/>
        </dgm:presLayoutVars>
      </dgm:prSet>
      <dgm:spPr/>
      <dgm:t>
        <a:bodyPr/>
        <a:lstStyle/>
        <a:p>
          <a:endParaRPr lang="en-US"/>
        </a:p>
      </dgm:t>
    </dgm:pt>
    <dgm:pt modelId="{F6C1F190-23CE-4B2A-B754-EDC8D6104D5E}" type="pres">
      <dgm:prSet presAssocID="{24B001D7-F64D-495A-AB5E-AEFACCAA18AC}" presName="descendantText" presStyleLbl="alignAcc1" presStyleIdx="3" presStyleCnt="9">
        <dgm:presLayoutVars>
          <dgm:bulletEnabled val="1"/>
        </dgm:presLayoutVars>
      </dgm:prSet>
      <dgm:spPr/>
      <dgm:t>
        <a:bodyPr/>
        <a:lstStyle/>
        <a:p>
          <a:endParaRPr lang="en-US"/>
        </a:p>
      </dgm:t>
    </dgm:pt>
    <dgm:pt modelId="{599B0203-D21C-468A-9170-61B02A76CA0F}" type="pres">
      <dgm:prSet presAssocID="{3175DF97-6D74-4697-A41C-10F2B658C0A9}" presName="sp" presStyleCnt="0"/>
      <dgm:spPr/>
    </dgm:pt>
    <dgm:pt modelId="{05C8FDDF-D827-4BE7-9BC2-122AD4BF3B70}" type="pres">
      <dgm:prSet presAssocID="{4A55CC54-F34E-4036-9463-628E7C71476D}" presName="composite" presStyleCnt="0"/>
      <dgm:spPr/>
    </dgm:pt>
    <dgm:pt modelId="{7C01510E-6C6A-4645-8722-BE039EAC44EC}" type="pres">
      <dgm:prSet presAssocID="{4A55CC54-F34E-4036-9463-628E7C71476D}" presName="parentText" presStyleLbl="alignNode1" presStyleIdx="4" presStyleCnt="9">
        <dgm:presLayoutVars>
          <dgm:chMax val="1"/>
          <dgm:bulletEnabled val="1"/>
        </dgm:presLayoutVars>
      </dgm:prSet>
      <dgm:spPr/>
      <dgm:t>
        <a:bodyPr/>
        <a:lstStyle/>
        <a:p>
          <a:endParaRPr lang="en-US"/>
        </a:p>
      </dgm:t>
    </dgm:pt>
    <dgm:pt modelId="{ACDA5667-0170-4616-B354-2EF823D9DF40}" type="pres">
      <dgm:prSet presAssocID="{4A55CC54-F34E-4036-9463-628E7C71476D}" presName="descendantText" presStyleLbl="alignAcc1" presStyleIdx="4" presStyleCnt="9">
        <dgm:presLayoutVars>
          <dgm:bulletEnabled val="1"/>
        </dgm:presLayoutVars>
      </dgm:prSet>
      <dgm:spPr/>
      <dgm:t>
        <a:bodyPr/>
        <a:lstStyle/>
        <a:p>
          <a:endParaRPr lang="en-US"/>
        </a:p>
      </dgm:t>
    </dgm:pt>
    <dgm:pt modelId="{4B99A2DC-B657-42A5-8953-188B07F3153C}" type="pres">
      <dgm:prSet presAssocID="{B03B1358-B3BC-4594-B9FB-0DE8036426FB}" presName="sp" presStyleCnt="0"/>
      <dgm:spPr/>
    </dgm:pt>
    <dgm:pt modelId="{9357159B-EFDF-4977-BC7C-6B99976A2F54}" type="pres">
      <dgm:prSet presAssocID="{5A7BC34B-C3E5-48A1-A9B5-7A1AE36AC6D4}" presName="composite" presStyleCnt="0"/>
      <dgm:spPr/>
    </dgm:pt>
    <dgm:pt modelId="{D5CD6C71-486F-4451-A8E9-65C02FD52B55}" type="pres">
      <dgm:prSet presAssocID="{5A7BC34B-C3E5-48A1-A9B5-7A1AE36AC6D4}" presName="parentText" presStyleLbl="alignNode1" presStyleIdx="5" presStyleCnt="9">
        <dgm:presLayoutVars>
          <dgm:chMax val="1"/>
          <dgm:bulletEnabled val="1"/>
        </dgm:presLayoutVars>
      </dgm:prSet>
      <dgm:spPr/>
      <dgm:t>
        <a:bodyPr/>
        <a:lstStyle/>
        <a:p>
          <a:endParaRPr lang="en-US"/>
        </a:p>
      </dgm:t>
    </dgm:pt>
    <dgm:pt modelId="{0CE4456D-FD7B-439E-9C9E-67BDE1F847B6}" type="pres">
      <dgm:prSet presAssocID="{5A7BC34B-C3E5-48A1-A9B5-7A1AE36AC6D4}" presName="descendantText" presStyleLbl="alignAcc1" presStyleIdx="5" presStyleCnt="9">
        <dgm:presLayoutVars>
          <dgm:bulletEnabled val="1"/>
        </dgm:presLayoutVars>
      </dgm:prSet>
      <dgm:spPr/>
      <dgm:t>
        <a:bodyPr/>
        <a:lstStyle/>
        <a:p>
          <a:endParaRPr lang="en-US"/>
        </a:p>
      </dgm:t>
    </dgm:pt>
    <dgm:pt modelId="{A8314B13-B868-47B5-ACE2-67CA349FEFE5}" type="pres">
      <dgm:prSet presAssocID="{CDF744BB-8035-490F-A9A7-7C9C0063B3DD}" presName="sp" presStyleCnt="0"/>
      <dgm:spPr/>
    </dgm:pt>
    <dgm:pt modelId="{D4309A46-8F68-457C-9E5D-02B56B5453AA}" type="pres">
      <dgm:prSet presAssocID="{DB2540A2-C90D-42F8-B6B1-AE1A7C9CF2FF}" presName="composite" presStyleCnt="0"/>
      <dgm:spPr/>
    </dgm:pt>
    <dgm:pt modelId="{17721249-8F62-4A81-92B0-1ED2807BBD0C}" type="pres">
      <dgm:prSet presAssocID="{DB2540A2-C90D-42F8-B6B1-AE1A7C9CF2FF}" presName="parentText" presStyleLbl="alignNode1" presStyleIdx="6" presStyleCnt="9">
        <dgm:presLayoutVars>
          <dgm:chMax val="1"/>
          <dgm:bulletEnabled val="1"/>
        </dgm:presLayoutVars>
      </dgm:prSet>
      <dgm:spPr/>
      <dgm:t>
        <a:bodyPr/>
        <a:lstStyle/>
        <a:p>
          <a:endParaRPr lang="en-US"/>
        </a:p>
      </dgm:t>
    </dgm:pt>
    <dgm:pt modelId="{8D6A1AD1-3F68-4063-ADE5-6955287B4E12}" type="pres">
      <dgm:prSet presAssocID="{DB2540A2-C90D-42F8-B6B1-AE1A7C9CF2FF}" presName="descendantText" presStyleLbl="alignAcc1" presStyleIdx="6" presStyleCnt="9">
        <dgm:presLayoutVars>
          <dgm:bulletEnabled val="1"/>
        </dgm:presLayoutVars>
      </dgm:prSet>
      <dgm:spPr/>
      <dgm:t>
        <a:bodyPr/>
        <a:lstStyle/>
        <a:p>
          <a:endParaRPr lang="en-US"/>
        </a:p>
      </dgm:t>
    </dgm:pt>
    <dgm:pt modelId="{B7D1F031-B60A-49CA-B887-BB0E8EF3B832}" type="pres">
      <dgm:prSet presAssocID="{E893DF84-3C91-4FA9-8E7E-4F2EDBC538A0}" presName="sp" presStyleCnt="0"/>
      <dgm:spPr/>
    </dgm:pt>
    <dgm:pt modelId="{138A7A00-5B14-4399-9152-F3192CFA87EF}" type="pres">
      <dgm:prSet presAssocID="{018B36F2-D768-4322-9516-75CCD387CD1B}" presName="composite" presStyleCnt="0"/>
      <dgm:spPr/>
    </dgm:pt>
    <dgm:pt modelId="{1F198B25-5130-4A6C-9113-E01B169FBC20}" type="pres">
      <dgm:prSet presAssocID="{018B36F2-D768-4322-9516-75CCD387CD1B}" presName="parentText" presStyleLbl="alignNode1" presStyleIdx="7" presStyleCnt="9">
        <dgm:presLayoutVars>
          <dgm:chMax val="1"/>
          <dgm:bulletEnabled val="1"/>
        </dgm:presLayoutVars>
      </dgm:prSet>
      <dgm:spPr/>
      <dgm:t>
        <a:bodyPr/>
        <a:lstStyle/>
        <a:p>
          <a:endParaRPr lang="en-US"/>
        </a:p>
      </dgm:t>
    </dgm:pt>
    <dgm:pt modelId="{2E887DF9-7956-46A4-9DB4-F52EE9494512}" type="pres">
      <dgm:prSet presAssocID="{018B36F2-D768-4322-9516-75CCD387CD1B}" presName="descendantText" presStyleLbl="alignAcc1" presStyleIdx="7" presStyleCnt="9">
        <dgm:presLayoutVars>
          <dgm:bulletEnabled val="1"/>
        </dgm:presLayoutVars>
      </dgm:prSet>
      <dgm:spPr/>
      <dgm:t>
        <a:bodyPr/>
        <a:lstStyle/>
        <a:p>
          <a:endParaRPr lang="en-US"/>
        </a:p>
      </dgm:t>
    </dgm:pt>
    <dgm:pt modelId="{C940663C-76C3-46A5-91DD-7A3C5E861380}" type="pres">
      <dgm:prSet presAssocID="{24841AD1-EB55-4645-8C89-1F79BC6E7BA6}" presName="sp" presStyleCnt="0"/>
      <dgm:spPr/>
    </dgm:pt>
    <dgm:pt modelId="{40E02245-483D-4B27-9CB3-D620AB6176EF}" type="pres">
      <dgm:prSet presAssocID="{C25AA87F-4D02-4B14-8F99-F1D5F3FB6348}" presName="composite" presStyleCnt="0"/>
      <dgm:spPr/>
    </dgm:pt>
    <dgm:pt modelId="{B1FCF56B-BF4A-4C21-B327-FB7F4C7F4F91}" type="pres">
      <dgm:prSet presAssocID="{C25AA87F-4D02-4B14-8F99-F1D5F3FB6348}" presName="parentText" presStyleLbl="alignNode1" presStyleIdx="8" presStyleCnt="9">
        <dgm:presLayoutVars>
          <dgm:chMax val="1"/>
          <dgm:bulletEnabled val="1"/>
        </dgm:presLayoutVars>
      </dgm:prSet>
      <dgm:spPr/>
      <dgm:t>
        <a:bodyPr/>
        <a:lstStyle/>
        <a:p>
          <a:endParaRPr lang="en-US"/>
        </a:p>
      </dgm:t>
    </dgm:pt>
    <dgm:pt modelId="{41F240B0-1F7B-47E4-988D-CE65FF652F00}" type="pres">
      <dgm:prSet presAssocID="{C25AA87F-4D02-4B14-8F99-F1D5F3FB6348}" presName="descendantText" presStyleLbl="alignAcc1" presStyleIdx="8" presStyleCnt="9">
        <dgm:presLayoutVars>
          <dgm:bulletEnabled val="1"/>
        </dgm:presLayoutVars>
      </dgm:prSet>
      <dgm:spPr/>
      <dgm:t>
        <a:bodyPr/>
        <a:lstStyle/>
        <a:p>
          <a:endParaRPr lang="en-US"/>
        </a:p>
      </dgm:t>
    </dgm:pt>
  </dgm:ptLst>
  <dgm:cxnLst>
    <dgm:cxn modelId="{68619EE5-ED05-4EEE-BC15-FE49154DE716}" type="presOf" srcId="{CCE90D3C-55D5-4BE4-B86A-DC88695AF22F}" destId="{ACD3BF9B-3724-4E2F-8A8E-3E60E7CBFA8A}" srcOrd="0" destOrd="0" presId="urn:microsoft.com/office/officeart/2005/8/layout/chevron2"/>
    <dgm:cxn modelId="{439CD6B6-5FED-4720-9D5D-F142DD2C6124}" srcId="{AF00CCFC-4308-488B-8021-822BA734E912}" destId="{14E15F49-E3D0-4DB2-8CBB-B9EF4237E187}" srcOrd="1" destOrd="0" parTransId="{E83EE632-046B-4CBB-8018-F75E16EE2A55}" sibTransId="{F4225B63-5B4F-4254-B359-E59225FCABD0}"/>
    <dgm:cxn modelId="{FE0B3B7C-65E0-44E4-BE57-575FE887F223}" srcId="{C25AA87F-4D02-4B14-8F99-F1D5F3FB6348}" destId="{FE2C02B7-665F-4569-9EF5-82D73D66E42D}" srcOrd="0" destOrd="0" parTransId="{E42C9FA4-4E56-4245-A500-BB65A089A0D2}" sibTransId="{1D0D0D25-957D-46B2-BEAD-F067F22B65A1}"/>
    <dgm:cxn modelId="{E9E44388-2B7D-44A6-B642-282E59BECDDB}" srcId="{DB2540A2-C90D-42F8-B6B1-AE1A7C9CF2FF}" destId="{BC797E6A-B21D-41A3-8272-1A04E9A5FA43}" srcOrd="0" destOrd="0" parTransId="{5C97D7A5-6CA0-4CA0-B48A-98BF1F07F071}" sibTransId="{004CBAE4-637A-46C8-A984-38D4EF5FFEB5}"/>
    <dgm:cxn modelId="{46E28F31-D014-46ED-9847-282B7AD4B968}" type="presOf" srcId="{23EA2111-2DBB-4CC5-80B0-63DBDA517813}" destId="{2E887DF9-7956-46A4-9DB4-F52EE9494512}" srcOrd="0" destOrd="0" presId="urn:microsoft.com/office/officeart/2005/8/layout/chevron2"/>
    <dgm:cxn modelId="{820E92B0-8A95-4885-9325-D9871F3FB52B}" type="presOf" srcId="{5A7BC34B-C3E5-48A1-A9B5-7A1AE36AC6D4}" destId="{D5CD6C71-486F-4451-A8E9-65C02FD52B55}" srcOrd="0" destOrd="0" presId="urn:microsoft.com/office/officeart/2005/8/layout/chevron2"/>
    <dgm:cxn modelId="{0B7CCDD3-5E3E-426A-93F0-63CDD2ACED38}" type="presOf" srcId="{72836684-AA00-4722-A166-294670413A6F}" destId="{715868FF-B1AF-4417-A508-31EF31EB726E}" srcOrd="0" destOrd="0" presId="urn:microsoft.com/office/officeart/2005/8/layout/chevron2"/>
    <dgm:cxn modelId="{3FD86265-8B35-49BE-9553-1317DB7B79A2}" srcId="{14E15F49-E3D0-4DB2-8CBB-B9EF4237E187}" destId="{39ED51CF-3138-42DE-8BCB-52F87ACA987D}" srcOrd="0" destOrd="0" parTransId="{A3752247-9E46-4523-A0DC-533A367DF5EE}" sibTransId="{96A202CD-0030-43A9-B9E0-0F85A9C8AA8D}"/>
    <dgm:cxn modelId="{31A3B775-E560-414E-825F-3456DCCB5FF0}" srcId="{AF00CCFC-4308-488B-8021-822BA734E912}" destId="{5A7BC34B-C3E5-48A1-A9B5-7A1AE36AC6D4}" srcOrd="5" destOrd="0" parTransId="{7E6C1B7D-C003-489B-BBB4-62A534B51C08}" sibTransId="{CDF744BB-8035-490F-A9A7-7C9C0063B3DD}"/>
    <dgm:cxn modelId="{8483EE64-984D-4871-9CE0-F17432E46B30}" srcId="{5A7BC34B-C3E5-48A1-A9B5-7A1AE36AC6D4}" destId="{F4E49F8D-DBBB-47D8-A9D9-75BFB38E2F38}" srcOrd="0" destOrd="0" parTransId="{27117E46-BA72-459C-9C7E-A57EAB6F1E73}" sibTransId="{C8A69614-D882-4373-9C18-6EE4F22FBC99}"/>
    <dgm:cxn modelId="{06EAD538-6FA2-4E3F-8CE3-912D9F0B3CAC}" srcId="{AF00CCFC-4308-488B-8021-822BA734E912}" destId="{198AEE1B-A61B-41B7-B8D6-086FB3E27141}" srcOrd="0" destOrd="0" parTransId="{FDE031FB-9B19-4106-A956-229F483A97AE}" sibTransId="{FE1B66DF-47B0-4502-8A20-694CFA00363E}"/>
    <dgm:cxn modelId="{77ED6CC3-21EE-44EC-A265-096D3EA455A4}" type="presOf" srcId="{DB2540A2-C90D-42F8-B6B1-AE1A7C9CF2FF}" destId="{17721249-8F62-4A81-92B0-1ED2807BBD0C}" srcOrd="0" destOrd="0" presId="urn:microsoft.com/office/officeart/2005/8/layout/chevron2"/>
    <dgm:cxn modelId="{8DC67515-D4A3-43EB-981E-A68A8AD77657}" type="presOf" srcId="{14E15F49-E3D0-4DB2-8CBB-B9EF4237E187}" destId="{E51D39A8-1425-4618-AF60-739AB87033D4}" srcOrd="0" destOrd="0" presId="urn:microsoft.com/office/officeart/2005/8/layout/chevron2"/>
    <dgm:cxn modelId="{22E3764D-1B57-494C-AD33-6822EB6434F1}" type="presOf" srcId="{018B36F2-D768-4322-9516-75CCD387CD1B}" destId="{1F198B25-5130-4A6C-9113-E01B169FBC20}" srcOrd="0" destOrd="0" presId="urn:microsoft.com/office/officeart/2005/8/layout/chevron2"/>
    <dgm:cxn modelId="{82B9E7F9-3AF3-434A-979A-9C24CB132ECF}" type="presOf" srcId="{4A55CC54-F34E-4036-9463-628E7C71476D}" destId="{7C01510E-6C6A-4645-8722-BE039EAC44EC}" srcOrd="0" destOrd="0" presId="urn:microsoft.com/office/officeart/2005/8/layout/chevron2"/>
    <dgm:cxn modelId="{F53AC7FC-3A2D-4B4F-BE44-28D652D83E8B}" srcId="{AF00CCFC-4308-488B-8021-822BA734E912}" destId="{C25AA87F-4D02-4B14-8F99-F1D5F3FB6348}" srcOrd="8" destOrd="0" parTransId="{E829A707-A78B-4B7D-AF14-FA28133EA7E5}" sibTransId="{2079E25B-1D15-4291-A279-01F8F78CFDF8}"/>
    <dgm:cxn modelId="{B02A47BC-988A-4B0F-A89F-70B2C3B45E7D}" type="presOf" srcId="{BC797E6A-B21D-41A3-8272-1A04E9A5FA43}" destId="{8D6A1AD1-3F68-4063-ADE5-6955287B4E12}" srcOrd="0" destOrd="0" presId="urn:microsoft.com/office/officeart/2005/8/layout/chevron2"/>
    <dgm:cxn modelId="{7E48D3BF-35F0-446D-83CF-F0C7C3CB57E5}" srcId="{AF00CCFC-4308-488B-8021-822BA734E912}" destId="{72836684-AA00-4722-A166-294670413A6F}" srcOrd="2" destOrd="0" parTransId="{1C6F13A6-6811-49E1-BBA3-4E78E5395C4B}" sibTransId="{0D456A67-A4E3-4273-A5E5-365A4DB3F9EC}"/>
    <dgm:cxn modelId="{2837519A-6729-4F61-B5BB-9ABE7BD47C23}" type="presOf" srcId="{B48B7EE2-2B7E-4794-B771-3D60779AF6C4}" destId="{F6C1F190-23CE-4B2A-B754-EDC8D6104D5E}" srcOrd="0" destOrd="0" presId="urn:microsoft.com/office/officeart/2005/8/layout/chevron2"/>
    <dgm:cxn modelId="{BF3BF6B2-C9A2-4817-8C82-4AC70AD9E4A9}" srcId="{198AEE1B-A61B-41B7-B8D6-086FB3E27141}" destId="{CCE90D3C-55D5-4BE4-B86A-DC88695AF22F}" srcOrd="0" destOrd="0" parTransId="{5819B3DA-E090-4D27-8F77-C0CE904BCC2A}" sibTransId="{FD207C30-1A0D-4803-A722-40EE02B4B7B0}"/>
    <dgm:cxn modelId="{482C29FE-0852-4762-94D9-FCE43EF4976C}" type="presOf" srcId="{CE7D03DF-4442-473B-B598-1982135C89D6}" destId="{ACDA5667-0170-4616-B354-2EF823D9DF40}" srcOrd="0" destOrd="0" presId="urn:microsoft.com/office/officeart/2005/8/layout/chevron2"/>
    <dgm:cxn modelId="{F138FBB3-25D0-441F-BC50-9AD5893D43BF}" type="presOf" srcId="{198AEE1B-A61B-41B7-B8D6-086FB3E27141}" destId="{AB5723EF-0961-43DC-8D67-3A3BD7389715}" srcOrd="0" destOrd="0" presId="urn:microsoft.com/office/officeart/2005/8/layout/chevron2"/>
    <dgm:cxn modelId="{DF17D507-9D67-4E69-A6D0-EE88C7777FBC}" srcId="{AF00CCFC-4308-488B-8021-822BA734E912}" destId="{DB2540A2-C90D-42F8-B6B1-AE1A7C9CF2FF}" srcOrd="6" destOrd="0" parTransId="{229602DF-DC43-4153-BCA2-297BE1AC06E0}" sibTransId="{E893DF84-3C91-4FA9-8E7E-4F2EDBC538A0}"/>
    <dgm:cxn modelId="{5DD208E5-D087-49BE-9FC4-517E9DDD7010}" srcId="{AF00CCFC-4308-488B-8021-822BA734E912}" destId="{018B36F2-D768-4322-9516-75CCD387CD1B}" srcOrd="7" destOrd="0" parTransId="{D7436CF0-511E-490A-B57F-E321DC8244D5}" sibTransId="{24841AD1-EB55-4645-8C89-1F79BC6E7BA6}"/>
    <dgm:cxn modelId="{ECFEB7F4-37D7-4C88-9A45-1F1D2E3E5595}" srcId="{AF00CCFC-4308-488B-8021-822BA734E912}" destId="{4A55CC54-F34E-4036-9463-628E7C71476D}" srcOrd="4" destOrd="0" parTransId="{DC83607D-3C10-489B-9801-5ABB0FEE8F86}" sibTransId="{B03B1358-B3BC-4594-B9FB-0DE8036426FB}"/>
    <dgm:cxn modelId="{37712D2C-4ED3-439B-8F4B-88CEF843B556}" srcId="{72836684-AA00-4722-A166-294670413A6F}" destId="{1415ADF4-44F4-4A25-89E2-1ED962461CE7}" srcOrd="0" destOrd="0" parTransId="{AA34BADB-4146-4EF7-BB6C-9ABFF0B27C94}" sibTransId="{AAAD59D8-6671-48D3-9B6B-AD7F9D29D49E}"/>
    <dgm:cxn modelId="{4DB32CB8-1167-4C3C-BFDB-0A44C58426DD}" srcId="{4A55CC54-F34E-4036-9463-628E7C71476D}" destId="{CE7D03DF-4442-473B-B598-1982135C89D6}" srcOrd="0" destOrd="0" parTransId="{D8CA7D45-8C3B-4FF5-982D-67E9B5F42268}" sibTransId="{3C360E31-E52F-4959-ACC3-015683F8757E}"/>
    <dgm:cxn modelId="{EE5C217A-C9E6-464E-9F84-EC07456EFF53}" srcId="{24B001D7-F64D-495A-AB5E-AEFACCAA18AC}" destId="{B48B7EE2-2B7E-4794-B771-3D60779AF6C4}" srcOrd="0" destOrd="0" parTransId="{93DB03B3-127B-4453-B554-064F6CFD652B}" sibTransId="{C9584E76-951C-4D64-BB34-FE2AF0C0CE22}"/>
    <dgm:cxn modelId="{E124F10D-9D17-42EB-8016-6CEC5E1D297C}" srcId="{018B36F2-D768-4322-9516-75CCD387CD1B}" destId="{23EA2111-2DBB-4CC5-80B0-63DBDA517813}" srcOrd="0" destOrd="0" parTransId="{1FDFFB80-D569-4DE5-9160-CEFE73BE49FA}" sibTransId="{35124FFA-101F-4843-B094-8BDE8B622365}"/>
    <dgm:cxn modelId="{EB0591C3-1F45-434B-BCA5-F38F7707F6B8}" type="presOf" srcId="{39ED51CF-3138-42DE-8BCB-52F87ACA987D}" destId="{941D0F60-AFBE-41E3-AF21-4D756A7871E0}" srcOrd="0" destOrd="0" presId="urn:microsoft.com/office/officeart/2005/8/layout/chevron2"/>
    <dgm:cxn modelId="{FD554F9E-C509-41ED-BDAD-20D840861168}" type="presOf" srcId="{1415ADF4-44F4-4A25-89E2-1ED962461CE7}" destId="{A82764D3-3013-4C7B-BE68-6B4CBF2417FC}" srcOrd="0" destOrd="0" presId="urn:microsoft.com/office/officeart/2005/8/layout/chevron2"/>
    <dgm:cxn modelId="{C1B60143-EBA4-40AC-902E-47FA88B3EF9F}" type="presOf" srcId="{F4E49F8D-DBBB-47D8-A9D9-75BFB38E2F38}" destId="{0CE4456D-FD7B-439E-9C9E-67BDE1F847B6}" srcOrd="0" destOrd="0" presId="urn:microsoft.com/office/officeart/2005/8/layout/chevron2"/>
    <dgm:cxn modelId="{175F48D6-0873-4CF9-A994-8C3E6263FC1F}" type="presOf" srcId="{C25AA87F-4D02-4B14-8F99-F1D5F3FB6348}" destId="{B1FCF56B-BF4A-4C21-B327-FB7F4C7F4F91}" srcOrd="0" destOrd="0" presId="urn:microsoft.com/office/officeart/2005/8/layout/chevron2"/>
    <dgm:cxn modelId="{79B9CBA7-1190-4E63-B0D4-C4508CDB1DF0}" type="presOf" srcId="{AF00CCFC-4308-488B-8021-822BA734E912}" destId="{4DA35A00-D79E-4065-AB8C-419ECBBF8641}" srcOrd="0" destOrd="0" presId="urn:microsoft.com/office/officeart/2005/8/layout/chevron2"/>
    <dgm:cxn modelId="{A87D3AFE-D562-419C-A4ED-7368B28F01D1}" type="presOf" srcId="{24B001D7-F64D-495A-AB5E-AEFACCAA18AC}" destId="{1B86D1F1-2C8E-4B09-82C1-80D1A06ADD5D}" srcOrd="0" destOrd="0" presId="urn:microsoft.com/office/officeart/2005/8/layout/chevron2"/>
    <dgm:cxn modelId="{65793BA0-00B4-4BDA-AFF5-930EE760401B}" type="presOf" srcId="{FE2C02B7-665F-4569-9EF5-82D73D66E42D}" destId="{41F240B0-1F7B-47E4-988D-CE65FF652F00}" srcOrd="0" destOrd="0" presId="urn:microsoft.com/office/officeart/2005/8/layout/chevron2"/>
    <dgm:cxn modelId="{1C58A424-C0FC-474C-BD40-1E1C267764FA}" srcId="{AF00CCFC-4308-488B-8021-822BA734E912}" destId="{24B001D7-F64D-495A-AB5E-AEFACCAA18AC}" srcOrd="3" destOrd="0" parTransId="{1E0DB108-8DF4-479D-A0F9-699EE8C75F18}" sibTransId="{3175DF97-6D74-4697-A41C-10F2B658C0A9}"/>
    <dgm:cxn modelId="{165EDE23-E5CF-4129-8B35-1E53E358E284}" type="presParOf" srcId="{4DA35A00-D79E-4065-AB8C-419ECBBF8641}" destId="{353D2849-2AD3-4BF0-BC86-744E5CCFFD43}" srcOrd="0" destOrd="0" presId="urn:microsoft.com/office/officeart/2005/8/layout/chevron2"/>
    <dgm:cxn modelId="{45DF9BA0-29A8-4E86-8653-0D6A20F701BA}" type="presParOf" srcId="{353D2849-2AD3-4BF0-BC86-744E5CCFFD43}" destId="{AB5723EF-0961-43DC-8D67-3A3BD7389715}" srcOrd="0" destOrd="0" presId="urn:microsoft.com/office/officeart/2005/8/layout/chevron2"/>
    <dgm:cxn modelId="{0AB24941-AD67-4B8D-9118-96478CCFEF63}" type="presParOf" srcId="{353D2849-2AD3-4BF0-BC86-744E5CCFFD43}" destId="{ACD3BF9B-3724-4E2F-8A8E-3E60E7CBFA8A}" srcOrd="1" destOrd="0" presId="urn:microsoft.com/office/officeart/2005/8/layout/chevron2"/>
    <dgm:cxn modelId="{6D0519B5-043C-402E-83BC-1EA4A7AD7F79}" type="presParOf" srcId="{4DA35A00-D79E-4065-AB8C-419ECBBF8641}" destId="{86EAEF9E-5F2D-4296-A0E7-3993E2FC2718}" srcOrd="1" destOrd="0" presId="urn:microsoft.com/office/officeart/2005/8/layout/chevron2"/>
    <dgm:cxn modelId="{DB765A8F-730A-46D7-A5C3-85A78D141D8D}" type="presParOf" srcId="{4DA35A00-D79E-4065-AB8C-419ECBBF8641}" destId="{7937C777-5E2E-4BC0-BF86-BAA49116CB0E}" srcOrd="2" destOrd="0" presId="urn:microsoft.com/office/officeart/2005/8/layout/chevron2"/>
    <dgm:cxn modelId="{4D5F80E9-3821-4D4F-AFF7-9096E854C6BD}" type="presParOf" srcId="{7937C777-5E2E-4BC0-BF86-BAA49116CB0E}" destId="{E51D39A8-1425-4618-AF60-739AB87033D4}" srcOrd="0" destOrd="0" presId="urn:microsoft.com/office/officeart/2005/8/layout/chevron2"/>
    <dgm:cxn modelId="{18B3060D-B866-462C-930D-4C6D5799ED91}" type="presParOf" srcId="{7937C777-5E2E-4BC0-BF86-BAA49116CB0E}" destId="{941D0F60-AFBE-41E3-AF21-4D756A7871E0}" srcOrd="1" destOrd="0" presId="urn:microsoft.com/office/officeart/2005/8/layout/chevron2"/>
    <dgm:cxn modelId="{AA578BD5-2805-4B09-A2CA-68BC54153DD9}" type="presParOf" srcId="{4DA35A00-D79E-4065-AB8C-419ECBBF8641}" destId="{44B0D0C3-6985-443B-BFC8-B9BC72C7D4E8}" srcOrd="3" destOrd="0" presId="urn:microsoft.com/office/officeart/2005/8/layout/chevron2"/>
    <dgm:cxn modelId="{392A5E82-568F-4069-8824-5E3410F56F5E}" type="presParOf" srcId="{4DA35A00-D79E-4065-AB8C-419ECBBF8641}" destId="{527F204B-96C7-445E-858E-84C664B4D19B}" srcOrd="4" destOrd="0" presId="urn:microsoft.com/office/officeart/2005/8/layout/chevron2"/>
    <dgm:cxn modelId="{C8E0E42E-97A4-4EA4-8D16-D105C4C6678F}" type="presParOf" srcId="{527F204B-96C7-445E-858E-84C664B4D19B}" destId="{715868FF-B1AF-4417-A508-31EF31EB726E}" srcOrd="0" destOrd="0" presId="urn:microsoft.com/office/officeart/2005/8/layout/chevron2"/>
    <dgm:cxn modelId="{19C2F2C5-3DB0-43C3-9C5C-74D014631D51}" type="presParOf" srcId="{527F204B-96C7-445E-858E-84C664B4D19B}" destId="{A82764D3-3013-4C7B-BE68-6B4CBF2417FC}" srcOrd="1" destOrd="0" presId="urn:microsoft.com/office/officeart/2005/8/layout/chevron2"/>
    <dgm:cxn modelId="{C7417613-CA2B-43F2-A6D9-3BA0DB0F09E6}" type="presParOf" srcId="{4DA35A00-D79E-4065-AB8C-419ECBBF8641}" destId="{DBBB5969-8EA2-4CF8-8CB0-35B10CA884AB}" srcOrd="5" destOrd="0" presId="urn:microsoft.com/office/officeart/2005/8/layout/chevron2"/>
    <dgm:cxn modelId="{9F7E94EA-6419-4BFE-A82C-254889CCD558}" type="presParOf" srcId="{4DA35A00-D79E-4065-AB8C-419ECBBF8641}" destId="{A10E1AB7-AC36-407C-B8FB-D94616BF64A2}" srcOrd="6" destOrd="0" presId="urn:microsoft.com/office/officeart/2005/8/layout/chevron2"/>
    <dgm:cxn modelId="{46D07E11-5E53-4318-91BD-891B67EDE9CD}" type="presParOf" srcId="{A10E1AB7-AC36-407C-B8FB-D94616BF64A2}" destId="{1B86D1F1-2C8E-4B09-82C1-80D1A06ADD5D}" srcOrd="0" destOrd="0" presId="urn:microsoft.com/office/officeart/2005/8/layout/chevron2"/>
    <dgm:cxn modelId="{125BC858-2239-4AE6-945D-EAC1BE14F4C0}" type="presParOf" srcId="{A10E1AB7-AC36-407C-B8FB-D94616BF64A2}" destId="{F6C1F190-23CE-4B2A-B754-EDC8D6104D5E}" srcOrd="1" destOrd="0" presId="urn:microsoft.com/office/officeart/2005/8/layout/chevron2"/>
    <dgm:cxn modelId="{4E6B718D-316B-4F94-9A83-6A0A71A2A950}" type="presParOf" srcId="{4DA35A00-D79E-4065-AB8C-419ECBBF8641}" destId="{599B0203-D21C-468A-9170-61B02A76CA0F}" srcOrd="7" destOrd="0" presId="urn:microsoft.com/office/officeart/2005/8/layout/chevron2"/>
    <dgm:cxn modelId="{CF924CFB-5E5D-474B-A102-5E42F93F9DD6}" type="presParOf" srcId="{4DA35A00-D79E-4065-AB8C-419ECBBF8641}" destId="{05C8FDDF-D827-4BE7-9BC2-122AD4BF3B70}" srcOrd="8" destOrd="0" presId="urn:microsoft.com/office/officeart/2005/8/layout/chevron2"/>
    <dgm:cxn modelId="{238B1124-D466-4D65-BBC9-C93D3E26362C}" type="presParOf" srcId="{05C8FDDF-D827-4BE7-9BC2-122AD4BF3B70}" destId="{7C01510E-6C6A-4645-8722-BE039EAC44EC}" srcOrd="0" destOrd="0" presId="urn:microsoft.com/office/officeart/2005/8/layout/chevron2"/>
    <dgm:cxn modelId="{D6E80D4B-C707-4EBD-A976-F10419D96609}" type="presParOf" srcId="{05C8FDDF-D827-4BE7-9BC2-122AD4BF3B70}" destId="{ACDA5667-0170-4616-B354-2EF823D9DF40}" srcOrd="1" destOrd="0" presId="urn:microsoft.com/office/officeart/2005/8/layout/chevron2"/>
    <dgm:cxn modelId="{F11DA503-9310-4FE1-9A42-3592EFF6585C}" type="presParOf" srcId="{4DA35A00-D79E-4065-AB8C-419ECBBF8641}" destId="{4B99A2DC-B657-42A5-8953-188B07F3153C}" srcOrd="9" destOrd="0" presId="urn:microsoft.com/office/officeart/2005/8/layout/chevron2"/>
    <dgm:cxn modelId="{0633F2E1-54BB-4C0D-ADCE-159C232DFF90}" type="presParOf" srcId="{4DA35A00-D79E-4065-AB8C-419ECBBF8641}" destId="{9357159B-EFDF-4977-BC7C-6B99976A2F54}" srcOrd="10" destOrd="0" presId="urn:microsoft.com/office/officeart/2005/8/layout/chevron2"/>
    <dgm:cxn modelId="{E77F1A3A-01B0-48CE-ADAD-3E984BEDDA54}" type="presParOf" srcId="{9357159B-EFDF-4977-BC7C-6B99976A2F54}" destId="{D5CD6C71-486F-4451-A8E9-65C02FD52B55}" srcOrd="0" destOrd="0" presId="urn:microsoft.com/office/officeart/2005/8/layout/chevron2"/>
    <dgm:cxn modelId="{5EF13790-D029-4A97-B6DE-ECA7857D0F90}" type="presParOf" srcId="{9357159B-EFDF-4977-BC7C-6B99976A2F54}" destId="{0CE4456D-FD7B-439E-9C9E-67BDE1F847B6}" srcOrd="1" destOrd="0" presId="urn:microsoft.com/office/officeart/2005/8/layout/chevron2"/>
    <dgm:cxn modelId="{177CF203-BAFD-4F3B-AEBD-24084CD5526D}" type="presParOf" srcId="{4DA35A00-D79E-4065-AB8C-419ECBBF8641}" destId="{A8314B13-B868-47B5-ACE2-67CA349FEFE5}" srcOrd="11" destOrd="0" presId="urn:microsoft.com/office/officeart/2005/8/layout/chevron2"/>
    <dgm:cxn modelId="{9793F4A7-C49A-4BF2-8A6F-5AC007B0A536}" type="presParOf" srcId="{4DA35A00-D79E-4065-AB8C-419ECBBF8641}" destId="{D4309A46-8F68-457C-9E5D-02B56B5453AA}" srcOrd="12" destOrd="0" presId="urn:microsoft.com/office/officeart/2005/8/layout/chevron2"/>
    <dgm:cxn modelId="{0FB29B62-2ECA-4049-9997-A1A516BE861A}" type="presParOf" srcId="{D4309A46-8F68-457C-9E5D-02B56B5453AA}" destId="{17721249-8F62-4A81-92B0-1ED2807BBD0C}" srcOrd="0" destOrd="0" presId="urn:microsoft.com/office/officeart/2005/8/layout/chevron2"/>
    <dgm:cxn modelId="{55F85C74-FF73-4C4D-8919-DDCAB99218B1}" type="presParOf" srcId="{D4309A46-8F68-457C-9E5D-02B56B5453AA}" destId="{8D6A1AD1-3F68-4063-ADE5-6955287B4E12}" srcOrd="1" destOrd="0" presId="urn:microsoft.com/office/officeart/2005/8/layout/chevron2"/>
    <dgm:cxn modelId="{836450DD-A414-4ECA-98E7-937E302CDBCC}" type="presParOf" srcId="{4DA35A00-D79E-4065-AB8C-419ECBBF8641}" destId="{B7D1F031-B60A-49CA-B887-BB0E8EF3B832}" srcOrd="13" destOrd="0" presId="urn:microsoft.com/office/officeart/2005/8/layout/chevron2"/>
    <dgm:cxn modelId="{9E80FFDD-BC5E-4439-88BD-486FBF9505E3}" type="presParOf" srcId="{4DA35A00-D79E-4065-AB8C-419ECBBF8641}" destId="{138A7A00-5B14-4399-9152-F3192CFA87EF}" srcOrd="14" destOrd="0" presId="urn:microsoft.com/office/officeart/2005/8/layout/chevron2"/>
    <dgm:cxn modelId="{4473620C-6524-43B3-843A-DB147CE5AE90}" type="presParOf" srcId="{138A7A00-5B14-4399-9152-F3192CFA87EF}" destId="{1F198B25-5130-4A6C-9113-E01B169FBC20}" srcOrd="0" destOrd="0" presId="urn:microsoft.com/office/officeart/2005/8/layout/chevron2"/>
    <dgm:cxn modelId="{3F4006B9-14D9-4602-9A83-AA808762301B}" type="presParOf" srcId="{138A7A00-5B14-4399-9152-F3192CFA87EF}" destId="{2E887DF9-7956-46A4-9DB4-F52EE9494512}" srcOrd="1" destOrd="0" presId="urn:microsoft.com/office/officeart/2005/8/layout/chevron2"/>
    <dgm:cxn modelId="{CF59A202-823A-48E7-831A-8A8ABB0F8F68}" type="presParOf" srcId="{4DA35A00-D79E-4065-AB8C-419ECBBF8641}" destId="{C940663C-76C3-46A5-91DD-7A3C5E861380}" srcOrd="15" destOrd="0" presId="urn:microsoft.com/office/officeart/2005/8/layout/chevron2"/>
    <dgm:cxn modelId="{64B861A6-D199-4743-87C0-FE06C16CD565}" type="presParOf" srcId="{4DA35A00-D79E-4065-AB8C-419ECBBF8641}" destId="{40E02245-483D-4B27-9CB3-D620AB6176EF}" srcOrd="16" destOrd="0" presId="urn:microsoft.com/office/officeart/2005/8/layout/chevron2"/>
    <dgm:cxn modelId="{D2B21405-0E07-49D4-9E5C-581510CD5162}" type="presParOf" srcId="{40E02245-483D-4B27-9CB3-D620AB6176EF}" destId="{B1FCF56B-BF4A-4C21-B327-FB7F4C7F4F91}" srcOrd="0" destOrd="0" presId="urn:microsoft.com/office/officeart/2005/8/layout/chevron2"/>
    <dgm:cxn modelId="{9452090C-FB68-4DC0-A970-051410F0A898}" type="presParOf" srcId="{40E02245-483D-4B27-9CB3-D620AB6176EF}" destId="{41F240B0-1F7B-47E4-988D-CE65FF652F0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1" dirty="0" smtClean="0"/>
            <a:t>Initial Discovery</a:t>
          </a:r>
          <a:endParaRPr lang="en-US" sz="800" b="1"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pPr>
        <a:solidFill>
          <a:srgbClr val="00FF00"/>
        </a:solidFill>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25975DB3-C530-4F05-89A7-F972712FA7C8}" type="presOf" srcId="{93D643EC-8464-4382-83E3-AF55B7AB3557}" destId="{904AFC54-C046-44A3-A301-4DDFE5015E7C}" srcOrd="0" destOrd="0" presId="urn:microsoft.com/office/officeart/2005/8/layout/hProcess11"/>
    <dgm:cxn modelId="{37C13071-687D-497F-9505-18F6E363D011}" type="presOf" srcId="{24A786E7-E975-49A9-80F7-D6B045A585E0}" destId="{67620822-939C-4BB0-84F7-84E66C50CDC2}"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44286568-39B9-42E3-A37B-E3626C908CDD}" type="presOf" srcId="{B4A70278-A5D3-4B17-AE4E-6963CE086BE4}" destId="{4CFB1A45-B278-42C4-8249-688CA1EABD8E}" srcOrd="0" destOrd="0" presId="urn:microsoft.com/office/officeart/2005/8/layout/hProcess11"/>
    <dgm:cxn modelId="{76AF0E11-9E53-44DA-8D51-BE90C66158D9}" type="presOf" srcId="{6E49030C-0BBE-4519-BC15-1C440329B162}" destId="{E8A709EA-707C-4088-AA43-7E1E625164DC}" srcOrd="0" destOrd="0" presId="urn:microsoft.com/office/officeart/2005/8/layout/hProcess11"/>
    <dgm:cxn modelId="{A14FC88F-2484-433A-89AC-8746B35AD81D}" type="presOf" srcId="{F348C5AB-0D47-4428-BE53-3632904333CD}" destId="{0736FC7D-E695-4172-A503-196CBC385E12}" srcOrd="0" destOrd="0" presId="urn:microsoft.com/office/officeart/2005/8/layout/hProcess11"/>
    <dgm:cxn modelId="{AEBA9FA3-718D-4AB6-99F3-A5366FE16BAB}" srcId="{6E49030C-0BBE-4519-BC15-1C440329B162}" destId="{93D643EC-8464-4382-83E3-AF55B7AB3557}" srcOrd="6" destOrd="0" parTransId="{FBEF0142-0D56-4BD7-B8CF-5E7728CD0C56}" sibTransId="{A2250454-FE3D-4171-B5EF-785E5AF46AF1}"/>
    <dgm:cxn modelId="{693336F3-DA03-4489-88A2-ACEE58BB6BC4}" srcId="{6E49030C-0BBE-4519-BC15-1C440329B162}" destId="{6A2DB4AD-CC0E-4A67-9BF7-0F888DC20D38}" srcOrd="1" destOrd="0" parTransId="{ADB9B78D-976C-4788-8EC7-811D2D15911F}" sibTransId="{7D448F62-52DD-40B6-9668-5952FA781E0A}"/>
    <dgm:cxn modelId="{FD87F840-869C-4FD6-8E00-C55A8D81A6A3}" srcId="{6E49030C-0BBE-4519-BC15-1C440329B162}" destId="{F348C5AB-0D47-4428-BE53-3632904333CD}" srcOrd="4" destOrd="0" parTransId="{E08E4228-B13B-4D9E-B595-5CDBB098AEC6}" sibTransId="{9E26557B-E36B-49A4-8E95-7C24AC2B7A8C}"/>
    <dgm:cxn modelId="{17E32C89-EE41-4DC3-9C46-FEC0531B049F}" srcId="{6E49030C-0BBE-4519-BC15-1C440329B162}" destId="{24A786E7-E975-49A9-80F7-D6B045A585E0}" srcOrd="5" destOrd="0" parTransId="{89594D2E-119F-47F7-B3CC-669DFCAA60E9}" sibTransId="{B8BE4544-DF99-4991-B1CD-21AD7A9CA91B}"/>
    <dgm:cxn modelId="{BB23D177-EC71-488E-A244-069DA94679A2}" type="presOf" srcId="{3D632CFA-A98D-49C0-9ED1-E9BA31ADA3CC}" destId="{65E6B075-13C4-4A63-8F2D-645786730DAB}" srcOrd="0" destOrd="0" presId="urn:microsoft.com/office/officeart/2005/8/layout/hProcess11"/>
    <dgm:cxn modelId="{C12AFF82-AB86-4FBF-A3AE-34CD0C1D811C}" type="presOf" srcId="{CE2DF788-FA1D-4DAA-8083-00D19219C3A8}" destId="{E427075E-2159-4A23-A771-52EF1F5034F3}" srcOrd="0" destOrd="0" presId="urn:microsoft.com/office/officeart/2005/8/layout/hProcess11"/>
    <dgm:cxn modelId="{AA51538A-E973-4102-B40B-674D6CF02B86}" srcId="{6E49030C-0BBE-4519-BC15-1C440329B162}" destId="{CE2DF788-FA1D-4DAA-8083-00D19219C3A8}" srcOrd="0" destOrd="0" parTransId="{FAD1261B-2686-4CC9-BA3C-A2B7DDC05EB7}" sibTransId="{EF79044A-DA66-4B1F-9B84-4D8328BA4680}"/>
    <dgm:cxn modelId="{DDD9C2D2-2465-4C79-959D-5AAB8CFB9743}" srcId="{6E49030C-0BBE-4519-BC15-1C440329B162}" destId="{A016F06C-D601-4D0E-9B4C-78E3D818E07B}" srcOrd="2" destOrd="0" parTransId="{A8FEDFA6-D7B4-4FB5-AE2E-AF431BE26446}" sibTransId="{C00AC3EC-8F14-4B73-9BA8-ECCDDE006CE5}"/>
    <dgm:cxn modelId="{D6872322-E538-4536-937D-A5359A23C31A}" type="presOf" srcId="{A016F06C-D601-4D0E-9B4C-78E3D818E07B}" destId="{4888CC0A-5F23-4BCA-91B3-589B58AB3133}"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A11F596B-834D-487E-8063-39D9E5CE1AC9}" type="presOf" srcId="{6A2DB4AD-CC0E-4A67-9BF7-0F888DC20D38}" destId="{AE7EA1F3-D094-46DC-B4FF-9401D6C95C15}" srcOrd="0" destOrd="0" presId="urn:microsoft.com/office/officeart/2005/8/layout/hProcess11"/>
    <dgm:cxn modelId="{6F155158-AACC-41FC-ACFA-78D76EF89442}" type="presParOf" srcId="{E8A709EA-707C-4088-AA43-7E1E625164DC}" destId="{45D75DE3-0FEC-4E1B-AE6B-618C132C506A}" srcOrd="0" destOrd="0" presId="urn:microsoft.com/office/officeart/2005/8/layout/hProcess11"/>
    <dgm:cxn modelId="{019F10F7-7B0A-492E-BB1F-690A632A8E76}" type="presParOf" srcId="{E8A709EA-707C-4088-AA43-7E1E625164DC}" destId="{6FA75AAC-0556-4AED-BECF-F14BAE4E36E7}" srcOrd="1" destOrd="0" presId="urn:microsoft.com/office/officeart/2005/8/layout/hProcess11"/>
    <dgm:cxn modelId="{480C0BD7-1588-43A7-BAF6-A5ED8157DF50}" type="presParOf" srcId="{6FA75AAC-0556-4AED-BECF-F14BAE4E36E7}" destId="{7DF4431C-65AF-4789-B0FA-BF9D22105E64}" srcOrd="0" destOrd="0" presId="urn:microsoft.com/office/officeart/2005/8/layout/hProcess11"/>
    <dgm:cxn modelId="{B094CAD8-18BF-4A93-BBD0-6EAB5D65DE32}" type="presParOf" srcId="{7DF4431C-65AF-4789-B0FA-BF9D22105E64}" destId="{E427075E-2159-4A23-A771-52EF1F5034F3}" srcOrd="0" destOrd="0" presId="urn:microsoft.com/office/officeart/2005/8/layout/hProcess11"/>
    <dgm:cxn modelId="{15EA4B79-BF98-45FA-A0B1-37455267E76A}" type="presParOf" srcId="{7DF4431C-65AF-4789-B0FA-BF9D22105E64}" destId="{B377CB9C-F869-45A7-A89D-868393BD32A8}" srcOrd="1" destOrd="0" presId="urn:microsoft.com/office/officeart/2005/8/layout/hProcess11"/>
    <dgm:cxn modelId="{F1189706-6285-4B9A-92BC-BCD547538A4A}" type="presParOf" srcId="{7DF4431C-65AF-4789-B0FA-BF9D22105E64}" destId="{500A18BF-69C2-4F7D-8944-1C700522919C}" srcOrd="2" destOrd="0" presId="urn:microsoft.com/office/officeart/2005/8/layout/hProcess11"/>
    <dgm:cxn modelId="{1FD8897E-EA1A-4C0B-963D-DA8214E0236B}" type="presParOf" srcId="{6FA75AAC-0556-4AED-BECF-F14BAE4E36E7}" destId="{70C4E6DB-25D4-43FF-9134-E516EED59AD7}" srcOrd="1" destOrd="0" presId="urn:microsoft.com/office/officeart/2005/8/layout/hProcess11"/>
    <dgm:cxn modelId="{65471F55-527E-45BA-A992-9702702B3B69}" type="presParOf" srcId="{6FA75AAC-0556-4AED-BECF-F14BAE4E36E7}" destId="{AC246F6F-FEEC-4709-B160-F80DE7831662}" srcOrd="2" destOrd="0" presId="urn:microsoft.com/office/officeart/2005/8/layout/hProcess11"/>
    <dgm:cxn modelId="{2068D9A4-BDE0-40F0-9511-B7FDEF07CDCE}" type="presParOf" srcId="{AC246F6F-FEEC-4709-B160-F80DE7831662}" destId="{AE7EA1F3-D094-46DC-B4FF-9401D6C95C15}" srcOrd="0" destOrd="0" presId="urn:microsoft.com/office/officeart/2005/8/layout/hProcess11"/>
    <dgm:cxn modelId="{34E98964-EEC3-4853-BC36-281F086CE2E1}" type="presParOf" srcId="{AC246F6F-FEEC-4709-B160-F80DE7831662}" destId="{A570C5D0-EC5B-4928-8B2F-718E8C92D6E1}" srcOrd="1" destOrd="0" presId="urn:microsoft.com/office/officeart/2005/8/layout/hProcess11"/>
    <dgm:cxn modelId="{2B05F831-CEFF-4EF8-A247-FA49B07D7734}" type="presParOf" srcId="{AC246F6F-FEEC-4709-B160-F80DE7831662}" destId="{9179A7DD-10CD-4D36-B7DF-65B5ADCB57CE}" srcOrd="2" destOrd="0" presId="urn:microsoft.com/office/officeart/2005/8/layout/hProcess11"/>
    <dgm:cxn modelId="{77ACC629-E790-44FF-A2B0-6D959620804A}" type="presParOf" srcId="{6FA75AAC-0556-4AED-BECF-F14BAE4E36E7}" destId="{8B6C032B-AEFE-46F1-B944-4B7B6C68F733}" srcOrd="3" destOrd="0" presId="urn:microsoft.com/office/officeart/2005/8/layout/hProcess11"/>
    <dgm:cxn modelId="{C3416977-4F8F-4BDB-9418-947092642366}" type="presParOf" srcId="{6FA75AAC-0556-4AED-BECF-F14BAE4E36E7}" destId="{63EDCBA5-7989-49BF-ABF9-8E0C862A16FA}" srcOrd="4" destOrd="0" presId="urn:microsoft.com/office/officeart/2005/8/layout/hProcess11"/>
    <dgm:cxn modelId="{4FDA843E-6A7B-4A38-8995-14135CA470C8}" type="presParOf" srcId="{63EDCBA5-7989-49BF-ABF9-8E0C862A16FA}" destId="{4888CC0A-5F23-4BCA-91B3-589B58AB3133}" srcOrd="0" destOrd="0" presId="urn:microsoft.com/office/officeart/2005/8/layout/hProcess11"/>
    <dgm:cxn modelId="{2EC7AD5F-7268-4BC2-BE7D-51788A001D32}" type="presParOf" srcId="{63EDCBA5-7989-49BF-ABF9-8E0C862A16FA}" destId="{CF2B9A54-3806-493B-BAF8-321F6F9C1BE1}" srcOrd="1" destOrd="0" presId="urn:microsoft.com/office/officeart/2005/8/layout/hProcess11"/>
    <dgm:cxn modelId="{477A3119-B563-48C8-B344-613534A041D0}" type="presParOf" srcId="{63EDCBA5-7989-49BF-ABF9-8E0C862A16FA}" destId="{841C441D-EC60-4074-ACA4-AD331FC852FA}" srcOrd="2" destOrd="0" presId="urn:microsoft.com/office/officeart/2005/8/layout/hProcess11"/>
    <dgm:cxn modelId="{4153C8C3-94A5-4769-8FC4-97BDE21CAF1F}" type="presParOf" srcId="{6FA75AAC-0556-4AED-BECF-F14BAE4E36E7}" destId="{FC42689E-9296-479A-AB48-BCA1421D12A6}" srcOrd="5" destOrd="0" presId="urn:microsoft.com/office/officeart/2005/8/layout/hProcess11"/>
    <dgm:cxn modelId="{FECBE8C3-29B1-478D-9F73-1523D9A302FA}" type="presParOf" srcId="{6FA75AAC-0556-4AED-BECF-F14BAE4E36E7}" destId="{D8D616F3-0021-47D5-8677-AF9A6FF1FB07}" srcOrd="6" destOrd="0" presId="urn:microsoft.com/office/officeart/2005/8/layout/hProcess11"/>
    <dgm:cxn modelId="{6BA3C041-10A6-48FC-ADFE-4E0B95995B25}" type="presParOf" srcId="{D8D616F3-0021-47D5-8677-AF9A6FF1FB07}" destId="{65E6B075-13C4-4A63-8F2D-645786730DAB}" srcOrd="0" destOrd="0" presId="urn:microsoft.com/office/officeart/2005/8/layout/hProcess11"/>
    <dgm:cxn modelId="{9C5E190D-1EAD-4546-BB51-F9BCC1496754}" type="presParOf" srcId="{D8D616F3-0021-47D5-8677-AF9A6FF1FB07}" destId="{1A58880E-3BF6-4747-9FE0-F6F5E667045A}" srcOrd="1" destOrd="0" presId="urn:microsoft.com/office/officeart/2005/8/layout/hProcess11"/>
    <dgm:cxn modelId="{1230ABE7-E196-41DD-B812-F2BCCD539714}" type="presParOf" srcId="{D8D616F3-0021-47D5-8677-AF9A6FF1FB07}" destId="{45B54D33-671E-4924-969E-CEDB27CF2A87}" srcOrd="2" destOrd="0" presId="urn:microsoft.com/office/officeart/2005/8/layout/hProcess11"/>
    <dgm:cxn modelId="{527C9882-0F97-45B9-A00D-DF804FBA24DE}" type="presParOf" srcId="{6FA75AAC-0556-4AED-BECF-F14BAE4E36E7}" destId="{05CF0823-588A-49BF-B85B-02AE74EA2058}" srcOrd="7" destOrd="0" presId="urn:microsoft.com/office/officeart/2005/8/layout/hProcess11"/>
    <dgm:cxn modelId="{5C99EED0-32C6-44DD-A650-9A9871193F5D}" type="presParOf" srcId="{6FA75AAC-0556-4AED-BECF-F14BAE4E36E7}" destId="{033BB680-2A56-4C10-8C61-1B42583CBF5E}" srcOrd="8" destOrd="0" presId="urn:microsoft.com/office/officeart/2005/8/layout/hProcess11"/>
    <dgm:cxn modelId="{FA75B42E-4EB8-4DA0-9C74-088754B019D4}" type="presParOf" srcId="{033BB680-2A56-4C10-8C61-1B42583CBF5E}" destId="{0736FC7D-E695-4172-A503-196CBC385E12}" srcOrd="0" destOrd="0" presId="urn:microsoft.com/office/officeart/2005/8/layout/hProcess11"/>
    <dgm:cxn modelId="{4C40CD5E-461C-42B0-8B0C-0CC4FC4CBA11}" type="presParOf" srcId="{033BB680-2A56-4C10-8C61-1B42583CBF5E}" destId="{A190E172-4CBB-4898-B8EA-C1B6471101DF}" srcOrd="1" destOrd="0" presId="urn:microsoft.com/office/officeart/2005/8/layout/hProcess11"/>
    <dgm:cxn modelId="{B2559CD2-AF22-4D55-B515-6AAE49EAD80C}" type="presParOf" srcId="{033BB680-2A56-4C10-8C61-1B42583CBF5E}" destId="{92199FD4-7635-440A-95CF-A39EC0ACB1F1}" srcOrd="2" destOrd="0" presId="urn:microsoft.com/office/officeart/2005/8/layout/hProcess11"/>
    <dgm:cxn modelId="{4222D446-E806-44BE-A1FE-2EC854D3E1FF}" type="presParOf" srcId="{6FA75AAC-0556-4AED-BECF-F14BAE4E36E7}" destId="{29B875C8-985D-468C-9731-DCB518CE5F0F}" srcOrd="9" destOrd="0" presId="urn:microsoft.com/office/officeart/2005/8/layout/hProcess11"/>
    <dgm:cxn modelId="{28DB0E39-EBC2-467D-AD67-D8462D218ACC}" type="presParOf" srcId="{6FA75AAC-0556-4AED-BECF-F14BAE4E36E7}" destId="{F460F2DA-B43C-4922-8435-CBC853C85168}" srcOrd="10" destOrd="0" presId="urn:microsoft.com/office/officeart/2005/8/layout/hProcess11"/>
    <dgm:cxn modelId="{7A7A1CF7-398F-40E5-B5ED-2A0E3EBF2138}" type="presParOf" srcId="{F460F2DA-B43C-4922-8435-CBC853C85168}" destId="{67620822-939C-4BB0-84F7-84E66C50CDC2}" srcOrd="0" destOrd="0" presId="urn:microsoft.com/office/officeart/2005/8/layout/hProcess11"/>
    <dgm:cxn modelId="{208B4877-870F-4EF4-96A7-E254EF6617CE}" type="presParOf" srcId="{F460F2DA-B43C-4922-8435-CBC853C85168}" destId="{61AFB2BF-7C7A-4107-821F-AFB276B687CA}" srcOrd="1" destOrd="0" presId="urn:microsoft.com/office/officeart/2005/8/layout/hProcess11"/>
    <dgm:cxn modelId="{AF734F51-0B27-41CC-A19B-B254BBA82F3A}" type="presParOf" srcId="{F460F2DA-B43C-4922-8435-CBC853C85168}" destId="{936C5E1F-59B0-4736-A62D-51F62DFE894F}" srcOrd="2" destOrd="0" presId="urn:microsoft.com/office/officeart/2005/8/layout/hProcess11"/>
    <dgm:cxn modelId="{5FDD242B-4CB8-44FE-A779-926E5A3695AB}" type="presParOf" srcId="{6FA75AAC-0556-4AED-BECF-F14BAE4E36E7}" destId="{1A6E5C59-4D9B-47B9-A6A6-AB70D0DC3AF7}" srcOrd="11" destOrd="0" presId="urn:microsoft.com/office/officeart/2005/8/layout/hProcess11"/>
    <dgm:cxn modelId="{CE3AB04D-636D-486A-B92B-671D39EBE308}" type="presParOf" srcId="{6FA75AAC-0556-4AED-BECF-F14BAE4E36E7}" destId="{6EC98578-AC67-4F01-9CEC-66CF3DD4FF85}" srcOrd="12" destOrd="0" presId="urn:microsoft.com/office/officeart/2005/8/layout/hProcess11"/>
    <dgm:cxn modelId="{9A03B591-65D7-40A7-B588-42C9F98BC7E4}" type="presParOf" srcId="{6EC98578-AC67-4F01-9CEC-66CF3DD4FF85}" destId="{904AFC54-C046-44A3-A301-4DDFE5015E7C}" srcOrd="0" destOrd="0" presId="urn:microsoft.com/office/officeart/2005/8/layout/hProcess11"/>
    <dgm:cxn modelId="{BE276FD0-CA98-4931-BD4E-A807D650048F}" type="presParOf" srcId="{6EC98578-AC67-4F01-9CEC-66CF3DD4FF85}" destId="{954AE7AA-BF6D-4794-B5F3-B85A4CDEF5A5}" srcOrd="1" destOrd="0" presId="urn:microsoft.com/office/officeart/2005/8/layout/hProcess11"/>
    <dgm:cxn modelId="{5E8CFC83-78F3-4696-9DC5-914EB2202FDC}" type="presParOf" srcId="{6EC98578-AC67-4F01-9CEC-66CF3DD4FF85}" destId="{61D8EAE9-5195-44C1-B54A-2B78A16DF78E}" srcOrd="2" destOrd="0" presId="urn:microsoft.com/office/officeart/2005/8/layout/hProcess11"/>
    <dgm:cxn modelId="{12E4064B-0CEF-4351-B3E2-97B8A85634E2}" type="presParOf" srcId="{6FA75AAC-0556-4AED-BECF-F14BAE4E36E7}" destId="{EE956A2A-36A5-4B7C-A267-678BEE10CBAE}" srcOrd="13" destOrd="0" presId="urn:microsoft.com/office/officeart/2005/8/layout/hProcess11"/>
    <dgm:cxn modelId="{6E2BBD8B-4CE4-4871-AF38-8000705B02E4}" type="presParOf" srcId="{6FA75AAC-0556-4AED-BECF-F14BAE4E36E7}" destId="{FB2605BF-CEF1-47BA-BCC6-24955676BD94}" srcOrd="14" destOrd="0" presId="urn:microsoft.com/office/officeart/2005/8/layout/hProcess11"/>
    <dgm:cxn modelId="{8EDB2F26-350A-45DC-BEF7-67A5B13F4D92}" type="presParOf" srcId="{FB2605BF-CEF1-47BA-BCC6-24955676BD94}" destId="{4CFB1A45-B278-42C4-8249-688CA1EABD8E}" srcOrd="0" destOrd="0" presId="urn:microsoft.com/office/officeart/2005/8/layout/hProcess11"/>
    <dgm:cxn modelId="{666F0770-240A-4E0A-8965-6012FA2A099A}" type="presParOf" srcId="{FB2605BF-CEF1-47BA-BCC6-24955676BD94}" destId="{B3B0EDF5-2B10-4DAE-AACE-FB977BC9004E}" srcOrd="1" destOrd="0" presId="urn:microsoft.com/office/officeart/2005/8/layout/hProcess11"/>
    <dgm:cxn modelId="{1AFB8B68-5D2D-4C54-BB0E-6534B2578542}"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50D45534-F835-4071-99D8-CAC7A981D752}" type="doc">
      <dgm:prSet loTypeId="urn:microsoft.com/office/officeart/2005/8/layout/chevron2" loCatId="list" qsTypeId="urn:microsoft.com/office/officeart/2005/8/quickstyle/simple1" qsCatId="simple" csTypeId="urn:microsoft.com/office/officeart/2005/8/colors/accent2_2" csCatId="accent2" phldr="1"/>
      <dgm:spPr/>
    </dgm:pt>
    <dgm:pt modelId="{49155CB5-E669-40B0-BF67-9831255D3E6B}">
      <dgm:prSet phldrT="[Text]"/>
      <dgm:spPr>
        <a:solidFill>
          <a:schemeClr val="lt1">
            <a:hueOff val="0"/>
            <a:satOff val="0"/>
            <a:lumOff val="0"/>
          </a:schemeClr>
        </a:solidFill>
      </dgm:spPr>
      <dgm:t>
        <a:bodyPr/>
        <a:lstStyle/>
        <a:p>
          <a:r>
            <a:rPr lang="en-US" dirty="0" smtClean="0"/>
            <a:t>Endpoint (Laptop/Mobile Device)</a:t>
          </a:r>
          <a:endParaRPr lang="en-US" dirty="0"/>
        </a:p>
      </dgm:t>
    </dgm:pt>
    <dgm:pt modelId="{5C4A3A3F-7D46-4DD7-B2B7-51AE09A347AA}" type="parTrans" cxnId="{212540EE-8BD2-4D28-8FA4-CF6806AE104E}">
      <dgm:prSet/>
      <dgm:spPr/>
      <dgm:t>
        <a:bodyPr/>
        <a:lstStyle/>
        <a:p>
          <a:endParaRPr lang="en-US"/>
        </a:p>
      </dgm:t>
    </dgm:pt>
    <dgm:pt modelId="{5AD40175-6285-4931-B284-DB734B141DC5}" type="sibTrans" cxnId="{212540EE-8BD2-4D28-8FA4-CF6806AE104E}">
      <dgm:prSet/>
      <dgm:spPr/>
      <dgm:t>
        <a:bodyPr/>
        <a:lstStyle/>
        <a:p>
          <a:endParaRPr lang="en-US"/>
        </a:p>
      </dgm:t>
    </dgm:pt>
    <dgm:pt modelId="{C3DF4A90-8169-4A9C-AB25-98AE4577D2E9}">
      <dgm:prSet/>
      <dgm:spPr>
        <a:solidFill>
          <a:schemeClr val="lt1">
            <a:hueOff val="0"/>
            <a:satOff val="0"/>
            <a:lumOff val="0"/>
          </a:schemeClr>
        </a:solidFill>
      </dgm:spPr>
      <dgm:t>
        <a:bodyPr/>
        <a:lstStyle/>
        <a:p>
          <a:r>
            <a:rPr lang="en-US" dirty="0" smtClean="0"/>
            <a:t>Server</a:t>
          </a:r>
          <a:endParaRPr lang="en-US" dirty="0" smtClean="0"/>
        </a:p>
      </dgm:t>
    </dgm:pt>
    <dgm:pt modelId="{1974A322-F369-4FC1-B3B0-B5B418995FD2}" type="parTrans" cxnId="{BCFB51DD-517E-4A42-8D26-1C25229D2EEE}">
      <dgm:prSet/>
      <dgm:spPr/>
      <dgm:t>
        <a:bodyPr/>
        <a:lstStyle/>
        <a:p>
          <a:endParaRPr lang="en-US"/>
        </a:p>
      </dgm:t>
    </dgm:pt>
    <dgm:pt modelId="{FC5F1527-223F-4F3E-84FA-6096F2E613C9}" type="sibTrans" cxnId="{BCFB51DD-517E-4A42-8D26-1C25229D2EEE}">
      <dgm:prSet/>
      <dgm:spPr/>
      <dgm:t>
        <a:bodyPr/>
        <a:lstStyle/>
        <a:p>
          <a:endParaRPr lang="en-US"/>
        </a:p>
      </dgm:t>
    </dgm:pt>
    <dgm:pt modelId="{509A714F-C191-4A9A-B1E3-BF595CE4CB72}">
      <dgm:prSet/>
      <dgm:spPr>
        <a:solidFill>
          <a:schemeClr val="lt1">
            <a:hueOff val="0"/>
            <a:satOff val="0"/>
            <a:lumOff val="0"/>
          </a:schemeClr>
        </a:solidFill>
      </dgm:spPr>
      <dgm:t>
        <a:bodyPr/>
        <a:lstStyle/>
        <a:p>
          <a:r>
            <a:rPr lang="en-US" dirty="0" smtClean="0"/>
            <a:t>Network</a:t>
          </a:r>
          <a:endParaRPr lang="en-US" dirty="0" smtClean="0"/>
        </a:p>
      </dgm:t>
    </dgm:pt>
    <dgm:pt modelId="{C6DF627B-3F26-4E3B-BB9B-2EB34D7ED1E8}" type="parTrans" cxnId="{ECA38860-27FE-4131-83ED-419150FE55D5}">
      <dgm:prSet/>
      <dgm:spPr/>
      <dgm:t>
        <a:bodyPr/>
        <a:lstStyle/>
        <a:p>
          <a:endParaRPr lang="en-US"/>
        </a:p>
      </dgm:t>
    </dgm:pt>
    <dgm:pt modelId="{39910EA8-02EC-46A0-9FB6-2AEC2F572B2E}" type="sibTrans" cxnId="{ECA38860-27FE-4131-83ED-419150FE55D5}">
      <dgm:prSet/>
      <dgm:spPr/>
      <dgm:t>
        <a:bodyPr/>
        <a:lstStyle/>
        <a:p>
          <a:endParaRPr lang="en-US"/>
        </a:p>
      </dgm:t>
    </dgm:pt>
    <dgm:pt modelId="{7CA6E988-FA8A-45BA-9F21-AD7FE4B38650}">
      <dgm:prSet/>
      <dgm:spPr>
        <a:solidFill>
          <a:schemeClr val="lt1">
            <a:hueOff val="0"/>
            <a:satOff val="0"/>
            <a:lumOff val="0"/>
          </a:schemeClr>
        </a:solidFill>
      </dgm:spPr>
      <dgm:t>
        <a:bodyPr/>
        <a:lstStyle/>
        <a:p>
          <a:r>
            <a:rPr lang="en-US" dirty="0" smtClean="0"/>
            <a:t>Cloud v. On-</a:t>
          </a:r>
          <a:r>
            <a:rPr lang="en-US" dirty="0" err="1" smtClean="0"/>
            <a:t>Prem</a:t>
          </a:r>
          <a:endParaRPr lang="en-US" dirty="0" smtClean="0"/>
        </a:p>
      </dgm:t>
    </dgm:pt>
    <dgm:pt modelId="{509A89DD-8DB9-4F8A-B93C-90DF9FC80FA0}" type="parTrans" cxnId="{CD79E10A-9CE2-48C3-9B1B-410625DB922B}">
      <dgm:prSet/>
      <dgm:spPr/>
      <dgm:t>
        <a:bodyPr/>
        <a:lstStyle/>
        <a:p>
          <a:endParaRPr lang="en-US"/>
        </a:p>
      </dgm:t>
    </dgm:pt>
    <dgm:pt modelId="{D5BF4188-31AA-4E17-A330-11944C6D30B4}" type="sibTrans" cxnId="{CD79E10A-9CE2-48C3-9B1B-410625DB922B}">
      <dgm:prSet/>
      <dgm:spPr/>
      <dgm:t>
        <a:bodyPr/>
        <a:lstStyle/>
        <a:p>
          <a:endParaRPr lang="en-US"/>
        </a:p>
      </dgm:t>
    </dgm:pt>
    <dgm:pt modelId="{995B5AE5-0926-44A8-ADC8-77F07AC34211}">
      <dgm:prSet/>
      <dgm:spPr>
        <a:solidFill>
          <a:schemeClr val="lt1">
            <a:hueOff val="0"/>
            <a:satOff val="0"/>
            <a:lumOff val="0"/>
          </a:schemeClr>
        </a:solidFill>
      </dgm:spPr>
      <dgm:t>
        <a:bodyPr/>
        <a:lstStyle/>
        <a:p>
          <a:r>
            <a:rPr lang="en-US" dirty="0" smtClean="0"/>
            <a:t>Third Party Network (Vendor/Customer)</a:t>
          </a:r>
          <a:endParaRPr lang="en-US" dirty="0" smtClean="0"/>
        </a:p>
      </dgm:t>
    </dgm:pt>
    <dgm:pt modelId="{6FFADF63-5B7C-4213-9937-571F1DFBA0E0}" type="parTrans" cxnId="{9D8539D3-4EF7-4B49-B880-B6D798F1220E}">
      <dgm:prSet/>
      <dgm:spPr/>
      <dgm:t>
        <a:bodyPr/>
        <a:lstStyle/>
        <a:p>
          <a:endParaRPr lang="en-US"/>
        </a:p>
      </dgm:t>
    </dgm:pt>
    <dgm:pt modelId="{3CC35A33-F4FE-4B3C-B7DD-98889CAC67F8}" type="sibTrans" cxnId="{9D8539D3-4EF7-4B49-B880-B6D798F1220E}">
      <dgm:prSet/>
      <dgm:spPr/>
      <dgm:t>
        <a:bodyPr/>
        <a:lstStyle/>
        <a:p>
          <a:endParaRPr lang="en-US"/>
        </a:p>
      </dgm:t>
    </dgm:pt>
    <dgm:pt modelId="{55F1CA87-4778-4FD9-A3D3-235A9172EE74}">
      <dgm:prSet/>
      <dgm:spPr>
        <a:solidFill>
          <a:schemeClr val="lt1">
            <a:hueOff val="0"/>
            <a:satOff val="0"/>
            <a:lumOff val="0"/>
          </a:schemeClr>
        </a:solidFill>
      </dgm:spPr>
      <dgm:t>
        <a:bodyPr/>
        <a:lstStyle/>
        <a:p>
          <a:r>
            <a:rPr lang="en-US" dirty="0" err="1" smtClean="0"/>
            <a:t>DarkWeb</a:t>
          </a:r>
          <a:endParaRPr lang="en-US" dirty="0" smtClean="0"/>
        </a:p>
      </dgm:t>
    </dgm:pt>
    <dgm:pt modelId="{7A6182B4-C795-42E8-90EC-DD92388FF4A2}" type="parTrans" cxnId="{4B5ECF1D-ADCD-4047-A000-B047B20EF351}">
      <dgm:prSet/>
      <dgm:spPr/>
      <dgm:t>
        <a:bodyPr/>
        <a:lstStyle/>
        <a:p>
          <a:endParaRPr lang="en-US"/>
        </a:p>
      </dgm:t>
    </dgm:pt>
    <dgm:pt modelId="{F9317655-CD80-4E89-98E0-CC33FC6BC57A}" type="sibTrans" cxnId="{4B5ECF1D-ADCD-4047-A000-B047B20EF351}">
      <dgm:prSet/>
      <dgm:spPr/>
      <dgm:t>
        <a:bodyPr/>
        <a:lstStyle/>
        <a:p>
          <a:endParaRPr lang="en-US"/>
        </a:p>
      </dgm:t>
    </dgm:pt>
    <dgm:pt modelId="{1D7B2156-2840-4663-AA30-3EF6586C4A14}">
      <dgm:prSet/>
      <dgm:spPr>
        <a:solidFill>
          <a:schemeClr val="lt1">
            <a:hueOff val="0"/>
            <a:satOff val="0"/>
            <a:lumOff val="0"/>
          </a:schemeClr>
        </a:solidFill>
      </dgm:spPr>
      <dgm:t>
        <a:bodyPr/>
        <a:lstStyle/>
        <a:p>
          <a:r>
            <a:rPr lang="en-US" dirty="0" smtClean="0"/>
            <a:t>Nowhere</a:t>
          </a:r>
          <a:endParaRPr lang="en-US" dirty="0" smtClean="0"/>
        </a:p>
      </dgm:t>
    </dgm:pt>
    <dgm:pt modelId="{F86CE93A-2ED5-4459-9381-122BB836FEDF}" type="parTrans" cxnId="{9161DB94-432C-49E9-A516-6908F608438F}">
      <dgm:prSet/>
      <dgm:spPr/>
      <dgm:t>
        <a:bodyPr/>
        <a:lstStyle/>
        <a:p>
          <a:endParaRPr lang="en-US"/>
        </a:p>
      </dgm:t>
    </dgm:pt>
    <dgm:pt modelId="{EB7038BC-F263-4E48-B4F5-639401CF14BC}" type="sibTrans" cxnId="{9161DB94-432C-49E9-A516-6908F608438F}">
      <dgm:prSet/>
      <dgm:spPr/>
      <dgm:t>
        <a:bodyPr/>
        <a:lstStyle/>
        <a:p>
          <a:endParaRPr lang="en-US"/>
        </a:p>
      </dgm:t>
    </dgm:pt>
    <dgm:pt modelId="{074D3EF3-AE14-49DB-9F13-952948418ADE}">
      <dgm:prSet phldrT="[Text]"/>
      <dgm:spPr/>
      <dgm:t>
        <a:bodyPr/>
        <a:lstStyle/>
        <a:p>
          <a:endParaRPr lang="en-US" dirty="0"/>
        </a:p>
      </dgm:t>
    </dgm:pt>
    <dgm:pt modelId="{37E24638-4009-4124-BF0F-6D7ABD7D3A97}" type="parTrans" cxnId="{F22E9214-85D6-4A86-B1D2-0D9EDB44C204}">
      <dgm:prSet/>
      <dgm:spPr/>
      <dgm:t>
        <a:bodyPr/>
        <a:lstStyle/>
        <a:p>
          <a:endParaRPr lang="en-US"/>
        </a:p>
      </dgm:t>
    </dgm:pt>
    <dgm:pt modelId="{87A7D785-4AF9-4241-BF00-FDBC0430F6CF}" type="sibTrans" cxnId="{F22E9214-85D6-4A86-B1D2-0D9EDB44C204}">
      <dgm:prSet/>
      <dgm:spPr/>
      <dgm:t>
        <a:bodyPr/>
        <a:lstStyle/>
        <a:p>
          <a:endParaRPr lang="en-US"/>
        </a:p>
      </dgm:t>
    </dgm:pt>
    <dgm:pt modelId="{79B6B3F9-421B-4A90-8978-E997E6587B34}">
      <dgm:prSet/>
      <dgm:spPr/>
      <dgm:t>
        <a:bodyPr/>
        <a:lstStyle/>
        <a:p>
          <a:endParaRPr lang="en-US" dirty="0" smtClean="0"/>
        </a:p>
      </dgm:t>
    </dgm:pt>
    <dgm:pt modelId="{DEAE8F99-CC3B-4CDA-8A59-CFF78F75F67D}" type="parTrans" cxnId="{5FC3901D-158E-4379-99A5-FBB195A61F51}">
      <dgm:prSet/>
      <dgm:spPr/>
      <dgm:t>
        <a:bodyPr/>
        <a:lstStyle/>
        <a:p>
          <a:endParaRPr lang="en-US"/>
        </a:p>
      </dgm:t>
    </dgm:pt>
    <dgm:pt modelId="{3A4C7273-371B-4AC0-B7CB-43EB3C2BE811}" type="sibTrans" cxnId="{5FC3901D-158E-4379-99A5-FBB195A61F51}">
      <dgm:prSet/>
      <dgm:spPr/>
      <dgm:t>
        <a:bodyPr/>
        <a:lstStyle/>
        <a:p>
          <a:endParaRPr lang="en-US"/>
        </a:p>
      </dgm:t>
    </dgm:pt>
    <dgm:pt modelId="{2959011D-7653-414E-A7B4-376EE73BE7EC}">
      <dgm:prSet/>
      <dgm:spPr/>
      <dgm:t>
        <a:bodyPr/>
        <a:lstStyle/>
        <a:p>
          <a:endParaRPr lang="en-US" dirty="0" smtClean="0"/>
        </a:p>
      </dgm:t>
    </dgm:pt>
    <dgm:pt modelId="{5E438A4E-0963-4F1B-B793-9365DB00A64F}" type="parTrans" cxnId="{42CAAA5E-45DF-4D62-8A10-5DC4D10EE1AE}">
      <dgm:prSet/>
      <dgm:spPr/>
      <dgm:t>
        <a:bodyPr/>
        <a:lstStyle/>
        <a:p>
          <a:endParaRPr lang="en-US"/>
        </a:p>
      </dgm:t>
    </dgm:pt>
    <dgm:pt modelId="{D0CA47A3-4837-4343-9C16-419BE3974318}" type="sibTrans" cxnId="{42CAAA5E-45DF-4D62-8A10-5DC4D10EE1AE}">
      <dgm:prSet/>
      <dgm:spPr/>
      <dgm:t>
        <a:bodyPr/>
        <a:lstStyle/>
        <a:p>
          <a:endParaRPr lang="en-US"/>
        </a:p>
      </dgm:t>
    </dgm:pt>
    <dgm:pt modelId="{031E33C8-9540-437C-AA7C-7C7A59E67934}">
      <dgm:prSet/>
      <dgm:spPr/>
      <dgm:t>
        <a:bodyPr/>
        <a:lstStyle/>
        <a:p>
          <a:endParaRPr lang="en-US" dirty="0" smtClean="0"/>
        </a:p>
      </dgm:t>
    </dgm:pt>
    <dgm:pt modelId="{7BC216AF-FA06-4865-9618-AE0EC803BBAA}" type="parTrans" cxnId="{8F9B2564-F461-49C1-BBFD-ACA491AE4DA3}">
      <dgm:prSet/>
      <dgm:spPr/>
      <dgm:t>
        <a:bodyPr/>
        <a:lstStyle/>
        <a:p>
          <a:endParaRPr lang="en-US"/>
        </a:p>
      </dgm:t>
    </dgm:pt>
    <dgm:pt modelId="{2C15E9CF-6DC5-4DA4-B0C1-361A8B50D41C}" type="sibTrans" cxnId="{8F9B2564-F461-49C1-BBFD-ACA491AE4DA3}">
      <dgm:prSet/>
      <dgm:spPr/>
      <dgm:t>
        <a:bodyPr/>
        <a:lstStyle/>
        <a:p>
          <a:endParaRPr lang="en-US"/>
        </a:p>
      </dgm:t>
    </dgm:pt>
    <dgm:pt modelId="{2DE98883-AC20-433C-B92A-8A497759FA22}">
      <dgm:prSet/>
      <dgm:spPr/>
      <dgm:t>
        <a:bodyPr/>
        <a:lstStyle/>
        <a:p>
          <a:endParaRPr lang="en-US" dirty="0" smtClean="0"/>
        </a:p>
      </dgm:t>
    </dgm:pt>
    <dgm:pt modelId="{1DC8422A-1990-4C6E-98F3-79CFFDF22417}" type="parTrans" cxnId="{8B0660DF-2FC1-4AC3-85DE-5182ABD94BE6}">
      <dgm:prSet/>
      <dgm:spPr/>
      <dgm:t>
        <a:bodyPr/>
        <a:lstStyle/>
        <a:p>
          <a:endParaRPr lang="en-US"/>
        </a:p>
      </dgm:t>
    </dgm:pt>
    <dgm:pt modelId="{F64FFA2B-D059-4665-A08F-7210D64FA046}" type="sibTrans" cxnId="{8B0660DF-2FC1-4AC3-85DE-5182ABD94BE6}">
      <dgm:prSet/>
      <dgm:spPr/>
      <dgm:t>
        <a:bodyPr/>
        <a:lstStyle/>
        <a:p>
          <a:endParaRPr lang="en-US"/>
        </a:p>
      </dgm:t>
    </dgm:pt>
    <dgm:pt modelId="{ED013963-F1DB-4A78-97FB-10FBBCF7EDC7}">
      <dgm:prSet/>
      <dgm:spPr/>
      <dgm:t>
        <a:bodyPr/>
        <a:lstStyle/>
        <a:p>
          <a:endParaRPr lang="en-US" dirty="0" smtClean="0"/>
        </a:p>
      </dgm:t>
    </dgm:pt>
    <dgm:pt modelId="{DC09E2C5-DAAE-4A08-9148-7974CF99C005}" type="parTrans" cxnId="{720F2750-5E09-4C8B-B20F-31520DCAF0EE}">
      <dgm:prSet/>
      <dgm:spPr/>
      <dgm:t>
        <a:bodyPr/>
        <a:lstStyle/>
        <a:p>
          <a:endParaRPr lang="en-US"/>
        </a:p>
      </dgm:t>
    </dgm:pt>
    <dgm:pt modelId="{1312CB6E-1367-4215-9657-9FAC7C2DB70C}" type="sibTrans" cxnId="{720F2750-5E09-4C8B-B20F-31520DCAF0EE}">
      <dgm:prSet/>
      <dgm:spPr/>
      <dgm:t>
        <a:bodyPr/>
        <a:lstStyle/>
        <a:p>
          <a:endParaRPr lang="en-US"/>
        </a:p>
      </dgm:t>
    </dgm:pt>
    <dgm:pt modelId="{B544A944-A744-4E90-918A-99A6BE53EE67}">
      <dgm:prSet/>
      <dgm:spPr/>
      <dgm:t>
        <a:bodyPr/>
        <a:lstStyle/>
        <a:p>
          <a:endParaRPr lang="en-US" dirty="0" smtClean="0"/>
        </a:p>
      </dgm:t>
    </dgm:pt>
    <dgm:pt modelId="{5A0C34E2-0984-45D1-92E1-9449417FDBB6}" type="parTrans" cxnId="{ECD9EAEE-CB84-4638-8A0D-7FB3824CF38A}">
      <dgm:prSet/>
      <dgm:spPr/>
      <dgm:t>
        <a:bodyPr/>
        <a:lstStyle/>
        <a:p>
          <a:endParaRPr lang="en-US"/>
        </a:p>
      </dgm:t>
    </dgm:pt>
    <dgm:pt modelId="{B91A1964-772E-48C0-A1A2-4682712A7CB1}" type="sibTrans" cxnId="{ECD9EAEE-CB84-4638-8A0D-7FB3824CF38A}">
      <dgm:prSet/>
      <dgm:spPr/>
      <dgm:t>
        <a:bodyPr/>
        <a:lstStyle/>
        <a:p>
          <a:endParaRPr lang="en-US"/>
        </a:p>
      </dgm:t>
    </dgm:pt>
    <dgm:pt modelId="{ECCF46C9-94F6-4BFB-A4EE-4094451CC9C9}" type="pres">
      <dgm:prSet presAssocID="{50D45534-F835-4071-99D8-CAC7A981D752}" presName="linearFlow" presStyleCnt="0">
        <dgm:presLayoutVars>
          <dgm:dir/>
          <dgm:animLvl val="lvl"/>
          <dgm:resizeHandles val="exact"/>
        </dgm:presLayoutVars>
      </dgm:prSet>
      <dgm:spPr/>
    </dgm:pt>
    <dgm:pt modelId="{2F5C0EE7-105A-4184-811A-B3CFF4CCEFA9}" type="pres">
      <dgm:prSet presAssocID="{074D3EF3-AE14-49DB-9F13-952948418ADE}" presName="composite" presStyleCnt="0"/>
      <dgm:spPr/>
    </dgm:pt>
    <dgm:pt modelId="{8BC4BF1B-9271-41FD-865A-AF9F102BB4AE}" type="pres">
      <dgm:prSet presAssocID="{074D3EF3-AE14-49DB-9F13-952948418ADE}" presName="parentText" presStyleLbl="alignNode1" presStyleIdx="0" presStyleCnt="7">
        <dgm:presLayoutVars>
          <dgm:chMax val="1"/>
          <dgm:bulletEnabled val="1"/>
        </dgm:presLayoutVars>
      </dgm:prSet>
      <dgm:spPr/>
    </dgm:pt>
    <dgm:pt modelId="{B3B96E91-8006-42DD-8794-B2C749F83880}" type="pres">
      <dgm:prSet presAssocID="{074D3EF3-AE14-49DB-9F13-952948418ADE}" presName="descendantText" presStyleLbl="alignAcc1" presStyleIdx="0" presStyleCnt="7">
        <dgm:presLayoutVars>
          <dgm:bulletEnabled val="1"/>
        </dgm:presLayoutVars>
      </dgm:prSet>
      <dgm:spPr/>
    </dgm:pt>
    <dgm:pt modelId="{54331764-D173-421C-9675-37A3E8128DB5}" type="pres">
      <dgm:prSet presAssocID="{87A7D785-4AF9-4241-BF00-FDBC0430F6CF}" presName="sp" presStyleCnt="0"/>
      <dgm:spPr/>
    </dgm:pt>
    <dgm:pt modelId="{187517AA-A6B2-481B-8CD1-146F2BF0A8D5}" type="pres">
      <dgm:prSet presAssocID="{79B6B3F9-421B-4A90-8978-E997E6587B34}" presName="composite" presStyleCnt="0"/>
      <dgm:spPr/>
    </dgm:pt>
    <dgm:pt modelId="{609691D8-6A29-4298-8811-6F42CEE238EE}" type="pres">
      <dgm:prSet presAssocID="{79B6B3F9-421B-4A90-8978-E997E6587B34}" presName="parentText" presStyleLbl="alignNode1" presStyleIdx="1" presStyleCnt="7">
        <dgm:presLayoutVars>
          <dgm:chMax val="1"/>
          <dgm:bulletEnabled val="1"/>
        </dgm:presLayoutVars>
      </dgm:prSet>
      <dgm:spPr/>
    </dgm:pt>
    <dgm:pt modelId="{2B151484-6D0A-4487-B52B-AEEA6CC2B0A7}" type="pres">
      <dgm:prSet presAssocID="{79B6B3F9-421B-4A90-8978-E997E6587B34}" presName="descendantText" presStyleLbl="alignAcc1" presStyleIdx="1" presStyleCnt="7">
        <dgm:presLayoutVars>
          <dgm:bulletEnabled val="1"/>
        </dgm:presLayoutVars>
      </dgm:prSet>
      <dgm:spPr/>
      <dgm:t>
        <a:bodyPr/>
        <a:lstStyle/>
        <a:p>
          <a:endParaRPr lang="en-US"/>
        </a:p>
      </dgm:t>
    </dgm:pt>
    <dgm:pt modelId="{E411982C-B5C4-4749-9821-2F422BC15388}" type="pres">
      <dgm:prSet presAssocID="{3A4C7273-371B-4AC0-B7CB-43EB3C2BE811}" presName="sp" presStyleCnt="0"/>
      <dgm:spPr/>
    </dgm:pt>
    <dgm:pt modelId="{35671724-173C-46CE-9141-C8E2E854ED26}" type="pres">
      <dgm:prSet presAssocID="{2959011D-7653-414E-A7B4-376EE73BE7EC}" presName="composite" presStyleCnt="0"/>
      <dgm:spPr/>
    </dgm:pt>
    <dgm:pt modelId="{C05E8250-2780-4CAF-905C-D121C99F43A1}" type="pres">
      <dgm:prSet presAssocID="{2959011D-7653-414E-A7B4-376EE73BE7EC}" presName="parentText" presStyleLbl="alignNode1" presStyleIdx="2" presStyleCnt="7">
        <dgm:presLayoutVars>
          <dgm:chMax val="1"/>
          <dgm:bulletEnabled val="1"/>
        </dgm:presLayoutVars>
      </dgm:prSet>
      <dgm:spPr/>
    </dgm:pt>
    <dgm:pt modelId="{34B8DAA6-CF87-44DF-9AAE-FCDA5DDBD629}" type="pres">
      <dgm:prSet presAssocID="{2959011D-7653-414E-A7B4-376EE73BE7EC}" presName="descendantText" presStyleLbl="alignAcc1" presStyleIdx="2" presStyleCnt="7">
        <dgm:presLayoutVars>
          <dgm:bulletEnabled val="1"/>
        </dgm:presLayoutVars>
      </dgm:prSet>
      <dgm:spPr/>
    </dgm:pt>
    <dgm:pt modelId="{CDA9AA2C-9317-47A2-B0B2-3A5007A97620}" type="pres">
      <dgm:prSet presAssocID="{D0CA47A3-4837-4343-9C16-419BE3974318}" presName="sp" presStyleCnt="0"/>
      <dgm:spPr/>
    </dgm:pt>
    <dgm:pt modelId="{562311CC-75A9-4BAB-AA54-71144D66D1CD}" type="pres">
      <dgm:prSet presAssocID="{031E33C8-9540-437C-AA7C-7C7A59E67934}" presName="composite" presStyleCnt="0"/>
      <dgm:spPr/>
    </dgm:pt>
    <dgm:pt modelId="{339160AB-8777-4AE3-A6C4-F5AFA22F9C2E}" type="pres">
      <dgm:prSet presAssocID="{031E33C8-9540-437C-AA7C-7C7A59E67934}" presName="parentText" presStyleLbl="alignNode1" presStyleIdx="3" presStyleCnt="7">
        <dgm:presLayoutVars>
          <dgm:chMax val="1"/>
          <dgm:bulletEnabled val="1"/>
        </dgm:presLayoutVars>
      </dgm:prSet>
      <dgm:spPr/>
    </dgm:pt>
    <dgm:pt modelId="{AB1B0DC0-69DB-4D29-A859-5EF7C645C689}" type="pres">
      <dgm:prSet presAssocID="{031E33C8-9540-437C-AA7C-7C7A59E67934}" presName="descendantText" presStyleLbl="alignAcc1" presStyleIdx="3" presStyleCnt="7">
        <dgm:presLayoutVars>
          <dgm:bulletEnabled val="1"/>
        </dgm:presLayoutVars>
      </dgm:prSet>
      <dgm:spPr/>
    </dgm:pt>
    <dgm:pt modelId="{E14931F8-F785-4628-A140-DAFEF34B823D}" type="pres">
      <dgm:prSet presAssocID="{2C15E9CF-6DC5-4DA4-B0C1-361A8B50D41C}" presName="sp" presStyleCnt="0"/>
      <dgm:spPr/>
    </dgm:pt>
    <dgm:pt modelId="{83B482B1-9724-408E-9C4F-AA72C684C7B5}" type="pres">
      <dgm:prSet presAssocID="{2DE98883-AC20-433C-B92A-8A497759FA22}" presName="composite" presStyleCnt="0"/>
      <dgm:spPr/>
    </dgm:pt>
    <dgm:pt modelId="{6C35D349-1ADE-443E-9989-64209DB5C52A}" type="pres">
      <dgm:prSet presAssocID="{2DE98883-AC20-433C-B92A-8A497759FA22}" presName="parentText" presStyleLbl="alignNode1" presStyleIdx="4" presStyleCnt="7">
        <dgm:presLayoutVars>
          <dgm:chMax val="1"/>
          <dgm:bulletEnabled val="1"/>
        </dgm:presLayoutVars>
      </dgm:prSet>
      <dgm:spPr/>
    </dgm:pt>
    <dgm:pt modelId="{27478E7A-7799-4A7A-827C-C36D7E646619}" type="pres">
      <dgm:prSet presAssocID="{2DE98883-AC20-433C-B92A-8A497759FA22}" presName="descendantText" presStyleLbl="alignAcc1" presStyleIdx="4" presStyleCnt="7">
        <dgm:presLayoutVars>
          <dgm:bulletEnabled val="1"/>
        </dgm:presLayoutVars>
      </dgm:prSet>
      <dgm:spPr/>
    </dgm:pt>
    <dgm:pt modelId="{A9C144CA-37F6-41F2-9C18-E3A675606CC2}" type="pres">
      <dgm:prSet presAssocID="{F64FFA2B-D059-4665-A08F-7210D64FA046}" presName="sp" presStyleCnt="0"/>
      <dgm:spPr/>
    </dgm:pt>
    <dgm:pt modelId="{43AE0D95-9548-48A7-AE5D-CDA42D56A961}" type="pres">
      <dgm:prSet presAssocID="{ED013963-F1DB-4A78-97FB-10FBBCF7EDC7}" presName="composite" presStyleCnt="0"/>
      <dgm:spPr/>
    </dgm:pt>
    <dgm:pt modelId="{9D2A5518-576F-4E47-BE1D-27ED296760B9}" type="pres">
      <dgm:prSet presAssocID="{ED013963-F1DB-4A78-97FB-10FBBCF7EDC7}" presName="parentText" presStyleLbl="alignNode1" presStyleIdx="5" presStyleCnt="7">
        <dgm:presLayoutVars>
          <dgm:chMax val="1"/>
          <dgm:bulletEnabled val="1"/>
        </dgm:presLayoutVars>
      </dgm:prSet>
      <dgm:spPr/>
    </dgm:pt>
    <dgm:pt modelId="{2E10617D-12D7-4B60-AA37-8DF30F7AB2A5}" type="pres">
      <dgm:prSet presAssocID="{ED013963-F1DB-4A78-97FB-10FBBCF7EDC7}" presName="descendantText" presStyleLbl="alignAcc1" presStyleIdx="5" presStyleCnt="7">
        <dgm:presLayoutVars>
          <dgm:bulletEnabled val="1"/>
        </dgm:presLayoutVars>
      </dgm:prSet>
      <dgm:spPr/>
    </dgm:pt>
    <dgm:pt modelId="{A1224B3D-DF80-4B09-97AB-DE5D392C0777}" type="pres">
      <dgm:prSet presAssocID="{1312CB6E-1367-4215-9657-9FAC7C2DB70C}" presName="sp" presStyleCnt="0"/>
      <dgm:spPr/>
    </dgm:pt>
    <dgm:pt modelId="{E089E027-DC2F-43D3-9678-F39ED920DDB7}" type="pres">
      <dgm:prSet presAssocID="{B544A944-A744-4E90-918A-99A6BE53EE67}" presName="composite" presStyleCnt="0"/>
      <dgm:spPr/>
    </dgm:pt>
    <dgm:pt modelId="{14714988-6DDC-4E87-B111-76D2532B62F1}" type="pres">
      <dgm:prSet presAssocID="{B544A944-A744-4E90-918A-99A6BE53EE67}" presName="parentText" presStyleLbl="alignNode1" presStyleIdx="6" presStyleCnt="7">
        <dgm:presLayoutVars>
          <dgm:chMax val="1"/>
          <dgm:bulletEnabled val="1"/>
        </dgm:presLayoutVars>
      </dgm:prSet>
      <dgm:spPr/>
    </dgm:pt>
    <dgm:pt modelId="{9B913BEB-070B-4A03-9C68-CF86BAFB0174}" type="pres">
      <dgm:prSet presAssocID="{B544A944-A744-4E90-918A-99A6BE53EE67}" presName="descendantText" presStyleLbl="alignAcc1" presStyleIdx="6" presStyleCnt="7">
        <dgm:presLayoutVars>
          <dgm:bulletEnabled val="1"/>
        </dgm:presLayoutVars>
      </dgm:prSet>
      <dgm:spPr/>
    </dgm:pt>
  </dgm:ptLst>
  <dgm:cxnLst>
    <dgm:cxn modelId="{6EFEC66B-C28B-4B2A-92C9-A9B1C24F5558}" type="presOf" srcId="{031E33C8-9540-437C-AA7C-7C7A59E67934}" destId="{339160AB-8777-4AE3-A6C4-F5AFA22F9C2E}" srcOrd="0" destOrd="0" presId="urn:microsoft.com/office/officeart/2005/8/layout/chevron2"/>
    <dgm:cxn modelId="{CD79E10A-9CE2-48C3-9B1B-410625DB922B}" srcId="{031E33C8-9540-437C-AA7C-7C7A59E67934}" destId="{7CA6E988-FA8A-45BA-9F21-AD7FE4B38650}" srcOrd="0" destOrd="0" parTransId="{509A89DD-8DB9-4F8A-B93C-90DF9FC80FA0}" sibTransId="{D5BF4188-31AA-4E17-A330-11944C6D30B4}"/>
    <dgm:cxn modelId="{4C3E6C94-CFB7-499D-889F-1CC7136D4D1B}" type="presOf" srcId="{1D7B2156-2840-4663-AA30-3EF6586C4A14}" destId="{9B913BEB-070B-4A03-9C68-CF86BAFB0174}" srcOrd="0" destOrd="0" presId="urn:microsoft.com/office/officeart/2005/8/layout/chevron2"/>
    <dgm:cxn modelId="{8B0660DF-2FC1-4AC3-85DE-5182ABD94BE6}" srcId="{50D45534-F835-4071-99D8-CAC7A981D752}" destId="{2DE98883-AC20-433C-B92A-8A497759FA22}" srcOrd="4" destOrd="0" parTransId="{1DC8422A-1990-4C6E-98F3-79CFFDF22417}" sibTransId="{F64FFA2B-D059-4665-A08F-7210D64FA046}"/>
    <dgm:cxn modelId="{BCFB51DD-517E-4A42-8D26-1C25229D2EEE}" srcId="{79B6B3F9-421B-4A90-8978-E997E6587B34}" destId="{C3DF4A90-8169-4A9C-AB25-98AE4577D2E9}" srcOrd="0" destOrd="0" parTransId="{1974A322-F369-4FC1-B3B0-B5B418995FD2}" sibTransId="{FC5F1527-223F-4F3E-84FA-6096F2E613C9}"/>
    <dgm:cxn modelId="{9D8539D3-4EF7-4B49-B880-B6D798F1220E}" srcId="{2DE98883-AC20-433C-B92A-8A497759FA22}" destId="{995B5AE5-0926-44A8-ADC8-77F07AC34211}" srcOrd="0" destOrd="0" parTransId="{6FFADF63-5B7C-4213-9937-571F1DFBA0E0}" sibTransId="{3CC35A33-F4FE-4B3C-B7DD-98889CAC67F8}"/>
    <dgm:cxn modelId="{5B9A378D-9A18-4EBD-A01F-7C9DB9D1E61A}" type="presOf" srcId="{2959011D-7653-414E-A7B4-376EE73BE7EC}" destId="{C05E8250-2780-4CAF-905C-D121C99F43A1}" srcOrd="0" destOrd="0" presId="urn:microsoft.com/office/officeart/2005/8/layout/chevron2"/>
    <dgm:cxn modelId="{CCE778FE-9A37-47AF-990A-B851E4996559}" type="presOf" srcId="{55F1CA87-4778-4FD9-A3D3-235A9172EE74}" destId="{2E10617D-12D7-4B60-AA37-8DF30F7AB2A5}" srcOrd="0" destOrd="0" presId="urn:microsoft.com/office/officeart/2005/8/layout/chevron2"/>
    <dgm:cxn modelId="{7757693E-0B88-42B8-AD2F-C17A4A1302C3}" type="presOf" srcId="{509A714F-C191-4A9A-B1E3-BF595CE4CB72}" destId="{34B8DAA6-CF87-44DF-9AAE-FCDA5DDBD629}" srcOrd="0" destOrd="0" presId="urn:microsoft.com/office/officeart/2005/8/layout/chevron2"/>
    <dgm:cxn modelId="{ECD9EAEE-CB84-4638-8A0D-7FB3824CF38A}" srcId="{50D45534-F835-4071-99D8-CAC7A981D752}" destId="{B544A944-A744-4E90-918A-99A6BE53EE67}" srcOrd="6" destOrd="0" parTransId="{5A0C34E2-0984-45D1-92E1-9449417FDBB6}" sibTransId="{B91A1964-772E-48C0-A1A2-4682712A7CB1}"/>
    <dgm:cxn modelId="{F6468B22-2B9B-4E64-A3C3-3C4459A728AE}" type="presOf" srcId="{995B5AE5-0926-44A8-ADC8-77F07AC34211}" destId="{27478E7A-7799-4A7A-827C-C36D7E646619}" srcOrd="0" destOrd="0" presId="urn:microsoft.com/office/officeart/2005/8/layout/chevron2"/>
    <dgm:cxn modelId="{F137E4B4-3D32-4C85-869C-298F93E0C221}" type="presOf" srcId="{79B6B3F9-421B-4A90-8978-E997E6587B34}" destId="{609691D8-6A29-4298-8811-6F42CEE238EE}" srcOrd="0" destOrd="0" presId="urn:microsoft.com/office/officeart/2005/8/layout/chevron2"/>
    <dgm:cxn modelId="{ECA38860-27FE-4131-83ED-419150FE55D5}" srcId="{2959011D-7653-414E-A7B4-376EE73BE7EC}" destId="{509A714F-C191-4A9A-B1E3-BF595CE4CB72}" srcOrd="0" destOrd="0" parTransId="{C6DF627B-3F26-4E3B-BB9B-2EB34D7ED1E8}" sibTransId="{39910EA8-02EC-46A0-9FB6-2AEC2F572B2E}"/>
    <dgm:cxn modelId="{35A8030B-6083-452B-942B-EBDA2BC81681}" type="presOf" srcId="{074D3EF3-AE14-49DB-9F13-952948418ADE}" destId="{8BC4BF1B-9271-41FD-865A-AF9F102BB4AE}" srcOrd="0" destOrd="0" presId="urn:microsoft.com/office/officeart/2005/8/layout/chevron2"/>
    <dgm:cxn modelId="{212540EE-8BD2-4D28-8FA4-CF6806AE104E}" srcId="{074D3EF3-AE14-49DB-9F13-952948418ADE}" destId="{49155CB5-E669-40B0-BF67-9831255D3E6B}" srcOrd="0" destOrd="0" parTransId="{5C4A3A3F-7D46-4DD7-B2B7-51AE09A347AA}" sibTransId="{5AD40175-6285-4931-B284-DB734B141DC5}"/>
    <dgm:cxn modelId="{A26CFD3F-2F9B-4A3C-A543-C88999BCCB9B}" type="presOf" srcId="{C3DF4A90-8169-4A9C-AB25-98AE4577D2E9}" destId="{2B151484-6D0A-4487-B52B-AEEA6CC2B0A7}" srcOrd="0" destOrd="0" presId="urn:microsoft.com/office/officeart/2005/8/layout/chevron2"/>
    <dgm:cxn modelId="{F22E9214-85D6-4A86-B1D2-0D9EDB44C204}" srcId="{50D45534-F835-4071-99D8-CAC7A981D752}" destId="{074D3EF3-AE14-49DB-9F13-952948418ADE}" srcOrd="0" destOrd="0" parTransId="{37E24638-4009-4124-BF0F-6D7ABD7D3A97}" sibTransId="{87A7D785-4AF9-4241-BF00-FDBC0430F6CF}"/>
    <dgm:cxn modelId="{720F2750-5E09-4C8B-B20F-31520DCAF0EE}" srcId="{50D45534-F835-4071-99D8-CAC7A981D752}" destId="{ED013963-F1DB-4A78-97FB-10FBBCF7EDC7}" srcOrd="5" destOrd="0" parTransId="{DC09E2C5-DAAE-4A08-9148-7974CF99C005}" sibTransId="{1312CB6E-1367-4215-9657-9FAC7C2DB70C}"/>
    <dgm:cxn modelId="{42CAAA5E-45DF-4D62-8A10-5DC4D10EE1AE}" srcId="{50D45534-F835-4071-99D8-CAC7A981D752}" destId="{2959011D-7653-414E-A7B4-376EE73BE7EC}" srcOrd="2" destOrd="0" parTransId="{5E438A4E-0963-4F1B-B793-9365DB00A64F}" sibTransId="{D0CA47A3-4837-4343-9C16-419BE3974318}"/>
    <dgm:cxn modelId="{13A43526-B672-4F68-92B3-E162D2B20DC9}" type="presOf" srcId="{2DE98883-AC20-433C-B92A-8A497759FA22}" destId="{6C35D349-1ADE-443E-9989-64209DB5C52A}" srcOrd="0" destOrd="0" presId="urn:microsoft.com/office/officeart/2005/8/layout/chevron2"/>
    <dgm:cxn modelId="{8F9B2564-F461-49C1-BBFD-ACA491AE4DA3}" srcId="{50D45534-F835-4071-99D8-CAC7A981D752}" destId="{031E33C8-9540-437C-AA7C-7C7A59E67934}" srcOrd="3" destOrd="0" parTransId="{7BC216AF-FA06-4865-9618-AE0EC803BBAA}" sibTransId="{2C15E9CF-6DC5-4DA4-B0C1-361A8B50D41C}"/>
    <dgm:cxn modelId="{6EF45C26-80C4-4D94-8297-F9EACA84AAE1}" type="presOf" srcId="{B544A944-A744-4E90-918A-99A6BE53EE67}" destId="{14714988-6DDC-4E87-B111-76D2532B62F1}" srcOrd="0" destOrd="0" presId="urn:microsoft.com/office/officeart/2005/8/layout/chevron2"/>
    <dgm:cxn modelId="{8FD13DF1-1250-4039-A620-DE7AC3A02ECD}" type="presOf" srcId="{ED013963-F1DB-4A78-97FB-10FBBCF7EDC7}" destId="{9D2A5518-576F-4E47-BE1D-27ED296760B9}" srcOrd="0" destOrd="0" presId="urn:microsoft.com/office/officeart/2005/8/layout/chevron2"/>
    <dgm:cxn modelId="{323520D6-C913-4F1B-A3CD-AFAA1B985587}" type="presOf" srcId="{7CA6E988-FA8A-45BA-9F21-AD7FE4B38650}" destId="{AB1B0DC0-69DB-4D29-A859-5EF7C645C689}" srcOrd="0" destOrd="0" presId="urn:microsoft.com/office/officeart/2005/8/layout/chevron2"/>
    <dgm:cxn modelId="{5FC3901D-158E-4379-99A5-FBB195A61F51}" srcId="{50D45534-F835-4071-99D8-CAC7A981D752}" destId="{79B6B3F9-421B-4A90-8978-E997E6587B34}" srcOrd="1" destOrd="0" parTransId="{DEAE8F99-CC3B-4CDA-8A59-CFF78F75F67D}" sibTransId="{3A4C7273-371B-4AC0-B7CB-43EB3C2BE811}"/>
    <dgm:cxn modelId="{4B5ECF1D-ADCD-4047-A000-B047B20EF351}" srcId="{ED013963-F1DB-4A78-97FB-10FBBCF7EDC7}" destId="{55F1CA87-4778-4FD9-A3D3-235A9172EE74}" srcOrd="0" destOrd="0" parTransId="{7A6182B4-C795-42E8-90EC-DD92388FF4A2}" sibTransId="{F9317655-CD80-4E89-98E0-CC33FC6BC57A}"/>
    <dgm:cxn modelId="{9CAC40B0-C643-4A9F-80A6-B8BB6E33E39C}" type="presOf" srcId="{50D45534-F835-4071-99D8-CAC7A981D752}" destId="{ECCF46C9-94F6-4BFB-A4EE-4094451CC9C9}" srcOrd="0" destOrd="0" presId="urn:microsoft.com/office/officeart/2005/8/layout/chevron2"/>
    <dgm:cxn modelId="{EE910A23-16AC-4631-9537-62FBF221010B}" type="presOf" srcId="{49155CB5-E669-40B0-BF67-9831255D3E6B}" destId="{B3B96E91-8006-42DD-8794-B2C749F83880}" srcOrd="0" destOrd="0" presId="urn:microsoft.com/office/officeart/2005/8/layout/chevron2"/>
    <dgm:cxn modelId="{9161DB94-432C-49E9-A516-6908F608438F}" srcId="{B544A944-A744-4E90-918A-99A6BE53EE67}" destId="{1D7B2156-2840-4663-AA30-3EF6586C4A14}" srcOrd="0" destOrd="0" parTransId="{F86CE93A-2ED5-4459-9381-122BB836FEDF}" sibTransId="{EB7038BC-F263-4E48-B4F5-639401CF14BC}"/>
    <dgm:cxn modelId="{683B9159-9A50-4402-B36F-EA642CACAD2F}" type="presParOf" srcId="{ECCF46C9-94F6-4BFB-A4EE-4094451CC9C9}" destId="{2F5C0EE7-105A-4184-811A-B3CFF4CCEFA9}" srcOrd="0" destOrd="0" presId="urn:microsoft.com/office/officeart/2005/8/layout/chevron2"/>
    <dgm:cxn modelId="{A7DFD02B-4543-41B3-8A9C-2E02FB57E417}" type="presParOf" srcId="{2F5C0EE7-105A-4184-811A-B3CFF4CCEFA9}" destId="{8BC4BF1B-9271-41FD-865A-AF9F102BB4AE}" srcOrd="0" destOrd="0" presId="urn:microsoft.com/office/officeart/2005/8/layout/chevron2"/>
    <dgm:cxn modelId="{C776CBAD-9DB0-4156-9FB5-FADAD0573FAA}" type="presParOf" srcId="{2F5C0EE7-105A-4184-811A-B3CFF4CCEFA9}" destId="{B3B96E91-8006-42DD-8794-B2C749F83880}" srcOrd="1" destOrd="0" presId="urn:microsoft.com/office/officeart/2005/8/layout/chevron2"/>
    <dgm:cxn modelId="{894ABD6E-ADF9-4906-A267-07B7C4445874}" type="presParOf" srcId="{ECCF46C9-94F6-4BFB-A4EE-4094451CC9C9}" destId="{54331764-D173-421C-9675-37A3E8128DB5}" srcOrd="1" destOrd="0" presId="urn:microsoft.com/office/officeart/2005/8/layout/chevron2"/>
    <dgm:cxn modelId="{92F9C08A-D506-4370-89DB-A0E4DEC70CEE}" type="presParOf" srcId="{ECCF46C9-94F6-4BFB-A4EE-4094451CC9C9}" destId="{187517AA-A6B2-481B-8CD1-146F2BF0A8D5}" srcOrd="2" destOrd="0" presId="urn:microsoft.com/office/officeart/2005/8/layout/chevron2"/>
    <dgm:cxn modelId="{49181EFB-832B-4CD5-A6E9-12207DD8F0B4}" type="presParOf" srcId="{187517AA-A6B2-481B-8CD1-146F2BF0A8D5}" destId="{609691D8-6A29-4298-8811-6F42CEE238EE}" srcOrd="0" destOrd="0" presId="urn:microsoft.com/office/officeart/2005/8/layout/chevron2"/>
    <dgm:cxn modelId="{27B398EC-9C4F-4678-BD68-56129784CE4D}" type="presParOf" srcId="{187517AA-A6B2-481B-8CD1-146F2BF0A8D5}" destId="{2B151484-6D0A-4487-B52B-AEEA6CC2B0A7}" srcOrd="1" destOrd="0" presId="urn:microsoft.com/office/officeart/2005/8/layout/chevron2"/>
    <dgm:cxn modelId="{30CA7C3E-A1EF-4B63-BAE4-250F5460388C}" type="presParOf" srcId="{ECCF46C9-94F6-4BFB-A4EE-4094451CC9C9}" destId="{E411982C-B5C4-4749-9821-2F422BC15388}" srcOrd="3" destOrd="0" presId="urn:microsoft.com/office/officeart/2005/8/layout/chevron2"/>
    <dgm:cxn modelId="{EDB07A7E-1AC7-4275-A418-130C5E48516B}" type="presParOf" srcId="{ECCF46C9-94F6-4BFB-A4EE-4094451CC9C9}" destId="{35671724-173C-46CE-9141-C8E2E854ED26}" srcOrd="4" destOrd="0" presId="urn:microsoft.com/office/officeart/2005/8/layout/chevron2"/>
    <dgm:cxn modelId="{A92E7BCF-2F99-4FDA-806E-4C577B622E9B}" type="presParOf" srcId="{35671724-173C-46CE-9141-C8E2E854ED26}" destId="{C05E8250-2780-4CAF-905C-D121C99F43A1}" srcOrd="0" destOrd="0" presId="urn:microsoft.com/office/officeart/2005/8/layout/chevron2"/>
    <dgm:cxn modelId="{E8B86688-380F-461A-BD0A-54471F0B5148}" type="presParOf" srcId="{35671724-173C-46CE-9141-C8E2E854ED26}" destId="{34B8DAA6-CF87-44DF-9AAE-FCDA5DDBD629}" srcOrd="1" destOrd="0" presId="urn:microsoft.com/office/officeart/2005/8/layout/chevron2"/>
    <dgm:cxn modelId="{84D28CBD-1E62-4B7C-A94E-8E53BF12A5BD}" type="presParOf" srcId="{ECCF46C9-94F6-4BFB-A4EE-4094451CC9C9}" destId="{CDA9AA2C-9317-47A2-B0B2-3A5007A97620}" srcOrd="5" destOrd="0" presId="urn:microsoft.com/office/officeart/2005/8/layout/chevron2"/>
    <dgm:cxn modelId="{590DDF1D-477D-4E17-8B94-62857BAE4445}" type="presParOf" srcId="{ECCF46C9-94F6-4BFB-A4EE-4094451CC9C9}" destId="{562311CC-75A9-4BAB-AA54-71144D66D1CD}" srcOrd="6" destOrd="0" presId="urn:microsoft.com/office/officeart/2005/8/layout/chevron2"/>
    <dgm:cxn modelId="{05E79312-E116-4E53-97DF-FD1E2845991E}" type="presParOf" srcId="{562311CC-75A9-4BAB-AA54-71144D66D1CD}" destId="{339160AB-8777-4AE3-A6C4-F5AFA22F9C2E}" srcOrd="0" destOrd="0" presId="urn:microsoft.com/office/officeart/2005/8/layout/chevron2"/>
    <dgm:cxn modelId="{AE363F51-62FD-40D1-8C0B-7705D4FC7F17}" type="presParOf" srcId="{562311CC-75A9-4BAB-AA54-71144D66D1CD}" destId="{AB1B0DC0-69DB-4D29-A859-5EF7C645C689}" srcOrd="1" destOrd="0" presId="urn:microsoft.com/office/officeart/2005/8/layout/chevron2"/>
    <dgm:cxn modelId="{4F8F758E-026D-42E3-88A6-0A78D4B89B48}" type="presParOf" srcId="{ECCF46C9-94F6-4BFB-A4EE-4094451CC9C9}" destId="{E14931F8-F785-4628-A140-DAFEF34B823D}" srcOrd="7" destOrd="0" presId="urn:microsoft.com/office/officeart/2005/8/layout/chevron2"/>
    <dgm:cxn modelId="{DF07D7F9-577F-48EB-8AC5-CBBA20A94BEE}" type="presParOf" srcId="{ECCF46C9-94F6-4BFB-A4EE-4094451CC9C9}" destId="{83B482B1-9724-408E-9C4F-AA72C684C7B5}" srcOrd="8" destOrd="0" presId="urn:microsoft.com/office/officeart/2005/8/layout/chevron2"/>
    <dgm:cxn modelId="{C0D7B33F-60FF-4F60-8F70-6E296094F8AA}" type="presParOf" srcId="{83B482B1-9724-408E-9C4F-AA72C684C7B5}" destId="{6C35D349-1ADE-443E-9989-64209DB5C52A}" srcOrd="0" destOrd="0" presId="urn:microsoft.com/office/officeart/2005/8/layout/chevron2"/>
    <dgm:cxn modelId="{FF1943AC-509E-480C-8520-F934DC054647}" type="presParOf" srcId="{83B482B1-9724-408E-9C4F-AA72C684C7B5}" destId="{27478E7A-7799-4A7A-827C-C36D7E646619}" srcOrd="1" destOrd="0" presId="urn:microsoft.com/office/officeart/2005/8/layout/chevron2"/>
    <dgm:cxn modelId="{A0598565-E3C7-4A47-9B73-AB41476903E3}" type="presParOf" srcId="{ECCF46C9-94F6-4BFB-A4EE-4094451CC9C9}" destId="{A9C144CA-37F6-41F2-9C18-E3A675606CC2}" srcOrd="9" destOrd="0" presId="urn:microsoft.com/office/officeart/2005/8/layout/chevron2"/>
    <dgm:cxn modelId="{0E7B8155-FDD6-4497-BE5C-98EBAA634868}" type="presParOf" srcId="{ECCF46C9-94F6-4BFB-A4EE-4094451CC9C9}" destId="{43AE0D95-9548-48A7-AE5D-CDA42D56A961}" srcOrd="10" destOrd="0" presId="urn:microsoft.com/office/officeart/2005/8/layout/chevron2"/>
    <dgm:cxn modelId="{8F720904-9136-4142-82CB-7FA702B25A48}" type="presParOf" srcId="{43AE0D95-9548-48A7-AE5D-CDA42D56A961}" destId="{9D2A5518-576F-4E47-BE1D-27ED296760B9}" srcOrd="0" destOrd="0" presId="urn:microsoft.com/office/officeart/2005/8/layout/chevron2"/>
    <dgm:cxn modelId="{D878E44E-21DF-4ED7-9C7D-C85607B26755}" type="presParOf" srcId="{43AE0D95-9548-48A7-AE5D-CDA42D56A961}" destId="{2E10617D-12D7-4B60-AA37-8DF30F7AB2A5}" srcOrd="1" destOrd="0" presId="urn:microsoft.com/office/officeart/2005/8/layout/chevron2"/>
    <dgm:cxn modelId="{29A51B9D-E984-48C6-974B-3254744924E1}" type="presParOf" srcId="{ECCF46C9-94F6-4BFB-A4EE-4094451CC9C9}" destId="{A1224B3D-DF80-4B09-97AB-DE5D392C0777}" srcOrd="11" destOrd="0" presId="urn:microsoft.com/office/officeart/2005/8/layout/chevron2"/>
    <dgm:cxn modelId="{7BB8FDD9-F9D5-4F08-BEC8-0CE7E5139AA6}" type="presParOf" srcId="{ECCF46C9-94F6-4BFB-A4EE-4094451CC9C9}" destId="{E089E027-DC2F-43D3-9678-F39ED920DDB7}" srcOrd="12" destOrd="0" presId="urn:microsoft.com/office/officeart/2005/8/layout/chevron2"/>
    <dgm:cxn modelId="{027AE004-E4BE-49D4-BD9D-BCDCA714908D}" type="presParOf" srcId="{E089E027-DC2F-43D3-9678-F39ED920DDB7}" destId="{14714988-6DDC-4E87-B111-76D2532B62F1}" srcOrd="0" destOrd="0" presId="urn:microsoft.com/office/officeart/2005/8/layout/chevron2"/>
    <dgm:cxn modelId="{5C8495D3-71F9-47B7-AA64-437FF8CFC7EC}" type="presParOf" srcId="{E089E027-DC2F-43D3-9678-F39ED920DDB7}" destId="{9B913BEB-070B-4A03-9C68-CF86BAFB0174}"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1" dirty="0" smtClean="0"/>
            <a:t>Initial Discovery</a:t>
          </a:r>
          <a:endParaRPr lang="en-US" sz="800" b="1"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pPr>
        <a:solidFill>
          <a:srgbClr val="00FF00"/>
        </a:solidFill>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B4795986-B8E4-48E2-B7DD-84CFA520543A}" type="presOf" srcId="{24A786E7-E975-49A9-80F7-D6B045A585E0}" destId="{67620822-939C-4BB0-84F7-84E66C50CDC2}" srcOrd="0" destOrd="0" presId="urn:microsoft.com/office/officeart/2005/8/layout/hProcess11"/>
    <dgm:cxn modelId="{2FA19E92-6104-42C8-8115-EB48FE0925D3}" type="presOf" srcId="{6A2DB4AD-CC0E-4A67-9BF7-0F888DC20D38}" destId="{AE7EA1F3-D094-46DC-B4FF-9401D6C95C15}" srcOrd="0" destOrd="0" presId="urn:microsoft.com/office/officeart/2005/8/layout/hProcess11"/>
    <dgm:cxn modelId="{928EF165-60B7-44E5-AFCF-920AC57497BC}" type="presOf" srcId="{93D643EC-8464-4382-83E3-AF55B7AB3557}" destId="{904AFC54-C046-44A3-A301-4DDFE5015E7C}"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BF6737B8-8707-4BD2-8009-373C05E69007}" type="presOf" srcId="{B4A70278-A5D3-4B17-AE4E-6963CE086BE4}" destId="{4CFB1A45-B278-42C4-8249-688CA1EABD8E}" srcOrd="0" destOrd="0" presId="urn:microsoft.com/office/officeart/2005/8/layout/hProcess11"/>
    <dgm:cxn modelId="{AEBA9FA3-718D-4AB6-99F3-A5366FE16BAB}" srcId="{6E49030C-0BBE-4519-BC15-1C440329B162}" destId="{93D643EC-8464-4382-83E3-AF55B7AB3557}" srcOrd="6" destOrd="0" parTransId="{FBEF0142-0D56-4BD7-B8CF-5E7728CD0C56}" sibTransId="{A2250454-FE3D-4171-B5EF-785E5AF46AF1}"/>
    <dgm:cxn modelId="{693336F3-DA03-4489-88A2-ACEE58BB6BC4}" srcId="{6E49030C-0BBE-4519-BC15-1C440329B162}" destId="{6A2DB4AD-CC0E-4A67-9BF7-0F888DC20D38}" srcOrd="1" destOrd="0" parTransId="{ADB9B78D-976C-4788-8EC7-811D2D15911F}" sibTransId="{7D448F62-52DD-40B6-9668-5952FA781E0A}"/>
    <dgm:cxn modelId="{FD87F840-869C-4FD6-8E00-C55A8D81A6A3}" srcId="{6E49030C-0BBE-4519-BC15-1C440329B162}" destId="{F348C5AB-0D47-4428-BE53-3632904333CD}" srcOrd="4" destOrd="0" parTransId="{E08E4228-B13B-4D9E-B595-5CDBB098AEC6}" sibTransId="{9E26557B-E36B-49A4-8E95-7C24AC2B7A8C}"/>
    <dgm:cxn modelId="{17E32C89-EE41-4DC3-9C46-FEC0531B049F}" srcId="{6E49030C-0BBE-4519-BC15-1C440329B162}" destId="{24A786E7-E975-49A9-80F7-D6B045A585E0}" srcOrd="5" destOrd="0" parTransId="{89594D2E-119F-47F7-B3CC-669DFCAA60E9}" sibTransId="{B8BE4544-DF99-4991-B1CD-21AD7A9CA91B}"/>
    <dgm:cxn modelId="{BBC04AC9-CE19-4991-B733-4510295BE226}" type="presOf" srcId="{CE2DF788-FA1D-4DAA-8083-00D19219C3A8}" destId="{E427075E-2159-4A23-A771-52EF1F5034F3}" srcOrd="0" destOrd="0" presId="urn:microsoft.com/office/officeart/2005/8/layout/hProcess11"/>
    <dgm:cxn modelId="{8D587CD6-5F4A-4676-A5B4-A2E2B071A539}" type="presOf" srcId="{F348C5AB-0D47-4428-BE53-3632904333CD}" destId="{0736FC7D-E695-4172-A503-196CBC385E12}" srcOrd="0" destOrd="0" presId="urn:microsoft.com/office/officeart/2005/8/layout/hProcess11"/>
    <dgm:cxn modelId="{AA51538A-E973-4102-B40B-674D6CF02B86}" srcId="{6E49030C-0BBE-4519-BC15-1C440329B162}" destId="{CE2DF788-FA1D-4DAA-8083-00D19219C3A8}" srcOrd="0" destOrd="0" parTransId="{FAD1261B-2686-4CC9-BA3C-A2B7DDC05EB7}" sibTransId="{EF79044A-DA66-4B1F-9B84-4D8328BA4680}"/>
    <dgm:cxn modelId="{DDD9C2D2-2465-4C79-959D-5AAB8CFB9743}" srcId="{6E49030C-0BBE-4519-BC15-1C440329B162}" destId="{A016F06C-D601-4D0E-9B4C-78E3D818E07B}" srcOrd="2" destOrd="0" parTransId="{A8FEDFA6-D7B4-4FB5-AE2E-AF431BE26446}" sibTransId="{C00AC3EC-8F14-4B73-9BA8-ECCDDE006CE5}"/>
    <dgm:cxn modelId="{3DFE7C08-78ED-4BDD-86B0-27F324778226}" type="presOf" srcId="{3D632CFA-A98D-49C0-9ED1-E9BA31ADA3CC}" destId="{65E6B075-13C4-4A63-8F2D-645786730DAB}"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DD06E6BA-5CF8-4F25-9A61-C84682F9DD60}" type="presOf" srcId="{A016F06C-D601-4D0E-9B4C-78E3D818E07B}" destId="{4888CC0A-5F23-4BCA-91B3-589B58AB3133}" srcOrd="0" destOrd="0" presId="urn:microsoft.com/office/officeart/2005/8/layout/hProcess11"/>
    <dgm:cxn modelId="{DE9DBAA6-60EE-48C7-B63F-2D235BF01F2A}" type="presOf" srcId="{6E49030C-0BBE-4519-BC15-1C440329B162}" destId="{E8A709EA-707C-4088-AA43-7E1E625164DC}" srcOrd="0" destOrd="0" presId="urn:microsoft.com/office/officeart/2005/8/layout/hProcess11"/>
    <dgm:cxn modelId="{F1895919-2D0C-4992-82B7-C22B4D07B665}" type="presParOf" srcId="{E8A709EA-707C-4088-AA43-7E1E625164DC}" destId="{45D75DE3-0FEC-4E1B-AE6B-618C132C506A}" srcOrd="0" destOrd="0" presId="urn:microsoft.com/office/officeart/2005/8/layout/hProcess11"/>
    <dgm:cxn modelId="{3682F9B2-41F6-4480-B09F-26A7F38910BA}" type="presParOf" srcId="{E8A709EA-707C-4088-AA43-7E1E625164DC}" destId="{6FA75AAC-0556-4AED-BECF-F14BAE4E36E7}" srcOrd="1" destOrd="0" presId="urn:microsoft.com/office/officeart/2005/8/layout/hProcess11"/>
    <dgm:cxn modelId="{698F2E82-BA7C-4823-A720-B4AFFBFB9A6D}" type="presParOf" srcId="{6FA75AAC-0556-4AED-BECF-F14BAE4E36E7}" destId="{7DF4431C-65AF-4789-B0FA-BF9D22105E64}" srcOrd="0" destOrd="0" presId="urn:microsoft.com/office/officeart/2005/8/layout/hProcess11"/>
    <dgm:cxn modelId="{A80CE6AF-ED9C-43E8-9958-CED5C07AC100}" type="presParOf" srcId="{7DF4431C-65AF-4789-B0FA-BF9D22105E64}" destId="{E427075E-2159-4A23-A771-52EF1F5034F3}" srcOrd="0" destOrd="0" presId="urn:microsoft.com/office/officeart/2005/8/layout/hProcess11"/>
    <dgm:cxn modelId="{105854C5-E6BF-43D8-95D5-73E41D187277}" type="presParOf" srcId="{7DF4431C-65AF-4789-B0FA-BF9D22105E64}" destId="{B377CB9C-F869-45A7-A89D-868393BD32A8}" srcOrd="1" destOrd="0" presId="urn:microsoft.com/office/officeart/2005/8/layout/hProcess11"/>
    <dgm:cxn modelId="{4DA12FBE-AB53-4D08-A60E-48F304127535}" type="presParOf" srcId="{7DF4431C-65AF-4789-B0FA-BF9D22105E64}" destId="{500A18BF-69C2-4F7D-8944-1C700522919C}" srcOrd="2" destOrd="0" presId="urn:microsoft.com/office/officeart/2005/8/layout/hProcess11"/>
    <dgm:cxn modelId="{DC4C6F69-CEA0-41FC-98DD-3B4D5FC3FB13}" type="presParOf" srcId="{6FA75AAC-0556-4AED-BECF-F14BAE4E36E7}" destId="{70C4E6DB-25D4-43FF-9134-E516EED59AD7}" srcOrd="1" destOrd="0" presId="urn:microsoft.com/office/officeart/2005/8/layout/hProcess11"/>
    <dgm:cxn modelId="{DBA80871-F8C3-462B-9A1C-ECC6C3DCF188}" type="presParOf" srcId="{6FA75AAC-0556-4AED-BECF-F14BAE4E36E7}" destId="{AC246F6F-FEEC-4709-B160-F80DE7831662}" srcOrd="2" destOrd="0" presId="urn:microsoft.com/office/officeart/2005/8/layout/hProcess11"/>
    <dgm:cxn modelId="{1546635F-18E5-4A43-A2CA-8B14A19EF0E5}" type="presParOf" srcId="{AC246F6F-FEEC-4709-B160-F80DE7831662}" destId="{AE7EA1F3-D094-46DC-B4FF-9401D6C95C15}" srcOrd="0" destOrd="0" presId="urn:microsoft.com/office/officeart/2005/8/layout/hProcess11"/>
    <dgm:cxn modelId="{4A1DA666-8778-46B6-B98D-45ADC871A69F}" type="presParOf" srcId="{AC246F6F-FEEC-4709-B160-F80DE7831662}" destId="{A570C5D0-EC5B-4928-8B2F-718E8C92D6E1}" srcOrd="1" destOrd="0" presId="urn:microsoft.com/office/officeart/2005/8/layout/hProcess11"/>
    <dgm:cxn modelId="{D3BD6ACE-6749-40BA-9878-42ADAFFC5C67}" type="presParOf" srcId="{AC246F6F-FEEC-4709-B160-F80DE7831662}" destId="{9179A7DD-10CD-4D36-B7DF-65B5ADCB57CE}" srcOrd="2" destOrd="0" presId="urn:microsoft.com/office/officeart/2005/8/layout/hProcess11"/>
    <dgm:cxn modelId="{62A7BEE0-D770-42DD-ADD8-F1F778B4611F}" type="presParOf" srcId="{6FA75AAC-0556-4AED-BECF-F14BAE4E36E7}" destId="{8B6C032B-AEFE-46F1-B944-4B7B6C68F733}" srcOrd="3" destOrd="0" presId="urn:microsoft.com/office/officeart/2005/8/layout/hProcess11"/>
    <dgm:cxn modelId="{375FC9B4-ED91-4740-8E52-7BE94A4A2C35}" type="presParOf" srcId="{6FA75AAC-0556-4AED-BECF-F14BAE4E36E7}" destId="{63EDCBA5-7989-49BF-ABF9-8E0C862A16FA}" srcOrd="4" destOrd="0" presId="urn:microsoft.com/office/officeart/2005/8/layout/hProcess11"/>
    <dgm:cxn modelId="{91884462-122A-4625-9B95-FDA8EC736B27}" type="presParOf" srcId="{63EDCBA5-7989-49BF-ABF9-8E0C862A16FA}" destId="{4888CC0A-5F23-4BCA-91B3-589B58AB3133}" srcOrd="0" destOrd="0" presId="urn:microsoft.com/office/officeart/2005/8/layout/hProcess11"/>
    <dgm:cxn modelId="{F5C47B64-BB37-4A5C-BD1D-8B36F9C519CA}" type="presParOf" srcId="{63EDCBA5-7989-49BF-ABF9-8E0C862A16FA}" destId="{CF2B9A54-3806-493B-BAF8-321F6F9C1BE1}" srcOrd="1" destOrd="0" presId="urn:microsoft.com/office/officeart/2005/8/layout/hProcess11"/>
    <dgm:cxn modelId="{598B9510-EE88-4B77-B969-7652F8D8BC0F}" type="presParOf" srcId="{63EDCBA5-7989-49BF-ABF9-8E0C862A16FA}" destId="{841C441D-EC60-4074-ACA4-AD331FC852FA}" srcOrd="2" destOrd="0" presId="urn:microsoft.com/office/officeart/2005/8/layout/hProcess11"/>
    <dgm:cxn modelId="{DE910A6E-CC7B-4A68-B386-C2C7ACD3A88E}" type="presParOf" srcId="{6FA75AAC-0556-4AED-BECF-F14BAE4E36E7}" destId="{FC42689E-9296-479A-AB48-BCA1421D12A6}" srcOrd="5" destOrd="0" presId="urn:microsoft.com/office/officeart/2005/8/layout/hProcess11"/>
    <dgm:cxn modelId="{F096D391-C092-4FE5-B3D9-C01F2C3A718C}" type="presParOf" srcId="{6FA75AAC-0556-4AED-BECF-F14BAE4E36E7}" destId="{D8D616F3-0021-47D5-8677-AF9A6FF1FB07}" srcOrd="6" destOrd="0" presId="urn:microsoft.com/office/officeart/2005/8/layout/hProcess11"/>
    <dgm:cxn modelId="{AC202B0F-364F-400A-97E3-DF2A75B79D9D}" type="presParOf" srcId="{D8D616F3-0021-47D5-8677-AF9A6FF1FB07}" destId="{65E6B075-13C4-4A63-8F2D-645786730DAB}" srcOrd="0" destOrd="0" presId="urn:microsoft.com/office/officeart/2005/8/layout/hProcess11"/>
    <dgm:cxn modelId="{2EE99BD6-F1F1-406D-82EA-EC21426F1774}" type="presParOf" srcId="{D8D616F3-0021-47D5-8677-AF9A6FF1FB07}" destId="{1A58880E-3BF6-4747-9FE0-F6F5E667045A}" srcOrd="1" destOrd="0" presId="urn:microsoft.com/office/officeart/2005/8/layout/hProcess11"/>
    <dgm:cxn modelId="{FD590852-CF0E-4C4B-9DE7-23C6D6F77859}" type="presParOf" srcId="{D8D616F3-0021-47D5-8677-AF9A6FF1FB07}" destId="{45B54D33-671E-4924-969E-CEDB27CF2A87}" srcOrd="2" destOrd="0" presId="urn:microsoft.com/office/officeart/2005/8/layout/hProcess11"/>
    <dgm:cxn modelId="{A1F2B0C2-E212-4F9D-A435-31FFA57F83BC}" type="presParOf" srcId="{6FA75AAC-0556-4AED-BECF-F14BAE4E36E7}" destId="{05CF0823-588A-49BF-B85B-02AE74EA2058}" srcOrd="7" destOrd="0" presId="urn:microsoft.com/office/officeart/2005/8/layout/hProcess11"/>
    <dgm:cxn modelId="{592206AF-62F4-4497-BA73-297ED168B2F4}" type="presParOf" srcId="{6FA75AAC-0556-4AED-BECF-F14BAE4E36E7}" destId="{033BB680-2A56-4C10-8C61-1B42583CBF5E}" srcOrd="8" destOrd="0" presId="urn:microsoft.com/office/officeart/2005/8/layout/hProcess11"/>
    <dgm:cxn modelId="{E15D159A-1F10-4712-9665-55D08EEF787C}" type="presParOf" srcId="{033BB680-2A56-4C10-8C61-1B42583CBF5E}" destId="{0736FC7D-E695-4172-A503-196CBC385E12}" srcOrd="0" destOrd="0" presId="urn:microsoft.com/office/officeart/2005/8/layout/hProcess11"/>
    <dgm:cxn modelId="{DDD46FFC-701F-4FAA-AAAC-C1598DBCBA26}" type="presParOf" srcId="{033BB680-2A56-4C10-8C61-1B42583CBF5E}" destId="{A190E172-4CBB-4898-B8EA-C1B6471101DF}" srcOrd="1" destOrd="0" presId="urn:microsoft.com/office/officeart/2005/8/layout/hProcess11"/>
    <dgm:cxn modelId="{8C65CBF8-379E-426C-86F4-234D3E478926}" type="presParOf" srcId="{033BB680-2A56-4C10-8C61-1B42583CBF5E}" destId="{92199FD4-7635-440A-95CF-A39EC0ACB1F1}" srcOrd="2" destOrd="0" presId="urn:microsoft.com/office/officeart/2005/8/layout/hProcess11"/>
    <dgm:cxn modelId="{087E06D2-970C-4DEF-9C22-869A16B181D7}" type="presParOf" srcId="{6FA75AAC-0556-4AED-BECF-F14BAE4E36E7}" destId="{29B875C8-985D-468C-9731-DCB518CE5F0F}" srcOrd="9" destOrd="0" presId="urn:microsoft.com/office/officeart/2005/8/layout/hProcess11"/>
    <dgm:cxn modelId="{0B435AE7-CD73-4906-8CD3-077671F20537}" type="presParOf" srcId="{6FA75AAC-0556-4AED-BECF-F14BAE4E36E7}" destId="{F460F2DA-B43C-4922-8435-CBC853C85168}" srcOrd="10" destOrd="0" presId="urn:microsoft.com/office/officeart/2005/8/layout/hProcess11"/>
    <dgm:cxn modelId="{03E8041C-A7DF-46F4-9C8A-B08A6786BB3B}" type="presParOf" srcId="{F460F2DA-B43C-4922-8435-CBC853C85168}" destId="{67620822-939C-4BB0-84F7-84E66C50CDC2}" srcOrd="0" destOrd="0" presId="urn:microsoft.com/office/officeart/2005/8/layout/hProcess11"/>
    <dgm:cxn modelId="{D032C9DA-B6FF-4E67-8141-979E873608AE}" type="presParOf" srcId="{F460F2DA-B43C-4922-8435-CBC853C85168}" destId="{61AFB2BF-7C7A-4107-821F-AFB276B687CA}" srcOrd="1" destOrd="0" presId="urn:microsoft.com/office/officeart/2005/8/layout/hProcess11"/>
    <dgm:cxn modelId="{5ADC3819-6B3E-45B6-93D3-52B0A7D69104}" type="presParOf" srcId="{F460F2DA-B43C-4922-8435-CBC853C85168}" destId="{936C5E1F-59B0-4736-A62D-51F62DFE894F}" srcOrd="2" destOrd="0" presId="urn:microsoft.com/office/officeart/2005/8/layout/hProcess11"/>
    <dgm:cxn modelId="{4DB57961-93BD-406E-A7F3-EC17BD6DC3B8}" type="presParOf" srcId="{6FA75AAC-0556-4AED-BECF-F14BAE4E36E7}" destId="{1A6E5C59-4D9B-47B9-A6A6-AB70D0DC3AF7}" srcOrd="11" destOrd="0" presId="urn:microsoft.com/office/officeart/2005/8/layout/hProcess11"/>
    <dgm:cxn modelId="{764D0FDE-F4EF-4397-886A-5531FC46E0CC}" type="presParOf" srcId="{6FA75AAC-0556-4AED-BECF-F14BAE4E36E7}" destId="{6EC98578-AC67-4F01-9CEC-66CF3DD4FF85}" srcOrd="12" destOrd="0" presId="urn:microsoft.com/office/officeart/2005/8/layout/hProcess11"/>
    <dgm:cxn modelId="{83C661CD-736E-402B-94DB-FE4C4070C034}" type="presParOf" srcId="{6EC98578-AC67-4F01-9CEC-66CF3DD4FF85}" destId="{904AFC54-C046-44A3-A301-4DDFE5015E7C}" srcOrd="0" destOrd="0" presId="urn:microsoft.com/office/officeart/2005/8/layout/hProcess11"/>
    <dgm:cxn modelId="{26F3A518-C2AA-4FED-8BD5-8DAE1D024872}" type="presParOf" srcId="{6EC98578-AC67-4F01-9CEC-66CF3DD4FF85}" destId="{954AE7AA-BF6D-4794-B5F3-B85A4CDEF5A5}" srcOrd="1" destOrd="0" presId="urn:microsoft.com/office/officeart/2005/8/layout/hProcess11"/>
    <dgm:cxn modelId="{8B750EB2-C9D5-4D51-8A41-CB62ED2F7D45}" type="presParOf" srcId="{6EC98578-AC67-4F01-9CEC-66CF3DD4FF85}" destId="{61D8EAE9-5195-44C1-B54A-2B78A16DF78E}" srcOrd="2" destOrd="0" presId="urn:microsoft.com/office/officeart/2005/8/layout/hProcess11"/>
    <dgm:cxn modelId="{C44AE77C-57B4-48F6-A0D3-063D539B2012}" type="presParOf" srcId="{6FA75AAC-0556-4AED-BECF-F14BAE4E36E7}" destId="{EE956A2A-36A5-4B7C-A267-678BEE10CBAE}" srcOrd="13" destOrd="0" presId="urn:microsoft.com/office/officeart/2005/8/layout/hProcess11"/>
    <dgm:cxn modelId="{F520B1D3-A106-4055-A5AB-719F98F4976A}" type="presParOf" srcId="{6FA75AAC-0556-4AED-BECF-F14BAE4E36E7}" destId="{FB2605BF-CEF1-47BA-BCC6-24955676BD94}" srcOrd="14" destOrd="0" presId="urn:microsoft.com/office/officeart/2005/8/layout/hProcess11"/>
    <dgm:cxn modelId="{973FDC6D-34C4-4E47-BEFC-B739BAD6C333}" type="presParOf" srcId="{FB2605BF-CEF1-47BA-BCC6-24955676BD94}" destId="{4CFB1A45-B278-42C4-8249-688CA1EABD8E}" srcOrd="0" destOrd="0" presId="urn:microsoft.com/office/officeart/2005/8/layout/hProcess11"/>
    <dgm:cxn modelId="{2C7416B7-29DB-40BB-B15A-9ED2908167CB}" type="presParOf" srcId="{FB2605BF-CEF1-47BA-BCC6-24955676BD94}" destId="{B3B0EDF5-2B10-4DAE-AACE-FB977BC9004E}" srcOrd="1" destOrd="0" presId="urn:microsoft.com/office/officeart/2005/8/layout/hProcess11"/>
    <dgm:cxn modelId="{89836E04-990E-4CAD-B11E-406B80F3FBF1}"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sp="http://schemas.microsoft.com/office/drawing/2008/diagram" xmlns:dgm="http://schemas.openxmlformats.org/drawingml/2006/diagram" xmlns:a="http://schemas.openxmlformats.org/drawingml/2006/main">
  <dgm:ptLst>
    <dgm:pt modelId="{16DC6AFF-4D4F-4548-9EF9-A9ECC32F4E9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D222D2E1-164E-4439-BD68-F256D8F724AC}">
      <dgm:prSet phldrT="[Text]"/>
      <dgm:spPr/>
      <dgm:t>
        <a:bodyPr/>
        <a:lstStyle/>
        <a:p>
          <a:r>
            <a:rPr lang="en-US" b="1" dirty="0" smtClean="0"/>
            <a:t>Hacking</a:t>
          </a:r>
          <a:endParaRPr lang="en-US" b="1" dirty="0"/>
        </a:p>
      </dgm:t>
    </dgm:pt>
    <dgm:pt modelId="{6522CABB-312D-44DC-B9E2-BF3638F192EA}" type="parTrans" cxnId="{7E1E76FF-FA4A-4071-8CD4-31542249AE4C}">
      <dgm:prSet/>
      <dgm:spPr/>
      <dgm:t>
        <a:bodyPr/>
        <a:lstStyle/>
        <a:p>
          <a:endParaRPr lang="en-US"/>
        </a:p>
      </dgm:t>
    </dgm:pt>
    <dgm:pt modelId="{A0E20705-0591-4DE3-92C7-99288588C038}" type="sibTrans" cxnId="{7E1E76FF-FA4A-4071-8CD4-31542249AE4C}">
      <dgm:prSet/>
      <dgm:spPr/>
      <dgm:t>
        <a:bodyPr/>
        <a:lstStyle/>
        <a:p>
          <a:endParaRPr lang="en-US"/>
        </a:p>
      </dgm:t>
    </dgm:pt>
    <dgm:pt modelId="{20BC2814-C221-4633-B757-7F9F61BEE909}">
      <dgm:prSet phldrT="[Text]"/>
      <dgm:spPr/>
      <dgm:t>
        <a:bodyPr/>
        <a:lstStyle/>
        <a:p>
          <a:r>
            <a:rPr lang="en-US" b="1" dirty="0" smtClean="0"/>
            <a:t>Phishing</a:t>
          </a:r>
          <a:endParaRPr lang="en-US" b="1" dirty="0"/>
        </a:p>
      </dgm:t>
    </dgm:pt>
    <dgm:pt modelId="{F3624106-47E7-41BB-B482-AB00B007F5FD}" type="parTrans" cxnId="{C4AEC0C0-B394-49DC-AC21-C4ECFCAA9412}">
      <dgm:prSet/>
      <dgm:spPr/>
      <dgm:t>
        <a:bodyPr/>
        <a:lstStyle/>
        <a:p>
          <a:endParaRPr lang="en-US"/>
        </a:p>
      </dgm:t>
    </dgm:pt>
    <dgm:pt modelId="{494A3B3D-53F9-419C-B90D-B4197E3C1D85}" type="sibTrans" cxnId="{C4AEC0C0-B394-49DC-AC21-C4ECFCAA9412}">
      <dgm:prSet/>
      <dgm:spPr/>
      <dgm:t>
        <a:bodyPr/>
        <a:lstStyle/>
        <a:p>
          <a:endParaRPr lang="en-US"/>
        </a:p>
      </dgm:t>
    </dgm:pt>
    <dgm:pt modelId="{89DC9538-FE89-4220-9830-EF797DB0291D}">
      <dgm:prSet phldrT="[Text]"/>
      <dgm:spPr/>
      <dgm:t>
        <a:bodyPr/>
        <a:lstStyle/>
        <a:p>
          <a:r>
            <a:rPr lang="en-US" b="1" dirty="0" smtClean="0"/>
            <a:t>Malware</a:t>
          </a:r>
          <a:endParaRPr lang="en-US" b="1" dirty="0"/>
        </a:p>
      </dgm:t>
    </dgm:pt>
    <dgm:pt modelId="{FD4A0E4C-65BA-445C-82C8-B4C2DB98A312}" type="parTrans" cxnId="{8E1B75C6-A4D8-4C98-B3D9-C163550BE21C}">
      <dgm:prSet/>
      <dgm:spPr/>
      <dgm:t>
        <a:bodyPr/>
        <a:lstStyle/>
        <a:p>
          <a:endParaRPr lang="en-US"/>
        </a:p>
      </dgm:t>
    </dgm:pt>
    <dgm:pt modelId="{B1B225E7-E768-4834-BB9F-470BC4B6434F}" type="sibTrans" cxnId="{8E1B75C6-A4D8-4C98-B3D9-C163550BE21C}">
      <dgm:prSet/>
      <dgm:spPr/>
      <dgm:t>
        <a:bodyPr/>
        <a:lstStyle/>
        <a:p>
          <a:endParaRPr lang="en-US"/>
        </a:p>
      </dgm:t>
    </dgm:pt>
    <dgm:pt modelId="{97DBAC0A-021C-44C7-BBBF-D38BBC0206AB}">
      <dgm:prSet phldrT="[Text]"/>
      <dgm:spPr/>
      <dgm:t>
        <a:bodyPr/>
        <a:lstStyle/>
        <a:p>
          <a:r>
            <a:rPr lang="en-US" b="1" dirty="0" err="1" smtClean="0"/>
            <a:t>DoS</a:t>
          </a:r>
          <a:endParaRPr lang="en-US" b="1" dirty="0"/>
        </a:p>
      </dgm:t>
    </dgm:pt>
    <dgm:pt modelId="{8CC9027C-57F7-4A77-8268-8126A6C516E6}" type="parTrans" cxnId="{05DF5010-5AFC-475F-9981-73933D538735}">
      <dgm:prSet/>
      <dgm:spPr/>
      <dgm:t>
        <a:bodyPr/>
        <a:lstStyle/>
        <a:p>
          <a:endParaRPr lang="en-US"/>
        </a:p>
      </dgm:t>
    </dgm:pt>
    <dgm:pt modelId="{C63829D2-7516-4F31-A257-B6BB837BE7A5}" type="sibTrans" cxnId="{05DF5010-5AFC-475F-9981-73933D538735}">
      <dgm:prSet/>
      <dgm:spPr/>
      <dgm:t>
        <a:bodyPr/>
        <a:lstStyle/>
        <a:p>
          <a:endParaRPr lang="en-US"/>
        </a:p>
      </dgm:t>
    </dgm:pt>
    <dgm:pt modelId="{57DC186B-F70C-4FF7-96CF-D8BDF35C923C}">
      <dgm:prSet phldrT="[Text]"/>
      <dgm:spPr/>
      <dgm:t>
        <a:bodyPr/>
        <a:lstStyle/>
        <a:p>
          <a:r>
            <a:rPr lang="en-US" b="1" dirty="0" smtClean="0"/>
            <a:t>Stolen Credentials</a:t>
          </a:r>
        </a:p>
      </dgm:t>
    </dgm:pt>
    <dgm:pt modelId="{941E5566-3464-499E-9856-9960F10FD2E7}" type="parTrans" cxnId="{3CB4C69F-EDD4-48E3-BCEB-CB20B3ED6319}">
      <dgm:prSet/>
      <dgm:spPr/>
      <dgm:t>
        <a:bodyPr/>
        <a:lstStyle/>
        <a:p>
          <a:endParaRPr lang="en-US"/>
        </a:p>
      </dgm:t>
    </dgm:pt>
    <dgm:pt modelId="{E4B7BEF7-E1A1-4DC3-A725-07AAD4A3B7AE}" type="sibTrans" cxnId="{3CB4C69F-EDD4-48E3-BCEB-CB20B3ED6319}">
      <dgm:prSet/>
      <dgm:spPr/>
      <dgm:t>
        <a:bodyPr/>
        <a:lstStyle/>
        <a:p>
          <a:endParaRPr lang="en-US"/>
        </a:p>
      </dgm:t>
    </dgm:pt>
    <dgm:pt modelId="{090B4631-D468-41B8-8602-EE2F95913FCC}">
      <dgm:prSet phldrT="[Text]"/>
      <dgm:spPr/>
      <dgm:t>
        <a:bodyPr/>
        <a:lstStyle/>
        <a:p>
          <a:r>
            <a:rPr lang="en-US" b="1" dirty="0" smtClean="0"/>
            <a:t>Ransomware</a:t>
          </a:r>
        </a:p>
      </dgm:t>
    </dgm:pt>
    <dgm:pt modelId="{F12D200E-CACE-4B1D-91C9-28EBEB050F13}" type="parTrans" cxnId="{0A653303-9AA5-4F13-87DB-A0F09368C373}">
      <dgm:prSet/>
      <dgm:spPr/>
      <dgm:t>
        <a:bodyPr/>
        <a:lstStyle/>
        <a:p>
          <a:endParaRPr lang="en-US"/>
        </a:p>
      </dgm:t>
    </dgm:pt>
    <dgm:pt modelId="{41297EC5-D01B-48CC-8CCF-A88D90E46E93}" type="sibTrans" cxnId="{0A653303-9AA5-4F13-87DB-A0F09368C373}">
      <dgm:prSet/>
      <dgm:spPr/>
      <dgm:t>
        <a:bodyPr/>
        <a:lstStyle/>
        <a:p>
          <a:endParaRPr lang="en-US"/>
        </a:p>
      </dgm:t>
    </dgm:pt>
    <dgm:pt modelId="{49FFECFC-7CF2-4F9E-A126-52F92A3172BB}">
      <dgm:prSet phldrT="[Text]"/>
      <dgm:spPr/>
      <dgm:t>
        <a:bodyPr/>
        <a:lstStyle/>
        <a:p>
          <a:r>
            <a:rPr lang="en-US" b="1" dirty="0" smtClean="0"/>
            <a:t>Insider / Misuse</a:t>
          </a:r>
        </a:p>
      </dgm:t>
    </dgm:pt>
    <dgm:pt modelId="{1BE3F1ED-54E9-412E-B58A-EF5DC41CBC95}" type="parTrans" cxnId="{51D1CC31-9344-46F3-B2FA-D0F23D088E34}">
      <dgm:prSet/>
      <dgm:spPr/>
      <dgm:t>
        <a:bodyPr/>
        <a:lstStyle/>
        <a:p>
          <a:endParaRPr lang="en-US"/>
        </a:p>
      </dgm:t>
    </dgm:pt>
    <dgm:pt modelId="{25056604-6E15-4F93-9941-F1CFB3B6A4EC}" type="sibTrans" cxnId="{51D1CC31-9344-46F3-B2FA-D0F23D088E34}">
      <dgm:prSet/>
      <dgm:spPr/>
      <dgm:t>
        <a:bodyPr/>
        <a:lstStyle/>
        <a:p>
          <a:endParaRPr lang="en-US"/>
        </a:p>
      </dgm:t>
    </dgm:pt>
    <dgm:pt modelId="{F330E9C0-217A-42F3-BDAF-2AFF2F586F2E}">
      <dgm:prSet phldrT="[Text]"/>
      <dgm:spPr/>
      <dgm:t>
        <a:bodyPr/>
        <a:lstStyle/>
        <a:p>
          <a:r>
            <a:rPr lang="en-US" b="1" dirty="0" smtClean="0"/>
            <a:t>Error</a:t>
          </a:r>
        </a:p>
      </dgm:t>
    </dgm:pt>
    <dgm:pt modelId="{A515BCD4-B9DF-4695-A86A-3CC5F0958F81}" type="parTrans" cxnId="{6879710D-7A00-41B9-BE9A-316A16A393AB}">
      <dgm:prSet/>
      <dgm:spPr/>
      <dgm:t>
        <a:bodyPr/>
        <a:lstStyle/>
        <a:p>
          <a:endParaRPr lang="en-US"/>
        </a:p>
      </dgm:t>
    </dgm:pt>
    <dgm:pt modelId="{890E8D42-8215-4C63-87BE-25C86417DB7A}" type="sibTrans" cxnId="{6879710D-7A00-41B9-BE9A-316A16A393AB}">
      <dgm:prSet/>
      <dgm:spPr/>
      <dgm:t>
        <a:bodyPr/>
        <a:lstStyle/>
        <a:p>
          <a:endParaRPr lang="en-US"/>
        </a:p>
      </dgm:t>
    </dgm:pt>
    <dgm:pt modelId="{A20081D3-D2C9-4E09-9320-5792FD9781D5}" type="pres">
      <dgm:prSet presAssocID="{16DC6AFF-4D4F-4548-9EF9-A9ECC32F4E9D}" presName="diagram" presStyleCnt="0">
        <dgm:presLayoutVars>
          <dgm:dir/>
          <dgm:resizeHandles val="exact"/>
        </dgm:presLayoutVars>
      </dgm:prSet>
      <dgm:spPr/>
    </dgm:pt>
    <dgm:pt modelId="{7DC68859-DE0E-4146-9DA7-7BE12442BF1E}" type="pres">
      <dgm:prSet presAssocID="{D222D2E1-164E-4439-BD68-F256D8F724AC}" presName="node" presStyleLbl="node1" presStyleIdx="0" presStyleCnt="8">
        <dgm:presLayoutVars>
          <dgm:bulletEnabled val="1"/>
        </dgm:presLayoutVars>
      </dgm:prSet>
      <dgm:spPr/>
      <dgm:t>
        <a:bodyPr/>
        <a:lstStyle/>
        <a:p>
          <a:endParaRPr lang="en-US"/>
        </a:p>
      </dgm:t>
    </dgm:pt>
    <dgm:pt modelId="{6894EB1D-96DC-4FBC-A01E-69C04C32D8A6}" type="pres">
      <dgm:prSet presAssocID="{A0E20705-0591-4DE3-92C7-99288588C038}" presName="sibTrans" presStyleCnt="0"/>
      <dgm:spPr/>
    </dgm:pt>
    <dgm:pt modelId="{500D05ED-F272-424B-8C56-96372D24397A}" type="pres">
      <dgm:prSet presAssocID="{20BC2814-C221-4633-B757-7F9F61BEE909}" presName="node" presStyleLbl="node1" presStyleIdx="1" presStyleCnt="8">
        <dgm:presLayoutVars>
          <dgm:bulletEnabled val="1"/>
        </dgm:presLayoutVars>
      </dgm:prSet>
      <dgm:spPr/>
    </dgm:pt>
    <dgm:pt modelId="{73FDACFF-9942-4B26-B3DF-6CF524D04029}" type="pres">
      <dgm:prSet presAssocID="{494A3B3D-53F9-419C-B90D-B4197E3C1D85}" presName="sibTrans" presStyleCnt="0"/>
      <dgm:spPr/>
    </dgm:pt>
    <dgm:pt modelId="{84759547-98EB-44FA-AA5C-BA54CCB221D3}" type="pres">
      <dgm:prSet presAssocID="{89DC9538-FE89-4220-9830-EF797DB0291D}" presName="node" presStyleLbl="node1" presStyleIdx="2" presStyleCnt="8">
        <dgm:presLayoutVars>
          <dgm:bulletEnabled val="1"/>
        </dgm:presLayoutVars>
      </dgm:prSet>
      <dgm:spPr/>
    </dgm:pt>
    <dgm:pt modelId="{CB8DC836-D984-4321-99E3-B9671DCA98E8}" type="pres">
      <dgm:prSet presAssocID="{B1B225E7-E768-4834-BB9F-470BC4B6434F}" presName="sibTrans" presStyleCnt="0"/>
      <dgm:spPr/>
    </dgm:pt>
    <dgm:pt modelId="{5A69D720-0092-4FB5-9CAD-9745C8EEB0B9}" type="pres">
      <dgm:prSet presAssocID="{97DBAC0A-021C-44C7-BBBF-D38BBC0206AB}" presName="node" presStyleLbl="node1" presStyleIdx="3" presStyleCnt="8">
        <dgm:presLayoutVars>
          <dgm:bulletEnabled val="1"/>
        </dgm:presLayoutVars>
      </dgm:prSet>
      <dgm:spPr/>
    </dgm:pt>
    <dgm:pt modelId="{E8558313-E73A-4ED8-AD51-19108EA01199}" type="pres">
      <dgm:prSet presAssocID="{C63829D2-7516-4F31-A257-B6BB837BE7A5}" presName="sibTrans" presStyleCnt="0"/>
      <dgm:spPr/>
    </dgm:pt>
    <dgm:pt modelId="{44976446-EE83-4B05-8359-83E9428C6E7D}" type="pres">
      <dgm:prSet presAssocID="{57DC186B-F70C-4FF7-96CF-D8BDF35C923C}" presName="node" presStyleLbl="node1" presStyleIdx="4" presStyleCnt="8">
        <dgm:presLayoutVars>
          <dgm:bulletEnabled val="1"/>
        </dgm:presLayoutVars>
      </dgm:prSet>
      <dgm:spPr/>
      <dgm:t>
        <a:bodyPr/>
        <a:lstStyle/>
        <a:p>
          <a:endParaRPr lang="en-US"/>
        </a:p>
      </dgm:t>
    </dgm:pt>
    <dgm:pt modelId="{14784472-AB3C-4E18-AC01-EB88D0487BB9}" type="pres">
      <dgm:prSet presAssocID="{E4B7BEF7-E1A1-4DC3-A725-07AAD4A3B7AE}" presName="sibTrans" presStyleCnt="0"/>
      <dgm:spPr/>
    </dgm:pt>
    <dgm:pt modelId="{C04D00CE-A976-4932-BE77-1125761B3639}" type="pres">
      <dgm:prSet presAssocID="{090B4631-D468-41B8-8602-EE2F95913FCC}" presName="node" presStyleLbl="node1" presStyleIdx="5" presStyleCnt="8">
        <dgm:presLayoutVars>
          <dgm:bulletEnabled val="1"/>
        </dgm:presLayoutVars>
      </dgm:prSet>
      <dgm:spPr/>
    </dgm:pt>
    <dgm:pt modelId="{8CA4E04A-3E1C-4B23-A92E-CA54A2942AE2}" type="pres">
      <dgm:prSet presAssocID="{41297EC5-D01B-48CC-8CCF-A88D90E46E93}" presName="sibTrans" presStyleCnt="0"/>
      <dgm:spPr/>
    </dgm:pt>
    <dgm:pt modelId="{BD70ED83-48B3-4265-A357-0F33F2388659}" type="pres">
      <dgm:prSet presAssocID="{49FFECFC-7CF2-4F9E-A126-52F92A3172BB}" presName="node" presStyleLbl="node1" presStyleIdx="6" presStyleCnt="8">
        <dgm:presLayoutVars>
          <dgm:bulletEnabled val="1"/>
        </dgm:presLayoutVars>
      </dgm:prSet>
      <dgm:spPr/>
    </dgm:pt>
    <dgm:pt modelId="{88C83176-212E-46D2-9902-C7BEA4AC70B0}" type="pres">
      <dgm:prSet presAssocID="{25056604-6E15-4F93-9941-F1CFB3B6A4EC}" presName="sibTrans" presStyleCnt="0"/>
      <dgm:spPr/>
    </dgm:pt>
    <dgm:pt modelId="{931F9458-EC4B-4EC3-928F-777B474C8DD1}" type="pres">
      <dgm:prSet presAssocID="{F330E9C0-217A-42F3-BDAF-2AFF2F586F2E}" presName="node" presStyleLbl="node1" presStyleIdx="7" presStyleCnt="8">
        <dgm:presLayoutVars>
          <dgm:bulletEnabled val="1"/>
        </dgm:presLayoutVars>
      </dgm:prSet>
      <dgm:spPr/>
    </dgm:pt>
  </dgm:ptLst>
  <dgm:cxnLst>
    <dgm:cxn modelId="{51D1CC31-9344-46F3-B2FA-D0F23D088E34}" srcId="{16DC6AFF-4D4F-4548-9EF9-A9ECC32F4E9D}" destId="{49FFECFC-7CF2-4F9E-A126-52F92A3172BB}" srcOrd="6" destOrd="0" parTransId="{1BE3F1ED-54E9-412E-B58A-EF5DC41CBC95}" sibTransId="{25056604-6E15-4F93-9941-F1CFB3B6A4EC}"/>
    <dgm:cxn modelId="{3CB4C69F-EDD4-48E3-BCEB-CB20B3ED6319}" srcId="{16DC6AFF-4D4F-4548-9EF9-A9ECC32F4E9D}" destId="{57DC186B-F70C-4FF7-96CF-D8BDF35C923C}" srcOrd="4" destOrd="0" parTransId="{941E5566-3464-499E-9856-9960F10FD2E7}" sibTransId="{E4B7BEF7-E1A1-4DC3-A725-07AAD4A3B7AE}"/>
    <dgm:cxn modelId="{0A653303-9AA5-4F13-87DB-A0F09368C373}" srcId="{16DC6AFF-4D4F-4548-9EF9-A9ECC32F4E9D}" destId="{090B4631-D468-41B8-8602-EE2F95913FCC}" srcOrd="5" destOrd="0" parTransId="{F12D200E-CACE-4B1D-91C9-28EBEB050F13}" sibTransId="{41297EC5-D01B-48CC-8CCF-A88D90E46E93}"/>
    <dgm:cxn modelId="{8E1B75C6-A4D8-4C98-B3D9-C163550BE21C}" srcId="{16DC6AFF-4D4F-4548-9EF9-A9ECC32F4E9D}" destId="{89DC9538-FE89-4220-9830-EF797DB0291D}" srcOrd="2" destOrd="0" parTransId="{FD4A0E4C-65BA-445C-82C8-B4C2DB98A312}" sibTransId="{B1B225E7-E768-4834-BB9F-470BC4B6434F}"/>
    <dgm:cxn modelId="{C4AEC0C0-B394-49DC-AC21-C4ECFCAA9412}" srcId="{16DC6AFF-4D4F-4548-9EF9-A9ECC32F4E9D}" destId="{20BC2814-C221-4633-B757-7F9F61BEE909}" srcOrd="1" destOrd="0" parTransId="{F3624106-47E7-41BB-B482-AB00B007F5FD}" sibTransId="{494A3B3D-53F9-419C-B90D-B4197E3C1D85}"/>
    <dgm:cxn modelId="{BF4FE331-5DB3-41F1-A3C9-317A336D0ADB}" type="presOf" srcId="{89DC9538-FE89-4220-9830-EF797DB0291D}" destId="{84759547-98EB-44FA-AA5C-BA54CCB221D3}" srcOrd="0" destOrd="0" presId="urn:microsoft.com/office/officeart/2005/8/layout/default"/>
    <dgm:cxn modelId="{05DF5010-5AFC-475F-9981-73933D538735}" srcId="{16DC6AFF-4D4F-4548-9EF9-A9ECC32F4E9D}" destId="{97DBAC0A-021C-44C7-BBBF-D38BBC0206AB}" srcOrd="3" destOrd="0" parTransId="{8CC9027C-57F7-4A77-8268-8126A6C516E6}" sibTransId="{C63829D2-7516-4F31-A257-B6BB837BE7A5}"/>
    <dgm:cxn modelId="{88A5301F-B14E-4868-8698-E49E9351B334}" type="presOf" srcId="{16DC6AFF-4D4F-4548-9EF9-A9ECC32F4E9D}" destId="{A20081D3-D2C9-4E09-9320-5792FD9781D5}" srcOrd="0" destOrd="0" presId="urn:microsoft.com/office/officeart/2005/8/layout/default"/>
    <dgm:cxn modelId="{278608FD-8791-46A0-8424-A3C008DEDDD5}" type="presOf" srcId="{090B4631-D468-41B8-8602-EE2F95913FCC}" destId="{C04D00CE-A976-4932-BE77-1125761B3639}" srcOrd="0" destOrd="0" presId="urn:microsoft.com/office/officeart/2005/8/layout/default"/>
    <dgm:cxn modelId="{B2B48437-63BF-4DDC-9E4C-1E72AAA73FEF}" type="presOf" srcId="{97DBAC0A-021C-44C7-BBBF-D38BBC0206AB}" destId="{5A69D720-0092-4FB5-9CAD-9745C8EEB0B9}" srcOrd="0" destOrd="0" presId="urn:microsoft.com/office/officeart/2005/8/layout/default"/>
    <dgm:cxn modelId="{7E1E76FF-FA4A-4071-8CD4-31542249AE4C}" srcId="{16DC6AFF-4D4F-4548-9EF9-A9ECC32F4E9D}" destId="{D222D2E1-164E-4439-BD68-F256D8F724AC}" srcOrd="0" destOrd="0" parTransId="{6522CABB-312D-44DC-B9E2-BF3638F192EA}" sibTransId="{A0E20705-0591-4DE3-92C7-99288588C038}"/>
    <dgm:cxn modelId="{5D85F9BA-240F-4252-8D2C-6A0E3FAF16B8}" type="presOf" srcId="{20BC2814-C221-4633-B757-7F9F61BEE909}" destId="{500D05ED-F272-424B-8C56-96372D24397A}" srcOrd="0" destOrd="0" presId="urn:microsoft.com/office/officeart/2005/8/layout/default"/>
    <dgm:cxn modelId="{046BA713-5BB1-4A8D-9A4E-E56557452832}" type="presOf" srcId="{D222D2E1-164E-4439-BD68-F256D8F724AC}" destId="{7DC68859-DE0E-4146-9DA7-7BE12442BF1E}" srcOrd="0" destOrd="0" presId="urn:microsoft.com/office/officeart/2005/8/layout/default"/>
    <dgm:cxn modelId="{E54BA991-67B3-48AD-91D7-41D3C06C0767}" type="presOf" srcId="{49FFECFC-7CF2-4F9E-A126-52F92A3172BB}" destId="{BD70ED83-48B3-4265-A357-0F33F2388659}" srcOrd="0" destOrd="0" presId="urn:microsoft.com/office/officeart/2005/8/layout/default"/>
    <dgm:cxn modelId="{76784884-F592-4414-9828-5C87585C2B8F}" type="presOf" srcId="{F330E9C0-217A-42F3-BDAF-2AFF2F586F2E}" destId="{931F9458-EC4B-4EC3-928F-777B474C8DD1}" srcOrd="0" destOrd="0" presId="urn:microsoft.com/office/officeart/2005/8/layout/default"/>
    <dgm:cxn modelId="{6879710D-7A00-41B9-BE9A-316A16A393AB}" srcId="{16DC6AFF-4D4F-4548-9EF9-A9ECC32F4E9D}" destId="{F330E9C0-217A-42F3-BDAF-2AFF2F586F2E}" srcOrd="7" destOrd="0" parTransId="{A515BCD4-B9DF-4695-A86A-3CC5F0958F81}" sibTransId="{890E8D42-8215-4C63-87BE-25C86417DB7A}"/>
    <dgm:cxn modelId="{C8EF5323-9B60-466E-81DB-2FA58FC99754}" type="presOf" srcId="{57DC186B-F70C-4FF7-96CF-D8BDF35C923C}" destId="{44976446-EE83-4B05-8359-83E9428C6E7D}" srcOrd="0" destOrd="0" presId="urn:microsoft.com/office/officeart/2005/8/layout/default"/>
    <dgm:cxn modelId="{F6619011-1E89-41CB-A1A9-B192E524BBAA}" type="presParOf" srcId="{A20081D3-D2C9-4E09-9320-5792FD9781D5}" destId="{7DC68859-DE0E-4146-9DA7-7BE12442BF1E}" srcOrd="0" destOrd="0" presId="urn:microsoft.com/office/officeart/2005/8/layout/default"/>
    <dgm:cxn modelId="{BE11FE9D-0A9A-4C32-803A-2E39CBCE00BB}" type="presParOf" srcId="{A20081D3-D2C9-4E09-9320-5792FD9781D5}" destId="{6894EB1D-96DC-4FBC-A01E-69C04C32D8A6}" srcOrd="1" destOrd="0" presId="urn:microsoft.com/office/officeart/2005/8/layout/default"/>
    <dgm:cxn modelId="{1D9D0B4F-790F-4A37-A8BB-AFCF1F3F88F3}" type="presParOf" srcId="{A20081D3-D2C9-4E09-9320-5792FD9781D5}" destId="{500D05ED-F272-424B-8C56-96372D24397A}" srcOrd="2" destOrd="0" presId="urn:microsoft.com/office/officeart/2005/8/layout/default"/>
    <dgm:cxn modelId="{9DCFF1F3-881C-414B-AE43-7AABD5127307}" type="presParOf" srcId="{A20081D3-D2C9-4E09-9320-5792FD9781D5}" destId="{73FDACFF-9942-4B26-B3DF-6CF524D04029}" srcOrd="3" destOrd="0" presId="urn:microsoft.com/office/officeart/2005/8/layout/default"/>
    <dgm:cxn modelId="{CEED68D1-663B-47AE-B9AE-050E5FD92912}" type="presParOf" srcId="{A20081D3-D2C9-4E09-9320-5792FD9781D5}" destId="{84759547-98EB-44FA-AA5C-BA54CCB221D3}" srcOrd="4" destOrd="0" presId="urn:microsoft.com/office/officeart/2005/8/layout/default"/>
    <dgm:cxn modelId="{CD67442D-64B9-40CC-A14A-14A7B46F365A}" type="presParOf" srcId="{A20081D3-D2C9-4E09-9320-5792FD9781D5}" destId="{CB8DC836-D984-4321-99E3-B9671DCA98E8}" srcOrd="5" destOrd="0" presId="urn:microsoft.com/office/officeart/2005/8/layout/default"/>
    <dgm:cxn modelId="{524EAF59-8409-40FE-A572-D9A99A944A42}" type="presParOf" srcId="{A20081D3-D2C9-4E09-9320-5792FD9781D5}" destId="{5A69D720-0092-4FB5-9CAD-9745C8EEB0B9}" srcOrd="6" destOrd="0" presId="urn:microsoft.com/office/officeart/2005/8/layout/default"/>
    <dgm:cxn modelId="{48801D9C-D4D6-402B-B492-4B77486CBF0B}" type="presParOf" srcId="{A20081D3-D2C9-4E09-9320-5792FD9781D5}" destId="{E8558313-E73A-4ED8-AD51-19108EA01199}" srcOrd="7" destOrd="0" presId="urn:microsoft.com/office/officeart/2005/8/layout/default"/>
    <dgm:cxn modelId="{0AC26C7B-A634-428D-B072-E67E887223D8}" type="presParOf" srcId="{A20081D3-D2C9-4E09-9320-5792FD9781D5}" destId="{44976446-EE83-4B05-8359-83E9428C6E7D}" srcOrd="8" destOrd="0" presId="urn:microsoft.com/office/officeart/2005/8/layout/default"/>
    <dgm:cxn modelId="{65466A25-113F-4E07-B287-772632A3BD65}" type="presParOf" srcId="{A20081D3-D2C9-4E09-9320-5792FD9781D5}" destId="{14784472-AB3C-4E18-AC01-EB88D0487BB9}" srcOrd="9" destOrd="0" presId="urn:microsoft.com/office/officeart/2005/8/layout/default"/>
    <dgm:cxn modelId="{C5AEE594-875E-424A-A47A-3EF86645E6BD}" type="presParOf" srcId="{A20081D3-D2C9-4E09-9320-5792FD9781D5}" destId="{C04D00CE-A976-4932-BE77-1125761B3639}" srcOrd="10" destOrd="0" presId="urn:microsoft.com/office/officeart/2005/8/layout/default"/>
    <dgm:cxn modelId="{7AF229B8-6617-4ED6-82D5-5C4668FD596A}" type="presParOf" srcId="{A20081D3-D2C9-4E09-9320-5792FD9781D5}" destId="{8CA4E04A-3E1C-4B23-A92E-CA54A2942AE2}" srcOrd="11" destOrd="0" presId="urn:microsoft.com/office/officeart/2005/8/layout/default"/>
    <dgm:cxn modelId="{068E36E2-02F6-473F-B949-F2B0ADD0C65C}" type="presParOf" srcId="{A20081D3-D2C9-4E09-9320-5792FD9781D5}" destId="{BD70ED83-48B3-4265-A357-0F33F2388659}" srcOrd="12" destOrd="0" presId="urn:microsoft.com/office/officeart/2005/8/layout/default"/>
    <dgm:cxn modelId="{237E80DA-CD8D-4D3D-994E-8E30ACD98DC1}" type="presParOf" srcId="{A20081D3-D2C9-4E09-9320-5792FD9781D5}" destId="{88C83176-212E-46D2-9902-C7BEA4AC70B0}" srcOrd="13" destOrd="0" presId="urn:microsoft.com/office/officeart/2005/8/layout/default"/>
    <dgm:cxn modelId="{58B81549-F70E-4F7D-B401-BCA6845AA62F}" type="presParOf" srcId="{A20081D3-D2C9-4E09-9320-5792FD9781D5}" destId="{931F9458-EC4B-4EC3-928F-777B474C8DD1}" srcOrd="1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0" dirty="0" smtClean="0"/>
            <a:t>Initial Discovery</a:t>
          </a:r>
          <a:endParaRPr lang="en-US" sz="800" b="0"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b="1" dirty="0" smtClean="0"/>
            <a:t>Initial Investigation</a:t>
          </a:r>
          <a:endParaRPr lang="en-US" b="1"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dirty="0" smtClean="0"/>
            <a:t>Remediation &amp; Evidence Preservation</a:t>
          </a:r>
          <a:endParaRPr lang="en-US"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tyle>
          <a:lnRef idx="0">
            <a:schemeClr val="accent1"/>
          </a:lnRef>
          <a:fillRef idx="3">
            <a:schemeClr val="accent1"/>
          </a:fillRef>
          <a:effectRef idx="3">
            <a:schemeClr val="accent1"/>
          </a:effectRef>
          <a:fontRef idx="minor">
            <a:schemeClr val="lt1"/>
          </a:fontRef>
        </dgm:style>
      </dgm:prSet>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a:solidFill>
          <a:srgbClr val="00FF00"/>
        </a:solidFill>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55A62E33-D59D-4ED8-9660-64DD6C1DA0B4}" type="presOf" srcId="{F348C5AB-0D47-4428-BE53-3632904333CD}" destId="{0736FC7D-E695-4172-A503-196CBC385E12}" srcOrd="0" destOrd="0" presId="urn:microsoft.com/office/officeart/2005/8/layout/hProcess11"/>
    <dgm:cxn modelId="{693336F3-DA03-4489-88A2-ACEE58BB6BC4}" srcId="{6E49030C-0BBE-4519-BC15-1C440329B162}" destId="{6A2DB4AD-CC0E-4A67-9BF7-0F888DC20D38}" srcOrd="1" destOrd="0" parTransId="{ADB9B78D-976C-4788-8EC7-811D2D15911F}" sibTransId="{7D448F62-52DD-40B6-9668-5952FA781E0A}"/>
    <dgm:cxn modelId="{70132D70-73D7-4BB1-880A-9F861B084971}" type="presOf" srcId="{CE2DF788-FA1D-4DAA-8083-00D19219C3A8}" destId="{E427075E-2159-4A23-A771-52EF1F5034F3}" srcOrd="0" destOrd="0" presId="urn:microsoft.com/office/officeart/2005/8/layout/hProcess11"/>
    <dgm:cxn modelId="{DDD9C2D2-2465-4C79-959D-5AAB8CFB9743}" srcId="{6E49030C-0BBE-4519-BC15-1C440329B162}" destId="{A016F06C-D601-4D0E-9B4C-78E3D818E07B}" srcOrd="2" destOrd="0" parTransId="{A8FEDFA6-D7B4-4FB5-AE2E-AF431BE26446}" sibTransId="{C00AC3EC-8F14-4B73-9BA8-ECCDDE006CE5}"/>
    <dgm:cxn modelId="{B253D8FA-2C10-4502-A079-5BD1CCAC8BA3}" type="presOf" srcId="{3D632CFA-A98D-49C0-9ED1-E9BA31ADA3CC}" destId="{65E6B075-13C4-4A63-8F2D-645786730DAB}" srcOrd="0" destOrd="0" presId="urn:microsoft.com/office/officeart/2005/8/layout/hProcess11"/>
    <dgm:cxn modelId="{59A6C675-8F3C-42B5-A1D3-D3AE2D70921C}" type="presOf" srcId="{24A786E7-E975-49A9-80F7-D6B045A585E0}" destId="{67620822-939C-4BB0-84F7-84E66C50CDC2}" srcOrd="0" destOrd="0" presId="urn:microsoft.com/office/officeart/2005/8/layout/hProcess11"/>
    <dgm:cxn modelId="{C0EB7B49-3E28-43ED-B13E-1CE0EF4FBCC4}" srcId="{6E49030C-0BBE-4519-BC15-1C440329B162}" destId="{B4A70278-A5D3-4B17-AE4E-6963CE086BE4}" srcOrd="7" destOrd="0" parTransId="{AA31A185-EEDD-4D96-B32A-F2534E0656F0}" sibTransId="{9BF90DDE-1353-41CE-8FA7-D1A6E60E7BA6}"/>
    <dgm:cxn modelId="{ADD210AB-804B-41E1-B6A4-D16E88717090}" type="presOf" srcId="{6E49030C-0BBE-4519-BC15-1C440329B162}" destId="{E8A709EA-707C-4088-AA43-7E1E625164DC}" srcOrd="0" destOrd="0" presId="urn:microsoft.com/office/officeart/2005/8/layout/hProcess11"/>
    <dgm:cxn modelId="{FD87F840-869C-4FD6-8E00-C55A8D81A6A3}" srcId="{6E49030C-0BBE-4519-BC15-1C440329B162}" destId="{F348C5AB-0D47-4428-BE53-3632904333CD}" srcOrd="4" destOrd="0" parTransId="{E08E4228-B13B-4D9E-B595-5CDBB098AEC6}" sibTransId="{9E26557B-E36B-49A4-8E95-7C24AC2B7A8C}"/>
    <dgm:cxn modelId="{AA51538A-E973-4102-B40B-674D6CF02B86}" srcId="{6E49030C-0BBE-4519-BC15-1C440329B162}" destId="{CE2DF788-FA1D-4DAA-8083-00D19219C3A8}" srcOrd="0" destOrd="0" parTransId="{FAD1261B-2686-4CC9-BA3C-A2B7DDC05EB7}" sibTransId="{EF79044A-DA66-4B1F-9B84-4D8328BA4680}"/>
    <dgm:cxn modelId="{AEBA9FA3-718D-4AB6-99F3-A5366FE16BAB}" srcId="{6E49030C-0BBE-4519-BC15-1C440329B162}" destId="{93D643EC-8464-4382-83E3-AF55B7AB3557}" srcOrd="6" destOrd="0" parTransId="{FBEF0142-0D56-4BD7-B8CF-5E7728CD0C56}" sibTransId="{A2250454-FE3D-4171-B5EF-785E5AF46AF1}"/>
    <dgm:cxn modelId="{C85ABDD5-647D-4CFA-B663-6CB2263DA960}" type="presOf" srcId="{93D643EC-8464-4382-83E3-AF55B7AB3557}" destId="{904AFC54-C046-44A3-A301-4DDFE5015E7C}" srcOrd="0" destOrd="0" presId="urn:microsoft.com/office/officeart/2005/8/layout/hProcess11"/>
    <dgm:cxn modelId="{6F42C84C-4FA3-40D3-A4A1-252532198349}" type="presOf" srcId="{B4A70278-A5D3-4B17-AE4E-6963CE086BE4}" destId="{4CFB1A45-B278-42C4-8249-688CA1EABD8E}" srcOrd="0" destOrd="0" presId="urn:microsoft.com/office/officeart/2005/8/layout/hProcess11"/>
    <dgm:cxn modelId="{E80D901D-8512-4274-9092-0DB1D59043BF}" type="presOf" srcId="{A016F06C-D601-4D0E-9B4C-78E3D818E07B}" destId="{4888CC0A-5F23-4BCA-91B3-589B58AB3133}"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AA180A8C-8E37-4FC4-BE87-8EAEEEB0069D}" type="presOf" srcId="{6A2DB4AD-CC0E-4A67-9BF7-0F888DC20D38}" destId="{AE7EA1F3-D094-46DC-B4FF-9401D6C95C15}" srcOrd="0" destOrd="0" presId="urn:microsoft.com/office/officeart/2005/8/layout/hProcess11"/>
    <dgm:cxn modelId="{17E32C89-EE41-4DC3-9C46-FEC0531B049F}" srcId="{6E49030C-0BBE-4519-BC15-1C440329B162}" destId="{24A786E7-E975-49A9-80F7-D6B045A585E0}" srcOrd="5" destOrd="0" parTransId="{89594D2E-119F-47F7-B3CC-669DFCAA60E9}" sibTransId="{B8BE4544-DF99-4991-B1CD-21AD7A9CA91B}"/>
    <dgm:cxn modelId="{4D845175-ABB0-458F-A956-98D193DEF2AE}" type="presParOf" srcId="{E8A709EA-707C-4088-AA43-7E1E625164DC}" destId="{45D75DE3-0FEC-4E1B-AE6B-618C132C506A}" srcOrd="0" destOrd="0" presId="urn:microsoft.com/office/officeart/2005/8/layout/hProcess11"/>
    <dgm:cxn modelId="{9C6FA6B2-AD3A-449B-BD64-6FBE68A65420}" type="presParOf" srcId="{E8A709EA-707C-4088-AA43-7E1E625164DC}" destId="{6FA75AAC-0556-4AED-BECF-F14BAE4E36E7}" srcOrd="1" destOrd="0" presId="urn:microsoft.com/office/officeart/2005/8/layout/hProcess11"/>
    <dgm:cxn modelId="{E967B866-0FEE-49BB-86FC-FD07D40FC690}" type="presParOf" srcId="{6FA75AAC-0556-4AED-BECF-F14BAE4E36E7}" destId="{7DF4431C-65AF-4789-B0FA-BF9D22105E64}" srcOrd="0" destOrd="0" presId="urn:microsoft.com/office/officeart/2005/8/layout/hProcess11"/>
    <dgm:cxn modelId="{A6BB65B3-D94D-4F5D-B1FA-01146BAE8A46}" type="presParOf" srcId="{7DF4431C-65AF-4789-B0FA-BF9D22105E64}" destId="{E427075E-2159-4A23-A771-52EF1F5034F3}" srcOrd="0" destOrd="0" presId="urn:microsoft.com/office/officeart/2005/8/layout/hProcess11"/>
    <dgm:cxn modelId="{9ED75FCB-FC60-4779-9395-6EF057916E71}" type="presParOf" srcId="{7DF4431C-65AF-4789-B0FA-BF9D22105E64}" destId="{B377CB9C-F869-45A7-A89D-868393BD32A8}" srcOrd="1" destOrd="0" presId="urn:microsoft.com/office/officeart/2005/8/layout/hProcess11"/>
    <dgm:cxn modelId="{1BC40765-BB7A-4A87-B53F-298443C3E806}" type="presParOf" srcId="{7DF4431C-65AF-4789-B0FA-BF9D22105E64}" destId="{500A18BF-69C2-4F7D-8944-1C700522919C}" srcOrd="2" destOrd="0" presId="urn:microsoft.com/office/officeart/2005/8/layout/hProcess11"/>
    <dgm:cxn modelId="{97673688-D0EB-475B-809B-3F20D6326F5B}" type="presParOf" srcId="{6FA75AAC-0556-4AED-BECF-F14BAE4E36E7}" destId="{70C4E6DB-25D4-43FF-9134-E516EED59AD7}" srcOrd="1" destOrd="0" presId="urn:microsoft.com/office/officeart/2005/8/layout/hProcess11"/>
    <dgm:cxn modelId="{322E9E46-90E9-48BF-88E8-E2F13F20F006}" type="presParOf" srcId="{6FA75AAC-0556-4AED-BECF-F14BAE4E36E7}" destId="{AC246F6F-FEEC-4709-B160-F80DE7831662}" srcOrd="2" destOrd="0" presId="urn:microsoft.com/office/officeart/2005/8/layout/hProcess11"/>
    <dgm:cxn modelId="{612C9B38-C60D-4283-ACF8-D8B8D3CE9335}" type="presParOf" srcId="{AC246F6F-FEEC-4709-B160-F80DE7831662}" destId="{AE7EA1F3-D094-46DC-B4FF-9401D6C95C15}" srcOrd="0" destOrd="0" presId="urn:microsoft.com/office/officeart/2005/8/layout/hProcess11"/>
    <dgm:cxn modelId="{A777D842-F5DC-4FF9-8384-3735BD74AE3E}" type="presParOf" srcId="{AC246F6F-FEEC-4709-B160-F80DE7831662}" destId="{A570C5D0-EC5B-4928-8B2F-718E8C92D6E1}" srcOrd="1" destOrd="0" presId="urn:microsoft.com/office/officeart/2005/8/layout/hProcess11"/>
    <dgm:cxn modelId="{DB39463D-1912-4E4F-9C5D-4D248F7EBA72}" type="presParOf" srcId="{AC246F6F-FEEC-4709-B160-F80DE7831662}" destId="{9179A7DD-10CD-4D36-B7DF-65B5ADCB57CE}" srcOrd="2" destOrd="0" presId="urn:microsoft.com/office/officeart/2005/8/layout/hProcess11"/>
    <dgm:cxn modelId="{63227325-40B6-4B6A-8815-551B932DA956}" type="presParOf" srcId="{6FA75AAC-0556-4AED-BECF-F14BAE4E36E7}" destId="{8B6C032B-AEFE-46F1-B944-4B7B6C68F733}" srcOrd="3" destOrd="0" presId="urn:microsoft.com/office/officeart/2005/8/layout/hProcess11"/>
    <dgm:cxn modelId="{26A42B55-BFFF-4AC3-828A-8EB488AF564C}" type="presParOf" srcId="{6FA75AAC-0556-4AED-BECF-F14BAE4E36E7}" destId="{63EDCBA5-7989-49BF-ABF9-8E0C862A16FA}" srcOrd="4" destOrd="0" presId="urn:microsoft.com/office/officeart/2005/8/layout/hProcess11"/>
    <dgm:cxn modelId="{A9D0BF9E-1428-4759-98CD-A4B2BF12ED60}" type="presParOf" srcId="{63EDCBA5-7989-49BF-ABF9-8E0C862A16FA}" destId="{4888CC0A-5F23-4BCA-91B3-589B58AB3133}" srcOrd="0" destOrd="0" presId="urn:microsoft.com/office/officeart/2005/8/layout/hProcess11"/>
    <dgm:cxn modelId="{5D5EE8B9-29D1-4B52-A4A3-84A63FA0E7F6}" type="presParOf" srcId="{63EDCBA5-7989-49BF-ABF9-8E0C862A16FA}" destId="{CF2B9A54-3806-493B-BAF8-321F6F9C1BE1}" srcOrd="1" destOrd="0" presId="urn:microsoft.com/office/officeart/2005/8/layout/hProcess11"/>
    <dgm:cxn modelId="{90FC34DD-CB41-4AB3-8B26-03E1A503814A}" type="presParOf" srcId="{63EDCBA5-7989-49BF-ABF9-8E0C862A16FA}" destId="{841C441D-EC60-4074-ACA4-AD331FC852FA}" srcOrd="2" destOrd="0" presId="urn:microsoft.com/office/officeart/2005/8/layout/hProcess11"/>
    <dgm:cxn modelId="{BA210572-7F1E-41AD-9F1E-9B38626429DB}" type="presParOf" srcId="{6FA75AAC-0556-4AED-BECF-F14BAE4E36E7}" destId="{FC42689E-9296-479A-AB48-BCA1421D12A6}" srcOrd="5" destOrd="0" presId="urn:microsoft.com/office/officeart/2005/8/layout/hProcess11"/>
    <dgm:cxn modelId="{49DC6FC9-2572-4D68-9FAA-8469188F40FB}" type="presParOf" srcId="{6FA75AAC-0556-4AED-BECF-F14BAE4E36E7}" destId="{D8D616F3-0021-47D5-8677-AF9A6FF1FB07}" srcOrd="6" destOrd="0" presId="urn:microsoft.com/office/officeart/2005/8/layout/hProcess11"/>
    <dgm:cxn modelId="{B99691B1-3A7D-4246-875D-AD997EBC545C}" type="presParOf" srcId="{D8D616F3-0021-47D5-8677-AF9A6FF1FB07}" destId="{65E6B075-13C4-4A63-8F2D-645786730DAB}" srcOrd="0" destOrd="0" presId="urn:microsoft.com/office/officeart/2005/8/layout/hProcess11"/>
    <dgm:cxn modelId="{E0968330-0657-4FAE-909A-9B3BB8F11152}" type="presParOf" srcId="{D8D616F3-0021-47D5-8677-AF9A6FF1FB07}" destId="{1A58880E-3BF6-4747-9FE0-F6F5E667045A}" srcOrd="1" destOrd="0" presId="urn:microsoft.com/office/officeart/2005/8/layout/hProcess11"/>
    <dgm:cxn modelId="{0EA627E5-EFE0-4F4F-9911-BE143206AD6C}" type="presParOf" srcId="{D8D616F3-0021-47D5-8677-AF9A6FF1FB07}" destId="{45B54D33-671E-4924-969E-CEDB27CF2A87}" srcOrd="2" destOrd="0" presId="urn:microsoft.com/office/officeart/2005/8/layout/hProcess11"/>
    <dgm:cxn modelId="{BF7C127E-CE54-4C72-A2F5-3E6691304BE8}" type="presParOf" srcId="{6FA75AAC-0556-4AED-BECF-F14BAE4E36E7}" destId="{05CF0823-588A-49BF-B85B-02AE74EA2058}" srcOrd="7" destOrd="0" presId="urn:microsoft.com/office/officeart/2005/8/layout/hProcess11"/>
    <dgm:cxn modelId="{33A12329-F6AC-485C-A229-F96071DB411E}" type="presParOf" srcId="{6FA75AAC-0556-4AED-BECF-F14BAE4E36E7}" destId="{033BB680-2A56-4C10-8C61-1B42583CBF5E}" srcOrd="8" destOrd="0" presId="urn:microsoft.com/office/officeart/2005/8/layout/hProcess11"/>
    <dgm:cxn modelId="{06BD2EF5-D1C8-4C64-ACAF-3F8EB1DA61ED}" type="presParOf" srcId="{033BB680-2A56-4C10-8C61-1B42583CBF5E}" destId="{0736FC7D-E695-4172-A503-196CBC385E12}" srcOrd="0" destOrd="0" presId="urn:microsoft.com/office/officeart/2005/8/layout/hProcess11"/>
    <dgm:cxn modelId="{071650B0-D36E-4D91-8B2F-5D0C4F613B1C}" type="presParOf" srcId="{033BB680-2A56-4C10-8C61-1B42583CBF5E}" destId="{A190E172-4CBB-4898-B8EA-C1B6471101DF}" srcOrd="1" destOrd="0" presId="urn:microsoft.com/office/officeart/2005/8/layout/hProcess11"/>
    <dgm:cxn modelId="{7ECFBAAA-E3D8-4EB0-884A-0C552B028C2A}" type="presParOf" srcId="{033BB680-2A56-4C10-8C61-1B42583CBF5E}" destId="{92199FD4-7635-440A-95CF-A39EC0ACB1F1}" srcOrd="2" destOrd="0" presId="urn:microsoft.com/office/officeart/2005/8/layout/hProcess11"/>
    <dgm:cxn modelId="{0DBEC1D2-34CC-45AE-90E4-025096F2FB29}" type="presParOf" srcId="{6FA75AAC-0556-4AED-BECF-F14BAE4E36E7}" destId="{29B875C8-985D-468C-9731-DCB518CE5F0F}" srcOrd="9" destOrd="0" presId="urn:microsoft.com/office/officeart/2005/8/layout/hProcess11"/>
    <dgm:cxn modelId="{D1EDE10C-1962-4D01-A6C6-47D2F02C5137}" type="presParOf" srcId="{6FA75AAC-0556-4AED-BECF-F14BAE4E36E7}" destId="{F460F2DA-B43C-4922-8435-CBC853C85168}" srcOrd="10" destOrd="0" presId="urn:microsoft.com/office/officeart/2005/8/layout/hProcess11"/>
    <dgm:cxn modelId="{E1A96FE4-BC3A-4464-AD30-972B6B78784F}" type="presParOf" srcId="{F460F2DA-B43C-4922-8435-CBC853C85168}" destId="{67620822-939C-4BB0-84F7-84E66C50CDC2}" srcOrd="0" destOrd="0" presId="urn:microsoft.com/office/officeart/2005/8/layout/hProcess11"/>
    <dgm:cxn modelId="{EC517EB1-2371-42E3-B2EC-0FF6B8764C11}" type="presParOf" srcId="{F460F2DA-B43C-4922-8435-CBC853C85168}" destId="{61AFB2BF-7C7A-4107-821F-AFB276B687CA}" srcOrd="1" destOrd="0" presId="urn:microsoft.com/office/officeart/2005/8/layout/hProcess11"/>
    <dgm:cxn modelId="{9E31B1B3-B231-4526-99B9-FCCCD31E88BB}" type="presParOf" srcId="{F460F2DA-B43C-4922-8435-CBC853C85168}" destId="{936C5E1F-59B0-4736-A62D-51F62DFE894F}" srcOrd="2" destOrd="0" presId="urn:microsoft.com/office/officeart/2005/8/layout/hProcess11"/>
    <dgm:cxn modelId="{3E6DD2EB-8008-42C6-8124-8271A170FA13}" type="presParOf" srcId="{6FA75AAC-0556-4AED-BECF-F14BAE4E36E7}" destId="{1A6E5C59-4D9B-47B9-A6A6-AB70D0DC3AF7}" srcOrd="11" destOrd="0" presId="urn:microsoft.com/office/officeart/2005/8/layout/hProcess11"/>
    <dgm:cxn modelId="{F6482A03-E624-4A47-ABF6-DD772705A6C4}" type="presParOf" srcId="{6FA75AAC-0556-4AED-BECF-F14BAE4E36E7}" destId="{6EC98578-AC67-4F01-9CEC-66CF3DD4FF85}" srcOrd="12" destOrd="0" presId="urn:microsoft.com/office/officeart/2005/8/layout/hProcess11"/>
    <dgm:cxn modelId="{A705ADB0-91CC-4525-9C67-27B43EDEFD56}" type="presParOf" srcId="{6EC98578-AC67-4F01-9CEC-66CF3DD4FF85}" destId="{904AFC54-C046-44A3-A301-4DDFE5015E7C}" srcOrd="0" destOrd="0" presId="urn:microsoft.com/office/officeart/2005/8/layout/hProcess11"/>
    <dgm:cxn modelId="{EF1A9F6F-AE2E-43BF-BA55-2382E0FA22D3}" type="presParOf" srcId="{6EC98578-AC67-4F01-9CEC-66CF3DD4FF85}" destId="{954AE7AA-BF6D-4794-B5F3-B85A4CDEF5A5}" srcOrd="1" destOrd="0" presId="urn:microsoft.com/office/officeart/2005/8/layout/hProcess11"/>
    <dgm:cxn modelId="{E4BE73D5-11B4-4C8B-8C53-7234EA76791D}" type="presParOf" srcId="{6EC98578-AC67-4F01-9CEC-66CF3DD4FF85}" destId="{61D8EAE9-5195-44C1-B54A-2B78A16DF78E}" srcOrd="2" destOrd="0" presId="urn:microsoft.com/office/officeart/2005/8/layout/hProcess11"/>
    <dgm:cxn modelId="{F1CD1B2F-3649-414D-B175-7C75FEA74199}" type="presParOf" srcId="{6FA75AAC-0556-4AED-BECF-F14BAE4E36E7}" destId="{EE956A2A-36A5-4B7C-A267-678BEE10CBAE}" srcOrd="13" destOrd="0" presId="urn:microsoft.com/office/officeart/2005/8/layout/hProcess11"/>
    <dgm:cxn modelId="{A0443757-A4C8-441D-A882-D6216EE314D3}" type="presParOf" srcId="{6FA75AAC-0556-4AED-BECF-F14BAE4E36E7}" destId="{FB2605BF-CEF1-47BA-BCC6-24955676BD94}" srcOrd="14" destOrd="0" presId="urn:microsoft.com/office/officeart/2005/8/layout/hProcess11"/>
    <dgm:cxn modelId="{FE79A462-FF9B-4BDF-BF31-85364BC8170C}" type="presParOf" srcId="{FB2605BF-CEF1-47BA-BCC6-24955676BD94}" destId="{4CFB1A45-B278-42C4-8249-688CA1EABD8E}" srcOrd="0" destOrd="0" presId="urn:microsoft.com/office/officeart/2005/8/layout/hProcess11"/>
    <dgm:cxn modelId="{24376B4C-9C48-4B02-8BBA-773BEB35A62A}" type="presParOf" srcId="{FB2605BF-CEF1-47BA-BCC6-24955676BD94}" destId="{B3B0EDF5-2B10-4DAE-AACE-FB977BC9004E}" srcOrd="1" destOrd="0" presId="urn:microsoft.com/office/officeart/2005/8/layout/hProcess11"/>
    <dgm:cxn modelId="{8FCE2DAD-395C-4502-807A-AB0046CCEAE4}"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sp="http://schemas.microsoft.com/office/drawing/2008/diagram" xmlns:dgm="http://schemas.openxmlformats.org/drawingml/2006/diagram" xmlns:a="http://schemas.openxmlformats.org/drawingml/2006/main">
  <dgm:ptLst>
    <dgm:pt modelId="{1ED71D6D-9C6E-4BFC-8798-1A8D6FA61EE7}" type="doc">
      <dgm:prSet loTypeId="urn:microsoft.com/office/officeart/2009/3/layout/IncreasingArrowsProcess" loCatId="process" qsTypeId="urn:microsoft.com/office/officeart/2005/8/quickstyle/simple5" qsCatId="simple" csTypeId="urn:microsoft.com/office/officeart/2005/8/colors/accent1_4" csCatId="accent1" phldr="1"/>
      <dgm:spPr/>
      <dgm:t>
        <a:bodyPr/>
        <a:lstStyle/>
        <a:p>
          <a:endParaRPr lang="en-US"/>
        </a:p>
      </dgm:t>
    </dgm:pt>
    <dgm:pt modelId="{FA87C286-CF7D-45FB-8B7B-5629BA0CD3BD}">
      <dgm:prSet phldrT="[Text]"/>
      <dgm:spPr/>
      <dgm:t>
        <a:bodyPr/>
        <a:lstStyle/>
        <a:p>
          <a:r>
            <a:rPr lang="en-US" dirty="0" smtClean="0"/>
            <a:t>Forensic Investigation</a:t>
          </a:r>
          <a:endParaRPr lang="en-US" dirty="0"/>
        </a:p>
      </dgm:t>
    </dgm:pt>
    <dgm:pt modelId="{798FF4A8-A036-461A-8299-F1CE14E989A6}" type="parTrans" cxnId="{2DFBE0EE-56DE-4C07-8D53-4677BF3268C9}">
      <dgm:prSet/>
      <dgm:spPr/>
      <dgm:t>
        <a:bodyPr/>
        <a:lstStyle/>
        <a:p>
          <a:endParaRPr lang="en-US"/>
        </a:p>
      </dgm:t>
    </dgm:pt>
    <dgm:pt modelId="{A71A8AD5-9DFD-41EA-9BAD-DF916AF13906}" type="sibTrans" cxnId="{2DFBE0EE-56DE-4C07-8D53-4677BF3268C9}">
      <dgm:prSet/>
      <dgm:spPr/>
      <dgm:t>
        <a:bodyPr/>
        <a:lstStyle/>
        <a:p>
          <a:endParaRPr lang="en-US"/>
        </a:p>
      </dgm:t>
    </dgm:pt>
    <dgm:pt modelId="{EC7CA925-7579-4C5B-A4A1-F41E3DBE01C3}">
      <dgm:prSet phldrT="[Text]"/>
      <dgm:spPr/>
      <dgm:t>
        <a:bodyPr/>
        <a:lstStyle/>
        <a:p>
          <a:r>
            <a:rPr lang="en-US" dirty="0" smtClean="0"/>
            <a:t>Led By Counsel</a:t>
          </a:r>
          <a:endParaRPr lang="en-US" dirty="0"/>
        </a:p>
      </dgm:t>
    </dgm:pt>
    <dgm:pt modelId="{95243BE0-BB2E-468D-ABB0-8BB63BCF36CD}" type="parTrans" cxnId="{5D02DA18-4C24-44FC-9757-87F5BB7ED2B7}">
      <dgm:prSet/>
      <dgm:spPr/>
      <dgm:t>
        <a:bodyPr/>
        <a:lstStyle/>
        <a:p>
          <a:endParaRPr lang="en-US"/>
        </a:p>
      </dgm:t>
    </dgm:pt>
    <dgm:pt modelId="{2DF2D11D-FEB8-4410-AB35-2989BCE6D6AE}" type="sibTrans" cxnId="{5D02DA18-4C24-44FC-9757-87F5BB7ED2B7}">
      <dgm:prSet/>
      <dgm:spPr/>
      <dgm:t>
        <a:bodyPr/>
        <a:lstStyle/>
        <a:p>
          <a:endParaRPr lang="en-US"/>
        </a:p>
      </dgm:t>
    </dgm:pt>
    <dgm:pt modelId="{C1AF78E7-C9E9-4A49-B19D-1BDC62472353}">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Legal Review</a:t>
          </a:r>
          <a:endParaRPr lang="en-US" dirty="0"/>
        </a:p>
      </dgm:t>
    </dgm:pt>
    <dgm:pt modelId="{93D25092-AE67-415B-A832-885080667054}" type="parTrans" cxnId="{3E529715-B226-480F-9E0E-760D2C33CB08}">
      <dgm:prSet/>
      <dgm:spPr/>
      <dgm:t>
        <a:bodyPr/>
        <a:lstStyle/>
        <a:p>
          <a:endParaRPr lang="en-US"/>
        </a:p>
      </dgm:t>
    </dgm:pt>
    <dgm:pt modelId="{8A7F41D3-D03F-4979-B6AE-9039343F9F5A}" type="sibTrans" cxnId="{3E529715-B226-480F-9E0E-760D2C33CB08}">
      <dgm:prSet/>
      <dgm:spPr/>
      <dgm:t>
        <a:bodyPr/>
        <a:lstStyle/>
        <a:p>
          <a:endParaRPr lang="en-US"/>
        </a:p>
      </dgm:t>
    </dgm:pt>
    <dgm:pt modelId="{17EE4315-BDC3-496B-B9AB-AEC404F9CE67}">
      <dgm:prSet phldrT="[Text]"/>
      <dgm:spPr/>
      <dgm:t>
        <a:bodyPr/>
        <a:lstStyle/>
        <a:p>
          <a:r>
            <a:rPr lang="en-US" dirty="0" smtClean="0"/>
            <a:t>Incident Response Plan</a:t>
          </a:r>
          <a:endParaRPr lang="en-US" dirty="0"/>
        </a:p>
      </dgm:t>
    </dgm:pt>
    <dgm:pt modelId="{BDE6CB6E-E4D0-42E8-85C0-6B56B0051B53}" type="parTrans" cxnId="{83E17FE6-65EC-489E-8360-853853290EEA}">
      <dgm:prSet/>
      <dgm:spPr/>
      <dgm:t>
        <a:bodyPr/>
        <a:lstStyle/>
        <a:p>
          <a:endParaRPr lang="en-US"/>
        </a:p>
      </dgm:t>
    </dgm:pt>
    <dgm:pt modelId="{DEF97A77-3B16-4380-AC1C-FFB718389460}" type="sibTrans" cxnId="{83E17FE6-65EC-489E-8360-853853290EEA}">
      <dgm:prSet/>
      <dgm:spPr/>
      <dgm:t>
        <a:bodyPr/>
        <a:lstStyle/>
        <a:p>
          <a:endParaRPr lang="en-US"/>
        </a:p>
      </dgm:t>
    </dgm:pt>
    <dgm:pt modelId="{79CBDA97-2D47-4F5F-960A-9DF747224201}">
      <dgm:prSet phldrT="[Text]"/>
      <dgm:spPr/>
      <dgm:t>
        <a:bodyPr/>
        <a:lstStyle/>
        <a:p>
          <a:r>
            <a:rPr lang="en-US" dirty="0" smtClean="0"/>
            <a:t>Management Review</a:t>
          </a:r>
          <a:endParaRPr lang="en-US" dirty="0"/>
        </a:p>
      </dgm:t>
    </dgm:pt>
    <dgm:pt modelId="{C2FC60A5-F871-46A4-9FDF-8ECCAB881CC4}" type="parTrans" cxnId="{5AD4F3ED-3102-4B0C-BE17-92C78EEB468A}">
      <dgm:prSet/>
      <dgm:spPr/>
      <dgm:t>
        <a:bodyPr/>
        <a:lstStyle/>
        <a:p>
          <a:endParaRPr lang="en-US"/>
        </a:p>
      </dgm:t>
    </dgm:pt>
    <dgm:pt modelId="{26C385C2-ED63-434E-9EF3-7D026F9565A6}" type="sibTrans" cxnId="{5AD4F3ED-3102-4B0C-BE17-92C78EEB468A}">
      <dgm:prSet/>
      <dgm:spPr/>
      <dgm:t>
        <a:bodyPr/>
        <a:lstStyle/>
        <a:p>
          <a:endParaRPr lang="en-US"/>
        </a:p>
      </dgm:t>
    </dgm:pt>
    <dgm:pt modelId="{BDAC9A42-3A28-47D7-AA50-89573C5A8775}">
      <dgm:prSet phldrT="[Text]"/>
      <dgm:spPr/>
      <dgm:t>
        <a:bodyPr/>
        <a:lstStyle/>
        <a:p>
          <a:r>
            <a:rPr lang="en-US" dirty="0" smtClean="0"/>
            <a:t>Oversight &amp; Management</a:t>
          </a:r>
          <a:endParaRPr lang="en-US" dirty="0"/>
        </a:p>
      </dgm:t>
    </dgm:pt>
    <dgm:pt modelId="{B4232D07-7AA9-47E0-A220-669FF1B04A72}" type="parTrans" cxnId="{57878211-249E-4CEC-BEAB-CEA5368ABA85}">
      <dgm:prSet/>
      <dgm:spPr/>
      <dgm:t>
        <a:bodyPr/>
        <a:lstStyle/>
        <a:p>
          <a:endParaRPr lang="en-US"/>
        </a:p>
      </dgm:t>
    </dgm:pt>
    <dgm:pt modelId="{51E58C70-E6BF-4C62-9135-A775AD49EE13}" type="sibTrans" cxnId="{57878211-249E-4CEC-BEAB-CEA5368ABA85}">
      <dgm:prSet/>
      <dgm:spPr/>
      <dgm:t>
        <a:bodyPr/>
        <a:lstStyle/>
        <a:p>
          <a:endParaRPr lang="en-US"/>
        </a:p>
      </dgm:t>
    </dgm:pt>
    <dgm:pt modelId="{5574A194-162E-4165-B35A-E42FCE6D9115}">
      <dgm:prSet phldrT="[Text]"/>
      <dgm:spPr/>
      <dgm:t>
        <a:bodyPr/>
        <a:lstStyle/>
        <a:p>
          <a:r>
            <a:rPr lang="en-US" dirty="0" smtClean="0"/>
            <a:t>3rd Party Experts (Retained by Counsel)</a:t>
          </a:r>
          <a:endParaRPr lang="en-US" dirty="0"/>
        </a:p>
      </dgm:t>
    </dgm:pt>
    <dgm:pt modelId="{6DE1F070-644B-41CB-AD78-D2903C9DB708}" type="parTrans" cxnId="{6663955C-AF21-42D3-8F50-815F8820EF46}">
      <dgm:prSet/>
      <dgm:spPr/>
      <dgm:t>
        <a:bodyPr/>
        <a:lstStyle/>
        <a:p>
          <a:endParaRPr lang="en-US"/>
        </a:p>
      </dgm:t>
    </dgm:pt>
    <dgm:pt modelId="{75B75B48-AB47-4EE3-9D16-E90F06AD362B}" type="sibTrans" cxnId="{6663955C-AF21-42D3-8F50-815F8820EF46}">
      <dgm:prSet/>
      <dgm:spPr/>
      <dgm:t>
        <a:bodyPr/>
        <a:lstStyle/>
        <a:p>
          <a:endParaRPr lang="en-US"/>
        </a:p>
      </dgm:t>
    </dgm:pt>
    <dgm:pt modelId="{B794A0AC-A727-4559-A6CD-75803D8E21DD}">
      <dgm:prSet phldrT="[Text]"/>
      <dgm:spPr/>
      <dgm:t>
        <a:bodyPr/>
        <a:lstStyle/>
        <a:p>
          <a:r>
            <a:rPr lang="en-US" dirty="0" smtClean="0"/>
            <a:t>Privacy Policy</a:t>
          </a:r>
        </a:p>
        <a:p>
          <a:r>
            <a:rPr lang="en-US" dirty="0" smtClean="0"/>
            <a:t>Security Policy</a:t>
          </a:r>
        </a:p>
        <a:p>
          <a:r>
            <a:rPr lang="en-US" dirty="0" smtClean="0"/>
            <a:t>Document Retention</a:t>
          </a:r>
        </a:p>
      </dgm:t>
    </dgm:pt>
    <dgm:pt modelId="{6600BAB7-589F-43F7-AB2E-5101E22D2094}" type="parTrans" cxnId="{ADCF8C45-D91B-402A-9674-F22361E0C53F}">
      <dgm:prSet/>
      <dgm:spPr/>
      <dgm:t>
        <a:bodyPr/>
        <a:lstStyle/>
        <a:p>
          <a:endParaRPr lang="en-US"/>
        </a:p>
      </dgm:t>
    </dgm:pt>
    <dgm:pt modelId="{F712D7B8-5348-42E4-AF6D-53DC6F34DE0E}" type="sibTrans" cxnId="{ADCF8C45-D91B-402A-9674-F22361E0C53F}">
      <dgm:prSet/>
      <dgm:spPr/>
      <dgm:t>
        <a:bodyPr/>
        <a:lstStyle/>
        <a:p>
          <a:endParaRPr lang="en-US"/>
        </a:p>
      </dgm:t>
    </dgm:pt>
    <dgm:pt modelId="{D182B362-85C4-403F-B9A5-DB9DF4779D35}">
      <dgm:prSet phldrT="[Text]"/>
      <dgm:spPr/>
      <dgm:t>
        <a:bodyPr/>
        <a:lstStyle/>
        <a:p>
          <a:r>
            <a:rPr lang="en-US" dirty="0" smtClean="0"/>
            <a:t>Internal Teams</a:t>
          </a:r>
          <a:endParaRPr lang="en-US" dirty="0"/>
        </a:p>
      </dgm:t>
    </dgm:pt>
    <dgm:pt modelId="{C2084A02-3910-49B3-BE25-B904A878C7B4}" type="parTrans" cxnId="{7F61BDB2-A89A-4E91-AC8B-8304EF4C20A4}">
      <dgm:prSet/>
      <dgm:spPr/>
      <dgm:t>
        <a:bodyPr/>
        <a:lstStyle/>
        <a:p>
          <a:endParaRPr lang="en-US"/>
        </a:p>
      </dgm:t>
    </dgm:pt>
    <dgm:pt modelId="{124BDDBC-5123-4262-BC2F-70E83AB80534}" type="sibTrans" cxnId="{7F61BDB2-A89A-4E91-AC8B-8304EF4C20A4}">
      <dgm:prSet/>
      <dgm:spPr/>
      <dgm:t>
        <a:bodyPr/>
        <a:lstStyle/>
        <a:p>
          <a:endParaRPr lang="en-US"/>
        </a:p>
      </dgm:t>
    </dgm:pt>
    <dgm:pt modelId="{B0CE4EF4-C1CF-4C4E-8EC3-1A75BEA5293B}">
      <dgm:prSet phldrT="[Text]"/>
      <dgm:spPr/>
      <dgm:t>
        <a:bodyPr/>
        <a:lstStyle/>
        <a:p>
          <a:r>
            <a:rPr lang="en-US" dirty="0" smtClean="0"/>
            <a:t>Roles &amp; Responsibilities</a:t>
          </a:r>
          <a:endParaRPr lang="en-US" dirty="0"/>
        </a:p>
      </dgm:t>
    </dgm:pt>
    <dgm:pt modelId="{BE8AA96F-E847-4FAC-8A68-0642241F9561}" type="parTrans" cxnId="{30A2C814-B62B-4324-8C16-1991F9BEC860}">
      <dgm:prSet/>
      <dgm:spPr/>
      <dgm:t>
        <a:bodyPr/>
        <a:lstStyle/>
        <a:p>
          <a:endParaRPr lang="en-US"/>
        </a:p>
      </dgm:t>
    </dgm:pt>
    <dgm:pt modelId="{C2DBC342-FEB2-4378-9B48-1115FE893249}" type="sibTrans" cxnId="{30A2C814-B62B-4324-8C16-1991F9BEC860}">
      <dgm:prSet/>
      <dgm:spPr/>
      <dgm:t>
        <a:bodyPr/>
        <a:lstStyle/>
        <a:p>
          <a:endParaRPr lang="en-US"/>
        </a:p>
      </dgm:t>
    </dgm:pt>
    <dgm:pt modelId="{5270084F-1FEF-41A0-8A3B-9AFCA6BF8DAE}">
      <dgm:prSet phldrT="[Text]"/>
      <dgm:spPr/>
      <dgm:t>
        <a:bodyPr/>
        <a:lstStyle/>
        <a:p>
          <a:r>
            <a:rPr lang="en-US" dirty="0" smtClean="0"/>
            <a:t>Communication Structure</a:t>
          </a:r>
          <a:endParaRPr lang="en-US" dirty="0"/>
        </a:p>
      </dgm:t>
    </dgm:pt>
    <dgm:pt modelId="{7CBA745A-EAD8-4B0D-8042-462766B18EE3}" type="parTrans" cxnId="{2030B972-46D4-48B5-9FD6-9A71253D08EB}">
      <dgm:prSet/>
      <dgm:spPr/>
      <dgm:t>
        <a:bodyPr/>
        <a:lstStyle/>
        <a:p>
          <a:endParaRPr lang="en-US"/>
        </a:p>
      </dgm:t>
    </dgm:pt>
    <dgm:pt modelId="{4AC61D69-3FCD-43AB-99F8-4FECD8C7783D}" type="sibTrans" cxnId="{2030B972-46D4-48B5-9FD6-9A71253D08EB}">
      <dgm:prSet/>
      <dgm:spPr/>
      <dgm:t>
        <a:bodyPr/>
        <a:lstStyle/>
        <a:p>
          <a:endParaRPr lang="en-US"/>
        </a:p>
      </dgm:t>
    </dgm:pt>
    <dgm:pt modelId="{10BCADB1-D2E8-4421-9BF5-3E7FB58C19B9}" type="pres">
      <dgm:prSet presAssocID="{1ED71D6D-9C6E-4BFC-8798-1A8D6FA61EE7}" presName="Name0" presStyleCnt="0">
        <dgm:presLayoutVars>
          <dgm:chMax val="5"/>
          <dgm:chPref val="5"/>
          <dgm:dir/>
          <dgm:animLvl val="lvl"/>
        </dgm:presLayoutVars>
      </dgm:prSet>
      <dgm:spPr/>
      <dgm:t>
        <a:bodyPr/>
        <a:lstStyle/>
        <a:p>
          <a:endParaRPr lang="en-US"/>
        </a:p>
      </dgm:t>
    </dgm:pt>
    <dgm:pt modelId="{4D6F8667-8FC9-4E35-9A64-BAE13D347DDA}" type="pres">
      <dgm:prSet presAssocID="{FA87C286-CF7D-45FB-8B7B-5629BA0CD3BD}" presName="parentText1" presStyleLbl="node1" presStyleIdx="0" presStyleCnt="3">
        <dgm:presLayoutVars>
          <dgm:chMax/>
          <dgm:chPref val="3"/>
          <dgm:bulletEnabled val="1"/>
        </dgm:presLayoutVars>
      </dgm:prSet>
      <dgm:spPr/>
      <dgm:t>
        <a:bodyPr/>
        <a:lstStyle/>
        <a:p>
          <a:endParaRPr lang="en-US"/>
        </a:p>
      </dgm:t>
    </dgm:pt>
    <dgm:pt modelId="{AE7D0138-8496-40AF-A2AD-469AB8857591}" type="pres">
      <dgm:prSet presAssocID="{FA87C286-CF7D-45FB-8B7B-5629BA0CD3BD}" presName="childText1" presStyleLbl="solidAlignAcc1" presStyleIdx="0" presStyleCnt="3">
        <dgm:presLayoutVars>
          <dgm:chMax val="0"/>
          <dgm:chPref val="0"/>
          <dgm:bulletEnabled val="1"/>
        </dgm:presLayoutVars>
      </dgm:prSet>
      <dgm:spPr/>
      <dgm:t>
        <a:bodyPr/>
        <a:lstStyle/>
        <a:p>
          <a:endParaRPr lang="en-US"/>
        </a:p>
      </dgm:t>
    </dgm:pt>
    <dgm:pt modelId="{3F22907D-75A3-47B2-9345-7A81CAEF0AE9}" type="pres">
      <dgm:prSet presAssocID="{C1AF78E7-C9E9-4A49-B19D-1BDC62472353}" presName="parentText2" presStyleLbl="node1" presStyleIdx="1" presStyleCnt="3">
        <dgm:presLayoutVars>
          <dgm:chMax/>
          <dgm:chPref val="3"/>
          <dgm:bulletEnabled val="1"/>
        </dgm:presLayoutVars>
      </dgm:prSet>
      <dgm:spPr/>
      <dgm:t>
        <a:bodyPr/>
        <a:lstStyle/>
        <a:p>
          <a:endParaRPr lang="en-US"/>
        </a:p>
      </dgm:t>
    </dgm:pt>
    <dgm:pt modelId="{1636A40C-D4C8-4D4D-A605-B79965C7E53E}" type="pres">
      <dgm:prSet presAssocID="{C1AF78E7-C9E9-4A49-B19D-1BDC62472353}" presName="childText2" presStyleLbl="solidAlignAcc1" presStyleIdx="1" presStyleCnt="3">
        <dgm:presLayoutVars>
          <dgm:chMax val="0"/>
          <dgm:chPref val="0"/>
          <dgm:bulletEnabled val="1"/>
        </dgm:presLayoutVars>
      </dgm:prSet>
      <dgm:spPr/>
      <dgm:t>
        <a:bodyPr/>
        <a:lstStyle/>
        <a:p>
          <a:endParaRPr lang="en-US"/>
        </a:p>
      </dgm:t>
    </dgm:pt>
    <dgm:pt modelId="{C0027B41-7FED-4C48-BCB0-87BD0A9352E2}" type="pres">
      <dgm:prSet presAssocID="{79CBDA97-2D47-4F5F-960A-9DF747224201}" presName="parentText3" presStyleLbl="node1" presStyleIdx="2" presStyleCnt="3">
        <dgm:presLayoutVars>
          <dgm:chMax/>
          <dgm:chPref val="3"/>
          <dgm:bulletEnabled val="1"/>
        </dgm:presLayoutVars>
      </dgm:prSet>
      <dgm:spPr/>
      <dgm:t>
        <a:bodyPr/>
        <a:lstStyle/>
        <a:p>
          <a:endParaRPr lang="en-US"/>
        </a:p>
      </dgm:t>
    </dgm:pt>
    <dgm:pt modelId="{C9575DDA-C741-4F24-B5A0-C5FEFE7EE63E}" type="pres">
      <dgm:prSet presAssocID="{79CBDA97-2D47-4F5F-960A-9DF747224201}" presName="childText3" presStyleLbl="solidAlignAcc1" presStyleIdx="2" presStyleCnt="3">
        <dgm:presLayoutVars>
          <dgm:chMax val="0"/>
          <dgm:chPref val="0"/>
          <dgm:bulletEnabled val="1"/>
        </dgm:presLayoutVars>
      </dgm:prSet>
      <dgm:spPr/>
      <dgm:t>
        <a:bodyPr/>
        <a:lstStyle/>
        <a:p>
          <a:endParaRPr lang="en-US"/>
        </a:p>
      </dgm:t>
    </dgm:pt>
  </dgm:ptLst>
  <dgm:cxnLst>
    <dgm:cxn modelId="{000BA827-AFC6-4468-8B8F-CC1019B280CB}" type="presOf" srcId="{C1AF78E7-C9E9-4A49-B19D-1BDC62472353}" destId="{3F22907D-75A3-47B2-9345-7A81CAEF0AE9}" srcOrd="0" destOrd="0" presId="urn:microsoft.com/office/officeart/2009/3/layout/IncreasingArrowsProcess"/>
    <dgm:cxn modelId="{2DFC2D1D-9B61-4815-906B-103D01E91439}" type="presOf" srcId="{5270084F-1FEF-41A0-8A3B-9AFCA6BF8DAE}" destId="{C9575DDA-C741-4F24-B5A0-C5FEFE7EE63E}" srcOrd="0" destOrd="2" presId="urn:microsoft.com/office/officeart/2009/3/layout/IncreasingArrowsProcess"/>
    <dgm:cxn modelId="{2DFBE0EE-56DE-4C07-8D53-4677BF3268C9}" srcId="{1ED71D6D-9C6E-4BFC-8798-1A8D6FA61EE7}" destId="{FA87C286-CF7D-45FB-8B7B-5629BA0CD3BD}" srcOrd="0" destOrd="0" parTransId="{798FF4A8-A036-461A-8299-F1CE14E989A6}" sibTransId="{A71A8AD5-9DFD-41EA-9BAD-DF916AF13906}"/>
    <dgm:cxn modelId="{EB7CC47F-42C5-476A-9A6A-D30726182027}" type="presOf" srcId="{17EE4315-BDC3-496B-B9AB-AEC404F9CE67}" destId="{1636A40C-D4C8-4D4D-A605-B79965C7E53E}" srcOrd="0" destOrd="0" presId="urn:microsoft.com/office/officeart/2009/3/layout/IncreasingArrowsProcess"/>
    <dgm:cxn modelId="{5AD4F3ED-3102-4B0C-BE17-92C78EEB468A}" srcId="{1ED71D6D-9C6E-4BFC-8798-1A8D6FA61EE7}" destId="{79CBDA97-2D47-4F5F-960A-9DF747224201}" srcOrd="2" destOrd="0" parTransId="{C2FC60A5-F871-46A4-9FDF-8ECCAB881CC4}" sibTransId="{26C385C2-ED63-434E-9EF3-7D026F9565A6}"/>
    <dgm:cxn modelId="{DA7971A3-5EAF-440C-A98C-2E43F1F52FAF}" type="presOf" srcId="{5574A194-162E-4165-B35A-E42FCE6D9115}" destId="{AE7D0138-8496-40AF-A2AD-469AB8857591}" srcOrd="0" destOrd="2" presId="urn:microsoft.com/office/officeart/2009/3/layout/IncreasingArrowsProcess"/>
    <dgm:cxn modelId="{3E529715-B226-480F-9E0E-760D2C33CB08}" srcId="{1ED71D6D-9C6E-4BFC-8798-1A8D6FA61EE7}" destId="{C1AF78E7-C9E9-4A49-B19D-1BDC62472353}" srcOrd="1" destOrd="0" parTransId="{93D25092-AE67-415B-A832-885080667054}" sibTransId="{8A7F41D3-D03F-4979-B6AE-9039343F9F5A}"/>
    <dgm:cxn modelId="{5D02DA18-4C24-44FC-9757-87F5BB7ED2B7}" srcId="{FA87C286-CF7D-45FB-8B7B-5629BA0CD3BD}" destId="{EC7CA925-7579-4C5B-A4A1-F41E3DBE01C3}" srcOrd="0" destOrd="0" parTransId="{95243BE0-BB2E-468D-ABB0-8BB63BCF36CD}" sibTransId="{2DF2D11D-FEB8-4410-AB35-2989BCE6D6AE}"/>
    <dgm:cxn modelId="{ADCF8C45-D91B-402A-9674-F22361E0C53F}" srcId="{C1AF78E7-C9E9-4A49-B19D-1BDC62472353}" destId="{B794A0AC-A727-4559-A6CD-75803D8E21DD}" srcOrd="1" destOrd="0" parTransId="{6600BAB7-589F-43F7-AB2E-5101E22D2094}" sibTransId="{F712D7B8-5348-42E4-AF6D-53DC6F34DE0E}"/>
    <dgm:cxn modelId="{9E7412B4-D177-45C5-B8C0-E127177A1D87}" type="presOf" srcId="{EC7CA925-7579-4C5B-A4A1-F41E3DBE01C3}" destId="{AE7D0138-8496-40AF-A2AD-469AB8857591}" srcOrd="0" destOrd="0" presId="urn:microsoft.com/office/officeart/2009/3/layout/IncreasingArrowsProcess"/>
    <dgm:cxn modelId="{812B4CD1-86F8-4A5B-938D-0A65E90D3CFB}" type="presOf" srcId="{B794A0AC-A727-4559-A6CD-75803D8E21DD}" destId="{1636A40C-D4C8-4D4D-A605-B79965C7E53E}" srcOrd="0" destOrd="1" presId="urn:microsoft.com/office/officeart/2009/3/layout/IncreasingArrowsProcess"/>
    <dgm:cxn modelId="{BC640C53-39D2-4010-8D8D-D569BBE2B335}" type="presOf" srcId="{D182B362-85C4-403F-B9A5-DB9DF4779D35}" destId="{AE7D0138-8496-40AF-A2AD-469AB8857591}" srcOrd="0" destOrd="1" presId="urn:microsoft.com/office/officeart/2009/3/layout/IncreasingArrowsProcess"/>
    <dgm:cxn modelId="{4FD5E732-4BB2-4F33-A7AA-B9D52D78C009}" type="presOf" srcId="{FA87C286-CF7D-45FB-8B7B-5629BA0CD3BD}" destId="{4D6F8667-8FC9-4E35-9A64-BAE13D347DDA}" srcOrd="0" destOrd="0" presId="urn:microsoft.com/office/officeart/2009/3/layout/IncreasingArrowsProcess"/>
    <dgm:cxn modelId="{B2F0DB48-7237-409C-9529-7DD70F026444}" type="presOf" srcId="{79CBDA97-2D47-4F5F-960A-9DF747224201}" destId="{C0027B41-7FED-4C48-BCB0-87BD0A9352E2}" srcOrd="0" destOrd="0" presId="urn:microsoft.com/office/officeart/2009/3/layout/IncreasingArrowsProcess"/>
    <dgm:cxn modelId="{921FF3C5-CA92-4DA7-8D96-CBB671A8934B}" type="presOf" srcId="{B0CE4EF4-C1CF-4C4E-8EC3-1A75BEA5293B}" destId="{C9575DDA-C741-4F24-B5A0-C5FEFE7EE63E}" srcOrd="0" destOrd="1" presId="urn:microsoft.com/office/officeart/2009/3/layout/IncreasingArrowsProcess"/>
    <dgm:cxn modelId="{7F61BDB2-A89A-4E91-AC8B-8304EF4C20A4}" srcId="{FA87C286-CF7D-45FB-8B7B-5629BA0CD3BD}" destId="{D182B362-85C4-403F-B9A5-DB9DF4779D35}" srcOrd="1" destOrd="0" parTransId="{C2084A02-3910-49B3-BE25-B904A878C7B4}" sibTransId="{124BDDBC-5123-4262-BC2F-70E83AB80534}"/>
    <dgm:cxn modelId="{F2DAEE1D-053E-4BB6-B326-DC697F977F8D}" type="presOf" srcId="{BDAC9A42-3A28-47D7-AA50-89573C5A8775}" destId="{C9575DDA-C741-4F24-B5A0-C5FEFE7EE63E}" srcOrd="0" destOrd="0" presId="urn:microsoft.com/office/officeart/2009/3/layout/IncreasingArrowsProcess"/>
    <dgm:cxn modelId="{91F178AA-7F14-47E7-947A-C63B18E5DD2C}" type="presOf" srcId="{1ED71D6D-9C6E-4BFC-8798-1A8D6FA61EE7}" destId="{10BCADB1-D2E8-4421-9BF5-3E7FB58C19B9}" srcOrd="0" destOrd="0" presId="urn:microsoft.com/office/officeart/2009/3/layout/IncreasingArrowsProcess"/>
    <dgm:cxn modelId="{6663955C-AF21-42D3-8F50-815F8820EF46}" srcId="{FA87C286-CF7D-45FB-8B7B-5629BA0CD3BD}" destId="{5574A194-162E-4165-B35A-E42FCE6D9115}" srcOrd="2" destOrd="0" parTransId="{6DE1F070-644B-41CB-AD78-D2903C9DB708}" sibTransId="{75B75B48-AB47-4EE3-9D16-E90F06AD362B}"/>
    <dgm:cxn modelId="{83E17FE6-65EC-489E-8360-853853290EEA}" srcId="{C1AF78E7-C9E9-4A49-B19D-1BDC62472353}" destId="{17EE4315-BDC3-496B-B9AB-AEC404F9CE67}" srcOrd="0" destOrd="0" parTransId="{BDE6CB6E-E4D0-42E8-85C0-6B56B0051B53}" sibTransId="{DEF97A77-3B16-4380-AC1C-FFB718389460}"/>
    <dgm:cxn modelId="{30A2C814-B62B-4324-8C16-1991F9BEC860}" srcId="{79CBDA97-2D47-4F5F-960A-9DF747224201}" destId="{B0CE4EF4-C1CF-4C4E-8EC3-1A75BEA5293B}" srcOrd="1" destOrd="0" parTransId="{BE8AA96F-E847-4FAC-8A68-0642241F9561}" sibTransId="{C2DBC342-FEB2-4378-9B48-1115FE893249}"/>
    <dgm:cxn modelId="{57878211-249E-4CEC-BEAB-CEA5368ABA85}" srcId="{79CBDA97-2D47-4F5F-960A-9DF747224201}" destId="{BDAC9A42-3A28-47D7-AA50-89573C5A8775}" srcOrd="0" destOrd="0" parTransId="{B4232D07-7AA9-47E0-A220-669FF1B04A72}" sibTransId="{51E58C70-E6BF-4C62-9135-A775AD49EE13}"/>
    <dgm:cxn modelId="{2030B972-46D4-48B5-9FD6-9A71253D08EB}" srcId="{79CBDA97-2D47-4F5F-960A-9DF747224201}" destId="{5270084F-1FEF-41A0-8A3B-9AFCA6BF8DAE}" srcOrd="2" destOrd="0" parTransId="{7CBA745A-EAD8-4B0D-8042-462766B18EE3}" sibTransId="{4AC61D69-3FCD-43AB-99F8-4FECD8C7783D}"/>
    <dgm:cxn modelId="{A5DF3BC1-40EB-408D-B747-C9FB068E1153}" type="presParOf" srcId="{10BCADB1-D2E8-4421-9BF5-3E7FB58C19B9}" destId="{4D6F8667-8FC9-4E35-9A64-BAE13D347DDA}" srcOrd="0" destOrd="0" presId="urn:microsoft.com/office/officeart/2009/3/layout/IncreasingArrowsProcess"/>
    <dgm:cxn modelId="{98F77EED-E8F5-4FAD-8564-71C08CBCCBE1}" type="presParOf" srcId="{10BCADB1-D2E8-4421-9BF5-3E7FB58C19B9}" destId="{AE7D0138-8496-40AF-A2AD-469AB8857591}" srcOrd="1" destOrd="0" presId="urn:microsoft.com/office/officeart/2009/3/layout/IncreasingArrowsProcess"/>
    <dgm:cxn modelId="{4B483BCE-D6B6-4344-8394-8AD78BBD69AD}" type="presParOf" srcId="{10BCADB1-D2E8-4421-9BF5-3E7FB58C19B9}" destId="{3F22907D-75A3-47B2-9345-7A81CAEF0AE9}" srcOrd="2" destOrd="0" presId="urn:microsoft.com/office/officeart/2009/3/layout/IncreasingArrowsProcess"/>
    <dgm:cxn modelId="{0CD5FE8E-3F99-4CE3-8BC3-93AB7E02398D}" type="presParOf" srcId="{10BCADB1-D2E8-4421-9BF5-3E7FB58C19B9}" destId="{1636A40C-D4C8-4D4D-A605-B79965C7E53E}" srcOrd="3" destOrd="0" presId="urn:microsoft.com/office/officeart/2009/3/layout/IncreasingArrowsProcess"/>
    <dgm:cxn modelId="{358C110A-BE58-463B-8FF5-7241F9CA08FE}" type="presParOf" srcId="{10BCADB1-D2E8-4421-9BF5-3E7FB58C19B9}" destId="{C0027B41-7FED-4C48-BCB0-87BD0A9352E2}" srcOrd="4" destOrd="0" presId="urn:microsoft.com/office/officeart/2009/3/layout/IncreasingArrowsProcess"/>
    <dgm:cxn modelId="{1BC922ED-4D02-4091-8ED7-20B7C23E4971}" type="presParOf" srcId="{10BCADB1-D2E8-4421-9BF5-3E7FB58C19B9}" destId="{C9575DDA-C741-4F24-B5A0-C5FEFE7EE63E}"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sp="http://schemas.microsoft.com/office/drawing/2008/diagram" xmlns:dgm="http://schemas.openxmlformats.org/drawingml/2006/diagram" xmlns:a="http://schemas.openxmlformats.org/drawingml/2006/main">
  <dgm:ptLst>
    <dgm:pt modelId="{6E49030C-0BBE-4519-BC15-1C440329B162}" type="doc">
      <dgm:prSet loTypeId="urn:microsoft.com/office/officeart/2005/8/layout/hProcess11" loCatId="process" qsTypeId="urn:microsoft.com/office/officeart/2005/8/quickstyle/simple5" qsCatId="simple" csTypeId="urn:microsoft.com/office/officeart/2005/8/colors/accent1_2" csCatId="accent1" phldr="1"/>
      <dgm:spPr/>
    </dgm:pt>
    <dgm:pt modelId="{CE2DF788-FA1D-4DAA-8083-00D19219C3A8}">
      <dgm:prSet phldrT="[Text]" custT="1"/>
      <dgm:spPr/>
      <dgm:t>
        <a:bodyPr/>
        <a:lstStyle/>
        <a:p>
          <a:r>
            <a:rPr lang="en-US" sz="800" b="0" dirty="0" smtClean="0"/>
            <a:t>Initial Discovery</a:t>
          </a:r>
          <a:endParaRPr lang="en-US" sz="800" b="0" dirty="0"/>
        </a:p>
      </dgm:t>
    </dgm:pt>
    <dgm:pt modelId="{FAD1261B-2686-4CC9-BA3C-A2B7DDC05EB7}" type="parTrans" cxnId="{AA51538A-E973-4102-B40B-674D6CF02B86}">
      <dgm:prSet/>
      <dgm:spPr/>
      <dgm:t>
        <a:bodyPr/>
        <a:lstStyle/>
        <a:p>
          <a:endParaRPr lang="en-US"/>
        </a:p>
      </dgm:t>
    </dgm:pt>
    <dgm:pt modelId="{EF79044A-DA66-4B1F-9B84-4D8328BA4680}" type="sibTrans" cxnId="{AA51538A-E973-4102-B40B-674D6CF02B86}">
      <dgm:prSet/>
      <dgm:spPr/>
      <dgm:t>
        <a:bodyPr/>
        <a:lstStyle/>
        <a:p>
          <a:endParaRPr lang="en-US"/>
        </a:p>
      </dgm:t>
    </dgm:pt>
    <dgm:pt modelId="{6A2DB4AD-CC0E-4A67-9BF7-0F888DC20D38}">
      <dgm:prSet phldrT="[Text]"/>
      <dgm:spPr/>
      <dgm:t>
        <a:bodyPr/>
        <a:lstStyle/>
        <a:p>
          <a:r>
            <a:rPr lang="en-US" dirty="0" smtClean="0"/>
            <a:t>Initial Investigation</a:t>
          </a:r>
          <a:endParaRPr lang="en-US" dirty="0"/>
        </a:p>
      </dgm:t>
    </dgm:pt>
    <dgm:pt modelId="{ADB9B78D-976C-4788-8EC7-811D2D15911F}" type="parTrans" cxnId="{693336F3-DA03-4489-88A2-ACEE58BB6BC4}">
      <dgm:prSet/>
      <dgm:spPr/>
      <dgm:t>
        <a:bodyPr/>
        <a:lstStyle/>
        <a:p>
          <a:endParaRPr lang="en-US"/>
        </a:p>
      </dgm:t>
    </dgm:pt>
    <dgm:pt modelId="{7D448F62-52DD-40B6-9668-5952FA781E0A}" type="sibTrans" cxnId="{693336F3-DA03-4489-88A2-ACEE58BB6BC4}">
      <dgm:prSet/>
      <dgm:spPr/>
      <dgm:t>
        <a:bodyPr/>
        <a:lstStyle/>
        <a:p>
          <a:endParaRPr lang="en-US"/>
        </a:p>
      </dgm:t>
    </dgm:pt>
    <dgm:pt modelId="{A016F06C-D601-4D0E-9B4C-78E3D818E07B}">
      <dgm:prSet phldrT="[Text]"/>
      <dgm:spPr/>
      <dgm:t>
        <a:bodyPr/>
        <a:lstStyle/>
        <a:p>
          <a:r>
            <a:rPr lang="en-US" b="1" dirty="0" smtClean="0"/>
            <a:t>Remediation &amp; Evidence Preservation</a:t>
          </a:r>
          <a:endParaRPr lang="en-US" b="1" dirty="0"/>
        </a:p>
      </dgm:t>
    </dgm:pt>
    <dgm:pt modelId="{A8FEDFA6-D7B4-4FB5-AE2E-AF431BE26446}" type="parTrans" cxnId="{DDD9C2D2-2465-4C79-959D-5AAB8CFB9743}">
      <dgm:prSet/>
      <dgm:spPr/>
      <dgm:t>
        <a:bodyPr/>
        <a:lstStyle/>
        <a:p>
          <a:endParaRPr lang="en-US"/>
        </a:p>
      </dgm:t>
    </dgm:pt>
    <dgm:pt modelId="{C00AC3EC-8F14-4B73-9BA8-ECCDDE006CE5}" type="sibTrans" cxnId="{DDD9C2D2-2465-4C79-959D-5AAB8CFB9743}">
      <dgm:prSet/>
      <dgm:spPr/>
      <dgm:t>
        <a:bodyPr/>
        <a:lstStyle/>
        <a:p>
          <a:endParaRPr lang="en-US"/>
        </a:p>
      </dgm:t>
    </dgm:pt>
    <dgm:pt modelId="{3D632CFA-A98D-49C0-9ED1-E9BA31ADA3CC}">
      <dgm:prSet phldrT="[Text]"/>
      <dgm:spPr/>
      <dgm:t>
        <a:bodyPr/>
        <a:lstStyle/>
        <a:p>
          <a:r>
            <a:rPr lang="en-US" dirty="0" smtClean="0"/>
            <a:t>Legal &amp; Business Risk / Notification Analysis</a:t>
          </a:r>
          <a:endParaRPr lang="en-US" dirty="0"/>
        </a:p>
      </dgm:t>
    </dgm:pt>
    <dgm:pt modelId="{FEC8B360-3DC6-45B0-A149-B4597C6A111A}" type="parTrans" cxnId="{935FF680-C8B6-4BC2-9D37-F255A1249B6D}">
      <dgm:prSet/>
      <dgm:spPr/>
      <dgm:t>
        <a:bodyPr/>
        <a:lstStyle/>
        <a:p>
          <a:endParaRPr lang="en-US"/>
        </a:p>
      </dgm:t>
    </dgm:pt>
    <dgm:pt modelId="{4F405BF5-6076-4291-AFD1-A4AB1721040C}" type="sibTrans" cxnId="{935FF680-C8B6-4BC2-9D37-F255A1249B6D}">
      <dgm:prSet/>
      <dgm:spPr/>
      <dgm:t>
        <a:bodyPr/>
        <a:lstStyle/>
        <a:p>
          <a:endParaRPr lang="en-US"/>
        </a:p>
      </dgm:t>
    </dgm:pt>
    <dgm:pt modelId="{F348C5AB-0D47-4428-BE53-3632904333CD}">
      <dgm:prSet phldrT="[Text]"/>
      <dgm:spPr/>
      <dgm:t>
        <a:bodyPr/>
        <a:lstStyle/>
        <a:p>
          <a:r>
            <a:rPr lang="en-US" dirty="0" smtClean="0"/>
            <a:t>External Notifications</a:t>
          </a:r>
          <a:endParaRPr lang="en-US" dirty="0"/>
        </a:p>
      </dgm:t>
    </dgm:pt>
    <dgm:pt modelId="{E08E4228-B13B-4D9E-B595-5CDBB098AEC6}" type="parTrans" cxnId="{FD87F840-869C-4FD6-8E00-C55A8D81A6A3}">
      <dgm:prSet/>
      <dgm:spPr/>
      <dgm:t>
        <a:bodyPr/>
        <a:lstStyle/>
        <a:p>
          <a:endParaRPr lang="en-US"/>
        </a:p>
      </dgm:t>
    </dgm:pt>
    <dgm:pt modelId="{9E26557B-E36B-49A4-8E95-7C24AC2B7A8C}" type="sibTrans" cxnId="{FD87F840-869C-4FD6-8E00-C55A8D81A6A3}">
      <dgm:prSet/>
      <dgm:spPr/>
      <dgm:t>
        <a:bodyPr/>
        <a:lstStyle/>
        <a:p>
          <a:endParaRPr lang="en-US"/>
        </a:p>
      </dgm:t>
    </dgm:pt>
    <dgm:pt modelId="{24A786E7-E975-49A9-80F7-D6B045A585E0}">
      <dgm:prSet phldrT="[Text]"/>
      <dgm:spPr/>
      <dgm:t>
        <a:bodyPr/>
        <a:lstStyle/>
        <a:p>
          <a:r>
            <a:rPr lang="en-US" dirty="0" smtClean="0"/>
            <a:t>Prepare for Round 2</a:t>
          </a:r>
          <a:endParaRPr lang="en-US" dirty="0"/>
        </a:p>
      </dgm:t>
    </dgm:pt>
    <dgm:pt modelId="{89594D2E-119F-47F7-B3CC-669DFCAA60E9}" type="parTrans" cxnId="{17E32C89-EE41-4DC3-9C46-FEC0531B049F}">
      <dgm:prSet/>
      <dgm:spPr/>
      <dgm:t>
        <a:bodyPr/>
        <a:lstStyle/>
        <a:p>
          <a:endParaRPr lang="en-US"/>
        </a:p>
      </dgm:t>
    </dgm:pt>
    <dgm:pt modelId="{B8BE4544-DF99-4991-B1CD-21AD7A9CA91B}" type="sibTrans" cxnId="{17E32C89-EE41-4DC3-9C46-FEC0531B049F}">
      <dgm:prSet/>
      <dgm:spPr/>
      <dgm:t>
        <a:bodyPr/>
        <a:lstStyle/>
        <a:p>
          <a:endParaRPr lang="en-US"/>
        </a:p>
      </dgm:t>
    </dgm:pt>
    <dgm:pt modelId="{93D643EC-8464-4382-83E3-AF55B7AB3557}">
      <dgm:prSet phldrT="[Text]"/>
      <dgm:spPr/>
      <dgm:t>
        <a:bodyPr/>
        <a:lstStyle/>
        <a:p>
          <a:r>
            <a:rPr lang="en-US" dirty="0" smtClean="0"/>
            <a:t>Litigation</a:t>
          </a:r>
          <a:endParaRPr lang="en-US" dirty="0"/>
        </a:p>
      </dgm:t>
    </dgm:pt>
    <dgm:pt modelId="{FBEF0142-0D56-4BD7-B8CF-5E7728CD0C56}" type="parTrans" cxnId="{AEBA9FA3-718D-4AB6-99F3-A5366FE16BAB}">
      <dgm:prSet/>
      <dgm:spPr/>
      <dgm:t>
        <a:bodyPr/>
        <a:lstStyle/>
        <a:p>
          <a:endParaRPr lang="en-US"/>
        </a:p>
      </dgm:t>
    </dgm:pt>
    <dgm:pt modelId="{A2250454-FE3D-4171-B5EF-785E5AF46AF1}" type="sibTrans" cxnId="{AEBA9FA3-718D-4AB6-99F3-A5366FE16BAB}">
      <dgm:prSet/>
      <dgm:spPr/>
      <dgm:t>
        <a:bodyPr/>
        <a:lstStyle/>
        <a:p>
          <a:endParaRPr lang="en-US"/>
        </a:p>
      </dgm:t>
    </dgm:pt>
    <dgm:pt modelId="{B4A70278-A5D3-4B17-AE4E-6963CE086BE4}">
      <dgm:prSet phldrT="[Text]"/>
      <dgm:spPr/>
      <dgm:t>
        <a:bodyPr/>
        <a:lstStyle/>
        <a:p>
          <a:r>
            <a:rPr lang="en-US" dirty="0" smtClean="0"/>
            <a:t>Lessons Learned</a:t>
          </a:r>
          <a:endParaRPr lang="en-US" dirty="0"/>
        </a:p>
      </dgm:t>
    </dgm:pt>
    <dgm:pt modelId="{AA31A185-EEDD-4D96-B32A-F2534E0656F0}" type="parTrans" cxnId="{C0EB7B49-3E28-43ED-B13E-1CE0EF4FBCC4}">
      <dgm:prSet/>
      <dgm:spPr/>
      <dgm:t>
        <a:bodyPr/>
        <a:lstStyle/>
        <a:p>
          <a:endParaRPr lang="en-US"/>
        </a:p>
      </dgm:t>
    </dgm:pt>
    <dgm:pt modelId="{9BF90DDE-1353-41CE-8FA7-D1A6E60E7BA6}" type="sibTrans" cxnId="{C0EB7B49-3E28-43ED-B13E-1CE0EF4FBCC4}">
      <dgm:prSet/>
      <dgm:spPr/>
      <dgm:t>
        <a:bodyPr/>
        <a:lstStyle/>
        <a:p>
          <a:endParaRPr lang="en-US"/>
        </a:p>
      </dgm:t>
    </dgm:pt>
    <dgm:pt modelId="{E8A709EA-707C-4088-AA43-7E1E625164DC}" type="pres">
      <dgm:prSet presAssocID="{6E49030C-0BBE-4519-BC15-1C440329B162}" presName="Name0" presStyleCnt="0">
        <dgm:presLayoutVars>
          <dgm:dir/>
          <dgm:resizeHandles val="exact"/>
        </dgm:presLayoutVars>
      </dgm:prSet>
      <dgm:spPr/>
    </dgm:pt>
    <dgm:pt modelId="{45D75DE3-0FEC-4E1B-AE6B-618C132C506A}" type="pres">
      <dgm:prSet presAssocID="{6E49030C-0BBE-4519-BC15-1C440329B162}" presName="arrow" presStyleLbl="bgShp" presStyleIdx="0" presStyleCnt="1" custLinFactNeighborX="901">
        <dgm:style>
          <a:lnRef idx="1">
            <a:schemeClr val="dk1"/>
          </a:lnRef>
          <a:fillRef idx="2">
            <a:schemeClr val="dk1"/>
          </a:fillRef>
          <a:effectRef idx="1">
            <a:schemeClr val="dk1"/>
          </a:effectRef>
          <a:fontRef idx="minor">
            <a:schemeClr val="dk1"/>
          </a:fontRef>
        </dgm:style>
      </dgm:prSet>
      <dgm:spPr>
        <a:solidFill>
          <a:schemeClr val="bg1">
            <a:lumMod val="75000"/>
          </a:schemeClr>
        </a:solidFill>
        <a:effectLst>
          <a:outerShdw blurRad="50800" dist="38100" dir="2700000" algn="tl" rotWithShape="0">
            <a:prstClr val="black">
              <a:alpha val="40000"/>
            </a:prstClr>
          </a:outerShdw>
        </a:effectLst>
      </dgm:spPr>
    </dgm:pt>
    <dgm:pt modelId="{6FA75AAC-0556-4AED-BECF-F14BAE4E36E7}" type="pres">
      <dgm:prSet presAssocID="{6E49030C-0BBE-4519-BC15-1C440329B162}" presName="points" presStyleCnt="0"/>
      <dgm:spPr/>
    </dgm:pt>
    <dgm:pt modelId="{7DF4431C-65AF-4789-B0FA-BF9D22105E64}" type="pres">
      <dgm:prSet presAssocID="{CE2DF788-FA1D-4DAA-8083-00D19219C3A8}" presName="compositeA" presStyleCnt="0"/>
      <dgm:spPr/>
    </dgm:pt>
    <dgm:pt modelId="{E427075E-2159-4A23-A771-52EF1F5034F3}" type="pres">
      <dgm:prSet presAssocID="{CE2DF788-FA1D-4DAA-8083-00D19219C3A8}" presName="textA" presStyleLbl="revTx" presStyleIdx="0" presStyleCnt="8">
        <dgm:presLayoutVars>
          <dgm:bulletEnabled val="1"/>
        </dgm:presLayoutVars>
      </dgm:prSet>
      <dgm:spPr/>
      <dgm:t>
        <a:bodyPr/>
        <a:lstStyle/>
        <a:p>
          <a:endParaRPr lang="en-US"/>
        </a:p>
      </dgm:t>
    </dgm:pt>
    <dgm:pt modelId="{B377CB9C-F869-45A7-A89D-868393BD32A8}" type="pres">
      <dgm:prSet presAssocID="{CE2DF788-FA1D-4DAA-8083-00D19219C3A8}" presName="circleA" presStyleLbl="node1" presStyleIdx="0" presStyleCnt="8">
        <dgm:style>
          <a:lnRef idx="0">
            <a:schemeClr val="accent1"/>
          </a:lnRef>
          <a:fillRef idx="3">
            <a:schemeClr val="accent1"/>
          </a:fillRef>
          <a:effectRef idx="3">
            <a:schemeClr val="accent1"/>
          </a:effectRef>
          <a:fontRef idx="minor">
            <a:schemeClr val="lt1"/>
          </a:fontRef>
        </dgm:style>
      </dgm:prSet>
      <dgm:spPr/>
    </dgm:pt>
    <dgm:pt modelId="{500A18BF-69C2-4F7D-8944-1C700522919C}" type="pres">
      <dgm:prSet presAssocID="{CE2DF788-FA1D-4DAA-8083-00D19219C3A8}" presName="spaceA" presStyleCnt="0"/>
      <dgm:spPr/>
    </dgm:pt>
    <dgm:pt modelId="{70C4E6DB-25D4-43FF-9134-E516EED59AD7}" type="pres">
      <dgm:prSet presAssocID="{EF79044A-DA66-4B1F-9B84-4D8328BA4680}" presName="space" presStyleCnt="0"/>
      <dgm:spPr/>
    </dgm:pt>
    <dgm:pt modelId="{AC246F6F-FEEC-4709-B160-F80DE7831662}" type="pres">
      <dgm:prSet presAssocID="{6A2DB4AD-CC0E-4A67-9BF7-0F888DC20D38}" presName="compositeB" presStyleCnt="0"/>
      <dgm:spPr/>
    </dgm:pt>
    <dgm:pt modelId="{AE7EA1F3-D094-46DC-B4FF-9401D6C95C15}" type="pres">
      <dgm:prSet presAssocID="{6A2DB4AD-CC0E-4A67-9BF7-0F888DC20D38}" presName="textB" presStyleLbl="revTx" presStyleIdx="1" presStyleCnt="8">
        <dgm:presLayoutVars>
          <dgm:bulletEnabled val="1"/>
        </dgm:presLayoutVars>
      </dgm:prSet>
      <dgm:spPr/>
      <dgm:t>
        <a:bodyPr/>
        <a:lstStyle/>
        <a:p>
          <a:endParaRPr lang="en-US"/>
        </a:p>
      </dgm:t>
    </dgm:pt>
    <dgm:pt modelId="{A570C5D0-EC5B-4928-8B2F-718E8C92D6E1}" type="pres">
      <dgm:prSet presAssocID="{6A2DB4AD-CC0E-4A67-9BF7-0F888DC20D38}" presName="circleB" presStyleLbl="node1" presStyleIdx="1" presStyleCnt="8"/>
      <dgm:spPr/>
    </dgm:pt>
    <dgm:pt modelId="{9179A7DD-10CD-4D36-B7DF-65B5ADCB57CE}" type="pres">
      <dgm:prSet presAssocID="{6A2DB4AD-CC0E-4A67-9BF7-0F888DC20D38}" presName="spaceB" presStyleCnt="0"/>
      <dgm:spPr/>
    </dgm:pt>
    <dgm:pt modelId="{8B6C032B-AEFE-46F1-B944-4B7B6C68F733}" type="pres">
      <dgm:prSet presAssocID="{7D448F62-52DD-40B6-9668-5952FA781E0A}" presName="space" presStyleCnt="0"/>
      <dgm:spPr/>
    </dgm:pt>
    <dgm:pt modelId="{63EDCBA5-7989-49BF-ABF9-8E0C862A16FA}" type="pres">
      <dgm:prSet presAssocID="{A016F06C-D601-4D0E-9B4C-78E3D818E07B}" presName="compositeA" presStyleCnt="0"/>
      <dgm:spPr/>
    </dgm:pt>
    <dgm:pt modelId="{4888CC0A-5F23-4BCA-91B3-589B58AB3133}" type="pres">
      <dgm:prSet presAssocID="{A016F06C-D601-4D0E-9B4C-78E3D818E07B}" presName="textA" presStyleLbl="revTx" presStyleIdx="2" presStyleCnt="8">
        <dgm:presLayoutVars>
          <dgm:bulletEnabled val="1"/>
        </dgm:presLayoutVars>
      </dgm:prSet>
      <dgm:spPr/>
      <dgm:t>
        <a:bodyPr/>
        <a:lstStyle/>
        <a:p>
          <a:endParaRPr lang="en-US"/>
        </a:p>
      </dgm:t>
    </dgm:pt>
    <dgm:pt modelId="{CF2B9A54-3806-493B-BAF8-321F6F9C1BE1}" type="pres">
      <dgm:prSet presAssocID="{A016F06C-D601-4D0E-9B4C-78E3D818E07B}" presName="circleA" presStyleLbl="node1" presStyleIdx="2" presStyleCnt="8"/>
      <dgm:spPr>
        <a:solidFill>
          <a:srgbClr val="00FF00"/>
        </a:solidFill>
      </dgm:spPr>
    </dgm:pt>
    <dgm:pt modelId="{841C441D-EC60-4074-ACA4-AD331FC852FA}" type="pres">
      <dgm:prSet presAssocID="{A016F06C-D601-4D0E-9B4C-78E3D818E07B}" presName="spaceA" presStyleCnt="0"/>
      <dgm:spPr/>
    </dgm:pt>
    <dgm:pt modelId="{FC42689E-9296-479A-AB48-BCA1421D12A6}" type="pres">
      <dgm:prSet presAssocID="{C00AC3EC-8F14-4B73-9BA8-ECCDDE006CE5}" presName="space" presStyleCnt="0"/>
      <dgm:spPr/>
    </dgm:pt>
    <dgm:pt modelId="{D8D616F3-0021-47D5-8677-AF9A6FF1FB07}" type="pres">
      <dgm:prSet presAssocID="{3D632CFA-A98D-49C0-9ED1-E9BA31ADA3CC}" presName="compositeB" presStyleCnt="0"/>
      <dgm:spPr/>
    </dgm:pt>
    <dgm:pt modelId="{65E6B075-13C4-4A63-8F2D-645786730DAB}" type="pres">
      <dgm:prSet presAssocID="{3D632CFA-A98D-49C0-9ED1-E9BA31ADA3CC}" presName="textB" presStyleLbl="revTx" presStyleIdx="3" presStyleCnt="8">
        <dgm:presLayoutVars>
          <dgm:bulletEnabled val="1"/>
        </dgm:presLayoutVars>
      </dgm:prSet>
      <dgm:spPr/>
      <dgm:t>
        <a:bodyPr/>
        <a:lstStyle/>
        <a:p>
          <a:endParaRPr lang="en-US"/>
        </a:p>
      </dgm:t>
    </dgm:pt>
    <dgm:pt modelId="{1A58880E-3BF6-4747-9FE0-F6F5E667045A}" type="pres">
      <dgm:prSet presAssocID="{3D632CFA-A98D-49C0-9ED1-E9BA31ADA3CC}" presName="circleB" presStyleLbl="node1" presStyleIdx="3" presStyleCnt="8"/>
      <dgm:spPr/>
    </dgm:pt>
    <dgm:pt modelId="{45B54D33-671E-4924-969E-CEDB27CF2A87}" type="pres">
      <dgm:prSet presAssocID="{3D632CFA-A98D-49C0-9ED1-E9BA31ADA3CC}" presName="spaceB" presStyleCnt="0"/>
      <dgm:spPr/>
    </dgm:pt>
    <dgm:pt modelId="{05CF0823-588A-49BF-B85B-02AE74EA2058}" type="pres">
      <dgm:prSet presAssocID="{4F405BF5-6076-4291-AFD1-A4AB1721040C}" presName="space" presStyleCnt="0"/>
      <dgm:spPr/>
    </dgm:pt>
    <dgm:pt modelId="{033BB680-2A56-4C10-8C61-1B42583CBF5E}" type="pres">
      <dgm:prSet presAssocID="{F348C5AB-0D47-4428-BE53-3632904333CD}" presName="compositeA" presStyleCnt="0"/>
      <dgm:spPr/>
    </dgm:pt>
    <dgm:pt modelId="{0736FC7D-E695-4172-A503-196CBC385E12}" type="pres">
      <dgm:prSet presAssocID="{F348C5AB-0D47-4428-BE53-3632904333CD}" presName="textA" presStyleLbl="revTx" presStyleIdx="4" presStyleCnt="8">
        <dgm:presLayoutVars>
          <dgm:bulletEnabled val="1"/>
        </dgm:presLayoutVars>
      </dgm:prSet>
      <dgm:spPr/>
      <dgm:t>
        <a:bodyPr/>
        <a:lstStyle/>
        <a:p>
          <a:endParaRPr lang="en-US"/>
        </a:p>
      </dgm:t>
    </dgm:pt>
    <dgm:pt modelId="{A190E172-4CBB-4898-B8EA-C1B6471101DF}" type="pres">
      <dgm:prSet presAssocID="{F348C5AB-0D47-4428-BE53-3632904333CD}" presName="circleA" presStyleLbl="node1" presStyleIdx="4" presStyleCnt="8"/>
      <dgm:spPr/>
    </dgm:pt>
    <dgm:pt modelId="{92199FD4-7635-440A-95CF-A39EC0ACB1F1}" type="pres">
      <dgm:prSet presAssocID="{F348C5AB-0D47-4428-BE53-3632904333CD}" presName="spaceA" presStyleCnt="0"/>
      <dgm:spPr/>
    </dgm:pt>
    <dgm:pt modelId="{29B875C8-985D-468C-9731-DCB518CE5F0F}" type="pres">
      <dgm:prSet presAssocID="{9E26557B-E36B-49A4-8E95-7C24AC2B7A8C}" presName="space" presStyleCnt="0"/>
      <dgm:spPr/>
    </dgm:pt>
    <dgm:pt modelId="{F460F2DA-B43C-4922-8435-CBC853C85168}" type="pres">
      <dgm:prSet presAssocID="{24A786E7-E975-49A9-80F7-D6B045A585E0}" presName="compositeB" presStyleCnt="0"/>
      <dgm:spPr/>
    </dgm:pt>
    <dgm:pt modelId="{67620822-939C-4BB0-84F7-84E66C50CDC2}" type="pres">
      <dgm:prSet presAssocID="{24A786E7-E975-49A9-80F7-D6B045A585E0}" presName="textB" presStyleLbl="revTx" presStyleIdx="5" presStyleCnt="8">
        <dgm:presLayoutVars>
          <dgm:bulletEnabled val="1"/>
        </dgm:presLayoutVars>
      </dgm:prSet>
      <dgm:spPr/>
      <dgm:t>
        <a:bodyPr/>
        <a:lstStyle/>
        <a:p>
          <a:endParaRPr lang="en-US"/>
        </a:p>
      </dgm:t>
    </dgm:pt>
    <dgm:pt modelId="{61AFB2BF-7C7A-4107-821F-AFB276B687CA}" type="pres">
      <dgm:prSet presAssocID="{24A786E7-E975-49A9-80F7-D6B045A585E0}" presName="circleB" presStyleLbl="node1" presStyleIdx="5" presStyleCnt="8"/>
      <dgm:spPr/>
    </dgm:pt>
    <dgm:pt modelId="{936C5E1F-59B0-4736-A62D-51F62DFE894F}" type="pres">
      <dgm:prSet presAssocID="{24A786E7-E975-49A9-80F7-D6B045A585E0}" presName="spaceB" presStyleCnt="0"/>
      <dgm:spPr/>
    </dgm:pt>
    <dgm:pt modelId="{1A6E5C59-4D9B-47B9-A6A6-AB70D0DC3AF7}" type="pres">
      <dgm:prSet presAssocID="{B8BE4544-DF99-4991-B1CD-21AD7A9CA91B}" presName="space" presStyleCnt="0"/>
      <dgm:spPr/>
    </dgm:pt>
    <dgm:pt modelId="{6EC98578-AC67-4F01-9CEC-66CF3DD4FF85}" type="pres">
      <dgm:prSet presAssocID="{93D643EC-8464-4382-83E3-AF55B7AB3557}" presName="compositeA" presStyleCnt="0"/>
      <dgm:spPr/>
    </dgm:pt>
    <dgm:pt modelId="{904AFC54-C046-44A3-A301-4DDFE5015E7C}" type="pres">
      <dgm:prSet presAssocID="{93D643EC-8464-4382-83E3-AF55B7AB3557}" presName="textA" presStyleLbl="revTx" presStyleIdx="6" presStyleCnt="8">
        <dgm:presLayoutVars>
          <dgm:bulletEnabled val="1"/>
        </dgm:presLayoutVars>
      </dgm:prSet>
      <dgm:spPr/>
      <dgm:t>
        <a:bodyPr/>
        <a:lstStyle/>
        <a:p>
          <a:endParaRPr lang="en-US"/>
        </a:p>
      </dgm:t>
    </dgm:pt>
    <dgm:pt modelId="{954AE7AA-BF6D-4794-B5F3-B85A4CDEF5A5}" type="pres">
      <dgm:prSet presAssocID="{93D643EC-8464-4382-83E3-AF55B7AB3557}" presName="circleA" presStyleLbl="node1" presStyleIdx="6" presStyleCnt="8"/>
      <dgm:spPr/>
    </dgm:pt>
    <dgm:pt modelId="{61D8EAE9-5195-44C1-B54A-2B78A16DF78E}" type="pres">
      <dgm:prSet presAssocID="{93D643EC-8464-4382-83E3-AF55B7AB3557}" presName="spaceA" presStyleCnt="0"/>
      <dgm:spPr/>
    </dgm:pt>
    <dgm:pt modelId="{EE956A2A-36A5-4B7C-A267-678BEE10CBAE}" type="pres">
      <dgm:prSet presAssocID="{A2250454-FE3D-4171-B5EF-785E5AF46AF1}" presName="space" presStyleCnt="0"/>
      <dgm:spPr/>
    </dgm:pt>
    <dgm:pt modelId="{FB2605BF-CEF1-47BA-BCC6-24955676BD94}" type="pres">
      <dgm:prSet presAssocID="{B4A70278-A5D3-4B17-AE4E-6963CE086BE4}" presName="compositeB" presStyleCnt="0"/>
      <dgm:spPr/>
    </dgm:pt>
    <dgm:pt modelId="{4CFB1A45-B278-42C4-8249-688CA1EABD8E}" type="pres">
      <dgm:prSet presAssocID="{B4A70278-A5D3-4B17-AE4E-6963CE086BE4}" presName="textB" presStyleLbl="revTx" presStyleIdx="7" presStyleCnt="8">
        <dgm:presLayoutVars>
          <dgm:bulletEnabled val="1"/>
        </dgm:presLayoutVars>
      </dgm:prSet>
      <dgm:spPr/>
      <dgm:t>
        <a:bodyPr/>
        <a:lstStyle/>
        <a:p>
          <a:endParaRPr lang="en-US"/>
        </a:p>
      </dgm:t>
    </dgm:pt>
    <dgm:pt modelId="{B3B0EDF5-2B10-4DAE-AACE-FB977BC9004E}" type="pres">
      <dgm:prSet presAssocID="{B4A70278-A5D3-4B17-AE4E-6963CE086BE4}" presName="circleB" presStyleLbl="node1" presStyleIdx="7" presStyleCnt="8"/>
      <dgm:spPr/>
    </dgm:pt>
    <dgm:pt modelId="{627A56F0-9965-41A2-90E6-8C9F681B7728}" type="pres">
      <dgm:prSet presAssocID="{B4A70278-A5D3-4B17-AE4E-6963CE086BE4}" presName="spaceB" presStyleCnt="0"/>
      <dgm:spPr/>
    </dgm:pt>
  </dgm:ptLst>
  <dgm:cxnLst>
    <dgm:cxn modelId="{F8805218-24B8-4055-867D-0C18C4F5D5F7}" type="presOf" srcId="{A016F06C-D601-4D0E-9B4C-78E3D818E07B}" destId="{4888CC0A-5F23-4BCA-91B3-589B58AB3133}" srcOrd="0" destOrd="0" presId="urn:microsoft.com/office/officeart/2005/8/layout/hProcess11"/>
    <dgm:cxn modelId="{693336F3-DA03-4489-88A2-ACEE58BB6BC4}" srcId="{6E49030C-0BBE-4519-BC15-1C440329B162}" destId="{6A2DB4AD-CC0E-4A67-9BF7-0F888DC20D38}" srcOrd="1" destOrd="0" parTransId="{ADB9B78D-976C-4788-8EC7-811D2D15911F}" sibTransId="{7D448F62-52DD-40B6-9668-5952FA781E0A}"/>
    <dgm:cxn modelId="{DDD9C2D2-2465-4C79-959D-5AAB8CFB9743}" srcId="{6E49030C-0BBE-4519-BC15-1C440329B162}" destId="{A016F06C-D601-4D0E-9B4C-78E3D818E07B}" srcOrd="2" destOrd="0" parTransId="{A8FEDFA6-D7B4-4FB5-AE2E-AF431BE26446}" sibTransId="{C00AC3EC-8F14-4B73-9BA8-ECCDDE006CE5}"/>
    <dgm:cxn modelId="{C0EB7B49-3E28-43ED-B13E-1CE0EF4FBCC4}" srcId="{6E49030C-0BBE-4519-BC15-1C440329B162}" destId="{B4A70278-A5D3-4B17-AE4E-6963CE086BE4}" srcOrd="7" destOrd="0" parTransId="{AA31A185-EEDD-4D96-B32A-F2534E0656F0}" sibTransId="{9BF90DDE-1353-41CE-8FA7-D1A6E60E7BA6}"/>
    <dgm:cxn modelId="{B49D0695-EA62-4A27-A6B9-5C0379BCA520}" type="presOf" srcId="{6E49030C-0BBE-4519-BC15-1C440329B162}" destId="{E8A709EA-707C-4088-AA43-7E1E625164DC}" srcOrd="0" destOrd="0" presId="urn:microsoft.com/office/officeart/2005/8/layout/hProcess11"/>
    <dgm:cxn modelId="{FD87F840-869C-4FD6-8E00-C55A8D81A6A3}" srcId="{6E49030C-0BBE-4519-BC15-1C440329B162}" destId="{F348C5AB-0D47-4428-BE53-3632904333CD}" srcOrd="4" destOrd="0" parTransId="{E08E4228-B13B-4D9E-B595-5CDBB098AEC6}" sibTransId="{9E26557B-E36B-49A4-8E95-7C24AC2B7A8C}"/>
    <dgm:cxn modelId="{AA51538A-E973-4102-B40B-674D6CF02B86}" srcId="{6E49030C-0BBE-4519-BC15-1C440329B162}" destId="{CE2DF788-FA1D-4DAA-8083-00D19219C3A8}" srcOrd="0" destOrd="0" parTransId="{FAD1261B-2686-4CC9-BA3C-A2B7DDC05EB7}" sibTransId="{EF79044A-DA66-4B1F-9B84-4D8328BA4680}"/>
    <dgm:cxn modelId="{4D083F0A-B011-4340-90C5-26E4B84D855D}" type="presOf" srcId="{CE2DF788-FA1D-4DAA-8083-00D19219C3A8}" destId="{E427075E-2159-4A23-A771-52EF1F5034F3}" srcOrd="0" destOrd="0" presId="urn:microsoft.com/office/officeart/2005/8/layout/hProcess11"/>
    <dgm:cxn modelId="{AEBA9FA3-718D-4AB6-99F3-A5366FE16BAB}" srcId="{6E49030C-0BBE-4519-BC15-1C440329B162}" destId="{93D643EC-8464-4382-83E3-AF55B7AB3557}" srcOrd="6" destOrd="0" parTransId="{FBEF0142-0D56-4BD7-B8CF-5E7728CD0C56}" sibTransId="{A2250454-FE3D-4171-B5EF-785E5AF46AF1}"/>
    <dgm:cxn modelId="{039AE04A-D188-4C55-B3D9-AC795833994B}" type="presOf" srcId="{F348C5AB-0D47-4428-BE53-3632904333CD}" destId="{0736FC7D-E695-4172-A503-196CBC385E12}" srcOrd="0" destOrd="0" presId="urn:microsoft.com/office/officeart/2005/8/layout/hProcess11"/>
    <dgm:cxn modelId="{4231D7F9-A796-4910-87D2-DB39F38D1E72}" type="presOf" srcId="{93D643EC-8464-4382-83E3-AF55B7AB3557}" destId="{904AFC54-C046-44A3-A301-4DDFE5015E7C}" srcOrd="0" destOrd="0" presId="urn:microsoft.com/office/officeart/2005/8/layout/hProcess11"/>
    <dgm:cxn modelId="{BF5DDEED-4B0D-4546-81F5-86FDC0FB7100}" type="presOf" srcId="{3D632CFA-A98D-49C0-9ED1-E9BA31ADA3CC}" destId="{65E6B075-13C4-4A63-8F2D-645786730DAB}" srcOrd="0" destOrd="0" presId="urn:microsoft.com/office/officeart/2005/8/layout/hProcess11"/>
    <dgm:cxn modelId="{BCFA6D75-AD32-4445-8BCD-539B4CA84EED}" type="presOf" srcId="{24A786E7-E975-49A9-80F7-D6B045A585E0}" destId="{67620822-939C-4BB0-84F7-84E66C50CDC2}" srcOrd="0" destOrd="0" presId="urn:microsoft.com/office/officeart/2005/8/layout/hProcess11"/>
    <dgm:cxn modelId="{935FF680-C8B6-4BC2-9D37-F255A1249B6D}" srcId="{6E49030C-0BBE-4519-BC15-1C440329B162}" destId="{3D632CFA-A98D-49C0-9ED1-E9BA31ADA3CC}" srcOrd="3" destOrd="0" parTransId="{FEC8B360-3DC6-45B0-A149-B4597C6A111A}" sibTransId="{4F405BF5-6076-4291-AFD1-A4AB1721040C}"/>
    <dgm:cxn modelId="{2588B632-338F-46B2-B423-E0048BB49548}" type="presOf" srcId="{B4A70278-A5D3-4B17-AE4E-6963CE086BE4}" destId="{4CFB1A45-B278-42C4-8249-688CA1EABD8E}" srcOrd="0" destOrd="0" presId="urn:microsoft.com/office/officeart/2005/8/layout/hProcess11"/>
    <dgm:cxn modelId="{299F12CA-66D2-4764-989D-47B759920C7A}" type="presOf" srcId="{6A2DB4AD-CC0E-4A67-9BF7-0F888DC20D38}" destId="{AE7EA1F3-D094-46DC-B4FF-9401D6C95C15}" srcOrd="0" destOrd="0" presId="urn:microsoft.com/office/officeart/2005/8/layout/hProcess11"/>
    <dgm:cxn modelId="{17E32C89-EE41-4DC3-9C46-FEC0531B049F}" srcId="{6E49030C-0BBE-4519-BC15-1C440329B162}" destId="{24A786E7-E975-49A9-80F7-D6B045A585E0}" srcOrd="5" destOrd="0" parTransId="{89594D2E-119F-47F7-B3CC-669DFCAA60E9}" sibTransId="{B8BE4544-DF99-4991-B1CD-21AD7A9CA91B}"/>
    <dgm:cxn modelId="{8F2AF4A7-D776-4BEC-84E5-1A0764A83CA6}" type="presParOf" srcId="{E8A709EA-707C-4088-AA43-7E1E625164DC}" destId="{45D75DE3-0FEC-4E1B-AE6B-618C132C506A}" srcOrd="0" destOrd="0" presId="urn:microsoft.com/office/officeart/2005/8/layout/hProcess11"/>
    <dgm:cxn modelId="{25359F2A-3F56-4066-9888-903129102AD8}" type="presParOf" srcId="{E8A709EA-707C-4088-AA43-7E1E625164DC}" destId="{6FA75AAC-0556-4AED-BECF-F14BAE4E36E7}" srcOrd="1" destOrd="0" presId="urn:microsoft.com/office/officeart/2005/8/layout/hProcess11"/>
    <dgm:cxn modelId="{5A3F0659-F29E-4DF7-BE05-822D78F6ABF8}" type="presParOf" srcId="{6FA75AAC-0556-4AED-BECF-F14BAE4E36E7}" destId="{7DF4431C-65AF-4789-B0FA-BF9D22105E64}" srcOrd="0" destOrd="0" presId="urn:microsoft.com/office/officeart/2005/8/layout/hProcess11"/>
    <dgm:cxn modelId="{1998F6D3-A97A-4383-AB54-8E8A733E02ED}" type="presParOf" srcId="{7DF4431C-65AF-4789-B0FA-BF9D22105E64}" destId="{E427075E-2159-4A23-A771-52EF1F5034F3}" srcOrd="0" destOrd="0" presId="urn:microsoft.com/office/officeart/2005/8/layout/hProcess11"/>
    <dgm:cxn modelId="{A0EC4E55-7E5A-443E-9D69-42D869525689}" type="presParOf" srcId="{7DF4431C-65AF-4789-B0FA-BF9D22105E64}" destId="{B377CB9C-F869-45A7-A89D-868393BD32A8}" srcOrd="1" destOrd="0" presId="urn:microsoft.com/office/officeart/2005/8/layout/hProcess11"/>
    <dgm:cxn modelId="{BCB162DC-85C1-4F5C-8579-7B4D630EBD74}" type="presParOf" srcId="{7DF4431C-65AF-4789-B0FA-BF9D22105E64}" destId="{500A18BF-69C2-4F7D-8944-1C700522919C}" srcOrd="2" destOrd="0" presId="urn:microsoft.com/office/officeart/2005/8/layout/hProcess11"/>
    <dgm:cxn modelId="{C1A9765D-F921-463F-8FC2-0AFE4BF62F8E}" type="presParOf" srcId="{6FA75AAC-0556-4AED-BECF-F14BAE4E36E7}" destId="{70C4E6DB-25D4-43FF-9134-E516EED59AD7}" srcOrd="1" destOrd="0" presId="urn:microsoft.com/office/officeart/2005/8/layout/hProcess11"/>
    <dgm:cxn modelId="{A8290FFD-AC38-4CCC-A974-125F86931257}" type="presParOf" srcId="{6FA75AAC-0556-4AED-BECF-F14BAE4E36E7}" destId="{AC246F6F-FEEC-4709-B160-F80DE7831662}" srcOrd="2" destOrd="0" presId="urn:microsoft.com/office/officeart/2005/8/layout/hProcess11"/>
    <dgm:cxn modelId="{269843CD-8F7C-445B-9335-BAC17E4C7D5B}" type="presParOf" srcId="{AC246F6F-FEEC-4709-B160-F80DE7831662}" destId="{AE7EA1F3-D094-46DC-B4FF-9401D6C95C15}" srcOrd="0" destOrd="0" presId="urn:microsoft.com/office/officeart/2005/8/layout/hProcess11"/>
    <dgm:cxn modelId="{0F22E3F7-E670-4E8F-968C-824EF0791FC5}" type="presParOf" srcId="{AC246F6F-FEEC-4709-B160-F80DE7831662}" destId="{A570C5D0-EC5B-4928-8B2F-718E8C92D6E1}" srcOrd="1" destOrd="0" presId="urn:microsoft.com/office/officeart/2005/8/layout/hProcess11"/>
    <dgm:cxn modelId="{95A62D8C-9F57-4E29-9D3C-BF66D1CD9D75}" type="presParOf" srcId="{AC246F6F-FEEC-4709-B160-F80DE7831662}" destId="{9179A7DD-10CD-4D36-B7DF-65B5ADCB57CE}" srcOrd="2" destOrd="0" presId="urn:microsoft.com/office/officeart/2005/8/layout/hProcess11"/>
    <dgm:cxn modelId="{EECB0C1C-4EE3-43A3-B4CF-5CAB5C5E351E}" type="presParOf" srcId="{6FA75AAC-0556-4AED-BECF-F14BAE4E36E7}" destId="{8B6C032B-AEFE-46F1-B944-4B7B6C68F733}" srcOrd="3" destOrd="0" presId="urn:microsoft.com/office/officeart/2005/8/layout/hProcess11"/>
    <dgm:cxn modelId="{9127F559-1A74-45EC-8187-9646881142C5}" type="presParOf" srcId="{6FA75AAC-0556-4AED-BECF-F14BAE4E36E7}" destId="{63EDCBA5-7989-49BF-ABF9-8E0C862A16FA}" srcOrd="4" destOrd="0" presId="urn:microsoft.com/office/officeart/2005/8/layout/hProcess11"/>
    <dgm:cxn modelId="{7E060814-1AFA-44E2-95F1-C981CEBF77C0}" type="presParOf" srcId="{63EDCBA5-7989-49BF-ABF9-8E0C862A16FA}" destId="{4888CC0A-5F23-4BCA-91B3-589B58AB3133}" srcOrd="0" destOrd="0" presId="urn:microsoft.com/office/officeart/2005/8/layout/hProcess11"/>
    <dgm:cxn modelId="{970729B2-D023-4FA5-9223-B7542215D6DE}" type="presParOf" srcId="{63EDCBA5-7989-49BF-ABF9-8E0C862A16FA}" destId="{CF2B9A54-3806-493B-BAF8-321F6F9C1BE1}" srcOrd="1" destOrd="0" presId="urn:microsoft.com/office/officeart/2005/8/layout/hProcess11"/>
    <dgm:cxn modelId="{A0D3FA9F-D34C-4829-A2AF-BE5362634665}" type="presParOf" srcId="{63EDCBA5-7989-49BF-ABF9-8E0C862A16FA}" destId="{841C441D-EC60-4074-ACA4-AD331FC852FA}" srcOrd="2" destOrd="0" presId="urn:microsoft.com/office/officeart/2005/8/layout/hProcess11"/>
    <dgm:cxn modelId="{7FDB7190-6277-4CB5-BAC5-3E59C7C40B8D}" type="presParOf" srcId="{6FA75AAC-0556-4AED-BECF-F14BAE4E36E7}" destId="{FC42689E-9296-479A-AB48-BCA1421D12A6}" srcOrd="5" destOrd="0" presId="urn:microsoft.com/office/officeart/2005/8/layout/hProcess11"/>
    <dgm:cxn modelId="{AE5F2E8F-FE91-42CE-9F51-D1A8D7915B5B}" type="presParOf" srcId="{6FA75AAC-0556-4AED-BECF-F14BAE4E36E7}" destId="{D8D616F3-0021-47D5-8677-AF9A6FF1FB07}" srcOrd="6" destOrd="0" presId="urn:microsoft.com/office/officeart/2005/8/layout/hProcess11"/>
    <dgm:cxn modelId="{A022228C-2A7A-4579-A026-BD242364A6E7}" type="presParOf" srcId="{D8D616F3-0021-47D5-8677-AF9A6FF1FB07}" destId="{65E6B075-13C4-4A63-8F2D-645786730DAB}" srcOrd="0" destOrd="0" presId="urn:microsoft.com/office/officeart/2005/8/layout/hProcess11"/>
    <dgm:cxn modelId="{9B9D67DD-DC18-4C0D-9713-51BF82825035}" type="presParOf" srcId="{D8D616F3-0021-47D5-8677-AF9A6FF1FB07}" destId="{1A58880E-3BF6-4747-9FE0-F6F5E667045A}" srcOrd="1" destOrd="0" presId="urn:microsoft.com/office/officeart/2005/8/layout/hProcess11"/>
    <dgm:cxn modelId="{E95B6E29-D042-4DA7-B3E9-7D4743986AC6}" type="presParOf" srcId="{D8D616F3-0021-47D5-8677-AF9A6FF1FB07}" destId="{45B54D33-671E-4924-969E-CEDB27CF2A87}" srcOrd="2" destOrd="0" presId="urn:microsoft.com/office/officeart/2005/8/layout/hProcess11"/>
    <dgm:cxn modelId="{9931CFC5-EAF0-432F-8221-1154BD281154}" type="presParOf" srcId="{6FA75AAC-0556-4AED-BECF-F14BAE4E36E7}" destId="{05CF0823-588A-49BF-B85B-02AE74EA2058}" srcOrd="7" destOrd="0" presId="urn:microsoft.com/office/officeart/2005/8/layout/hProcess11"/>
    <dgm:cxn modelId="{D7D0F851-3A27-4782-9BA2-0359753C4245}" type="presParOf" srcId="{6FA75AAC-0556-4AED-BECF-F14BAE4E36E7}" destId="{033BB680-2A56-4C10-8C61-1B42583CBF5E}" srcOrd="8" destOrd="0" presId="urn:microsoft.com/office/officeart/2005/8/layout/hProcess11"/>
    <dgm:cxn modelId="{54C5ABF5-4E5B-4AC5-94FA-721579DF94AA}" type="presParOf" srcId="{033BB680-2A56-4C10-8C61-1B42583CBF5E}" destId="{0736FC7D-E695-4172-A503-196CBC385E12}" srcOrd="0" destOrd="0" presId="urn:microsoft.com/office/officeart/2005/8/layout/hProcess11"/>
    <dgm:cxn modelId="{5E3C1769-D37C-4676-B408-9411FFFF0488}" type="presParOf" srcId="{033BB680-2A56-4C10-8C61-1B42583CBF5E}" destId="{A190E172-4CBB-4898-B8EA-C1B6471101DF}" srcOrd="1" destOrd="0" presId="urn:microsoft.com/office/officeart/2005/8/layout/hProcess11"/>
    <dgm:cxn modelId="{DC8BD4A1-7FE7-49CE-A651-65DD2F0D7D89}" type="presParOf" srcId="{033BB680-2A56-4C10-8C61-1B42583CBF5E}" destId="{92199FD4-7635-440A-95CF-A39EC0ACB1F1}" srcOrd="2" destOrd="0" presId="urn:microsoft.com/office/officeart/2005/8/layout/hProcess11"/>
    <dgm:cxn modelId="{8EC6677B-9817-4500-BE4F-26504EA56F7F}" type="presParOf" srcId="{6FA75AAC-0556-4AED-BECF-F14BAE4E36E7}" destId="{29B875C8-985D-468C-9731-DCB518CE5F0F}" srcOrd="9" destOrd="0" presId="urn:microsoft.com/office/officeart/2005/8/layout/hProcess11"/>
    <dgm:cxn modelId="{51FEE8C9-6F27-462A-8473-1CFEAE3ADA0D}" type="presParOf" srcId="{6FA75AAC-0556-4AED-BECF-F14BAE4E36E7}" destId="{F460F2DA-B43C-4922-8435-CBC853C85168}" srcOrd="10" destOrd="0" presId="urn:microsoft.com/office/officeart/2005/8/layout/hProcess11"/>
    <dgm:cxn modelId="{DBC284F6-45D8-4CD9-9CE7-C89C6AC26783}" type="presParOf" srcId="{F460F2DA-B43C-4922-8435-CBC853C85168}" destId="{67620822-939C-4BB0-84F7-84E66C50CDC2}" srcOrd="0" destOrd="0" presId="urn:microsoft.com/office/officeart/2005/8/layout/hProcess11"/>
    <dgm:cxn modelId="{D6F1A379-F55A-4A55-B0FF-9BA93FE02104}" type="presParOf" srcId="{F460F2DA-B43C-4922-8435-CBC853C85168}" destId="{61AFB2BF-7C7A-4107-821F-AFB276B687CA}" srcOrd="1" destOrd="0" presId="urn:microsoft.com/office/officeart/2005/8/layout/hProcess11"/>
    <dgm:cxn modelId="{6A9102BE-2EE7-4E06-A704-26FE14FF95A4}" type="presParOf" srcId="{F460F2DA-B43C-4922-8435-CBC853C85168}" destId="{936C5E1F-59B0-4736-A62D-51F62DFE894F}" srcOrd="2" destOrd="0" presId="urn:microsoft.com/office/officeart/2005/8/layout/hProcess11"/>
    <dgm:cxn modelId="{A4CAA592-7858-4B87-BBE7-C9B09E08BB1B}" type="presParOf" srcId="{6FA75AAC-0556-4AED-BECF-F14BAE4E36E7}" destId="{1A6E5C59-4D9B-47B9-A6A6-AB70D0DC3AF7}" srcOrd="11" destOrd="0" presId="urn:microsoft.com/office/officeart/2005/8/layout/hProcess11"/>
    <dgm:cxn modelId="{8951D55A-0CC4-4029-9E73-90CD8FA1F37A}" type="presParOf" srcId="{6FA75AAC-0556-4AED-BECF-F14BAE4E36E7}" destId="{6EC98578-AC67-4F01-9CEC-66CF3DD4FF85}" srcOrd="12" destOrd="0" presId="urn:microsoft.com/office/officeart/2005/8/layout/hProcess11"/>
    <dgm:cxn modelId="{5F6C40FD-A33A-444A-958E-28CA6CA80A52}" type="presParOf" srcId="{6EC98578-AC67-4F01-9CEC-66CF3DD4FF85}" destId="{904AFC54-C046-44A3-A301-4DDFE5015E7C}" srcOrd="0" destOrd="0" presId="urn:microsoft.com/office/officeart/2005/8/layout/hProcess11"/>
    <dgm:cxn modelId="{F2BF6CB2-BEFB-4CA8-BB95-97F9452A2BB1}" type="presParOf" srcId="{6EC98578-AC67-4F01-9CEC-66CF3DD4FF85}" destId="{954AE7AA-BF6D-4794-B5F3-B85A4CDEF5A5}" srcOrd="1" destOrd="0" presId="urn:microsoft.com/office/officeart/2005/8/layout/hProcess11"/>
    <dgm:cxn modelId="{6C03204B-45C0-4923-A560-C098DF0D7794}" type="presParOf" srcId="{6EC98578-AC67-4F01-9CEC-66CF3DD4FF85}" destId="{61D8EAE9-5195-44C1-B54A-2B78A16DF78E}" srcOrd="2" destOrd="0" presId="urn:microsoft.com/office/officeart/2005/8/layout/hProcess11"/>
    <dgm:cxn modelId="{D06A80DB-F6B7-477E-9595-70151F29CEAF}" type="presParOf" srcId="{6FA75AAC-0556-4AED-BECF-F14BAE4E36E7}" destId="{EE956A2A-36A5-4B7C-A267-678BEE10CBAE}" srcOrd="13" destOrd="0" presId="urn:microsoft.com/office/officeart/2005/8/layout/hProcess11"/>
    <dgm:cxn modelId="{539B58DA-18DC-4B0A-8D7D-E853B0367AEB}" type="presParOf" srcId="{6FA75AAC-0556-4AED-BECF-F14BAE4E36E7}" destId="{FB2605BF-CEF1-47BA-BCC6-24955676BD94}" srcOrd="14" destOrd="0" presId="urn:microsoft.com/office/officeart/2005/8/layout/hProcess11"/>
    <dgm:cxn modelId="{4C3D3EA0-F3F3-40F4-B45C-9ECF0430E963}" type="presParOf" srcId="{FB2605BF-CEF1-47BA-BCC6-24955676BD94}" destId="{4CFB1A45-B278-42C4-8249-688CA1EABD8E}" srcOrd="0" destOrd="0" presId="urn:microsoft.com/office/officeart/2005/8/layout/hProcess11"/>
    <dgm:cxn modelId="{F6ECF4A0-7702-4359-8305-6108D1F6D162}" type="presParOf" srcId="{FB2605BF-CEF1-47BA-BCC6-24955676BD94}" destId="{B3B0EDF5-2B10-4DAE-AACE-FB977BC9004E}" srcOrd="1" destOrd="0" presId="urn:microsoft.com/office/officeart/2005/8/layout/hProcess11"/>
    <dgm:cxn modelId="{57A7F406-26D2-4329-AEA0-634F4389FBD0}" type="presParOf" srcId="{FB2605BF-CEF1-47BA-BCC6-24955676BD94}" destId="{627A56F0-9965-41A2-90E6-8C9F681B772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60374-183E-4173-8110-86191B76AA13}">
      <dsp:nvSpPr>
        <dsp:cNvPr id="0" name=""/>
        <dsp:cNvSpPr/>
      </dsp:nvSpPr>
      <dsp:spPr>
        <a:xfrm>
          <a:off x="2123999" y="1421972"/>
          <a:ext cx="3219600" cy="135860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cap="small" baseline="0" dirty="0" smtClean="0"/>
            <a:t>Incident Identified</a:t>
          </a:r>
          <a:endParaRPr lang="en-US" sz="3200" b="1" kern="1200" cap="small" baseline="0" dirty="0"/>
        </a:p>
      </dsp:txBody>
      <dsp:txXfrm>
        <a:off x="2595499" y="1620935"/>
        <a:ext cx="2276600" cy="960681"/>
      </dsp:txXfrm>
    </dsp:sp>
    <dsp:sp modelId="{DAB6F5FA-FA1E-444E-8A6E-7A8D998CCD6D}">
      <dsp:nvSpPr>
        <dsp:cNvPr id="0" name=""/>
        <dsp:cNvSpPr/>
      </dsp:nvSpPr>
      <dsp:spPr>
        <a:xfrm rot="11728971">
          <a:off x="814767" y="1309030"/>
          <a:ext cx="1515761" cy="387203"/>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6350"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16F5B944-798B-44AF-BB1F-F958F26B42A9}">
      <dsp:nvSpPr>
        <dsp:cNvPr id="0" name=""/>
        <dsp:cNvSpPr/>
      </dsp:nvSpPr>
      <dsp:spPr>
        <a:xfrm>
          <a:off x="196932" y="784045"/>
          <a:ext cx="1290676" cy="103254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IT Staff Detects</a:t>
          </a:r>
          <a:endParaRPr lang="en-US" sz="1700" kern="1200" dirty="0"/>
        </a:p>
      </dsp:txBody>
      <dsp:txXfrm>
        <a:off x="227174" y="814287"/>
        <a:ext cx="1230192" cy="972057"/>
      </dsp:txXfrm>
    </dsp:sp>
    <dsp:sp modelId="{B563AA66-65B4-4655-AB3F-A71B63525D02}">
      <dsp:nvSpPr>
        <dsp:cNvPr id="0" name=""/>
        <dsp:cNvSpPr/>
      </dsp:nvSpPr>
      <dsp:spPr>
        <a:xfrm rot="14352942">
          <a:off x="2541484" y="760686"/>
          <a:ext cx="1018000" cy="387203"/>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6350"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7EC6D278-8EF3-44CE-BC78-E99A9311B922}">
      <dsp:nvSpPr>
        <dsp:cNvPr id="0" name=""/>
        <dsp:cNvSpPr/>
      </dsp:nvSpPr>
      <dsp:spPr>
        <a:xfrm>
          <a:off x="2144635" y="735"/>
          <a:ext cx="1290676" cy="103254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IT Help Desk Call</a:t>
          </a:r>
          <a:endParaRPr lang="en-US" sz="1700" kern="1200" dirty="0"/>
        </a:p>
      </dsp:txBody>
      <dsp:txXfrm>
        <a:off x="2174877" y="30977"/>
        <a:ext cx="1230192" cy="972057"/>
      </dsp:txXfrm>
    </dsp:sp>
    <dsp:sp modelId="{FAD6DE57-FD15-46B7-8B90-82493F17A2C1}">
      <dsp:nvSpPr>
        <dsp:cNvPr id="0" name=""/>
        <dsp:cNvSpPr/>
      </dsp:nvSpPr>
      <dsp:spPr>
        <a:xfrm rot="18135861">
          <a:off x="3938571" y="761482"/>
          <a:ext cx="1037645" cy="387203"/>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6350"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AD94C4FE-9995-4087-8207-004E0D96F426}">
      <dsp:nvSpPr>
        <dsp:cNvPr id="0" name=""/>
        <dsp:cNvSpPr/>
      </dsp:nvSpPr>
      <dsp:spPr>
        <a:xfrm>
          <a:off x="4089017" y="99"/>
          <a:ext cx="1290676" cy="103254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3</a:t>
          </a:r>
          <a:r>
            <a:rPr lang="en-US" sz="1700" kern="1200" baseline="30000" dirty="0" smtClean="0"/>
            <a:t>rd</a:t>
          </a:r>
          <a:r>
            <a:rPr lang="en-US" sz="1700" kern="1200" dirty="0" smtClean="0"/>
            <a:t> Party Notification</a:t>
          </a:r>
          <a:endParaRPr lang="en-US" sz="1700" kern="1200" dirty="0"/>
        </a:p>
      </dsp:txBody>
      <dsp:txXfrm>
        <a:off x="4119259" y="30341"/>
        <a:ext cx="1230192" cy="972057"/>
      </dsp:txXfrm>
    </dsp:sp>
    <dsp:sp modelId="{EAEFC18C-7332-4D24-BDDC-CBF3E884D074}">
      <dsp:nvSpPr>
        <dsp:cNvPr id="0" name=""/>
        <dsp:cNvSpPr/>
      </dsp:nvSpPr>
      <dsp:spPr>
        <a:xfrm rot="20640492">
          <a:off x="5116864" y="1310229"/>
          <a:ext cx="1403195" cy="387203"/>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6350"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EE50097F-0718-4EDE-B2CA-984D84960DDE}">
      <dsp:nvSpPr>
        <dsp:cNvPr id="0" name=""/>
        <dsp:cNvSpPr/>
      </dsp:nvSpPr>
      <dsp:spPr>
        <a:xfrm>
          <a:off x="5847571" y="794270"/>
          <a:ext cx="1290676" cy="103254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Law Enforcement Notification</a:t>
          </a:r>
          <a:endParaRPr lang="en-US" sz="1700" kern="1200" dirty="0"/>
        </a:p>
      </dsp:txBody>
      <dsp:txXfrm>
        <a:off x="5877813" y="824512"/>
        <a:ext cx="1230192" cy="9720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34C1E-5C62-4328-819E-C024DE3EEC33}">
      <dsp:nvSpPr>
        <dsp:cNvPr id="0" name=""/>
        <dsp:cNvSpPr/>
      </dsp:nvSpPr>
      <dsp:spPr>
        <a:xfrm>
          <a:off x="1136122" y="249"/>
          <a:ext cx="1063574" cy="755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Verify Data Accessed</a:t>
          </a:r>
          <a:endParaRPr lang="en-US" sz="1000" b="1" kern="1200" dirty="0"/>
        </a:p>
      </dsp:txBody>
      <dsp:txXfrm>
        <a:off x="1291879" y="110929"/>
        <a:ext cx="752060" cy="534411"/>
      </dsp:txXfrm>
    </dsp:sp>
    <dsp:sp modelId="{BDD2867D-0225-4C74-9D2D-6E4AEA51135D}">
      <dsp:nvSpPr>
        <dsp:cNvPr id="0" name=""/>
        <dsp:cNvSpPr/>
      </dsp:nvSpPr>
      <dsp:spPr>
        <a:xfrm rot="2700000">
          <a:off x="1968070" y="648718"/>
          <a:ext cx="195918" cy="255072"/>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76677" y="678952"/>
        <a:ext cx="137143" cy="153044"/>
      </dsp:txXfrm>
    </dsp:sp>
    <dsp:sp modelId="{32CB5A0D-AF57-49A7-9A34-18DCB8003B44}">
      <dsp:nvSpPr>
        <dsp:cNvPr id="0" name=""/>
        <dsp:cNvSpPr/>
      </dsp:nvSpPr>
      <dsp:spPr>
        <a:xfrm>
          <a:off x="1937932" y="802060"/>
          <a:ext cx="1063574" cy="755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Identify &amp; Fix Technical Causes</a:t>
          </a:r>
          <a:endParaRPr lang="en-US" sz="1000" b="1" kern="1200" dirty="0"/>
        </a:p>
      </dsp:txBody>
      <dsp:txXfrm>
        <a:off x="2093689" y="912740"/>
        <a:ext cx="752060" cy="534411"/>
      </dsp:txXfrm>
    </dsp:sp>
    <dsp:sp modelId="{7E915B0E-1D44-47E8-BF15-13C939A70BFC}">
      <dsp:nvSpPr>
        <dsp:cNvPr id="0" name=""/>
        <dsp:cNvSpPr/>
      </dsp:nvSpPr>
      <dsp:spPr>
        <a:xfrm rot="8100000">
          <a:off x="1973642" y="1450528"/>
          <a:ext cx="195918" cy="255072"/>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023810" y="1480762"/>
        <a:ext cx="137143" cy="153044"/>
      </dsp:txXfrm>
    </dsp:sp>
    <dsp:sp modelId="{7E4F40E8-CE71-4197-BCD8-5C828B7B5751}">
      <dsp:nvSpPr>
        <dsp:cNvPr id="0" name=""/>
        <dsp:cNvSpPr/>
      </dsp:nvSpPr>
      <dsp:spPr>
        <a:xfrm>
          <a:off x="1136122" y="1603870"/>
          <a:ext cx="1063574" cy="755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Preserve Evidence of Incident</a:t>
          </a:r>
          <a:endParaRPr lang="en-US" sz="1000" b="1" kern="1200" dirty="0"/>
        </a:p>
      </dsp:txBody>
      <dsp:txXfrm>
        <a:off x="1291879" y="1714550"/>
        <a:ext cx="752060" cy="534411"/>
      </dsp:txXfrm>
    </dsp:sp>
    <dsp:sp modelId="{4DA396C4-F95A-4CF9-9994-518650BCE92D}">
      <dsp:nvSpPr>
        <dsp:cNvPr id="0" name=""/>
        <dsp:cNvSpPr/>
      </dsp:nvSpPr>
      <dsp:spPr>
        <a:xfrm rot="13500000">
          <a:off x="1171831" y="1456100"/>
          <a:ext cx="195918" cy="255072"/>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221999" y="1527894"/>
        <a:ext cx="137143" cy="153044"/>
      </dsp:txXfrm>
    </dsp:sp>
    <dsp:sp modelId="{C92FA44B-8CDB-479D-BE39-54CF97662789}">
      <dsp:nvSpPr>
        <dsp:cNvPr id="0" name=""/>
        <dsp:cNvSpPr/>
      </dsp:nvSpPr>
      <dsp:spPr>
        <a:xfrm>
          <a:off x="334312" y="802060"/>
          <a:ext cx="1063574" cy="755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Track &amp; Recover Lost Data</a:t>
          </a:r>
          <a:endParaRPr lang="en-US" sz="1000" b="1" kern="1200" dirty="0"/>
        </a:p>
      </dsp:txBody>
      <dsp:txXfrm>
        <a:off x="490069" y="912740"/>
        <a:ext cx="752060" cy="534411"/>
      </dsp:txXfrm>
    </dsp:sp>
    <dsp:sp modelId="{D3E0211C-8C28-4E6A-AFC7-2ECD02157DB7}">
      <dsp:nvSpPr>
        <dsp:cNvPr id="0" name=""/>
        <dsp:cNvSpPr/>
      </dsp:nvSpPr>
      <dsp:spPr>
        <a:xfrm rot="18900000">
          <a:off x="1166259" y="654290"/>
          <a:ext cx="195918" cy="255072"/>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174866" y="726084"/>
        <a:ext cx="137143" cy="1530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0" kern="1200" dirty="0" smtClean="0"/>
            <a:t>Initial Discovery</a:t>
          </a:r>
          <a:endParaRPr lang="en-US" sz="800" b="0"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b="1" kern="1200" dirty="0" smtClean="0"/>
            <a:t>Legal &amp; Business Risk / Notification Analysis</a:t>
          </a:r>
          <a:endParaRPr lang="en-US" sz="800" b="1"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BC9A8-9A59-46F7-810D-6131B94E7D64}">
      <dsp:nvSpPr>
        <dsp:cNvPr id="0" name=""/>
        <dsp:cNvSpPr/>
      </dsp:nvSpPr>
      <dsp:spPr>
        <a:xfrm>
          <a:off x="160157" y="-41029"/>
          <a:ext cx="2594859" cy="1301546"/>
        </a:xfrm>
        <a:prstGeom prst="circularArrow">
          <a:avLst>
            <a:gd name="adj1" fmla="val 10980"/>
            <a:gd name="adj2" fmla="val 1142322"/>
            <a:gd name="adj3" fmla="val 4500000"/>
            <a:gd name="adj4" fmla="val 10800000"/>
            <a:gd name="adj5" fmla="val 125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7C5CA8F8-4F48-460B-94B1-F69181D13A32}">
      <dsp:nvSpPr>
        <dsp:cNvPr id="0" name=""/>
        <dsp:cNvSpPr/>
      </dsp:nvSpPr>
      <dsp:spPr>
        <a:xfrm>
          <a:off x="735263" y="360044"/>
          <a:ext cx="1441913" cy="36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Documentation of Incident &amp; Analysis</a:t>
          </a:r>
          <a:endParaRPr lang="en-US" sz="1300" b="1" kern="1200" dirty="0"/>
        </a:p>
      </dsp:txBody>
      <dsp:txXfrm>
        <a:off x="735263" y="360044"/>
        <a:ext cx="1441913" cy="361480"/>
      </dsp:txXfrm>
    </dsp:sp>
    <dsp:sp modelId="{F93C2586-EF2A-480C-84CC-753312E8BFFF}">
      <dsp:nvSpPr>
        <dsp:cNvPr id="0" name=""/>
        <dsp:cNvSpPr/>
      </dsp:nvSpPr>
      <dsp:spPr>
        <a:xfrm>
          <a:off x="-202493" y="656089"/>
          <a:ext cx="2594859" cy="1301546"/>
        </a:xfrm>
        <a:prstGeom prst="leftCircularArrow">
          <a:avLst>
            <a:gd name="adj1" fmla="val 10980"/>
            <a:gd name="adj2" fmla="val 1142322"/>
            <a:gd name="adj3" fmla="val 6300000"/>
            <a:gd name="adj4" fmla="val 18900000"/>
            <a:gd name="adj5" fmla="val 125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F676A5B9-431E-4280-BD9F-C0A8DBA156BD}">
      <dsp:nvSpPr>
        <dsp:cNvPr id="0" name=""/>
        <dsp:cNvSpPr/>
      </dsp:nvSpPr>
      <dsp:spPr>
        <a:xfrm>
          <a:off x="214685" y="1130028"/>
          <a:ext cx="1441913" cy="36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n-US" sz="1300" b="1" kern="1200" dirty="0" smtClean="0"/>
            <a:t>Quantification of Exposure</a:t>
          </a:r>
          <a:endParaRPr lang="en-US" sz="1300" b="1" kern="1200" dirty="0"/>
        </a:p>
      </dsp:txBody>
      <dsp:txXfrm>
        <a:off x="214685" y="1130028"/>
        <a:ext cx="1441913" cy="361480"/>
      </dsp:txXfrm>
    </dsp:sp>
    <dsp:sp modelId="{2F59CC56-AD8C-4AE4-B30C-8F43025D6B93}">
      <dsp:nvSpPr>
        <dsp:cNvPr id="0" name=""/>
        <dsp:cNvSpPr/>
      </dsp:nvSpPr>
      <dsp:spPr>
        <a:xfrm>
          <a:off x="343805" y="1442837"/>
          <a:ext cx="2229386" cy="1118507"/>
        </a:xfrm>
        <a:prstGeom prst="blockArc">
          <a:avLst>
            <a:gd name="adj1" fmla="val 13500000"/>
            <a:gd name="adj2" fmla="val 10800000"/>
            <a:gd name="adj3" fmla="val 1274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D00E5FDA-A239-4A4B-B4B7-E0961EE41212}">
      <dsp:nvSpPr>
        <dsp:cNvPr id="0" name=""/>
        <dsp:cNvSpPr/>
      </dsp:nvSpPr>
      <dsp:spPr>
        <a:xfrm>
          <a:off x="850193" y="1901661"/>
          <a:ext cx="1441913" cy="36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Notification Obligations</a:t>
          </a:r>
          <a:endParaRPr lang="en-US" sz="1300" b="1" kern="1200" dirty="0"/>
        </a:p>
      </dsp:txBody>
      <dsp:txXfrm>
        <a:off x="850193" y="1901661"/>
        <a:ext cx="1441913" cy="3614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91E9-8202-46C6-9766-68897C4972A4}">
      <dsp:nvSpPr>
        <dsp:cNvPr id="0" name=""/>
        <dsp:cNvSpPr/>
      </dsp:nvSpPr>
      <dsp:spPr>
        <a:xfrm>
          <a:off x="0" y="1260"/>
          <a:ext cx="1669938" cy="3981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Federal (e.g., DFARS, OCR)</a:t>
          </a:r>
          <a:endParaRPr lang="en-US" sz="1200" kern="1200" dirty="0"/>
        </a:p>
      </dsp:txBody>
      <dsp:txXfrm>
        <a:off x="19438" y="20698"/>
        <a:ext cx="1631062" cy="359312"/>
      </dsp:txXfrm>
    </dsp:sp>
    <dsp:sp modelId="{A7202C35-2C2A-4A9D-A71C-3D04BEFDAA56}">
      <dsp:nvSpPr>
        <dsp:cNvPr id="0" name=""/>
        <dsp:cNvSpPr/>
      </dsp:nvSpPr>
      <dsp:spPr>
        <a:xfrm>
          <a:off x="0" y="411401"/>
          <a:ext cx="1669938" cy="3981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State Breach Laws</a:t>
          </a:r>
          <a:endParaRPr lang="en-US" sz="1200" kern="1200" dirty="0"/>
        </a:p>
      </dsp:txBody>
      <dsp:txXfrm>
        <a:off x="19438" y="430839"/>
        <a:ext cx="1631062" cy="359312"/>
      </dsp:txXfrm>
    </dsp:sp>
    <dsp:sp modelId="{D22106B3-B254-41D4-9EA6-DC40899ABF7A}">
      <dsp:nvSpPr>
        <dsp:cNvPr id="0" name=""/>
        <dsp:cNvSpPr/>
      </dsp:nvSpPr>
      <dsp:spPr>
        <a:xfrm>
          <a:off x="0" y="821543"/>
          <a:ext cx="1669938" cy="3981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CISA</a:t>
          </a:r>
          <a:r>
            <a:rPr lang="en-US" sz="1200" kern="1200" dirty="0" smtClean="0"/>
            <a:t>/Information Sharing</a:t>
          </a:r>
          <a:endParaRPr lang="en-US" sz="1200" kern="1200" dirty="0"/>
        </a:p>
      </dsp:txBody>
      <dsp:txXfrm>
        <a:off x="19438" y="840981"/>
        <a:ext cx="1631062" cy="359312"/>
      </dsp:txXfrm>
    </dsp:sp>
    <dsp:sp modelId="{5093173D-59DE-4FC3-BC68-974C8D2D1EBA}">
      <dsp:nvSpPr>
        <dsp:cNvPr id="0" name=""/>
        <dsp:cNvSpPr/>
      </dsp:nvSpPr>
      <dsp:spPr>
        <a:xfrm>
          <a:off x="0" y="1231685"/>
          <a:ext cx="1669938" cy="3981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International Requirements</a:t>
          </a:r>
        </a:p>
      </dsp:txBody>
      <dsp:txXfrm>
        <a:off x="19438" y="1251123"/>
        <a:ext cx="1631062" cy="359312"/>
      </dsp:txXfrm>
    </dsp:sp>
    <dsp:sp modelId="{39943FF7-EC48-4A6B-8985-493FE7C807B5}">
      <dsp:nvSpPr>
        <dsp:cNvPr id="0" name=""/>
        <dsp:cNvSpPr/>
      </dsp:nvSpPr>
      <dsp:spPr>
        <a:xfrm>
          <a:off x="0" y="1641826"/>
          <a:ext cx="1669938" cy="3981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M&amp;A</a:t>
          </a:r>
          <a:r>
            <a:rPr lang="en-US" sz="1200" kern="1200" dirty="0" smtClean="0"/>
            <a:t> Counterparties</a:t>
          </a:r>
        </a:p>
      </dsp:txBody>
      <dsp:txXfrm>
        <a:off x="19438" y="1661264"/>
        <a:ext cx="1631062" cy="359312"/>
      </dsp:txXfrm>
    </dsp:sp>
    <dsp:sp modelId="{317F4A08-5134-4756-ACDE-696CC612AF1E}">
      <dsp:nvSpPr>
        <dsp:cNvPr id="0" name=""/>
        <dsp:cNvSpPr/>
      </dsp:nvSpPr>
      <dsp:spPr>
        <a:xfrm>
          <a:off x="0" y="2051968"/>
          <a:ext cx="1669938" cy="3981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Contracting Partners</a:t>
          </a:r>
        </a:p>
      </dsp:txBody>
      <dsp:txXfrm>
        <a:off x="19438" y="2071406"/>
        <a:ext cx="1631062" cy="3593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0" kern="1200" dirty="0" smtClean="0"/>
            <a:t>Initial Discovery</a:t>
          </a:r>
          <a:endParaRPr lang="en-US" sz="800" b="0"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1" kern="1200" dirty="0" smtClean="0"/>
            <a:t>External Notifications</a:t>
          </a:r>
          <a:endParaRPr lang="en-US" sz="800" b="1"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A1F0F-9F03-483A-93E7-52EA5BC00B8C}">
      <dsp:nvSpPr>
        <dsp:cNvPr id="0" name=""/>
        <dsp:cNvSpPr/>
      </dsp:nvSpPr>
      <dsp:spPr>
        <a:xfrm>
          <a:off x="1016610" y="962052"/>
          <a:ext cx="1167178" cy="1117661"/>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small" baseline="0" dirty="0" smtClean="0">
              <a:effectLst>
                <a:outerShdw blurRad="50800" dist="38100" dir="2700000" algn="tl" rotWithShape="0">
                  <a:prstClr val="black">
                    <a:alpha val="40000"/>
                  </a:prstClr>
                </a:outerShdw>
              </a:effectLst>
            </a:rPr>
            <a:t>Managing Notifications</a:t>
          </a:r>
          <a:endParaRPr lang="en-US" sz="1100" b="1" kern="1200" cap="small" baseline="0" dirty="0">
            <a:effectLst>
              <a:outerShdw blurRad="50800" dist="38100" dir="2700000" algn="tl" rotWithShape="0">
                <a:prstClr val="black">
                  <a:alpha val="40000"/>
                </a:prstClr>
              </a:outerShdw>
            </a:effectLst>
          </a:endParaRPr>
        </a:p>
      </dsp:txBody>
      <dsp:txXfrm>
        <a:off x="1187539" y="1125730"/>
        <a:ext cx="825320" cy="790305"/>
      </dsp:txXfrm>
    </dsp:sp>
    <dsp:sp modelId="{5E25E9F8-DE31-47CD-8B42-CC1C6B0AFF8A}">
      <dsp:nvSpPr>
        <dsp:cNvPr id="0" name=""/>
        <dsp:cNvSpPr/>
      </dsp:nvSpPr>
      <dsp:spPr>
        <a:xfrm rot="16200000">
          <a:off x="1541664" y="879786"/>
          <a:ext cx="117071" cy="47460"/>
        </a:xfrm>
        <a:custGeom>
          <a:avLst/>
          <a:gdLst/>
          <a:ahLst/>
          <a:cxnLst/>
          <a:rect l="0" t="0" r="0" b="0"/>
          <a:pathLst>
            <a:path>
              <a:moveTo>
                <a:pt x="0" y="23730"/>
              </a:moveTo>
              <a:lnTo>
                <a:pt x="117071" y="23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97273" y="900590"/>
        <a:ext cx="5853" cy="5853"/>
      </dsp:txXfrm>
    </dsp:sp>
    <dsp:sp modelId="{A97CF149-3C04-4F05-B413-1C9AB58AD974}">
      <dsp:nvSpPr>
        <dsp:cNvPr id="0" name=""/>
        <dsp:cNvSpPr/>
      </dsp:nvSpPr>
      <dsp:spPr>
        <a:xfrm>
          <a:off x="1178272" y="1125"/>
          <a:ext cx="843855" cy="8438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t>Government</a:t>
          </a:r>
          <a:endParaRPr lang="en-US" sz="800" b="0" kern="1200" dirty="0"/>
        </a:p>
      </dsp:txBody>
      <dsp:txXfrm>
        <a:off x="1301852" y="124705"/>
        <a:ext cx="596695" cy="596695"/>
      </dsp:txXfrm>
    </dsp:sp>
    <dsp:sp modelId="{8FD2ADA0-CE53-48D1-95F8-E95223B24EE6}">
      <dsp:nvSpPr>
        <dsp:cNvPr id="0" name=""/>
        <dsp:cNvSpPr/>
      </dsp:nvSpPr>
      <dsp:spPr>
        <a:xfrm rot="20520000">
          <a:off x="2150521" y="1302938"/>
          <a:ext cx="94820" cy="47460"/>
        </a:xfrm>
        <a:custGeom>
          <a:avLst/>
          <a:gdLst/>
          <a:ahLst/>
          <a:cxnLst/>
          <a:rect l="0" t="0" r="0" b="0"/>
          <a:pathLst>
            <a:path>
              <a:moveTo>
                <a:pt x="0" y="23730"/>
              </a:moveTo>
              <a:lnTo>
                <a:pt x="94820" y="23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5561" y="1324298"/>
        <a:ext cx="4741" cy="4741"/>
      </dsp:txXfrm>
    </dsp:sp>
    <dsp:sp modelId="{30475D35-F2F0-47D9-8AB3-C762A7D9AAF1}">
      <dsp:nvSpPr>
        <dsp:cNvPr id="0" name=""/>
        <dsp:cNvSpPr/>
      </dsp:nvSpPr>
      <dsp:spPr>
        <a:xfrm>
          <a:off x="2222370" y="759707"/>
          <a:ext cx="843855" cy="8438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t>Companies</a:t>
          </a:r>
          <a:endParaRPr lang="en-US" sz="800" b="0" kern="1200" dirty="0"/>
        </a:p>
      </dsp:txBody>
      <dsp:txXfrm>
        <a:off x="2345950" y="883287"/>
        <a:ext cx="596695" cy="596695"/>
      </dsp:txXfrm>
    </dsp:sp>
    <dsp:sp modelId="{0CF33D69-DDEA-4A0E-BB84-E8B4EAD93A1B}">
      <dsp:nvSpPr>
        <dsp:cNvPr id="0" name=""/>
        <dsp:cNvSpPr/>
      </dsp:nvSpPr>
      <dsp:spPr>
        <a:xfrm rot="3240000">
          <a:off x="1911048" y="1999927"/>
          <a:ext cx="108877" cy="47460"/>
        </a:xfrm>
        <a:custGeom>
          <a:avLst/>
          <a:gdLst/>
          <a:ahLst/>
          <a:cxnLst/>
          <a:rect l="0" t="0" r="0" b="0"/>
          <a:pathLst>
            <a:path>
              <a:moveTo>
                <a:pt x="0" y="23730"/>
              </a:moveTo>
              <a:lnTo>
                <a:pt x="108877" y="23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2765" y="2020936"/>
        <a:ext cx="5443" cy="5443"/>
      </dsp:txXfrm>
    </dsp:sp>
    <dsp:sp modelId="{603C62AF-BB13-4586-BDB0-A09FE1AFF321}">
      <dsp:nvSpPr>
        <dsp:cNvPr id="0" name=""/>
        <dsp:cNvSpPr/>
      </dsp:nvSpPr>
      <dsp:spPr>
        <a:xfrm>
          <a:off x="1823560" y="1987118"/>
          <a:ext cx="843855" cy="8438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t>Others</a:t>
          </a:r>
          <a:endParaRPr lang="en-US" sz="800" b="0" kern="1200" dirty="0"/>
        </a:p>
      </dsp:txBody>
      <dsp:txXfrm>
        <a:off x="1947140" y="2110698"/>
        <a:ext cx="596695" cy="596695"/>
      </dsp:txXfrm>
    </dsp:sp>
    <dsp:sp modelId="{832719D7-945D-45D0-BB50-F7ACA315485B}">
      <dsp:nvSpPr>
        <dsp:cNvPr id="0" name=""/>
        <dsp:cNvSpPr/>
      </dsp:nvSpPr>
      <dsp:spPr>
        <a:xfrm rot="7560000">
          <a:off x="1180474" y="1999927"/>
          <a:ext cx="108877" cy="47460"/>
        </a:xfrm>
        <a:custGeom>
          <a:avLst/>
          <a:gdLst/>
          <a:ahLst/>
          <a:cxnLst/>
          <a:rect l="0" t="0" r="0" b="0"/>
          <a:pathLst>
            <a:path>
              <a:moveTo>
                <a:pt x="0" y="23730"/>
              </a:moveTo>
              <a:lnTo>
                <a:pt x="108877" y="23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232190" y="2020936"/>
        <a:ext cx="5443" cy="5443"/>
      </dsp:txXfrm>
    </dsp:sp>
    <dsp:sp modelId="{78F0BCB3-0B36-431F-99E5-57A9D21D45D1}">
      <dsp:nvSpPr>
        <dsp:cNvPr id="0" name=""/>
        <dsp:cNvSpPr/>
      </dsp:nvSpPr>
      <dsp:spPr>
        <a:xfrm>
          <a:off x="532983" y="1987118"/>
          <a:ext cx="843855" cy="8438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dirty="0" smtClean="0"/>
            <a:t>Media</a:t>
          </a:r>
          <a:endParaRPr lang="en-US" sz="800" b="0" kern="1200" dirty="0"/>
        </a:p>
      </dsp:txBody>
      <dsp:txXfrm>
        <a:off x="656563" y="2110698"/>
        <a:ext cx="596695" cy="596695"/>
      </dsp:txXfrm>
    </dsp:sp>
    <dsp:sp modelId="{76492747-1B57-448B-9780-344AE74B015F}">
      <dsp:nvSpPr>
        <dsp:cNvPr id="0" name=""/>
        <dsp:cNvSpPr/>
      </dsp:nvSpPr>
      <dsp:spPr>
        <a:xfrm rot="11880000">
          <a:off x="955058" y="1302938"/>
          <a:ext cx="94820" cy="47460"/>
        </a:xfrm>
        <a:custGeom>
          <a:avLst/>
          <a:gdLst/>
          <a:ahLst/>
          <a:cxnLst/>
          <a:rect l="0" t="0" r="0" b="0"/>
          <a:pathLst>
            <a:path>
              <a:moveTo>
                <a:pt x="0" y="23730"/>
              </a:moveTo>
              <a:lnTo>
                <a:pt x="94820" y="23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00097" y="1324298"/>
        <a:ext cx="4741" cy="4741"/>
      </dsp:txXfrm>
    </dsp:sp>
    <dsp:sp modelId="{08EF33AD-64E7-4B6E-8043-499EDD9C43CE}">
      <dsp:nvSpPr>
        <dsp:cNvPr id="0" name=""/>
        <dsp:cNvSpPr/>
      </dsp:nvSpPr>
      <dsp:spPr>
        <a:xfrm>
          <a:off x="134173" y="759707"/>
          <a:ext cx="843855" cy="8438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0" kern="1200" smtClean="0"/>
            <a:t>Individuals</a:t>
          </a:r>
          <a:endParaRPr lang="en-US" sz="800" b="0" kern="1200" dirty="0"/>
        </a:p>
      </dsp:txBody>
      <dsp:txXfrm>
        <a:off x="257753" y="883287"/>
        <a:ext cx="596695" cy="5966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91E9-8202-46C6-9766-68897C4972A4}">
      <dsp:nvSpPr>
        <dsp:cNvPr id="0" name=""/>
        <dsp:cNvSpPr/>
      </dsp:nvSpPr>
      <dsp:spPr>
        <a:xfrm>
          <a:off x="0" y="0"/>
          <a:ext cx="1888374" cy="340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Federal &amp; State Compliance</a:t>
          </a:r>
          <a:endParaRPr lang="en-US" sz="1100" kern="1200" dirty="0"/>
        </a:p>
      </dsp:txBody>
      <dsp:txXfrm>
        <a:off x="16641" y="16641"/>
        <a:ext cx="1855092" cy="307606"/>
      </dsp:txXfrm>
    </dsp:sp>
    <dsp:sp modelId="{040DD405-EBD2-4471-8A75-A36B5F224DE8}">
      <dsp:nvSpPr>
        <dsp:cNvPr id="0" name=""/>
        <dsp:cNvSpPr/>
      </dsp:nvSpPr>
      <dsp:spPr>
        <a:xfrm>
          <a:off x="0" y="348705"/>
          <a:ext cx="1888374" cy="340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Who to Notify?</a:t>
          </a:r>
          <a:endParaRPr lang="en-US" sz="1100" kern="1200" dirty="0"/>
        </a:p>
      </dsp:txBody>
      <dsp:txXfrm>
        <a:off x="16641" y="365346"/>
        <a:ext cx="1855092" cy="307606"/>
      </dsp:txXfrm>
    </dsp:sp>
    <dsp:sp modelId="{CA633899-8289-4BCA-9BA6-E2486146DEC3}">
      <dsp:nvSpPr>
        <dsp:cNvPr id="0" name=""/>
        <dsp:cNvSpPr/>
      </dsp:nvSpPr>
      <dsp:spPr>
        <a:xfrm>
          <a:off x="0" y="702024"/>
          <a:ext cx="1888374" cy="340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Preparing Materials</a:t>
          </a:r>
          <a:endParaRPr lang="en-US" sz="1100" kern="1200" dirty="0"/>
        </a:p>
      </dsp:txBody>
      <dsp:txXfrm>
        <a:off x="16641" y="718665"/>
        <a:ext cx="1855092" cy="307606"/>
      </dsp:txXfrm>
    </dsp:sp>
    <dsp:sp modelId="{A7202C35-2C2A-4A9D-A71C-3D04BEFDAA56}">
      <dsp:nvSpPr>
        <dsp:cNvPr id="0" name=""/>
        <dsp:cNvSpPr/>
      </dsp:nvSpPr>
      <dsp:spPr>
        <a:xfrm>
          <a:off x="0" y="1055343"/>
          <a:ext cx="1888374" cy="340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Timing (Legal, Regulatory, etc.)</a:t>
          </a:r>
          <a:endParaRPr lang="en-US" sz="1100" kern="1200" dirty="0"/>
        </a:p>
      </dsp:txBody>
      <dsp:txXfrm>
        <a:off x="16641" y="1071984"/>
        <a:ext cx="1855092" cy="307606"/>
      </dsp:txXfrm>
    </dsp:sp>
    <dsp:sp modelId="{D22106B3-B254-41D4-9EA6-DC40899ABF7A}">
      <dsp:nvSpPr>
        <dsp:cNvPr id="0" name=""/>
        <dsp:cNvSpPr/>
      </dsp:nvSpPr>
      <dsp:spPr>
        <a:xfrm>
          <a:off x="0" y="1408663"/>
          <a:ext cx="1888374" cy="340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Law Enforcement/Regulator Coordination</a:t>
          </a:r>
          <a:endParaRPr lang="en-US" sz="1000" kern="1200" dirty="0"/>
        </a:p>
      </dsp:txBody>
      <dsp:txXfrm>
        <a:off x="16641" y="1425304"/>
        <a:ext cx="1855092" cy="307606"/>
      </dsp:txXfrm>
    </dsp:sp>
    <dsp:sp modelId="{5093173D-59DE-4FC3-BC68-974C8D2D1EBA}">
      <dsp:nvSpPr>
        <dsp:cNvPr id="0" name=""/>
        <dsp:cNvSpPr/>
      </dsp:nvSpPr>
      <dsp:spPr>
        <a:xfrm>
          <a:off x="0" y="1761982"/>
          <a:ext cx="1888374" cy="340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Media/Messaging</a:t>
          </a:r>
        </a:p>
      </dsp:txBody>
      <dsp:txXfrm>
        <a:off x="16641" y="1778623"/>
        <a:ext cx="1855092" cy="307606"/>
      </dsp:txXfrm>
    </dsp:sp>
    <dsp:sp modelId="{39943FF7-EC48-4A6B-8985-493FE7C807B5}">
      <dsp:nvSpPr>
        <dsp:cNvPr id="0" name=""/>
        <dsp:cNvSpPr/>
      </dsp:nvSpPr>
      <dsp:spPr>
        <a:xfrm>
          <a:off x="0" y="2115302"/>
          <a:ext cx="1888374" cy="3408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3</a:t>
          </a:r>
          <a:r>
            <a:rPr lang="en-US" sz="1100" kern="1200" baseline="30000" dirty="0" smtClean="0"/>
            <a:t>rd</a:t>
          </a:r>
          <a:r>
            <a:rPr lang="en-US" sz="1100" kern="1200" dirty="0" smtClean="0"/>
            <a:t> Party Providers</a:t>
          </a:r>
        </a:p>
      </dsp:txBody>
      <dsp:txXfrm>
        <a:off x="16641" y="2131943"/>
        <a:ext cx="1855092" cy="3076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0" kern="1200" dirty="0" smtClean="0"/>
            <a:t>Initial Discovery</a:t>
          </a:r>
          <a:endParaRPr lang="en-US" sz="800" b="0"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b="1" kern="1200" dirty="0" smtClean="0"/>
            <a:t>Prepare for Round 2</a:t>
          </a:r>
          <a:endParaRPr lang="en-US" sz="800" b="1"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638A4-ACB9-4FA9-BB8E-2DFFC349B962}">
      <dsp:nvSpPr>
        <dsp:cNvPr id="0" name=""/>
        <dsp:cNvSpPr/>
      </dsp:nvSpPr>
      <dsp:spPr>
        <a:xfrm>
          <a:off x="-800388" y="35770"/>
          <a:ext cx="4344867" cy="2882454"/>
        </a:xfrm>
        <a:prstGeom prst="circularArrow">
          <a:avLst>
            <a:gd name="adj1" fmla="val 5310"/>
            <a:gd name="adj2" fmla="val 343918"/>
            <a:gd name="adj3" fmla="val 12059769"/>
            <a:gd name="adj4" fmla="val 18532424"/>
            <a:gd name="adj5" fmla="val 6195"/>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bg1">
              <a:lumMod val="50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dk1"/>
        </a:lnRef>
        <a:fillRef idx="2">
          <a:schemeClr val="dk1"/>
        </a:fillRef>
        <a:effectRef idx="1">
          <a:schemeClr val="dk1"/>
        </a:effectRef>
        <a:fontRef idx="minor">
          <a:schemeClr val="dk1"/>
        </a:fontRef>
      </dsp:style>
    </dsp:sp>
    <dsp:sp modelId="{7DC5891C-B733-4942-AF60-12738D4CB570}">
      <dsp:nvSpPr>
        <dsp:cNvPr id="0" name=""/>
        <dsp:cNvSpPr/>
      </dsp:nvSpPr>
      <dsp:spPr>
        <a:xfrm>
          <a:off x="0" y="54058"/>
          <a:ext cx="2172442" cy="95358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Prepare Immediately For Follow-on Incident Response After Notification</a:t>
          </a:r>
          <a:endParaRPr lang="en-US" sz="1300" b="1" kern="1200" dirty="0"/>
        </a:p>
      </dsp:txBody>
      <dsp:txXfrm>
        <a:off x="46550" y="100608"/>
        <a:ext cx="2079342" cy="860486"/>
      </dsp:txXfrm>
    </dsp:sp>
    <dsp:sp modelId="{3DFB69EF-2177-4755-AB95-3F289FDBE45A}">
      <dsp:nvSpPr>
        <dsp:cNvPr id="0" name=""/>
        <dsp:cNvSpPr/>
      </dsp:nvSpPr>
      <dsp:spPr>
        <a:xfrm>
          <a:off x="1666197" y="1297400"/>
          <a:ext cx="2250197" cy="95358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Highly Publicized Targets of Attack Typically Experience Further Attacks</a:t>
          </a:r>
          <a:endParaRPr lang="en-US" sz="1300" b="1" kern="1200" dirty="0"/>
        </a:p>
      </dsp:txBody>
      <dsp:txXfrm>
        <a:off x="1712747" y="1343950"/>
        <a:ext cx="2157097" cy="8604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0" kern="1200" dirty="0" smtClean="0"/>
            <a:t>Initial Discovery</a:t>
          </a:r>
          <a:endParaRPr lang="en-US" sz="800" b="0"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1" kern="1200" dirty="0" smtClean="0"/>
            <a:t>Litigation</a:t>
          </a:r>
          <a:endParaRPr lang="en-US" sz="800" b="1"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1" kern="1200" dirty="0" smtClean="0"/>
            <a:t>Initial Discovery</a:t>
          </a:r>
          <a:endParaRPr lang="en-US" sz="800" b="1"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111A-F394-451B-AE48-87AE16AA6831}">
      <dsp:nvSpPr>
        <dsp:cNvPr id="0" name=""/>
        <dsp:cNvSpPr/>
      </dsp:nvSpPr>
      <dsp:spPr>
        <a:xfrm>
          <a:off x="1423" y="184521"/>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smtClean="0"/>
            <a:t>Class Actions</a:t>
          </a:r>
          <a:endParaRPr lang="en-US" sz="1300" b="1" kern="1200" dirty="0"/>
        </a:p>
      </dsp:txBody>
      <dsp:txXfrm>
        <a:off x="1423" y="184521"/>
        <a:ext cx="1129575" cy="677745"/>
      </dsp:txXfrm>
    </dsp:sp>
    <dsp:sp modelId="{15A243AF-A05E-4392-A0DF-BF8AC0FDC04B}">
      <dsp:nvSpPr>
        <dsp:cNvPr id="0" name=""/>
        <dsp:cNvSpPr/>
      </dsp:nvSpPr>
      <dsp:spPr>
        <a:xfrm>
          <a:off x="1243956" y="184521"/>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smtClean="0"/>
            <a:t>Negligence</a:t>
          </a:r>
          <a:endParaRPr lang="en-US" altLang="en-US" sz="1300" b="1" kern="1200" dirty="0"/>
        </a:p>
      </dsp:txBody>
      <dsp:txXfrm>
        <a:off x="1243956" y="184521"/>
        <a:ext cx="1129575" cy="677745"/>
      </dsp:txXfrm>
    </dsp:sp>
    <dsp:sp modelId="{2226836D-2B71-4914-B781-577CB8F68F87}">
      <dsp:nvSpPr>
        <dsp:cNvPr id="0" name=""/>
        <dsp:cNvSpPr/>
      </dsp:nvSpPr>
      <dsp:spPr>
        <a:xfrm>
          <a:off x="2486489" y="184521"/>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1" kern="1200" dirty="0" smtClean="0"/>
            <a:t>Breach of Contract (Civil/Federal)</a:t>
          </a:r>
          <a:endParaRPr lang="en-US" altLang="en-US" sz="1200" b="1" kern="1200" dirty="0"/>
        </a:p>
      </dsp:txBody>
      <dsp:txXfrm>
        <a:off x="2486489" y="184521"/>
        <a:ext cx="1129575" cy="677745"/>
      </dsp:txXfrm>
    </dsp:sp>
    <dsp:sp modelId="{8E89EE7B-178F-4BA2-A201-CDA37D09D693}">
      <dsp:nvSpPr>
        <dsp:cNvPr id="0" name=""/>
        <dsp:cNvSpPr/>
      </dsp:nvSpPr>
      <dsp:spPr>
        <a:xfrm>
          <a:off x="3729022" y="184521"/>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en-US" sz="1100" b="1" kern="1200" dirty="0" smtClean="0"/>
            <a:t>Federal and State Regulatory Actions</a:t>
          </a:r>
          <a:endParaRPr lang="en-US" altLang="en-US" sz="1100" b="1" kern="1200" dirty="0"/>
        </a:p>
      </dsp:txBody>
      <dsp:txXfrm>
        <a:off x="3729022" y="184521"/>
        <a:ext cx="1129575" cy="677745"/>
      </dsp:txXfrm>
    </dsp:sp>
    <dsp:sp modelId="{26CAB78E-2A81-4AB9-B432-0D991FE7140F}">
      <dsp:nvSpPr>
        <dsp:cNvPr id="0" name=""/>
        <dsp:cNvSpPr/>
      </dsp:nvSpPr>
      <dsp:spPr>
        <a:xfrm>
          <a:off x="1423" y="975224"/>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smtClean="0"/>
            <a:t>Breach of Privacy</a:t>
          </a:r>
          <a:endParaRPr lang="en-US" altLang="en-US" sz="1300" b="1" kern="1200" dirty="0"/>
        </a:p>
      </dsp:txBody>
      <dsp:txXfrm>
        <a:off x="1423" y="975224"/>
        <a:ext cx="1129575" cy="677745"/>
      </dsp:txXfrm>
    </dsp:sp>
    <dsp:sp modelId="{9AF5E216-02A8-4801-B629-22C3DF53DE16}">
      <dsp:nvSpPr>
        <dsp:cNvPr id="0" name=""/>
        <dsp:cNvSpPr/>
      </dsp:nvSpPr>
      <dsp:spPr>
        <a:xfrm>
          <a:off x="1243956" y="975224"/>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smtClean="0"/>
            <a:t>State Statutes – e.g., </a:t>
          </a:r>
          <a:r>
            <a:rPr lang="en-US" altLang="en-US" sz="1300" b="1" kern="1200" dirty="0" err="1" smtClean="0"/>
            <a:t>CCPA</a:t>
          </a:r>
          <a:endParaRPr lang="en-US" altLang="en-US" sz="1300" b="1" kern="1200" dirty="0"/>
        </a:p>
      </dsp:txBody>
      <dsp:txXfrm>
        <a:off x="1243956" y="975224"/>
        <a:ext cx="1129575" cy="677745"/>
      </dsp:txXfrm>
    </dsp:sp>
    <dsp:sp modelId="{5EB69BF6-4BB7-42C9-8717-8D2562794F28}">
      <dsp:nvSpPr>
        <dsp:cNvPr id="0" name=""/>
        <dsp:cNvSpPr/>
      </dsp:nvSpPr>
      <dsp:spPr>
        <a:xfrm>
          <a:off x="2486489" y="975224"/>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smtClean="0"/>
            <a:t>Tort Claims</a:t>
          </a:r>
          <a:endParaRPr lang="en-US" altLang="en-US" sz="1300" b="1" kern="1200" dirty="0"/>
        </a:p>
      </dsp:txBody>
      <dsp:txXfrm>
        <a:off x="2486489" y="975224"/>
        <a:ext cx="1129575" cy="677745"/>
      </dsp:txXfrm>
    </dsp:sp>
    <dsp:sp modelId="{34392987-E0CF-4AA6-9FEF-75BB08B79CDF}">
      <dsp:nvSpPr>
        <dsp:cNvPr id="0" name=""/>
        <dsp:cNvSpPr/>
      </dsp:nvSpPr>
      <dsp:spPr>
        <a:xfrm>
          <a:off x="3729022" y="975224"/>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smtClean="0"/>
            <a:t>False Claims Act</a:t>
          </a:r>
          <a:endParaRPr lang="en-US" altLang="en-US" sz="1300" b="1" kern="1200" dirty="0"/>
        </a:p>
      </dsp:txBody>
      <dsp:txXfrm>
        <a:off x="3729022" y="975224"/>
        <a:ext cx="1129575" cy="677745"/>
      </dsp:txXfrm>
    </dsp:sp>
    <dsp:sp modelId="{7CFDE29F-D50F-4C99-9C4A-3BCECEE627AD}">
      <dsp:nvSpPr>
        <dsp:cNvPr id="0" name=""/>
        <dsp:cNvSpPr/>
      </dsp:nvSpPr>
      <dsp:spPr>
        <a:xfrm>
          <a:off x="1243956" y="1765927"/>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smtClean="0"/>
            <a:t>LE/Criminal Actions  </a:t>
          </a:r>
          <a:endParaRPr lang="en-US" altLang="en-US" sz="1300" b="1" kern="1200" dirty="0"/>
        </a:p>
      </dsp:txBody>
      <dsp:txXfrm>
        <a:off x="1243956" y="1765927"/>
        <a:ext cx="1129575" cy="677745"/>
      </dsp:txXfrm>
    </dsp:sp>
    <dsp:sp modelId="{24AB7619-7B2B-4A4F-A5EC-77DDAE4A98BC}">
      <dsp:nvSpPr>
        <dsp:cNvPr id="0" name=""/>
        <dsp:cNvSpPr/>
      </dsp:nvSpPr>
      <dsp:spPr>
        <a:xfrm>
          <a:off x="2486489" y="1765927"/>
          <a:ext cx="1129575" cy="67774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smtClean="0"/>
            <a:t>International Regimes – e.g. </a:t>
          </a:r>
          <a:r>
            <a:rPr lang="en-US" altLang="en-US" sz="1300" b="1" kern="1200" dirty="0" err="1" smtClean="0"/>
            <a:t>GDPR</a:t>
          </a:r>
          <a:endParaRPr lang="en-US" altLang="en-US" sz="1300" b="1" kern="1200" dirty="0"/>
        </a:p>
      </dsp:txBody>
      <dsp:txXfrm>
        <a:off x="2486489" y="1765927"/>
        <a:ext cx="1129575" cy="6777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0" kern="1200" dirty="0" smtClean="0"/>
            <a:t>Initial Discovery</a:t>
          </a:r>
          <a:endParaRPr lang="en-US" sz="800" b="0"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b="1" kern="1200" dirty="0" smtClean="0"/>
            <a:t>Lessons Learned</a:t>
          </a:r>
          <a:endParaRPr lang="en-US" sz="800" b="1"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C042A-2B01-45CC-BCCF-CB3CE202A9B2}">
      <dsp:nvSpPr>
        <dsp:cNvPr id="0" name=""/>
        <dsp:cNvSpPr/>
      </dsp:nvSpPr>
      <dsp:spPr>
        <a:xfrm>
          <a:off x="1848939" y="-18884"/>
          <a:ext cx="4303120" cy="2873305"/>
        </a:xfrm>
        <a:prstGeom prst="circularArrow">
          <a:avLst>
            <a:gd name="adj1" fmla="val 5544"/>
            <a:gd name="adj2" fmla="val 330680"/>
            <a:gd name="adj3" fmla="val 14503298"/>
            <a:gd name="adj4" fmla="val 16957372"/>
            <a:gd name="adj5" fmla="val 5757"/>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4479BA4A-ACFB-4AA3-950D-7A2DC94AB561}">
      <dsp:nvSpPr>
        <dsp:cNvPr id="0" name=""/>
        <dsp:cNvSpPr/>
      </dsp:nvSpPr>
      <dsp:spPr>
        <a:xfrm>
          <a:off x="3549271" y="416"/>
          <a:ext cx="902456" cy="4512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What Worked Or Didn’t Work?</a:t>
          </a:r>
          <a:endParaRPr lang="en-US" sz="800" b="1" kern="1200" dirty="0"/>
        </a:p>
      </dsp:txBody>
      <dsp:txXfrm>
        <a:off x="3571298" y="22443"/>
        <a:ext cx="858402" cy="407174"/>
      </dsp:txXfrm>
    </dsp:sp>
    <dsp:sp modelId="{C6447D11-F23C-44E5-BA16-011AA6D00CBF}">
      <dsp:nvSpPr>
        <dsp:cNvPr id="0" name=""/>
        <dsp:cNvSpPr/>
      </dsp:nvSpPr>
      <dsp:spPr>
        <a:xfrm>
          <a:off x="5165821" y="421287"/>
          <a:ext cx="902456" cy="4512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Revisions To Incident Response Plan?</a:t>
          </a:r>
          <a:endParaRPr lang="en-US" sz="800" b="1" kern="1200" dirty="0"/>
        </a:p>
      </dsp:txBody>
      <dsp:txXfrm>
        <a:off x="5187848" y="443314"/>
        <a:ext cx="858402" cy="407174"/>
      </dsp:txXfrm>
    </dsp:sp>
    <dsp:sp modelId="{60E2F191-3F71-4A85-B07E-D6F1F9DD4354}">
      <dsp:nvSpPr>
        <dsp:cNvPr id="0" name=""/>
        <dsp:cNvSpPr/>
      </dsp:nvSpPr>
      <dsp:spPr>
        <a:xfrm>
          <a:off x="5578730" y="1505187"/>
          <a:ext cx="902456" cy="4512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Update Policies And Procedures?</a:t>
          </a:r>
          <a:endParaRPr lang="en-US" sz="800" b="1" kern="1200" dirty="0"/>
        </a:p>
      </dsp:txBody>
      <dsp:txXfrm>
        <a:off x="5600757" y="1527214"/>
        <a:ext cx="858402" cy="407174"/>
      </dsp:txXfrm>
    </dsp:sp>
    <dsp:sp modelId="{FB576B7A-E905-4CAB-A460-6AE85B3B5427}">
      <dsp:nvSpPr>
        <dsp:cNvPr id="0" name=""/>
        <dsp:cNvSpPr/>
      </dsp:nvSpPr>
      <dsp:spPr>
        <a:xfrm>
          <a:off x="4494830" y="2330071"/>
          <a:ext cx="902456" cy="4512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Did Service Providers Perform As Expected?</a:t>
          </a:r>
          <a:endParaRPr lang="en-US" sz="800" b="1" kern="1200" dirty="0"/>
        </a:p>
      </dsp:txBody>
      <dsp:txXfrm>
        <a:off x="4516857" y="2352098"/>
        <a:ext cx="858402" cy="407174"/>
      </dsp:txXfrm>
    </dsp:sp>
    <dsp:sp modelId="{9E55DEE3-147F-40FE-A6EC-3AE66CD53D87}">
      <dsp:nvSpPr>
        <dsp:cNvPr id="0" name=""/>
        <dsp:cNvSpPr/>
      </dsp:nvSpPr>
      <dsp:spPr>
        <a:xfrm>
          <a:off x="2688322" y="2330071"/>
          <a:ext cx="902456" cy="4512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Update Systems, Technology Or Physical Assets?</a:t>
          </a:r>
          <a:endParaRPr lang="en-US" sz="800" b="1" kern="1200" dirty="0"/>
        </a:p>
      </dsp:txBody>
      <dsp:txXfrm>
        <a:off x="2710349" y="2352098"/>
        <a:ext cx="858402" cy="407174"/>
      </dsp:txXfrm>
    </dsp:sp>
    <dsp:sp modelId="{DAD67846-EBA0-4A7E-9574-1BDCA0CA4E8B}">
      <dsp:nvSpPr>
        <dsp:cNvPr id="0" name=""/>
        <dsp:cNvSpPr/>
      </dsp:nvSpPr>
      <dsp:spPr>
        <a:xfrm>
          <a:off x="1552804" y="1505183"/>
          <a:ext cx="902456" cy="4512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Additional Training Needs?</a:t>
          </a:r>
          <a:endParaRPr lang="en-US" sz="800" b="1" kern="1200" dirty="0"/>
        </a:p>
      </dsp:txBody>
      <dsp:txXfrm>
        <a:off x="1574831" y="1527210"/>
        <a:ext cx="858402" cy="407174"/>
      </dsp:txXfrm>
    </dsp:sp>
    <dsp:sp modelId="{CB518436-CF2D-4DEC-B92F-FE295DDD6BB5}">
      <dsp:nvSpPr>
        <dsp:cNvPr id="0" name=""/>
        <dsp:cNvSpPr/>
      </dsp:nvSpPr>
      <dsp:spPr>
        <a:xfrm>
          <a:off x="1932726" y="411969"/>
          <a:ext cx="902456" cy="45122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Organization Optimized For Response?</a:t>
          </a:r>
          <a:endParaRPr lang="en-US" sz="800" b="1" kern="1200" dirty="0"/>
        </a:p>
      </dsp:txBody>
      <dsp:txXfrm>
        <a:off x="1954753" y="433996"/>
        <a:ext cx="858402" cy="4071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723EF-0961-43DC-8D67-3A3BD7389715}">
      <dsp:nvSpPr>
        <dsp:cNvPr id="0" name=""/>
        <dsp:cNvSpPr/>
      </dsp:nvSpPr>
      <dsp:spPr>
        <a:xfrm rot="5400000">
          <a:off x="-73720" y="76194"/>
          <a:ext cx="491467" cy="344027"/>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 y="174488"/>
        <a:ext cx="344027" cy="147440"/>
      </dsp:txXfrm>
    </dsp:sp>
    <dsp:sp modelId="{ACD3BF9B-3724-4E2F-8A8E-3E60E7CBFA8A}">
      <dsp:nvSpPr>
        <dsp:cNvPr id="0" name=""/>
        <dsp:cNvSpPr/>
      </dsp:nvSpPr>
      <dsp:spPr>
        <a:xfrm rot="5400000">
          <a:off x="3136486" y="-2789985"/>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1. Identify And Classify Sensitive Data And Regulated Systems</a:t>
          </a:r>
          <a:endParaRPr lang="en-US" sz="1700" kern="1200" dirty="0"/>
        </a:p>
      </dsp:txBody>
      <dsp:txXfrm rot="-5400000">
        <a:off x="344027" y="18068"/>
        <a:ext cx="5888778" cy="288265"/>
      </dsp:txXfrm>
    </dsp:sp>
    <dsp:sp modelId="{E51D39A8-1425-4618-AF60-739AB87033D4}">
      <dsp:nvSpPr>
        <dsp:cNvPr id="0" name=""/>
        <dsp:cNvSpPr/>
      </dsp:nvSpPr>
      <dsp:spPr>
        <a:xfrm rot="5400000">
          <a:off x="-73720" y="499917"/>
          <a:ext cx="491467" cy="344027"/>
        </a:xfrm>
        <a:prstGeom prst="chevron">
          <a:avLst/>
        </a:prstGeom>
        <a:gradFill rotWithShape="0">
          <a:gsLst>
            <a:gs pos="0">
              <a:schemeClr val="accent1">
                <a:shade val="80000"/>
                <a:hueOff val="38281"/>
                <a:satOff val="-549"/>
                <a:lumOff val="3202"/>
                <a:alphaOff val="0"/>
                <a:shade val="51000"/>
                <a:satMod val="130000"/>
              </a:schemeClr>
            </a:gs>
            <a:gs pos="80000">
              <a:schemeClr val="accent1">
                <a:shade val="80000"/>
                <a:hueOff val="38281"/>
                <a:satOff val="-549"/>
                <a:lumOff val="3202"/>
                <a:alphaOff val="0"/>
                <a:shade val="93000"/>
                <a:satMod val="130000"/>
              </a:schemeClr>
            </a:gs>
            <a:gs pos="100000">
              <a:schemeClr val="accent1">
                <a:shade val="80000"/>
                <a:hueOff val="38281"/>
                <a:satOff val="-549"/>
                <a:lumOff val="3202"/>
                <a:alphaOff val="0"/>
                <a:shade val="94000"/>
                <a:satMod val="135000"/>
              </a:schemeClr>
            </a:gs>
          </a:gsLst>
          <a:lin ang="16200000" scaled="0"/>
        </a:gradFill>
        <a:ln w="9525" cap="flat" cmpd="sng" algn="ctr">
          <a:solidFill>
            <a:schemeClr val="accent1">
              <a:shade val="80000"/>
              <a:hueOff val="38281"/>
              <a:satOff val="-549"/>
              <a:lumOff val="320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598211"/>
        <a:ext cx="344027" cy="147440"/>
      </dsp:txXfrm>
    </dsp:sp>
    <dsp:sp modelId="{941D0F60-AFBE-41E3-AF21-4D756A7871E0}">
      <dsp:nvSpPr>
        <dsp:cNvPr id="0" name=""/>
        <dsp:cNvSpPr/>
      </dsp:nvSpPr>
      <dsp:spPr>
        <a:xfrm rot="5400000">
          <a:off x="3136486" y="-2366262"/>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38281"/>
              <a:satOff val="-549"/>
              <a:lumOff val="32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2. Implement Controls To Protect Data And Systems</a:t>
          </a:r>
          <a:endParaRPr lang="en-US" sz="1700" kern="1200" dirty="0"/>
        </a:p>
      </dsp:txBody>
      <dsp:txXfrm rot="-5400000">
        <a:off x="344027" y="441791"/>
        <a:ext cx="5888778" cy="288265"/>
      </dsp:txXfrm>
    </dsp:sp>
    <dsp:sp modelId="{715868FF-B1AF-4417-A508-31EF31EB726E}">
      <dsp:nvSpPr>
        <dsp:cNvPr id="0" name=""/>
        <dsp:cNvSpPr/>
      </dsp:nvSpPr>
      <dsp:spPr>
        <a:xfrm rot="5400000">
          <a:off x="-73720" y="923640"/>
          <a:ext cx="491467" cy="344027"/>
        </a:xfrm>
        <a:prstGeom prst="chevron">
          <a:avLst/>
        </a:prstGeom>
        <a:gradFill rotWithShape="0">
          <a:gsLst>
            <a:gs pos="0">
              <a:schemeClr val="accent1">
                <a:shade val="80000"/>
                <a:hueOff val="76561"/>
                <a:satOff val="-1098"/>
                <a:lumOff val="6404"/>
                <a:alphaOff val="0"/>
                <a:shade val="51000"/>
                <a:satMod val="130000"/>
              </a:schemeClr>
            </a:gs>
            <a:gs pos="80000">
              <a:schemeClr val="accent1">
                <a:shade val="80000"/>
                <a:hueOff val="76561"/>
                <a:satOff val="-1098"/>
                <a:lumOff val="6404"/>
                <a:alphaOff val="0"/>
                <a:shade val="93000"/>
                <a:satMod val="130000"/>
              </a:schemeClr>
            </a:gs>
            <a:gs pos="100000">
              <a:schemeClr val="accent1">
                <a:shade val="80000"/>
                <a:hueOff val="76561"/>
                <a:satOff val="-1098"/>
                <a:lumOff val="6404"/>
                <a:alphaOff val="0"/>
                <a:shade val="94000"/>
                <a:satMod val="135000"/>
              </a:schemeClr>
            </a:gs>
          </a:gsLst>
          <a:lin ang="16200000" scaled="0"/>
        </a:gradFill>
        <a:ln w="9525" cap="flat" cmpd="sng" algn="ctr">
          <a:solidFill>
            <a:schemeClr val="accent1">
              <a:shade val="80000"/>
              <a:hueOff val="76561"/>
              <a:satOff val="-1098"/>
              <a:lumOff val="640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1021934"/>
        <a:ext cx="344027" cy="147440"/>
      </dsp:txXfrm>
    </dsp:sp>
    <dsp:sp modelId="{A82764D3-3013-4C7B-BE68-6B4CBF2417FC}">
      <dsp:nvSpPr>
        <dsp:cNvPr id="0" name=""/>
        <dsp:cNvSpPr/>
      </dsp:nvSpPr>
      <dsp:spPr>
        <a:xfrm rot="5400000">
          <a:off x="3136486" y="-1942539"/>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76561"/>
              <a:satOff val="-1098"/>
              <a:lumOff val="64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3. Establish Clear Governance </a:t>
          </a:r>
          <a:endParaRPr lang="en-US" sz="1700" kern="1200" dirty="0"/>
        </a:p>
      </dsp:txBody>
      <dsp:txXfrm rot="-5400000">
        <a:off x="344027" y="865514"/>
        <a:ext cx="5888778" cy="288265"/>
      </dsp:txXfrm>
    </dsp:sp>
    <dsp:sp modelId="{1B86D1F1-2C8E-4B09-82C1-80D1A06ADD5D}">
      <dsp:nvSpPr>
        <dsp:cNvPr id="0" name=""/>
        <dsp:cNvSpPr/>
      </dsp:nvSpPr>
      <dsp:spPr>
        <a:xfrm rot="5400000">
          <a:off x="-73720" y="1347363"/>
          <a:ext cx="491467" cy="344027"/>
        </a:xfrm>
        <a:prstGeom prst="chevron">
          <a:avLst/>
        </a:prstGeom>
        <a:gradFill rotWithShape="0">
          <a:gsLst>
            <a:gs pos="0">
              <a:schemeClr val="accent1">
                <a:shade val="80000"/>
                <a:hueOff val="114842"/>
                <a:satOff val="-1647"/>
                <a:lumOff val="9606"/>
                <a:alphaOff val="0"/>
                <a:shade val="51000"/>
                <a:satMod val="130000"/>
              </a:schemeClr>
            </a:gs>
            <a:gs pos="80000">
              <a:schemeClr val="accent1">
                <a:shade val="80000"/>
                <a:hueOff val="114842"/>
                <a:satOff val="-1647"/>
                <a:lumOff val="9606"/>
                <a:alphaOff val="0"/>
                <a:shade val="93000"/>
                <a:satMod val="130000"/>
              </a:schemeClr>
            </a:gs>
            <a:gs pos="100000">
              <a:schemeClr val="accent1">
                <a:shade val="80000"/>
                <a:hueOff val="114842"/>
                <a:satOff val="-1647"/>
                <a:lumOff val="9606"/>
                <a:alphaOff val="0"/>
                <a:shade val="94000"/>
                <a:satMod val="135000"/>
              </a:schemeClr>
            </a:gs>
          </a:gsLst>
          <a:lin ang="16200000" scaled="0"/>
        </a:gradFill>
        <a:ln w="9525" cap="flat" cmpd="sng" algn="ctr">
          <a:solidFill>
            <a:schemeClr val="accent1">
              <a:shade val="80000"/>
              <a:hueOff val="114842"/>
              <a:satOff val="-1647"/>
              <a:lumOff val="960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1445657"/>
        <a:ext cx="344027" cy="147440"/>
      </dsp:txXfrm>
    </dsp:sp>
    <dsp:sp modelId="{F6C1F190-23CE-4B2A-B754-EDC8D6104D5E}">
      <dsp:nvSpPr>
        <dsp:cNvPr id="0" name=""/>
        <dsp:cNvSpPr/>
      </dsp:nvSpPr>
      <dsp:spPr>
        <a:xfrm rot="5400000">
          <a:off x="3136486" y="-1518816"/>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114842"/>
              <a:satOff val="-1647"/>
              <a:lumOff val="96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4. Review And Update Policies &amp; Procedures</a:t>
          </a:r>
          <a:endParaRPr lang="en-US" sz="1700" kern="1200" dirty="0"/>
        </a:p>
      </dsp:txBody>
      <dsp:txXfrm rot="-5400000">
        <a:off x="344027" y="1289237"/>
        <a:ext cx="5888778" cy="288265"/>
      </dsp:txXfrm>
    </dsp:sp>
    <dsp:sp modelId="{7C01510E-6C6A-4645-8722-BE039EAC44EC}">
      <dsp:nvSpPr>
        <dsp:cNvPr id="0" name=""/>
        <dsp:cNvSpPr/>
      </dsp:nvSpPr>
      <dsp:spPr>
        <a:xfrm rot="5400000">
          <a:off x="-73720" y="1771086"/>
          <a:ext cx="491467" cy="344027"/>
        </a:xfrm>
        <a:prstGeom prst="chevron">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w="9525" cap="flat" cmpd="sng" algn="ctr">
          <a:solidFill>
            <a:schemeClr val="accent1">
              <a:shade val="80000"/>
              <a:hueOff val="153123"/>
              <a:satOff val="-2196"/>
              <a:lumOff val="1280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1869380"/>
        <a:ext cx="344027" cy="147440"/>
      </dsp:txXfrm>
    </dsp:sp>
    <dsp:sp modelId="{ACDA5667-0170-4616-B354-2EF823D9DF40}">
      <dsp:nvSpPr>
        <dsp:cNvPr id="0" name=""/>
        <dsp:cNvSpPr/>
      </dsp:nvSpPr>
      <dsp:spPr>
        <a:xfrm rot="5400000">
          <a:off x="3136486" y="-1095093"/>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5. Prepare For An Incident</a:t>
          </a:r>
          <a:endParaRPr lang="en-US" sz="1700" kern="1200" dirty="0"/>
        </a:p>
      </dsp:txBody>
      <dsp:txXfrm rot="-5400000">
        <a:off x="344027" y="1712960"/>
        <a:ext cx="5888778" cy="288265"/>
      </dsp:txXfrm>
    </dsp:sp>
    <dsp:sp modelId="{D5CD6C71-486F-4451-A8E9-65C02FD52B55}">
      <dsp:nvSpPr>
        <dsp:cNvPr id="0" name=""/>
        <dsp:cNvSpPr/>
      </dsp:nvSpPr>
      <dsp:spPr>
        <a:xfrm rot="5400000">
          <a:off x="-73720" y="2194809"/>
          <a:ext cx="491467" cy="344027"/>
        </a:xfrm>
        <a:prstGeom prst="chevron">
          <a:avLst/>
        </a:prstGeom>
        <a:gradFill rotWithShape="0">
          <a:gsLst>
            <a:gs pos="0">
              <a:schemeClr val="accent1">
                <a:shade val="80000"/>
                <a:hueOff val="191404"/>
                <a:satOff val="-2745"/>
                <a:lumOff val="16009"/>
                <a:alphaOff val="0"/>
                <a:shade val="51000"/>
                <a:satMod val="130000"/>
              </a:schemeClr>
            </a:gs>
            <a:gs pos="80000">
              <a:schemeClr val="accent1">
                <a:shade val="80000"/>
                <a:hueOff val="191404"/>
                <a:satOff val="-2745"/>
                <a:lumOff val="16009"/>
                <a:alphaOff val="0"/>
                <a:shade val="93000"/>
                <a:satMod val="130000"/>
              </a:schemeClr>
            </a:gs>
            <a:gs pos="100000">
              <a:schemeClr val="accent1">
                <a:shade val="80000"/>
                <a:hueOff val="191404"/>
                <a:satOff val="-2745"/>
                <a:lumOff val="16009"/>
                <a:alphaOff val="0"/>
                <a:shade val="94000"/>
                <a:satMod val="135000"/>
              </a:schemeClr>
            </a:gs>
          </a:gsLst>
          <a:lin ang="16200000" scaled="0"/>
        </a:gradFill>
        <a:ln w="9525" cap="flat" cmpd="sng" algn="ctr">
          <a:solidFill>
            <a:schemeClr val="accent1">
              <a:shade val="80000"/>
              <a:hueOff val="191404"/>
              <a:satOff val="-2745"/>
              <a:lumOff val="1600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2293103"/>
        <a:ext cx="344027" cy="147440"/>
      </dsp:txXfrm>
    </dsp:sp>
    <dsp:sp modelId="{0CE4456D-FD7B-439E-9C9E-67BDE1F847B6}">
      <dsp:nvSpPr>
        <dsp:cNvPr id="0" name=""/>
        <dsp:cNvSpPr/>
      </dsp:nvSpPr>
      <dsp:spPr>
        <a:xfrm rot="5400000">
          <a:off x="3136486" y="-671370"/>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191404"/>
              <a:satOff val="-2745"/>
              <a:lumOff val="160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6. Think About External Risks</a:t>
          </a:r>
          <a:endParaRPr lang="en-US" sz="1700" kern="1200" dirty="0"/>
        </a:p>
      </dsp:txBody>
      <dsp:txXfrm rot="-5400000">
        <a:off x="344027" y="2136683"/>
        <a:ext cx="5888778" cy="288265"/>
      </dsp:txXfrm>
    </dsp:sp>
    <dsp:sp modelId="{17721249-8F62-4A81-92B0-1ED2807BBD0C}">
      <dsp:nvSpPr>
        <dsp:cNvPr id="0" name=""/>
        <dsp:cNvSpPr/>
      </dsp:nvSpPr>
      <dsp:spPr>
        <a:xfrm rot="5400000">
          <a:off x="-73720" y="2618532"/>
          <a:ext cx="491467" cy="344027"/>
        </a:xfrm>
        <a:prstGeom prst="chevron">
          <a:avLst/>
        </a:prstGeom>
        <a:gradFill rotWithShape="0">
          <a:gsLst>
            <a:gs pos="0">
              <a:schemeClr val="accent1">
                <a:shade val="80000"/>
                <a:hueOff val="229684"/>
                <a:satOff val="-3294"/>
                <a:lumOff val="19211"/>
                <a:alphaOff val="0"/>
                <a:shade val="51000"/>
                <a:satMod val="130000"/>
              </a:schemeClr>
            </a:gs>
            <a:gs pos="80000">
              <a:schemeClr val="accent1">
                <a:shade val="80000"/>
                <a:hueOff val="229684"/>
                <a:satOff val="-3294"/>
                <a:lumOff val="19211"/>
                <a:alphaOff val="0"/>
                <a:shade val="93000"/>
                <a:satMod val="130000"/>
              </a:schemeClr>
            </a:gs>
            <a:gs pos="100000">
              <a:schemeClr val="accent1">
                <a:shade val="80000"/>
                <a:hueOff val="229684"/>
                <a:satOff val="-3294"/>
                <a:lumOff val="19211"/>
                <a:alphaOff val="0"/>
                <a:shade val="94000"/>
                <a:satMod val="135000"/>
              </a:schemeClr>
            </a:gs>
          </a:gsLst>
          <a:lin ang="16200000" scaled="0"/>
        </a:gradFill>
        <a:ln w="9525" cap="flat" cmpd="sng" algn="ctr">
          <a:solidFill>
            <a:schemeClr val="accent1">
              <a:shade val="80000"/>
              <a:hueOff val="229684"/>
              <a:satOff val="-3294"/>
              <a:lumOff val="1921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2716826"/>
        <a:ext cx="344027" cy="147440"/>
      </dsp:txXfrm>
    </dsp:sp>
    <dsp:sp modelId="{8D6A1AD1-3F68-4063-ADE5-6955287B4E12}">
      <dsp:nvSpPr>
        <dsp:cNvPr id="0" name=""/>
        <dsp:cNvSpPr/>
      </dsp:nvSpPr>
      <dsp:spPr>
        <a:xfrm rot="5400000">
          <a:off x="3136486" y="-247647"/>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229684"/>
              <a:satOff val="-3294"/>
              <a:lumOff val="19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7. Think About Internal Risks</a:t>
          </a:r>
          <a:endParaRPr lang="en-US" sz="1700" kern="1200" dirty="0"/>
        </a:p>
      </dsp:txBody>
      <dsp:txXfrm rot="-5400000">
        <a:off x="344027" y="2560406"/>
        <a:ext cx="5888778" cy="288265"/>
      </dsp:txXfrm>
    </dsp:sp>
    <dsp:sp modelId="{1F198B25-5130-4A6C-9113-E01B169FBC20}">
      <dsp:nvSpPr>
        <dsp:cNvPr id="0" name=""/>
        <dsp:cNvSpPr/>
      </dsp:nvSpPr>
      <dsp:spPr>
        <a:xfrm rot="5400000">
          <a:off x="-73720" y="3042255"/>
          <a:ext cx="491467" cy="344027"/>
        </a:xfrm>
        <a:prstGeom prst="chevron">
          <a:avLst/>
        </a:prstGeom>
        <a:gradFill rotWithShape="0">
          <a:gsLst>
            <a:gs pos="0">
              <a:schemeClr val="accent1">
                <a:shade val="80000"/>
                <a:hueOff val="267965"/>
                <a:satOff val="-3843"/>
                <a:lumOff val="22413"/>
                <a:alphaOff val="0"/>
                <a:shade val="51000"/>
                <a:satMod val="130000"/>
              </a:schemeClr>
            </a:gs>
            <a:gs pos="80000">
              <a:schemeClr val="accent1">
                <a:shade val="80000"/>
                <a:hueOff val="267965"/>
                <a:satOff val="-3843"/>
                <a:lumOff val="22413"/>
                <a:alphaOff val="0"/>
                <a:shade val="93000"/>
                <a:satMod val="130000"/>
              </a:schemeClr>
            </a:gs>
            <a:gs pos="100000">
              <a:schemeClr val="accent1">
                <a:shade val="80000"/>
                <a:hueOff val="267965"/>
                <a:satOff val="-3843"/>
                <a:lumOff val="22413"/>
                <a:alphaOff val="0"/>
                <a:shade val="94000"/>
                <a:satMod val="135000"/>
              </a:schemeClr>
            </a:gs>
          </a:gsLst>
          <a:lin ang="16200000" scaled="0"/>
        </a:gradFill>
        <a:ln w="9525" cap="flat" cmpd="sng" algn="ctr">
          <a:solidFill>
            <a:schemeClr val="accent1">
              <a:shade val="80000"/>
              <a:hueOff val="267965"/>
              <a:satOff val="-3843"/>
              <a:lumOff val="2241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3140549"/>
        <a:ext cx="344027" cy="147440"/>
      </dsp:txXfrm>
    </dsp:sp>
    <dsp:sp modelId="{2E887DF9-7956-46A4-9DB4-F52EE9494512}">
      <dsp:nvSpPr>
        <dsp:cNvPr id="0" name=""/>
        <dsp:cNvSpPr/>
      </dsp:nvSpPr>
      <dsp:spPr>
        <a:xfrm rot="5400000">
          <a:off x="3136486" y="176075"/>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267965"/>
              <a:satOff val="-3843"/>
              <a:lumOff val="224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8. Participate In Industry And Government Partnerships</a:t>
          </a:r>
          <a:endParaRPr lang="en-US" sz="1700" kern="1200" dirty="0"/>
        </a:p>
      </dsp:txBody>
      <dsp:txXfrm rot="-5400000">
        <a:off x="344027" y="2984128"/>
        <a:ext cx="5888778" cy="288265"/>
      </dsp:txXfrm>
    </dsp:sp>
    <dsp:sp modelId="{B1FCF56B-BF4A-4C21-B327-FB7F4C7F4F91}">
      <dsp:nvSpPr>
        <dsp:cNvPr id="0" name=""/>
        <dsp:cNvSpPr/>
      </dsp:nvSpPr>
      <dsp:spPr>
        <a:xfrm rot="5400000">
          <a:off x="-73720" y="3465978"/>
          <a:ext cx="491467" cy="344027"/>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1" y="3564272"/>
        <a:ext cx="344027" cy="147440"/>
      </dsp:txXfrm>
    </dsp:sp>
    <dsp:sp modelId="{41F240B0-1F7B-47E4-988D-CE65FF652F00}">
      <dsp:nvSpPr>
        <dsp:cNvPr id="0" name=""/>
        <dsp:cNvSpPr/>
      </dsp:nvSpPr>
      <dsp:spPr>
        <a:xfrm rot="5400000">
          <a:off x="3136486" y="599798"/>
          <a:ext cx="319453" cy="5904372"/>
        </a:xfrm>
        <a:prstGeom prst="round2Same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t>9. Export Risks</a:t>
          </a:r>
          <a:endParaRPr lang="en-US" sz="1700" kern="1200" dirty="0"/>
        </a:p>
      </dsp:txBody>
      <dsp:txXfrm rot="-5400000">
        <a:off x="344027" y="3407851"/>
        <a:ext cx="5888778" cy="288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1" kern="1200" dirty="0" smtClean="0"/>
            <a:t>Initial Discovery</a:t>
          </a:r>
          <a:endParaRPr lang="en-US" sz="800" b="1"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4BF1B-9271-41FD-865A-AF9F102BB4AE}">
      <dsp:nvSpPr>
        <dsp:cNvPr id="0" name=""/>
        <dsp:cNvSpPr/>
      </dsp:nvSpPr>
      <dsp:spPr>
        <a:xfrm rot="5400000">
          <a:off x="-72068" y="74033"/>
          <a:ext cx="480454" cy="3363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0" y="170124"/>
        <a:ext cx="336318" cy="144136"/>
      </dsp:txXfrm>
    </dsp:sp>
    <dsp:sp modelId="{B3B96E91-8006-42DD-8794-B2C749F83880}">
      <dsp:nvSpPr>
        <dsp:cNvPr id="0" name=""/>
        <dsp:cNvSpPr/>
      </dsp:nvSpPr>
      <dsp:spPr>
        <a:xfrm rot="5400000">
          <a:off x="2298011" y="-1959727"/>
          <a:ext cx="312295" cy="4235681"/>
        </a:xfrm>
        <a:prstGeom prst="round2SameRect">
          <a:avLst/>
        </a:prstGeom>
        <a:solidFill>
          <a:schemeClr val="lt1">
            <a:hueOff val="0"/>
            <a:satOff val="0"/>
            <a:lum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Endpoint (Laptop/Mobile Device)</a:t>
          </a:r>
          <a:endParaRPr lang="en-US" sz="1800" kern="1200" dirty="0"/>
        </a:p>
      </dsp:txBody>
      <dsp:txXfrm rot="-5400000">
        <a:off x="336319" y="17210"/>
        <a:ext cx="4220436" cy="281805"/>
      </dsp:txXfrm>
    </dsp:sp>
    <dsp:sp modelId="{609691D8-6A29-4298-8811-6F42CEE238EE}">
      <dsp:nvSpPr>
        <dsp:cNvPr id="0" name=""/>
        <dsp:cNvSpPr/>
      </dsp:nvSpPr>
      <dsp:spPr>
        <a:xfrm rot="5400000">
          <a:off x="-72068" y="463202"/>
          <a:ext cx="480454" cy="3363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rot="-5400000">
        <a:off x="0" y="559293"/>
        <a:ext cx="336318" cy="144136"/>
      </dsp:txXfrm>
    </dsp:sp>
    <dsp:sp modelId="{2B151484-6D0A-4487-B52B-AEEA6CC2B0A7}">
      <dsp:nvSpPr>
        <dsp:cNvPr id="0" name=""/>
        <dsp:cNvSpPr/>
      </dsp:nvSpPr>
      <dsp:spPr>
        <a:xfrm rot="5400000">
          <a:off x="2298011" y="-1570558"/>
          <a:ext cx="312295" cy="4235681"/>
        </a:xfrm>
        <a:prstGeom prst="round2SameRect">
          <a:avLst/>
        </a:prstGeom>
        <a:solidFill>
          <a:schemeClr val="lt1">
            <a:hueOff val="0"/>
            <a:satOff val="0"/>
            <a:lum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Server</a:t>
          </a:r>
          <a:endParaRPr lang="en-US" sz="1800" kern="1200" dirty="0" smtClean="0"/>
        </a:p>
      </dsp:txBody>
      <dsp:txXfrm rot="-5400000">
        <a:off x="336319" y="406379"/>
        <a:ext cx="4220436" cy="281805"/>
      </dsp:txXfrm>
    </dsp:sp>
    <dsp:sp modelId="{C05E8250-2780-4CAF-905C-D121C99F43A1}">
      <dsp:nvSpPr>
        <dsp:cNvPr id="0" name=""/>
        <dsp:cNvSpPr/>
      </dsp:nvSpPr>
      <dsp:spPr>
        <a:xfrm rot="5400000">
          <a:off x="-72068" y="852371"/>
          <a:ext cx="480454" cy="3363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rot="-5400000">
        <a:off x="0" y="948462"/>
        <a:ext cx="336318" cy="144136"/>
      </dsp:txXfrm>
    </dsp:sp>
    <dsp:sp modelId="{34B8DAA6-CF87-44DF-9AAE-FCDA5DDBD629}">
      <dsp:nvSpPr>
        <dsp:cNvPr id="0" name=""/>
        <dsp:cNvSpPr/>
      </dsp:nvSpPr>
      <dsp:spPr>
        <a:xfrm rot="5400000">
          <a:off x="2298011" y="-1181389"/>
          <a:ext cx="312295" cy="4235681"/>
        </a:xfrm>
        <a:prstGeom prst="round2SameRect">
          <a:avLst/>
        </a:prstGeom>
        <a:solidFill>
          <a:schemeClr val="lt1">
            <a:hueOff val="0"/>
            <a:satOff val="0"/>
            <a:lum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Network</a:t>
          </a:r>
          <a:endParaRPr lang="en-US" sz="1800" kern="1200" dirty="0" smtClean="0"/>
        </a:p>
      </dsp:txBody>
      <dsp:txXfrm rot="-5400000">
        <a:off x="336319" y="795548"/>
        <a:ext cx="4220436" cy="281805"/>
      </dsp:txXfrm>
    </dsp:sp>
    <dsp:sp modelId="{339160AB-8777-4AE3-A6C4-F5AFA22F9C2E}">
      <dsp:nvSpPr>
        <dsp:cNvPr id="0" name=""/>
        <dsp:cNvSpPr/>
      </dsp:nvSpPr>
      <dsp:spPr>
        <a:xfrm rot="5400000">
          <a:off x="-72068" y="1241540"/>
          <a:ext cx="480454" cy="3363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rot="-5400000">
        <a:off x="0" y="1337631"/>
        <a:ext cx="336318" cy="144136"/>
      </dsp:txXfrm>
    </dsp:sp>
    <dsp:sp modelId="{AB1B0DC0-69DB-4D29-A859-5EF7C645C689}">
      <dsp:nvSpPr>
        <dsp:cNvPr id="0" name=""/>
        <dsp:cNvSpPr/>
      </dsp:nvSpPr>
      <dsp:spPr>
        <a:xfrm rot="5400000">
          <a:off x="2298011" y="-792220"/>
          <a:ext cx="312295" cy="4235681"/>
        </a:xfrm>
        <a:prstGeom prst="round2SameRect">
          <a:avLst/>
        </a:prstGeom>
        <a:solidFill>
          <a:schemeClr val="lt1">
            <a:hueOff val="0"/>
            <a:satOff val="0"/>
            <a:lum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Cloud v. On-</a:t>
          </a:r>
          <a:r>
            <a:rPr lang="en-US" sz="1800" kern="1200" dirty="0" err="1" smtClean="0"/>
            <a:t>Prem</a:t>
          </a:r>
          <a:endParaRPr lang="en-US" sz="1800" kern="1200" dirty="0" smtClean="0"/>
        </a:p>
      </dsp:txBody>
      <dsp:txXfrm rot="-5400000">
        <a:off x="336319" y="1184717"/>
        <a:ext cx="4220436" cy="281805"/>
      </dsp:txXfrm>
    </dsp:sp>
    <dsp:sp modelId="{6C35D349-1ADE-443E-9989-64209DB5C52A}">
      <dsp:nvSpPr>
        <dsp:cNvPr id="0" name=""/>
        <dsp:cNvSpPr/>
      </dsp:nvSpPr>
      <dsp:spPr>
        <a:xfrm rot="5400000">
          <a:off x="-72068" y="1630710"/>
          <a:ext cx="480454" cy="3363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rot="-5400000">
        <a:off x="0" y="1726801"/>
        <a:ext cx="336318" cy="144136"/>
      </dsp:txXfrm>
    </dsp:sp>
    <dsp:sp modelId="{27478E7A-7799-4A7A-827C-C36D7E646619}">
      <dsp:nvSpPr>
        <dsp:cNvPr id="0" name=""/>
        <dsp:cNvSpPr/>
      </dsp:nvSpPr>
      <dsp:spPr>
        <a:xfrm rot="5400000">
          <a:off x="2298011" y="-403051"/>
          <a:ext cx="312295" cy="4235681"/>
        </a:xfrm>
        <a:prstGeom prst="round2SameRect">
          <a:avLst/>
        </a:prstGeom>
        <a:solidFill>
          <a:schemeClr val="lt1">
            <a:hueOff val="0"/>
            <a:satOff val="0"/>
            <a:lum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Third Party Network (Vendor/Customer)</a:t>
          </a:r>
          <a:endParaRPr lang="en-US" sz="1800" kern="1200" dirty="0" smtClean="0"/>
        </a:p>
      </dsp:txBody>
      <dsp:txXfrm rot="-5400000">
        <a:off x="336319" y="1573886"/>
        <a:ext cx="4220436" cy="281805"/>
      </dsp:txXfrm>
    </dsp:sp>
    <dsp:sp modelId="{9D2A5518-576F-4E47-BE1D-27ED296760B9}">
      <dsp:nvSpPr>
        <dsp:cNvPr id="0" name=""/>
        <dsp:cNvSpPr/>
      </dsp:nvSpPr>
      <dsp:spPr>
        <a:xfrm rot="5400000">
          <a:off x="-72068" y="2019879"/>
          <a:ext cx="480454" cy="3363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rot="-5400000">
        <a:off x="0" y="2115970"/>
        <a:ext cx="336318" cy="144136"/>
      </dsp:txXfrm>
    </dsp:sp>
    <dsp:sp modelId="{2E10617D-12D7-4B60-AA37-8DF30F7AB2A5}">
      <dsp:nvSpPr>
        <dsp:cNvPr id="0" name=""/>
        <dsp:cNvSpPr/>
      </dsp:nvSpPr>
      <dsp:spPr>
        <a:xfrm rot="5400000">
          <a:off x="2298011" y="-13882"/>
          <a:ext cx="312295" cy="4235681"/>
        </a:xfrm>
        <a:prstGeom prst="round2SameRect">
          <a:avLst/>
        </a:prstGeom>
        <a:solidFill>
          <a:schemeClr val="lt1">
            <a:hueOff val="0"/>
            <a:satOff val="0"/>
            <a:lum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DarkWeb</a:t>
          </a:r>
          <a:endParaRPr lang="en-US" sz="1800" kern="1200" dirty="0" smtClean="0"/>
        </a:p>
      </dsp:txBody>
      <dsp:txXfrm rot="-5400000">
        <a:off x="336319" y="1963055"/>
        <a:ext cx="4220436" cy="281805"/>
      </dsp:txXfrm>
    </dsp:sp>
    <dsp:sp modelId="{14714988-6DDC-4E87-B111-76D2532B62F1}">
      <dsp:nvSpPr>
        <dsp:cNvPr id="0" name=""/>
        <dsp:cNvSpPr/>
      </dsp:nvSpPr>
      <dsp:spPr>
        <a:xfrm rot="5400000">
          <a:off x="-72068" y="2409048"/>
          <a:ext cx="480454" cy="3363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rot="-5400000">
        <a:off x="0" y="2505139"/>
        <a:ext cx="336318" cy="144136"/>
      </dsp:txXfrm>
    </dsp:sp>
    <dsp:sp modelId="{9B913BEB-070B-4A03-9C68-CF86BAFB0174}">
      <dsp:nvSpPr>
        <dsp:cNvPr id="0" name=""/>
        <dsp:cNvSpPr/>
      </dsp:nvSpPr>
      <dsp:spPr>
        <a:xfrm rot="5400000">
          <a:off x="2298011" y="375286"/>
          <a:ext cx="312295" cy="4235681"/>
        </a:xfrm>
        <a:prstGeom prst="round2SameRect">
          <a:avLst/>
        </a:prstGeom>
        <a:solidFill>
          <a:schemeClr val="lt1">
            <a:hueOff val="0"/>
            <a:satOff val="0"/>
            <a:lum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Nowhere</a:t>
          </a:r>
          <a:endParaRPr lang="en-US" sz="1800" kern="1200" dirty="0" smtClean="0"/>
        </a:p>
      </dsp:txBody>
      <dsp:txXfrm rot="-5400000">
        <a:off x="336319" y="2352224"/>
        <a:ext cx="4220436" cy="281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1" kern="1200" dirty="0" smtClean="0"/>
            <a:t>Initial Discovery</a:t>
          </a:r>
          <a:endParaRPr lang="en-US" sz="800" b="1"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68859-DE0E-4146-9DA7-7BE12442BF1E}">
      <dsp:nvSpPr>
        <dsp:cNvPr id="0" name=""/>
        <dsp:cNvSpPr/>
      </dsp:nvSpPr>
      <dsp:spPr>
        <a:xfrm>
          <a:off x="482619" y="1599"/>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Hacking</a:t>
          </a:r>
          <a:endParaRPr lang="en-US" sz="1600" b="1" kern="1200" dirty="0"/>
        </a:p>
      </dsp:txBody>
      <dsp:txXfrm>
        <a:off x="482619" y="1599"/>
        <a:ext cx="1293800" cy="776280"/>
      </dsp:txXfrm>
    </dsp:sp>
    <dsp:sp modelId="{500D05ED-F272-424B-8C56-96372D24397A}">
      <dsp:nvSpPr>
        <dsp:cNvPr id="0" name=""/>
        <dsp:cNvSpPr/>
      </dsp:nvSpPr>
      <dsp:spPr>
        <a:xfrm>
          <a:off x="1905799" y="1599"/>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Phishing</a:t>
          </a:r>
          <a:endParaRPr lang="en-US" sz="1600" b="1" kern="1200" dirty="0"/>
        </a:p>
      </dsp:txBody>
      <dsp:txXfrm>
        <a:off x="1905799" y="1599"/>
        <a:ext cx="1293800" cy="776280"/>
      </dsp:txXfrm>
    </dsp:sp>
    <dsp:sp modelId="{84759547-98EB-44FA-AA5C-BA54CCB221D3}">
      <dsp:nvSpPr>
        <dsp:cNvPr id="0" name=""/>
        <dsp:cNvSpPr/>
      </dsp:nvSpPr>
      <dsp:spPr>
        <a:xfrm>
          <a:off x="3328980" y="1599"/>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Malware</a:t>
          </a:r>
          <a:endParaRPr lang="en-US" sz="1600" b="1" kern="1200" dirty="0"/>
        </a:p>
      </dsp:txBody>
      <dsp:txXfrm>
        <a:off x="3328980" y="1599"/>
        <a:ext cx="1293800" cy="776280"/>
      </dsp:txXfrm>
    </dsp:sp>
    <dsp:sp modelId="{5A69D720-0092-4FB5-9CAD-9745C8EEB0B9}">
      <dsp:nvSpPr>
        <dsp:cNvPr id="0" name=""/>
        <dsp:cNvSpPr/>
      </dsp:nvSpPr>
      <dsp:spPr>
        <a:xfrm>
          <a:off x="482619" y="907259"/>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DoS</a:t>
          </a:r>
          <a:endParaRPr lang="en-US" sz="1600" b="1" kern="1200" dirty="0"/>
        </a:p>
      </dsp:txBody>
      <dsp:txXfrm>
        <a:off x="482619" y="907259"/>
        <a:ext cx="1293800" cy="776280"/>
      </dsp:txXfrm>
    </dsp:sp>
    <dsp:sp modelId="{44976446-EE83-4B05-8359-83E9428C6E7D}">
      <dsp:nvSpPr>
        <dsp:cNvPr id="0" name=""/>
        <dsp:cNvSpPr/>
      </dsp:nvSpPr>
      <dsp:spPr>
        <a:xfrm>
          <a:off x="1905799" y="907259"/>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Stolen Credentials</a:t>
          </a:r>
        </a:p>
      </dsp:txBody>
      <dsp:txXfrm>
        <a:off x="1905799" y="907259"/>
        <a:ext cx="1293800" cy="776280"/>
      </dsp:txXfrm>
    </dsp:sp>
    <dsp:sp modelId="{C04D00CE-A976-4932-BE77-1125761B3639}">
      <dsp:nvSpPr>
        <dsp:cNvPr id="0" name=""/>
        <dsp:cNvSpPr/>
      </dsp:nvSpPr>
      <dsp:spPr>
        <a:xfrm>
          <a:off x="3328980" y="907259"/>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Ransomware</a:t>
          </a:r>
        </a:p>
      </dsp:txBody>
      <dsp:txXfrm>
        <a:off x="3328980" y="907259"/>
        <a:ext cx="1293800" cy="776280"/>
      </dsp:txXfrm>
    </dsp:sp>
    <dsp:sp modelId="{BD70ED83-48B3-4265-A357-0F33F2388659}">
      <dsp:nvSpPr>
        <dsp:cNvPr id="0" name=""/>
        <dsp:cNvSpPr/>
      </dsp:nvSpPr>
      <dsp:spPr>
        <a:xfrm>
          <a:off x="1194209" y="1812920"/>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Insider / Misuse</a:t>
          </a:r>
        </a:p>
      </dsp:txBody>
      <dsp:txXfrm>
        <a:off x="1194209" y="1812920"/>
        <a:ext cx="1293800" cy="776280"/>
      </dsp:txXfrm>
    </dsp:sp>
    <dsp:sp modelId="{931F9458-EC4B-4EC3-928F-777B474C8DD1}">
      <dsp:nvSpPr>
        <dsp:cNvPr id="0" name=""/>
        <dsp:cNvSpPr/>
      </dsp:nvSpPr>
      <dsp:spPr>
        <a:xfrm>
          <a:off x="2617390" y="1812920"/>
          <a:ext cx="1293800" cy="7762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Error</a:t>
          </a:r>
        </a:p>
      </dsp:txBody>
      <dsp:txXfrm>
        <a:off x="2617390" y="1812920"/>
        <a:ext cx="1293800" cy="776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0" kern="1200" dirty="0" smtClean="0"/>
            <a:t>Initial Discovery</a:t>
          </a:r>
          <a:endParaRPr lang="en-US" sz="800" b="0"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b="1" kern="1200" dirty="0" smtClean="0"/>
            <a:t>Initial Investigation</a:t>
          </a:r>
          <a:endParaRPr lang="en-US" sz="800" b="1"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Remediation &amp; Evidence Preservation</a:t>
          </a:r>
          <a:endParaRPr lang="en-US" sz="800"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F8667-8FC9-4E35-9A64-BAE13D347DDA}">
      <dsp:nvSpPr>
        <dsp:cNvPr id="0" name=""/>
        <dsp:cNvSpPr/>
      </dsp:nvSpPr>
      <dsp:spPr>
        <a:xfrm>
          <a:off x="1696849" y="6467"/>
          <a:ext cx="5750300" cy="837462"/>
        </a:xfrm>
        <a:prstGeom prst="rightArrow">
          <a:avLst>
            <a:gd name="adj1" fmla="val 50000"/>
            <a:gd name="adj2" fmla="val 5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254000" bIns="132947" numCol="1" spcCol="1270" anchor="ctr" anchorCtr="0">
          <a:noAutofit/>
        </a:bodyPr>
        <a:lstStyle/>
        <a:p>
          <a:pPr lvl="0" algn="l" defTabSz="666750">
            <a:lnSpc>
              <a:spcPct val="90000"/>
            </a:lnSpc>
            <a:spcBef>
              <a:spcPct val="0"/>
            </a:spcBef>
            <a:spcAft>
              <a:spcPct val="35000"/>
            </a:spcAft>
          </a:pPr>
          <a:r>
            <a:rPr lang="en-US" sz="1500" kern="1200" dirty="0" smtClean="0"/>
            <a:t>Forensic Investigation</a:t>
          </a:r>
          <a:endParaRPr lang="en-US" sz="1500" kern="1200" dirty="0"/>
        </a:p>
      </dsp:txBody>
      <dsp:txXfrm>
        <a:off x="1696849" y="215833"/>
        <a:ext cx="5540935" cy="418731"/>
      </dsp:txXfrm>
    </dsp:sp>
    <dsp:sp modelId="{AE7D0138-8496-40AF-A2AD-469AB8857591}">
      <dsp:nvSpPr>
        <dsp:cNvPr id="0" name=""/>
        <dsp:cNvSpPr/>
      </dsp:nvSpPr>
      <dsp:spPr>
        <a:xfrm>
          <a:off x="1696849" y="652272"/>
          <a:ext cx="1771092" cy="161326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Led By Counsel</a:t>
          </a:r>
          <a:endParaRPr lang="en-US" sz="1500" kern="1200" dirty="0"/>
        </a:p>
        <a:p>
          <a:pPr lvl="0" algn="l" defTabSz="666750">
            <a:lnSpc>
              <a:spcPct val="90000"/>
            </a:lnSpc>
            <a:spcBef>
              <a:spcPct val="0"/>
            </a:spcBef>
            <a:spcAft>
              <a:spcPct val="35000"/>
            </a:spcAft>
          </a:pPr>
          <a:r>
            <a:rPr lang="en-US" sz="1500" kern="1200" dirty="0" smtClean="0"/>
            <a:t>Internal Teams</a:t>
          </a:r>
          <a:endParaRPr lang="en-US" sz="1500" kern="1200" dirty="0"/>
        </a:p>
        <a:p>
          <a:pPr lvl="0" algn="l" defTabSz="666750">
            <a:lnSpc>
              <a:spcPct val="90000"/>
            </a:lnSpc>
            <a:spcBef>
              <a:spcPct val="0"/>
            </a:spcBef>
            <a:spcAft>
              <a:spcPct val="35000"/>
            </a:spcAft>
          </a:pPr>
          <a:r>
            <a:rPr lang="en-US" sz="1500" kern="1200" dirty="0" smtClean="0"/>
            <a:t>3rd Party Experts (Retained by Counsel)</a:t>
          </a:r>
          <a:endParaRPr lang="en-US" sz="1500" kern="1200" dirty="0"/>
        </a:p>
      </dsp:txBody>
      <dsp:txXfrm>
        <a:off x="1696849" y="652272"/>
        <a:ext cx="1771092" cy="1613261"/>
      </dsp:txXfrm>
    </dsp:sp>
    <dsp:sp modelId="{3F22907D-75A3-47B2-9345-7A81CAEF0AE9}">
      <dsp:nvSpPr>
        <dsp:cNvPr id="0" name=""/>
        <dsp:cNvSpPr/>
      </dsp:nvSpPr>
      <dsp:spPr>
        <a:xfrm>
          <a:off x="3467942" y="285621"/>
          <a:ext cx="3979208" cy="837462"/>
        </a:xfrm>
        <a:prstGeom prst="rightArrow">
          <a:avLst>
            <a:gd name="adj1" fmla="val 5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254000" bIns="132947" numCol="1" spcCol="1270" anchor="ctr" anchorCtr="0">
          <a:noAutofit/>
        </a:bodyPr>
        <a:lstStyle/>
        <a:p>
          <a:pPr lvl="0" algn="l" defTabSz="666750">
            <a:lnSpc>
              <a:spcPct val="90000"/>
            </a:lnSpc>
            <a:spcBef>
              <a:spcPct val="0"/>
            </a:spcBef>
            <a:spcAft>
              <a:spcPct val="35000"/>
            </a:spcAft>
          </a:pPr>
          <a:r>
            <a:rPr lang="en-US" sz="1500" kern="1200" dirty="0" smtClean="0"/>
            <a:t>Legal Review</a:t>
          </a:r>
          <a:endParaRPr lang="en-US" sz="1500" kern="1200" dirty="0"/>
        </a:p>
      </dsp:txBody>
      <dsp:txXfrm>
        <a:off x="3467942" y="494987"/>
        <a:ext cx="3769843" cy="418731"/>
      </dsp:txXfrm>
    </dsp:sp>
    <dsp:sp modelId="{1636A40C-D4C8-4D4D-A605-B79965C7E53E}">
      <dsp:nvSpPr>
        <dsp:cNvPr id="0" name=""/>
        <dsp:cNvSpPr/>
      </dsp:nvSpPr>
      <dsp:spPr>
        <a:xfrm>
          <a:off x="3467942" y="931426"/>
          <a:ext cx="1771092" cy="161326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Incident Response Plan</a:t>
          </a:r>
          <a:endParaRPr lang="en-US" sz="1500" kern="1200" dirty="0"/>
        </a:p>
        <a:p>
          <a:pPr lvl="0" algn="l" defTabSz="666750">
            <a:lnSpc>
              <a:spcPct val="90000"/>
            </a:lnSpc>
            <a:spcBef>
              <a:spcPct val="0"/>
            </a:spcBef>
            <a:spcAft>
              <a:spcPct val="35000"/>
            </a:spcAft>
          </a:pPr>
          <a:r>
            <a:rPr lang="en-US" sz="1500" kern="1200" dirty="0" smtClean="0"/>
            <a:t>Privacy Policy</a:t>
          </a:r>
        </a:p>
        <a:p>
          <a:pPr lvl="0" algn="l" defTabSz="666750">
            <a:lnSpc>
              <a:spcPct val="90000"/>
            </a:lnSpc>
            <a:spcBef>
              <a:spcPct val="0"/>
            </a:spcBef>
            <a:spcAft>
              <a:spcPct val="35000"/>
            </a:spcAft>
          </a:pPr>
          <a:r>
            <a:rPr lang="en-US" sz="1500" kern="1200" dirty="0" smtClean="0"/>
            <a:t>Security Policy</a:t>
          </a:r>
        </a:p>
        <a:p>
          <a:pPr lvl="0" algn="l" defTabSz="666750">
            <a:lnSpc>
              <a:spcPct val="90000"/>
            </a:lnSpc>
            <a:spcBef>
              <a:spcPct val="0"/>
            </a:spcBef>
            <a:spcAft>
              <a:spcPct val="35000"/>
            </a:spcAft>
          </a:pPr>
          <a:r>
            <a:rPr lang="en-US" sz="1500" kern="1200" dirty="0" smtClean="0"/>
            <a:t>Document Retention</a:t>
          </a:r>
        </a:p>
      </dsp:txBody>
      <dsp:txXfrm>
        <a:off x="3467942" y="931426"/>
        <a:ext cx="1771092" cy="1613261"/>
      </dsp:txXfrm>
    </dsp:sp>
    <dsp:sp modelId="{C0027B41-7FED-4C48-BCB0-87BD0A9352E2}">
      <dsp:nvSpPr>
        <dsp:cNvPr id="0" name=""/>
        <dsp:cNvSpPr/>
      </dsp:nvSpPr>
      <dsp:spPr>
        <a:xfrm>
          <a:off x="5239034" y="564776"/>
          <a:ext cx="2208115" cy="837462"/>
        </a:xfrm>
        <a:prstGeom prst="rightArrow">
          <a:avLst>
            <a:gd name="adj1" fmla="val 50000"/>
            <a:gd name="adj2" fmla="val 50000"/>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254000" bIns="132947" numCol="1" spcCol="1270" anchor="ctr" anchorCtr="0">
          <a:noAutofit/>
        </a:bodyPr>
        <a:lstStyle/>
        <a:p>
          <a:pPr lvl="0" algn="l" defTabSz="666750">
            <a:lnSpc>
              <a:spcPct val="90000"/>
            </a:lnSpc>
            <a:spcBef>
              <a:spcPct val="0"/>
            </a:spcBef>
            <a:spcAft>
              <a:spcPct val="35000"/>
            </a:spcAft>
          </a:pPr>
          <a:r>
            <a:rPr lang="en-US" sz="1500" kern="1200" dirty="0" smtClean="0"/>
            <a:t>Management Review</a:t>
          </a:r>
          <a:endParaRPr lang="en-US" sz="1500" kern="1200" dirty="0"/>
        </a:p>
      </dsp:txBody>
      <dsp:txXfrm>
        <a:off x="5239034" y="774142"/>
        <a:ext cx="1998750" cy="418731"/>
      </dsp:txXfrm>
    </dsp:sp>
    <dsp:sp modelId="{C9575DDA-C741-4F24-B5A0-C5FEFE7EE63E}">
      <dsp:nvSpPr>
        <dsp:cNvPr id="0" name=""/>
        <dsp:cNvSpPr/>
      </dsp:nvSpPr>
      <dsp:spPr>
        <a:xfrm>
          <a:off x="5239034" y="1210580"/>
          <a:ext cx="1771092" cy="15896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Oversight &amp; Management</a:t>
          </a:r>
          <a:endParaRPr lang="en-US" sz="1500" kern="1200" dirty="0"/>
        </a:p>
        <a:p>
          <a:pPr lvl="0" algn="l" defTabSz="666750">
            <a:lnSpc>
              <a:spcPct val="90000"/>
            </a:lnSpc>
            <a:spcBef>
              <a:spcPct val="0"/>
            </a:spcBef>
            <a:spcAft>
              <a:spcPct val="35000"/>
            </a:spcAft>
          </a:pPr>
          <a:r>
            <a:rPr lang="en-US" sz="1500" kern="1200" dirty="0" smtClean="0"/>
            <a:t>Roles &amp; Responsibilities</a:t>
          </a:r>
          <a:endParaRPr lang="en-US" sz="1500" kern="1200" dirty="0"/>
        </a:p>
        <a:p>
          <a:pPr lvl="0" algn="l" defTabSz="666750">
            <a:lnSpc>
              <a:spcPct val="90000"/>
            </a:lnSpc>
            <a:spcBef>
              <a:spcPct val="0"/>
            </a:spcBef>
            <a:spcAft>
              <a:spcPct val="35000"/>
            </a:spcAft>
          </a:pPr>
          <a:r>
            <a:rPr lang="en-US" sz="1500" kern="1200" dirty="0" smtClean="0"/>
            <a:t>Communication Structure</a:t>
          </a:r>
          <a:endParaRPr lang="en-US" sz="1500" kern="1200" dirty="0"/>
        </a:p>
      </dsp:txBody>
      <dsp:txXfrm>
        <a:off x="5239034" y="1210580"/>
        <a:ext cx="1771092" cy="15896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5DE3-0FEC-4E1B-AE6B-618C132C506A}">
      <dsp:nvSpPr>
        <dsp:cNvPr id="0" name=""/>
        <dsp:cNvSpPr/>
      </dsp:nvSpPr>
      <dsp:spPr>
        <a:xfrm>
          <a:off x="0" y="434340"/>
          <a:ext cx="8458200" cy="579120"/>
        </a:xfrm>
        <a:prstGeom prst="notchedRightArrow">
          <a:avLst/>
        </a:prstGeom>
        <a:solidFill>
          <a:schemeClr val="bg1">
            <a:lumMod val="75000"/>
          </a:schemeClr>
        </a:solidFill>
        <a:ln w="9525" cap="flat" cmpd="sng" algn="ctr">
          <a:solidFill>
            <a:schemeClr val="dk1">
              <a:shade val="95000"/>
              <a:satMod val="105000"/>
            </a:schemeClr>
          </a:solidFill>
          <a:prstDash val="solid"/>
        </a:ln>
        <a:effectLst>
          <a:outerShdw blurRad="50800" dist="38100" dir="2700000" algn="tl" rotWithShape="0">
            <a:prstClr val="black">
              <a:alpha val="40000"/>
            </a:prstClr>
          </a:outerShdw>
        </a:effectLst>
      </dsp:spPr>
      <dsp:style>
        <a:lnRef idx="1">
          <a:schemeClr val="dk1"/>
        </a:lnRef>
        <a:fillRef idx="2">
          <a:schemeClr val="dk1"/>
        </a:fillRef>
        <a:effectRef idx="1">
          <a:schemeClr val="dk1"/>
        </a:effectRef>
        <a:fontRef idx="minor">
          <a:schemeClr val="dk1"/>
        </a:fontRef>
      </dsp:style>
    </dsp:sp>
    <dsp:sp modelId="{E427075E-2159-4A23-A771-52EF1F5034F3}">
      <dsp:nvSpPr>
        <dsp:cNvPr id="0" name=""/>
        <dsp:cNvSpPr/>
      </dsp:nvSpPr>
      <dsp:spPr>
        <a:xfrm>
          <a:off x="302"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0" kern="1200" dirty="0" smtClean="0"/>
            <a:t>Initial Discovery</a:t>
          </a:r>
          <a:endParaRPr lang="en-US" sz="800" b="0" kern="1200" dirty="0"/>
        </a:p>
      </dsp:txBody>
      <dsp:txXfrm>
        <a:off x="302" y="0"/>
        <a:ext cx="911589" cy="579120"/>
      </dsp:txXfrm>
    </dsp:sp>
    <dsp:sp modelId="{B377CB9C-F869-45A7-A89D-868393BD32A8}">
      <dsp:nvSpPr>
        <dsp:cNvPr id="0" name=""/>
        <dsp:cNvSpPr/>
      </dsp:nvSpPr>
      <dsp:spPr>
        <a:xfrm>
          <a:off x="383706" y="651509"/>
          <a:ext cx="144780" cy="14478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E7EA1F3-D094-46DC-B4FF-9401D6C95C15}">
      <dsp:nvSpPr>
        <dsp:cNvPr id="0" name=""/>
        <dsp:cNvSpPr/>
      </dsp:nvSpPr>
      <dsp:spPr>
        <a:xfrm>
          <a:off x="957471" y="86868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Initial Investigation</a:t>
          </a:r>
          <a:endParaRPr lang="en-US" sz="800" kern="1200" dirty="0"/>
        </a:p>
      </dsp:txBody>
      <dsp:txXfrm>
        <a:off x="957471" y="868680"/>
        <a:ext cx="911589" cy="579120"/>
      </dsp:txXfrm>
    </dsp:sp>
    <dsp:sp modelId="{A570C5D0-EC5B-4928-8B2F-718E8C92D6E1}">
      <dsp:nvSpPr>
        <dsp:cNvPr id="0" name=""/>
        <dsp:cNvSpPr/>
      </dsp:nvSpPr>
      <dsp:spPr>
        <a:xfrm>
          <a:off x="1340876" y="651510"/>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8CC0A-5F23-4BCA-91B3-589B58AB3133}">
      <dsp:nvSpPr>
        <dsp:cNvPr id="0" name=""/>
        <dsp:cNvSpPr/>
      </dsp:nvSpPr>
      <dsp:spPr>
        <a:xfrm>
          <a:off x="1914640"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b="1" kern="1200" dirty="0" smtClean="0"/>
            <a:t>Remediation &amp; Evidence Preservation</a:t>
          </a:r>
          <a:endParaRPr lang="en-US" sz="800" b="1" kern="1200" dirty="0"/>
        </a:p>
      </dsp:txBody>
      <dsp:txXfrm>
        <a:off x="1914640" y="0"/>
        <a:ext cx="911589" cy="579120"/>
      </dsp:txXfrm>
    </dsp:sp>
    <dsp:sp modelId="{CF2B9A54-3806-493B-BAF8-321F6F9C1BE1}">
      <dsp:nvSpPr>
        <dsp:cNvPr id="0" name=""/>
        <dsp:cNvSpPr/>
      </dsp:nvSpPr>
      <dsp:spPr>
        <a:xfrm>
          <a:off x="2298045" y="651510"/>
          <a:ext cx="144780" cy="144780"/>
        </a:xfrm>
        <a:prstGeom prst="ellipse">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E6B075-13C4-4A63-8F2D-645786730DAB}">
      <dsp:nvSpPr>
        <dsp:cNvPr id="0" name=""/>
        <dsp:cNvSpPr/>
      </dsp:nvSpPr>
      <dsp:spPr>
        <a:xfrm>
          <a:off x="2871810"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Legal &amp; Business Risk / Notification Analysis</a:t>
          </a:r>
          <a:endParaRPr lang="en-US" sz="800" kern="1200" dirty="0"/>
        </a:p>
      </dsp:txBody>
      <dsp:txXfrm>
        <a:off x="2871810" y="868679"/>
        <a:ext cx="911589" cy="579120"/>
      </dsp:txXfrm>
    </dsp:sp>
    <dsp:sp modelId="{1A58880E-3BF6-4747-9FE0-F6F5E667045A}">
      <dsp:nvSpPr>
        <dsp:cNvPr id="0" name=""/>
        <dsp:cNvSpPr/>
      </dsp:nvSpPr>
      <dsp:spPr>
        <a:xfrm>
          <a:off x="3255215"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736FC7D-E695-4172-A503-196CBC385E12}">
      <dsp:nvSpPr>
        <dsp:cNvPr id="0" name=""/>
        <dsp:cNvSpPr/>
      </dsp:nvSpPr>
      <dsp:spPr>
        <a:xfrm>
          <a:off x="3828979"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External Notifications</a:t>
          </a:r>
          <a:endParaRPr lang="en-US" sz="800" kern="1200" dirty="0"/>
        </a:p>
      </dsp:txBody>
      <dsp:txXfrm>
        <a:off x="3828979" y="0"/>
        <a:ext cx="911589" cy="579120"/>
      </dsp:txXfrm>
    </dsp:sp>
    <dsp:sp modelId="{A190E172-4CBB-4898-B8EA-C1B6471101DF}">
      <dsp:nvSpPr>
        <dsp:cNvPr id="0" name=""/>
        <dsp:cNvSpPr/>
      </dsp:nvSpPr>
      <dsp:spPr>
        <a:xfrm>
          <a:off x="421238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620822-939C-4BB0-84F7-84E66C50CDC2}">
      <dsp:nvSpPr>
        <dsp:cNvPr id="0" name=""/>
        <dsp:cNvSpPr/>
      </dsp:nvSpPr>
      <dsp:spPr>
        <a:xfrm>
          <a:off x="4786149"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Prepare for Round 2</a:t>
          </a:r>
          <a:endParaRPr lang="en-US" sz="800" kern="1200" dirty="0"/>
        </a:p>
      </dsp:txBody>
      <dsp:txXfrm>
        <a:off x="4786149" y="868679"/>
        <a:ext cx="911589" cy="579120"/>
      </dsp:txXfrm>
    </dsp:sp>
    <dsp:sp modelId="{61AFB2BF-7C7A-4107-821F-AFB276B687CA}">
      <dsp:nvSpPr>
        <dsp:cNvPr id="0" name=""/>
        <dsp:cNvSpPr/>
      </dsp:nvSpPr>
      <dsp:spPr>
        <a:xfrm>
          <a:off x="5169554"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4AFC54-C046-44A3-A301-4DDFE5015E7C}">
      <dsp:nvSpPr>
        <dsp:cNvPr id="0" name=""/>
        <dsp:cNvSpPr/>
      </dsp:nvSpPr>
      <dsp:spPr>
        <a:xfrm>
          <a:off x="5743318" y="0"/>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Litigation</a:t>
          </a:r>
          <a:endParaRPr lang="en-US" sz="800" kern="1200" dirty="0"/>
        </a:p>
      </dsp:txBody>
      <dsp:txXfrm>
        <a:off x="5743318" y="0"/>
        <a:ext cx="911589" cy="579120"/>
      </dsp:txXfrm>
    </dsp:sp>
    <dsp:sp modelId="{954AE7AA-BF6D-4794-B5F3-B85A4CDEF5A5}">
      <dsp:nvSpPr>
        <dsp:cNvPr id="0" name=""/>
        <dsp:cNvSpPr/>
      </dsp:nvSpPr>
      <dsp:spPr>
        <a:xfrm>
          <a:off x="612672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FB1A45-B278-42C4-8249-688CA1EABD8E}">
      <dsp:nvSpPr>
        <dsp:cNvPr id="0" name=""/>
        <dsp:cNvSpPr/>
      </dsp:nvSpPr>
      <dsp:spPr>
        <a:xfrm>
          <a:off x="6700488" y="868679"/>
          <a:ext cx="911589" cy="57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Lessons Learned</a:t>
          </a:r>
          <a:endParaRPr lang="en-US" sz="800" kern="1200" dirty="0"/>
        </a:p>
      </dsp:txBody>
      <dsp:txXfrm>
        <a:off x="6700488" y="868679"/>
        <a:ext cx="911589" cy="579120"/>
      </dsp:txXfrm>
    </dsp:sp>
    <dsp:sp modelId="{B3B0EDF5-2B10-4DAE-AACE-FB977BC9004E}">
      <dsp:nvSpPr>
        <dsp:cNvPr id="0" name=""/>
        <dsp:cNvSpPr/>
      </dsp:nvSpPr>
      <dsp:spPr>
        <a:xfrm>
          <a:off x="7083893" y="651509"/>
          <a:ext cx="144780" cy="1447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8580" cy="342550"/>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5265722" y="1"/>
            <a:ext cx="4028580" cy="342550"/>
          </a:xfrm>
          <a:prstGeom prst="rect">
            <a:avLst/>
          </a:prstGeom>
        </p:spPr>
        <p:txBody>
          <a:bodyPr vert="horz" lIns="90407" tIns="45203" rIns="90407" bIns="45203" rtlCol="0"/>
          <a:lstStyle>
            <a:lvl1pPr algn="r">
              <a:defRPr sz="1200"/>
            </a:lvl1pPr>
          </a:lstStyle>
          <a:p>
            <a:fld id="{877B18DC-9DD0-4F8B-A525-972CA7E80223}" type="datetimeFigureOut">
              <a:rPr lang="en-US" smtClean="0"/>
              <a:t>9/13/2019</a:t>
            </a:fld>
            <a:endParaRPr lang="en-US"/>
          </a:p>
        </p:txBody>
      </p:sp>
      <p:sp>
        <p:nvSpPr>
          <p:cNvPr id="4" name="Footer Placeholder 3"/>
          <p:cNvSpPr>
            <a:spLocks noGrp="1"/>
          </p:cNvSpPr>
          <p:nvPr>
            <p:ph type="ftr" sz="quarter" idx="2"/>
          </p:nvPr>
        </p:nvSpPr>
        <p:spPr>
          <a:xfrm>
            <a:off x="2" y="6514282"/>
            <a:ext cx="4028580" cy="342550"/>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5265722" y="6514282"/>
            <a:ext cx="4028580" cy="342550"/>
          </a:xfrm>
          <a:prstGeom prst="rect">
            <a:avLst/>
          </a:prstGeom>
        </p:spPr>
        <p:txBody>
          <a:bodyPr vert="horz" lIns="90407" tIns="45203" rIns="90407" bIns="45203" rtlCol="0" anchor="b"/>
          <a:lstStyle>
            <a:lvl1pPr algn="r">
              <a:defRPr sz="1200"/>
            </a:lvl1pPr>
          </a:lstStyle>
          <a:p>
            <a:fld id="{3DEE142C-AFB0-4E1C-BBEE-F3FCC026180B}" type="slidenum">
              <a:rPr lang="en-US" smtClean="0"/>
              <a:t>‹#›</a:t>
            </a:fld>
            <a:endParaRPr lang="en-US"/>
          </a:p>
        </p:txBody>
      </p:sp>
    </p:spTree>
    <p:extLst>
      <p:ext uri="{BB962C8B-B14F-4D97-AF65-F5344CB8AC3E}">
        <p14:creationId xmlns:p14="http://schemas.microsoft.com/office/powerpoint/2010/main" val="2244313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342900"/>
          </a:xfrm>
          <a:prstGeom prst="rect">
            <a:avLst/>
          </a:prstGeom>
        </p:spPr>
        <p:txBody>
          <a:bodyPr vert="horz" lIns="92305" tIns="46153" rIns="92305" bIns="46153" rtlCol="0"/>
          <a:lstStyle>
            <a:lvl1pPr algn="l">
              <a:defRPr sz="1200"/>
            </a:lvl1pPr>
          </a:lstStyle>
          <a:p>
            <a:endParaRPr lang="en-US"/>
          </a:p>
        </p:txBody>
      </p:sp>
      <p:sp>
        <p:nvSpPr>
          <p:cNvPr id="3" name="Date Placeholder 2"/>
          <p:cNvSpPr>
            <a:spLocks noGrp="1"/>
          </p:cNvSpPr>
          <p:nvPr>
            <p:ph type="dt" idx="1"/>
          </p:nvPr>
        </p:nvSpPr>
        <p:spPr>
          <a:xfrm>
            <a:off x="5265811" y="0"/>
            <a:ext cx="4028440" cy="342900"/>
          </a:xfrm>
          <a:prstGeom prst="rect">
            <a:avLst/>
          </a:prstGeom>
        </p:spPr>
        <p:txBody>
          <a:bodyPr vert="horz" lIns="92305" tIns="46153" rIns="92305" bIns="46153" rtlCol="0"/>
          <a:lstStyle>
            <a:lvl1pPr algn="r">
              <a:defRPr sz="1200"/>
            </a:lvl1pPr>
          </a:lstStyle>
          <a:p>
            <a:fld id="{27BA073D-6F7D-47F0-82EA-C292E972AFB5}" type="datetimeFigureOut">
              <a:rPr lang="en-US" smtClean="0"/>
              <a:t>9/13/2019</a:t>
            </a:fld>
            <a:endParaRPr lang="en-US"/>
          </a:p>
        </p:txBody>
      </p:sp>
      <p:sp>
        <p:nvSpPr>
          <p:cNvPr id="4" name="Slide Image Placeholder 3"/>
          <p:cNvSpPr>
            <a:spLocks noGrp="1" noRot="1" noChangeAspect="1"/>
          </p:cNvSpPr>
          <p:nvPr>
            <p:ph type="sldImg" idx="2"/>
          </p:nvPr>
        </p:nvSpPr>
        <p:spPr>
          <a:xfrm>
            <a:off x="2362200" y="514350"/>
            <a:ext cx="4572000" cy="2571750"/>
          </a:xfrm>
          <a:prstGeom prst="rect">
            <a:avLst/>
          </a:prstGeom>
          <a:noFill/>
          <a:ln w="12700">
            <a:solidFill>
              <a:prstClr val="black"/>
            </a:solidFill>
          </a:ln>
        </p:spPr>
        <p:txBody>
          <a:bodyPr vert="horz" lIns="92305" tIns="46153" rIns="92305" bIns="46153" rtlCol="0" anchor="ctr"/>
          <a:lstStyle/>
          <a:p>
            <a:endParaRPr lang="en-US"/>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2305" tIns="46153" rIns="92305"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513910"/>
            <a:ext cx="4028440" cy="342900"/>
          </a:xfrm>
          <a:prstGeom prst="rect">
            <a:avLst/>
          </a:prstGeom>
        </p:spPr>
        <p:txBody>
          <a:bodyPr vert="horz" lIns="92305" tIns="46153" rIns="92305"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513910"/>
            <a:ext cx="4028440" cy="342900"/>
          </a:xfrm>
          <a:prstGeom prst="rect">
            <a:avLst/>
          </a:prstGeom>
        </p:spPr>
        <p:txBody>
          <a:bodyPr vert="horz" lIns="92305" tIns="46153" rIns="92305" bIns="46153" rtlCol="0" anchor="b"/>
          <a:lstStyle>
            <a:lvl1pPr algn="r">
              <a:defRPr sz="1200"/>
            </a:lvl1pPr>
          </a:lstStyle>
          <a:p>
            <a:fld id="{D9673592-3524-4F92-82BB-EB8824DE3682}" type="slidenum">
              <a:rPr lang="en-US" smtClean="0"/>
              <a:t>‹#›</a:t>
            </a:fld>
            <a:endParaRPr lang="en-US"/>
          </a:p>
        </p:txBody>
      </p:sp>
    </p:spTree>
    <p:extLst>
      <p:ext uri="{BB962C8B-B14F-4D97-AF65-F5344CB8AC3E}">
        <p14:creationId xmlns:p14="http://schemas.microsoft.com/office/powerpoint/2010/main" val="3248643764"/>
      </p:ext>
    </p:extLst>
  </p:cSld>
  <p:clrMap bg1="lt1" tx1="dk1" bg2="lt2" tx2="dk2" accent1="accent1" accent2="accent2" accent3="accent3" accent4="accent4" accent5="accent5" accent6="accent6" hlink="hlink" folHlink="folHlink"/>
  <p:notesStyle>
    <a:lvl1pPr marL="0" algn="l" defTabSz="732617" rtl="0" eaLnBrk="1" latinLnBrk="0" hangingPunct="1">
      <a:defRPr sz="1000" kern="1200">
        <a:solidFill>
          <a:schemeClr val="tx1"/>
        </a:solidFill>
        <a:latin typeface="+mn-lt"/>
        <a:ea typeface="+mn-ea"/>
        <a:cs typeface="+mn-cs"/>
      </a:defRPr>
    </a:lvl1pPr>
    <a:lvl2pPr marL="366309" algn="l" defTabSz="732617" rtl="0" eaLnBrk="1" latinLnBrk="0" hangingPunct="1">
      <a:defRPr sz="1000" kern="1200">
        <a:solidFill>
          <a:schemeClr val="tx1"/>
        </a:solidFill>
        <a:latin typeface="+mn-lt"/>
        <a:ea typeface="+mn-ea"/>
        <a:cs typeface="+mn-cs"/>
      </a:defRPr>
    </a:lvl2pPr>
    <a:lvl3pPr marL="732617" algn="l" defTabSz="732617" rtl="0" eaLnBrk="1" latinLnBrk="0" hangingPunct="1">
      <a:defRPr sz="1000" kern="1200">
        <a:solidFill>
          <a:schemeClr val="tx1"/>
        </a:solidFill>
        <a:latin typeface="+mn-lt"/>
        <a:ea typeface="+mn-ea"/>
        <a:cs typeface="+mn-cs"/>
      </a:defRPr>
    </a:lvl3pPr>
    <a:lvl4pPr marL="1098926" algn="l" defTabSz="732617" rtl="0" eaLnBrk="1" latinLnBrk="0" hangingPunct="1">
      <a:defRPr sz="1000" kern="1200">
        <a:solidFill>
          <a:schemeClr val="tx1"/>
        </a:solidFill>
        <a:latin typeface="+mn-lt"/>
        <a:ea typeface="+mn-ea"/>
        <a:cs typeface="+mn-cs"/>
      </a:defRPr>
    </a:lvl4pPr>
    <a:lvl5pPr marL="1465235" algn="l" defTabSz="732617" rtl="0" eaLnBrk="1" latinLnBrk="0" hangingPunct="1">
      <a:defRPr sz="10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app.org/resources/article/global-data-breach-notification-law-librar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Frank H. Easterbrook, </a:t>
            </a:r>
            <a:r>
              <a:rPr lang="en-US" i="1" dirty="0" smtClean="0"/>
              <a:t>Cyberspace and the Law of the Horse</a:t>
            </a:r>
            <a:r>
              <a:rPr lang="en-US" i="0" dirty="0" smtClean="0"/>
              <a:t>, 1996 U. Chi. L. Forum 207</a:t>
            </a:r>
            <a:r>
              <a:rPr lang="en-US" i="0" baseline="0" dirty="0" smtClean="0"/>
              <a:t> (1996).</a:t>
            </a:r>
          </a:p>
          <a:p>
            <a:endParaRPr lang="en-US" i="0" baseline="0" dirty="0" smtClean="0"/>
          </a:p>
          <a:p>
            <a:r>
              <a:rPr lang="en-US" i="0" baseline="0" dirty="0" smtClean="0"/>
              <a:t>Counterpoint:  Lawrence </a:t>
            </a:r>
            <a:r>
              <a:rPr lang="en-US" i="0" baseline="0" dirty="0" err="1" smtClean="0"/>
              <a:t>Lessig</a:t>
            </a:r>
            <a:r>
              <a:rPr lang="en-US" i="0" baseline="0" dirty="0" smtClean="0"/>
              <a:t>, </a:t>
            </a:r>
            <a:r>
              <a:rPr lang="en-US" i="1" baseline="0" dirty="0" smtClean="0"/>
              <a:t>The Law of the Horse:  What </a:t>
            </a:r>
            <a:r>
              <a:rPr lang="en-US" i="1" baseline="0" dirty="0" err="1" smtClean="0"/>
              <a:t>Cyberlaw</a:t>
            </a:r>
            <a:r>
              <a:rPr lang="en-US" i="1" baseline="0" dirty="0" smtClean="0"/>
              <a:t> Might Teach</a:t>
            </a:r>
            <a:r>
              <a:rPr lang="en-US" i="0" baseline="0" dirty="0" smtClean="0"/>
              <a:t>, 113 </a:t>
            </a:r>
            <a:r>
              <a:rPr lang="en-US" i="0" baseline="0" dirty="0" err="1" smtClean="0"/>
              <a:t>Harv</a:t>
            </a:r>
            <a:r>
              <a:rPr lang="en-US" i="0" baseline="0" dirty="0" smtClean="0"/>
              <a:t>. L. Rev. 501 (1999).</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1</a:t>
            </a:fld>
            <a:endParaRPr lang="en-US"/>
          </a:p>
        </p:txBody>
      </p:sp>
    </p:spTree>
    <p:extLst>
      <p:ext uri="{BB962C8B-B14F-4D97-AF65-F5344CB8AC3E}">
        <p14:creationId xmlns:p14="http://schemas.microsoft.com/office/powerpoint/2010/main" val="558420819"/>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3</a:t>
            </a:fld>
            <a:endParaRPr lang="en-US"/>
          </a:p>
        </p:txBody>
      </p:sp>
    </p:spTree>
    <p:extLst>
      <p:ext uri="{BB962C8B-B14F-4D97-AF65-F5344CB8AC3E}">
        <p14:creationId xmlns:p14="http://schemas.microsoft.com/office/powerpoint/2010/main" val="78159801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4</a:t>
            </a:fld>
            <a:endParaRPr lang="en-US"/>
          </a:p>
        </p:txBody>
      </p:sp>
    </p:spTree>
    <p:extLst>
      <p:ext uri="{BB962C8B-B14F-4D97-AF65-F5344CB8AC3E}">
        <p14:creationId xmlns:p14="http://schemas.microsoft.com/office/powerpoint/2010/main" val="1522079806"/>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Source: </a:t>
            </a:r>
            <a:r>
              <a:rPr lang="en-US" sz="1000" dirty="0" err="1" smtClean="0"/>
              <a:t>IAPP</a:t>
            </a:r>
            <a:r>
              <a:rPr lang="en-US" sz="1000" dirty="0" smtClean="0"/>
              <a:t> Global Data Breach Notification Law Library</a:t>
            </a:r>
          </a:p>
          <a:p>
            <a:r>
              <a:rPr lang="en-US" sz="1000" dirty="0" smtClean="0">
                <a:hlinkClick r:id="rId3"/>
              </a:rPr>
              <a:t>(https://iapp.org/resources/article/global-data-breach-notification-law-library/</a:t>
            </a:r>
            <a:r>
              <a:rPr lang="en-US" sz="1000" dirty="0" smtClean="0"/>
              <a:t>)</a:t>
            </a:r>
          </a:p>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8</a:t>
            </a:fld>
            <a:endParaRPr lang="en-US"/>
          </a:p>
        </p:txBody>
      </p:sp>
    </p:spTree>
    <p:extLst>
      <p:ext uri="{BB962C8B-B14F-4D97-AF65-F5344CB8AC3E}">
        <p14:creationId xmlns:p14="http://schemas.microsoft.com/office/powerpoint/2010/main" val="2457258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0ahUKEwil2NCmuZ_UAhVFw4MKHUpsBsQQjRwIBw&amp;url=https://modernhiker.com/hike/hiking-mount-lee-to-the-hollywood-sign&amp;psig=AFQjCNEria8OnIdMEymjdtEIzU6zEhNfgw&amp;ust=1496502744560679" TargetMode="External"/><Relationship Id="rId9"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smtClean="0"/>
              <a:t>Click to Add Title</a:t>
            </a:r>
          </a:p>
          <a:p>
            <a:pPr lvl="1"/>
            <a:endParaRPr lang="en-US" dirty="0"/>
          </a:p>
        </p:txBody>
      </p:sp>
      <p:sp>
        <p:nvSpPr>
          <p:cNvPr id="11" name="Text Placeholder 7"/>
          <p:cNvSpPr>
            <a:spLocks noGrp="1"/>
          </p:cNvSpPr>
          <p:nvPr>
            <p:ph type="body" sz="quarter" idx="11" hasCustomPrompt="1"/>
          </p:nvPr>
        </p:nvSpPr>
        <p:spPr>
          <a:xfrm>
            <a:off x="344488" y="2114552"/>
            <a:ext cx="3998912" cy="530529"/>
          </a:xfrm>
        </p:spPr>
        <p:txBody>
          <a:bodyPr>
            <a:noAutofit/>
          </a:bodyPr>
          <a:lstStyle>
            <a:lvl1pPr marL="0" indent="0">
              <a:buNone/>
              <a:defRPr sz="2300" b="1">
                <a:solidFill>
                  <a:schemeClr val="bg1"/>
                </a:solidFill>
              </a:defRPr>
            </a:lvl1pPr>
          </a:lstStyle>
          <a:p>
            <a:pPr lvl="0"/>
            <a:r>
              <a:rPr lang="en-US" dirty="0" smtClean="0"/>
              <a:t>Click to Add Subtitle</a:t>
            </a:r>
          </a:p>
        </p:txBody>
      </p:sp>
      <p:sp>
        <p:nvSpPr>
          <p:cNvPr id="12" name="Text Placeholder 7"/>
          <p:cNvSpPr>
            <a:spLocks noGrp="1"/>
          </p:cNvSpPr>
          <p:nvPr>
            <p:ph type="body" sz="quarter" idx="12" hasCustomPrompt="1"/>
          </p:nvPr>
        </p:nvSpPr>
        <p:spPr>
          <a:xfrm>
            <a:off x="344488" y="2724152"/>
            <a:ext cx="3541712" cy="530529"/>
          </a:xfrm>
        </p:spPr>
        <p:txBody>
          <a:bodyPr>
            <a:noAutofit/>
          </a:bodyPr>
          <a:lstStyle>
            <a:lvl1pPr marL="0" indent="0">
              <a:buNone/>
              <a:defRPr sz="1500" b="0" baseline="0">
                <a:solidFill>
                  <a:schemeClr val="bg1"/>
                </a:solidFill>
              </a:defRPr>
            </a:lvl1pPr>
          </a:lstStyle>
          <a:p>
            <a:pPr lvl="0"/>
            <a:r>
              <a:rPr lang="en-US" dirty="0" smtClean="0"/>
              <a:t>Click to Add Text (i.e., names, dates)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6678639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p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9554"/>
            <a:ext cx="8229600"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sp>
        <p:nvSpPr>
          <p:cNvPr id="6" name="Text Placeholder 5"/>
          <p:cNvSpPr>
            <a:spLocks noGrp="1"/>
          </p:cNvSpPr>
          <p:nvPr>
            <p:ph type="body" sz="quarter" idx="11" hasCustomPrompt="1"/>
          </p:nvPr>
        </p:nvSpPr>
        <p:spPr>
          <a:xfrm>
            <a:off x="457200" y="895350"/>
            <a:ext cx="8229600" cy="304800"/>
          </a:xfrm>
          <a:prstGeom prst="rect">
            <a:avLst/>
          </a:prstGeom>
        </p:spPr>
        <p:txBody>
          <a:bodyPr>
            <a:noAutofit/>
          </a:bodyPr>
          <a:lstStyle>
            <a:lvl1pPr marL="0" indent="0">
              <a:buNone/>
              <a:defRPr lang="en-US" sz="2000" b="1" kern="1200" dirty="0" smtClean="0">
                <a:solidFill>
                  <a:srgbClr val="8BB8E8"/>
                </a:solidFill>
                <a:latin typeface="+mn-lt"/>
                <a:ea typeface="+mn-ea"/>
                <a:cs typeface="+mn-cs"/>
              </a:defRPr>
            </a:lvl1pPr>
          </a:lstStyle>
          <a:p>
            <a:pPr lvl="0"/>
            <a:r>
              <a:rPr lang="en-US" dirty="0" smtClean="0"/>
              <a:t>Click to add subtitle</a:t>
            </a:r>
          </a:p>
        </p:txBody>
      </p:sp>
      <p:cxnSp>
        <p:nvCxnSpPr>
          <p:cNvPr id="7" name="Straight Connector 6"/>
          <p:cNvCxnSpPr/>
          <p:nvPr/>
        </p:nvCxnSpPr>
        <p:spPr>
          <a:xfrm>
            <a:off x="457202" y="824889"/>
            <a:ext cx="8229598"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hasCustomPrompt="1"/>
          </p:nvPr>
        </p:nvSpPr>
        <p:spPr>
          <a:xfrm>
            <a:off x="453024" y="1276352"/>
            <a:ext cx="2671176" cy="304800"/>
          </a:xfrm>
        </p:spPr>
        <p:txBody>
          <a:bodyPr>
            <a:noAutofit/>
          </a:bodyPr>
          <a:lstStyle>
            <a:lvl1pPr marL="0" indent="0">
              <a:buNone/>
              <a:defRPr lang="en-US" sz="1800" b="1" kern="1200" dirty="0" smtClean="0">
                <a:solidFill>
                  <a:srgbClr val="8BB8E8"/>
                </a:solidFill>
                <a:latin typeface="+mn-lt"/>
                <a:ea typeface="+mn-ea"/>
                <a:cs typeface="+mn-cs"/>
              </a:defRPr>
            </a:lvl1pPr>
          </a:lstStyle>
          <a:p>
            <a:pPr lvl="0"/>
            <a:r>
              <a:rPr lang="en-US" dirty="0" smtClean="0"/>
              <a:t>Column title</a:t>
            </a:r>
          </a:p>
        </p:txBody>
      </p:sp>
      <p:sp>
        <p:nvSpPr>
          <p:cNvPr id="16" name="Text Placeholder 4"/>
          <p:cNvSpPr>
            <a:spLocks noGrp="1"/>
          </p:cNvSpPr>
          <p:nvPr>
            <p:ph type="body" sz="quarter" idx="15" hasCustomPrompt="1"/>
          </p:nvPr>
        </p:nvSpPr>
        <p:spPr>
          <a:xfrm>
            <a:off x="3239022" y="1276352"/>
            <a:ext cx="2671176" cy="304800"/>
          </a:xfrm>
        </p:spPr>
        <p:txBody>
          <a:bodyPr>
            <a:noAutofit/>
          </a:bodyPr>
          <a:lstStyle>
            <a:lvl1pPr marL="0" indent="0">
              <a:buNone/>
              <a:defRPr lang="en-US" sz="1800" b="1" kern="1200" dirty="0" smtClean="0">
                <a:solidFill>
                  <a:srgbClr val="8BB8E8"/>
                </a:solidFill>
                <a:latin typeface="+mn-lt"/>
                <a:ea typeface="+mn-ea"/>
                <a:cs typeface="+mn-cs"/>
              </a:defRPr>
            </a:lvl1pPr>
          </a:lstStyle>
          <a:p>
            <a:pPr lvl="0"/>
            <a:r>
              <a:rPr lang="en-US" dirty="0" smtClean="0"/>
              <a:t>Column title</a:t>
            </a:r>
          </a:p>
        </p:txBody>
      </p:sp>
      <p:sp>
        <p:nvSpPr>
          <p:cNvPr id="18" name="Text Placeholder 4"/>
          <p:cNvSpPr>
            <a:spLocks noGrp="1"/>
          </p:cNvSpPr>
          <p:nvPr>
            <p:ph type="body" sz="quarter" idx="17" hasCustomPrompt="1"/>
          </p:nvPr>
        </p:nvSpPr>
        <p:spPr>
          <a:xfrm>
            <a:off x="6019800" y="1276352"/>
            <a:ext cx="2671176" cy="304800"/>
          </a:xfrm>
        </p:spPr>
        <p:txBody>
          <a:bodyPr>
            <a:noAutofit/>
          </a:bodyPr>
          <a:lstStyle>
            <a:lvl1pPr marL="0" indent="0">
              <a:buNone/>
              <a:defRPr lang="en-US" sz="1800" b="1" kern="1200" dirty="0" smtClean="0">
                <a:solidFill>
                  <a:srgbClr val="8BB8E8"/>
                </a:solidFill>
                <a:latin typeface="+mn-lt"/>
                <a:ea typeface="+mn-ea"/>
                <a:cs typeface="+mn-cs"/>
              </a:defRPr>
            </a:lvl1pPr>
          </a:lstStyle>
          <a:p>
            <a:pPr lvl="0"/>
            <a:r>
              <a:rPr lang="en-US" dirty="0" smtClean="0"/>
              <a:t>Column title</a:t>
            </a:r>
          </a:p>
        </p:txBody>
      </p:sp>
      <p:sp>
        <p:nvSpPr>
          <p:cNvPr id="13" name="Content Placeholder 2"/>
          <p:cNvSpPr>
            <a:spLocks noGrp="1"/>
          </p:cNvSpPr>
          <p:nvPr>
            <p:ph idx="1" hasCustomPrompt="1"/>
          </p:nvPr>
        </p:nvSpPr>
        <p:spPr>
          <a:xfrm>
            <a:off x="457199" y="1581150"/>
            <a:ext cx="2667001" cy="3048000"/>
          </a:xfrm>
        </p:spPr>
        <p:txBody>
          <a:bodyPr/>
          <a:lstStyle>
            <a:lvl1pPr>
              <a:defRPr sz="1600"/>
            </a:lvl1pPr>
          </a:lstStyle>
          <a:p>
            <a:pPr lvl="0"/>
            <a:r>
              <a:rPr lang="en-US" dirty="0" smtClean="0"/>
              <a:t>Click to add text</a:t>
            </a:r>
          </a:p>
        </p:txBody>
      </p:sp>
      <p:sp>
        <p:nvSpPr>
          <p:cNvPr id="14" name="Content Placeholder 2"/>
          <p:cNvSpPr>
            <a:spLocks noGrp="1"/>
          </p:cNvSpPr>
          <p:nvPr>
            <p:ph idx="19" hasCustomPrompt="1"/>
          </p:nvPr>
        </p:nvSpPr>
        <p:spPr>
          <a:xfrm>
            <a:off x="3238500" y="1581150"/>
            <a:ext cx="2667001" cy="3048000"/>
          </a:xfrm>
        </p:spPr>
        <p:txBody>
          <a:bodyPr/>
          <a:lstStyle>
            <a:lvl1pPr>
              <a:defRPr sz="1600"/>
            </a:lvl1pPr>
          </a:lstStyle>
          <a:p>
            <a:pPr lvl="0"/>
            <a:r>
              <a:rPr lang="en-US" dirty="0" smtClean="0"/>
              <a:t>Click to add text</a:t>
            </a:r>
          </a:p>
        </p:txBody>
      </p:sp>
      <p:sp>
        <p:nvSpPr>
          <p:cNvPr id="19" name="Content Placeholder 2"/>
          <p:cNvSpPr>
            <a:spLocks noGrp="1"/>
          </p:cNvSpPr>
          <p:nvPr>
            <p:ph idx="20" hasCustomPrompt="1"/>
          </p:nvPr>
        </p:nvSpPr>
        <p:spPr>
          <a:xfrm>
            <a:off x="6019800" y="1581150"/>
            <a:ext cx="2667001" cy="3048000"/>
          </a:xfrm>
        </p:spPr>
        <p:txBody>
          <a:bodyPr/>
          <a:lstStyle>
            <a:lvl1pPr>
              <a:defRPr sz="1600"/>
            </a:lvl1pPr>
          </a:lstStyle>
          <a:p>
            <a:pPr lvl="0"/>
            <a:r>
              <a:rPr lang="en-US" dirty="0" smtClean="0"/>
              <a:t>Click to add text</a:t>
            </a:r>
          </a:p>
        </p:txBody>
      </p:sp>
      <p:sp>
        <p:nvSpPr>
          <p:cNvPr id="15" name="Slide Number Placeholder 14"/>
          <p:cNvSpPr>
            <a:spLocks noGrp="1"/>
          </p:cNvSpPr>
          <p:nvPr>
            <p:ph type="sldNum" sz="quarter" idx="21"/>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167717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305800" cy="618514"/>
          </a:xfrm>
        </p:spPr>
        <p:txBody>
          <a:bodyPr/>
          <a:lstStyle>
            <a:lvl1pPr>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457200" y="1150938"/>
            <a:ext cx="4040188" cy="481012"/>
          </a:xfrm>
        </p:spPr>
        <p:txBody>
          <a:bodyPr anchor="b"/>
          <a:lstStyle>
            <a:lvl1pPr marL="0" indent="0">
              <a:buNone/>
              <a:defRPr sz="2200" b="1">
                <a:solidFill>
                  <a:srgbClr val="8BB8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5" name="Text Placeholder 4"/>
          <p:cNvSpPr>
            <a:spLocks noGrp="1"/>
          </p:cNvSpPr>
          <p:nvPr>
            <p:ph type="body" sz="quarter" idx="3" hasCustomPrompt="1"/>
          </p:nvPr>
        </p:nvSpPr>
        <p:spPr>
          <a:xfrm>
            <a:off x="4645025" y="1150938"/>
            <a:ext cx="4041775" cy="481012"/>
          </a:xfrm>
        </p:spPr>
        <p:txBody>
          <a:bodyPr anchor="b"/>
          <a:lstStyle>
            <a:lvl1pPr marL="0" indent="0">
              <a:buNone/>
              <a:defRPr lang="en-US" sz="2200" b="1" kern="1200" dirty="0" smtClean="0">
                <a:solidFill>
                  <a:srgbClr val="8BB8E8"/>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cxnSp>
        <p:nvCxnSpPr>
          <p:cNvPr id="10" name="Straight Connector 9"/>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2" hasCustomPrompt="1"/>
          </p:nvPr>
        </p:nvSpPr>
        <p:spPr>
          <a:xfrm>
            <a:off x="457200" y="1634247"/>
            <a:ext cx="4038600" cy="2959979"/>
          </a:xfrm>
        </p:spPr>
        <p:txBody>
          <a:bodyPr>
            <a:no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hasCustomPrompt="1"/>
          </p:nvPr>
        </p:nvSpPr>
        <p:spPr>
          <a:xfrm>
            <a:off x="4649821" y="1643975"/>
            <a:ext cx="4038600" cy="2959979"/>
          </a:xfrm>
        </p:spPr>
        <p:txBody>
          <a:bodyPr>
            <a:no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4"/>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37642073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305800" cy="618514"/>
          </a:xfrm>
        </p:spPr>
        <p:txBody>
          <a:bodyPr/>
          <a:lstStyle>
            <a:lvl1pPr>
              <a:defRPr/>
            </a:lvl1pPr>
          </a:lstStyle>
          <a:p>
            <a:r>
              <a:rPr lang="en-US" dirty="0" smtClean="0"/>
              <a:t>Click to add title</a:t>
            </a:r>
            <a:endParaRPr lang="en-US" dirty="0"/>
          </a:p>
        </p:txBody>
      </p:sp>
      <p:cxnSp>
        <p:nvCxnSpPr>
          <p:cNvPr id="6" name="Straight Connector 5"/>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1349324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41007934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4788"/>
            <a:ext cx="3008313" cy="871537"/>
          </a:xfrm>
        </p:spPr>
        <p:txBody>
          <a:bodyPr anchor="t">
            <a:normAutofit/>
          </a:bodyPr>
          <a:lstStyle>
            <a:lvl1pPr algn="l">
              <a:defRPr sz="2800" b="1"/>
            </a:lvl1pPr>
          </a:lstStyle>
          <a:p>
            <a:r>
              <a:rPr lang="en-US" dirty="0" smtClean="0"/>
              <a:t>Click to add title</a:t>
            </a:r>
            <a:endParaRPr lang="en-US" dirty="0"/>
          </a:p>
        </p:txBody>
      </p:sp>
      <p:sp>
        <p:nvSpPr>
          <p:cNvPr id="4" name="Text Placeholder 3"/>
          <p:cNvSpPr>
            <a:spLocks noGrp="1"/>
          </p:cNvSpPr>
          <p:nvPr>
            <p:ph type="body" sz="half" idx="2" hasCustomPrompt="1"/>
          </p:nvPr>
        </p:nvSpPr>
        <p:spPr>
          <a:xfrm>
            <a:off x="457200" y="1076325"/>
            <a:ext cx="3008313" cy="3517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7" name="Content Placeholder 2"/>
          <p:cNvSpPr>
            <a:spLocks noGrp="1"/>
          </p:cNvSpPr>
          <p:nvPr>
            <p:ph idx="12" hasCustomPrompt="1"/>
          </p:nvPr>
        </p:nvSpPr>
        <p:spPr>
          <a:xfrm>
            <a:off x="3657600" y="209550"/>
            <a:ext cx="5077838" cy="4401361"/>
          </a:xfrm>
        </p:spPr>
        <p:txBody>
          <a:bodyPr>
            <a:no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2"/>
          <p:cNvSpPr>
            <a:spLocks noGrp="1"/>
          </p:cNvSpPr>
          <p:nvPr>
            <p:ph type="sldNum" sz="quarter" idx="13"/>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38109845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Slide - Attorney">
    <p:spTree>
      <p:nvGrpSpPr>
        <p:cNvPr id="1" name=""/>
        <p:cNvGrpSpPr/>
        <p:nvPr/>
      </p:nvGrpSpPr>
      <p:grpSpPr>
        <a:xfrm>
          <a:off x="0" y="0"/>
          <a:ext cx="0" cy="0"/>
          <a:chOff x="0" y="0"/>
          <a:chExt cx="0" cy="0"/>
        </a:xfrm>
      </p:grpSpPr>
      <p:cxnSp>
        <p:nvCxnSpPr>
          <p:cNvPr id="6" name="Straight Connector 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9389" y="1352550"/>
            <a:ext cx="0" cy="32004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4" y="1305670"/>
            <a:ext cx="891989" cy="1233560"/>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10" name="Title 1"/>
          <p:cNvSpPr>
            <a:spLocks noGrp="1"/>
          </p:cNvSpPr>
          <p:nvPr>
            <p:ph type="title" hasCustomPrompt="1"/>
          </p:nvPr>
        </p:nvSpPr>
        <p:spPr>
          <a:xfrm>
            <a:off x="381001" y="209557"/>
            <a:ext cx="8359591"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sp>
        <p:nvSpPr>
          <p:cNvPr id="11" name="Text Placeholder 5"/>
          <p:cNvSpPr>
            <a:spLocks noGrp="1"/>
          </p:cNvSpPr>
          <p:nvPr>
            <p:ph type="body" sz="quarter" idx="11" hasCustomPrompt="1"/>
          </p:nvPr>
        </p:nvSpPr>
        <p:spPr>
          <a:xfrm>
            <a:off x="381001" y="832839"/>
            <a:ext cx="8359591" cy="304800"/>
          </a:xfrm>
          <a:prstGeom prst="rect">
            <a:avLst/>
          </a:prstGeom>
        </p:spPr>
        <p:txBody>
          <a:bodyPr>
            <a:noAutofit/>
          </a:bodyPr>
          <a:lstStyle>
            <a:lvl1pPr marL="0" indent="0">
              <a:buNone/>
              <a:defRPr sz="2000" b="1">
                <a:solidFill>
                  <a:srgbClr val="8BB8E8"/>
                </a:solidFill>
              </a:defRPr>
            </a:lvl1pPr>
          </a:lstStyle>
          <a:p>
            <a:pPr lvl="0"/>
            <a:r>
              <a:rPr lang="en-US" dirty="0" smtClean="0"/>
              <a:t>Click to add subtitle</a:t>
            </a:r>
          </a:p>
        </p:txBody>
      </p:sp>
      <p:sp>
        <p:nvSpPr>
          <p:cNvPr id="12" name="Text Placeholder 14"/>
          <p:cNvSpPr>
            <a:spLocks noGrp="1"/>
          </p:cNvSpPr>
          <p:nvPr>
            <p:ph type="body" sz="quarter" idx="18" hasCustomPrompt="1"/>
          </p:nvPr>
        </p:nvSpPr>
        <p:spPr>
          <a:xfrm>
            <a:off x="1447806"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Areas of Practice</a:t>
            </a:r>
          </a:p>
        </p:txBody>
      </p:sp>
      <p:sp>
        <p:nvSpPr>
          <p:cNvPr id="14" name="Text Placeholder 14"/>
          <p:cNvSpPr>
            <a:spLocks noGrp="1"/>
          </p:cNvSpPr>
          <p:nvPr>
            <p:ph type="body" sz="quarter" idx="39" hasCustomPrompt="1"/>
          </p:nvPr>
        </p:nvSpPr>
        <p:spPr>
          <a:xfrm>
            <a:off x="1447621"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Social Media</a:t>
            </a:r>
          </a:p>
          <a:p>
            <a:pPr lvl="1"/>
            <a:endParaRPr lang="en-US" dirty="0" smtClean="0"/>
          </a:p>
        </p:txBody>
      </p:sp>
      <p:sp>
        <p:nvSpPr>
          <p:cNvPr id="15" name="Text Placeholder 14"/>
          <p:cNvSpPr>
            <a:spLocks noGrp="1"/>
          </p:cNvSpPr>
          <p:nvPr>
            <p:ph type="body" sz="quarter" idx="40" hasCustomPrompt="1"/>
          </p:nvPr>
        </p:nvSpPr>
        <p:spPr>
          <a:xfrm>
            <a:off x="1447806" y="4095752"/>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LinkedIn, Twitter</a:t>
            </a:r>
          </a:p>
          <a:p>
            <a:pPr lvl="1"/>
            <a:endParaRPr lang="en-US" dirty="0" smtClean="0"/>
          </a:p>
        </p:txBody>
      </p:sp>
      <p:sp>
        <p:nvSpPr>
          <p:cNvPr id="16" name="Text Placeholder 14"/>
          <p:cNvSpPr>
            <a:spLocks noGrp="1"/>
          </p:cNvSpPr>
          <p:nvPr>
            <p:ph type="body" sz="quarter" idx="41" hasCustomPrompt="1"/>
          </p:nvPr>
        </p:nvSpPr>
        <p:spPr>
          <a:xfrm>
            <a:off x="1447806" y="2876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Education</a:t>
            </a:r>
          </a:p>
          <a:p>
            <a:pPr lvl="1"/>
            <a:endParaRPr lang="en-US" dirty="0" smtClean="0"/>
          </a:p>
        </p:txBody>
      </p:sp>
      <p:sp>
        <p:nvSpPr>
          <p:cNvPr id="17" name="Text Placeholder 14"/>
          <p:cNvSpPr>
            <a:spLocks noGrp="1"/>
          </p:cNvSpPr>
          <p:nvPr>
            <p:ph type="body" sz="quarter" idx="42" hasCustomPrompt="1"/>
          </p:nvPr>
        </p:nvSpPr>
        <p:spPr>
          <a:xfrm>
            <a:off x="1447994" y="3105151"/>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University 01, Degree, Specialty</a:t>
            </a:r>
          </a:p>
          <a:p>
            <a:pPr lvl="1"/>
            <a:endParaRPr lang="en-US" dirty="0" smtClean="0"/>
          </a:p>
        </p:txBody>
      </p:sp>
      <p:sp>
        <p:nvSpPr>
          <p:cNvPr id="18" name="Text Placeholder 14"/>
          <p:cNvSpPr>
            <a:spLocks noGrp="1"/>
          </p:cNvSpPr>
          <p:nvPr>
            <p:ph type="body" sz="quarter" idx="43" hasCustomPrompt="1"/>
          </p:nvPr>
        </p:nvSpPr>
        <p:spPr>
          <a:xfrm>
            <a:off x="1447806" y="3486150"/>
            <a:ext cx="1349375" cy="381000"/>
          </a:xfrm>
        </p:spPr>
        <p:txBody>
          <a:bodyPr>
            <a:noAutofit/>
          </a:bodyPr>
          <a:lstStyle>
            <a:lvl1pPr marL="0" indent="0">
              <a:spcBef>
                <a:spcPts val="562"/>
              </a:spcBef>
              <a:buFont typeface="Arial" panose="020B0604020202020204" pitchFamily="34" charset="0"/>
              <a:buNone/>
              <a:defRPr lang="en-US" sz="800" kern="1200" baseline="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University 01, Degree, Specialty</a:t>
            </a:r>
          </a:p>
          <a:p>
            <a:pPr lvl="1"/>
            <a:endParaRPr lang="en-US" dirty="0" smtClean="0"/>
          </a:p>
        </p:txBody>
      </p:sp>
      <p:sp>
        <p:nvSpPr>
          <p:cNvPr id="19" name="Text Placeholder 2"/>
          <p:cNvSpPr>
            <a:spLocks noGrp="1"/>
          </p:cNvSpPr>
          <p:nvPr>
            <p:ph type="body" sz="quarter" idx="23" hasCustomPrompt="1"/>
          </p:nvPr>
        </p:nvSpPr>
        <p:spPr>
          <a:xfrm>
            <a:off x="1447800" y="1314450"/>
            <a:ext cx="1353312"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20" name="Text Placeholder 2"/>
          <p:cNvSpPr>
            <a:spLocks noGrp="1"/>
          </p:cNvSpPr>
          <p:nvPr>
            <p:ph type="body" sz="quarter" idx="35" hasCustomPrompt="1"/>
          </p:nvPr>
        </p:nvSpPr>
        <p:spPr>
          <a:xfrm>
            <a:off x="1447800" y="1543050"/>
            <a:ext cx="1353312" cy="4953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Telephone, Email]</a:t>
            </a:r>
          </a:p>
          <a:p>
            <a:pPr lvl="0"/>
            <a:endParaRPr lang="en-US" dirty="0"/>
          </a:p>
        </p:txBody>
      </p:sp>
      <p:sp>
        <p:nvSpPr>
          <p:cNvPr id="21" name="Text Placeholder 3"/>
          <p:cNvSpPr>
            <a:spLocks noGrp="1"/>
          </p:cNvSpPr>
          <p:nvPr>
            <p:ph type="body" sz="quarter" idx="47" hasCustomPrompt="1"/>
          </p:nvPr>
        </p:nvSpPr>
        <p:spPr>
          <a:xfrm>
            <a:off x="1447803" y="2343151"/>
            <a:ext cx="1351767" cy="533400"/>
          </a:xfrm>
        </p:spPr>
        <p:txBody>
          <a:bodyPr>
            <a:normAutofit/>
          </a:bodyPr>
          <a:lstStyle>
            <a:lvl1pPr marL="0" indent="0">
              <a:buNone/>
              <a:defRPr sz="800">
                <a:solidFill>
                  <a:srgbClr val="000000"/>
                </a:solidFill>
              </a:defRPr>
            </a:lvl1pPr>
          </a:lstStyle>
          <a:p>
            <a:pPr lvl="0"/>
            <a:r>
              <a:rPr lang="en-US" dirty="0" smtClean="0"/>
              <a:t>Area 01</a:t>
            </a:r>
          </a:p>
          <a:p>
            <a:pPr lvl="0"/>
            <a:r>
              <a:rPr lang="en-US" dirty="0" smtClean="0"/>
              <a:t>Area 02</a:t>
            </a:r>
          </a:p>
          <a:p>
            <a:pPr lvl="0"/>
            <a:r>
              <a:rPr lang="en-US" dirty="0" smtClean="0"/>
              <a:t>Area 03</a:t>
            </a:r>
          </a:p>
        </p:txBody>
      </p:sp>
      <p:sp>
        <p:nvSpPr>
          <p:cNvPr id="22" name="Content Placeholder 2"/>
          <p:cNvSpPr>
            <a:spLocks noGrp="1"/>
          </p:cNvSpPr>
          <p:nvPr>
            <p:ph idx="12" hasCustomPrompt="1"/>
          </p:nvPr>
        </p:nvSpPr>
        <p:spPr>
          <a:xfrm>
            <a:off x="3147188" y="1308775"/>
            <a:ext cx="5607996" cy="3255929"/>
          </a:xfrm>
        </p:spPr>
        <p:txBody>
          <a:bodyPr>
            <a:noAutofit/>
          </a:bodyPr>
          <a:lstStyle>
            <a:lvl1pPr marL="0" indent="0">
              <a:buNone/>
              <a:defRPr sz="2000"/>
            </a:lvl1pPr>
            <a:lvl2pPr>
              <a:defRPr sz="1800"/>
            </a:lvl2pPr>
            <a:lvl3pPr>
              <a:defRPr sz="1400"/>
            </a:lvl3pPr>
            <a:lvl4pPr>
              <a:defRPr sz="1400"/>
            </a:lvl4pPr>
            <a:lvl5pPr>
              <a:defRPr sz="14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2"/>
          <p:cNvSpPr>
            <a:spLocks noGrp="1"/>
          </p:cNvSpPr>
          <p:nvPr>
            <p:ph type="sldNum" sz="quarter" idx="48"/>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2253246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act Slide - 2 Attorneys">
    <p:spTree>
      <p:nvGrpSpPr>
        <p:cNvPr id="1" name=""/>
        <p:cNvGrpSpPr/>
        <p:nvPr/>
      </p:nvGrpSpPr>
      <p:grpSpPr>
        <a:xfrm>
          <a:off x="0" y="0"/>
          <a:ext cx="0" cy="0"/>
          <a:chOff x="0" y="0"/>
          <a:chExt cx="0" cy="0"/>
        </a:xfrm>
      </p:grpSpPr>
      <p:cxnSp>
        <p:nvCxnSpPr>
          <p:cNvPr id="6" name="Straight Connector 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5" name="Picture Placeholder 5"/>
          <p:cNvSpPr>
            <a:spLocks noGrp="1"/>
          </p:cNvSpPr>
          <p:nvPr>
            <p:ph type="pic" sz="quarter" idx="13"/>
          </p:nvPr>
        </p:nvSpPr>
        <p:spPr>
          <a:xfrm>
            <a:off x="457204" y="1352551"/>
            <a:ext cx="891989" cy="1233560"/>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7" name="Picture Placeholder 5"/>
          <p:cNvSpPr>
            <a:spLocks noGrp="1"/>
          </p:cNvSpPr>
          <p:nvPr>
            <p:ph type="pic" sz="quarter" idx="14"/>
          </p:nvPr>
        </p:nvSpPr>
        <p:spPr>
          <a:xfrm>
            <a:off x="457204" y="3090796"/>
            <a:ext cx="891989" cy="1233560"/>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8" name="Title 1"/>
          <p:cNvSpPr>
            <a:spLocks noGrp="1"/>
          </p:cNvSpPr>
          <p:nvPr>
            <p:ph type="title" hasCustomPrompt="1"/>
          </p:nvPr>
        </p:nvSpPr>
        <p:spPr>
          <a:xfrm>
            <a:off x="381000" y="209557"/>
            <a:ext cx="8382000"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cxnSp>
        <p:nvCxnSpPr>
          <p:cNvPr id="11" name="Straight Connector 10"/>
          <p:cNvCxnSpPr/>
          <p:nvPr/>
        </p:nvCxnSpPr>
        <p:spPr>
          <a:xfrm>
            <a:off x="457203" y="2876550"/>
            <a:ext cx="8283389" cy="0"/>
          </a:xfrm>
          <a:prstGeom prst="line">
            <a:avLst/>
          </a:prstGeom>
          <a:ln w="6350">
            <a:solidFill>
              <a:srgbClr val="9D968D"/>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6" hasCustomPrompt="1"/>
          </p:nvPr>
        </p:nvSpPr>
        <p:spPr>
          <a:xfrm>
            <a:off x="3429000" y="1352552"/>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3" name="Text Placeholder 5"/>
          <p:cNvSpPr>
            <a:spLocks noGrp="1"/>
          </p:cNvSpPr>
          <p:nvPr>
            <p:ph type="body" sz="quarter" idx="11" hasCustomPrompt="1"/>
          </p:nvPr>
        </p:nvSpPr>
        <p:spPr>
          <a:xfrm>
            <a:off x="381000" y="825639"/>
            <a:ext cx="8382000" cy="304800"/>
          </a:xfrm>
          <a:prstGeom prst="rect">
            <a:avLst/>
          </a:prstGeom>
        </p:spPr>
        <p:txBody>
          <a:bodyPr>
            <a:noAutofit/>
          </a:bodyPr>
          <a:lstStyle>
            <a:lvl1pPr marL="0" indent="0">
              <a:buNone/>
              <a:defRPr sz="2000" b="1">
                <a:solidFill>
                  <a:srgbClr val="8BB8E8"/>
                </a:solidFill>
              </a:defRPr>
            </a:lvl1pPr>
          </a:lstStyle>
          <a:p>
            <a:pPr lvl="0"/>
            <a:r>
              <a:rPr lang="en-US" dirty="0" smtClean="0"/>
              <a:t>Click to add subtitle</a:t>
            </a:r>
          </a:p>
        </p:txBody>
      </p:sp>
      <p:sp>
        <p:nvSpPr>
          <p:cNvPr id="15" name="Text Placeholder 14"/>
          <p:cNvSpPr>
            <a:spLocks noGrp="1"/>
          </p:cNvSpPr>
          <p:nvPr>
            <p:ph type="body" sz="quarter" idx="17" hasCustomPrompt="1"/>
          </p:nvPr>
        </p:nvSpPr>
        <p:spPr>
          <a:xfrm>
            <a:off x="7391408" y="1352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Areas of Practice</a:t>
            </a:r>
          </a:p>
        </p:txBody>
      </p:sp>
      <p:sp>
        <p:nvSpPr>
          <p:cNvPr id="17" name="Content Placeholder 11"/>
          <p:cNvSpPr>
            <a:spLocks noGrp="1"/>
          </p:cNvSpPr>
          <p:nvPr>
            <p:ph sz="quarter" idx="19" hasCustomPrompt="1"/>
          </p:nvPr>
        </p:nvSpPr>
        <p:spPr>
          <a:xfrm>
            <a:off x="3429000" y="3105151"/>
            <a:ext cx="3733800" cy="12954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4" name="Text Placeholder 2"/>
          <p:cNvSpPr>
            <a:spLocks noGrp="1"/>
          </p:cNvSpPr>
          <p:nvPr>
            <p:ph type="body" sz="quarter" idx="23" hasCustomPrompt="1"/>
          </p:nvPr>
        </p:nvSpPr>
        <p:spPr>
          <a:xfrm>
            <a:off x="1524000" y="1352550"/>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19" name="Text Placeholder 2"/>
          <p:cNvSpPr>
            <a:spLocks noGrp="1"/>
          </p:cNvSpPr>
          <p:nvPr>
            <p:ph type="body" sz="quarter" idx="35" hasCustomPrompt="1"/>
          </p:nvPr>
        </p:nvSpPr>
        <p:spPr>
          <a:xfrm>
            <a:off x="1524000" y="15811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20" name="Text Placeholder 2"/>
          <p:cNvSpPr>
            <a:spLocks noGrp="1"/>
          </p:cNvSpPr>
          <p:nvPr>
            <p:ph type="body" sz="quarter" idx="36" hasCustomPrompt="1"/>
          </p:nvPr>
        </p:nvSpPr>
        <p:spPr>
          <a:xfrm>
            <a:off x="1524000" y="3105150"/>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21" name="Text Placeholder 2"/>
          <p:cNvSpPr>
            <a:spLocks noGrp="1"/>
          </p:cNvSpPr>
          <p:nvPr>
            <p:ph type="body" sz="quarter" idx="37" hasCustomPrompt="1"/>
          </p:nvPr>
        </p:nvSpPr>
        <p:spPr>
          <a:xfrm>
            <a:off x="1524000" y="33337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24" name="Text Placeholder 14"/>
          <p:cNvSpPr>
            <a:spLocks noGrp="1"/>
          </p:cNvSpPr>
          <p:nvPr>
            <p:ph type="body" sz="quarter" idx="39" hasCustomPrompt="1"/>
          </p:nvPr>
        </p:nvSpPr>
        <p:spPr>
          <a:xfrm>
            <a:off x="7391221" y="21145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Social Media</a:t>
            </a:r>
          </a:p>
          <a:p>
            <a:pPr lvl="1"/>
            <a:endParaRPr lang="en-US" dirty="0" smtClean="0"/>
          </a:p>
        </p:txBody>
      </p:sp>
      <p:sp>
        <p:nvSpPr>
          <p:cNvPr id="25" name="Text Placeholder 14"/>
          <p:cNvSpPr>
            <a:spLocks noGrp="1"/>
          </p:cNvSpPr>
          <p:nvPr>
            <p:ph type="body" sz="quarter" idx="40" hasCustomPrompt="1"/>
          </p:nvPr>
        </p:nvSpPr>
        <p:spPr>
          <a:xfrm>
            <a:off x="7391408" y="2343150"/>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LinkedIn, Twitter</a:t>
            </a:r>
          </a:p>
          <a:p>
            <a:pPr lvl="1"/>
            <a:endParaRPr lang="en-US" dirty="0" smtClean="0"/>
          </a:p>
        </p:txBody>
      </p:sp>
      <p:sp>
        <p:nvSpPr>
          <p:cNvPr id="4" name="Text Placeholder 3"/>
          <p:cNvSpPr>
            <a:spLocks noGrp="1"/>
          </p:cNvSpPr>
          <p:nvPr>
            <p:ph type="body" sz="quarter" idx="47" hasCustomPrompt="1"/>
          </p:nvPr>
        </p:nvSpPr>
        <p:spPr>
          <a:xfrm>
            <a:off x="7391402" y="1581150"/>
            <a:ext cx="1349191" cy="533400"/>
          </a:xfrm>
        </p:spPr>
        <p:txBody>
          <a:bodyPr>
            <a:normAutofit/>
          </a:bodyPr>
          <a:lstStyle>
            <a:lvl1pPr marL="0" indent="0">
              <a:buNone/>
              <a:defRPr sz="800">
                <a:solidFill>
                  <a:srgbClr val="000000"/>
                </a:solidFill>
              </a:defRPr>
            </a:lvl1pPr>
          </a:lstStyle>
          <a:p>
            <a:pPr lvl="0"/>
            <a:r>
              <a:rPr lang="en-US" dirty="0" smtClean="0"/>
              <a:t>Area 01</a:t>
            </a:r>
          </a:p>
          <a:p>
            <a:pPr lvl="0"/>
            <a:r>
              <a:rPr lang="en-US" dirty="0" smtClean="0"/>
              <a:t>Area 02</a:t>
            </a:r>
          </a:p>
          <a:p>
            <a:pPr lvl="0"/>
            <a:r>
              <a:rPr lang="en-US" dirty="0" smtClean="0"/>
              <a:t>Area 03</a:t>
            </a:r>
          </a:p>
        </p:txBody>
      </p:sp>
      <p:sp>
        <p:nvSpPr>
          <p:cNvPr id="23" name="Text Placeholder 14"/>
          <p:cNvSpPr>
            <a:spLocks noGrp="1"/>
          </p:cNvSpPr>
          <p:nvPr>
            <p:ph type="body" sz="quarter" idx="48" hasCustomPrompt="1"/>
          </p:nvPr>
        </p:nvSpPr>
        <p:spPr>
          <a:xfrm>
            <a:off x="7391218" y="3105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Areas of Practice</a:t>
            </a:r>
          </a:p>
        </p:txBody>
      </p:sp>
      <p:sp>
        <p:nvSpPr>
          <p:cNvPr id="27" name="Text Placeholder 14"/>
          <p:cNvSpPr>
            <a:spLocks noGrp="1"/>
          </p:cNvSpPr>
          <p:nvPr>
            <p:ph type="body" sz="quarter" idx="49" hasCustomPrompt="1"/>
          </p:nvPr>
        </p:nvSpPr>
        <p:spPr>
          <a:xfrm>
            <a:off x="7391029" y="3867150"/>
            <a:ext cx="1349375" cy="228600"/>
          </a:xfrm>
        </p:spPr>
        <p:txBody>
          <a:bodyPr>
            <a:noAutofit/>
          </a:bodyPr>
          <a:lstStyle>
            <a:lvl1pPr marL="0" indent="0">
              <a:spcBef>
                <a:spcPts val="562"/>
              </a:spcBef>
              <a:buFont typeface="Arial" panose="020B0604020202020204" pitchFamily="34" charset="0"/>
              <a:buNone/>
              <a:defRPr sz="800" b="1" baseline="0">
                <a:solidFill>
                  <a:srgbClr val="9D2235"/>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Social Media</a:t>
            </a:r>
          </a:p>
          <a:p>
            <a:pPr lvl="1"/>
            <a:endParaRPr lang="en-US" dirty="0" smtClean="0"/>
          </a:p>
        </p:txBody>
      </p:sp>
      <p:sp>
        <p:nvSpPr>
          <p:cNvPr id="30" name="Text Placeholder 14"/>
          <p:cNvSpPr>
            <a:spLocks noGrp="1"/>
          </p:cNvSpPr>
          <p:nvPr>
            <p:ph type="body" sz="quarter" idx="50" hasCustomPrompt="1"/>
          </p:nvPr>
        </p:nvSpPr>
        <p:spPr>
          <a:xfrm>
            <a:off x="7391218" y="4095750"/>
            <a:ext cx="1349375" cy="381000"/>
          </a:xfrm>
        </p:spPr>
        <p:txBody>
          <a:bodyPr>
            <a:noAutofit/>
          </a:bodyPr>
          <a:lstStyle>
            <a:lvl1pPr marL="0" indent="0">
              <a:spcBef>
                <a:spcPts val="562"/>
              </a:spcBef>
              <a:buFont typeface="Arial" panose="020B0604020202020204" pitchFamily="34" charset="0"/>
              <a:buNone/>
              <a:defRPr lang="en-US" sz="800" kern="1200" dirty="0" smtClean="0">
                <a:solidFill>
                  <a:srgbClr val="000000"/>
                </a:solidFill>
                <a:latin typeface="+mn-lt"/>
                <a:ea typeface="+mn-ea"/>
                <a:cs typeface="+mn-cs"/>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LinkedIn, Twitter</a:t>
            </a:r>
          </a:p>
          <a:p>
            <a:pPr lvl="1"/>
            <a:endParaRPr lang="en-US" dirty="0" smtClean="0"/>
          </a:p>
        </p:txBody>
      </p:sp>
      <p:sp>
        <p:nvSpPr>
          <p:cNvPr id="31" name="Text Placeholder 3"/>
          <p:cNvSpPr>
            <a:spLocks noGrp="1"/>
          </p:cNvSpPr>
          <p:nvPr>
            <p:ph type="body" sz="quarter" idx="51" hasCustomPrompt="1"/>
          </p:nvPr>
        </p:nvSpPr>
        <p:spPr>
          <a:xfrm>
            <a:off x="7391212" y="3333750"/>
            <a:ext cx="1349191" cy="533400"/>
          </a:xfrm>
        </p:spPr>
        <p:txBody>
          <a:bodyPr>
            <a:normAutofit/>
          </a:bodyPr>
          <a:lstStyle>
            <a:lvl1pPr marL="0" indent="0">
              <a:buNone/>
              <a:defRPr sz="800">
                <a:solidFill>
                  <a:srgbClr val="000000"/>
                </a:solidFill>
              </a:defRPr>
            </a:lvl1pPr>
          </a:lstStyle>
          <a:p>
            <a:pPr lvl="0"/>
            <a:r>
              <a:rPr lang="en-US" dirty="0" smtClean="0"/>
              <a:t>Area 01</a:t>
            </a:r>
          </a:p>
          <a:p>
            <a:pPr lvl="0"/>
            <a:r>
              <a:rPr lang="en-US" dirty="0" smtClean="0"/>
              <a:t>Area 02</a:t>
            </a:r>
          </a:p>
          <a:p>
            <a:pPr lvl="0"/>
            <a:r>
              <a:rPr lang="en-US" dirty="0" smtClean="0"/>
              <a:t>Area 03</a:t>
            </a:r>
          </a:p>
        </p:txBody>
      </p:sp>
      <p:sp>
        <p:nvSpPr>
          <p:cNvPr id="18" name="Slide Number Placeholder 17"/>
          <p:cNvSpPr>
            <a:spLocks noGrp="1"/>
          </p:cNvSpPr>
          <p:nvPr>
            <p:ph type="sldNum" sz="quarter" idx="52"/>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6935914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act Slide - 3 Attorneys">
    <p:spTree>
      <p:nvGrpSpPr>
        <p:cNvPr id="1" name=""/>
        <p:cNvGrpSpPr/>
        <p:nvPr/>
      </p:nvGrpSpPr>
      <p:grpSpPr>
        <a:xfrm>
          <a:off x="0" y="0"/>
          <a:ext cx="0" cy="0"/>
          <a:chOff x="0" y="0"/>
          <a:chExt cx="0" cy="0"/>
        </a:xfrm>
      </p:grpSpPr>
      <p:cxnSp>
        <p:nvCxnSpPr>
          <p:cNvPr id="6" name="Straight Connector 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6" name="Picture Placeholder 5"/>
          <p:cNvSpPr>
            <a:spLocks noGrp="1"/>
          </p:cNvSpPr>
          <p:nvPr>
            <p:ph type="pic" sz="quarter" idx="10"/>
          </p:nvPr>
        </p:nvSpPr>
        <p:spPr>
          <a:xfrm>
            <a:off x="457204" y="1343440"/>
            <a:ext cx="891989" cy="1233560"/>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4" name="Picture Placeholder 5"/>
          <p:cNvSpPr>
            <a:spLocks noGrp="1"/>
          </p:cNvSpPr>
          <p:nvPr>
            <p:ph type="pic" sz="quarter" idx="11"/>
          </p:nvPr>
        </p:nvSpPr>
        <p:spPr>
          <a:xfrm>
            <a:off x="3352804" y="1352554"/>
            <a:ext cx="891989" cy="1233560"/>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5" name="Picture Placeholder 5"/>
          <p:cNvSpPr>
            <a:spLocks noGrp="1"/>
          </p:cNvSpPr>
          <p:nvPr>
            <p:ph type="pic" sz="quarter" idx="12"/>
          </p:nvPr>
        </p:nvSpPr>
        <p:spPr>
          <a:xfrm>
            <a:off x="6248404" y="1352554"/>
            <a:ext cx="891989" cy="1233560"/>
          </a:xfrm>
          <a:prstGeom prst="rect">
            <a:avLst/>
          </a:prstGeom>
          <a:ln w="19050">
            <a:noFill/>
          </a:ln>
        </p:spPr>
        <p:txBody>
          <a:bodyPr/>
          <a:lstStyle>
            <a:lvl1pPr marL="0" indent="0">
              <a:buNone/>
              <a:defRPr sz="900"/>
            </a:lvl1pPr>
          </a:lstStyle>
          <a:p>
            <a:r>
              <a:rPr lang="en-US" smtClean="0"/>
              <a:t>Click icon to add picture</a:t>
            </a:r>
            <a:endParaRPr lang="en-US" dirty="0"/>
          </a:p>
        </p:txBody>
      </p:sp>
      <p:cxnSp>
        <p:nvCxnSpPr>
          <p:cNvPr id="7" name="Straight Connector 6"/>
          <p:cNvCxnSpPr/>
          <p:nvPr/>
        </p:nvCxnSpPr>
        <p:spPr>
          <a:xfrm>
            <a:off x="3124200" y="1352551"/>
            <a:ext cx="0" cy="31242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33414" y="1352551"/>
            <a:ext cx="0" cy="312420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381001" y="209551"/>
            <a:ext cx="8359591"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sp>
        <p:nvSpPr>
          <p:cNvPr id="12" name="Content Placeholder 11"/>
          <p:cNvSpPr>
            <a:spLocks noGrp="1"/>
          </p:cNvSpPr>
          <p:nvPr>
            <p:ph sz="quarter" idx="16" hasCustomPrompt="1"/>
          </p:nvPr>
        </p:nvSpPr>
        <p:spPr>
          <a:xfrm>
            <a:off x="4248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5" name="Content Placeholder 11"/>
          <p:cNvSpPr>
            <a:spLocks noGrp="1"/>
          </p:cNvSpPr>
          <p:nvPr>
            <p:ph sz="quarter" idx="19" hasCustomPrompt="1"/>
          </p:nvPr>
        </p:nvSpPr>
        <p:spPr>
          <a:xfrm>
            <a:off x="3320446" y="2647950"/>
            <a:ext cx="26231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9" name="Content Placeholder 11"/>
          <p:cNvSpPr>
            <a:spLocks noGrp="1"/>
          </p:cNvSpPr>
          <p:nvPr>
            <p:ph sz="quarter" idx="22" hasCustomPrompt="1"/>
          </p:nvPr>
        </p:nvSpPr>
        <p:spPr>
          <a:xfrm>
            <a:off x="6216048" y="2656561"/>
            <a:ext cx="2546959" cy="1828800"/>
          </a:xfrm>
        </p:spPr>
        <p:txBody>
          <a:bodyPr>
            <a:normAutofit/>
          </a:bodyPr>
          <a:lstStyle>
            <a:lvl1pPr marL="0" indent="0">
              <a:buNone/>
              <a:defRPr sz="900">
                <a:solidFill>
                  <a:srgbClr val="00000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21" name="Text Placeholder 5"/>
          <p:cNvSpPr>
            <a:spLocks noGrp="1"/>
          </p:cNvSpPr>
          <p:nvPr>
            <p:ph type="body" sz="quarter" idx="24" hasCustomPrompt="1"/>
          </p:nvPr>
        </p:nvSpPr>
        <p:spPr>
          <a:xfrm>
            <a:off x="381001" y="824889"/>
            <a:ext cx="8359591" cy="304800"/>
          </a:xfrm>
          <a:prstGeom prst="rect">
            <a:avLst/>
          </a:prstGeom>
        </p:spPr>
        <p:txBody>
          <a:bodyPr>
            <a:noAutofit/>
          </a:bodyPr>
          <a:lstStyle>
            <a:lvl1pPr marL="0" indent="0">
              <a:buNone/>
              <a:defRPr sz="2000" b="1">
                <a:solidFill>
                  <a:srgbClr val="8BB8E8"/>
                </a:solidFill>
              </a:defRPr>
            </a:lvl1pPr>
          </a:lstStyle>
          <a:p>
            <a:pPr lvl="0"/>
            <a:r>
              <a:rPr lang="en-US" dirty="0" smtClean="0"/>
              <a:t>Click to add subtitle</a:t>
            </a:r>
          </a:p>
        </p:txBody>
      </p:sp>
      <p:sp>
        <p:nvSpPr>
          <p:cNvPr id="26" name="Text Placeholder 14"/>
          <p:cNvSpPr>
            <a:spLocks noGrp="1"/>
          </p:cNvSpPr>
          <p:nvPr>
            <p:ph type="body" sz="quarter" idx="40" hasCustomPrompt="1"/>
          </p:nvPr>
        </p:nvSpPr>
        <p:spPr>
          <a:xfrm>
            <a:off x="4331922" y="1885950"/>
            <a:ext cx="1364293" cy="228600"/>
          </a:xfrm>
        </p:spPr>
        <p:txBody>
          <a:bodyPr>
            <a:noAutofit/>
          </a:bodyPr>
          <a:lstStyle>
            <a:lvl1pPr marL="0" indent="0">
              <a:spcBef>
                <a:spcPts val="562"/>
              </a:spcBef>
              <a:buFont typeface="Arial" panose="020B0604020202020204" pitchFamily="34" charset="0"/>
              <a:buNone/>
              <a:defRPr sz="800" b="1" baseline="0">
                <a:solidFill>
                  <a:srgbClr val="8BB8E8"/>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Areas of Practice</a:t>
            </a:r>
          </a:p>
        </p:txBody>
      </p:sp>
      <p:sp>
        <p:nvSpPr>
          <p:cNvPr id="28" name="Text Placeholder 2"/>
          <p:cNvSpPr>
            <a:spLocks noGrp="1"/>
          </p:cNvSpPr>
          <p:nvPr>
            <p:ph type="body" sz="quarter" idx="42" hasCustomPrompt="1"/>
          </p:nvPr>
        </p:nvSpPr>
        <p:spPr>
          <a:xfrm>
            <a:off x="4331918" y="1352551"/>
            <a:ext cx="1371600" cy="190499"/>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29" name="Text Placeholder 2"/>
          <p:cNvSpPr>
            <a:spLocks noGrp="1"/>
          </p:cNvSpPr>
          <p:nvPr>
            <p:ph type="body" sz="quarter" idx="43" hasCustomPrompt="1"/>
          </p:nvPr>
        </p:nvSpPr>
        <p:spPr>
          <a:xfrm>
            <a:off x="4331918" y="15430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Telephone, Email]</a:t>
            </a:r>
          </a:p>
          <a:p>
            <a:pPr lvl="0"/>
            <a:endParaRPr lang="en-US" dirty="0"/>
          </a:p>
        </p:txBody>
      </p:sp>
      <p:sp>
        <p:nvSpPr>
          <p:cNvPr id="30" name="Text Placeholder 14"/>
          <p:cNvSpPr>
            <a:spLocks noGrp="1"/>
          </p:cNvSpPr>
          <p:nvPr>
            <p:ph type="body" sz="quarter" idx="44" hasCustomPrompt="1"/>
          </p:nvPr>
        </p:nvSpPr>
        <p:spPr>
          <a:xfrm>
            <a:off x="7227523" y="1885950"/>
            <a:ext cx="1364293" cy="228600"/>
          </a:xfrm>
        </p:spPr>
        <p:txBody>
          <a:bodyPr>
            <a:noAutofit/>
          </a:bodyPr>
          <a:lstStyle>
            <a:lvl1pPr marL="0" indent="0">
              <a:spcBef>
                <a:spcPts val="562"/>
              </a:spcBef>
              <a:buFont typeface="Arial" panose="020B0604020202020204" pitchFamily="34" charset="0"/>
              <a:buNone/>
              <a:defRPr sz="800" b="1" baseline="0">
                <a:solidFill>
                  <a:srgbClr val="8BB8E8"/>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Areas of Practice</a:t>
            </a:r>
          </a:p>
        </p:txBody>
      </p:sp>
      <p:sp>
        <p:nvSpPr>
          <p:cNvPr id="32" name="Text Placeholder 2"/>
          <p:cNvSpPr>
            <a:spLocks noGrp="1"/>
          </p:cNvSpPr>
          <p:nvPr>
            <p:ph type="body" sz="quarter" idx="46" hasCustomPrompt="1"/>
          </p:nvPr>
        </p:nvSpPr>
        <p:spPr>
          <a:xfrm>
            <a:off x="7227518" y="1352551"/>
            <a:ext cx="1371600" cy="190499"/>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33" name="Text Placeholder 2"/>
          <p:cNvSpPr>
            <a:spLocks noGrp="1"/>
          </p:cNvSpPr>
          <p:nvPr>
            <p:ph type="body" sz="quarter" idx="47" hasCustomPrompt="1"/>
          </p:nvPr>
        </p:nvSpPr>
        <p:spPr>
          <a:xfrm>
            <a:off x="7227518" y="1543050"/>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Telephone, Email]</a:t>
            </a:r>
          </a:p>
          <a:p>
            <a:pPr lvl="0"/>
            <a:endParaRPr lang="en-US" dirty="0"/>
          </a:p>
        </p:txBody>
      </p:sp>
      <p:sp>
        <p:nvSpPr>
          <p:cNvPr id="38" name="Text Placeholder 3"/>
          <p:cNvSpPr>
            <a:spLocks noGrp="1"/>
          </p:cNvSpPr>
          <p:nvPr>
            <p:ph type="body" sz="quarter" idx="49" hasCustomPrompt="1"/>
          </p:nvPr>
        </p:nvSpPr>
        <p:spPr>
          <a:xfrm>
            <a:off x="4343400" y="2114551"/>
            <a:ext cx="1352814" cy="533400"/>
          </a:xfrm>
        </p:spPr>
        <p:txBody>
          <a:bodyPr>
            <a:normAutofit/>
          </a:bodyPr>
          <a:lstStyle>
            <a:lvl1pPr marL="0" indent="0">
              <a:buNone/>
              <a:defRPr sz="800">
                <a:solidFill>
                  <a:srgbClr val="000000"/>
                </a:solidFill>
              </a:defRPr>
            </a:lvl1pPr>
          </a:lstStyle>
          <a:p>
            <a:pPr lvl="0"/>
            <a:r>
              <a:rPr lang="en-US" dirty="0" smtClean="0"/>
              <a:t>Area 01</a:t>
            </a:r>
          </a:p>
          <a:p>
            <a:pPr lvl="0"/>
            <a:r>
              <a:rPr lang="en-US" dirty="0" smtClean="0"/>
              <a:t>Area 02</a:t>
            </a:r>
          </a:p>
          <a:p>
            <a:pPr lvl="0"/>
            <a:r>
              <a:rPr lang="en-US" dirty="0" smtClean="0"/>
              <a:t>Area 03</a:t>
            </a:r>
          </a:p>
        </p:txBody>
      </p:sp>
      <p:sp>
        <p:nvSpPr>
          <p:cNvPr id="39" name="Text Placeholder 3"/>
          <p:cNvSpPr>
            <a:spLocks noGrp="1"/>
          </p:cNvSpPr>
          <p:nvPr>
            <p:ph type="body" sz="quarter" idx="50" hasCustomPrompt="1"/>
          </p:nvPr>
        </p:nvSpPr>
        <p:spPr>
          <a:xfrm>
            <a:off x="7239002" y="2114551"/>
            <a:ext cx="1352812" cy="533400"/>
          </a:xfrm>
        </p:spPr>
        <p:txBody>
          <a:bodyPr>
            <a:normAutofit/>
          </a:bodyPr>
          <a:lstStyle>
            <a:lvl1pPr marL="0" indent="0">
              <a:buNone/>
              <a:defRPr sz="800">
                <a:solidFill>
                  <a:srgbClr val="000000"/>
                </a:solidFill>
              </a:defRPr>
            </a:lvl1pPr>
          </a:lstStyle>
          <a:p>
            <a:pPr lvl="0"/>
            <a:r>
              <a:rPr lang="en-US" dirty="0" smtClean="0"/>
              <a:t>Area 01</a:t>
            </a:r>
          </a:p>
          <a:p>
            <a:pPr lvl="0"/>
            <a:r>
              <a:rPr lang="en-US" dirty="0" smtClean="0"/>
              <a:t>Area 02</a:t>
            </a:r>
          </a:p>
          <a:p>
            <a:pPr lvl="0"/>
            <a:r>
              <a:rPr lang="en-US" dirty="0" smtClean="0"/>
              <a:t>Area 03</a:t>
            </a:r>
          </a:p>
        </p:txBody>
      </p:sp>
      <p:sp>
        <p:nvSpPr>
          <p:cNvPr id="27" name="Text Placeholder 14"/>
          <p:cNvSpPr>
            <a:spLocks noGrp="1"/>
          </p:cNvSpPr>
          <p:nvPr>
            <p:ph type="body" sz="quarter" idx="51" hasCustomPrompt="1"/>
          </p:nvPr>
        </p:nvSpPr>
        <p:spPr>
          <a:xfrm>
            <a:off x="1447804" y="1880152"/>
            <a:ext cx="1364293" cy="228600"/>
          </a:xfrm>
        </p:spPr>
        <p:txBody>
          <a:bodyPr>
            <a:noAutofit/>
          </a:bodyPr>
          <a:lstStyle>
            <a:lvl1pPr marL="0" indent="0">
              <a:spcBef>
                <a:spcPts val="562"/>
              </a:spcBef>
              <a:buFont typeface="Arial" panose="020B0604020202020204" pitchFamily="34" charset="0"/>
              <a:buNone/>
              <a:defRPr sz="800" b="1" baseline="0">
                <a:solidFill>
                  <a:srgbClr val="8BB8E8"/>
                </a:solidFill>
              </a:defRPr>
            </a:lvl1pPr>
            <a:lvl2pPr marL="0" marR="0" indent="0" algn="l" defTabSz="763696"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rgbClr val="404040"/>
                </a:solidFill>
              </a:defRPr>
            </a:lvl2pPr>
            <a:lvl3pPr>
              <a:defRPr sz="900"/>
            </a:lvl3pPr>
            <a:lvl4pPr>
              <a:defRPr sz="900"/>
            </a:lvl4pPr>
            <a:lvl5pPr>
              <a:defRPr sz="900"/>
            </a:lvl5pPr>
          </a:lstStyle>
          <a:p>
            <a:pPr lvl="0"/>
            <a:r>
              <a:rPr lang="en-US" dirty="0" smtClean="0"/>
              <a:t>Areas of Practice</a:t>
            </a:r>
          </a:p>
        </p:txBody>
      </p:sp>
      <p:sp>
        <p:nvSpPr>
          <p:cNvPr id="31" name="Text Placeholder 2"/>
          <p:cNvSpPr>
            <a:spLocks noGrp="1"/>
          </p:cNvSpPr>
          <p:nvPr>
            <p:ph type="body" sz="quarter" idx="52" hasCustomPrompt="1"/>
          </p:nvPr>
        </p:nvSpPr>
        <p:spPr>
          <a:xfrm>
            <a:off x="1447800" y="1352551"/>
            <a:ext cx="1371600" cy="190499"/>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34" name="Text Placeholder 2"/>
          <p:cNvSpPr>
            <a:spLocks noGrp="1"/>
          </p:cNvSpPr>
          <p:nvPr>
            <p:ph type="body" sz="quarter" idx="53" hasCustomPrompt="1"/>
          </p:nvPr>
        </p:nvSpPr>
        <p:spPr>
          <a:xfrm>
            <a:off x="1447800" y="1537252"/>
            <a:ext cx="1370556" cy="3429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Telephone, Email]</a:t>
            </a:r>
          </a:p>
          <a:p>
            <a:pPr lvl="0"/>
            <a:endParaRPr lang="en-US" dirty="0"/>
          </a:p>
        </p:txBody>
      </p:sp>
      <p:sp>
        <p:nvSpPr>
          <p:cNvPr id="35" name="Text Placeholder 3"/>
          <p:cNvSpPr>
            <a:spLocks noGrp="1"/>
          </p:cNvSpPr>
          <p:nvPr>
            <p:ph type="body" sz="quarter" idx="54" hasCustomPrompt="1"/>
          </p:nvPr>
        </p:nvSpPr>
        <p:spPr>
          <a:xfrm>
            <a:off x="1447800" y="2108753"/>
            <a:ext cx="1364296" cy="533400"/>
          </a:xfrm>
        </p:spPr>
        <p:txBody>
          <a:bodyPr>
            <a:normAutofit/>
          </a:bodyPr>
          <a:lstStyle>
            <a:lvl1pPr marL="0" indent="0">
              <a:buNone/>
              <a:defRPr sz="800">
                <a:solidFill>
                  <a:srgbClr val="000000"/>
                </a:solidFill>
              </a:defRPr>
            </a:lvl1pPr>
          </a:lstStyle>
          <a:p>
            <a:pPr lvl="0"/>
            <a:r>
              <a:rPr lang="en-US" dirty="0" smtClean="0"/>
              <a:t>Area 01</a:t>
            </a:r>
          </a:p>
          <a:p>
            <a:pPr lvl="0"/>
            <a:r>
              <a:rPr lang="en-US" dirty="0" smtClean="0"/>
              <a:t>Area 02</a:t>
            </a:r>
          </a:p>
          <a:p>
            <a:pPr lvl="0"/>
            <a:r>
              <a:rPr lang="en-US" dirty="0" smtClean="0"/>
              <a:t>Area 03</a:t>
            </a:r>
          </a:p>
        </p:txBody>
      </p:sp>
      <p:sp>
        <p:nvSpPr>
          <p:cNvPr id="14" name="Slide Number Placeholder 13"/>
          <p:cNvSpPr>
            <a:spLocks noGrp="1"/>
          </p:cNvSpPr>
          <p:nvPr>
            <p:ph type="sldNum" sz="quarter" idx="55"/>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22836482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 12 Attorneys">
    <p:spTree>
      <p:nvGrpSpPr>
        <p:cNvPr id="1" name=""/>
        <p:cNvGrpSpPr/>
        <p:nvPr/>
      </p:nvGrpSpPr>
      <p:grpSpPr>
        <a:xfrm>
          <a:off x="0" y="0"/>
          <a:ext cx="0" cy="0"/>
          <a:chOff x="0" y="0"/>
          <a:chExt cx="0" cy="0"/>
        </a:xfrm>
      </p:grpSpPr>
      <p:cxnSp>
        <p:nvCxnSpPr>
          <p:cNvPr id="6" name="Straight Connector 5"/>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5" name="Picture Placeholder 5"/>
          <p:cNvSpPr>
            <a:spLocks noGrp="1"/>
          </p:cNvSpPr>
          <p:nvPr>
            <p:ph type="pic" sz="quarter" idx="10"/>
          </p:nvPr>
        </p:nvSpPr>
        <p:spPr>
          <a:xfrm>
            <a:off x="457202" y="1276351"/>
            <a:ext cx="609598"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49" name="Picture Placeholder 5"/>
          <p:cNvSpPr>
            <a:spLocks noGrp="1"/>
          </p:cNvSpPr>
          <p:nvPr>
            <p:ph type="pic" sz="quarter" idx="11"/>
          </p:nvPr>
        </p:nvSpPr>
        <p:spPr>
          <a:xfrm>
            <a:off x="457202" y="2266951"/>
            <a:ext cx="609598"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51" name="Picture Placeholder 5"/>
          <p:cNvSpPr>
            <a:spLocks noGrp="1"/>
          </p:cNvSpPr>
          <p:nvPr>
            <p:ph type="pic" sz="quarter" idx="12"/>
          </p:nvPr>
        </p:nvSpPr>
        <p:spPr>
          <a:xfrm>
            <a:off x="470456" y="3333751"/>
            <a:ext cx="593341"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53" name="Picture Placeholder 5"/>
          <p:cNvSpPr>
            <a:spLocks noGrp="1"/>
          </p:cNvSpPr>
          <p:nvPr>
            <p:ph type="pic" sz="quarter" idx="13"/>
          </p:nvPr>
        </p:nvSpPr>
        <p:spPr>
          <a:xfrm>
            <a:off x="2590800" y="1276351"/>
            <a:ext cx="609600"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55" name="Picture Placeholder 5"/>
          <p:cNvSpPr>
            <a:spLocks noGrp="1"/>
          </p:cNvSpPr>
          <p:nvPr>
            <p:ph type="pic" sz="quarter" idx="14"/>
          </p:nvPr>
        </p:nvSpPr>
        <p:spPr>
          <a:xfrm>
            <a:off x="2590800" y="2266951"/>
            <a:ext cx="609600"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57" name="Picture Placeholder 5"/>
          <p:cNvSpPr>
            <a:spLocks noGrp="1"/>
          </p:cNvSpPr>
          <p:nvPr>
            <p:ph type="pic" sz="quarter" idx="15"/>
          </p:nvPr>
        </p:nvSpPr>
        <p:spPr>
          <a:xfrm>
            <a:off x="2590800" y="3333751"/>
            <a:ext cx="609600"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65" name="Picture Placeholder 5"/>
          <p:cNvSpPr>
            <a:spLocks noGrp="1"/>
          </p:cNvSpPr>
          <p:nvPr>
            <p:ph type="pic" sz="quarter" idx="16"/>
          </p:nvPr>
        </p:nvSpPr>
        <p:spPr>
          <a:xfrm>
            <a:off x="4724400" y="1276351"/>
            <a:ext cx="609600"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67" name="Picture Placeholder 5"/>
          <p:cNvSpPr>
            <a:spLocks noGrp="1"/>
          </p:cNvSpPr>
          <p:nvPr>
            <p:ph type="pic" sz="quarter" idx="17"/>
          </p:nvPr>
        </p:nvSpPr>
        <p:spPr>
          <a:xfrm>
            <a:off x="4724400" y="2266950"/>
            <a:ext cx="594360" cy="822960"/>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69" name="Picture Placeholder 5"/>
          <p:cNvSpPr>
            <a:spLocks noGrp="1"/>
          </p:cNvSpPr>
          <p:nvPr>
            <p:ph type="pic" sz="quarter" idx="18"/>
          </p:nvPr>
        </p:nvSpPr>
        <p:spPr>
          <a:xfrm>
            <a:off x="4724400" y="3333751"/>
            <a:ext cx="593341"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71" name="Picture Placeholder 5"/>
          <p:cNvSpPr>
            <a:spLocks noGrp="1"/>
          </p:cNvSpPr>
          <p:nvPr>
            <p:ph type="pic" sz="quarter" idx="19"/>
          </p:nvPr>
        </p:nvSpPr>
        <p:spPr>
          <a:xfrm>
            <a:off x="6858002" y="1276351"/>
            <a:ext cx="593341"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73" name="Picture Placeholder 5"/>
          <p:cNvSpPr>
            <a:spLocks noGrp="1"/>
          </p:cNvSpPr>
          <p:nvPr>
            <p:ph type="pic" sz="quarter" idx="20"/>
          </p:nvPr>
        </p:nvSpPr>
        <p:spPr>
          <a:xfrm>
            <a:off x="6858002" y="2266951"/>
            <a:ext cx="593341"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75" name="Picture Placeholder 5"/>
          <p:cNvSpPr>
            <a:spLocks noGrp="1"/>
          </p:cNvSpPr>
          <p:nvPr>
            <p:ph type="pic" sz="quarter" idx="21"/>
          </p:nvPr>
        </p:nvSpPr>
        <p:spPr>
          <a:xfrm>
            <a:off x="6889807" y="3340543"/>
            <a:ext cx="593341" cy="824467"/>
          </a:xfrm>
          <a:prstGeom prst="rect">
            <a:avLst/>
          </a:prstGeom>
          <a:ln w="19050">
            <a:noFill/>
          </a:ln>
        </p:spPr>
        <p:txBody>
          <a:bodyPr/>
          <a:lstStyle>
            <a:lvl1pPr marL="0" indent="0">
              <a:buNone/>
              <a:defRPr sz="900"/>
            </a:lvl1pPr>
          </a:lstStyle>
          <a:p>
            <a:r>
              <a:rPr lang="en-US" smtClean="0"/>
              <a:t>Click icon to add picture</a:t>
            </a:r>
            <a:endParaRPr lang="en-US" dirty="0"/>
          </a:p>
        </p:txBody>
      </p:sp>
      <p:sp>
        <p:nvSpPr>
          <p:cNvPr id="15" name="Title 1"/>
          <p:cNvSpPr>
            <a:spLocks noGrp="1"/>
          </p:cNvSpPr>
          <p:nvPr>
            <p:ph type="title" hasCustomPrompt="1"/>
          </p:nvPr>
        </p:nvSpPr>
        <p:spPr>
          <a:xfrm>
            <a:off x="381001" y="209557"/>
            <a:ext cx="8359591"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sp>
        <p:nvSpPr>
          <p:cNvPr id="16" name="Text Placeholder 5"/>
          <p:cNvSpPr>
            <a:spLocks noGrp="1"/>
          </p:cNvSpPr>
          <p:nvPr>
            <p:ph type="body" sz="quarter" idx="22" hasCustomPrompt="1"/>
          </p:nvPr>
        </p:nvSpPr>
        <p:spPr>
          <a:xfrm>
            <a:off x="381001" y="824889"/>
            <a:ext cx="8359591" cy="304800"/>
          </a:xfrm>
          <a:prstGeom prst="rect">
            <a:avLst/>
          </a:prstGeom>
        </p:spPr>
        <p:txBody>
          <a:bodyPr>
            <a:noAutofit/>
          </a:bodyPr>
          <a:lstStyle>
            <a:lvl1pPr marL="0" indent="0">
              <a:buNone/>
              <a:defRPr sz="2000" b="1">
                <a:solidFill>
                  <a:srgbClr val="8BB8E8"/>
                </a:solidFill>
              </a:defRPr>
            </a:lvl1pPr>
          </a:lstStyle>
          <a:p>
            <a:pPr lvl="0"/>
            <a:r>
              <a:rPr lang="en-US" dirty="0" smtClean="0"/>
              <a:t>Click to add subtitle</a:t>
            </a:r>
          </a:p>
        </p:txBody>
      </p:sp>
      <p:sp>
        <p:nvSpPr>
          <p:cNvPr id="17" name="Text Placeholder 2"/>
          <p:cNvSpPr>
            <a:spLocks noGrp="1"/>
          </p:cNvSpPr>
          <p:nvPr>
            <p:ph type="body" sz="quarter" idx="23" hasCustomPrompt="1"/>
          </p:nvPr>
        </p:nvSpPr>
        <p:spPr>
          <a:xfrm>
            <a:off x="1066800" y="1276350"/>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3" name="Text Placeholder 2"/>
          <p:cNvSpPr>
            <a:spLocks noGrp="1"/>
          </p:cNvSpPr>
          <p:nvPr>
            <p:ph type="body" sz="quarter" idx="35" hasCustomPrompt="1"/>
          </p:nvPr>
        </p:nvSpPr>
        <p:spPr>
          <a:xfrm>
            <a:off x="1066800" y="15049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31" name="Text Placeholder 2"/>
          <p:cNvSpPr>
            <a:spLocks noGrp="1"/>
          </p:cNvSpPr>
          <p:nvPr>
            <p:ph type="body" sz="quarter" idx="36" hasCustomPrompt="1"/>
          </p:nvPr>
        </p:nvSpPr>
        <p:spPr>
          <a:xfrm>
            <a:off x="1062626" y="2274257"/>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32" name="Text Placeholder 2"/>
          <p:cNvSpPr>
            <a:spLocks noGrp="1"/>
          </p:cNvSpPr>
          <p:nvPr>
            <p:ph type="body" sz="quarter" idx="37" hasCustomPrompt="1"/>
          </p:nvPr>
        </p:nvSpPr>
        <p:spPr>
          <a:xfrm>
            <a:off x="1062626" y="2502856"/>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33" name="Text Placeholder 2"/>
          <p:cNvSpPr>
            <a:spLocks noGrp="1"/>
          </p:cNvSpPr>
          <p:nvPr>
            <p:ph type="body" sz="quarter" idx="38" hasCustomPrompt="1"/>
          </p:nvPr>
        </p:nvSpPr>
        <p:spPr>
          <a:xfrm>
            <a:off x="1066800" y="333375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34" name="Text Placeholder 2"/>
          <p:cNvSpPr>
            <a:spLocks noGrp="1"/>
          </p:cNvSpPr>
          <p:nvPr>
            <p:ph type="body" sz="quarter" idx="39" hasCustomPrompt="1"/>
          </p:nvPr>
        </p:nvSpPr>
        <p:spPr>
          <a:xfrm>
            <a:off x="1066800" y="35623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35" name="Text Placeholder 2"/>
          <p:cNvSpPr>
            <a:spLocks noGrp="1"/>
          </p:cNvSpPr>
          <p:nvPr>
            <p:ph type="body" sz="quarter" idx="40" hasCustomPrompt="1"/>
          </p:nvPr>
        </p:nvSpPr>
        <p:spPr>
          <a:xfrm>
            <a:off x="3198313" y="1272176"/>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36" name="Text Placeholder 2"/>
          <p:cNvSpPr>
            <a:spLocks noGrp="1"/>
          </p:cNvSpPr>
          <p:nvPr>
            <p:ph type="body" sz="quarter" idx="41" hasCustomPrompt="1"/>
          </p:nvPr>
        </p:nvSpPr>
        <p:spPr>
          <a:xfrm>
            <a:off x="3198313" y="1500776"/>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37" name="Text Placeholder 2"/>
          <p:cNvSpPr>
            <a:spLocks noGrp="1"/>
          </p:cNvSpPr>
          <p:nvPr>
            <p:ph type="body" sz="quarter" idx="42" hasCustomPrompt="1"/>
          </p:nvPr>
        </p:nvSpPr>
        <p:spPr>
          <a:xfrm>
            <a:off x="3198312" y="2267994"/>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38" name="Text Placeholder 2"/>
          <p:cNvSpPr>
            <a:spLocks noGrp="1"/>
          </p:cNvSpPr>
          <p:nvPr>
            <p:ph type="body" sz="quarter" idx="43" hasCustomPrompt="1"/>
          </p:nvPr>
        </p:nvSpPr>
        <p:spPr>
          <a:xfrm>
            <a:off x="3198312" y="2496594"/>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39" name="Text Placeholder 2"/>
          <p:cNvSpPr>
            <a:spLocks noGrp="1"/>
          </p:cNvSpPr>
          <p:nvPr>
            <p:ph type="body" sz="quarter" idx="44" hasCustomPrompt="1"/>
          </p:nvPr>
        </p:nvSpPr>
        <p:spPr>
          <a:xfrm>
            <a:off x="3198312"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40" name="Text Placeholder 2"/>
          <p:cNvSpPr>
            <a:spLocks noGrp="1"/>
          </p:cNvSpPr>
          <p:nvPr>
            <p:ph type="body" sz="quarter" idx="45" hasCustomPrompt="1"/>
          </p:nvPr>
        </p:nvSpPr>
        <p:spPr>
          <a:xfrm>
            <a:off x="3198312" y="3548780"/>
            <a:ext cx="1371600" cy="685800"/>
          </a:xfrm>
        </p:spPr>
        <p:txBody>
          <a:bodyPr>
            <a:noAutofit/>
          </a:bodyPr>
          <a:lstStyle>
            <a:lvl1pPr marL="0" indent="0">
              <a:buNone/>
              <a:defRPr sz="800"/>
            </a:lvl1pPr>
            <a:lvl2pPr marL="0" indent="0">
              <a:buNone/>
              <a:defRPr sz="800" baseline="0"/>
            </a:lvl2pPr>
          </a:lstStyle>
          <a:p>
            <a:pPr lvl="1"/>
            <a:r>
              <a:rPr lang="en-US" dirty="0" smtClean="0"/>
              <a:t>[Enter Title/Role, Location, Telephone, Email]</a:t>
            </a:r>
          </a:p>
          <a:p>
            <a:pPr lvl="0"/>
            <a:endParaRPr lang="en-US" dirty="0"/>
          </a:p>
        </p:txBody>
      </p:sp>
      <p:sp>
        <p:nvSpPr>
          <p:cNvPr id="41" name="Text Placeholder 2"/>
          <p:cNvSpPr>
            <a:spLocks noGrp="1"/>
          </p:cNvSpPr>
          <p:nvPr>
            <p:ph type="body" sz="quarter" idx="46" hasCustomPrompt="1"/>
          </p:nvPr>
        </p:nvSpPr>
        <p:spPr>
          <a:xfrm>
            <a:off x="5334000" y="1276350"/>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42" name="Text Placeholder 2"/>
          <p:cNvSpPr>
            <a:spLocks noGrp="1"/>
          </p:cNvSpPr>
          <p:nvPr>
            <p:ph type="body" sz="quarter" idx="47" hasCustomPrompt="1"/>
          </p:nvPr>
        </p:nvSpPr>
        <p:spPr>
          <a:xfrm>
            <a:off x="5334000" y="150495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43" name="Text Placeholder 2"/>
          <p:cNvSpPr>
            <a:spLocks noGrp="1"/>
          </p:cNvSpPr>
          <p:nvPr>
            <p:ph type="body" sz="quarter" idx="48" hasCustomPrompt="1"/>
          </p:nvPr>
        </p:nvSpPr>
        <p:spPr>
          <a:xfrm>
            <a:off x="5321474" y="2280520"/>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44" name="Text Placeholder 2"/>
          <p:cNvSpPr>
            <a:spLocks noGrp="1"/>
          </p:cNvSpPr>
          <p:nvPr>
            <p:ph type="body" sz="quarter" idx="49" hasCustomPrompt="1"/>
          </p:nvPr>
        </p:nvSpPr>
        <p:spPr>
          <a:xfrm>
            <a:off x="5321474" y="2509120"/>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46" name="Text Placeholder 2"/>
          <p:cNvSpPr>
            <a:spLocks noGrp="1"/>
          </p:cNvSpPr>
          <p:nvPr>
            <p:ph type="body" sz="quarter" idx="50" hasCustomPrompt="1"/>
          </p:nvPr>
        </p:nvSpPr>
        <p:spPr>
          <a:xfrm>
            <a:off x="5327737" y="3320180"/>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47" name="Text Placeholder 2"/>
          <p:cNvSpPr>
            <a:spLocks noGrp="1"/>
          </p:cNvSpPr>
          <p:nvPr>
            <p:ph type="body" sz="quarter" idx="51" hasCustomPrompt="1"/>
          </p:nvPr>
        </p:nvSpPr>
        <p:spPr>
          <a:xfrm>
            <a:off x="5327737" y="3548780"/>
            <a:ext cx="1371600" cy="685800"/>
          </a:xfrm>
        </p:spPr>
        <p:txBody>
          <a:bodyPr>
            <a:noAutofit/>
          </a:bodyPr>
          <a:lstStyle>
            <a:lvl1pPr marL="0" indent="0">
              <a:buNone/>
              <a:defRPr sz="800"/>
            </a:lvl1pPr>
            <a:lvl2pPr marL="0" indent="0">
              <a:buNone/>
              <a:defRPr sz="800" baseline="0"/>
            </a:lvl2pPr>
          </a:lstStyle>
          <a:p>
            <a:pPr lvl="1"/>
            <a:r>
              <a:rPr lang="en-US" dirty="0" smtClean="0"/>
              <a:t>[Enter Title/Role, Location, Telephone, Email]</a:t>
            </a:r>
          </a:p>
          <a:p>
            <a:pPr lvl="0"/>
            <a:endParaRPr lang="en-US" dirty="0"/>
          </a:p>
        </p:txBody>
      </p:sp>
      <p:sp>
        <p:nvSpPr>
          <p:cNvPr id="48" name="Text Placeholder 2"/>
          <p:cNvSpPr>
            <a:spLocks noGrp="1"/>
          </p:cNvSpPr>
          <p:nvPr>
            <p:ph type="body" sz="quarter" idx="52" hasCustomPrompt="1"/>
          </p:nvPr>
        </p:nvSpPr>
        <p:spPr>
          <a:xfrm>
            <a:off x="7450899" y="1272174"/>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50" name="Text Placeholder 2"/>
          <p:cNvSpPr>
            <a:spLocks noGrp="1"/>
          </p:cNvSpPr>
          <p:nvPr>
            <p:ph type="body" sz="quarter" idx="53" hasCustomPrompt="1"/>
          </p:nvPr>
        </p:nvSpPr>
        <p:spPr>
          <a:xfrm>
            <a:off x="7450899" y="1500774"/>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52" name="Text Placeholder 2"/>
          <p:cNvSpPr>
            <a:spLocks noGrp="1"/>
          </p:cNvSpPr>
          <p:nvPr>
            <p:ph type="body" sz="quarter" idx="54" hasCustomPrompt="1"/>
          </p:nvPr>
        </p:nvSpPr>
        <p:spPr>
          <a:xfrm>
            <a:off x="7444636" y="2274257"/>
            <a:ext cx="1371600" cy="228600"/>
          </a:xfrm>
        </p:spPr>
        <p:txBody>
          <a:bodyPr>
            <a:noAutofit/>
          </a:bodyPr>
          <a:lstStyle>
            <a:lvl1pPr marL="0" indent="0">
              <a:buNone/>
              <a:defRPr sz="800" b="1">
                <a:solidFill>
                  <a:srgbClr val="00000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54" name="Text Placeholder 2"/>
          <p:cNvSpPr>
            <a:spLocks noGrp="1"/>
          </p:cNvSpPr>
          <p:nvPr>
            <p:ph type="body" sz="quarter" idx="55" hasCustomPrompt="1"/>
          </p:nvPr>
        </p:nvSpPr>
        <p:spPr>
          <a:xfrm>
            <a:off x="7444636" y="2502857"/>
            <a:ext cx="1371600" cy="685800"/>
          </a:xfrm>
        </p:spPr>
        <p:txBody>
          <a:bodyPr>
            <a:noAutofit/>
          </a:bodyPr>
          <a:lstStyle>
            <a:lvl1pPr marL="0" indent="0">
              <a:buNone/>
              <a:defRPr sz="800"/>
            </a:lvl1pPr>
            <a:lvl2pPr marL="0" indent="0">
              <a:buNone/>
              <a:defRPr sz="800" baseline="0">
                <a:solidFill>
                  <a:srgbClr val="000000"/>
                </a:solidFill>
              </a:defRPr>
            </a:lvl2pPr>
          </a:lstStyle>
          <a:p>
            <a:pPr lvl="1"/>
            <a:r>
              <a:rPr lang="en-US" dirty="0" smtClean="0"/>
              <a:t>[Enter Title/Role, Location, Telephone, Email]</a:t>
            </a:r>
          </a:p>
          <a:p>
            <a:pPr lvl="0"/>
            <a:endParaRPr lang="en-US" dirty="0"/>
          </a:p>
        </p:txBody>
      </p:sp>
      <p:sp>
        <p:nvSpPr>
          <p:cNvPr id="56" name="Text Placeholder 2"/>
          <p:cNvSpPr>
            <a:spLocks noGrp="1"/>
          </p:cNvSpPr>
          <p:nvPr>
            <p:ph type="body" sz="quarter" idx="56" hasCustomPrompt="1"/>
          </p:nvPr>
        </p:nvSpPr>
        <p:spPr>
          <a:xfrm>
            <a:off x="7475951" y="3326443"/>
            <a:ext cx="1371600" cy="228600"/>
          </a:xfrm>
        </p:spPr>
        <p:txBody>
          <a:bodyPr>
            <a:noAutofit/>
          </a:bodyPr>
          <a:lstStyle>
            <a:lvl1pPr marL="0" indent="0">
              <a:buNone/>
              <a:defRPr sz="800" b="1">
                <a:solidFill>
                  <a:srgbClr val="404040"/>
                </a:solidFill>
                <a:latin typeface="+mj-lt"/>
              </a:defRPr>
            </a:lvl1pPr>
            <a:lvl2pPr marL="1487" indent="0">
              <a:buNone/>
              <a:defRPr sz="800">
                <a:solidFill>
                  <a:srgbClr val="404040"/>
                </a:solidFill>
              </a:defRPr>
            </a:lvl2pPr>
            <a:lvl3pPr>
              <a:defRPr sz="900"/>
            </a:lvl3pPr>
            <a:lvl4pPr>
              <a:defRPr sz="900"/>
            </a:lvl4pPr>
            <a:lvl5pPr>
              <a:defRPr sz="900"/>
            </a:lvl5pPr>
          </a:lstStyle>
          <a:p>
            <a:pPr lvl="0"/>
            <a:r>
              <a:rPr lang="en-US" dirty="0" smtClean="0"/>
              <a:t>Enter Name</a:t>
            </a:r>
          </a:p>
        </p:txBody>
      </p:sp>
      <p:sp>
        <p:nvSpPr>
          <p:cNvPr id="58" name="Text Placeholder 2"/>
          <p:cNvSpPr>
            <a:spLocks noGrp="1"/>
          </p:cNvSpPr>
          <p:nvPr>
            <p:ph type="body" sz="quarter" idx="57" hasCustomPrompt="1"/>
          </p:nvPr>
        </p:nvSpPr>
        <p:spPr>
          <a:xfrm>
            <a:off x="7475951" y="3555043"/>
            <a:ext cx="1371600" cy="685800"/>
          </a:xfrm>
        </p:spPr>
        <p:txBody>
          <a:bodyPr>
            <a:noAutofit/>
          </a:bodyPr>
          <a:lstStyle>
            <a:lvl1pPr marL="0" indent="0">
              <a:buNone/>
              <a:defRPr sz="800"/>
            </a:lvl1pPr>
            <a:lvl2pPr marL="0" indent="0">
              <a:buNone/>
              <a:defRPr sz="800" baseline="0"/>
            </a:lvl2pPr>
          </a:lstStyle>
          <a:p>
            <a:pPr lvl="1"/>
            <a:r>
              <a:rPr lang="en-US" dirty="0" smtClean="0"/>
              <a:t>[Enter Title/Role, Location, Telephone, Email]</a:t>
            </a:r>
          </a:p>
          <a:p>
            <a:pPr lvl="0"/>
            <a:endParaRPr lang="en-US" dirty="0"/>
          </a:p>
        </p:txBody>
      </p:sp>
      <p:sp>
        <p:nvSpPr>
          <p:cNvPr id="9" name="Slide Number Placeholder 8"/>
          <p:cNvSpPr>
            <a:spLocks noGrp="1"/>
          </p:cNvSpPr>
          <p:nvPr>
            <p:ph type="sldNum" sz="quarter" idx="58"/>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11540983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mbstone Logo Slide">
    <p:spTree>
      <p:nvGrpSpPr>
        <p:cNvPr id="1" name=""/>
        <p:cNvGrpSpPr/>
        <p:nvPr/>
      </p:nvGrpSpPr>
      <p:grpSpPr>
        <a:xfrm>
          <a:off x="0" y="0"/>
          <a:ext cx="0" cy="0"/>
          <a:chOff x="0" y="0"/>
          <a:chExt cx="0" cy="0"/>
        </a:xfrm>
      </p:grpSpPr>
      <p:cxnSp>
        <p:nvCxnSpPr>
          <p:cNvPr id="5" name="Straight Connector 4"/>
          <p:cNvCxnSpPr/>
          <p:nvPr/>
        </p:nvCxnSpPr>
        <p:spPr>
          <a:xfrm>
            <a:off x="457392"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457391" y="1352550"/>
            <a:ext cx="1956816" cy="762000"/>
          </a:xfrm>
          <a:prstGeom prst="rect">
            <a:avLst/>
          </a:prstGeom>
        </p:spPr>
        <p:txBody>
          <a:bodyPr/>
          <a:lstStyle>
            <a:lvl1pPr marL="0" indent="0">
              <a:buNone/>
              <a:defRPr sz="900"/>
            </a:lvl1pPr>
          </a:lstStyle>
          <a:p>
            <a:r>
              <a:rPr lang="en-US" smtClean="0"/>
              <a:t>Click icon to add picture</a:t>
            </a:r>
            <a:endParaRPr lang="en-US" dirty="0"/>
          </a:p>
        </p:txBody>
      </p:sp>
      <p:sp>
        <p:nvSpPr>
          <p:cNvPr id="12" name="Picture Placeholder 5"/>
          <p:cNvSpPr>
            <a:spLocks noGrp="1"/>
          </p:cNvSpPr>
          <p:nvPr>
            <p:ph type="pic" sz="quarter" idx="12"/>
          </p:nvPr>
        </p:nvSpPr>
        <p:spPr>
          <a:xfrm>
            <a:off x="457207" y="3028951"/>
            <a:ext cx="1958975" cy="762000"/>
          </a:xfrm>
          <a:prstGeom prst="rect">
            <a:avLst/>
          </a:prstGeom>
        </p:spPr>
        <p:txBody>
          <a:bodyPr/>
          <a:lstStyle>
            <a:lvl1pPr marL="0" indent="0">
              <a:buNone/>
              <a:defRPr sz="900"/>
            </a:lvl1pPr>
          </a:lstStyle>
          <a:p>
            <a:r>
              <a:rPr lang="en-US" smtClean="0"/>
              <a:t>Click icon to add picture</a:t>
            </a:r>
            <a:endParaRPr lang="en-US" dirty="0"/>
          </a:p>
        </p:txBody>
      </p:sp>
      <p:sp>
        <p:nvSpPr>
          <p:cNvPr id="14" name="Picture Placeholder 5"/>
          <p:cNvSpPr>
            <a:spLocks noGrp="1"/>
          </p:cNvSpPr>
          <p:nvPr>
            <p:ph type="pic" sz="quarter" idx="14"/>
          </p:nvPr>
        </p:nvSpPr>
        <p:spPr>
          <a:xfrm>
            <a:off x="2590799" y="1352550"/>
            <a:ext cx="1956816" cy="762000"/>
          </a:xfrm>
          <a:prstGeom prst="rect">
            <a:avLst/>
          </a:prstGeom>
        </p:spPr>
        <p:txBody>
          <a:bodyPr/>
          <a:lstStyle>
            <a:lvl1pPr marL="0" indent="0">
              <a:buNone/>
              <a:defRPr sz="900"/>
            </a:lvl1pPr>
          </a:lstStyle>
          <a:p>
            <a:r>
              <a:rPr lang="en-US" smtClean="0"/>
              <a:t>Click icon to add picture</a:t>
            </a:r>
            <a:endParaRPr lang="en-US" dirty="0"/>
          </a:p>
        </p:txBody>
      </p:sp>
      <p:sp>
        <p:nvSpPr>
          <p:cNvPr id="16" name="Picture Placeholder 5"/>
          <p:cNvSpPr>
            <a:spLocks noGrp="1"/>
          </p:cNvSpPr>
          <p:nvPr>
            <p:ph type="pic" sz="quarter" idx="16"/>
          </p:nvPr>
        </p:nvSpPr>
        <p:spPr>
          <a:xfrm>
            <a:off x="2590802" y="3028950"/>
            <a:ext cx="1958975" cy="762000"/>
          </a:xfrm>
          <a:prstGeom prst="rect">
            <a:avLst/>
          </a:prstGeom>
        </p:spPr>
        <p:txBody>
          <a:bodyPr/>
          <a:lstStyle>
            <a:lvl1pPr marL="0" indent="0">
              <a:buNone/>
              <a:defRPr sz="900"/>
            </a:lvl1pPr>
          </a:lstStyle>
          <a:p>
            <a:r>
              <a:rPr lang="en-US" smtClean="0"/>
              <a:t>Click icon to add picture</a:t>
            </a:r>
            <a:endParaRPr lang="en-US" dirty="0"/>
          </a:p>
        </p:txBody>
      </p:sp>
      <p:sp>
        <p:nvSpPr>
          <p:cNvPr id="18" name="Picture Placeholder 5"/>
          <p:cNvSpPr>
            <a:spLocks noGrp="1"/>
          </p:cNvSpPr>
          <p:nvPr>
            <p:ph type="pic" sz="quarter" idx="18"/>
          </p:nvPr>
        </p:nvSpPr>
        <p:spPr>
          <a:xfrm>
            <a:off x="4648208" y="1352550"/>
            <a:ext cx="1958975" cy="762000"/>
          </a:xfrm>
          <a:prstGeom prst="rect">
            <a:avLst/>
          </a:prstGeom>
        </p:spPr>
        <p:txBody>
          <a:bodyPr/>
          <a:lstStyle>
            <a:lvl1pPr marL="0" indent="0">
              <a:buNone/>
              <a:defRPr sz="900"/>
            </a:lvl1pPr>
          </a:lstStyle>
          <a:p>
            <a:r>
              <a:rPr lang="en-US" smtClean="0"/>
              <a:t>Click icon to add picture</a:t>
            </a:r>
            <a:endParaRPr lang="en-US" dirty="0"/>
          </a:p>
        </p:txBody>
      </p:sp>
      <p:sp>
        <p:nvSpPr>
          <p:cNvPr id="20" name="Picture Placeholder 5"/>
          <p:cNvSpPr>
            <a:spLocks noGrp="1"/>
          </p:cNvSpPr>
          <p:nvPr>
            <p:ph type="pic" sz="quarter" idx="20"/>
          </p:nvPr>
        </p:nvSpPr>
        <p:spPr>
          <a:xfrm>
            <a:off x="4648208" y="3028951"/>
            <a:ext cx="1958975" cy="762000"/>
          </a:xfrm>
          <a:prstGeom prst="rect">
            <a:avLst/>
          </a:prstGeom>
        </p:spPr>
        <p:txBody>
          <a:bodyPr/>
          <a:lstStyle>
            <a:lvl1pPr marL="0" indent="0">
              <a:buNone/>
              <a:defRPr sz="900"/>
            </a:lvl1pPr>
          </a:lstStyle>
          <a:p>
            <a:r>
              <a:rPr lang="en-US" smtClean="0"/>
              <a:t>Click icon to add picture</a:t>
            </a:r>
            <a:endParaRPr lang="en-US" dirty="0"/>
          </a:p>
        </p:txBody>
      </p:sp>
      <p:sp>
        <p:nvSpPr>
          <p:cNvPr id="22" name="Picture Placeholder 5"/>
          <p:cNvSpPr>
            <a:spLocks noGrp="1"/>
          </p:cNvSpPr>
          <p:nvPr>
            <p:ph type="pic" sz="quarter" idx="22"/>
          </p:nvPr>
        </p:nvSpPr>
        <p:spPr>
          <a:xfrm>
            <a:off x="6759583" y="1352550"/>
            <a:ext cx="1958975" cy="762000"/>
          </a:xfrm>
          <a:prstGeom prst="rect">
            <a:avLst/>
          </a:prstGeom>
        </p:spPr>
        <p:txBody>
          <a:bodyPr/>
          <a:lstStyle>
            <a:lvl1pPr marL="0" indent="0">
              <a:buNone/>
              <a:defRPr sz="900"/>
            </a:lvl1pPr>
          </a:lstStyle>
          <a:p>
            <a:r>
              <a:rPr lang="en-US" smtClean="0"/>
              <a:t>Click icon to add picture</a:t>
            </a:r>
            <a:endParaRPr lang="en-US" dirty="0"/>
          </a:p>
        </p:txBody>
      </p:sp>
      <p:sp>
        <p:nvSpPr>
          <p:cNvPr id="24" name="Picture Placeholder 5"/>
          <p:cNvSpPr>
            <a:spLocks noGrp="1"/>
          </p:cNvSpPr>
          <p:nvPr>
            <p:ph type="pic" sz="quarter" idx="24"/>
          </p:nvPr>
        </p:nvSpPr>
        <p:spPr>
          <a:xfrm>
            <a:off x="6759583" y="3028951"/>
            <a:ext cx="1958975" cy="762000"/>
          </a:xfrm>
          <a:prstGeom prst="rect">
            <a:avLst/>
          </a:prstGeom>
        </p:spPr>
        <p:txBody>
          <a:bodyPr/>
          <a:lstStyle>
            <a:lvl1pPr marL="0" indent="0">
              <a:buNone/>
              <a:defRPr sz="900"/>
            </a:lvl1pPr>
          </a:lstStyle>
          <a:p>
            <a:r>
              <a:rPr lang="en-US" smtClean="0"/>
              <a:t>Click icon to add picture</a:t>
            </a:r>
            <a:endParaRPr lang="en-US" dirty="0"/>
          </a:p>
        </p:txBody>
      </p:sp>
      <p:sp>
        <p:nvSpPr>
          <p:cNvPr id="11" name="Content Placeholder 11"/>
          <p:cNvSpPr>
            <a:spLocks noGrp="1"/>
          </p:cNvSpPr>
          <p:nvPr>
            <p:ph sz="quarter" idx="25" hasCustomPrompt="1"/>
          </p:nvPr>
        </p:nvSpPr>
        <p:spPr>
          <a:xfrm>
            <a:off x="457391" y="2114550"/>
            <a:ext cx="1966399"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3" name="Content Placeholder 11"/>
          <p:cNvSpPr>
            <a:spLocks noGrp="1"/>
          </p:cNvSpPr>
          <p:nvPr>
            <p:ph sz="quarter" idx="26" hasCustomPrompt="1"/>
          </p:nvPr>
        </p:nvSpPr>
        <p:spPr>
          <a:xfrm>
            <a:off x="2582643" y="2114550"/>
            <a:ext cx="1966399"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5" name="Content Placeholder 11"/>
          <p:cNvSpPr>
            <a:spLocks noGrp="1"/>
          </p:cNvSpPr>
          <p:nvPr>
            <p:ph sz="quarter" idx="27" hasCustomPrompt="1"/>
          </p:nvPr>
        </p:nvSpPr>
        <p:spPr>
          <a:xfrm>
            <a:off x="4648208" y="2114550"/>
            <a:ext cx="1966399"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7" name="Content Placeholder 11"/>
          <p:cNvSpPr>
            <a:spLocks noGrp="1"/>
          </p:cNvSpPr>
          <p:nvPr>
            <p:ph sz="quarter" idx="28" hasCustomPrompt="1"/>
          </p:nvPr>
        </p:nvSpPr>
        <p:spPr>
          <a:xfrm>
            <a:off x="6764060" y="2120813"/>
            <a:ext cx="1951668"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19" name="Title 1"/>
          <p:cNvSpPr>
            <a:spLocks noGrp="1"/>
          </p:cNvSpPr>
          <p:nvPr>
            <p:ph type="title" hasCustomPrompt="1"/>
          </p:nvPr>
        </p:nvSpPr>
        <p:spPr>
          <a:xfrm>
            <a:off x="381000" y="209557"/>
            <a:ext cx="8382000"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sp>
        <p:nvSpPr>
          <p:cNvPr id="21" name="Text Placeholder 5"/>
          <p:cNvSpPr>
            <a:spLocks noGrp="1"/>
          </p:cNvSpPr>
          <p:nvPr>
            <p:ph type="body" sz="quarter" idx="29" hasCustomPrompt="1"/>
          </p:nvPr>
        </p:nvSpPr>
        <p:spPr>
          <a:xfrm>
            <a:off x="419196" y="824889"/>
            <a:ext cx="8343805" cy="304800"/>
          </a:xfrm>
          <a:prstGeom prst="rect">
            <a:avLst/>
          </a:prstGeom>
        </p:spPr>
        <p:txBody>
          <a:bodyPr>
            <a:noAutofit/>
          </a:bodyPr>
          <a:lstStyle>
            <a:lvl1pPr marL="0" indent="0">
              <a:buNone/>
              <a:defRPr sz="2000" b="1">
                <a:solidFill>
                  <a:srgbClr val="8BB8E8"/>
                </a:solidFill>
              </a:defRPr>
            </a:lvl1pPr>
          </a:lstStyle>
          <a:p>
            <a:pPr lvl="0"/>
            <a:r>
              <a:rPr lang="en-US" dirty="0" smtClean="0"/>
              <a:t>Click to add subtitle</a:t>
            </a:r>
          </a:p>
        </p:txBody>
      </p:sp>
      <p:sp>
        <p:nvSpPr>
          <p:cNvPr id="23" name="Content Placeholder 11"/>
          <p:cNvSpPr>
            <a:spLocks noGrp="1"/>
          </p:cNvSpPr>
          <p:nvPr>
            <p:ph sz="quarter" idx="30" hasCustomPrompt="1"/>
          </p:nvPr>
        </p:nvSpPr>
        <p:spPr>
          <a:xfrm>
            <a:off x="457207" y="3784688"/>
            <a:ext cx="1966399"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25" name="Content Placeholder 11"/>
          <p:cNvSpPr>
            <a:spLocks noGrp="1"/>
          </p:cNvSpPr>
          <p:nvPr>
            <p:ph sz="quarter" idx="31" hasCustomPrompt="1"/>
          </p:nvPr>
        </p:nvSpPr>
        <p:spPr>
          <a:xfrm>
            <a:off x="2582453" y="3784688"/>
            <a:ext cx="1966399"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26" name="Content Placeholder 11"/>
          <p:cNvSpPr>
            <a:spLocks noGrp="1"/>
          </p:cNvSpPr>
          <p:nvPr>
            <p:ph sz="quarter" idx="32" hasCustomPrompt="1"/>
          </p:nvPr>
        </p:nvSpPr>
        <p:spPr>
          <a:xfrm>
            <a:off x="4648020" y="3784688"/>
            <a:ext cx="1966399"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27" name="Content Placeholder 11"/>
          <p:cNvSpPr>
            <a:spLocks noGrp="1"/>
          </p:cNvSpPr>
          <p:nvPr>
            <p:ph sz="quarter" idx="33" hasCustomPrompt="1"/>
          </p:nvPr>
        </p:nvSpPr>
        <p:spPr>
          <a:xfrm>
            <a:off x="6763871" y="3790951"/>
            <a:ext cx="1951668" cy="838200"/>
          </a:xfrm>
        </p:spPr>
        <p:txBody>
          <a:bodyPr>
            <a:normAutofit/>
          </a:bodyPr>
          <a:lstStyle>
            <a:lvl1pPr marL="0" indent="0">
              <a:buNone/>
              <a:defRPr sz="900">
                <a:solidFill>
                  <a:srgbClr val="404040"/>
                </a:solidFill>
              </a:defRPr>
            </a:lvl1pPr>
            <a:lvl2pPr marL="381848" indent="0">
              <a:buNone/>
              <a:defRPr/>
            </a:lvl2pPr>
            <a:lvl3pPr marL="763698" indent="0">
              <a:buNone/>
              <a:defRPr/>
            </a:lvl3pPr>
            <a:lvl4pPr marL="1145544" indent="0">
              <a:buNone/>
              <a:defRPr/>
            </a:lvl4pPr>
            <a:lvl5pPr marL="1527396" indent="0">
              <a:buNone/>
              <a:defRPr/>
            </a:lvl5pPr>
          </a:lstStyle>
          <a:p>
            <a:pPr lvl="0"/>
            <a:r>
              <a:rPr lang="en-US" dirty="0" smtClean="0"/>
              <a:t>Click to edit text styles</a:t>
            </a:r>
          </a:p>
        </p:txBody>
      </p:sp>
      <p:sp>
        <p:nvSpPr>
          <p:cNvPr id="9" name="Slide Number Placeholder 8"/>
          <p:cNvSpPr>
            <a:spLocks noGrp="1"/>
          </p:cNvSpPr>
          <p:nvPr>
            <p:ph type="sldNum" sz="quarter" idx="34"/>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18907446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smtClean="0"/>
              <a:t>Click to Add Title</a:t>
            </a:r>
          </a:p>
          <a:p>
            <a:pPr lvl="1"/>
            <a:endParaRPr lang="en-US" dirty="0"/>
          </a:p>
        </p:txBody>
      </p:sp>
      <p:sp>
        <p:nvSpPr>
          <p:cNvPr id="11" name="Text Placeholder 7"/>
          <p:cNvSpPr>
            <a:spLocks noGrp="1"/>
          </p:cNvSpPr>
          <p:nvPr>
            <p:ph type="body" sz="quarter" idx="11" hasCustomPrompt="1"/>
          </p:nvPr>
        </p:nvSpPr>
        <p:spPr>
          <a:xfrm>
            <a:off x="344488" y="2114552"/>
            <a:ext cx="3998912" cy="530529"/>
          </a:xfrm>
        </p:spPr>
        <p:txBody>
          <a:bodyPr>
            <a:noAutofit/>
          </a:bodyPr>
          <a:lstStyle>
            <a:lvl1pPr marL="0" indent="0">
              <a:buNone/>
              <a:defRPr sz="2300" b="1">
                <a:solidFill>
                  <a:schemeClr val="bg1"/>
                </a:solidFill>
              </a:defRPr>
            </a:lvl1pPr>
          </a:lstStyle>
          <a:p>
            <a:pPr lvl="0"/>
            <a:r>
              <a:rPr lang="en-US" dirty="0" smtClean="0"/>
              <a:t>Click to Add Subtitle</a:t>
            </a:r>
          </a:p>
        </p:txBody>
      </p:sp>
      <p:sp>
        <p:nvSpPr>
          <p:cNvPr id="12" name="Text Placeholder 7"/>
          <p:cNvSpPr>
            <a:spLocks noGrp="1"/>
          </p:cNvSpPr>
          <p:nvPr>
            <p:ph type="body" sz="quarter" idx="12" hasCustomPrompt="1"/>
          </p:nvPr>
        </p:nvSpPr>
        <p:spPr>
          <a:xfrm>
            <a:off x="344488" y="2724152"/>
            <a:ext cx="3541712" cy="530529"/>
          </a:xfrm>
        </p:spPr>
        <p:txBody>
          <a:bodyPr>
            <a:noAutofit/>
          </a:bodyPr>
          <a:lstStyle>
            <a:lvl1pPr marL="0" indent="0">
              <a:buNone/>
              <a:defRPr sz="1500" b="0" baseline="0">
                <a:solidFill>
                  <a:schemeClr val="bg1"/>
                </a:solidFill>
              </a:defRPr>
            </a:lvl1pPr>
          </a:lstStyle>
          <a:p>
            <a:pPr lvl="0"/>
            <a:r>
              <a:rPr lang="en-US" dirty="0" smtClean="0"/>
              <a:t>Click to Add Text (i.e., names, dates)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41900281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cxnSp>
        <p:nvCxnSpPr>
          <p:cNvPr id="3" name="Straight Connector 2"/>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1" y="209557"/>
            <a:ext cx="8359591" cy="609601"/>
          </a:xfrm>
          <a:prstGeom prst="rect">
            <a:avLst/>
          </a:prstGeom>
        </p:spPr>
        <p:txBody>
          <a:bodyPr>
            <a:noAutofit/>
          </a:bodyPr>
          <a:lstStyle>
            <a:lvl1pPr algn="l">
              <a:defRPr sz="3500" b="1">
                <a:solidFill>
                  <a:srgbClr val="002D72"/>
                </a:solidFill>
              </a:defRPr>
            </a:lvl1pPr>
          </a:lstStyle>
          <a:p>
            <a:r>
              <a:rPr lang="en-US" dirty="0" smtClean="0"/>
              <a:t>Table</a:t>
            </a:r>
            <a:endParaRPr lang="en-US" dirty="0"/>
          </a:p>
        </p:txBody>
      </p:sp>
      <p:sp>
        <p:nvSpPr>
          <p:cNvPr id="5" name="Text Placeholder 5"/>
          <p:cNvSpPr>
            <a:spLocks noGrp="1"/>
          </p:cNvSpPr>
          <p:nvPr>
            <p:ph type="body" sz="quarter" idx="22" hasCustomPrompt="1"/>
          </p:nvPr>
        </p:nvSpPr>
        <p:spPr>
          <a:xfrm>
            <a:off x="381001" y="819152"/>
            <a:ext cx="8359591" cy="304800"/>
          </a:xfrm>
          <a:prstGeom prst="rect">
            <a:avLst/>
          </a:prstGeom>
        </p:spPr>
        <p:txBody>
          <a:bodyPr>
            <a:noAutofit/>
          </a:bodyPr>
          <a:lstStyle>
            <a:lvl1pPr marL="0" indent="0">
              <a:buNone/>
              <a:defRPr sz="2000" b="1">
                <a:solidFill>
                  <a:srgbClr val="8BB8E8"/>
                </a:solidFill>
              </a:defRPr>
            </a:lvl1pPr>
          </a:lstStyle>
          <a:p>
            <a:pPr lvl="0"/>
            <a:r>
              <a:rPr lang="en-US" dirty="0" smtClean="0"/>
              <a:t>Click to add subtitle</a:t>
            </a:r>
          </a:p>
        </p:txBody>
      </p:sp>
      <p:sp>
        <p:nvSpPr>
          <p:cNvPr id="7" name="Table Placeholder 6"/>
          <p:cNvSpPr>
            <a:spLocks noGrp="1"/>
          </p:cNvSpPr>
          <p:nvPr>
            <p:ph type="tbl" sz="quarter" idx="23"/>
          </p:nvPr>
        </p:nvSpPr>
        <p:spPr>
          <a:xfrm>
            <a:off x="381000" y="1352550"/>
            <a:ext cx="4495800" cy="2895600"/>
          </a:xfrm>
        </p:spPr>
        <p:txBody>
          <a:bodyPr>
            <a:normAutofit/>
          </a:bodyPr>
          <a:lstStyle>
            <a:lvl1pPr marL="0" indent="0">
              <a:buNone/>
              <a:defRPr sz="1800">
                <a:solidFill>
                  <a:srgbClr val="000000"/>
                </a:solidFill>
              </a:defRPr>
            </a:lvl1pPr>
          </a:lstStyle>
          <a:p>
            <a:r>
              <a:rPr lang="en-US" smtClean="0"/>
              <a:t>Click icon to add table</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baseline="0"/>
            </a:lvl1pPr>
          </a:lstStyle>
          <a:p>
            <a:pPr lvl="0"/>
            <a:r>
              <a:rPr lang="en-US" dirty="0" smtClean="0"/>
              <a:t>Click to add text</a:t>
            </a:r>
          </a:p>
        </p:txBody>
      </p:sp>
      <p:sp>
        <p:nvSpPr>
          <p:cNvPr id="12" name="Slide Number Placeholder 11"/>
          <p:cNvSpPr>
            <a:spLocks noGrp="1"/>
          </p:cNvSpPr>
          <p:nvPr>
            <p:ph type="sldNum" sz="quarter" idx="24"/>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23676878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cxnSp>
        <p:nvCxnSpPr>
          <p:cNvPr id="3" name="Straight Connector 2"/>
          <p:cNvCxnSpPr/>
          <p:nvPr/>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381001" y="209557"/>
            <a:ext cx="8359591" cy="609601"/>
          </a:xfrm>
          <a:prstGeom prst="rect">
            <a:avLst/>
          </a:prstGeom>
        </p:spPr>
        <p:txBody>
          <a:bodyPr>
            <a:noAutofit/>
          </a:bodyPr>
          <a:lstStyle>
            <a:lvl1pPr algn="l">
              <a:defRPr sz="3500" b="1">
                <a:solidFill>
                  <a:srgbClr val="002D72"/>
                </a:solidFill>
              </a:defRPr>
            </a:lvl1pPr>
          </a:lstStyle>
          <a:p>
            <a:r>
              <a:rPr lang="en-US" dirty="0" smtClean="0"/>
              <a:t>Chart/Graph</a:t>
            </a:r>
            <a:endParaRPr lang="en-US" dirty="0"/>
          </a:p>
        </p:txBody>
      </p:sp>
      <p:sp>
        <p:nvSpPr>
          <p:cNvPr id="5" name="Text Placeholder 5"/>
          <p:cNvSpPr>
            <a:spLocks noGrp="1"/>
          </p:cNvSpPr>
          <p:nvPr>
            <p:ph type="body" sz="quarter" idx="22" hasCustomPrompt="1"/>
          </p:nvPr>
        </p:nvSpPr>
        <p:spPr>
          <a:xfrm>
            <a:off x="381001" y="819152"/>
            <a:ext cx="8359591" cy="304800"/>
          </a:xfrm>
          <a:prstGeom prst="rect">
            <a:avLst/>
          </a:prstGeom>
        </p:spPr>
        <p:txBody>
          <a:bodyPr>
            <a:noAutofit/>
          </a:bodyPr>
          <a:lstStyle>
            <a:lvl1pPr marL="0" indent="0">
              <a:buNone/>
              <a:defRPr sz="2000" b="1">
                <a:solidFill>
                  <a:srgbClr val="8BB8E8"/>
                </a:solidFill>
              </a:defRPr>
            </a:lvl1pPr>
          </a:lstStyle>
          <a:p>
            <a:pPr lvl="0"/>
            <a:r>
              <a:rPr lang="en-US" dirty="0" smtClean="0"/>
              <a:t>Click to add subtitle</a:t>
            </a:r>
          </a:p>
        </p:txBody>
      </p:sp>
      <p:sp>
        <p:nvSpPr>
          <p:cNvPr id="8" name="Chart Placeholder 7"/>
          <p:cNvSpPr>
            <a:spLocks noGrp="1"/>
          </p:cNvSpPr>
          <p:nvPr>
            <p:ph type="chart" sz="quarter" idx="23"/>
          </p:nvPr>
        </p:nvSpPr>
        <p:spPr>
          <a:xfrm>
            <a:off x="381000" y="1352550"/>
            <a:ext cx="4343400" cy="2895600"/>
          </a:xfrm>
        </p:spPr>
        <p:txBody>
          <a:bodyPr>
            <a:normAutofit/>
          </a:bodyPr>
          <a:lstStyle>
            <a:lvl1pPr marL="0" indent="0">
              <a:buNone/>
              <a:defRPr sz="1500">
                <a:solidFill>
                  <a:srgbClr val="000000"/>
                </a:solidFill>
              </a:defRPr>
            </a:lvl1pPr>
          </a:lstStyle>
          <a:p>
            <a:r>
              <a:rPr lang="en-US" smtClean="0"/>
              <a:t>Click icon to add chart</a:t>
            </a:r>
            <a:endParaRPr lang="en-US" dirty="0"/>
          </a:p>
        </p:txBody>
      </p:sp>
      <p:sp>
        <p:nvSpPr>
          <p:cNvPr id="9" name="Content Placeholder 2"/>
          <p:cNvSpPr>
            <a:spLocks noGrp="1"/>
          </p:cNvSpPr>
          <p:nvPr>
            <p:ph idx="1" hasCustomPrompt="1"/>
          </p:nvPr>
        </p:nvSpPr>
        <p:spPr>
          <a:xfrm>
            <a:off x="5029200" y="1352550"/>
            <a:ext cx="3733800" cy="2895600"/>
          </a:xfrm>
        </p:spPr>
        <p:txBody>
          <a:bodyPr/>
          <a:lstStyle>
            <a:lvl1pPr>
              <a:defRPr sz="1300"/>
            </a:lvl1pPr>
          </a:lstStyle>
          <a:p>
            <a:pPr lvl="0"/>
            <a:r>
              <a:rPr lang="en-US" dirty="0" smtClean="0"/>
              <a:t>Click to edit text styles</a:t>
            </a:r>
          </a:p>
        </p:txBody>
      </p:sp>
      <p:sp>
        <p:nvSpPr>
          <p:cNvPr id="12" name="Slide Number Placeholder 11"/>
          <p:cNvSpPr>
            <a:spLocks noGrp="1"/>
          </p:cNvSpPr>
          <p:nvPr>
            <p:ph type="sldNum" sz="quarter" idx="24"/>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15879667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cation Slide 2">
    <p:spTree>
      <p:nvGrpSpPr>
        <p:cNvPr id="1" name=""/>
        <p:cNvGrpSpPr/>
        <p:nvPr/>
      </p:nvGrpSpPr>
      <p:grpSpPr>
        <a:xfrm>
          <a:off x="0" y="0"/>
          <a:ext cx="0" cy="0"/>
          <a:chOff x="0" y="0"/>
          <a:chExt cx="0" cy="0"/>
        </a:xfrm>
      </p:grpSpPr>
      <p:grpSp>
        <p:nvGrpSpPr>
          <p:cNvPr id="3" name="Group 2"/>
          <p:cNvGrpSpPr/>
          <p:nvPr/>
        </p:nvGrpSpPr>
        <p:grpSpPr>
          <a:xfrm>
            <a:off x="457206" y="946470"/>
            <a:ext cx="2466251" cy="1063523"/>
            <a:chOff x="530650" y="942625"/>
            <a:chExt cx="2466251" cy="1063523"/>
          </a:xfrm>
        </p:grpSpPr>
        <p:pic>
          <p:nvPicPr>
            <p:cNvPr id="58" name="Picture 2" descr="\\dcfp1\workprod\Marketing\DESIGN AND COLLATERAL\07-StockImages\StockImages\GettyImages-17158503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530650" y="944750"/>
              <a:ext cx="2466251" cy="1061398"/>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userDrawn="1"/>
          </p:nvSpPr>
          <p:spPr>
            <a:xfrm>
              <a:off x="530650" y="944750"/>
              <a:ext cx="2464116" cy="273668"/>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lide Title"/>
            <p:cNvSpPr txBox="1">
              <a:spLocks/>
            </p:cNvSpPr>
            <p:nvPr userDrawn="1"/>
          </p:nvSpPr>
          <p:spPr>
            <a:xfrm>
              <a:off x="530650" y="942625"/>
              <a:ext cx="2464116" cy="275793"/>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smtClean="0">
                  <a:solidFill>
                    <a:schemeClr val="bg1"/>
                  </a:solidFill>
                </a:rPr>
                <a:t>WASHINGTON, D.C.</a:t>
              </a:r>
              <a:endParaRPr lang="en-US" sz="1500" b="1" dirty="0">
                <a:solidFill>
                  <a:schemeClr val="bg1"/>
                </a:solidFill>
              </a:endParaRPr>
            </a:p>
          </p:txBody>
        </p:sp>
      </p:grpSp>
      <p:grpSp>
        <p:nvGrpSpPr>
          <p:cNvPr id="61" name="Group 60"/>
          <p:cNvGrpSpPr/>
          <p:nvPr/>
        </p:nvGrpSpPr>
        <p:grpSpPr>
          <a:xfrm>
            <a:off x="3338873" y="939740"/>
            <a:ext cx="2469111" cy="1061398"/>
            <a:chOff x="3273971" y="943805"/>
            <a:chExt cx="2743457" cy="1179331"/>
          </a:xfrm>
        </p:grpSpPr>
        <p:pic>
          <p:nvPicPr>
            <p:cNvPr id="62"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3274228" y="944987"/>
              <a:ext cx="2743200" cy="1178149"/>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userDrawn="1"/>
          </p:nvSpPr>
          <p:spPr>
            <a:xfrm>
              <a:off x="3273971" y="943805"/>
              <a:ext cx="2743457" cy="304076"/>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lide Title"/>
            <p:cNvSpPr txBox="1">
              <a:spLocks/>
            </p:cNvSpPr>
            <p:nvPr userDrawn="1"/>
          </p:nvSpPr>
          <p:spPr>
            <a:xfrm>
              <a:off x="3277149" y="944987"/>
              <a:ext cx="2737103"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smtClean="0">
                  <a:solidFill>
                    <a:schemeClr val="bg1"/>
                  </a:solidFill>
                </a:rPr>
                <a:t>NEW YORK</a:t>
              </a:r>
              <a:endParaRPr lang="en-US" sz="1500" b="1" dirty="0">
                <a:solidFill>
                  <a:schemeClr val="bg1"/>
                </a:solidFill>
              </a:endParaRPr>
            </a:p>
          </p:txBody>
        </p:sp>
      </p:grpSp>
      <p:grpSp>
        <p:nvGrpSpPr>
          <p:cNvPr id="65" name="Group 64"/>
          <p:cNvGrpSpPr/>
          <p:nvPr/>
        </p:nvGrpSpPr>
        <p:grpSpPr>
          <a:xfrm>
            <a:off x="6243997" y="939744"/>
            <a:ext cx="2471969" cy="1066408"/>
            <a:chOff x="5805124" y="945814"/>
            <a:chExt cx="2471968" cy="1066408"/>
          </a:xfrm>
        </p:grpSpPr>
        <p:pic>
          <p:nvPicPr>
            <p:cNvPr id="66" name="Picture 9">
              <a:hlinkClick r:id="rId4"/>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4105"/>
            <a:stretch/>
          </p:blipFill>
          <p:spPr bwMode="auto">
            <a:xfrm>
              <a:off x="5805124" y="952541"/>
              <a:ext cx="2471569" cy="1059681"/>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userDrawn="1"/>
          </p:nvSpPr>
          <p:spPr>
            <a:xfrm>
              <a:off x="5805124" y="952541"/>
              <a:ext cx="2471968" cy="273668"/>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lide Title"/>
            <p:cNvSpPr txBox="1">
              <a:spLocks/>
            </p:cNvSpPr>
            <p:nvPr userDrawn="1"/>
          </p:nvSpPr>
          <p:spPr>
            <a:xfrm>
              <a:off x="5807982" y="945814"/>
              <a:ext cx="2469110" cy="275793"/>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smtClean="0">
                  <a:solidFill>
                    <a:schemeClr val="bg1"/>
                  </a:solidFill>
                </a:rPr>
                <a:t>LOS ANGELES</a:t>
              </a:r>
              <a:endParaRPr lang="en-US" sz="1500" b="1" dirty="0">
                <a:solidFill>
                  <a:schemeClr val="bg1"/>
                </a:solidFill>
              </a:endParaRPr>
            </a:p>
          </p:txBody>
        </p:sp>
      </p:grpSp>
      <p:grpSp>
        <p:nvGrpSpPr>
          <p:cNvPr id="69" name="Group 68"/>
          <p:cNvGrpSpPr/>
          <p:nvPr/>
        </p:nvGrpSpPr>
        <p:grpSpPr>
          <a:xfrm>
            <a:off x="3336019" y="2105691"/>
            <a:ext cx="2471967" cy="1064477"/>
            <a:chOff x="3273971" y="2117191"/>
            <a:chExt cx="2746630" cy="1182752"/>
          </a:xfrm>
        </p:grpSpPr>
        <p:pic>
          <p:nvPicPr>
            <p:cNvPr id="70"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3274228" y="2123136"/>
              <a:ext cx="2743200" cy="1176807"/>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userDrawn="1"/>
          </p:nvSpPr>
          <p:spPr>
            <a:xfrm>
              <a:off x="3273971" y="2117191"/>
              <a:ext cx="2743453" cy="304076"/>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lide Title"/>
            <p:cNvSpPr txBox="1">
              <a:spLocks/>
            </p:cNvSpPr>
            <p:nvPr userDrawn="1"/>
          </p:nvSpPr>
          <p:spPr>
            <a:xfrm>
              <a:off x="3277146" y="2118373"/>
              <a:ext cx="2743455"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smtClean="0">
                  <a:solidFill>
                    <a:schemeClr val="bg1"/>
                  </a:solidFill>
                </a:rPr>
                <a:t>SAN FRANCISCO</a:t>
              </a:r>
              <a:endParaRPr lang="en-US" sz="1500" b="1" dirty="0">
                <a:solidFill>
                  <a:schemeClr val="bg1"/>
                </a:solidFill>
              </a:endParaRPr>
            </a:p>
          </p:txBody>
        </p:sp>
      </p:grpSp>
      <p:grpSp>
        <p:nvGrpSpPr>
          <p:cNvPr id="73" name="Group 72"/>
          <p:cNvGrpSpPr/>
          <p:nvPr/>
        </p:nvGrpSpPr>
        <p:grpSpPr>
          <a:xfrm>
            <a:off x="6246859" y="2116045"/>
            <a:ext cx="2471967" cy="1070792"/>
            <a:chOff x="6017426" y="2110899"/>
            <a:chExt cx="2746630" cy="1189769"/>
          </a:xfrm>
        </p:grpSpPr>
        <p:pic>
          <p:nvPicPr>
            <p:cNvPr id="74" name="Picture 6" descr="\\dcfp1\workprod\Marketing\DESIGN AND COLLATERAL\07-StockImages\StockImages\iStock_000052628392_Double.jp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a:stretch/>
          </p:blipFill>
          <p:spPr bwMode="auto">
            <a:xfrm>
              <a:off x="6017428" y="2123136"/>
              <a:ext cx="2743816" cy="117753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userDrawn="1"/>
          </p:nvSpPr>
          <p:spPr>
            <a:xfrm>
              <a:off x="6017426" y="2118373"/>
              <a:ext cx="2743455" cy="304076"/>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Title"/>
            <p:cNvSpPr txBox="1">
              <a:spLocks/>
            </p:cNvSpPr>
            <p:nvPr userDrawn="1"/>
          </p:nvSpPr>
          <p:spPr>
            <a:xfrm>
              <a:off x="6020601" y="2110899"/>
              <a:ext cx="2743455"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smtClean="0">
                  <a:solidFill>
                    <a:schemeClr val="bg1"/>
                  </a:solidFill>
                </a:rPr>
                <a:t>LONDON</a:t>
              </a:r>
              <a:endParaRPr lang="en-US" sz="1500" b="1" dirty="0">
                <a:solidFill>
                  <a:schemeClr val="bg1"/>
                </a:solidFill>
              </a:endParaRPr>
            </a:p>
          </p:txBody>
        </p:sp>
      </p:grpSp>
      <p:grpSp>
        <p:nvGrpSpPr>
          <p:cNvPr id="77" name="Group 76"/>
          <p:cNvGrpSpPr/>
          <p:nvPr/>
        </p:nvGrpSpPr>
        <p:grpSpPr>
          <a:xfrm>
            <a:off x="465073" y="2123496"/>
            <a:ext cx="2469110" cy="1059989"/>
            <a:chOff x="3277148" y="3298984"/>
            <a:chExt cx="2743455" cy="1177765"/>
          </a:xfrm>
        </p:grpSpPr>
        <p:pic>
          <p:nvPicPr>
            <p:cNvPr id="78" name="Picture 7" descr="\\dcfp1\workprod\Marketing\DESIGN AND COLLATERAL\07-StockImages\StockImages\iStock_000064115479_XXXLarge.jp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277148" y="3298984"/>
              <a:ext cx="2743455" cy="117776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userDrawn="1"/>
          </p:nvSpPr>
          <p:spPr>
            <a:xfrm>
              <a:off x="3277148" y="3298984"/>
              <a:ext cx="2743455" cy="304076"/>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lide Title"/>
            <p:cNvSpPr txBox="1">
              <a:spLocks/>
            </p:cNvSpPr>
            <p:nvPr userDrawn="1"/>
          </p:nvSpPr>
          <p:spPr>
            <a:xfrm>
              <a:off x="3280322" y="3300166"/>
              <a:ext cx="2737103"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smtClean="0">
                  <a:solidFill>
                    <a:schemeClr val="bg1"/>
                  </a:solidFill>
                </a:rPr>
                <a:t>ORANGE COUNTY</a:t>
              </a:r>
              <a:endParaRPr lang="en-US" sz="1500" b="1" dirty="0">
                <a:solidFill>
                  <a:schemeClr val="bg1"/>
                </a:solidFill>
              </a:endParaRPr>
            </a:p>
          </p:txBody>
        </p:sp>
      </p:grpSp>
      <p:grpSp>
        <p:nvGrpSpPr>
          <p:cNvPr id="81" name="Group 80"/>
          <p:cNvGrpSpPr/>
          <p:nvPr/>
        </p:nvGrpSpPr>
        <p:grpSpPr>
          <a:xfrm>
            <a:off x="3341731" y="3289160"/>
            <a:ext cx="2471970" cy="1062114"/>
            <a:chOff x="6017425" y="3296623"/>
            <a:chExt cx="2746633" cy="1180127"/>
          </a:xfrm>
        </p:grpSpPr>
        <p:pic>
          <p:nvPicPr>
            <p:cNvPr id="82" name="Picture 3"/>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a:stretch/>
          </p:blipFill>
          <p:spPr bwMode="auto">
            <a:xfrm>
              <a:off x="6017429" y="3299943"/>
              <a:ext cx="2746188" cy="1176807"/>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userDrawn="1"/>
          </p:nvSpPr>
          <p:spPr>
            <a:xfrm>
              <a:off x="6020603" y="3300166"/>
              <a:ext cx="2743455" cy="304076"/>
            </a:xfrm>
            <a:prstGeom prst="rect">
              <a:avLst/>
            </a:prstGeom>
            <a:solidFill>
              <a:srgbClr val="8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Slide Title"/>
            <p:cNvSpPr txBox="1">
              <a:spLocks/>
            </p:cNvSpPr>
            <p:nvPr userDrawn="1"/>
          </p:nvSpPr>
          <p:spPr>
            <a:xfrm>
              <a:off x="6017425" y="3296623"/>
              <a:ext cx="2743455" cy="306437"/>
            </a:xfrm>
            <a:prstGeom prst="rect">
              <a:avLst/>
            </a:prstGeom>
          </p:spPr>
          <p:txBody>
            <a:bodyPr vert="horz" lIns="9144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500" b="1" dirty="0" smtClean="0">
                  <a:solidFill>
                    <a:schemeClr val="bg1"/>
                  </a:solidFill>
                </a:rPr>
                <a:t>BRUSSELS</a:t>
              </a:r>
              <a:endParaRPr lang="en-US" sz="1500" b="1" dirty="0">
                <a:solidFill>
                  <a:schemeClr val="bg1"/>
                </a:solidFill>
              </a:endParaRPr>
            </a:p>
          </p:txBody>
        </p:sp>
      </p:grpSp>
      <p:cxnSp>
        <p:nvCxnSpPr>
          <p:cNvPr id="86" name="Straight Connector 85"/>
          <p:cNvCxnSpPr/>
          <p:nvPr/>
        </p:nvCxnSpPr>
        <p:spPr>
          <a:xfrm>
            <a:off x="381000" y="824889"/>
            <a:ext cx="8382000"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title" hasCustomPrompt="1"/>
          </p:nvPr>
        </p:nvSpPr>
        <p:spPr>
          <a:xfrm>
            <a:off x="381000" y="285749"/>
            <a:ext cx="8382000"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spTree>
    <p:extLst>
      <p:ext uri="{BB962C8B-B14F-4D97-AF65-F5344CB8AC3E}">
        <p14:creationId xmlns:p14="http://schemas.microsoft.com/office/powerpoint/2010/main" val="37114906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Location Slide 3">
    <p:spTree>
      <p:nvGrpSpPr>
        <p:cNvPr id="1" name=""/>
        <p:cNvGrpSpPr/>
        <p:nvPr/>
      </p:nvGrpSpPr>
      <p:grpSpPr>
        <a:xfrm>
          <a:off x="0" y="0"/>
          <a:ext cx="0" cy="0"/>
          <a:chOff x="0" y="0"/>
          <a:chExt cx="0" cy="0"/>
        </a:xfrm>
      </p:grpSpPr>
      <p:grpSp>
        <p:nvGrpSpPr>
          <p:cNvPr id="7" name="Group 6"/>
          <p:cNvGrpSpPr/>
          <p:nvPr/>
        </p:nvGrpSpPr>
        <p:grpSpPr>
          <a:xfrm>
            <a:off x="1219202" y="1037115"/>
            <a:ext cx="1296163" cy="1588313"/>
            <a:chOff x="597317" y="1038014"/>
            <a:chExt cx="1440181" cy="1764792"/>
          </a:xfrm>
        </p:grpSpPr>
        <p:sp>
          <p:nvSpPr>
            <p:cNvPr id="8" name="Oval 7"/>
            <p:cNvSpPr/>
            <p:nvPr userDrawn="1"/>
          </p:nvSpPr>
          <p:spPr>
            <a:xfrm>
              <a:off x="597317" y="1038014"/>
              <a:ext cx="1440180" cy="144018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Title"/>
            <p:cNvSpPr txBox="1">
              <a:spLocks/>
            </p:cNvSpPr>
            <p:nvPr userDrawn="1"/>
          </p:nvSpPr>
          <p:spPr>
            <a:xfrm>
              <a:off x="597318" y="2496369"/>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smtClean="0">
                  <a:solidFill>
                    <a:srgbClr val="8BB8E8"/>
                  </a:solidFill>
                </a:rPr>
                <a:t>Washington, D.C.</a:t>
              </a:r>
              <a:endParaRPr lang="en-US" sz="1200" b="1" dirty="0">
                <a:solidFill>
                  <a:srgbClr val="8BB8E8"/>
                </a:solidFill>
              </a:endParaRPr>
            </a:p>
          </p:txBody>
        </p:sp>
      </p:grpSp>
      <p:grpSp>
        <p:nvGrpSpPr>
          <p:cNvPr id="10" name="Group 9"/>
          <p:cNvGrpSpPr/>
          <p:nvPr/>
        </p:nvGrpSpPr>
        <p:grpSpPr>
          <a:xfrm>
            <a:off x="3057623" y="1037115"/>
            <a:ext cx="1296163" cy="1588313"/>
            <a:chOff x="2971799" y="1038014"/>
            <a:chExt cx="1440181" cy="1764792"/>
          </a:xfrm>
        </p:grpSpPr>
        <p:sp>
          <p:nvSpPr>
            <p:cNvPr id="11" name="Oval 10"/>
            <p:cNvSpPr/>
            <p:nvPr userDrawn="1"/>
          </p:nvSpPr>
          <p:spPr>
            <a:xfrm>
              <a:off x="2971800" y="1038014"/>
              <a:ext cx="1440180" cy="144018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Title"/>
            <p:cNvSpPr txBox="1">
              <a:spLocks/>
            </p:cNvSpPr>
            <p:nvPr userDrawn="1"/>
          </p:nvSpPr>
          <p:spPr>
            <a:xfrm>
              <a:off x="2971799" y="2496369"/>
              <a:ext cx="1440181"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smtClean="0">
                  <a:solidFill>
                    <a:srgbClr val="8BB8E8"/>
                  </a:solidFill>
                </a:rPr>
                <a:t>New York</a:t>
              </a:r>
              <a:endParaRPr lang="en-US" sz="1200" b="1" dirty="0">
                <a:solidFill>
                  <a:srgbClr val="8BB8E8"/>
                </a:solidFill>
              </a:endParaRPr>
            </a:p>
          </p:txBody>
        </p:sp>
      </p:grpSp>
      <p:grpSp>
        <p:nvGrpSpPr>
          <p:cNvPr id="13" name="Group 12"/>
          <p:cNvGrpSpPr/>
          <p:nvPr/>
        </p:nvGrpSpPr>
        <p:grpSpPr>
          <a:xfrm>
            <a:off x="4896044" y="1037113"/>
            <a:ext cx="1296163" cy="1587576"/>
            <a:chOff x="5031471" y="1038014"/>
            <a:chExt cx="1440181" cy="1763973"/>
          </a:xfrm>
        </p:grpSpPr>
        <p:sp>
          <p:nvSpPr>
            <p:cNvPr id="14" name="Oval 13"/>
            <p:cNvSpPr/>
            <p:nvPr userDrawn="1"/>
          </p:nvSpPr>
          <p:spPr>
            <a:xfrm>
              <a:off x="5031471" y="1038014"/>
              <a:ext cx="1440180" cy="144018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Slide Title"/>
            <p:cNvSpPr txBox="1">
              <a:spLocks/>
            </p:cNvSpPr>
            <p:nvPr userDrawn="1"/>
          </p:nvSpPr>
          <p:spPr>
            <a:xfrm>
              <a:off x="5031472" y="2495550"/>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smtClean="0">
                  <a:solidFill>
                    <a:srgbClr val="8BB8E8"/>
                  </a:solidFill>
                </a:rPr>
                <a:t>Los Angeles</a:t>
              </a:r>
              <a:endParaRPr lang="en-US" sz="1200" b="1" dirty="0">
                <a:solidFill>
                  <a:srgbClr val="8BB8E8"/>
                </a:solidFill>
              </a:endParaRPr>
            </a:p>
          </p:txBody>
        </p:sp>
      </p:grpSp>
      <p:grpSp>
        <p:nvGrpSpPr>
          <p:cNvPr id="16" name="Group 15"/>
          <p:cNvGrpSpPr/>
          <p:nvPr/>
        </p:nvGrpSpPr>
        <p:grpSpPr>
          <a:xfrm>
            <a:off x="6734466" y="1037115"/>
            <a:ext cx="1296163" cy="1588313"/>
            <a:chOff x="7077762" y="1038014"/>
            <a:chExt cx="1440181" cy="1764792"/>
          </a:xfrm>
        </p:grpSpPr>
        <p:sp>
          <p:nvSpPr>
            <p:cNvPr id="17" name="Oval 16"/>
            <p:cNvSpPr/>
            <p:nvPr userDrawn="1"/>
          </p:nvSpPr>
          <p:spPr>
            <a:xfrm>
              <a:off x="7077762" y="1038014"/>
              <a:ext cx="1440180" cy="144018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lide Title"/>
            <p:cNvSpPr txBox="1">
              <a:spLocks/>
            </p:cNvSpPr>
            <p:nvPr userDrawn="1"/>
          </p:nvSpPr>
          <p:spPr>
            <a:xfrm>
              <a:off x="7077763" y="2496369"/>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smtClean="0">
                  <a:solidFill>
                    <a:srgbClr val="8BB8E8"/>
                  </a:solidFill>
                </a:rPr>
                <a:t>San Francisco</a:t>
              </a:r>
              <a:endParaRPr lang="en-US" sz="1200" b="1" dirty="0">
                <a:solidFill>
                  <a:srgbClr val="8BB8E8"/>
                </a:solidFill>
              </a:endParaRPr>
            </a:p>
          </p:txBody>
        </p:sp>
      </p:grpSp>
      <p:grpSp>
        <p:nvGrpSpPr>
          <p:cNvPr id="19" name="Group 18"/>
          <p:cNvGrpSpPr/>
          <p:nvPr/>
        </p:nvGrpSpPr>
        <p:grpSpPr>
          <a:xfrm>
            <a:off x="2057401" y="2742443"/>
            <a:ext cx="1296163" cy="1593552"/>
            <a:chOff x="1752600" y="2822000"/>
            <a:chExt cx="1440181" cy="1770613"/>
          </a:xfrm>
        </p:grpSpPr>
        <p:sp>
          <p:nvSpPr>
            <p:cNvPr id="20" name="Oval 19"/>
            <p:cNvSpPr/>
            <p:nvPr userDrawn="1"/>
          </p:nvSpPr>
          <p:spPr>
            <a:xfrm>
              <a:off x="1752600" y="2822000"/>
              <a:ext cx="1440180" cy="144018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Slide Title"/>
            <p:cNvSpPr txBox="1">
              <a:spLocks/>
            </p:cNvSpPr>
            <p:nvPr userDrawn="1"/>
          </p:nvSpPr>
          <p:spPr>
            <a:xfrm>
              <a:off x="1752601" y="4286176"/>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smtClean="0">
                  <a:solidFill>
                    <a:srgbClr val="8BB8E8"/>
                  </a:solidFill>
                </a:rPr>
                <a:t>Orange County</a:t>
              </a:r>
              <a:endParaRPr lang="en-US" sz="1200" b="1" dirty="0">
                <a:solidFill>
                  <a:srgbClr val="8BB8E8"/>
                </a:solidFill>
              </a:endParaRPr>
            </a:p>
          </p:txBody>
        </p:sp>
      </p:grpSp>
      <p:grpSp>
        <p:nvGrpSpPr>
          <p:cNvPr id="22" name="Group 21"/>
          <p:cNvGrpSpPr/>
          <p:nvPr/>
        </p:nvGrpSpPr>
        <p:grpSpPr>
          <a:xfrm>
            <a:off x="3900632" y="2742445"/>
            <a:ext cx="1296163" cy="1593551"/>
            <a:chOff x="3304860" y="2822000"/>
            <a:chExt cx="1440181" cy="1770612"/>
          </a:xfrm>
        </p:grpSpPr>
        <p:sp>
          <p:nvSpPr>
            <p:cNvPr id="23" name="Oval 22"/>
            <p:cNvSpPr/>
            <p:nvPr userDrawn="1"/>
          </p:nvSpPr>
          <p:spPr>
            <a:xfrm>
              <a:off x="3304860" y="2822000"/>
              <a:ext cx="1440180" cy="144018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Slide Title"/>
            <p:cNvSpPr txBox="1">
              <a:spLocks/>
            </p:cNvSpPr>
            <p:nvPr userDrawn="1"/>
          </p:nvSpPr>
          <p:spPr>
            <a:xfrm>
              <a:off x="3304861" y="4286175"/>
              <a:ext cx="1440180"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smtClean="0">
                  <a:solidFill>
                    <a:srgbClr val="8BB8E8"/>
                  </a:solidFill>
                </a:rPr>
                <a:t>London</a:t>
              </a:r>
              <a:endParaRPr lang="en-US" sz="1200" b="1" dirty="0">
                <a:solidFill>
                  <a:srgbClr val="8BB8E8"/>
                </a:solidFill>
              </a:endParaRPr>
            </a:p>
          </p:txBody>
        </p:sp>
      </p:grpSp>
      <p:grpSp>
        <p:nvGrpSpPr>
          <p:cNvPr id="25" name="Group 24"/>
          <p:cNvGrpSpPr/>
          <p:nvPr/>
        </p:nvGrpSpPr>
        <p:grpSpPr>
          <a:xfrm>
            <a:off x="5743861" y="2723249"/>
            <a:ext cx="1296166" cy="1593552"/>
            <a:chOff x="5181598" y="2822000"/>
            <a:chExt cx="1440185" cy="1770613"/>
          </a:xfrm>
        </p:grpSpPr>
        <p:sp>
          <p:nvSpPr>
            <p:cNvPr id="26" name="Oval 25"/>
            <p:cNvSpPr/>
            <p:nvPr userDrawn="1"/>
          </p:nvSpPr>
          <p:spPr>
            <a:xfrm>
              <a:off x="5181600" y="2822000"/>
              <a:ext cx="1440180" cy="144018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Slide Title"/>
            <p:cNvSpPr txBox="1">
              <a:spLocks/>
            </p:cNvSpPr>
            <p:nvPr userDrawn="1"/>
          </p:nvSpPr>
          <p:spPr>
            <a:xfrm>
              <a:off x="5181598" y="4286176"/>
              <a:ext cx="1440185" cy="306437"/>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smtClean="0">
                  <a:solidFill>
                    <a:srgbClr val="8BB8E8"/>
                  </a:solidFill>
                </a:rPr>
                <a:t>Brussels</a:t>
              </a:r>
              <a:endParaRPr lang="en-US" sz="1200" b="1" dirty="0">
                <a:solidFill>
                  <a:srgbClr val="8BB8E8"/>
                </a:solidFill>
              </a:endParaRPr>
            </a:p>
          </p:txBody>
        </p:sp>
      </p:grpSp>
      <p:cxnSp>
        <p:nvCxnSpPr>
          <p:cNvPr id="28" name="Straight Connector 27"/>
          <p:cNvCxnSpPr/>
          <p:nvPr/>
        </p:nvCxnSpPr>
        <p:spPr>
          <a:xfrm>
            <a:off x="407017" y="828978"/>
            <a:ext cx="8355983"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381000" y="285749"/>
            <a:ext cx="8382000" cy="609601"/>
          </a:xfrm>
          <a:prstGeom prst="rect">
            <a:avLst/>
          </a:prstGeom>
        </p:spPr>
        <p:txBody>
          <a:bodyPr>
            <a:noAutofit/>
          </a:bodyPr>
          <a:lstStyle>
            <a:lvl1pPr algn="l">
              <a:defRPr sz="3500" b="1">
                <a:solidFill>
                  <a:srgbClr val="002D72"/>
                </a:solidFill>
              </a:defRPr>
            </a:lvl1pPr>
          </a:lstStyle>
          <a:p>
            <a:r>
              <a:rPr lang="en-US" dirty="0" smtClean="0"/>
              <a:t>Click to add title</a:t>
            </a:r>
            <a:endParaRPr lang="en-US" dirty="0"/>
          </a:p>
        </p:txBody>
      </p:sp>
    </p:spTree>
    <p:extLst>
      <p:ext uri="{BB962C8B-B14F-4D97-AF65-F5344CB8AC3E}">
        <p14:creationId xmlns:p14="http://schemas.microsoft.com/office/powerpoint/2010/main" val="91713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5105400" y="1467784"/>
            <a:ext cx="3568148" cy="646331"/>
          </a:xfrm>
          <a:prstGeom prst="rect">
            <a:avLst/>
          </a:prstGeom>
          <a:noFill/>
        </p:spPr>
        <p:txBody>
          <a:bodyPr wrap="square" rtlCol="0">
            <a:spAutoFit/>
          </a:bodyPr>
          <a:lstStyle/>
          <a:p>
            <a:r>
              <a:rPr lang="en-US" sz="3500" b="1" dirty="0" smtClean="0">
                <a:solidFill>
                  <a:srgbClr val="002D72"/>
                </a:solidFill>
              </a:rPr>
              <a:t>Questions?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
        <p:nvSpPr>
          <p:cNvPr id="10" name="Text Placeholder 5"/>
          <p:cNvSpPr>
            <a:spLocks noGrp="1"/>
          </p:cNvSpPr>
          <p:nvPr>
            <p:ph type="body" sz="quarter" idx="10" hasCustomPrompt="1"/>
          </p:nvPr>
        </p:nvSpPr>
        <p:spPr>
          <a:xfrm>
            <a:off x="5105400" y="2272688"/>
            <a:ext cx="3581400" cy="533400"/>
          </a:xfrm>
        </p:spPr>
        <p:txBody>
          <a:bodyPr/>
          <a:lstStyle>
            <a:lvl1pPr marL="0" indent="0">
              <a:buNone/>
              <a:defRPr sz="3300" b="1">
                <a:solidFill>
                  <a:srgbClr val="002D72"/>
                </a:solidFill>
              </a:defRPr>
            </a:lvl1pPr>
          </a:lstStyle>
          <a:p>
            <a:pPr lvl="0"/>
            <a:r>
              <a:rPr lang="en-US" dirty="0" smtClean="0"/>
              <a:t>Click to Add Title</a:t>
            </a:r>
          </a:p>
          <a:p>
            <a:pPr lvl="1"/>
            <a:endParaRPr lang="en-US" dirty="0"/>
          </a:p>
        </p:txBody>
      </p:sp>
      <p:sp>
        <p:nvSpPr>
          <p:cNvPr id="12" name="Text Placeholder 7"/>
          <p:cNvSpPr>
            <a:spLocks noGrp="1"/>
          </p:cNvSpPr>
          <p:nvPr>
            <p:ph type="body" sz="quarter" idx="11" hasCustomPrompt="1"/>
          </p:nvPr>
        </p:nvSpPr>
        <p:spPr>
          <a:xfrm>
            <a:off x="5105400" y="2882290"/>
            <a:ext cx="3568148" cy="530529"/>
          </a:xfrm>
        </p:spPr>
        <p:txBody>
          <a:bodyPr>
            <a:noAutofit/>
          </a:bodyPr>
          <a:lstStyle>
            <a:lvl1pPr marL="0" indent="0">
              <a:buNone/>
              <a:defRPr sz="2300" b="1">
                <a:solidFill>
                  <a:srgbClr val="002D72"/>
                </a:solidFill>
              </a:defRPr>
            </a:lvl1pPr>
          </a:lstStyle>
          <a:p>
            <a:pPr lvl="0"/>
            <a:r>
              <a:rPr lang="en-US" dirty="0" smtClean="0"/>
              <a:t>Click to Add Subtitle</a:t>
            </a:r>
          </a:p>
        </p:txBody>
      </p:sp>
      <p:sp>
        <p:nvSpPr>
          <p:cNvPr id="13" name="Text Placeholder 7"/>
          <p:cNvSpPr>
            <a:spLocks noGrp="1"/>
          </p:cNvSpPr>
          <p:nvPr>
            <p:ph type="body" sz="quarter" idx="12" hasCustomPrompt="1"/>
          </p:nvPr>
        </p:nvSpPr>
        <p:spPr>
          <a:xfrm>
            <a:off x="5105400" y="3489021"/>
            <a:ext cx="3581400" cy="530529"/>
          </a:xfrm>
        </p:spPr>
        <p:txBody>
          <a:bodyPr>
            <a:noAutofit/>
          </a:bodyPr>
          <a:lstStyle>
            <a:lvl1pPr marL="0" indent="0">
              <a:buNone/>
              <a:defRPr sz="1500" b="1" baseline="0">
                <a:solidFill>
                  <a:srgbClr val="8BB8E8"/>
                </a:solidFill>
              </a:defRPr>
            </a:lvl1pPr>
          </a:lstStyle>
          <a:p>
            <a:pPr lvl="0"/>
            <a:r>
              <a:rPr lang="en-US" dirty="0" smtClean="0"/>
              <a:t>Click to Add Text (i.e., names, dates)</a:t>
            </a:r>
          </a:p>
        </p:txBody>
      </p:sp>
    </p:spTree>
    <p:extLst>
      <p:ext uri="{BB962C8B-B14F-4D97-AF65-F5344CB8AC3E}">
        <p14:creationId xmlns:p14="http://schemas.microsoft.com/office/powerpoint/2010/main" val="40346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userDrawn="1"/>
        </p:nvCxnSpPr>
        <p:spPr>
          <a:xfrm>
            <a:off x="4937959" y="4019550"/>
            <a:ext cx="38861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823657" y="2190750"/>
            <a:ext cx="4114800" cy="274320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dirty="0" smtClean="0">
                <a:solidFill>
                  <a:srgbClr val="002D72"/>
                </a:solidFill>
              </a:rPr>
              <a:t>crowell.com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smtClean="0">
                <a:solidFill>
                  <a:srgbClr val="000000"/>
                </a:solidFill>
                <a:latin typeface="Calibri Light" panose="020F0302020204030204" pitchFamily="34" charset="0"/>
              </a:rPr>
              <a:t>Crowell &amp; Moring LLP is an international law firm with approximately 550 lawyers representing clients in litigation and arbitration, regulatory, and transactional matters. The firm is internationally recognized for its representation of Fortune 500 companies in high-stakes litigation, as well as its ongoing commitment to </a:t>
            </a:r>
            <a:r>
              <a:rPr lang="en-US" sz="1100" i="1" dirty="0" smtClean="0">
                <a:solidFill>
                  <a:srgbClr val="000000"/>
                </a:solidFill>
                <a:latin typeface="Calibri Light" panose="020F0302020204030204" pitchFamily="34" charset="0"/>
              </a:rPr>
              <a:t>pro bono</a:t>
            </a:r>
            <a:r>
              <a:rPr lang="en-US" sz="1100" dirty="0" smtClean="0">
                <a:solidFill>
                  <a:srgbClr val="000000"/>
                </a:solidFill>
                <a:latin typeface="Calibri Light" panose="020F0302020204030204" pitchFamily="34" charset="0"/>
              </a:rPr>
              <a:t> service and diversity. The firm has offices in Washington, D.C., New York, Los Angeles, San Francisco, Orange County, London, and Brussels.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800" dirty="0" smtClean="0">
              <a:solidFill>
                <a:srgbClr val="000000"/>
              </a:solidFill>
              <a:latin typeface="Calibri Light" panose="020F03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100" dirty="0" smtClean="0">
                <a:solidFill>
                  <a:srgbClr val="000000"/>
                </a:solidFill>
                <a:latin typeface="Calibri Light" panose="020F0302020204030204" pitchFamily="34" charset="0"/>
              </a:rPr>
              <a:t>© Crowell &amp; Moring LLP 2019</a:t>
            </a:r>
          </a:p>
          <a:p>
            <a:endParaRPr lang="en-US" sz="900" kern="1200" dirty="0" smtClean="0">
              <a:solidFill>
                <a:srgbClr val="000000"/>
              </a:solidFill>
              <a:effectLst/>
              <a:latin typeface="Calibri Light" panose="020F0302020204030204" pitchFamily="34" charset="0"/>
              <a:ea typeface="+mn-ea"/>
              <a:cs typeface="+mn-cs"/>
            </a:endParaRPr>
          </a:p>
          <a:p>
            <a:r>
              <a:rPr lang="en-US" sz="900" kern="1200" dirty="0" smtClean="0">
                <a:solidFill>
                  <a:srgbClr val="000000"/>
                </a:solidFill>
                <a:effectLst/>
                <a:latin typeface="Calibri Light" panose="020F0302020204030204" pitchFamily="34" charset="0"/>
                <a:ea typeface="+mn-ea"/>
                <a:cs typeface="+mn-cs"/>
              </a:rPr>
              <a:t>Attorney advertising. The contents of this briefing are not intended to serve as </a:t>
            </a:r>
            <a:br>
              <a:rPr lang="en-US" sz="900" kern="1200" dirty="0" smtClean="0">
                <a:solidFill>
                  <a:srgbClr val="000000"/>
                </a:solidFill>
                <a:effectLst/>
                <a:latin typeface="Calibri Light" panose="020F0302020204030204" pitchFamily="34" charset="0"/>
                <a:ea typeface="+mn-ea"/>
                <a:cs typeface="+mn-cs"/>
              </a:rPr>
            </a:br>
            <a:r>
              <a:rPr lang="en-US" sz="900" kern="1200" dirty="0" smtClean="0">
                <a:solidFill>
                  <a:srgbClr val="000000"/>
                </a:solidFill>
                <a:effectLst/>
                <a:latin typeface="Calibri Light" panose="020F0302020204030204" pitchFamily="34" charset="0"/>
                <a:ea typeface="+mn-ea"/>
                <a:cs typeface="+mn-cs"/>
              </a:rPr>
              <a:t>legal advice related to any individual situation. This material is made available by </a:t>
            </a:r>
          </a:p>
          <a:p>
            <a:r>
              <a:rPr lang="en-US" sz="900" kern="1200" dirty="0" smtClean="0">
                <a:solidFill>
                  <a:srgbClr val="000000"/>
                </a:solidFill>
                <a:effectLst/>
                <a:latin typeface="Calibri Light" panose="020F0302020204030204" pitchFamily="34" charset="0"/>
                <a:ea typeface="+mn-ea"/>
                <a:cs typeface="+mn-cs"/>
              </a:rPr>
              <a:t>Crowell &amp; Moring LLP for information purposes only.</a:t>
            </a:r>
            <a:endParaRPr lang="en-US" sz="900" dirty="0" smtClean="0">
              <a:solidFill>
                <a:srgbClr val="000000"/>
              </a:solidFill>
              <a:latin typeface="Calibri Light" panose="020F0302020204030204"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31546337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344488" y="1504950"/>
            <a:ext cx="4303712" cy="533400"/>
          </a:xfrm>
        </p:spPr>
        <p:txBody>
          <a:bodyPr/>
          <a:lstStyle>
            <a:lvl1pPr marL="0" indent="0">
              <a:buNone/>
              <a:defRPr sz="3300" b="1">
                <a:solidFill>
                  <a:schemeClr val="bg1"/>
                </a:solidFill>
              </a:defRPr>
            </a:lvl1pPr>
          </a:lstStyle>
          <a:p>
            <a:pPr lvl="0"/>
            <a:r>
              <a:rPr lang="en-US" dirty="0" smtClean="0"/>
              <a:t>Click to Add Title</a:t>
            </a:r>
          </a:p>
          <a:p>
            <a:pPr lvl="1"/>
            <a:endParaRPr lang="en-US" dirty="0"/>
          </a:p>
        </p:txBody>
      </p:sp>
      <p:sp>
        <p:nvSpPr>
          <p:cNvPr id="11" name="Text Placeholder 7"/>
          <p:cNvSpPr>
            <a:spLocks noGrp="1"/>
          </p:cNvSpPr>
          <p:nvPr>
            <p:ph type="body" sz="quarter" idx="11" hasCustomPrompt="1"/>
          </p:nvPr>
        </p:nvSpPr>
        <p:spPr>
          <a:xfrm>
            <a:off x="344488" y="2114552"/>
            <a:ext cx="3998912" cy="530529"/>
          </a:xfrm>
        </p:spPr>
        <p:txBody>
          <a:bodyPr>
            <a:noAutofit/>
          </a:bodyPr>
          <a:lstStyle>
            <a:lvl1pPr marL="0" indent="0">
              <a:buNone/>
              <a:defRPr sz="2300" b="1">
                <a:solidFill>
                  <a:schemeClr val="bg1"/>
                </a:solidFill>
              </a:defRPr>
            </a:lvl1pPr>
          </a:lstStyle>
          <a:p>
            <a:pPr lvl="0"/>
            <a:r>
              <a:rPr lang="en-US" dirty="0" smtClean="0"/>
              <a:t>Click to Add Subtitle</a:t>
            </a:r>
          </a:p>
        </p:txBody>
      </p:sp>
      <p:sp>
        <p:nvSpPr>
          <p:cNvPr id="12" name="Text Placeholder 7"/>
          <p:cNvSpPr>
            <a:spLocks noGrp="1"/>
          </p:cNvSpPr>
          <p:nvPr>
            <p:ph type="body" sz="quarter" idx="12" hasCustomPrompt="1"/>
          </p:nvPr>
        </p:nvSpPr>
        <p:spPr>
          <a:xfrm>
            <a:off x="344488" y="2724152"/>
            <a:ext cx="3541712" cy="530529"/>
          </a:xfrm>
        </p:spPr>
        <p:txBody>
          <a:bodyPr>
            <a:noAutofit/>
          </a:bodyPr>
          <a:lstStyle>
            <a:lvl1pPr marL="0" indent="0">
              <a:buNone/>
              <a:defRPr sz="1500" b="0" baseline="0">
                <a:solidFill>
                  <a:schemeClr val="bg1"/>
                </a:solidFill>
              </a:defRPr>
            </a:lvl1pPr>
          </a:lstStyle>
          <a:p>
            <a:pPr lvl="0"/>
            <a:r>
              <a:rPr lang="en-US" dirty="0" smtClean="0"/>
              <a:t>Click to Add Text (i.e., names, dates)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9821906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4876800" y="1809750"/>
            <a:ext cx="4001311" cy="533400"/>
          </a:xfrm>
        </p:spPr>
        <p:txBody>
          <a:bodyPr/>
          <a:lstStyle>
            <a:lvl1pPr marL="0" indent="0">
              <a:buNone/>
              <a:defRPr sz="3300" b="1">
                <a:solidFill>
                  <a:srgbClr val="002D72"/>
                </a:solidFill>
              </a:defRPr>
            </a:lvl1pPr>
          </a:lstStyle>
          <a:p>
            <a:pPr lvl="0"/>
            <a:r>
              <a:rPr lang="en-US" dirty="0" smtClean="0"/>
              <a:t>Click to Add Title</a:t>
            </a:r>
          </a:p>
          <a:p>
            <a:pPr lvl="1"/>
            <a:endParaRPr lang="en-US" dirty="0"/>
          </a:p>
        </p:txBody>
      </p:sp>
      <p:sp>
        <p:nvSpPr>
          <p:cNvPr id="11" name="Text Placeholder 7"/>
          <p:cNvSpPr>
            <a:spLocks noGrp="1"/>
          </p:cNvSpPr>
          <p:nvPr>
            <p:ph type="body" sz="quarter" idx="11" hasCustomPrompt="1"/>
          </p:nvPr>
        </p:nvSpPr>
        <p:spPr>
          <a:xfrm>
            <a:off x="4876800" y="2419352"/>
            <a:ext cx="3998912" cy="530529"/>
          </a:xfrm>
        </p:spPr>
        <p:txBody>
          <a:bodyPr>
            <a:noAutofit/>
          </a:bodyPr>
          <a:lstStyle>
            <a:lvl1pPr marL="0" indent="0">
              <a:buNone/>
              <a:defRPr sz="2300" b="1">
                <a:solidFill>
                  <a:srgbClr val="002D72"/>
                </a:solidFill>
              </a:defRPr>
            </a:lvl1pPr>
          </a:lstStyle>
          <a:p>
            <a:pPr lvl="0"/>
            <a:r>
              <a:rPr lang="en-US" dirty="0" smtClean="0"/>
              <a:t>Click to Add Subtitle</a:t>
            </a:r>
          </a:p>
        </p:txBody>
      </p:sp>
      <p:sp>
        <p:nvSpPr>
          <p:cNvPr id="12" name="Text Placeholder 7"/>
          <p:cNvSpPr>
            <a:spLocks noGrp="1"/>
          </p:cNvSpPr>
          <p:nvPr>
            <p:ph type="body" sz="quarter" idx="12" hasCustomPrompt="1"/>
          </p:nvPr>
        </p:nvSpPr>
        <p:spPr>
          <a:xfrm>
            <a:off x="4876800" y="3026083"/>
            <a:ext cx="4007796" cy="530529"/>
          </a:xfrm>
        </p:spPr>
        <p:txBody>
          <a:bodyPr>
            <a:noAutofit/>
          </a:bodyPr>
          <a:lstStyle>
            <a:lvl1pPr marL="0" indent="0">
              <a:buNone/>
              <a:defRPr sz="1500" b="1" baseline="0">
                <a:solidFill>
                  <a:srgbClr val="8BB8E8"/>
                </a:solidFill>
              </a:defRPr>
            </a:lvl1pPr>
          </a:lstStyle>
          <a:p>
            <a:pPr lvl="0"/>
            <a:r>
              <a:rPr lang="en-US" dirty="0" smtClean="0"/>
              <a:t>Click to Add Text (i.e., names, dates)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51" y="339798"/>
            <a:ext cx="2590800" cy="479352"/>
          </a:xfrm>
          <a:prstGeom prst="rect">
            <a:avLst/>
          </a:prstGeom>
        </p:spPr>
      </p:pic>
    </p:spTree>
    <p:extLst>
      <p:ext uri="{BB962C8B-B14F-4D97-AF65-F5344CB8AC3E}">
        <p14:creationId xmlns:p14="http://schemas.microsoft.com/office/powerpoint/2010/main" val="2143845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4876800" y="1809750"/>
            <a:ext cx="4020766" cy="533400"/>
          </a:xfrm>
        </p:spPr>
        <p:txBody>
          <a:bodyPr/>
          <a:lstStyle>
            <a:lvl1pPr marL="0" indent="0">
              <a:buNone/>
              <a:defRPr sz="3300" b="1">
                <a:solidFill>
                  <a:srgbClr val="002D72"/>
                </a:solidFill>
              </a:defRPr>
            </a:lvl1pPr>
          </a:lstStyle>
          <a:p>
            <a:pPr lvl="0"/>
            <a:r>
              <a:rPr lang="en-US" dirty="0" smtClean="0"/>
              <a:t>Click to Add Title</a:t>
            </a:r>
          </a:p>
          <a:p>
            <a:pPr lvl="1"/>
            <a:endParaRPr lang="en-US" dirty="0"/>
          </a:p>
        </p:txBody>
      </p:sp>
      <p:sp>
        <p:nvSpPr>
          <p:cNvPr id="8" name="Text Placeholder 7"/>
          <p:cNvSpPr>
            <a:spLocks noGrp="1"/>
          </p:cNvSpPr>
          <p:nvPr>
            <p:ph type="body" sz="quarter" idx="11" hasCustomPrompt="1"/>
          </p:nvPr>
        </p:nvSpPr>
        <p:spPr>
          <a:xfrm>
            <a:off x="4876800" y="2419352"/>
            <a:ext cx="3998912" cy="530529"/>
          </a:xfrm>
        </p:spPr>
        <p:txBody>
          <a:bodyPr>
            <a:noAutofit/>
          </a:bodyPr>
          <a:lstStyle>
            <a:lvl1pPr marL="0" indent="0">
              <a:buNone/>
              <a:defRPr sz="2300" b="1">
                <a:solidFill>
                  <a:srgbClr val="002D72"/>
                </a:solidFill>
              </a:defRPr>
            </a:lvl1pPr>
          </a:lstStyle>
          <a:p>
            <a:pPr lvl="0"/>
            <a:r>
              <a:rPr lang="en-US" dirty="0" smtClean="0"/>
              <a:t>Click to Add Subtitle</a:t>
            </a:r>
          </a:p>
        </p:txBody>
      </p:sp>
      <p:sp>
        <p:nvSpPr>
          <p:cNvPr id="9" name="Text Placeholder 7"/>
          <p:cNvSpPr>
            <a:spLocks noGrp="1"/>
          </p:cNvSpPr>
          <p:nvPr>
            <p:ph type="body" sz="quarter" idx="12" hasCustomPrompt="1"/>
          </p:nvPr>
        </p:nvSpPr>
        <p:spPr>
          <a:xfrm>
            <a:off x="4876800" y="3026083"/>
            <a:ext cx="3994826" cy="530529"/>
          </a:xfrm>
        </p:spPr>
        <p:txBody>
          <a:bodyPr>
            <a:noAutofit/>
          </a:bodyPr>
          <a:lstStyle>
            <a:lvl1pPr marL="0" indent="0">
              <a:buNone/>
              <a:defRPr sz="1500" b="1" baseline="0">
                <a:solidFill>
                  <a:srgbClr val="8BB8E8"/>
                </a:solidFill>
              </a:defRPr>
            </a:lvl1pPr>
          </a:lstStyle>
          <a:p>
            <a:pPr lvl="0"/>
            <a:r>
              <a:rPr lang="en-US" dirty="0" smtClean="0"/>
              <a:t>Click to Add Text (i.e., names, dates)</a:t>
            </a:r>
          </a:p>
        </p:txBody>
      </p:sp>
    </p:spTree>
    <p:extLst>
      <p:ext uri="{BB962C8B-B14F-4D97-AF65-F5344CB8AC3E}">
        <p14:creationId xmlns:p14="http://schemas.microsoft.com/office/powerpoint/2010/main" val="36176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83392" cy="618514"/>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457200" y="1200150"/>
            <a:ext cx="8283392" cy="3394075"/>
          </a:xfrm>
        </p:spPr>
        <p:txBody>
          <a:bodyPr>
            <a:no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12"/>
          </p:nvPr>
        </p:nvSpPr>
        <p:spPr>
          <a:xfrm>
            <a:off x="457200" y="819150"/>
            <a:ext cx="8305800" cy="381000"/>
          </a:xfrm>
        </p:spPr>
        <p:txBody>
          <a:bodyPr/>
          <a:lstStyle>
            <a:lvl1pPr marL="0" indent="0">
              <a:buNone/>
              <a:defRPr b="1">
                <a:solidFill>
                  <a:srgbClr val="8BB8E8"/>
                </a:solidFill>
              </a:defRPr>
            </a:lvl1pPr>
          </a:lstStyle>
          <a:p>
            <a:pPr lvl="0"/>
            <a:r>
              <a:rPr lang="en-US" smtClean="0"/>
              <a:t>Click to edit Master text styles</a:t>
            </a:r>
          </a:p>
        </p:txBody>
      </p:sp>
      <p:sp>
        <p:nvSpPr>
          <p:cNvPr id="11" name="Slide Number Placeholder 10"/>
          <p:cNvSpPr>
            <a:spLocks noGrp="1"/>
          </p:cNvSpPr>
          <p:nvPr>
            <p:ph type="sldNum" sz="quarter" idx="13"/>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26800886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83392" cy="618514"/>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457200" y="971550"/>
            <a:ext cx="8283392" cy="3622675"/>
          </a:xfrm>
        </p:spPr>
        <p:txBody>
          <a:bodyPr>
            <a:no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2551187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nd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83392" cy="618514"/>
          </a:xfrm>
        </p:spPr>
        <p:txBody>
          <a:bodyPr/>
          <a:lstStyle>
            <a:lvl1pPr>
              <a:defRPr/>
            </a:lvl1pPr>
          </a:lstStyle>
          <a:p>
            <a:r>
              <a:rPr lang="en-US" dirty="0" smtClean="0"/>
              <a:t>Click to add title</a:t>
            </a:r>
            <a:endParaRPr lang="en-US" dirty="0"/>
          </a:p>
        </p:txBody>
      </p:sp>
      <p:cxnSp>
        <p:nvCxnSpPr>
          <p:cNvPr id="7" name="Straight Connector 6"/>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6400801" y="954823"/>
            <a:ext cx="2327190" cy="3558811"/>
          </a:xfrm>
          <a:prstGeom prst="rect">
            <a:avLst/>
          </a:prstGeom>
          <a:gradFill flip="none" rotWithShape="1">
            <a:gsLst>
              <a:gs pos="0">
                <a:srgbClr val="8BB8E8">
                  <a:shade val="30000"/>
                  <a:satMod val="115000"/>
                </a:srgbClr>
              </a:gs>
              <a:gs pos="50000">
                <a:srgbClr val="8BB8E8">
                  <a:shade val="67500"/>
                  <a:satMod val="115000"/>
                </a:srgbClr>
              </a:gs>
              <a:gs pos="100000">
                <a:srgbClr val="8BB8E8">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1"/>
          <p:cNvSpPr>
            <a:spLocks noGrp="1"/>
          </p:cNvSpPr>
          <p:nvPr>
            <p:ph type="body" sz="quarter" idx="12" hasCustomPrompt="1"/>
          </p:nvPr>
        </p:nvSpPr>
        <p:spPr>
          <a:xfrm>
            <a:off x="6528549" y="971550"/>
            <a:ext cx="2071694" cy="3505200"/>
          </a:xfrm>
        </p:spPr>
        <p:txBody>
          <a:bodyPr/>
          <a:lstStyle>
            <a:lvl1pPr marL="0" indent="0">
              <a:buFont typeface="Arial" panose="020B0604020202020204" pitchFamily="34" charset="0"/>
              <a:buNone/>
              <a:defRPr b="1">
                <a:solidFill>
                  <a:schemeClr val="bg1"/>
                </a:solidFill>
              </a:defRPr>
            </a:lvl1pPr>
          </a:lstStyle>
          <a:p>
            <a:pPr lvl="0"/>
            <a:r>
              <a:rPr lang="en-US" dirty="0" smtClean="0"/>
              <a:t>Click to add text</a:t>
            </a:r>
          </a:p>
        </p:txBody>
      </p:sp>
      <p:sp>
        <p:nvSpPr>
          <p:cNvPr id="9" name="Content Placeholder 2"/>
          <p:cNvSpPr>
            <a:spLocks noGrp="1"/>
          </p:cNvSpPr>
          <p:nvPr>
            <p:ph idx="1" hasCustomPrompt="1"/>
          </p:nvPr>
        </p:nvSpPr>
        <p:spPr>
          <a:xfrm>
            <a:off x="457200" y="971550"/>
            <a:ext cx="5867400" cy="3622675"/>
          </a:xfrm>
        </p:spPr>
        <p:txBody>
          <a:bodyPr>
            <a:no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Number Placeholder 15"/>
          <p:cNvSpPr>
            <a:spLocks noGrp="1"/>
          </p:cNvSpPr>
          <p:nvPr>
            <p:ph type="sldNum" sz="quarter" idx="13"/>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2616314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6"/>
            <a:ext cx="8305800" cy="618514"/>
          </a:xfrm>
        </p:spPr>
        <p:txBody>
          <a:bodyPr/>
          <a:lstStyle>
            <a:lvl1pPr>
              <a:defRPr/>
            </a:lvl1pPr>
          </a:lstStyle>
          <a:p>
            <a:r>
              <a:rPr lang="en-US" dirty="0" smtClean="0"/>
              <a:t>Click to add title</a:t>
            </a:r>
            <a:endParaRPr lang="en-US" dirty="0"/>
          </a:p>
        </p:txBody>
      </p:sp>
      <p:cxnSp>
        <p:nvCxnSpPr>
          <p:cNvPr id="8" name="Straight Connector 7"/>
          <p:cNvCxnSpPr/>
          <p:nvPr userDrawn="1"/>
        </p:nvCxnSpPr>
        <p:spPr>
          <a:xfrm>
            <a:off x="457203" y="824889"/>
            <a:ext cx="8283389"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hasCustomPrompt="1"/>
          </p:nvPr>
        </p:nvSpPr>
        <p:spPr>
          <a:xfrm>
            <a:off x="457200" y="1200150"/>
            <a:ext cx="4114800" cy="3394075"/>
          </a:xfrm>
        </p:spPr>
        <p:txBody>
          <a:bodyPr>
            <a:noAutofit/>
          </a:bodyPr>
          <a:lstStyle>
            <a:lvl1pPr>
              <a:defRPr baseline="0"/>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hasCustomPrompt="1"/>
          </p:nvPr>
        </p:nvSpPr>
        <p:spPr>
          <a:xfrm>
            <a:off x="4724400" y="1200150"/>
            <a:ext cx="4114800" cy="3394075"/>
          </a:xfrm>
        </p:spPr>
        <p:txBody>
          <a:bodyPr>
            <a:no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2"/>
          <p:cNvSpPr>
            <a:spLocks noGrp="1"/>
          </p:cNvSpPr>
          <p:nvPr>
            <p:ph type="sldNum" sz="quarter" idx="13"/>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2162037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305800" cy="6889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305800" cy="3394075"/>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6598595" y="4773749"/>
            <a:ext cx="2133600" cy="245724"/>
          </a:xfrm>
          <a:prstGeom prst="rect">
            <a:avLst/>
          </a:prstGeom>
        </p:spPr>
        <p:txBody>
          <a:bodyPr vert="horz" lIns="91440" tIns="45720" rIns="91440" bIns="45720" rtlCol="0" anchor="ctr"/>
          <a:lstStyle>
            <a:lvl1pPr algn="r">
              <a:defRPr sz="1000" b="0">
                <a:solidFill>
                  <a:srgbClr val="9D2235"/>
                </a:solidFill>
              </a:defRPr>
            </a:lvl1pPr>
          </a:lstStyle>
          <a:p>
            <a:r>
              <a:rPr lang="en-US" dirty="0"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smtClean="0">
                <a:solidFill>
                  <a:schemeClr val="bg1">
                    <a:lumMod val="50000"/>
                  </a:schemeClr>
                </a:solidFill>
              </a:rPr>
              <a:t>| </a:t>
            </a:r>
            <a:fld id="{318A0778-5E57-436E-A2D3-ABC8CA0B7B65}" type="slidenum">
              <a:rPr lang="en-US" smtClean="0"/>
              <a:pPr/>
              <a:t>‹#›</a:t>
            </a:fld>
            <a:endParaRPr lang="en-US" dirty="0"/>
          </a:p>
        </p:txBody>
      </p:sp>
    </p:spTree>
    <p:extLst>
      <p:ext uri="{BB962C8B-B14F-4D97-AF65-F5344CB8AC3E}">
        <p14:creationId xmlns:p14="http://schemas.microsoft.com/office/powerpoint/2010/main" val="41862976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56" r:id="rId6"/>
    <p:sldLayoutId id="2147483779" r:id="rId7"/>
    <p:sldLayoutId id="2147483780" r:id="rId8"/>
    <p:sldLayoutId id="2147483758" r:id="rId9"/>
    <p:sldLayoutId id="2147483788" r:id="rId10"/>
    <p:sldLayoutId id="2147483759" r:id="rId11"/>
    <p:sldLayoutId id="2147483760" r:id="rId12"/>
    <p:sldLayoutId id="2147483761" r:id="rId13"/>
    <p:sldLayoutId id="2147483762" r:id="rId14"/>
    <p:sldLayoutId id="2147483781" r:id="rId15"/>
    <p:sldLayoutId id="2147483782" r:id="rId16"/>
    <p:sldLayoutId id="2147483783" r:id="rId17"/>
    <p:sldLayoutId id="2147483784" r:id="rId18"/>
    <p:sldLayoutId id="2147483785" r:id="rId19"/>
    <p:sldLayoutId id="2147483787" r:id="rId20"/>
    <p:sldLayoutId id="2147483786" r:id="rId21"/>
    <p:sldLayoutId id="2147483768" r:id="rId22"/>
    <p:sldLayoutId id="2147483769" r:id="rId23"/>
    <p:sldLayoutId id="2147483770" r:id="rId24"/>
    <p:sldLayoutId id="2147483767" r:id="rId25"/>
  </p:sldLayoutIdLst>
  <p:timing>
    <p:tnLst>
      <p:par>
        <p:cTn id="1" dur="indefinite" restart="never" nodeType="tmRoot"/>
      </p:par>
    </p:tnLst>
  </p:timing>
  <p:hf hdr="0" ftr="0" dt="0"/>
  <p:txStyles>
    <p:titleStyle>
      <a:lvl1pPr algn="l" defTabSz="914400" rtl="0" eaLnBrk="1" latinLnBrk="0" hangingPunct="1">
        <a:spcBef>
          <a:spcPct val="0"/>
        </a:spcBef>
        <a:buNone/>
        <a:defRPr sz="3500" b="1" kern="1200">
          <a:solidFill>
            <a:srgbClr val="002D72"/>
          </a:solidFill>
          <a:latin typeface="+mj-lt"/>
          <a:ea typeface="+mj-ea"/>
          <a:cs typeface="+mj-cs"/>
        </a:defRPr>
      </a:lvl1pPr>
    </p:titleStyle>
    <p:bodyStyle>
      <a:lvl1pPr marL="227013" indent="-2270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03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687388" indent="-227013"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2813"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1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21.jpeg"/><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0"/>
          </p:nvPr>
        </p:nvSpPr>
        <p:spPr>
          <a:xfrm>
            <a:off x="344488" y="1428750"/>
            <a:ext cx="4303712" cy="533400"/>
          </a:xfrm>
        </p:spPr>
        <p:txBody>
          <a:bodyPr/>
          <a:lstStyle/>
          <a:p>
            <a:r>
              <a:rPr lang="en-US" dirty="0" smtClean="0"/>
              <a:t>Anatomy of a Cyber Incident</a:t>
            </a:r>
            <a:endParaRPr lang="en-US" dirty="0"/>
          </a:p>
        </p:txBody>
      </p:sp>
      <p:sp>
        <p:nvSpPr>
          <p:cNvPr id="3" name="Text Placeholder 2" descr="" title=""/>
          <p:cNvSpPr>
            <a:spLocks noGrp="1"/>
          </p:cNvSpPr>
          <p:nvPr>
            <p:ph type="body" sz="quarter" idx="11"/>
          </p:nvPr>
        </p:nvSpPr>
        <p:spPr>
          <a:xfrm>
            <a:off x="344488" y="2724150"/>
            <a:ext cx="3998912" cy="530529"/>
          </a:xfrm>
        </p:spPr>
        <p:txBody>
          <a:bodyPr/>
          <a:lstStyle/>
          <a:p>
            <a:r>
              <a:rPr lang="en-US" dirty="0" smtClean="0"/>
              <a:t>Evan Wolff</a:t>
            </a:r>
            <a:endParaRPr lang="en-US" dirty="0"/>
          </a:p>
        </p:txBody>
      </p:sp>
      <p:sp>
        <p:nvSpPr>
          <p:cNvPr id="4" name="Text Placeholder 3" descr="" title=""/>
          <p:cNvSpPr>
            <a:spLocks noGrp="1"/>
          </p:cNvSpPr>
          <p:nvPr>
            <p:ph type="body" sz="quarter" idx="12"/>
          </p:nvPr>
        </p:nvSpPr>
        <p:spPr>
          <a:xfrm>
            <a:off x="344488" y="3108021"/>
            <a:ext cx="3541712" cy="530529"/>
          </a:xfrm>
        </p:spPr>
        <p:txBody>
          <a:bodyPr/>
          <a:lstStyle/>
          <a:p>
            <a:r>
              <a:rPr lang="en-US" dirty="0" smtClean="0"/>
              <a:t>Partner and Co-Chair of Privacy &amp; Cybersecurity Practice</a:t>
            </a:r>
          </a:p>
        </p:txBody>
      </p:sp>
      <p:sp>
        <p:nvSpPr>
          <p:cNvPr id="5" name="Text Placeholder 2" descr="" title=""/>
          <p:cNvSpPr txBox="1">
            <a:spLocks/>
          </p:cNvSpPr>
          <p:nvPr/>
        </p:nvSpPr>
        <p:spPr>
          <a:xfrm>
            <a:off x="344488" y="3943350"/>
            <a:ext cx="3998912" cy="53052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300" b="1" kern="1200">
                <a:solidFill>
                  <a:schemeClr val="bg1"/>
                </a:solidFill>
                <a:latin typeface="+mn-lt"/>
                <a:ea typeface="+mn-ea"/>
                <a:cs typeface="+mn-cs"/>
              </a:defRPr>
            </a:lvl1pPr>
            <a:lvl2pPr marL="4603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687388" indent="-227013"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2813"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000" dirty="0" smtClean="0"/>
              <a:t>Columbia University</a:t>
            </a:r>
          </a:p>
          <a:p>
            <a:pPr>
              <a:spcBef>
                <a:spcPts val="0"/>
              </a:spcBef>
            </a:pPr>
            <a:r>
              <a:rPr lang="en-US" sz="1400" b="0" dirty="0" smtClean="0"/>
              <a:t>[DATE]</a:t>
            </a:r>
            <a:endParaRPr lang="en-US" sz="1400" b="0" dirty="0"/>
          </a:p>
        </p:txBody>
      </p:sp>
    </p:spTree>
    <p:extLst>
      <p:ext uri="{BB962C8B-B14F-4D97-AF65-F5344CB8AC3E}">
        <p14:creationId xmlns:p14="http://schemas.microsoft.com/office/powerpoint/2010/main" val="1048320562"/>
      </p:ext>
    </p:extLst>
  </p:cSld>
  <p:clrMapOvr>
    <a:masterClrMapping/>
  </p:clrMapOvr>
</p:sld>
</file>

<file path=ppt/slides/slide10.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0" name="Left Arrow 9" descr="" title=""/>
          <p:cNvSpPr/>
          <p:nvPr/>
        </p:nvSpPr>
        <p:spPr>
          <a:xfrm rot="10800000">
            <a:off x="3505200" y="2114550"/>
            <a:ext cx="1828800" cy="144018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descr="" title=""/>
          <p:cNvSpPr>
            <a:spLocks noGrp="1"/>
          </p:cNvSpPr>
          <p:nvPr>
            <p:ph type="title"/>
          </p:nvPr>
        </p:nvSpPr>
        <p:spPr/>
        <p:txBody>
          <a:bodyPr>
            <a:normAutofit fontScale="90000"/>
          </a:bodyPr>
          <a:lstStyle/>
          <a:p>
            <a:r>
              <a:rPr lang="en-US" dirty="0" smtClean="0"/>
              <a:t>External Notifications</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9</a:t>
            </a:fld>
            <a:endParaRPr lang="en-US" dirty="0"/>
          </a:p>
        </p:txBody>
      </p:sp>
      <p:graphicFrame>
        <p:nvGraphicFramePr>
          <p:cNvPr id="4" name="Content Placeholder 3" descr="" title=""/>
          <p:cNvGraphicFramePr>
            <a:graphicFrameLocks/>
          </p:cNvGraphicFramePr>
          <p:nvPr>
            <p:extLst>
              <p:ext uri="{D42A27DB-BD31-4B8C-83A1-F6EECF244321}">
                <p14:modId xmlns:p14="http://schemas.microsoft.com/office/powerpoint/2010/main" val="3190266124"/>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descr="" title=""/>
          <p:cNvGraphicFramePr/>
          <p:nvPr>
            <p:extLst>
              <p:ext uri="{D42A27DB-BD31-4B8C-83A1-F6EECF244321}">
                <p14:modId xmlns:p14="http://schemas.microsoft.com/office/powerpoint/2010/main" val="3217084212"/>
              </p:ext>
            </p:extLst>
          </p:nvPr>
        </p:nvGraphicFramePr>
        <p:xfrm>
          <a:off x="5105400" y="895350"/>
          <a:ext cx="3200400" cy="2832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ounded Rectangle 6" descr="" title=""/>
          <p:cNvSpPr/>
          <p:nvPr/>
        </p:nvSpPr>
        <p:spPr>
          <a:xfrm>
            <a:off x="1295400" y="895350"/>
            <a:ext cx="2514600" cy="2895600"/>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b="1" cap="small" dirty="0">
              <a:solidFill>
                <a:schemeClr val="tx1"/>
              </a:solidFill>
              <a:effectLst>
                <a:outerShdw blurRad="50800" dist="38100" dir="2700000" algn="tl" rotWithShape="0">
                  <a:prstClr val="black">
                    <a:alpha val="40000"/>
                  </a:prstClr>
                </a:outerShdw>
              </a:effectLst>
            </a:endParaRPr>
          </a:p>
        </p:txBody>
      </p:sp>
      <p:graphicFrame>
        <p:nvGraphicFramePr>
          <p:cNvPr id="8" name="Diagram 7" descr="" title=""/>
          <p:cNvGraphicFramePr/>
          <p:nvPr>
            <p:extLst>
              <p:ext uri="{D42A27DB-BD31-4B8C-83A1-F6EECF244321}">
                <p14:modId xmlns:p14="http://schemas.microsoft.com/office/powerpoint/2010/main" val="2069598865"/>
              </p:ext>
            </p:extLst>
          </p:nvPr>
        </p:nvGraphicFramePr>
        <p:xfrm>
          <a:off x="1616826" y="1252104"/>
          <a:ext cx="1888374" cy="24626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TextBox 8" descr="" title=""/>
          <p:cNvSpPr txBox="1"/>
          <p:nvPr/>
        </p:nvSpPr>
        <p:spPr>
          <a:xfrm>
            <a:off x="1393891" y="966341"/>
            <a:ext cx="2035109" cy="538609"/>
          </a:xfrm>
          <a:prstGeom prst="rect">
            <a:avLst/>
          </a:prstGeom>
          <a:noFill/>
        </p:spPr>
        <p:txBody>
          <a:bodyPr wrap="none" rtlCol="0">
            <a:spAutoFit/>
          </a:bodyPr>
          <a:lstStyle/>
          <a:p>
            <a:r>
              <a:rPr lang="en-US" sz="1300" b="1" cap="small" dirty="0">
                <a:effectLst>
                  <a:outerShdw blurRad="50800" dist="38100" dir="2700000" algn="tl" rotWithShape="0">
                    <a:prstClr val="black">
                      <a:alpha val="40000"/>
                    </a:prstClr>
                  </a:outerShdw>
                </a:effectLst>
              </a:rPr>
              <a:t>Notification Considerations</a:t>
            </a:r>
          </a:p>
          <a:p>
            <a:endParaRPr lang="en-US" dirty="0"/>
          </a:p>
        </p:txBody>
      </p:sp>
    </p:spTree>
    <p:extLst>
      <p:ext uri="{BB962C8B-B14F-4D97-AF65-F5344CB8AC3E}">
        <p14:creationId xmlns:p14="http://schemas.microsoft.com/office/powerpoint/2010/main" val="2536531264"/>
      </p:ext>
    </p:extLst>
  </p:cSld>
  <p:clrMapOvr>
    <a:masterClrMapping/>
  </p:clrMapOvr>
</p:sld>
</file>

<file path=ppt/slides/slide11.xml><?xml version="1.0" encoding="utf-8"?>
<p:sld xmlns:p14="http://schemas.microsoft.com/office/powerpoint/2010/main" xmlns:dgm="http://schemas.openxmlformats.org/drawingml/2006/diagram"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Prepare for Round 2</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10</a:t>
            </a:fld>
            <a:endParaRPr lang="en-US" dirty="0"/>
          </a:p>
        </p:txBody>
      </p:sp>
      <p:graphicFrame>
        <p:nvGraphicFramePr>
          <p:cNvPr id="4" name="Content Placeholder 3" descr="" title=""/>
          <p:cNvGraphicFramePr>
            <a:graphicFrameLocks/>
          </p:cNvGraphicFramePr>
          <p:nvPr>
            <p:extLst>
              <p:ext uri="{D42A27DB-BD31-4B8C-83A1-F6EECF244321}">
                <p14:modId xmlns:p14="http://schemas.microsoft.com/office/powerpoint/2010/main" val="2767952405"/>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descr="" title=""/>
          <p:cNvGraphicFramePr/>
          <p:nvPr>
            <p:extLst>
              <p:ext uri="{D42A27DB-BD31-4B8C-83A1-F6EECF244321}">
                <p14:modId xmlns:p14="http://schemas.microsoft.com/office/powerpoint/2010/main" val="2353787022"/>
              </p:ext>
            </p:extLst>
          </p:nvPr>
        </p:nvGraphicFramePr>
        <p:xfrm>
          <a:off x="3389008" y="913498"/>
          <a:ext cx="4210878" cy="2648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 title=""/>
          <p:cNvPicPr>
            <a:picLocks noChangeAspect="1"/>
          </p:cNvPicPr>
          <p:nvPr/>
        </p:nvPicPr>
        <p:blipFill rotWithShape="1">
          <a:blip r:embed="rId12" cstate="print">
            <a:extLst>
              <a:ext uri="{28A0092B-C50C-407E-A947-70E740481C1C}">
                <a14:useLocalDpi xmlns:a14="http://schemas.microsoft.com/office/drawing/2010/main" val="0"/>
              </a:ext>
            </a:extLst>
          </a:blip>
          <a:srcRect t="24606"/>
          <a:stretch/>
        </p:blipFill>
        <p:spPr>
          <a:xfrm>
            <a:off x="2362200" y="2343150"/>
            <a:ext cx="1865008" cy="1209254"/>
          </a:xfrm>
          <a:prstGeom prst="rect">
            <a:avLst/>
          </a:prstGeom>
          <a:ln w="3175">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2102017"/>
      </p:ext>
    </p:extLst>
  </p:cSld>
  <p:clrMapOvr>
    <a:masterClrMapping/>
  </p:clrMapOvr>
</p:sld>
</file>

<file path=ppt/slides/slide12.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Litigation</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11</a:t>
            </a:fld>
            <a:endParaRPr lang="en-US" dirty="0"/>
          </a:p>
        </p:txBody>
      </p:sp>
      <p:graphicFrame>
        <p:nvGraphicFramePr>
          <p:cNvPr id="4" name="Content Placeholder 3" descr="" title=""/>
          <p:cNvGraphicFramePr>
            <a:graphicFrameLocks/>
          </p:cNvGraphicFramePr>
          <p:nvPr>
            <p:extLst>
              <p:ext uri="{D42A27DB-BD31-4B8C-83A1-F6EECF244321}">
                <p14:modId xmlns:p14="http://schemas.microsoft.com/office/powerpoint/2010/main" val="713758371"/>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descr="" title=""/>
          <p:cNvSpPr/>
          <p:nvPr/>
        </p:nvSpPr>
        <p:spPr>
          <a:xfrm>
            <a:off x="1828800" y="883003"/>
            <a:ext cx="6019800" cy="2857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endParaRPr lang="en-US" sz="2800" b="1" cap="small" dirty="0">
              <a:effectLst>
                <a:outerShdw blurRad="50800" dist="38100" dir="2700000" algn="tl" rotWithShape="0">
                  <a:prstClr val="black">
                    <a:alpha val="40000"/>
                  </a:prstClr>
                </a:outerShdw>
              </a:effectLst>
            </a:endParaRPr>
          </a:p>
        </p:txBody>
      </p:sp>
      <p:graphicFrame>
        <p:nvGraphicFramePr>
          <p:cNvPr id="6" name="Diagram 5" descr="" title=""/>
          <p:cNvGraphicFramePr/>
          <p:nvPr>
            <p:extLst>
              <p:ext uri="{D42A27DB-BD31-4B8C-83A1-F6EECF244321}">
                <p14:modId xmlns:p14="http://schemas.microsoft.com/office/powerpoint/2010/main" val="65694961"/>
              </p:ext>
            </p:extLst>
          </p:nvPr>
        </p:nvGraphicFramePr>
        <p:xfrm>
          <a:off x="2446789" y="1200150"/>
          <a:ext cx="4860022" cy="26281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descr="" title=""/>
          <p:cNvSpPr/>
          <p:nvPr/>
        </p:nvSpPr>
        <p:spPr>
          <a:xfrm>
            <a:off x="1983996" y="819150"/>
            <a:ext cx="5633208" cy="582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cap="small" dirty="0" smtClean="0">
                <a:solidFill>
                  <a:schemeClr val="tx1"/>
                </a:solidFill>
                <a:effectLst>
                  <a:outerShdw blurRad="50800" dist="38100" dir="2700000" algn="tl" rotWithShape="0">
                    <a:prstClr val="black">
                      <a:alpha val="40000"/>
                    </a:prstClr>
                  </a:outerShdw>
                </a:effectLst>
              </a:rPr>
              <a:t>Causes of Action</a:t>
            </a:r>
          </a:p>
        </p:txBody>
      </p:sp>
    </p:spTree>
    <p:extLst>
      <p:ext uri="{BB962C8B-B14F-4D97-AF65-F5344CB8AC3E}">
        <p14:creationId xmlns:p14="http://schemas.microsoft.com/office/powerpoint/2010/main" val="1134339647"/>
      </p:ext>
    </p:extLst>
  </p:cSld>
  <p:clrMapOvr>
    <a:masterClrMapping/>
  </p:clrMapOvr>
</p:sld>
</file>

<file path=ppt/slides/slide13.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Lessons Learned</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12</a:t>
            </a:fld>
            <a:endParaRPr lang="en-US" dirty="0"/>
          </a:p>
        </p:txBody>
      </p:sp>
      <p:graphicFrame>
        <p:nvGraphicFramePr>
          <p:cNvPr id="4" name="Content Placeholder 3" descr="" title=""/>
          <p:cNvGraphicFramePr>
            <a:graphicFrameLocks/>
          </p:cNvGraphicFramePr>
          <p:nvPr>
            <p:extLst>
              <p:ext uri="{D42A27DB-BD31-4B8C-83A1-F6EECF244321}">
                <p14:modId xmlns:p14="http://schemas.microsoft.com/office/powerpoint/2010/main" val="2479370218"/>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descr="" title=""/>
          <p:cNvGraphicFramePr/>
          <p:nvPr>
            <p:extLst>
              <p:ext uri="{D42A27DB-BD31-4B8C-83A1-F6EECF244321}">
                <p14:modId xmlns:p14="http://schemas.microsoft.com/office/powerpoint/2010/main" val="2334797626"/>
              </p:ext>
            </p:extLst>
          </p:nvPr>
        </p:nvGraphicFramePr>
        <p:xfrm>
          <a:off x="457200" y="933450"/>
          <a:ext cx="8001000" cy="2781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 5" descr="" title=""/>
          <p:cNvSpPr/>
          <p:nvPr/>
        </p:nvSpPr>
        <p:spPr>
          <a:xfrm>
            <a:off x="3023616" y="1706033"/>
            <a:ext cx="2944368" cy="123613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cap="small" dirty="0" smtClean="0"/>
              <a:t>Were We Prepared?</a:t>
            </a:r>
            <a:endParaRPr lang="en-US" sz="2800" b="1" cap="small" dirty="0"/>
          </a:p>
        </p:txBody>
      </p:sp>
    </p:spTree>
    <p:extLst>
      <p:ext uri="{BB962C8B-B14F-4D97-AF65-F5344CB8AC3E}">
        <p14:creationId xmlns:p14="http://schemas.microsoft.com/office/powerpoint/2010/main" val="3261293103"/>
      </p:ext>
    </p:extLst>
  </p:cSld>
  <p:clrMapOvr>
    <a:masterClrMapping/>
  </p:clrMapOvr>
</p:sld>
</file>

<file path=ppt/slides/slide14.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Lifecycle Cyber and Privacy Risk Management</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13</a:t>
            </a:fld>
            <a:endParaRPr lang="en-US" dirty="0"/>
          </a:p>
        </p:txBody>
      </p:sp>
      <p:graphicFrame>
        <p:nvGraphicFramePr>
          <p:cNvPr id="4" name="Diagram 3" descr="" title=""/>
          <p:cNvGraphicFramePr/>
          <p:nvPr>
            <p:extLst>
              <p:ext uri="{D42A27DB-BD31-4B8C-83A1-F6EECF244321}">
                <p14:modId xmlns:p14="http://schemas.microsoft.com/office/powerpoint/2010/main" val="1156456199"/>
              </p:ext>
            </p:extLst>
          </p:nvPr>
        </p:nvGraphicFramePr>
        <p:xfrm>
          <a:off x="1371600" y="971550"/>
          <a:ext cx="6248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557377"/>
      </p:ext>
    </p:extLst>
  </p:cSld>
  <p:clrMapOvr>
    <a:masterClrMapping/>
  </p:clrMapOvr>
</p:sld>
</file>

<file path=ppt/slides/slide1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0"/>
          </p:nvPr>
        </p:nvSpPr>
        <p:spPr>
          <a:xfrm>
            <a:off x="5105400" y="3714750"/>
            <a:ext cx="3581400" cy="533400"/>
          </a:xfrm>
        </p:spPr>
        <p:txBody>
          <a:bodyPr/>
          <a:lstStyle/>
          <a:p>
            <a:r>
              <a:rPr lang="en-US" sz="2800" dirty="0" smtClean="0"/>
              <a:t>Evan Wolff</a:t>
            </a:r>
            <a:endParaRPr lang="en-US" sz="2800" dirty="0"/>
          </a:p>
        </p:txBody>
      </p:sp>
      <p:sp>
        <p:nvSpPr>
          <p:cNvPr id="3" name="Text Placeholder 2" descr="" title=""/>
          <p:cNvSpPr>
            <a:spLocks noGrp="1"/>
          </p:cNvSpPr>
          <p:nvPr>
            <p:ph type="body" sz="quarter" idx="11"/>
          </p:nvPr>
        </p:nvSpPr>
        <p:spPr>
          <a:xfrm>
            <a:off x="5118652" y="4171950"/>
            <a:ext cx="3568148" cy="530529"/>
          </a:xfrm>
        </p:spPr>
        <p:txBody>
          <a:bodyPr/>
          <a:lstStyle/>
          <a:p>
            <a:pPr>
              <a:spcBef>
                <a:spcPts val="0"/>
              </a:spcBef>
            </a:pPr>
            <a:r>
              <a:rPr lang="en-US" sz="1800" dirty="0" smtClean="0"/>
              <a:t>(202) 624-2615</a:t>
            </a:r>
          </a:p>
          <a:p>
            <a:pPr>
              <a:spcBef>
                <a:spcPts val="0"/>
              </a:spcBef>
            </a:pPr>
            <a:r>
              <a:rPr lang="en-US" sz="1800" dirty="0" smtClean="0"/>
              <a:t>ewolff@crowell.com</a:t>
            </a:r>
            <a:endParaRPr lang="en-US" sz="1800" dirty="0"/>
          </a:p>
        </p:txBody>
      </p:sp>
      <p:pic>
        <p:nvPicPr>
          <p:cNvPr id="6" name="Picture 2" descr="" title=""/>
          <p:cNvPicPr>
            <a:picLocks noChangeAspect="1" noChangeArrowheads="1"/>
          </p:cNvPicPr>
          <p:nvPr/>
        </p:nvPicPr>
        <p:blipFill rotWithShape="1">
          <a:blip r:embed="rId2">
            <a:extLst>
              <a:ext uri="{28A0092B-C50C-407E-A947-70E740481C1C}">
                <a14:useLocalDpi xmlns:a14="http://schemas.microsoft.com/office/drawing/2010/main" val="0"/>
              </a:ext>
            </a:extLst>
          </a:blip>
          <a:srcRect l="5406" t="4764" r="5878" b="3356"/>
          <a:stretch/>
        </p:blipFill>
        <p:spPr bwMode="auto">
          <a:xfrm>
            <a:off x="5562600" y="2190750"/>
            <a:ext cx="1074588" cy="1381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12718"/>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3109130890"/>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Content Placeholder 3" descr="" title=""/>
          <p:cNvSpPr txBox="1">
            <a:spLocks/>
          </p:cNvSpPr>
          <p:nvPr/>
        </p:nvSpPr>
        <p:spPr>
          <a:xfrm>
            <a:off x="457200" y="1200150"/>
            <a:ext cx="5867400" cy="3622675"/>
          </a:xfrm>
          <a:prstGeom prst="rect">
            <a:avLst/>
          </a:prstGeom>
        </p:spPr>
        <p:txBody>
          <a:bodyPr vert="horz" lIns="91440" tIns="45720" rIns="91440" bIns="45720" rtlCol="0">
            <a:noAutofit/>
          </a:bodyPr>
          <a:lstStyle>
            <a:lvl1pPr marL="227013" indent="-227013"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03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687388" indent="-227013"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2813"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“Cybersecurity Law,” or “</a:t>
            </a:r>
            <a:r>
              <a:rPr lang="en-US" sz="1800" b="1" dirty="0" err="1" smtClean="0"/>
              <a:t>Cyberlaw</a:t>
            </a:r>
            <a:r>
              <a:rPr lang="en-US" sz="1800" b="1" dirty="0" smtClean="0"/>
              <a:t>,” is still largely undefined.</a:t>
            </a:r>
          </a:p>
          <a:p>
            <a:pPr lvl="1"/>
            <a:r>
              <a:rPr lang="en-US" sz="1600" dirty="0"/>
              <a:t>Speed of technological change v. legal evolution</a:t>
            </a:r>
          </a:p>
          <a:p>
            <a:pPr lvl="1"/>
            <a:r>
              <a:rPr lang="en-US" sz="1600" dirty="0" smtClean="0"/>
              <a:t>Patchwork of U.S. and international statutes and regulations</a:t>
            </a:r>
          </a:p>
          <a:p>
            <a:pPr lvl="1"/>
            <a:r>
              <a:rPr lang="en-US" sz="1600" dirty="0" smtClean="0"/>
              <a:t>Application of general principles</a:t>
            </a:r>
          </a:p>
          <a:p>
            <a:pPr lvl="1"/>
            <a:r>
              <a:rPr lang="en-US" sz="1600" dirty="0" smtClean="0"/>
              <a:t>Risk-spotting and mitigation</a:t>
            </a:r>
          </a:p>
          <a:p>
            <a:r>
              <a:rPr lang="en-US" sz="1800" b="1" dirty="0" smtClean="0"/>
              <a:t>Are you a cyber lawyer?</a:t>
            </a:r>
          </a:p>
          <a:p>
            <a:pPr lvl="1"/>
            <a:r>
              <a:rPr lang="en-US" sz="1600" dirty="0"/>
              <a:t>Where do you come from?</a:t>
            </a:r>
          </a:p>
          <a:p>
            <a:pPr lvl="1"/>
            <a:r>
              <a:rPr lang="en-US" sz="1600" dirty="0"/>
              <a:t>Who are your clients? </a:t>
            </a:r>
            <a:endParaRPr lang="en-US" sz="1600" dirty="0" smtClean="0"/>
          </a:p>
          <a:p>
            <a:pPr lvl="1"/>
            <a:r>
              <a:rPr lang="en-US" sz="1600" dirty="0" smtClean="0"/>
              <a:t>What are your tools?</a:t>
            </a:r>
          </a:p>
          <a:p>
            <a:pPr lvl="1"/>
            <a:r>
              <a:rPr lang="en-US" sz="1600" dirty="0" smtClean="0"/>
              <a:t>Role of government(s)?</a:t>
            </a:r>
          </a:p>
          <a:p>
            <a:pPr lvl="1"/>
            <a:r>
              <a:rPr lang="en-US" sz="1600" dirty="0"/>
              <a:t>Privacy v. Cybersecurity, or Cybersecurity and Privacy</a:t>
            </a:r>
            <a:r>
              <a:rPr lang="en-US" sz="1600" dirty="0" smtClean="0"/>
              <a:t>?</a:t>
            </a:r>
          </a:p>
          <a:p>
            <a:endParaRPr lang="en-US" dirty="0"/>
          </a:p>
        </p:txBody>
      </p:sp>
      <p:sp>
        <p:nvSpPr>
          <p:cNvPr id="2" name="Title 1" descr="" title=""/>
          <p:cNvSpPr>
            <a:spLocks noGrp="1"/>
          </p:cNvSpPr>
          <p:nvPr>
            <p:ph type="title"/>
          </p:nvPr>
        </p:nvSpPr>
        <p:spPr/>
        <p:txBody>
          <a:bodyPr>
            <a:normAutofit fontScale="90000"/>
          </a:bodyPr>
          <a:lstStyle/>
          <a:p>
            <a:r>
              <a:rPr lang="en-US" dirty="0" smtClean="0"/>
              <a:t>What Is A Cyber Lawyer? </a:t>
            </a:r>
            <a:endParaRPr lang="en-US" dirty="0"/>
          </a:p>
        </p:txBody>
      </p:sp>
      <p:sp>
        <p:nvSpPr>
          <p:cNvPr id="5" name="Slide Number Placeholder 4" descr="" title=""/>
          <p:cNvSpPr>
            <a:spLocks noGrp="1"/>
          </p:cNvSpPr>
          <p:nvPr>
            <p:ph type="sldNum" sz="quarter" idx="13"/>
          </p:nvPr>
        </p:nvSpPr>
        <p:spPr/>
        <p:txBody>
          <a:bodyPr/>
          <a:lstStyle/>
          <a:p>
            <a:r>
              <a:rPr lang="en-US" dirty="0"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dirty="0" smtClean="0">
                <a:solidFill>
                  <a:schemeClr val="bg1">
                    <a:lumMod val="50000"/>
                  </a:schemeClr>
                </a:solidFill>
              </a:rPr>
              <a:t>| </a:t>
            </a:r>
            <a:fld id="{318A0778-5E57-436E-A2D3-ABC8CA0B7B65}" type="slidenum">
              <a:rPr lang="en-US" smtClean="0"/>
              <a:pPr/>
              <a:t>1</a:t>
            </a:fld>
            <a:endParaRPr lang="en-US" dirty="0"/>
          </a:p>
        </p:txBody>
      </p:sp>
      <p:sp>
        <p:nvSpPr>
          <p:cNvPr id="7" name="Text Placeholder 3" descr="" title=""/>
          <p:cNvSpPr>
            <a:spLocks noGrp="1"/>
          </p:cNvSpPr>
          <p:nvPr>
            <p:ph type="body" sz="quarter" idx="12"/>
          </p:nvPr>
        </p:nvSpPr>
        <p:spPr>
          <a:xfrm>
            <a:off x="457200" y="819150"/>
            <a:ext cx="8305800" cy="381000"/>
          </a:xfrm>
        </p:spPr>
        <p:txBody>
          <a:bodyPr/>
          <a:lstStyle/>
          <a:p>
            <a:r>
              <a:rPr lang="en-US" sz="1800" i="1" dirty="0" smtClean="0"/>
              <a:t>Law </a:t>
            </a:r>
            <a:r>
              <a:rPr lang="en-US" sz="1800" i="1" dirty="0" smtClean="0"/>
              <a:t>of the </a:t>
            </a:r>
            <a:r>
              <a:rPr lang="en-US" sz="1800" i="1" dirty="0" smtClean="0"/>
              <a:t>Horse</a:t>
            </a:r>
            <a:endParaRPr lang="en-US" sz="1800" i="1" dirty="0"/>
          </a:p>
        </p:txBody>
      </p:sp>
      <p:sp>
        <p:nvSpPr>
          <p:cNvPr id="6" name="Text Placeholder 2" descr="" title=""/>
          <p:cNvSpPr txBox="1">
            <a:spLocks/>
          </p:cNvSpPr>
          <p:nvPr/>
        </p:nvSpPr>
        <p:spPr>
          <a:xfrm>
            <a:off x="6528549" y="1200150"/>
            <a:ext cx="2071694" cy="35052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000" b="1" kern="1200">
                <a:solidFill>
                  <a:srgbClr val="8BB8E8"/>
                </a:solidFill>
                <a:latin typeface="+mn-lt"/>
                <a:ea typeface="+mn-ea"/>
                <a:cs typeface="+mn-cs"/>
              </a:defRPr>
            </a:lvl1pPr>
            <a:lvl2pPr marL="4603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687388" indent="-227013"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2813"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300" b="0" i="1" dirty="0" smtClean="0">
                <a:solidFill>
                  <a:schemeClr val="bg1"/>
                </a:solidFill>
              </a:rPr>
              <a:t>“Lots of cases deal with sales of horses; others deal with people kicked by horses; still more deal with the licensing and racing of horses, or with the care veterinarians give to horses, or with prices at horse shows . . . Only by putting the law of the horse in the context of broader rules about commercial endeavors could one really understand the </a:t>
            </a:r>
            <a:r>
              <a:rPr lang="en-US" sz="1300" b="0" i="1" u="sng" dirty="0" smtClean="0">
                <a:solidFill>
                  <a:schemeClr val="bg1"/>
                </a:solidFill>
              </a:rPr>
              <a:t>law</a:t>
            </a:r>
            <a:r>
              <a:rPr lang="en-US" sz="1300" b="0" i="1" dirty="0" smtClean="0">
                <a:solidFill>
                  <a:schemeClr val="bg1"/>
                </a:solidFill>
              </a:rPr>
              <a:t> about horses.” – Judge Frank H. </a:t>
            </a:r>
            <a:r>
              <a:rPr lang="en-US" sz="1300" b="0" i="1" dirty="0" err="1" smtClean="0">
                <a:solidFill>
                  <a:schemeClr val="bg1"/>
                </a:solidFill>
              </a:rPr>
              <a:t>Easterbook</a:t>
            </a:r>
            <a:r>
              <a:rPr lang="en-US" sz="1300" b="0" i="1" dirty="0" smtClean="0">
                <a:solidFill>
                  <a:schemeClr val="bg1"/>
                </a:solidFill>
              </a:rPr>
              <a:t> (1996)</a:t>
            </a:r>
            <a:endParaRPr lang="en-US" sz="1300" b="0" i="1" dirty="0">
              <a:solidFill>
                <a:schemeClr val="bg1"/>
              </a:solidFill>
            </a:endParaRPr>
          </a:p>
        </p:txBody>
      </p:sp>
    </p:spTree>
    <p:extLst>
      <p:ext uri="{BB962C8B-B14F-4D97-AF65-F5344CB8AC3E}">
        <p14:creationId xmlns:p14="http://schemas.microsoft.com/office/powerpoint/2010/main" val="337098117"/>
      </p:ext>
    </p:extLst>
  </p:cSld>
  <p:clrMapOvr>
    <a:masterClrMapping/>
  </p:clrMapOvr>
</p:sld>
</file>

<file path=ppt/slides/slide3.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Initial Discovery – Who?</a:t>
            </a:r>
            <a:endParaRPr lang="en-US" dirty="0"/>
          </a:p>
        </p:txBody>
      </p:sp>
      <p:sp>
        <p:nvSpPr>
          <p:cNvPr id="5" name="Slide Number Placeholder 4" descr="" title=""/>
          <p:cNvSpPr>
            <a:spLocks noGrp="1"/>
          </p:cNvSpPr>
          <p:nvPr>
            <p:ph type="sldNum" sz="quarter" idx="13"/>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2</a:t>
            </a:fld>
            <a:endParaRPr lang="en-US" dirty="0"/>
          </a:p>
        </p:txBody>
      </p:sp>
      <p:graphicFrame>
        <p:nvGraphicFramePr>
          <p:cNvPr id="6" name="Content Placeholder 9" descr="" title=""/>
          <p:cNvGraphicFramePr>
            <a:graphicFrameLocks/>
          </p:cNvGraphicFramePr>
          <p:nvPr>
            <p:extLst>
              <p:ext uri="{D42A27DB-BD31-4B8C-83A1-F6EECF244321}">
                <p14:modId xmlns:p14="http://schemas.microsoft.com/office/powerpoint/2010/main" val="3565096960"/>
              </p:ext>
            </p:extLst>
          </p:nvPr>
        </p:nvGraphicFramePr>
        <p:xfrm>
          <a:off x="838200" y="895350"/>
          <a:ext cx="7467600" cy="278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descr="" title=""/>
          <p:cNvGraphicFramePr>
            <a:graphicFrameLocks/>
          </p:cNvGraphicFramePr>
          <p:nvPr>
            <p:extLst>
              <p:ext uri="{D42A27DB-BD31-4B8C-83A1-F6EECF244321}">
                <p14:modId xmlns:p14="http://schemas.microsoft.com/office/powerpoint/2010/main" val="1644746573"/>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33975023"/>
      </p:ext>
    </p:extLst>
  </p:cSld>
  <p:clrMapOvr>
    <a:masterClrMapping/>
  </p:clrMapOvr>
</p:sld>
</file>

<file path=ppt/slides/slide4.xml><?xml version="1.0" encoding="utf-8"?>
<p:sld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p:cNvSpPr>
            <a:spLocks noGrp="1"/>
          </p:cNvSpPr>
          <p:nvPr>
            <p:ph type="sldNum" sz="quarter" idx="13"/>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3</a:t>
            </a:fld>
            <a:endParaRPr lang="en-US" dirty="0"/>
          </a:p>
        </p:txBody>
      </p:sp>
      <p:sp>
        <p:nvSpPr>
          <p:cNvPr id="12" name="Cloud 11" descr="" title=""/>
          <p:cNvSpPr/>
          <p:nvPr/>
        </p:nvSpPr>
        <p:spPr>
          <a:xfrm>
            <a:off x="4648200" y="1352550"/>
            <a:ext cx="4191000" cy="3124200"/>
          </a:xfrm>
          <a:prstGeom prst="cloud">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5" descr="" titl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Content Placeholder 3" descr="" title=""/>
          <p:cNvGraphicFramePr>
            <a:graphicFrameLocks/>
          </p:cNvGraphicFramePr>
          <p:nvPr>
            <p:extLst>
              <p:ext uri="{D42A27DB-BD31-4B8C-83A1-F6EECF244321}">
                <p14:modId xmlns:p14="http://schemas.microsoft.com/office/powerpoint/2010/main" val="1834524836"/>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 name="server" descr="" title=""/>
          <p:cNvSpPr>
            <a:spLocks noEditPoints="1" noChangeArrowheads="1"/>
          </p:cNvSpPr>
          <p:nvPr/>
        </p:nvSpPr>
        <p:spPr bwMode="auto">
          <a:xfrm>
            <a:off x="6545528" y="1047750"/>
            <a:ext cx="1912672" cy="273622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bg1">
              <a:lumMod val="75000"/>
            </a:schemeClr>
          </a:solidFill>
          <a:ln w="9525">
            <a:solidFill>
              <a:srgbClr val="000000"/>
            </a:solid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laptop" descr="" title=""/>
          <p:cNvSpPr>
            <a:spLocks noEditPoints="1" noChangeArrowheads="1"/>
          </p:cNvSpPr>
          <p:nvPr/>
        </p:nvSpPr>
        <p:spPr bwMode="auto">
          <a:xfrm>
            <a:off x="5000714" y="1962150"/>
            <a:ext cx="2162086" cy="1602894"/>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85000"/>
            </a:schemeClr>
          </a:solidFill>
          <a:ln w="9525">
            <a:solidFill>
              <a:srgbClr val="000000"/>
            </a:solid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descr="" title=""/>
          <p:cNvSpPr>
            <a:spLocks noGrp="1"/>
          </p:cNvSpPr>
          <p:nvPr>
            <p:ph type="title"/>
          </p:nvPr>
        </p:nvSpPr>
        <p:spPr/>
        <p:txBody>
          <a:bodyPr>
            <a:normAutofit fontScale="90000"/>
          </a:bodyPr>
          <a:lstStyle/>
          <a:p>
            <a:r>
              <a:rPr lang="en-US" dirty="0" smtClean="0"/>
              <a:t>Initial Discovery – Where?</a:t>
            </a:r>
            <a:endParaRPr lang="en-US" dirty="0"/>
          </a:p>
        </p:txBody>
      </p:sp>
      <p:pic>
        <p:nvPicPr>
          <p:cNvPr id="1029" name="Picture 5" descr="" title=""/>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6477000" y="2307206"/>
            <a:ext cx="1371600" cy="194094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0" name="Diagram 9" descr="" title=""/>
          <p:cNvGraphicFramePr/>
          <p:nvPr>
            <p:extLst>
              <p:ext uri="{D42A27DB-BD31-4B8C-83A1-F6EECF244321}">
                <p14:modId xmlns:p14="http://schemas.microsoft.com/office/powerpoint/2010/main" val="1399019308"/>
              </p:ext>
            </p:extLst>
          </p:nvPr>
        </p:nvGraphicFramePr>
        <p:xfrm>
          <a:off x="533400" y="1047750"/>
          <a:ext cx="4572000" cy="2819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50458504"/>
      </p:ext>
    </p:extLst>
  </p:cSld>
  <p:clrMapOvr>
    <a:masterClrMapping/>
  </p:clrMapOvr>
</p:sld>
</file>

<file path=ppt/slides/slide5.xml><?xml version="1.0" encoding="utf-8"?>
<p:sld xmlns:p14="http://schemas.microsoft.com/office/powerpoint/2010/main" xmlns:dgm="http://schemas.openxmlformats.org/drawingml/2006/diagram"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11" descr="" title=""/>
          <p:cNvSpPr/>
          <p:nvPr/>
        </p:nvSpPr>
        <p:spPr>
          <a:xfrm>
            <a:off x="1295400" y="971550"/>
            <a:ext cx="6629400" cy="2819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descr="" title=""/>
          <p:cNvSpPr>
            <a:spLocks noGrp="1"/>
          </p:cNvSpPr>
          <p:nvPr>
            <p:ph type="title"/>
          </p:nvPr>
        </p:nvSpPr>
        <p:spPr/>
        <p:txBody>
          <a:bodyPr>
            <a:normAutofit fontScale="90000"/>
          </a:bodyPr>
          <a:lstStyle/>
          <a:p>
            <a:r>
              <a:rPr lang="en-US" dirty="0" smtClean="0"/>
              <a:t>Initial Discovery – What?</a:t>
            </a:r>
            <a:endParaRPr lang="en-US" dirty="0"/>
          </a:p>
        </p:txBody>
      </p:sp>
      <p:sp>
        <p:nvSpPr>
          <p:cNvPr id="5" name="Slide Number Placeholder 4" descr="" title=""/>
          <p:cNvSpPr>
            <a:spLocks noGrp="1"/>
          </p:cNvSpPr>
          <p:nvPr>
            <p:ph type="sldNum" sz="quarter" idx="13"/>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4</a:t>
            </a:fld>
            <a:endParaRPr lang="en-US" dirty="0"/>
          </a:p>
        </p:txBody>
      </p:sp>
      <p:graphicFrame>
        <p:nvGraphicFramePr>
          <p:cNvPr id="7" name="Content Placeholder 3" descr="" title=""/>
          <p:cNvGraphicFramePr>
            <a:graphicFrameLocks/>
          </p:cNvGraphicFramePr>
          <p:nvPr>
            <p:extLst>
              <p:ext uri="{D42A27DB-BD31-4B8C-83A1-F6EECF244321}">
                <p14:modId xmlns:p14="http://schemas.microsoft.com/office/powerpoint/2010/main" val="1245663637"/>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5" descr="" titl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Diagram 3" descr="" title=""/>
          <p:cNvGraphicFramePr/>
          <p:nvPr>
            <p:extLst>
              <p:ext uri="{D42A27DB-BD31-4B8C-83A1-F6EECF244321}">
                <p14:modId xmlns:p14="http://schemas.microsoft.com/office/powerpoint/2010/main" val="368736741"/>
              </p:ext>
            </p:extLst>
          </p:nvPr>
        </p:nvGraphicFramePr>
        <p:xfrm>
          <a:off x="3048000" y="1123950"/>
          <a:ext cx="51054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descr="" title=""/>
          <p:cNvSpPr txBox="1"/>
          <p:nvPr/>
        </p:nvSpPr>
        <p:spPr>
          <a:xfrm>
            <a:off x="1295400" y="964109"/>
            <a:ext cx="2286000" cy="830997"/>
          </a:xfrm>
          <a:prstGeom prst="rect">
            <a:avLst/>
          </a:prstGeom>
          <a:noFill/>
        </p:spPr>
        <p:txBody>
          <a:bodyPr wrap="square" rtlCol="0">
            <a:spAutoFit/>
          </a:bodyPr>
          <a:lstStyle/>
          <a:p>
            <a:r>
              <a:rPr lang="en-US" sz="2400" b="1" i="1" dirty="0" smtClean="0"/>
              <a:t>Common Types </a:t>
            </a:r>
          </a:p>
          <a:p>
            <a:r>
              <a:rPr lang="en-US" sz="2400" b="1" i="1" dirty="0" smtClean="0"/>
              <a:t>of Incidents:</a:t>
            </a:r>
            <a:endParaRPr lang="en-US" sz="2400" b="1" i="1" dirty="0"/>
          </a:p>
        </p:txBody>
      </p:sp>
      <p:sp>
        <p:nvSpPr>
          <p:cNvPr id="11" name="TextBox 10" descr="" title=""/>
          <p:cNvSpPr txBox="1"/>
          <p:nvPr/>
        </p:nvSpPr>
        <p:spPr>
          <a:xfrm>
            <a:off x="1371600" y="3390840"/>
            <a:ext cx="2000869" cy="400110"/>
          </a:xfrm>
          <a:prstGeom prst="rect">
            <a:avLst/>
          </a:prstGeom>
          <a:noFill/>
        </p:spPr>
        <p:txBody>
          <a:bodyPr wrap="none" rtlCol="0">
            <a:spAutoFit/>
          </a:bodyPr>
          <a:lstStyle/>
          <a:p>
            <a:r>
              <a:rPr lang="en-US" sz="1000" i="1" u="sng" dirty="0" smtClean="0"/>
              <a:t>Source</a:t>
            </a:r>
            <a:r>
              <a:rPr lang="en-US" sz="1000" i="1" dirty="0" smtClean="0"/>
              <a:t>:  Verizon 2019 Data Breach </a:t>
            </a:r>
          </a:p>
          <a:p>
            <a:r>
              <a:rPr lang="en-US" sz="1000" i="1" dirty="0" smtClean="0"/>
              <a:t>               Investigations Report</a:t>
            </a:r>
            <a:endParaRPr lang="en-US" sz="1000" i="1" dirty="0"/>
          </a:p>
        </p:txBody>
      </p:sp>
    </p:spTree>
    <p:extLst>
      <p:ext uri="{BB962C8B-B14F-4D97-AF65-F5344CB8AC3E}">
        <p14:creationId xmlns:p14="http://schemas.microsoft.com/office/powerpoint/2010/main" val="2725831801"/>
      </p:ext>
    </p:extLst>
  </p:cSld>
  <p:clrMapOvr>
    <a:masterClrMapping/>
  </p:clrMapOvr>
</p:sld>
</file>

<file path=ppt/slides/slide6.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Initial Investigation</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5</a:t>
            </a:fld>
            <a:endParaRPr lang="en-US" dirty="0"/>
          </a:p>
        </p:txBody>
      </p:sp>
      <p:graphicFrame>
        <p:nvGraphicFramePr>
          <p:cNvPr id="4" name="Content Placeholder 3" descr="" title=""/>
          <p:cNvGraphicFramePr>
            <a:graphicFrameLocks/>
          </p:cNvGraphicFramePr>
          <p:nvPr>
            <p:extLst>
              <p:ext uri="{D42A27DB-BD31-4B8C-83A1-F6EECF244321}">
                <p14:modId xmlns:p14="http://schemas.microsoft.com/office/powerpoint/2010/main" val="3030468561"/>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209516"/>
      </p:ext>
    </p:extLst>
  </p:cSld>
  <p:clrMapOvr>
    <a:masterClrMapping/>
  </p:clrMapOvr>
</p:sld>
</file>

<file path=ppt/slides/slide7.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Remediation &amp; Evidence Preservation</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6</a:t>
            </a:fld>
            <a:endParaRPr lang="en-US" dirty="0"/>
          </a:p>
        </p:txBody>
      </p:sp>
      <p:graphicFrame>
        <p:nvGraphicFramePr>
          <p:cNvPr id="4" name="Content Placeholder 3" descr="" title=""/>
          <p:cNvGraphicFramePr>
            <a:graphicFrameLocks/>
          </p:cNvGraphicFramePr>
          <p:nvPr>
            <p:extLst>
              <p:ext uri="{D42A27DB-BD31-4B8C-83A1-F6EECF244321}">
                <p14:modId xmlns:p14="http://schemas.microsoft.com/office/powerpoint/2010/main" val="10286578"/>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descr="" title=""/>
          <p:cNvSpPr/>
          <p:nvPr/>
        </p:nvSpPr>
        <p:spPr>
          <a:xfrm>
            <a:off x="4429760" y="1733550"/>
            <a:ext cx="1513840" cy="141316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Cloud 5" descr="" title=""/>
          <p:cNvSpPr/>
          <p:nvPr/>
        </p:nvSpPr>
        <p:spPr>
          <a:xfrm>
            <a:off x="1064430" y="971550"/>
            <a:ext cx="3883490" cy="2667000"/>
          </a:xfrm>
          <a:prstGeom prst="cloud">
            <a:avLst/>
          </a:prstGeom>
          <a:solidFill>
            <a:schemeClr val="tx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Diagram 6" descr="" title=""/>
          <p:cNvGraphicFramePr/>
          <p:nvPr>
            <p:extLst>
              <p:ext uri="{D42A27DB-BD31-4B8C-83A1-F6EECF244321}">
                <p14:modId xmlns:p14="http://schemas.microsoft.com/office/powerpoint/2010/main" val="3432816405"/>
              </p:ext>
            </p:extLst>
          </p:nvPr>
        </p:nvGraphicFramePr>
        <p:xfrm>
          <a:off x="842965" y="1214004"/>
          <a:ext cx="3335820" cy="2359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Oval 7" descr="" title=""/>
          <p:cNvSpPr/>
          <p:nvPr/>
        </p:nvSpPr>
        <p:spPr>
          <a:xfrm>
            <a:off x="5857240" y="1047750"/>
            <a:ext cx="1762760" cy="1066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cap="small" dirty="0" smtClean="0"/>
              <a:t>Regain Trust in Network Security</a:t>
            </a:r>
            <a:endParaRPr lang="en-US" b="1" cap="small" dirty="0"/>
          </a:p>
        </p:txBody>
      </p:sp>
      <p:sp>
        <p:nvSpPr>
          <p:cNvPr id="9" name="Oval 8" descr="" title=""/>
          <p:cNvSpPr/>
          <p:nvPr/>
        </p:nvSpPr>
        <p:spPr>
          <a:xfrm>
            <a:off x="5857240" y="2800350"/>
            <a:ext cx="1762760" cy="1066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cap="small" dirty="0" smtClean="0"/>
              <a:t>Conduct Data Forensics</a:t>
            </a:r>
            <a:endParaRPr lang="en-US" b="1" cap="small" dirty="0"/>
          </a:p>
        </p:txBody>
      </p:sp>
      <p:sp>
        <p:nvSpPr>
          <p:cNvPr id="10" name="Cross 9" descr="" title=""/>
          <p:cNvSpPr/>
          <p:nvPr/>
        </p:nvSpPr>
        <p:spPr>
          <a:xfrm>
            <a:off x="6543040" y="2343150"/>
            <a:ext cx="314960" cy="304800"/>
          </a:xfrm>
          <a:prstGeom prst="plus">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title=""/>
          <p:cNvSpPr/>
          <p:nvPr/>
        </p:nvSpPr>
        <p:spPr>
          <a:xfrm>
            <a:off x="2657598" y="1123950"/>
            <a:ext cx="2447802" cy="973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cap="small" dirty="0" smtClean="0">
                <a:effectLst>
                  <a:outerShdw blurRad="50800" dist="38100" dir="2700000" algn="tl" rotWithShape="0">
                    <a:prstClr val="black">
                      <a:alpha val="40000"/>
                    </a:prstClr>
                  </a:outerShdw>
                </a:effectLst>
              </a:rPr>
              <a:t>Secure The Infrastructure</a:t>
            </a:r>
            <a:endParaRPr lang="en-US" sz="1800" b="1" cap="small"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32807522"/>
      </p:ext>
    </p:extLst>
  </p:cSld>
  <p:clrMapOvr>
    <a:masterClrMapping/>
  </p:clrMapOvr>
</p:sld>
</file>

<file path=ppt/slides/slide8.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Legal &amp; Business Risk / Notification Analysis</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7</a:t>
            </a:fld>
            <a:endParaRPr lang="en-US" dirty="0"/>
          </a:p>
        </p:txBody>
      </p:sp>
      <p:graphicFrame>
        <p:nvGraphicFramePr>
          <p:cNvPr id="4" name="Content Placeholder 3" descr="" title=""/>
          <p:cNvGraphicFramePr>
            <a:graphicFrameLocks/>
          </p:cNvGraphicFramePr>
          <p:nvPr>
            <p:extLst>
              <p:ext uri="{D42A27DB-BD31-4B8C-83A1-F6EECF244321}">
                <p14:modId xmlns:p14="http://schemas.microsoft.com/office/powerpoint/2010/main" val="2812463978"/>
              </p:ext>
            </p:extLst>
          </p:nvPr>
        </p:nvGraphicFramePr>
        <p:xfrm>
          <a:off x="381000" y="3638550"/>
          <a:ext cx="8458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descr="" title=""/>
          <p:cNvSpPr/>
          <p:nvPr/>
        </p:nvSpPr>
        <p:spPr>
          <a:xfrm>
            <a:off x="3886200" y="1352550"/>
            <a:ext cx="1828800" cy="144018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ounded Rectangle 5" descr="" title=""/>
          <p:cNvSpPr/>
          <p:nvPr/>
        </p:nvSpPr>
        <p:spPr>
          <a:xfrm>
            <a:off x="5562600" y="933450"/>
            <a:ext cx="2261616" cy="30099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cap="small" dirty="0" smtClean="0">
                <a:effectLst>
                  <a:outerShdw blurRad="50800" dist="38100" dir="2700000" algn="tl" rotWithShape="0">
                    <a:prstClr val="black">
                      <a:alpha val="60000"/>
                    </a:prstClr>
                  </a:outerShdw>
                </a:effectLst>
              </a:rPr>
              <a:t>External Drivers</a:t>
            </a:r>
            <a:endParaRPr lang="en-US" sz="1800" b="1" cap="small" dirty="0">
              <a:effectLst>
                <a:outerShdw blurRad="50800" dist="38100" dir="2700000" algn="tl" rotWithShape="0">
                  <a:prstClr val="black">
                    <a:alpha val="60000"/>
                  </a:prstClr>
                </a:outerShdw>
              </a:effectLst>
            </a:endParaRPr>
          </a:p>
        </p:txBody>
      </p:sp>
      <p:graphicFrame>
        <p:nvGraphicFramePr>
          <p:cNvPr id="7" name="Content Placeholder 1" descr="" title=""/>
          <p:cNvGraphicFramePr>
            <a:graphicFrameLocks/>
          </p:cNvGraphicFramePr>
          <p:nvPr>
            <p:extLst>
              <p:ext uri="{D42A27DB-BD31-4B8C-83A1-F6EECF244321}">
                <p14:modId xmlns:p14="http://schemas.microsoft.com/office/powerpoint/2010/main" val="548506469"/>
              </p:ext>
            </p:extLst>
          </p:nvPr>
        </p:nvGraphicFramePr>
        <p:xfrm>
          <a:off x="1307958" y="1042034"/>
          <a:ext cx="2578242" cy="25203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descr="" title=""/>
          <p:cNvGraphicFramePr/>
          <p:nvPr>
            <p:extLst>
              <p:ext uri="{D42A27DB-BD31-4B8C-83A1-F6EECF244321}">
                <p14:modId xmlns:p14="http://schemas.microsoft.com/office/powerpoint/2010/main" val="84408167"/>
              </p:ext>
            </p:extLst>
          </p:nvPr>
        </p:nvGraphicFramePr>
        <p:xfrm>
          <a:off x="5925678" y="1419225"/>
          <a:ext cx="1669938" cy="245141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7913786"/>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dirty="0" smtClean="0"/>
              <a:t>Key Legal Drivers</a:t>
            </a:r>
            <a:endParaRPr lang="en-US" dirty="0"/>
          </a:p>
        </p:txBody>
      </p:sp>
      <p:sp>
        <p:nvSpPr>
          <p:cNvPr id="3" name="Slide Number Placeholder 2" descr="" title=""/>
          <p:cNvSpPr>
            <a:spLocks noGrp="1"/>
          </p:cNvSpPr>
          <p:nvPr>
            <p:ph type="sldNum" sz="quarter" idx="10"/>
          </p:nvPr>
        </p:nvSpPr>
        <p:spPr/>
        <p:txBody>
          <a:bodyPr/>
          <a:lstStyle/>
          <a:p>
            <a:r>
              <a:rPr lang="en-US" smtClean="0">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smtClean="0">
                <a:solidFill>
                  <a:schemeClr val="bg1">
                    <a:lumMod val="50000"/>
                  </a:schemeClr>
                </a:solidFill>
              </a:rPr>
              <a:t>| </a:t>
            </a:r>
            <a:fld id="{318A0778-5E57-436E-A2D3-ABC8CA0B7B65}" type="slidenum">
              <a:rPr lang="en-US" smtClean="0"/>
              <a:pPr/>
              <a:t>8</a:t>
            </a:fld>
            <a:endParaRPr lang="en-US" dirty="0"/>
          </a:p>
        </p:txBody>
      </p:sp>
      <p:sp>
        <p:nvSpPr>
          <p:cNvPr id="4" name="TextBox 3" descr="" title=""/>
          <p:cNvSpPr txBox="1"/>
          <p:nvPr/>
        </p:nvSpPr>
        <p:spPr>
          <a:xfrm>
            <a:off x="609600" y="895350"/>
            <a:ext cx="8153400" cy="4031873"/>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t>Domestic</a:t>
            </a:r>
            <a:endParaRPr lang="en-US" u="sng" dirty="0" smtClean="0"/>
          </a:p>
          <a:p>
            <a:pPr marL="284163"/>
            <a:r>
              <a:rPr lang="en-US" sz="1400" i="1" dirty="0" smtClean="0"/>
              <a:t>Federal regulations</a:t>
            </a:r>
            <a:r>
              <a:rPr lang="en-US" sz="1400" dirty="0" smtClean="0"/>
              <a:t>: </a:t>
            </a:r>
          </a:p>
          <a:p>
            <a:pPr marL="284163"/>
            <a:r>
              <a:rPr lang="en-US" sz="1400" dirty="0" smtClean="0"/>
              <a:t>FTC Act, HIPAA, </a:t>
            </a:r>
            <a:r>
              <a:rPr lang="en-US" sz="1400" dirty="0" err="1" smtClean="0"/>
              <a:t>GLBA</a:t>
            </a:r>
            <a:r>
              <a:rPr lang="en-US" sz="1400" dirty="0" smtClean="0"/>
              <a:t>, </a:t>
            </a:r>
            <a:r>
              <a:rPr lang="en-US" sz="1400" dirty="0" err="1" smtClean="0"/>
              <a:t>FERPA</a:t>
            </a:r>
            <a:r>
              <a:rPr lang="en-US" sz="1400" dirty="0" smtClean="0"/>
              <a:t>, </a:t>
            </a:r>
            <a:r>
              <a:rPr lang="en-US" sz="1400" dirty="0" err="1" smtClean="0"/>
              <a:t>DFARS</a:t>
            </a:r>
            <a:r>
              <a:rPr lang="en-US" sz="1400" dirty="0" smtClean="0"/>
              <a:t>, </a:t>
            </a:r>
            <a:r>
              <a:rPr lang="en-US" sz="1400" dirty="0" err="1" smtClean="0"/>
              <a:t>CFAA</a:t>
            </a:r>
            <a:r>
              <a:rPr lang="en-US" sz="1400" dirty="0" smtClean="0"/>
              <a:t>, SEC, FERC, </a:t>
            </a:r>
            <a:r>
              <a:rPr lang="en-US" sz="1400" dirty="0" err="1" smtClean="0"/>
              <a:t>ITAR</a:t>
            </a:r>
            <a:r>
              <a:rPr lang="en-US" sz="1400" dirty="0" smtClean="0"/>
              <a:t>/EAR</a:t>
            </a:r>
          </a:p>
          <a:p>
            <a:pPr marL="284163"/>
            <a:endParaRPr lang="en-US" sz="1400" dirty="0"/>
          </a:p>
          <a:p>
            <a:pPr marL="284163"/>
            <a:r>
              <a:rPr lang="en-US" sz="1400" i="1" dirty="0" smtClean="0"/>
              <a:t>State regulations</a:t>
            </a:r>
            <a:r>
              <a:rPr lang="en-US" sz="1400" dirty="0" smtClean="0"/>
              <a:t>: </a:t>
            </a:r>
          </a:p>
          <a:p>
            <a:pPr marL="284163"/>
            <a:r>
              <a:rPr lang="en-US" sz="1400" dirty="0" smtClean="0"/>
              <a:t>50+ data breach laws, CCPA, industry specific rules (CA </a:t>
            </a:r>
            <a:r>
              <a:rPr lang="en-US" sz="1400" dirty="0" err="1" smtClean="0"/>
              <a:t>IoT</a:t>
            </a:r>
            <a:r>
              <a:rPr lang="en-US" sz="1400" dirty="0" smtClean="0"/>
              <a:t> law, </a:t>
            </a:r>
            <a:r>
              <a:rPr lang="en-US" sz="1400" dirty="0" err="1" smtClean="0"/>
              <a:t>BIPA</a:t>
            </a:r>
            <a:r>
              <a:rPr lang="en-US" sz="1400" dirty="0" smtClean="0"/>
              <a:t>, VT data broker law)</a:t>
            </a:r>
          </a:p>
          <a:p>
            <a:endParaRPr lang="en-US" sz="1400" dirty="0"/>
          </a:p>
          <a:p>
            <a:pPr marL="285750" indent="-285750">
              <a:buFont typeface="Arial" panose="020B0604020202020204" pitchFamily="34" charset="0"/>
              <a:buChar char="•"/>
            </a:pPr>
            <a:r>
              <a:rPr lang="en-US" b="1" u="sng" dirty="0" smtClean="0"/>
              <a:t>International</a:t>
            </a:r>
            <a:endParaRPr lang="en-US" dirty="0" smtClean="0"/>
          </a:p>
          <a:p>
            <a:pPr marL="284163"/>
            <a:r>
              <a:rPr lang="en-US" sz="1400" i="1" dirty="0" smtClean="0"/>
              <a:t>Comprehensive Data Laws</a:t>
            </a:r>
            <a:r>
              <a:rPr lang="en-US" sz="1400" dirty="0" smtClean="0"/>
              <a:t>:</a:t>
            </a:r>
            <a:endParaRPr lang="en-US" sz="1400" dirty="0"/>
          </a:p>
          <a:p>
            <a:pPr marL="284163"/>
            <a:r>
              <a:rPr lang="en-US" sz="1400" dirty="0" smtClean="0"/>
              <a:t>Ex: GDPR (EU), </a:t>
            </a:r>
            <a:r>
              <a:rPr lang="en-US" sz="1400" dirty="0" err="1" smtClean="0"/>
              <a:t>LGPD</a:t>
            </a:r>
            <a:r>
              <a:rPr lang="en-US" sz="1400" dirty="0" smtClean="0"/>
              <a:t> (BR), </a:t>
            </a:r>
            <a:r>
              <a:rPr lang="en-US" sz="1400" dirty="0" err="1" smtClean="0"/>
              <a:t>PIPA</a:t>
            </a:r>
            <a:r>
              <a:rPr lang="en-US" sz="1400" dirty="0" smtClean="0"/>
              <a:t> (</a:t>
            </a:r>
            <a:r>
              <a:rPr lang="en-US" sz="1400" dirty="0" err="1" smtClean="0"/>
              <a:t>ROK</a:t>
            </a:r>
            <a:r>
              <a:rPr lang="en-US" sz="1400" dirty="0" smtClean="0"/>
              <a:t>), </a:t>
            </a:r>
            <a:r>
              <a:rPr lang="en-US" sz="1400" dirty="0" err="1" smtClean="0"/>
              <a:t>PDPA</a:t>
            </a:r>
            <a:r>
              <a:rPr lang="en-US" sz="1400" dirty="0" smtClean="0"/>
              <a:t> (SG), APPA (JP), </a:t>
            </a:r>
            <a:r>
              <a:rPr lang="en-US" sz="1400" dirty="0" err="1" smtClean="0"/>
              <a:t>PIPEDA</a:t>
            </a:r>
            <a:r>
              <a:rPr lang="en-US" sz="1400" dirty="0" smtClean="0"/>
              <a:t> (CA),  </a:t>
            </a:r>
          </a:p>
          <a:p>
            <a:pPr marL="284163"/>
            <a:endParaRPr lang="en-US" sz="1400" dirty="0"/>
          </a:p>
          <a:p>
            <a:pPr marL="284163"/>
            <a:r>
              <a:rPr lang="en-US" sz="1400" i="1" dirty="0" smtClean="0"/>
              <a:t>Data </a:t>
            </a:r>
            <a:r>
              <a:rPr lang="en-US" sz="1400" i="1" dirty="0"/>
              <a:t>L</a:t>
            </a:r>
            <a:r>
              <a:rPr lang="en-US" sz="1400" i="1" dirty="0" smtClean="0"/>
              <a:t>ocalization </a:t>
            </a:r>
            <a:r>
              <a:rPr lang="en-US" sz="1400" i="1" dirty="0"/>
              <a:t>L</a:t>
            </a:r>
            <a:r>
              <a:rPr lang="en-US" sz="1400" i="1" dirty="0" smtClean="0"/>
              <a:t>aws</a:t>
            </a:r>
            <a:r>
              <a:rPr lang="en-US" sz="1400" dirty="0" smtClean="0"/>
              <a:t>:</a:t>
            </a:r>
          </a:p>
          <a:p>
            <a:pPr marL="284163"/>
            <a:r>
              <a:rPr lang="en-US" sz="1400" dirty="0" smtClean="0"/>
              <a:t>Ex: China, Russia, Vietnam </a:t>
            </a:r>
          </a:p>
          <a:p>
            <a:pPr marL="284163"/>
            <a:endParaRPr lang="en-US" sz="1400" dirty="0" smtClean="0"/>
          </a:p>
          <a:p>
            <a:pPr marL="284163"/>
            <a:r>
              <a:rPr lang="en-US" sz="1400" i="1" dirty="0" smtClean="0"/>
              <a:t>Data Transfer Rules</a:t>
            </a:r>
            <a:r>
              <a:rPr lang="en-US" sz="1400" dirty="0" smtClean="0"/>
              <a:t>:</a:t>
            </a:r>
          </a:p>
          <a:p>
            <a:pPr marL="284163"/>
            <a:r>
              <a:rPr lang="en-US" sz="1400" dirty="0" smtClean="0"/>
              <a:t>Ex: GDPR Adequacy, EU/US Privacy Shield, APEC CBPR, ASEAN Cross-Border Mechanism</a:t>
            </a:r>
            <a:endParaRPr lang="en-US" sz="1400" dirty="0"/>
          </a:p>
          <a:p>
            <a:endParaRPr lang="en-US" sz="1200" dirty="0" smtClean="0"/>
          </a:p>
          <a:p>
            <a:pPr marL="171450" indent="-171450">
              <a:buFont typeface="Arial" panose="020B0604020202020204" pitchFamily="34" charset="0"/>
              <a:buChar char="•"/>
            </a:pPr>
            <a:r>
              <a:rPr lang="en-US" b="1" u="sng" dirty="0" smtClean="0"/>
              <a:t>Contract / Supply Chain</a:t>
            </a:r>
            <a:endParaRPr lang="en-US" b="1" u="sng" dirty="0" smtClean="0"/>
          </a:p>
        </p:txBody>
      </p:sp>
    </p:spTree>
    <p:extLst>
      <p:ext uri="{BB962C8B-B14F-4D97-AF65-F5344CB8AC3E}">
        <p14:creationId xmlns:p14="http://schemas.microsoft.com/office/powerpoint/2010/main" val="1145889265"/>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1079</Words>
  <Application>Microsoft Office PowerPoint</Application>
  <PresentationFormat>On-screen Show (16:9)</PresentationFormat>
  <Paragraphs>252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vt:lpstr>
      <vt:lpstr>PowerPoint Presentation</vt:lpstr>
      <vt:lpstr>What Is A Cyber Lawyer? </vt:lpstr>
      <vt:lpstr>Initial Discovery – Who?</vt:lpstr>
      <vt:lpstr>Initial Discovery – Where?</vt:lpstr>
      <vt:lpstr>Initial Discovery – What?</vt:lpstr>
      <vt:lpstr>Initial Investigation</vt:lpstr>
      <vt:lpstr>Remediation &amp; Evidence Preservation</vt:lpstr>
      <vt:lpstr>Legal &amp; Business Risk / Notification Analysis</vt:lpstr>
      <vt:lpstr>Key Legal Drivers</vt:lpstr>
      <vt:lpstr>External Notifications</vt:lpstr>
      <vt:lpstr>Prepare for Round 2</vt:lpstr>
      <vt:lpstr>Litigation</vt:lpstr>
      <vt:lpstr>Lessons Learned</vt:lpstr>
      <vt:lpstr>Lifecycle Cyber and Privacy Risk Management</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1900-01-01T05:00:00Z</dcterms:created>
  <dcterms:modified xsi:type="dcterms:W3CDTF">1900-01-01T05:00:00Z</dcterms:modified>
</cp:coreProperties>
</file>