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5"/>
    <p:restoredTop sz="94650"/>
  </p:normalViewPr>
  <p:slideViewPr>
    <p:cSldViewPr snapToGrid="0" snapToObjects="1">
      <p:cViewPr>
        <p:scale>
          <a:sx n="80" d="100"/>
          <a:sy n="80" d="100"/>
        </p:scale>
        <p:origin x="384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E68A-B68C-7F48-9B96-267FF5DFA3D8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AC500-CBFC-7E43-BE92-086F13FCB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24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C500-CBFC-7E43-BE92-086F13FCBE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9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3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9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2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68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5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84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0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8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7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0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57584-70BF-3E49-9A35-DCB90DFE5A65}" type="datetimeFigureOut">
              <a:rPr lang="en-US" smtClean="0"/>
              <a:t>12/21/16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5DAB-A005-9A41-AE56-D0FB5B37B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3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3704" y="388854"/>
            <a:ext cx="1996030" cy="13475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Source Code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replay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89094" y="388854"/>
            <a:ext cx="1996030" cy="13475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Front End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58199" y="388854"/>
            <a:ext cx="1996030" cy="13475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Scanner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OCamllex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85739" y="5121607"/>
            <a:ext cx="1996030" cy="13475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Abstract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Syntax Tree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49482" y="5121607"/>
            <a:ext cx="1996030" cy="13475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solidFill>
                  <a:schemeClr val="tx1"/>
                </a:solidFill>
              </a:rPr>
              <a:t>SAST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49482" y="2755230"/>
            <a:ext cx="1996030" cy="13475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Semantic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Checker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13225" y="2755230"/>
            <a:ext cx="1996030" cy="13475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Code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Generator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704" y="2755230"/>
            <a:ext cx="1996030" cy="13475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Byte Code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LLVM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cxnSp>
        <p:nvCxnSpPr>
          <p:cNvPr id="13" name="Straight Arrow Connector 12"/>
          <p:cNvCxnSpPr>
            <a:stCxn id="4" idx="3"/>
            <a:endCxn id="5" idx="1"/>
          </p:cNvCxnSpPr>
          <p:nvPr/>
        </p:nvCxnSpPr>
        <p:spPr>
          <a:xfrm>
            <a:off x="2639734" y="1062624"/>
            <a:ext cx="1349360" cy="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3"/>
            <a:endCxn id="6" idx="1"/>
          </p:cNvCxnSpPr>
          <p:nvPr/>
        </p:nvCxnSpPr>
        <p:spPr>
          <a:xfrm>
            <a:off x="5985124" y="1062624"/>
            <a:ext cx="1173075" cy="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9" idx="1"/>
            <a:endCxn id="9" idx="3"/>
          </p:cNvCxnSpPr>
          <p:nvPr/>
        </p:nvCxnSpPr>
        <p:spPr>
          <a:xfrm flipH="1">
            <a:off x="8545512" y="3429000"/>
            <a:ext cx="940227" cy="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1"/>
            <a:endCxn id="10" idx="3"/>
          </p:cNvCxnSpPr>
          <p:nvPr/>
        </p:nvCxnSpPr>
        <p:spPr>
          <a:xfrm flipH="1">
            <a:off x="5609255" y="3429000"/>
            <a:ext cx="940227" cy="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1"/>
            <a:endCxn id="11" idx="3"/>
          </p:cNvCxnSpPr>
          <p:nvPr/>
        </p:nvCxnSpPr>
        <p:spPr>
          <a:xfrm flipH="1">
            <a:off x="2639734" y="3429000"/>
            <a:ext cx="973491" cy="0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8" idx="0"/>
            <a:endCxn id="9" idx="2"/>
          </p:cNvCxnSpPr>
          <p:nvPr/>
        </p:nvCxnSpPr>
        <p:spPr>
          <a:xfrm flipV="1">
            <a:off x="7547497" y="4102770"/>
            <a:ext cx="0" cy="1018837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485739" y="2755230"/>
            <a:ext cx="1996031" cy="13475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Parser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nsolas" charset="0"/>
                <a:ea typeface="Consolas" charset="0"/>
                <a:cs typeface="Consolas" charset="0"/>
              </a:rPr>
              <a:t>OCamlyacc</a:t>
            </a:r>
            <a:endParaRPr lang="en-US" sz="2000" dirty="0">
              <a:solidFill>
                <a:schemeClr val="tx1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cxnSp>
        <p:nvCxnSpPr>
          <p:cNvPr id="76" name="Curved Connector 75"/>
          <p:cNvCxnSpPr>
            <a:stCxn id="6" idx="3"/>
            <a:endCxn id="59" idx="0"/>
          </p:cNvCxnSpPr>
          <p:nvPr/>
        </p:nvCxnSpPr>
        <p:spPr>
          <a:xfrm>
            <a:off x="9154229" y="1062624"/>
            <a:ext cx="1329526" cy="1692606"/>
          </a:xfrm>
          <a:prstGeom prst="curvedConnector2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3384884" y="104277"/>
            <a:ext cx="8309811" cy="6649450"/>
          </a:xfrm>
          <a:prstGeom prst="roundRect">
            <a:avLst>
              <a:gd name="adj" fmla="val 4547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887966" y="401647"/>
            <a:ext cx="1302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Character stream</a:t>
            </a:r>
            <a:endParaRPr lang="en-US" sz="2000" dirty="0"/>
          </a:p>
        </p:txBody>
      </p:sp>
      <p:sp>
        <p:nvSpPr>
          <p:cNvPr id="70" name="TextBox 69"/>
          <p:cNvSpPr txBox="1"/>
          <p:nvPr/>
        </p:nvSpPr>
        <p:spPr>
          <a:xfrm>
            <a:off x="2368202" y="377209"/>
            <a:ext cx="1302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Read</a:t>
            </a:r>
          </a:p>
          <a:p>
            <a:pPr algn="ctr"/>
            <a:r>
              <a:rPr lang="en-US" sz="2000" dirty="0" smtClean="0"/>
              <a:t>file</a:t>
            </a:r>
            <a:endParaRPr lang="en-US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9925970" y="1363323"/>
            <a:ext cx="130293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Tokens</a:t>
            </a:r>
            <a:endParaRPr lang="en-US" sz="2000"/>
          </a:p>
        </p:txBody>
      </p:sp>
      <p:sp>
        <p:nvSpPr>
          <p:cNvPr id="72" name="TextBox 71"/>
          <p:cNvSpPr txBox="1"/>
          <p:nvPr/>
        </p:nvSpPr>
        <p:spPr>
          <a:xfrm>
            <a:off x="10359676" y="4223296"/>
            <a:ext cx="1302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Syntax analysis</a:t>
            </a:r>
            <a:endParaRPr lang="en-US" sz="2000" dirty="0"/>
          </a:p>
        </p:txBody>
      </p:sp>
      <p:sp>
        <p:nvSpPr>
          <p:cNvPr id="73" name="TextBox 72"/>
          <p:cNvSpPr txBox="1"/>
          <p:nvPr/>
        </p:nvSpPr>
        <p:spPr>
          <a:xfrm>
            <a:off x="8414053" y="3074213"/>
            <a:ext cx="130293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AST</a:t>
            </a:r>
            <a:endParaRPr lang="en-US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7467489" y="4265266"/>
            <a:ext cx="1184486" cy="839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Type</a:t>
            </a:r>
          </a:p>
          <a:p>
            <a:pPr algn="ctr"/>
            <a:r>
              <a:rPr lang="en-US" sz="2000" dirty="0" smtClean="0"/>
              <a:t>checking</a:t>
            </a:r>
            <a:endParaRPr lang="en-US" sz="2000" dirty="0"/>
          </a:p>
        </p:txBody>
      </p:sp>
      <p:sp>
        <p:nvSpPr>
          <p:cNvPr id="75" name="TextBox 74"/>
          <p:cNvSpPr txBox="1"/>
          <p:nvPr/>
        </p:nvSpPr>
        <p:spPr>
          <a:xfrm>
            <a:off x="5477796" y="3042296"/>
            <a:ext cx="130293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SAST</a:t>
            </a:r>
            <a:endParaRPr lang="en-US" sz="2000" dirty="0"/>
          </a:p>
        </p:txBody>
      </p:sp>
      <p:cxnSp>
        <p:nvCxnSpPr>
          <p:cNvPr id="108" name="Straight Arrow Connector 107"/>
          <p:cNvCxnSpPr>
            <a:stCxn id="7" idx="0"/>
            <a:endCxn id="59" idx="2"/>
          </p:cNvCxnSpPr>
          <p:nvPr/>
        </p:nvCxnSpPr>
        <p:spPr>
          <a:xfrm flipV="1">
            <a:off x="10483754" y="4102770"/>
            <a:ext cx="1" cy="1018837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2394037" y="2980352"/>
            <a:ext cx="1302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Write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886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38</Words>
  <Application>Microsoft Macintosh PowerPoint</Application>
  <PresentationFormat>Widescreen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Consolas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Bolton</dc:creator>
  <cp:lastModifiedBy>Eric Bolton</cp:lastModifiedBy>
  <cp:revision>10</cp:revision>
  <cp:lastPrinted>2016-12-22T04:16:02Z</cp:lastPrinted>
  <dcterms:created xsi:type="dcterms:W3CDTF">2016-12-22T02:53:35Z</dcterms:created>
  <dcterms:modified xsi:type="dcterms:W3CDTF">2016-12-22T04:39:57Z</dcterms:modified>
</cp:coreProperties>
</file>