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82"/>
    <p:restoredTop sz="94650"/>
  </p:normalViewPr>
  <p:slideViewPr>
    <p:cSldViewPr snapToGrid="0" snapToObjects="1">
      <p:cViewPr>
        <p:scale>
          <a:sx n="80" d="100"/>
          <a:sy n="80" d="100"/>
        </p:scale>
        <p:origin x="880" y="1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86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5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8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64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720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32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6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57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45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A3A2F-02A8-CE4E-8DC5-4F9B62FC48EA}" type="datetimeFigureOut">
              <a:rPr lang="en-US" smtClean="0"/>
              <a:t>12/27/16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D3575-9757-1E41-814C-2608945F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Arrow Connector 40"/>
          <p:cNvCxnSpPr/>
          <p:nvPr/>
        </p:nvCxnSpPr>
        <p:spPr>
          <a:xfrm flipH="1">
            <a:off x="1914912" y="1370022"/>
            <a:ext cx="1545768" cy="1094883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396512" y="1370022"/>
            <a:ext cx="1573267" cy="1088865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4279607" y="1602540"/>
            <a:ext cx="1573269" cy="1088867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/>
          <p:nvPr/>
        </p:nvCxnSpPr>
        <p:spPr>
          <a:xfrm rot="15900000" flipH="1" flipV="1">
            <a:off x="3995368" y="4849461"/>
            <a:ext cx="457200" cy="457200"/>
          </a:xfrm>
          <a:prstGeom prst="curvedConnector4">
            <a:avLst>
              <a:gd name="adj1" fmla="val -118616"/>
              <a:gd name="adj2" fmla="val 218616"/>
            </a:avLst>
          </a:prstGeom>
          <a:ln w="34925">
            <a:solidFill>
              <a:schemeClr val="tx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989085" y="1586498"/>
            <a:ext cx="1572456" cy="1089978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/>
          <p:cNvCxnSpPr/>
          <p:nvPr/>
        </p:nvCxnSpPr>
        <p:spPr>
          <a:xfrm rot="4200000" flipH="1" flipV="1">
            <a:off x="1654228" y="3067082"/>
            <a:ext cx="457200" cy="457200"/>
          </a:xfrm>
          <a:prstGeom prst="curvedConnector4">
            <a:avLst>
              <a:gd name="adj1" fmla="val -118616"/>
              <a:gd name="adj2" fmla="val 218616"/>
            </a:avLst>
          </a:prstGeom>
          <a:ln w="34925">
            <a:solidFill>
              <a:schemeClr val="tx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5111750" y="3822766"/>
            <a:ext cx="419100" cy="1161984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3933744" y="4729098"/>
            <a:ext cx="1948232" cy="19482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2: D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454480" y="179987"/>
            <a:ext cx="1948232" cy="19482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0: C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977329" y="4729783"/>
            <a:ext cx="1948232" cy="19482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3: D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846674" y="1917166"/>
            <a:ext cx="1948232" cy="19482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1: C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3095" y="1918277"/>
            <a:ext cx="1948232" cy="19482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4: D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148835" y="1970388"/>
            <a:ext cx="1074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C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2226793" y="1984814"/>
            <a:ext cx="1074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</a:t>
            </a:r>
            <a:endParaRPr lang="en-US" sz="4400" dirty="0"/>
          </a:p>
        </p:txBody>
      </p:sp>
      <p:sp>
        <p:nvSpPr>
          <p:cNvPr id="93" name="TextBox 92"/>
          <p:cNvSpPr txBox="1"/>
          <p:nvPr/>
        </p:nvSpPr>
        <p:spPr>
          <a:xfrm>
            <a:off x="1703063" y="1286822"/>
            <a:ext cx="1074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</a:t>
            </a:r>
            <a:endParaRPr lang="en-US" sz="4400" dirty="0"/>
          </a:p>
        </p:txBody>
      </p:sp>
      <p:sp>
        <p:nvSpPr>
          <p:cNvPr id="94" name="TextBox 93"/>
          <p:cNvSpPr txBox="1"/>
          <p:nvPr/>
        </p:nvSpPr>
        <p:spPr>
          <a:xfrm>
            <a:off x="4667689" y="1373260"/>
            <a:ext cx="1074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/>
              <a:t>C</a:t>
            </a:r>
            <a:endParaRPr lang="en-US" sz="4400" dirty="0"/>
          </a:p>
        </p:txBody>
      </p:sp>
      <p:sp>
        <p:nvSpPr>
          <p:cNvPr id="95" name="TextBox 94"/>
          <p:cNvSpPr txBox="1"/>
          <p:nvPr/>
        </p:nvSpPr>
        <p:spPr>
          <a:xfrm>
            <a:off x="4065524" y="3774344"/>
            <a:ext cx="1074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D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328523" y="4007329"/>
            <a:ext cx="1074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C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35255" y="3744241"/>
            <a:ext cx="1074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smtClean="0"/>
              <a:t>C;D</a:t>
            </a:r>
            <a:endParaRPr lang="en-US" sz="4400" dirty="0"/>
          </a:p>
        </p:txBody>
      </p:sp>
      <p:sp>
        <p:nvSpPr>
          <p:cNvPr id="98" name="TextBox 97"/>
          <p:cNvSpPr txBox="1"/>
          <p:nvPr/>
        </p:nvSpPr>
        <p:spPr>
          <a:xfrm>
            <a:off x="1738587" y="3766151"/>
            <a:ext cx="1074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C</a:t>
            </a:r>
          </a:p>
        </p:txBody>
      </p:sp>
      <p:cxnSp>
        <p:nvCxnSpPr>
          <p:cNvPr id="99" name="Curved Connector 98"/>
          <p:cNvCxnSpPr/>
          <p:nvPr/>
        </p:nvCxnSpPr>
        <p:spPr>
          <a:xfrm rot="15600000" flipH="1" flipV="1">
            <a:off x="1020983" y="4890244"/>
            <a:ext cx="457200" cy="457200"/>
          </a:xfrm>
          <a:prstGeom prst="curvedConnector4">
            <a:avLst>
              <a:gd name="adj1" fmla="val -118616"/>
              <a:gd name="adj2" fmla="val 218616"/>
            </a:avLst>
          </a:prstGeom>
          <a:ln w="34925">
            <a:solidFill>
              <a:schemeClr val="tx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>
          <a:xfrm>
            <a:off x="2410963" y="3128211"/>
            <a:ext cx="2465837" cy="1722044"/>
          </a:xfrm>
          <a:custGeom>
            <a:avLst/>
            <a:gdLst>
              <a:gd name="connsiteX0" fmla="*/ 2422358 w 2422358"/>
              <a:gd name="connsiteY0" fmla="*/ 0 h 1700463"/>
              <a:gd name="connsiteX1" fmla="*/ 1203158 w 2422358"/>
              <a:gd name="connsiteY1" fmla="*/ 449178 h 1700463"/>
              <a:gd name="connsiteX2" fmla="*/ 0 w 2422358"/>
              <a:gd name="connsiteY2" fmla="*/ 1700463 h 170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2358" h="1700463">
                <a:moveTo>
                  <a:pt x="2422358" y="0"/>
                </a:moveTo>
                <a:cubicBezTo>
                  <a:pt x="2014621" y="82884"/>
                  <a:pt x="1606884" y="165768"/>
                  <a:pt x="1203158" y="449178"/>
                </a:cubicBezTo>
                <a:cubicBezTo>
                  <a:pt x="799432" y="732588"/>
                  <a:pt x="64168" y="1572126"/>
                  <a:pt x="0" y="1700463"/>
                </a:cubicBezTo>
              </a:path>
            </a:pathLst>
          </a:custGeom>
          <a:ln w="34925">
            <a:solidFill>
              <a:schemeClr val="tx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204786" y="2974800"/>
            <a:ext cx="1074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D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4574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24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Bolton</dc:creator>
  <cp:lastModifiedBy>Eric Bolton</cp:lastModifiedBy>
  <cp:revision>8</cp:revision>
  <cp:lastPrinted>2016-12-27T08:34:24Z</cp:lastPrinted>
  <dcterms:created xsi:type="dcterms:W3CDTF">2016-12-27T07:51:44Z</dcterms:created>
  <dcterms:modified xsi:type="dcterms:W3CDTF">2016-12-27T08:37:01Z</dcterms:modified>
</cp:coreProperties>
</file>