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1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3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8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3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8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0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1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2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1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5A829-85AA-154F-AD28-E060B4CCA3BF}" type="datetimeFigureOut">
              <a:rPr lang="en-US" smtClean="0"/>
              <a:t>8/15/14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E71F0-50AF-0043-AE88-656F6EDEE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2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BOREDGAMES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9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Kristen Wise</a:t>
            </a:r>
          </a:p>
          <a:p>
            <a:endParaRPr lang="en-US" dirty="0"/>
          </a:p>
          <a:p>
            <a:r>
              <a:rPr lang="en-US" dirty="0" smtClean="0"/>
              <a:t>Brandon Kessler</a:t>
            </a:r>
          </a:p>
          <a:p>
            <a:endParaRPr lang="en-US" dirty="0"/>
          </a:p>
        </p:txBody>
      </p:sp>
      <p:pic>
        <p:nvPicPr>
          <p:cNvPr id="5" name="Picture 4" descr="hansel_and_gretel__2013__by_batliebre-d5y1h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981" y="1417638"/>
            <a:ext cx="3727655" cy="527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3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based board games</a:t>
            </a:r>
          </a:p>
          <a:p>
            <a:r>
              <a:rPr lang="en-US" dirty="0" smtClean="0"/>
              <a:t>Board setup, turn changes, game rules</a:t>
            </a:r>
          </a:p>
          <a:p>
            <a:r>
              <a:rPr lang="en-US" dirty="0" smtClean="0"/>
              <a:t>Focus on accessibility, removing base layer of check functions (lessening overall convolution inherent in most game programs)</a:t>
            </a:r>
          </a:p>
        </p:txBody>
      </p:sp>
    </p:spTree>
    <p:extLst>
      <p:ext uri="{BB962C8B-B14F-4D97-AF65-F5344CB8AC3E}">
        <p14:creationId xmlns:p14="http://schemas.microsoft.com/office/powerpoint/2010/main" val="291543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Float ((Double))</a:t>
            </a:r>
          </a:p>
          <a:p>
            <a:r>
              <a:rPr lang="en-US" dirty="0" smtClean="0"/>
              <a:t>String</a:t>
            </a:r>
          </a:p>
          <a:p>
            <a:r>
              <a:rPr lang="en-US" dirty="0" smtClean="0"/>
              <a:t>Piece</a:t>
            </a:r>
          </a:p>
          <a:p>
            <a:r>
              <a:rPr lang="en-US" dirty="0" smtClean="0"/>
              <a:t>Boolean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2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8-15 at 5.15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50" y="876009"/>
            <a:ext cx="3949700" cy="575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6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TIME!!!!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8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57</Words>
  <Application>Microsoft Macintosh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BOREDGAMES</vt:lpstr>
      <vt:lpstr>Team</vt:lpstr>
      <vt:lpstr>Overview</vt:lpstr>
      <vt:lpstr>Types</vt:lpstr>
      <vt:lpstr>Process</vt:lpstr>
      <vt:lpstr>DEMO TIME!!!!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BOREDGAMES</dc:title>
  <dc:creator>Kristen Wise</dc:creator>
  <cp:lastModifiedBy>Kristen Wise</cp:lastModifiedBy>
  <cp:revision>5</cp:revision>
  <dcterms:created xsi:type="dcterms:W3CDTF">2014-08-15T20:37:07Z</dcterms:created>
  <dcterms:modified xsi:type="dcterms:W3CDTF">2014-08-16T03:56:09Z</dcterms:modified>
</cp:coreProperties>
</file>