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2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6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3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9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9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6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2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2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4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586CF-768B-5347-B0A5-D7C546DDA0FD}" type="datetimeFigureOut">
              <a:rPr lang="en-US" smtClean="0"/>
              <a:t>12/19/12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0DFA7-2ECD-834D-BF4E-C0D2F3AA6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2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4701" y="660400"/>
            <a:ext cx="7772400" cy="1470025"/>
          </a:xfrm>
        </p:spPr>
        <p:txBody>
          <a:bodyPr/>
          <a:lstStyle/>
          <a:p>
            <a:r>
              <a:rPr lang="en-US" dirty="0" err="1" smtClean="0"/>
              <a:t>MatCab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7949" y="2461746"/>
            <a:ext cx="6894451" cy="3177054"/>
          </a:xfrm>
        </p:spPr>
        <p:txBody>
          <a:bodyPr>
            <a:normAutofit/>
          </a:bodyPr>
          <a:lstStyle/>
          <a:p>
            <a:r>
              <a:rPr lang="en-US" dirty="0" smtClean="0"/>
              <a:t>A Matrix Manipulation Language</a:t>
            </a:r>
          </a:p>
          <a:p>
            <a:r>
              <a:rPr lang="en-US" dirty="0" smtClean="0"/>
              <a:t>Cheng Xiang</a:t>
            </a:r>
          </a:p>
          <a:p>
            <a:r>
              <a:rPr lang="en-US" dirty="0" err="1" smtClean="0"/>
              <a:t>Tianchen</a:t>
            </a:r>
            <a:r>
              <a:rPr lang="en-US" dirty="0" smtClean="0"/>
              <a:t> Yu</a:t>
            </a:r>
          </a:p>
          <a:p>
            <a:r>
              <a:rPr lang="en-US" dirty="0" smtClean="0"/>
              <a:t>Ran Yu</a:t>
            </a:r>
          </a:p>
          <a:p>
            <a:r>
              <a:rPr lang="en-US" dirty="0" smtClean="0"/>
              <a:t>Yu Qiao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24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matrix manipulation language that uses C-like syntax but operates on Matrix easily.</a:t>
            </a:r>
          </a:p>
          <a:p>
            <a:r>
              <a:rPr lang="en-US" dirty="0" smtClean="0"/>
              <a:t>Support common matrix operations</a:t>
            </a:r>
          </a:p>
          <a:p>
            <a:pPr lvl="1"/>
            <a:r>
              <a:rPr lang="en-US" dirty="0" smtClean="0"/>
              <a:t>Add, Minus, Multiply, Convolution,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340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implement matrix operations</a:t>
            </a:r>
          </a:p>
          <a:p>
            <a:r>
              <a:rPr lang="en-US" dirty="0" smtClean="0"/>
              <a:t>Intended to manipulate GPU acceleration by CUDA language.</a:t>
            </a:r>
          </a:p>
          <a:p>
            <a:pPr lvl="1"/>
            <a:r>
              <a:rPr lang="en-US" dirty="0" smtClean="0"/>
              <a:t>Did not implement this due to time limit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33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a </a:t>
            </a:r>
            <a:r>
              <a:rPr lang="en-US" dirty="0" err="1" smtClean="0"/>
              <a:t>MatCab</a:t>
            </a:r>
            <a:r>
              <a:rPr lang="en-US" dirty="0" smtClean="0"/>
              <a:t> program is just like writing a </a:t>
            </a:r>
            <a:r>
              <a:rPr lang="en-US" smtClean="0"/>
              <a:t>C program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76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Much like the </a:t>
            </a:r>
            <a:r>
              <a:rPr lang="en-US" dirty="0" err="1" smtClean="0"/>
              <a:t>MicroC</a:t>
            </a:r>
            <a:r>
              <a:rPr lang="en-US" dirty="0" smtClean="0"/>
              <a:t> compiler</a:t>
            </a:r>
          </a:p>
          <a:p>
            <a:r>
              <a:rPr lang="en-US" dirty="0" smtClean="0"/>
              <a:t>Scanner outputs the token stream</a:t>
            </a:r>
          </a:p>
          <a:p>
            <a:r>
              <a:rPr lang="en-US" dirty="0" smtClean="0"/>
              <a:t>Parser inputs  the token stream and constructs an AST</a:t>
            </a:r>
          </a:p>
          <a:p>
            <a:r>
              <a:rPr lang="en-US" dirty="0" smtClean="0"/>
              <a:t>Compiler does semantic analysis and translate the </a:t>
            </a:r>
            <a:r>
              <a:rPr lang="en-US" dirty="0" err="1" smtClean="0"/>
              <a:t>MatCab</a:t>
            </a:r>
            <a:r>
              <a:rPr lang="en-US" dirty="0" smtClean="0"/>
              <a:t> code into Java code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13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verifies the program is semantically correct.</a:t>
            </a:r>
          </a:p>
          <a:p>
            <a:pPr lvl="1"/>
            <a:r>
              <a:rPr lang="en-US" dirty="0" smtClean="0"/>
              <a:t>The function argument must match the formal list</a:t>
            </a:r>
          </a:p>
          <a:p>
            <a:pPr lvl="1"/>
            <a:r>
              <a:rPr lang="en-US" dirty="0"/>
              <a:t>An integer cannot be added to a </a:t>
            </a:r>
            <a:r>
              <a:rPr lang="en-US" dirty="0" smtClean="0"/>
              <a:t>matrix</a:t>
            </a:r>
          </a:p>
          <a:p>
            <a:pPr lvl="1"/>
            <a:r>
              <a:rPr lang="en-US" dirty="0" smtClean="0"/>
              <a:t>Cannot do </a:t>
            </a:r>
            <a:r>
              <a:rPr lang="pt-BR" dirty="0" err="1" smtClean="0"/>
              <a:t>convolution</a:t>
            </a:r>
            <a:r>
              <a:rPr lang="pt-BR" dirty="0" smtClean="0"/>
              <a:t> </a:t>
            </a:r>
            <a:r>
              <a:rPr lang="pt-BR" dirty="0" err="1" smtClean="0"/>
              <a:t>against</a:t>
            </a:r>
            <a:r>
              <a:rPr lang="pt-BR" dirty="0" smtClean="0"/>
              <a:t> </a:t>
            </a:r>
            <a:r>
              <a:rPr lang="pt-BR" dirty="0" err="1" smtClean="0"/>
              <a:t>an</a:t>
            </a:r>
            <a:r>
              <a:rPr lang="pt-BR" dirty="0" smtClean="0"/>
              <a:t> </a:t>
            </a:r>
            <a:r>
              <a:rPr lang="pt-BR" dirty="0" err="1" smtClean="0"/>
              <a:t>integer</a:t>
            </a:r>
            <a:endParaRPr lang="pt-BR" dirty="0" smtClean="0"/>
          </a:p>
          <a:p>
            <a:r>
              <a:rPr lang="en-US" dirty="0" smtClean="0"/>
              <a:t>Then translate it into Java code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javac</a:t>
            </a:r>
            <a:r>
              <a:rPr lang="en-US" dirty="0" smtClean="0"/>
              <a:t> to compile and java </a:t>
            </a:r>
            <a:r>
              <a:rPr lang="en-US" smtClean="0"/>
              <a:t>to run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78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EARLY</a:t>
            </a:r>
          </a:p>
          <a:p>
            <a:pPr lvl="1"/>
            <a:r>
              <a:rPr lang="en-US" dirty="0" smtClean="0"/>
              <a:t>although repeated many times…</a:t>
            </a:r>
          </a:p>
          <a:p>
            <a:r>
              <a:rPr lang="en-US" dirty="0" smtClean="0"/>
              <a:t>Resolve technical </a:t>
            </a:r>
            <a:r>
              <a:rPr lang="en-US" smtClean="0"/>
              <a:t>risks at first</a:t>
            </a:r>
          </a:p>
          <a:p>
            <a:r>
              <a:rPr lang="en-US" dirty="0" smtClean="0"/>
              <a:t>How to lead a project team</a:t>
            </a:r>
          </a:p>
          <a:p>
            <a:r>
              <a:rPr lang="en-US" dirty="0" smtClean="0"/>
              <a:t>How to do things recursively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277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7000" dirty="0" smtClean="0"/>
              <a:t>Thank You!</a:t>
            </a:r>
            <a:endParaRPr lang="en-US" sz="7000" dirty="0"/>
          </a:p>
        </p:txBody>
      </p:sp>
    </p:spTree>
    <p:extLst>
      <p:ext uri="{BB962C8B-B14F-4D97-AF65-F5344CB8AC3E}">
        <p14:creationId xmlns:p14="http://schemas.microsoft.com/office/powerpoint/2010/main" val="1762687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186</Words>
  <Application>Microsoft Macintosh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MatCab</vt:lpstr>
      <vt:lpstr>Overview</vt:lpstr>
      <vt:lpstr>Motivation</vt:lpstr>
      <vt:lpstr>Tutorial</vt:lpstr>
      <vt:lpstr>Implementation</vt:lpstr>
      <vt:lpstr>Code Generation</vt:lpstr>
      <vt:lpstr>Lessons learnt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MatCab</dc:title>
  <dc:creator>Yu Qiao</dc:creator>
  <cp:lastModifiedBy>Yu Qiao</cp:lastModifiedBy>
  <cp:revision>25</cp:revision>
  <dcterms:created xsi:type="dcterms:W3CDTF">2012-12-19T05:29:31Z</dcterms:created>
  <dcterms:modified xsi:type="dcterms:W3CDTF">2012-12-19T17:11:06Z</dcterms:modified>
</cp:coreProperties>
</file>