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66" r:id="rId5"/>
    <p:sldId id="267" r:id="rId6"/>
    <p:sldId id="259" r:id="rId7"/>
    <p:sldId id="260" r:id="rId8"/>
    <p:sldId id="261" r:id="rId9"/>
    <p:sldId id="262" r:id="rId10"/>
    <p:sldId id="263" r:id="rId11"/>
    <p:sldId id="269" r:id="rId12"/>
    <p:sldId id="268" r:id="rId13"/>
    <p:sldId id="264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60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2F0FF-ECFA-42D4-AA7A-40EB7979616A}" type="datetimeFigureOut">
              <a:rPr lang="en-US" smtClean="0"/>
              <a:t>12/22/11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1B093-7B78-44FC-B847-373C84C98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7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1B093-7B78-44FC-B847-373C84C985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443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77BD-1D02-45FA-9907-7F01F32C0E3D}" type="datetimeFigureOut">
              <a:rPr lang="en-US" smtClean="0"/>
              <a:t>12/22/11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1E24-D8E6-4C74-8727-1CF7309B8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07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77BD-1D02-45FA-9907-7F01F32C0E3D}" type="datetimeFigureOut">
              <a:rPr lang="en-US" smtClean="0"/>
              <a:t>12/22/11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1E24-D8E6-4C74-8727-1CF7309B8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19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77BD-1D02-45FA-9907-7F01F32C0E3D}" type="datetimeFigureOut">
              <a:rPr lang="en-US" smtClean="0"/>
              <a:t>12/22/11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1E24-D8E6-4C74-8727-1CF7309B8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087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77BD-1D02-45FA-9907-7F01F32C0E3D}" type="datetimeFigureOut">
              <a:rPr lang="en-US" smtClean="0"/>
              <a:t>12/22/11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1E24-D8E6-4C74-8727-1CF7309B8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77BD-1D02-45FA-9907-7F01F32C0E3D}" type="datetimeFigureOut">
              <a:rPr lang="en-US" smtClean="0"/>
              <a:t>12/22/11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1E24-D8E6-4C74-8727-1CF7309B8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58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77BD-1D02-45FA-9907-7F01F32C0E3D}" type="datetimeFigureOut">
              <a:rPr lang="en-US" smtClean="0"/>
              <a:t>12/22/11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1E24-D8E6-4C74-8727-1CF7309B8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70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77BD-1D02-45FA-9907-7F01F32C0E3D}" type="datetimeFigureOut">
              <a:rPr lang="en-US" smtClean="0"/>
              <a:t>12/22/11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1E24-D8E6-4C74-8727-1CF7309B8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84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77BD-1D02-45FA-9907-7F01F32C0E3D}" type="datetimeFigureOut">
              <a:rPr lang="en-US" smtClean="0"/>
              <a:t>12/22/11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1E24-D8E6-4C74-8727-1CF7309B8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119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77BD-1D02-45FA-9907-7F01F32C0E3D}" type="datetimeFigureOut">
              <a:rPr lang="en-US" smtClean="0"/>
              <a:t>12/22/11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1E24-D8E6-4C74-8727-1CF7309B8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83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77BD-1D02-45FA-9907-7F01F32C0E3D}" type="datetimeFigureOut">
              <a:rPr lang="en-US" smtClean="0"/>
              <a:t>12/22/11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1E24-D8E6-4C74-8727-1CF7309B8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30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77BD-1D02-45FA-9907-7F01F32C0E3D}" type="datetimeFigureOut">
              <a:rPr lang="en-US" smtClean="0"/>
              <a:t>12/22/11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1E24-D8E6-4C74-8727-1CF7309B8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136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777BD-1D02-45FA-9907-7F01F32C0E3D}" type="datetimeFigureOut">
              <a:rPr lang="en-US" smtClean="0"/>
              <a:t>12/22/11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91E24-D8E6-4C74-8727-1CF7309B8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53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61682"/>
            <a:ext cx="8001000" cy="2457451"/>
          </a:xfrm>
        </p:spPr>
        <p:txBody>
          <a:bodyPr anchor="ctr"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apping 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pplication 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rogramming language 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ade for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veryone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MAPMe</a:t>
            </a:r>
            <a:r>
              <a:rPr lang="en-US" dirty="0" smtClean="0">
                <a:solidFill>
                  <a:srgbClr val="002060"/>
                </a:solidFill>
                <a:effectLst/>
              </a:rPr>
              <a:t/>
            </a:r>
            <a:br>
              <a:rPr lang="en-US" dirty="0" smtClean="0">
                <a:solidFill>
                  <a:srgbClr val="002060"/>
                </a:solidFill>
                <a:effectLst/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819400"/>
            <a:ext cx="7696200" cy="3276600"/>
          </a:xfrm>
        </p:spPr>
        <p:txBody>
          <a:bodyPr anchor="ctr"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COMS W4115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Programming Languages and Translators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Professor Stephen Edwards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Group Members: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5741" y="5714999"/>
            <a:ext cx="3581400" cy="9048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400" dirty="0" err="1">
                <a:solidFill>
                  <a:srgbClr val="002060"/>
                </a:solidFill>
              </a:rPr>
              <a:t>Changyu</a:t>
            </a:r>
            <a:r>
              <a:rPr lang="en-US" sz="2400" dirty="0">
                <a:solidFill>
                  <a:srgbClr val="002060"/>
                </a:solidFill>
              </a:rPr>
              <a:t> Liu – cl2997</a:t>
            </a:r>
          </a:p>
          <a:p>
            <a:pPr lvl="0" algn="ctr">
              <a:spcBef>
                <a:spcPct val="20000"/>
              </a:spcBef>
            </a:pPr>
            <a:r>
              <a:rPr lang="en-US" sz="2400" dirty="0">
                <a:solidFill>
                  <a:srgbClr val="002060"/>
                </a:solidFill>
              </a:rPr>
              <a:t>Eric Ellis – </a:t>
            </a:r>
            <a:r>
              <a:rPr lang="en-US" sz="2400" dirty="0" smtClean="0">
                <a:solidFill>
                  <a:srgbClr val="002060"/>
                </a:solidFill>
              </a:rPr>
              <a:t>ede2106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5494" y="5715000"/>
            <a:ext cx="3733800" cy="9048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400" dirty="0">
                <a:solidFill>
                  <a:srgbClr val="002060"/>
                </a:solidFill>
              </a:rPr>
              <a:t>Denelle Baptiste – dgb2122</a:t>
            </a:r>
          </a:p>
          <a:p>
            <a:pPr lvl="0" algn="ctr">
              <a:spcBef>
                <a:spcPct val="20000"/>
              </a:spcBef>
            </a:pPr>
            <a:r>
              <a:rPr lang="en-US" sz="2400" dirty="0" err="1">
                <a:solidFill>
                  <a:srgbClr val="002060"/>
                </a:solidFill>
              </a:rPr>
              <a:t>Jonecia</a:t>
            </a:r>
            <a:r>
              <a:rPr lang="en-US" sz="2400" dirty="0">
                <a:solidFill>
                  <a:srgbClr val="002060"/>
                </a:solidFill>
              </a:rPr>
              <a:t> Keels – jtk2128</a:t>
            </a:r>
          </a:p>
        </p:txBody>
      </p:sp>
    </p:spTree>
    <p:extLst>
      <p:ext uri="{BB962C8B-B14F-4D97-AF65-F5344CB8AC3E}">
        <p14:creationId xmlns:p14="http://schemas.microsoft.com/office/powerpoint/2010/main" val="1564819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09599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Tutorial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5867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Second Step: 	Create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MAPMe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File 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~Comments are written like this~</a:t>
            </a:r>
          </a:p>
          <a:p>
            <a:pPr marL="0" indent="0">
              <a:lnSpc>
                <a:spcPct val="150000"/>
              </a:lnSpc>
              <a:buNone/>
            </a:pPr>
            <a:endParaRPr lang="en-US" sz="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~Stream command loads xml file and create all the objects defined~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stream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(“ColumbiaU.xml”);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~Variable Declaration~</a:t>
            </a:r>
            <a:b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x;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Float y;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String text;</a:t>
            </a:r>
          </a:p>
          <a:p>
            <a:pPr marL="0" indent="0">
              <a:buNone/>
            </a:pP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StringList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slist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SlistHash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hashlist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en-US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4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5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13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09599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Tutorial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1295398"/>
            <a:ext cx="8915400" cy="5486401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~Use of Variables~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 = 10;</a:t>
            </a:r>
            <a:b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 = (x +1);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Slisthash</a:t>
            </a:r>
            <a: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hashlist</a:t>
            </a:r>
            <a: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StringList</a:t>
            </a:r>
            <a: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slist</a:t>
            </a:r>
            <a: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hashlist.add</a:t>
            </a:r>
            <a:r>
              <a: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“car” {“BMW”, “</a:t>
            </a:r>
            <a:r>
              <a:rPr lang="en-US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Volkswagon</a:t>
            </a:r>
            <a: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”};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slist</a:t>
            </a:r>
            <a: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hashlist.find</a:t>
            </a:r>
            <a: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“car”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print(</a:t>
            </a:r>
            <a:r>
              <a:rPr lang="en-US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slist</a:t>
            </a:r>
            <a: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0">
              <a:buNone/>
            </a:pPr>
            <a:endParaRPr lang="en-US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~Conditionals~</a:t>
            </a:r>
          </a:p>
          <a:p>
            <a:pPr marL="0" indent="0">
              <a:buNone/>
            </a:pPr>
            <a:r>
              <a:rPr lang="en-US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string error;</a:t>
            </a:r>
          </a:p>
          <a:p>
            <a:pPr marL="0" indent="0">
              <a:buNone/>
            </a:pPr>
            <a:r>
              <a:rPr lang="en-US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=0;</a:t>
            </a:r>
          </a:p>
          <a:p>
            <a:pPr marL="0" indent="0">
              <a:buNone/>
            </a:pPr>
            <a:endParaRPr lang="en-US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 ((</a:t>
            </a:r>
            <a:r>
              <a:rPr lang="en-US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&lt;5))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{ print(</a:t>
            </a:r>
            <a:r>
              <a:rPr lang="en-US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);}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else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{ error = “</a:t>
            </a:r>
            <a:r>
              <a:rPr lang="en-US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is not less than 5”; print (error);}</a:t>
            </a:r>
          </a:p>
          <a:p>
            <a:pPr marL="0" indent="0">
              <a:buNone/>
            </a:pPr>
            <a:endParaRPr lang="en-US" sz="4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5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8600" y="685800"/>
            <a:ext cx="8077200" cy="533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Second Step: 	Create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MAPMe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File </a:t>
            </a:r>
          </a:p>
        </p:txBody>
      </p:sp>
    </p:spTree>
    <p:extLst>
      <p:ext uri="{BB962C8B-B14F-4D97-AF65-F5344CB8AC3E}">
        <p14:creationId xmlns:p14="http://schemas.microsoft.com/office/powerpoint/2010/main" val="1677832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09599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Tutorial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5867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Second Step: 	Create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MAPMe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File 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~Comments are written like this~</a:t>
            </a:r>
          </a:p>
          <a:p>
            <a:pPr marL="0" indent="0">
              <a:lnSpc>
                <a:spcPct val="150000"/>
              </a:lnSpc>
              <a:buNone/>
            </a:pPr>
            <a:endParaRPr lang="en-US" sz="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~Stream command loads xml file and create all the objects defined~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stream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(“ColumbiaU.xml”);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~users can now refer to objects by the name given in the xml file and xml fields~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 (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myCar</a:t>
            </a:r>
            <a:r>
              <a:rPr lang="en-US" sz="2000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.type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== “Vehicle”)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float speed;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float distance;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float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estTimeArr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speed =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myCar</a:t>
            </a:r>
            <a:r>
              <a:rPr lang="en-US" sz="2000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.speed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distance = </a:t>
            </a:r>
            <a:r>
              <a:rPr lang="en-US" sz="2000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getDistance</a:t>
            </a:r>
            <a:r>
              <a:rPr lang="en-US" sz="2000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myDorm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Chipotle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estTimeArr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speed/distance;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marL="0" indent="0">
              <a:buNone/>
            </a:pPr>
            <a:endParaRPr lang="en-US" sz="4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4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5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648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295400"/>
            <a:ext cx="8915400" cy="34290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Implementation of </a:t>
            </a:r>
            <a:r>
              <a:rPr lang="en-US" sz="6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MAPMe</a:t>
            </a:r>
            <a:endParaRPr lang="en-US" sz="6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373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295400"/>
            <a:ext cx="8915400" cy="34290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Lessons Learned</a:t>
            </a:r>
            <a:endParaRPr lang="en-US" sz="6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994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MAPMe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534400" cy="4419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A </a:t>
            </a:r>
            <a:r>
              <a:rPr lang="en-US" sz="2800" dirty="0">
                <a:solidFill>
                  <a:schemeClr val="bg1"/>
                </a:solidFill>
              </a:rPr>
              <a:t>simply created, object-applicative</a:t>
            </a:r>
            <a:r>
              <a:rPr lang="en-US" sz="2800" dirty="0" smtClean="0">
                <a:solidFill>
                  <a:schemeClr val="bg1"/>
                </a:solidFill>
              </a:rPr>
              <a:t>,</a:t>
            </a:r>
            <a:r>
              <a:rPr lang="en-US" sz="2800" dirty="0">
                <a:solidFill>
                  <a:schemeClr val="bg1"/>
                </a:solidFill>
              </a:rPr>
              <a:t> imperative </a:t>
            </a:r>
            <a:r>
              <a:rPr lang="en-US" sz="2800" dirty="0" smtClean="0">
                <a:solidFill>
                  <a:schemeClr val="bg1"/>
                </a:solidFill>
              </a:rPr>
              <a:t>style language </a:t>
            </a:r>
            <a:r>
              <a:rPr lang="en-US" sz="2800" dirty="0">
                <a:solidFill>
                  <a:schemeClr val="bg1"/>
                </a:solidFill>
              </a:rPr>
              <a:t>that allows for manipulation of real </a:t>
            </a:r>
            <a:r>
              <a:rPr lang="en-US" sz="2800" dirty="0" smtClean="0">
                <a:solidFill>
                  <a:schemeClr val="bg1"/>
                </a:solidFill>
              </a:rPr>
              <a:t>geographical data.</a:t>
            </a:r>
            <a:endParaRPr lang="en-US" sz="28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0" lvl="0" indent="0" algn="ctr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Designed to allow </a:t>
            </a:r>
            <a:r>
              <a:rPr lang="en-US" sz="2800" dirty="0">
                <a:solidFill>
                  <a:schemeClr val="bg1"/>
                </a:solidFill>
              </a:rPr>
              <a:t>users the ability to easily computerize geographical data and apply algorithms to solve a number of different problems </a:t>
            </a:r>
          </a:p>
          <a:p>
            <a:pPr marL="0" indent="0" algn="ctr">
              <a:buNone/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817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MAPMe</a:t>
            </a:r>
            <a:endParaRPr lang="en-US" sz="31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534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05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easily learn-able for beginners </a:t>
            </a:r>
          </a:p>
          <a:p>
            <a:pPr marL="0" indent="0">
              <a:buNone/>
            </a:pPr>
            <a:endParaRPr lang="en-US" sz="105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quickly adaptable for programmers coming from any language</a:t>
            </a:r>
          </a:p>
          <a:p>
            <a:pPr>
              <a:buFont typeface="Wingdings" pitchFamily="2" charset="2"/>
              <a:buChar char="v"/>
            </a:pPr>
            <a:endParaRPr lang="en-US" sz="105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focuses on applying functions on user created objects to solve problems or build applications</a:t>
            </a:r>
          </a:p>
          <a:p>
            <a:pPr>
              <a:buFont typeface="Wingdings" pitchFamily="2" charset="2"/>
              <a:buChar char="v"/>
            </a:pPr>
            <a:endParaRPr lang="en-US" sz="105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>
                <a:solidFill>
                  <a:schemeClr val="bg1"/>
                </a:solidFill>
              </a:rPr>
              <a:t>o</a:t>
            </a:r>
            <a:r>
              <a:rPr lang="en-US" sz="2400" dirty="0" smtClean="0">
                <a:solidFill>
                  <a:schemeClr val="bg1"/>
                </a:solidFill>
              </a:rPr>
              <a:t>bject creation is the basis of this language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370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MAPMe</a:t>
            </a:r>
            <a:endParaRPr lang="en-US" sz="31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534400" cy="48768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Example 1: College Students can create a representative map of their campus and determine how long it takes to get from their campus dorm or from class to class.</a:t>
            </a:r>
          </a:p>
          <a:p>
            <a:pPr marL="0" indent="0">
              <a:buNone/>
            </a:pPr>
            <a:endParaRPr lang="en-US" sz="4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Example 2: A user can model their neighborhood and the location of their favorite fast food restaurant and can calculate the shortest distance from their home to a restaurant. The user can build mode of transportation objects which has the potential to calculate estimate time of arrival.</a:t>
            </a:r>
          </a:p>
          <a:p>
            <a:pPr marL="0" indent="0">
              <a:buNone/>
            </a:pPr>
            <a:endParaRPr lang="en-US" sz="4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Example 3: A cyclist training for a marathon can generate multiple paths of some distance he could travel from his home as part of his regime.</a:t>
            </a:r>
          </a:p>
          <a:p>
            <a:pPr marL="0" indent="0">
              <a:buNone/>
            </a:pPr>
            <a:endParaRPr lang="en-US" sz="4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Example 4: When road disturbances occur (i.e. construction, accidents, etc.), the Department of Transportation can use </a:t>
            </a:r>
            <a:r>
              <a:rPr lang="en-US" sz="4400" dirty="0" err="1" smtClean="0">
                <a:solidFill>
                  <a:schemeClr val="bg1"/>
                </a:solidFill>
              </a:rPr>
              <a:t>MAPMe</a:t>
            </a:r>
            <a:r>
              <a:rPr lang="en-US" sz="4400" dirty="0" smtClean="0">
                <a:solidFill>
                  <a:schemeClr val="bg1"/>
                </a:solidFill>
              </a:rPr>
              <a:t> to generate all alternate paths to route destinations to find detours.</a:t>
            </a:r>
          </a:p>
          <a:p>
            <a:pPr marL="0" indent="0">
              <a:buNone/>
            </a:pPr>
            <a:endParaRPr lang="en-US" sz="16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132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MAPMe</a:t>
            </a:r>
            <a:endParaRPr lang="en-US" sz="31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534400" cy="4876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800" dirty="0">
                <a:solidFill>
                  <a:schemeClr val="bg1"/>
                </a:solidFill>
              </a:rPr>
              <a:t>Algorithms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HASH </a:t>
            </a:r>
            <a:r>
              <a:rPr lang="en-US" sz="2400" dirty="0">
                <a:solidFill>
                  <a:schemeClr val="bg1"/>
                </a:solidFill>
              </a:rPr>
              <a:t>MAP TO CREATE TAGS FOR </a:t>
            </a:r>
            <a:r>
              <a:rPr lang="en-US" sz="2400" dirty="0" smtClean="0">
                <a:solidFill>
                  <a:schemeClr val="bg1"/>
                </a:solidFill>
              </a:rPr>
              <a:t>BUILDINGS/LANDMARKS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create </a:t>
            </a:r>
            <a:r>
              <a:rPr lang="en-US" sz="2400" dirty="0">
                <a:solidFill>
                  <a:schemeClr val="bg1"/>
                </a:solidFill>
              </a:rPr>
              <a:t>a type for modes of transportation (car, walking, bike, </a:t>
            </a:r>
            <a:r>
              <a:rPr lang="en-US" sz="2400" dirty="0" err="1">
                <a:solidFill>
                  <a:schemeClr val="bg1"/>
                </a:solidFill>
              </a:rPr>
              <a:t>etc</a:t>
            </a:r>
            <a:r>
              <a:rPr lang="en-US" sz="2400" dirty="0" smtClean="0">
                <a:solidFill>
                  <a:schemeClr val="bg1"/>
                </a:solidFill>
              </a:rPr>
              <a:t>)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>
                <a:solidFill>
                  <a:schemeClr val="bg1"/>
                </a:solidFill>
              </a:rPr>
              <a:t>calculate all paths from a to b (detour paths also included</a:t>
            </a:r>
            <a:r>
              <a:rPr lang="en-US" sz="2400" dirty="0" smtClean="0">
                <a:solidFill>
                  <a:schemeClr val="bg1"/>
                </a:solidFill>
              </a:rPr>
              <a:t>)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Shortest Path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err="1" smtClean="0">
                <a:solidFill>
                  <a:schemeClr val="bg1"/>
                </a:solidFill>
              </a:rPr>
              <a:t>dijkstra's</a:t>
            </a:r>
            <a:r>
              <a:rPr lang="en-US" sz="2400" dirty="0" smtClean="0">
                <a:solidFill>
                  <a:schemeClr val="bg1"/>
                </a:solidFill>
              </a:rPr>
              <a:t> algorithm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Determining all intersections </a:t>
            </a:r>
            <a:r>
              <a:rPr lang="en-US" sz="2400" dirty="0">
                <a:solidFill>
                  <a:schemeClr val="bg1"/>
                </a:solidFill>
              </a:rPr>
              <a:t>on </a:t>
            </a:r>
            <a:r>
              <a:rPr lang="en-US" sz="2400" smtClean="0">
                <a:solidFill>
                  <a:schemeClr val="bg1"/>
                </a:solidFill>
              </a:rPr>
              <a:t>the </a:t>
            </a:r>
            <a:r>
              <a:rPr lang="en-US" sz="2400" smtClean="0">
                <a:solidFill>
                  <a:schemeClr val="bg1"/>
                </a:solidFill>
              </a:rPr>
              <a:t>map</a:t>
            </a:r>
            <a:endParaRPr lang="en-US" sz="24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find </a:t>
            </a:r>
            <a:r>
              <a:rPr lang="en-US" sz="2400" dirty="0">
                <a:solidFill>
                  <a:schemeClr val="bg1"/>
                </a:solidFill>
              </a:rPr>
              <a:t>nearest points of </a:t>
            </a:r>
            <a:r>
              <a:rPr lang="en-US" sz="2400" dirty="0" smtClean="0">
                <a:solidFill>
                  <a:schemeClr val="bg1"/>
                </a:solidFill>
              </a:rPr>
              <a:t>interest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specify </a:t>
            </a:r>
            <a:r>
              <a:rPr lang="en-US" sz="2400" dirty="0">
                <a:solidFill>
                  <a:schemeClr val="bg1"/>
                </a:solidFill>
              </a:rPr>
              <a:t>path types (road, walkway, interstate) to give more accurate directions </a:t>
            </a:r>
            <a:endParaRPr lang="en-US" sz="24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Calculate  </a:t>
            </a:r>
            <a:r>
              <a:rPr lang="en-US" sz="2400" dirty="0">
                <a:solidFill>
                  <a:schemeClr val="bg1"/>
                </a:solidFill>
              </a:rPr>
              <a:t>estimated time of arrival (eta)</a:t>
            </a:r>
          </a:p>
        </p:txBody>
      </p:sp>
    </p:spTree>
    <p:extLst>
      <p:ext uri="{BB962C8B-B14F-4D97-AF65-F5344CB8AC3E}">
        <p14:creationId xmlns:p14="http://schemas.microsoft.com/office/powerpoint/2010/main" val="4013985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Geographical Area for Demonstration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708" y="1648308"/>
            <a:ext cx="3214892" cy="4869463"/>
          </a:xfrm>
        </p:spPr>
      </p:pic>
      <p:sp>
        <p:nvSpPr>
          <p:cNvPr id="8" name="TextBox 7"/>
          <p:cNvSpPr txBox="1"/>
          <p:nvPr/>
        </p:nvSpPr>
        <p:spPr>
          <a:xfrm>
            <a:off x="304800" y="237113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Between Broadway and Amsterdam from W 110</a:t>
            </a:r>
            <a:r>
              <a:rPr lang="en-US" baseline="30000" dirty="0" smtClean="0">
                <a:solidFill>
                  <a:schemeClr val="bg1"/>
                </a:solidFill>
              </a:rPr>
              <a:t>th</a:t>
            </a:r>
            <a:r>
              <a:rPr lang="en-US" dirty="0" smtClean="0">
                <a:solidFill>
                  <a:schemeClr val="bg1"/>
                </a:solidFill>
              </a:rPr>
              <a:t>  St to W 120</a:t>
            </a:r>
            <a:r>
              <a:rPr lang="en-US" baseline="30000" dirty="0" smtClean="0">
                <a:solidFill>
                  <a:schemeClr val="bg1"/>
                </a:solidFill>
              </a:rPr>
              <a:t>th</a:t>
            </a:r>
            <a:r>
              <a:rPr lang="en-US" dirty="0" smtClean="0">
                <a:solidFill>
                  <a:schemeClr val="bg1"/>
                </a:solidFill>
              </a:rPr>
              <a:t> St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497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Demo XML File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" t="8287" r="29517" b="39832"/>
          <a:stretch/>
        </p:blipFill>
        <p:spPr bwMode="auto">
          <a:xfrm>
            <a:off x="0" y="1905000"/>
            <a:ext cx="904906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6027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771"/>
            <a:ext cx="8229600" cy="66402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Tutorial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First Step: 	Create XML File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Each line of the XML file should be of the form:</a:t>
            </a:r>
          </a:p>
          <a:p>
            <a:pPr marL="0" indent="0">
              <a:buNone/>
            </a:pPr>
            <a:endParaRPr lang="en-US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myobject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description=“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Object Type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 name=“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Identifier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 type=“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subtype of Object Type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numOfPoints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=“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 points=“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latitude1, longitude1; latitude2, longitude2; …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latitudeN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longitudeN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”;/&gt;</a:t>
            </a:r>
          </a:p>
          <a:p>
            <a:pPr marL="0" indent="0">
              <a:buNone/>
            </a:pPr>
            <a:endParaRPr lang="en-US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249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09599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Tutorial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58674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Object Types: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mapObject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path</a:t>
            </a:r>
            <a:endParaRPr lang="en-US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Identifier: </a:t>
            </a:r>
          </a:p>
          <a:p>
            <a:pPr marL="0" indent="0" algn="ctr">
              <a:buNone/>
            </a:pPr>
            <a:endParaRPr lang="en-US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variable name by which this object can be referred to in the program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SubTypes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 algn="ctr">
              <a:buNone/>
            </a:pPr>
            <a:endParaRPr lang="en-US" sz="2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mapObject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-any tag the user would like to give an object such as restaurant, library, school, tree, dog, person, etc.</a:t>
            </a:r>
          </a:p>
          <a:p>
            <a:pPr marL="0" indent="0">
              <a:buNone/>
            </a:pPr>
            <a:endParaRPr lang="en-US" sz="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path- any path types such as Road, Trails, Walkways, Sidewalks</a:t>
            </a:r>
          </a:p>
          <a:p>
            <a:pPr marL="0" indent="0">
              <a:buNone/>
            </a:pPr>
            <a:endParaRPr lang="en-US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N: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number of latitude, longitude points being supplied for Object</a:t>
            </a:r>
          </a:p>
          <a:p>
            <a:pPr marL="0" indent="0">
              <a:buNone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Latitude, Longitude: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 latitude, longitude coordinates that describe the position of the object. Precision increases with number of points supplied</a:t>
            </a:r>
          </a:p>
          <a:p>
            <a:pPr marL="0" indent="0">
              <a:buNone/>
            </a:pPr>
            <a:endParaRPr lang="en-US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677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1347</TotalTime>
  <Words>460</Words>
  <Application>Microsoft Macintosh PowerPoint</Application>
  <PresentationFormat>On-screen Show (4:3)</PresentationFormat>
  <Paragraphs>141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Mapping Application Programming language Made for everyone MAPMe </vt:lpstr>
      <vt:lpstr>MAPMe</vt:lpstr>
      <vt:lpstr>MAPMe</vt:lpstr>
      <vt:lpstr>MAPMe</vt:lpstr>
      <vt:lpstr>MAPMe</vt:lpstr>
      <vt:lpstr>Geographical Area for Demonstration</vt:lpstr>
      <vt:lpstr>Demo XML File</vt:lpstr>
      <vt:lpstr>Tutorial</vt:lpstr>
      <vt:lpstr>Tutorial</vt:lpstr>
      <vt:lpstr>Tutorial</vt:lpstr>
      <vt:lpstr>Tutorial</vt:lpstr>
      <vt:lpstr>Tutorial</vt:lpstr>
      <vt:lpstr>Implementation of MAPMe</vt:lpstr>
      <vt:lpstr>Lessons Learned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Mapping Application Programming language Made for everyone MAPMe</dc:title>
  <dc:creator>Denelle</dc:creator>
  <cp:lastModifiedBy>Jonecia Keels</cp:lastModifiedBy>
  <cp:revision>31</cp:revision>
  <dcterms:created xsi:type="dcterms:W3CDTF">2011-12-20T21:18:44Z</dcterms:created>
  <dcterms:modified xsi:type="dcterms:W3CDTF">2011-12-22T15:19:42Z</dcterms:modified>
</cp:coreProperties>
</file>