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Lab 4 overview + tips	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 Aalhad Patankar, Bryan Li, David Watkins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Lab overview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Goals: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Follow a yellow line using computer vision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Correct yourself when veering off course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U-turn when orange stop line is encountered (at a certain distance)</a:t>
            </a:r>
          </a:p>
          <a:p>
            <a:pPr indent="-342900" lvl="0" marL="457200">
              <a:spcBef>
                <a:spcPts val="0"/>
              </a:spcBef>
              <a:buSzPct val="100000"/>
            </a:pPr>
            <a:r>
              <a:rPr lang="en"/>
              <a:t>Extra credit: Achieve a turn 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6300" y="3455800"/>
            <a:ext cx="1687700" cy="168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658475" y="1863575"/>
            <a:ext cx="3988200" cy="3143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position</a:t>
            </a:r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One possible architecture</a:t>
            </a:r>
          </a:p>
        </p:txBody>
      </p:sp>
      <p:sp>
        <p:nvSpPr>
          <p:cNvPr id="82" name="Shape 82"/>
          <p:cNvSpPr/>
          <p:nvPr/>
        </p:nvSpPr>
        <p:spPr>
          <a:xfrm>
            <a:off x="1552975" y="2310850"/>
            <a:ext cx="1441200" cy="4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Capture Image</a:t>
            </a:r>
          </a:p>
        </p:txBody>
      </p:sp>
      <p:sp>
        <p:nvSpPr>
          <p:cNvPr id="83" name="Shape 83"/>
          <p:cNvSpPr/>
          <p:nvPr/>
        </p:nvSpPr>
        <p:spPr>
          <a:xfrm>
            <a:off x="1552975" y="2997475"/>
            <a:ext cx="1441200" cy="4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Apply Homography</a:t>
            </a:r>
          </a:p>
        </p:txBody>
      </p:sp>
      <p:sp>
        <p:nvSpPr>
          <p:cNvPr id="84" name="Shape 84"/>
          <p:cNvSpPr/>
          <p:nvPr/>
        </p:nvSpPr>
        <p:spPr>
          <a:xfrm>
            <a:off x="1552975" y="3684100"/>
            <a:ext cx="1441200" cy="4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Filter colors</a:t>
            </a:r>
          </a:p>
        </p:txBody>
      </p:sp>
      <p:sp>
        <p:nvSpPr>
          <p:cNvPr id="85" name="Shape 85"/>
          <p:cNvSpPr/>
          <p:nvPr/>
        </p:nvSpPr>
        <p:spPr>
          <a:xfrm>
            <a:off x="1552975" y="4370725"/>
            <a:ext cx="1441200" cy="4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Find hough lines</a:t>
            </a:r>
          </a:p>
        </p:txBody>
      </p:sp>
      <p:sp>
        <p:nvSpPr>
          <p:cNvPr id="86" name="Shape 86"/>
          <p:cNvSpPr/>
          <p:nvPr/>
        </p:nvSpPr>
        <p:spPr>
          <a:xfrm>
            <a:off x="3182163" y="3469675"/>
            <a:ext cx="1441200" cy="4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Determine angle/distance</a:t>
            </a:r>
          </a:p>
        </p:txBody>
      </p:sp>
      <p:cxnSp>
        <p:nvCxnSpPr>
          <p:cNvPr id="87" name="Shape 87"/>
          <p:cNvCxnSpPr>
            <a:stCxn id="82" idx="2"/>
            <a:endCxn id="83" idx="0"/>
          </p:cNvCxnSpPr>
          <p:nvPr/>
        </p:nvCxnSpPr>
        <p:spPr>
          <a:xfrm>
            <a:off x="2273575" y="2783050"/>
            <a:ext cx="0" cy="21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8" name="Shape 88"/>
          <p:cNvCxnSpPr>
            <a:endCxn id="84" idx="0"/>
          </p:cNvCxnSpPr>
          <p:nvPr/>
        </p:nvCxnSpPr>
        <p:spPr>
          <a:xfrm>
            <a:off x="2273575" y="3469600"/>
            <a:ext cx="0" cy="21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9" name="Shape 89"/>
          <p:cNvCxnSpPr>
            <a:endCxn id="85" idx="0"/>
          </p:cNvCxnSpPr>
          <p:nvPr/>
        </p:nvCxnSpPr>
        <p:spPr>
          <a:xfrm>
            <a:off x="2273575" y="4156225"/>
            <a:ext cx="0" cy="21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90" name="Shape 90"/>
          <p:cNvCxnSpPr>
            <a:stCxn id="85" idx="3"/>
            <a:endCxn id="86" idx="2"/>
          </p:cNvCxnSpPr>
          <p:nvPr/>
        </p:nvCxnSpPr>
        <p:spPr>
          <a:xfrm flipH="1" rot="10800000">
            <a:off x="2994175" y="3942025"/>
            <a:ext cx="908700" cy="6648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sp>
        <p:nvSpPr>
          <p:cNvPr id="91" name="Shape 91"/>
          <p:cNvSpPr/>
          <p:nvPr/>
        </p:nvSpPr>
        <p:spPr>
          <a:xfrm>
            <a:off x="4811375" y="1863575"/>
            <a:ext cx="1909800" cy="1015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Stop sign</a:t>
            </a:r>
          </a:p>
        </p:txBody>
      </p:sp>
      <p:sp>
        <p:nvSpPr>
          <p:cNvPr id="92" name="Shape 92"/>
          <p:cNvSpPr/>
          <p:nvPr/>
        </p:nvSpPr>
        <p:spPr>
          <a:xfrm>
            <a:off x="5196475" y="2310850"/>
            <a:ext cx="1441200" cy="4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Detect Stop Sign</a:t>
            </a:r>
          </a:p>
        </p:txBody>
      </p:sp>
      <p:cxnSp>
        <p:nvCxnSpPr>
          <p:cNvPr id="93" name="Shape 93"/>
          <p:cNvCxnSpPr>
            <a:stCxn id="82" idx="3"/>
            <a:endCxn id="92" idx="1"/>
          </p:cNvCxnSpPr>
          <p:nvPr/>
        </p:nvCxnSpPr>
        <p:spPr>
          <a:xfrm>
            <a:off x="2994175" y="2546950"/>
            <a:ext cx="220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4" name="Shape 94"/>
          <p:cNvSpPr/>
          <p:nvPr/>
        </p:nvSpPr>
        <p:spPr>
          <a:xfrm>
            <a:off x="5283500" y="3068975"/>
            <a:ext cx="1909800" cy="2074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Controller</a:t>
            </a:r>
          </a:p>
        </p:txBody>
      </p:sp>
      <p:sp>
        <p:nvSpPr>
          <p:cNvPr id="95" name="Shape 95"/>
          <p:cNvSpPr/>
          <p:nvPr/>
        </p:nvSpPr>
        <p:spPr>
          <a:xfrm>
            <a:off x="5656150" y="3469675"/>
            <a:ext cx="1441200" cy="4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Move robot to center line</a:t>
            </a:r>
          </a:p>
        </p:txBody>
      </p:sp>
      <p:cxnSp>
        <p:nvCxnSpPr>
          <p:cNvPr id="96" name="Shape 96"/>
          <p:cNvCxnSpPr>
            <a:stCxn id="86" idx="3"/>
            <a:endCxn id="95" idx="1"/>
          </p:cNvCxnSpPr>
          <p:nvPr/>
        </p:nvCxnSpPr>
        <p:spPr>
          <a:xfrm>
            <a:off x="4623363" y="3705775"/>
            <a:ext cx="1032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7" name="Shape 97"/>
          <p:cNvSpPr/>
          <p:nvPr/>
        </p:nvSpPr>
        <p:spPr>
          <a:xfrm>
            <a:off x="5656150" y="4027375"/>
            <a:ext cx="1441200" cy="4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Move forward</a:t>
            </a:r>
          </a:p>
        </p:txBody>
      </p:sp>
      <p:sp>
        <p:nvSpPr>
          <p:cNvPr id="98" name="Shape 98"/>
          <p:cNvSpPr/>
          <p:nvPr/>
        </p:nvSpPr>
        <p:spPr>
          <a:xfrm>
            <a:off x="5656150" y="4585075"/>
            <a:ext cx="1441200" cy="4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U-turn</a:t>
            </a:r>
          </a:p>
        </p:txBody>
      </p:sp>
      <p:cxnSp>
        <p:nvCxnSpPr>
          <p:cNvPr id="99" name="Shape 99"/>
          <p:cNvCxnSpPr>
            <a:stCxn id="92" idx="3"/>
            <a:endCxn id="98" idx="3"/>
          </p:cNvCxnSpPr>
          <p:nvPr/>
        </p:nvCxnSpPr>
        <p:spPr>
          <a:xfrm>
            <a:off x="6637675" y="2546950"/>
            <a:ext cx="459600" cy="2274300"/>
          </a:xfrm>
          <a:prstGeom prst="bentConnector3">
            <a:avLst>
              <a:gd fmla="val 15182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0" name="Shape 100"/>
          <p:cNvCxnSpPr>
            <a:stCxn id="86" idx="3"/>
            <a:endCxn id="97" idx="1"/>
          </p:cNvCxnSpPr>
          <p:nvPr/>
        </p:nvCxnSpPr>
        <p:spPr>
          <a:xfrm>
            <a:off x="4623363" y="3705775"/>
            <a:ext cx="1032900" cy="5577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Additional helpful modules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GPG2 control module wrapper to easily move and turn robot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Camera module to control camera settings/config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Homography module or script to obtain the correct transform and session parameters you will need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Testing module to automatically iterate through testbed</a:t>
            </a:r>
          </a:p>
          <a:p>
            <a:pPr indent="-342900" lvl="0" marL="457200">
              <a:spcBef>
                <a:spcPts val="0"/>
              </a:spcBef>
              <a:buSzPct val="100000"/>
            </a:pPr>
            <a:r>
              <a:rPr lang="en"/>
              <a:t>Try not to write it all in one long script -- think about good coding practices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1374750" y="1538725"/>
            <a:ext cx="7264800" cy="8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Tips and hints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71900" y="2395150"/>
            <a:ext cx="8222100" cy="253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Purchase tape that we linked to in lab spec to be able to test anywhere on the go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Or use the image set we gave you to do the same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Separate assignment into logical modules, and work in parallel to build + test modules. Mock up where appropriate 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E.g. To test position + pose estimation code, mock up valid hough line + robot position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Assign team roles. There are several components to this lab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/>
              <a:t>The core algorithms, software design + testing, integration, testing, etc.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71900" y="1995838"/>
            <a:ext cx="8222100" cy="49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b="1" lang="en"/>
              <a:t>Start early!!!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Tips and hints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71900" y="1919075"/>
            <a:ext cx="8222100" cy="3054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</a:pPr>
            <a:r>
              <a:rPr lang="en"/>
              <a:t>Develop good debugging tools early, will help you in the long run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Save good images so you can use them as mock data for modules</a:t>
            </a: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raspistill command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Be careful when working in homography transformed space to make sure all the data points you're working with have also been transformed (if doing pose or position estimation) 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Post on Piazza and help out teammates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/>
              <a:t>This will be updated as new hints come up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