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6"/>
    <p:restoredTop sz="94691"/>
  </p:normalViewPr>
  <p:slideViewPr>
    <p:cSldViewPr snapToGrid="0" snapToObjects="1">
      <p:cViewPr varScale="1">
        <p:scale>
          <a:sx n="134" d="100"/>
          <a:sy n="134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5/3/16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1839074"/>
            <a:ext cx="10594506" cy="21806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Deception Detection with micro-expressions using Kernelized Perceptron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914472"/>
            <a:ext cx="9418320" cy="1283242"/>
          </a:xfrm>
        </p:spPr>
        <p:txBody>
          <a:bodyPr/>
          <a:lstStyle/>
          <a:p>
            <a:r>
              <a:rPr lang="en-US" dirty="0" smtClean="0"/>
              <a:t>Abhijit Roy (ar3579)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37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micro-expressions?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There has been a lot of interest in the field of studying </a:t>
            </a:r>
            <a:r>
              <a:rPr lang="en-US" dirty="0" smtClean="0"/>
              <a:t>micro-expressions</a:t>
            </a:r>
          </a:p>
          <a:p>
            <a:pPr algn="just"/>
            <a:r>
              <a:rPr lang="en-US" dirty="0"/>
              <a:t>It is considered as one of the most effective clues to detect lies and dangerous </a:t>
            </a:r>
            <a:r>
              <a:rPr lang="en-US" dirty="0" smtClean="0"/>
              <a:t>behaviors</a:t>
            </a:r>
          </a:p>
          <a:p>
            <a:pPr algn="just"/>
            <a:r>
              <a:rPr lang="en-US" dirty="0" smtClean="0"/>
              <a:t>Haggard </a:t>
            </a:r>
            <a:r>
              <a:rPr lang="en-US" dirty="0"/>
              <a:t>and Isaacs </a:t>
            </a:r>
            <a:r>
              <a:rPr lang="en-US" dirty="0" smtClean="0"/>
              <a:t>first discovered </a:t>
            </a:r>
            <a:r>
              <a:rPr lang="en-US" dirty="0"/>
              <a:t>micro-expression and considered it as repressed </a:t>
            </a:r>
            <a:r>
              <a:rPr lang="en-US" dirty="0" smtClean="0"/>
              <a:t>emotions</a:t>
            </a:r>
          </a:p>
          <a:p>
            <a:pPr algn="just"/>
            <a:r>
              <a:rPr lang="en-US" dirty="0"/>
              <a:t>Micro-expression has gained </a:t>
            </a:r>
            <a:r>
              <a:rPr lang="en-US" dirty="0" smtClean="0"/>
              <a:t>popularity recently </a:t>
            </a:r>
            <a:r>
              <a:rPr lang="en-US" dirty="0"/>
              <a:t>because of its potential applications in the process of diagnosis and national </a:t>
            </a:r>
            <a:r>
              <a:rPr lang="en-US" dirty="0" smtClean="0"/>
              <a:t>security</a:t>
            </a:r>
          </a:p>
          <a:p>
            <a:pPr algn="just"/>
            <a:r>
              <a:rPr lang="en-US" dirty="0" smtClean="0"/>
              <a:t>The Transportation </a:t>
            </a:r>
            <a:r>
              <a:rPr lang="en-US" dirty="0"/>
              <a:t>Security Administration in the USA has already employed Screening </a:t>
            </a:r>
            <a:r>
              <a:rPr lang="en-US" dirty="0" smtClean="0"/>
              <a:t>Passengers by </a:t>
            </a:r>
            <a:r>
              <a:rPr lang="en-US" dirty="0"/>
              <a:t>Observation Techniques (SPOT</a:t>
            </a:r>
            <a:r>
              <a:rPr lang="en-US" dirty="0" smtClean="0"/>
              <a:t>) which uses micro-expressions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44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micro-expressions with machine </a:t>
            </a:r>
            <a:r>
              <a:rPr lang="en-US" dirty="0"/>
              <a:t>l</a:t>
            </a:r>
            <a:r>
              <a:rPr lang="en-US" smtClean="0"/>
              <a:t>earning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981200"/>
            <a:ext cx="8595360" cy="4351337"/>
          </a:xfrm>
        </p:spPr>
        <p:txBody>
          <a:bodyPr/>
          <a:lstStyle/>
          <a:p>
            <a:pPr algn="just"/>
            <a:r>
              <a:rPr lang="en-US" dirty="0" smtClean="0"/>
              <a:t>Higher accuracy in classification of data with higher number of features.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Each data point or example is a set of features representing the human face.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Less number of features makes it harder to train the model, but higher number of features can help in better classification.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Micro-expressions can be used to create feature rich examples, which can be used to train classifiers with an expectation of better accuracy.</a:t>
            </a:r>
          </a:p>
        </p:txBody>
      </p:sp>
    </p:spTree>
    <p:extLst>
      <p:ext uri="{BB962C8B-B14F-4D97-AF65-F5344CB8AC3E}">
        <p14:creationId xmlns:p14="http://schemas.microsoft.com/office/powerpoint/2010/main" val="18363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38575" y="2152644"/>
            <a:ext cx="3457575" cy="3495675"/>
          </a:xfrm>
          <a:prstGeom prst="line">
            <a:avLst/>
          </a:prstGeom>
          <a:ln>
            <a:solidFill>
              <a:srgbClr val="0070C0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610225" y="2857498"/>
            <a:ext cx="1057275" cy="107156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53050" y="2024061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57800" y="2133599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14875" y="2076446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619625" y="2185984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43550" y="2747961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48300" y="2857499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191375" y="3500436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096125" y="3609974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81750" y="3605210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86500" y="3714748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000875" y="4652961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905625" y="4762499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629400" y="3109911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34150" y="3219449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286500" y="2450941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191250" y="2560479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820025" y="4376736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724775" y="4486274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486150" y="2705094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124200" y="3314694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486150" y="4481510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57450" y="4224331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095750" y="3314694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552950" y="3343903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391025" y="3971919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072187" y="4762498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24225" y="5286369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353050" y="4224331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381500" y="5124438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353050" y="5362569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601075" y="2019298"/>
            <a:ext cx="0" cy="219075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505825" y="2128836"/>
            <a:ext cx="190500" cy="4763"/>
          </a:xfrm>
          <a:prstGeom prst="line">
            <a:avLst/>
          </a:prstGeom>
          <a:ln w="38100">
            <a:solidFill>
              <a:srgbClr val="00B05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itle 1"/>
          <p:cNvSpPr txBox="1">
            <a:spLocks/>
          </p:cNvSpPr>
          <p:nvPr/>
        </p:nvSpPr>
        <p:spPr>
          <a:xfrm>
            <a:off x="8696324" y="1694807"/>
            <a:ext cx="2562225" cy="6007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Positive Example - Truth</a:t>
            </a:r>
            <a:endParaRPr lang="en-US" sz="1600" dirty="0"/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8696324" y="2142482"/>
            <a:ext cx="2562225" cy="6007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spc="-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/>
              <a:t>Negative Example - Lie</a:t>
            </a:r>
            <a:endParaRPr lang="en-US" sz="16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8505825" y="2567628"/>
            <a:ext cx="190500" cy="4763"/>
          </a:xfrm>
          <a:prstGeom prst="line">
            <a:avLst/>
          </a:prstGeom>
          <a:ln w="38100">
            <a:solidFill>
              <a:srgbClr val="FF0000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0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Very efficient classification algorithm for linearly separable data.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Positive and negative examples for lie detection experiment are highly likely to be linearly separable.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Works well with low dimensional data - that is data with few features.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Computationally expensive when run with examples having lot of features, that is high dimensional data causes performance issues.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Micro-expression data is a high dimensional data having multiple features for each example point.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0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Kernelized Perceptron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Perceptron has a dual form which can be run on high dimensional data, even with infinite feature space.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Made possible due to use of Kernel function which is a simple computationally inexpensive calculation.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Can be used with micro-expressions data, where each example is a high dimensional vector with each dimension corresponding to a certain feature.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Expected to run in reasonable amount of time and still result in a good classifier with high accuracy in predicting lies.</a:t>
            </a:r>
          </a:p>
        </p:txBody>
      </p:sp>
    </p:spTree>
    <p:extLst>
      <p:ext uri="{BB962C8B-B14F-4D97-AF65-F5344CB8AC3E}">
        <p14:creationId xmlns:p14="http://schemas.microsoft.com/office/powerpoint/2010/main" val="49803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Chinese Academy of Sciences </a:t>
            </a:r>
            <a:r>
              <a:rPr lang="en-US" dirty="0" smtClean="0"/>
              <a:t>Micro-expression (CASME</a:t>
            </a:r>
            <a:r>
              <a:rPr lang="en-US" dirty="0"/>
              <a:t>) </a:t>
            </a:r>
            <a:r>
              <a:rPr lang="en-US" dirty="0" smtClean="0"/>
              <a:t>database</a:t>
            </a:r>
          </a:p>
          <a:p>
            <a:endParaRPr lang="en-US" dirty="0" smtClean="0"/>
          </a:p>
          <a:p>
            <a:r>
              <a:rPr lang="en-US" dirty="0" smtClean="0"/>
              <a:t>Contains </a:t>
            </a:r>
            <a:r>
              <a:rPr lang="en-US" dirty="0"/>
              <a:t>195 micro-expressions filmed under </a:t>
            </a:r>
            <a:r>
              <a:rPr lang="en-US" dirty="0" smtClean="0"/>
              <a:t>60fps</a:t>
            </a:r>
          </a:p>
          <a:p>
            <a:endParaRPr lang="en-US" dirty="0" smtClean="0"/>
          </a:p>
          <a:p>
            <a:r>
              <a:rPr lang="en-US" dirty="0" smtClean="0"/>
              <a:t>They were selected </a:t>
            </a:r>
            <a:r>
              <a:rPr lang="en-US" dirty="0"/>
              <a:t>from more than 1500 elicited facial </a:t>
            </a:r>
            <a:r>
              <a:rPr lang="en-US" dirty="0" smtClean="0"/>
              <a:t>movements</a:t>
            </a:r>
          </a:p>
          <a:p>
            <a:endParaRPr lang="en-US" dirty="0" smtClean="0"/>
          </a:p>
          <a:p>
            <a:r>
              <a:rPr lang="en-US" dirty="0" smtClean="0"/>
              <a:t>These data </a:t>
            </a:r>
            <a:r>
              <a:rPr lang="en-US" dirty="0"/>
              <a:t>points will be preprocessed and presented as labeled example vectors which will then be </a:t>
            </a:r>
            <a:r>
              <a:rPr lang="en-US" dirty="0" smtClean="0"/>
              <a:t>fed to </a:t>
            </a:r>
            <a:r>
              <a:rPr lang="en-US" dirty="0"/>
              <a:t>the Perceptron algorithm as training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10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Other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experiment will do a 70/30 split of the data into training set and holdout validation set.</a:t>
            </a:r>
          </a:p>
          <a:p>
            <a:r>
              <a:rPr lang="en-US" dirty="0" smtClean="0"/>
              <a:t>The training error will be calculated on the training data set, and the test error will be calculated on the holdout validation set.</a:t>
            </a:r>
          </a:p>
          <a:p>
            <a:r>
              <a:rPr lang="en-US" dirty="0" smtClean="0"/>
              <a:t>We can also do Principal Component Analysis to find the most significant features and then run some other algorithms as well.</a:t>
            </a:r>
          </a:p>
          <a:p>
            <a:r>
              <a:rPr lang="en-US" dirty="0" smtClean="0"/>
              <a:t>For data that is not clearly linearly separable, we can use soft margin SVMs with kernel functions to get a good accuracy.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4407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112</TotalTime>
  <Words>488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Schoolbook</vt:lpstr>
      <vt:lpstr>Wingdings 2</vt:lpstr>
      <vt:lpstr>Arial</vt:lpstr>
      <vt:lpstr>View</vt:lpstr>
      <vt:lpstr>Deception Detection with micro-expressions using Kernelized Perceptron</vt:lpstr>
      <vt:lpstr>Why micro-expressions?</vt:lpstr>
      <vt:lpstr>Why micro-expressions with machine learning?</vt:lpstr>
      <vt:lpstr>Perceptron</vt:lpstr>
      <vt:lpstr>Perceptron</vt:lpstr>
      <vt:lpstr>Kernelized Perceptron</vt:lpstr>
      <vt:lpstr>Data</vt:lpstr>
      <vt:lpstr>Results and Other Methods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Deception Detection with micro-expressions using Kernelized Perceptron</dc:title>
  <dc:creator>Abhijit Roy</dc:creator>
  <cp:lastModifiedBy>Abhijit Roy</cp:lastModifiedBy>
  <cp:revision>11</cp:revision>
  <dcterms:created xsi:type="dcterms:W3CDTF">2016-05-04T01:24:53Z</dcterms:created>
  <dcterms:modified xsi:type="dcterms:W3CDTF">2016-05-04T03:17:17Z</dcterms:modified>
</cp:coreProperties>
</file>