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13"/>
  </p:notesMasterIdLst>
  <p:sldIdLst>
    <p:sldId id="256" r:id="rId2"/>
    <p:sldId id="285" r:id="rId3"/>
    <p:sldId id="287" r:id="rId4"/>
    <p:sldId id="289" r:id="rId5"/>
    <p:sldId id="286" r:id="rId6"/>
    <p:sldId id="288" r:id="rId7"/>
    <p:sldId id="291" r:id="rId8"/>
    <p:sldId id="290" r:id="rId9"/>
    <p:sldId id="292" r:id="rId10"/>
    <p:sldId id="294" r:id="rId11"/>
    <p:sldId id="295" r:id="rId12"/>
  </p:sldIdLst>
  <p:sldSz cx="9144000" cy="5143500" type="screen16x9"/>
  <p:notesSz cx="6858000" cy="9144000"/>
  <p:embeddedFontLst>
    <p:embeddedFont>
      <p:font typeface="Nixie One" panose="020B0604020202020204" charset="0"/>
      <p:regular r:id="rId14"/>
    </p:embeddedFont>
    <p:embeddedFont>
      <p:font typeface="Muli" panose="020B0604020202020204" charset="0"/>
      <p:regular r:id="rId15"/>
      <p: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E00CA0B-EDC0-4A5A-81A4-F515DBADB617}">
  <a:tblStyle styleId="{CE00CA0B-EDC0-4A5A-81A4-F515DBADB617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8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3387328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Shape 140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6" name="Shape 14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891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6" name="Shape 15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7" name="Shape 15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1329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" name="Shape 14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7" name="Shape 14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5348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" name="Shape 14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9" name="Shape 14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8899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" name="Shape 14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4" name="Shape 14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930626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0" name="Shape 14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1" name="Shape 14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432771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" name="Shape 15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7" name="Shape 15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3231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Shape 150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0" name="Shape 15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4314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" name="Shape 14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9" name="Shape 14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891122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2" name="Shape 16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3" name="Shape 16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0722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" name="Shape 14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9" name="Shape 14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2099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1400175" y="1991825"/>
            <a:ext cx="6343500" cy="1159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grpSp>
        <p:nvGrpSpPr>
          <p:cNvPr id="10" name="Shape 10"/>
          <p:cNvGrpSpPr/>
          <p:nvPr/>
        </p:nvGrpSpPr>
        <p:grpSpPr>
          <a:xfrm rot="10800000" flipH="1">
            <a:off x="3692751" y="38248"/>
            <a:ext cx="1758132" cy="1523096"/>
            <a:chOff x="4088875" y="1431100"/>
            <a:chExt cx="3293000" cy="2852775"/>
          </a:xfrm>
        </p:grpSpPr>
        <p:sp>
          <p:nvSpPr>
            <p:cNvPr id="11" name="Shape 11"/>
            <p:cNvSpPr/>
            <p:nvPr/>
          </p:nvSpPr>
          <p:spPr>
            <a:xfrm>
              <a:off x="483147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4" y="0"/>
                  </a:moveTo>
                  <a:lnTo>
                    <a:pt x="1" y="269"/>
                  </a:lnTo>
                  <a:lnTo>
                    <a:pt x="3227" y="5914"/>
                  </a:lnTo>
                  <a:lnTo>
                    <a:pt x="6318" y="591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" name="Shape 12"/>
            <p:cNvSpPr/>
            <p:nvPr/>
          </p:nvSpPr>
          <p:spPr>
            <a:xfrm>
              <a:off x="4697075" y="3907525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538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11022" y="15054"/>
                  </a:lnTo>
                  <a:lnTo>
                    <a:pt x="15592" y="15054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" name="Shape 13"/>
            <p:cNvSpPr/>
            <p:nvPr/>
          </p:nvSpPr>
          <p:spPr>
            <a:xfrm>
              <a:off x="4566025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027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4" name="Shape 14"/>
            <p:cNvSpPr/>
            <p:nvPr/>
          </p:nvSpPr>
          <p:spPr>
            <a:xfrm>
              <a:off x="4434975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1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" name="Shape 15"/>
            <p:cNvSpPr/>
            <p:nvPr/>
          </p:nvSpPr>
          <p:spPr>
            <a:xfrm>
              <a:off x="4300575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0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6" name="Shape 16"/>
            <p:cNvSpPr/>
            <p:nvPr/>
          </p:nvSpPr>
          <p:spPr>
            <a:xfrm>
              <a:off x="4169525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2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7" name="Shape 17"/>
            <p:cNvSpPr/>
            <p:nvPr/>
          </p:nvSpPr>
          <p:spPr>
            <a:xfrm>
              <a:off x="4088875" y="2822200"/>
              <a:ext cx="1481875" cy="1461675"/>
            </a:xfrm>
            <a:custGeom>
              <a:avLst/>
              <a:gdLst/>
              <a:ahLst/>
              <a:cxnLst/>
              <a:rect l="0" t="0" r="0" b="0"/>
              <a:pathLst>
                <a:path w="59275" h="58467" extrusionOk="0">
                  <a:moveTo>
                    <a:pt x="807" y="0"/>
                  </a:moveTo>
                  <a:lnTo>
                    <a:pt x="1" y="1479"/>
                  </a:lnTo>
                  <a:lnTo>
                    <a:pt x="3227" y="6989"/>
                  </a:lnTo>
                  <a:lnTo>
                    <a:pt x="54705" y="58467"/>
                  </a:lnTo>
                  <a:lnTo>
                    <a:pt x="59274" y="58467"/>
                  </a:lnTo>
                  <a:lnTo>
                    <a:pt x="807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8" name="Shape 18"/>
            <p:cNvSpPr/>
            <p:nvPr/>
          </p:nvSpPr>
          <p:spPr>
            <a:xfrm>
              <a:off x="4102325" y="2761700"/>
              <a:ext cx="1565875" cy="1522175"/>
            </a:xfrm>
            <a:custGeom>
              <a:avLst/>
              <a:gdLst/>
              <a:ahLst/>
              <a:cxnLst/>
              <a:rect l="0" t="0" r="0" b="0"/>
              <a:pathLst>
                <a:path w="62635" h="60887" extrusionOk="0">
                  <a:moveTo>
                    <a:pt x="1748" y="1"/>
                  </a:moveTo>
                  <a:lnTo>
                    <a:pt x="0" y="2823"/>
                  </a:lnTo>
                  <a:lnTo>
                    <a:pt x="58064" y="60887"/>
                  </a:lnTo>
                  <a:lnTo>
                    <a:pt x="62634" y="6088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" name="Shape 19"/>
            <p:cNvSpPr/>
            <p:nvPr/>
          </p:nvSpPr>
          <p:spPr>
            <a:xfrm>
              <a:off x="4139275" y="2697875"/>
              <a:ext cx="1626375" cy="1586000"/>
            </a:xfrm>
            <a:custGeom>
              <a:avLst/>
              <a:gdLst/>
              <a:ahLst/>
              <a:cxnLst/>
              <a:rect l="0" t="0" r="0" b="0"/>
              <a:pathLst>
                <a:path w="65055" h="63440" extrusionOk="0">
                  <a:moveTo>
                    <a:pt x="1614" y="0"/>
                  </a:moveTo>
                  <a:lnTo>
                    <a:pt x="1" y="2957"/>
                  </a:lnTo>
                  <a:lnTo>
                    <a:pt x="60484" y="63440"/>
                  </a:lnTo>
                  <a:lnTo>
                    <a:pt x="65054" y="63440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0" name="Shape 20"/>
            <p:cNvSpPr/>
            <p:nvPr/>
          </p:nvSpPr>
          <p:spPr>
            <a:xfrm>
              <a:off x="4172900" y="2637375"/>
              <a:ext cx="1690175" cy="1646500"/>
            </a:xfrm>
            <a:custGeom>
              <a:avLst/>
              <a:gdLst/>
              <a:ahLst/>
              <a:cxnLst/>
              <a:rect l="0" t="0" r="0" b="0"/>
              <a:pathLst>
                <a:path w="67607" h="65860" extrusionOk="0">
                  <a:moveTo>
                    <a:pt x="1747" y="1"/>
                  </a:moveTo>
                  <a:lnTo>
                    <a:pt x="0" y="2958"/>
                  </a:lnTo>
                  <a:lnTo>
                    <a:pt x="62903" y="65860"/>
                  </a:lnTo>
                  <a:lnTo>
                    <a:pt x="67607" y="65860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1" name="Shape 21"/>
            <p:cNvSpPr/>
            <p:nvPr/>
          </p:nvSpPr>
          <p:spPr>
            <a:xfrm>
              <a:off x="4209850" y="2576900"/>
              <a:ext cx="1750675" cy="1706975"/>
            </a:xfrm>
            <a:custGeom>
              <a:avLst/>
              <a:gdLst/>
              <a:ahLst/>
              <a:cxnLst/>
              <a:rect l="0" t="0" r="0" b="0"/>
              <a:pathLst>
                <a:path w="70027" h="68279" extrusionOk="0">
                  <a:moveTo>
                    <a:pt x="1613" y="1"/>
                  </a:moveTo>
                  <a:lnTo>
                    <a:pt x="0" y="2823"/>
                  </a:lnTo>
                  <a:lnTo>
                    <a:pt x="65322" y="68279"/>
                  </a:lnTo>
                  <a:lnTo>
                    <a:pt x="70027" y="68279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2" name="Shape 22"/>
            <p:cNvSpPr/>
            <p:nvPr/>
          </p:nvSpPr>
          <p:spPr>
            <a:xfrm>
              <a:off x="4243450" y="2513050"/>
              <a:ext cx="1814525" cy="1770825"/>
            </a:xfrm>
            <a:custGeom>
              <a:avLst/>
              <a:gdLst/>
              <a:ahLst/>
              <a:cxnLst/>
              <a:rect l="0" t="0" r="0" b="0"/>
              <a:pathLst>
                <a:path w="72581" h="70833" extrusionOk="0">
                  <a:moveTo>
                    <a:pt x="1748" y="1"/>
                  </a:moveTo>
                  <a:lnTo>
                    <a:pt x="1" y="2958"/>
                  </a:lnTo>
                  <a:lnTo>
                    <a:pt x="67876" y="70833"/>
                  </a:lnTo>
                  <a:lnTo>
                    <a:pt x="72581" y="7083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3" name="Shape 23"/>
            <p:cNvSpPr/>
            <p:nvPr/>
          </p:nvSpPr>
          <p:spPr>
            <a:xfrm>
              <a:off x="4280425" y="2452575"/>
              <a:ext cx="1875000" cy="1831300"/>
            </a:xfrm>
            <a:custGeom>
              <a:avLst/>
              <a:gdLst/>
              <a:ahLst/>
              <a:cxnLst/>
              <a:rect l="0" t="0" r="0" b="0"/>
              <a:pathLst>
                <a:path w="75000" h="73252" extrusionOk="0">
                  <a:moveTo>
                    <a:pt x="1613" y="1"/>
                  </a:moveTo>
                  <a:lnTo>
                    <a:pt x="0" y="2957"/>
                  </a:lnTo>
                  <a:lnTo>
                    <a:pt x="70295" y="73252"/>
                  </a:lnTo>
                  <a:lnTo>
                    <a:pt x="74999" y="73252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4" name="Shape 24"/>
            <p:cNvSpPr/>
            <p:nvPr/>
          </p:nvSpPr>
          <p:spPr>
            <a:xfrm>
              <a:off x="4314025" y="2392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1747" y="0"/>
                  </a:moveTo>
                  <a:lnTo>
                    <a:pt x="0" y="2957"/>
                  </a:lnTo>
                  <a:lnTo>
                    <a:pt x="72849" y="75671"/>
                  </a:lnTo>
                  <a:lnTo>
                    <a:pt x="77419" y="7567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5" name="Shape 25"/>
            <p:cNvSpPr/>
            <p:nvPr/>
          </p:nvSpPr>
          <p:spPr>
            <a:xfrm>
              <a:off x="4350975" y="232825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1748" y="1"/>
                  </a:moveTo>
                  <a:lnTo>
                    <a:pt x="1" y="2957"/>
                  </a:lnTo>
                  <a:lnTo>
                    <a:pt x="75269" y="78225"/>
                  </a:lnTo>
                  <a:lnTo>
                    <a:pt x="79839" y="7822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6" name="Shape 26"/>
            <p:cNvSpPr/>
            <p:nvPr/>
          </p:nvSpPr>
          <p:spPr>
            <a:xfrm>
              <a:off x="4384575" y="2267775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1748" y="0"/>
                  </a:moveTo>
                  <a:lnTo>
                    <a:pt x="1" y="2957"/>
                  </a:lnTo>
                  <a:lnTo>
                    <a:pt x="77823" y="80644"/>
                  </a:lnTo>
                  <a:lnTo>
                    <a:pt x="82392" y="8064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" name="Shape 27"/>
            <p:cNvSpPr/>
            <p:nvPr/>
          </p:nvSpPr>
          <p:spPr>
            <a:xfrm>
              <a:off x="4421550" y="2207275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747" y="1"/>
                  </a:moveTo>
                  <a:lnTo>
                    <a:pt x="0" y="2958"/>
                  </a:lnTo>
                  <a:lnTo>
                    <a:pt x="80107" y="83064"/>
                  </a:lnTo>
                  <a:lnTo>
                    <a:pt x="84811" y="83064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8" name="Shape 28"/>
            <p:cNvSpPr/>
            <p:nvPr/>
          </p:nvSpPr>
          <p:spPr>
            <a:xfrm>
              <a:off x="4458500" y="2146800"/>
              <a:ext cx="2130375" cy="2137075"/>
            </a:xfrm>
            <a:custGeom>
              <a:avLst/>
              <a:gdLst/>
              <a:ahLst/>
              <a:cxnLst/>
              <a:rect l="0" t="0" r="0" b="0"/>
              <a:pathLst>
                <a:path w="85215" h="85483" extrusionOk="0">
                  <a:moveTo>
                    <a:pt x="1614" y="1"/>
                  </a:moveTo>
                  <a:lnTo>
                    <a:pt x="1" y="2823"/>
                  </a:lnTo>
                  <a:lnTo>
                    <a:pt x="82527" y="85483"/>
                  </a:lnTo>
                  <a:lnTo>
                    <a:pt x="84005" y="85483"/>
                  </a:lnTo>
                  <a:lnTo>
                    <a:pt x="85215" y="83467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9" name="Shape 29"/>
            <p:cNvSpPr/>
            <p:nvPr/>
          </p:nvSpPr>
          <p:spPr>
            <a:xfrm>
              <a:off x="4492100" y="2082950"/>
              <a:ext cx="2133750" cy="2163975"/>
            </a:xfrm>
            <a:custGeom>
              <a:avLst/>
              <a:gdLst/>
              <a:ahLst/>
              <a:cxnLst/>
              <a:rect l="0" t="0" r="0" b="0"/>
              <a:pathLst>
                <a:path w="85350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349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0" name="Shape 30"/>
            <p:cNvSpPr/>
            <p:nvPr/>
          </p:nvSpPr>
          <p:spPr>
            <a:xfrm>
              <a:off x="4529075" y="2022475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558"/>
                  </a:lnTo>
                  <a:lnTo>
                    <a:pt x="85214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1" name="Shape 31"/>
            <p:cNvSpPr/>
            <p:nvPr/>
          </p:nvSpPr>
          <p:spPr>
            <a:xfrm>
              <a:off x="4562675" y="1962000"/>
              <a:ext cx="2133725" cy="2160600"/>
            </a:xfrm>
            <a:custGeom>
              <a:avLst/>
              <a:gdLst/>
              <a:ahLst/>
              <a:cxnLst/>
              <a:rect l="0" t="0" r="0" b="0"/>
              <a:pathLst>
                <a:path w="85349" h="86424" extrusionOk="0">
                  <a:moveTo>
                    <a:pt x="1748" y="0"/>
                  </a:moveTo>
                  <a:lnTo>
                    <a:pt x="0" y="2957"/>
                  </a:lnTo>
                  <a:lnTo>
                    <a:pt x="83602" y="86424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2" name="Shape 32"/>
            <p:cNvSpPr/>
            <p:nvPr/>
          </p:nvSpPr>
          <p:spPr>
            <a:xfrm>
              <a:off x="4599625" y="1898150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3" name="Shape 33"/>
            <p:cNvSpPr/>
            <p:nvPr/>
          </p:nvSpPr>
          <p:spPr>
            <a:xfrm>
              <a:off x="4633225" y="1837675"/>
              <a:ext cx="2133750" cy="2163950"/>
            </a:xfrm>
            <a:custGeom>
              <a:avLst/>
              <a:gdLst/>
              <a:ahLst/>
              <a:cxnLst/>
              <a:rect l="0" t="0" r="0" b="0"/>
              <a:pathLst>
                <a:path w="85350" h="86558" extrusionOk="0">
                  <a:moveTo>
                    <a:pt x="1748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349" y="83601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4" name="Shape 34"/>
            <p:cNvSpPr/>
            <p:nvPr/>
          </p:nvSpPr>
          <p:spPr>
            <a:xfrm>
              <a:off x="4670200" y="1777175"/>
              <a:ext cx="2130375" cy="2160625"/>
            </a:xfrm>
            <a:custGeom>
              <a:avLst/>
              <a:gdLst/>
              <a:ahLst/>
              <a:cxnLst/>
              <a:rect l="0" t="0" r="0" b="0"/>
              <a:pathLst>
                <a:path w="85215" h="86425" extrusionOk="0">
                  <a:moveTo>
                    <a:pt x="1748" y="1"/>
                  </a:moveTo>
                  <a:lnTo>
                    <a:pt x="0" y="2958"/>
                  </a:lnTo>
                  <a:lnTo>
                    <a:pt x="83602" y="86424"/>
                  </a:lnTo>
                  <a:lnTo>
                    <a:pt x="85215" y="8346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5" name="Shape 35"/>
            <p:cNvSpPr/>
            <p:nvPr/>
          </p:nvSpPr>
          <p:spPr>
            <a:xfrm>
              <a:off x="4707150" y="1713350"/>
              <a:ext cx="2130375" cy="2163950"/>
            </a:xfrm>
            <a:custGeom>
              <a:avLst/>
              <a:gdLst/>
              <a:ahLst/>
              <a:cxnLst/>
              <a:rect l="0" t="0" r="0" b="0"/>
              <a:pathLst>
                <a:path w="85215" h="86558" extrusionOk="0">
                  <a:moveTo>
                    <a:pt x="1614" y="0"/>
                  </a:moveTo>
                  <a:lnTo>
                    <a:pt x="1" y="2957"/>
                  </a:lnTo>
                  <a:lnTo>
                    <a:pt x="83468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6" name="Shape 36"/>
            <p:cNvSpPr/>
            <p:nvPr/>
          </p:nvSpPr>
          <p:spPr>
            <a:xfrm>
              <a:off x="4740750" y="16528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215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7" name="Shape 37"/>
            <p:cNvSpPr/>
            <p:nvPr/>
          </p:nvSpPr>
          <p:spPr>
            <a:xfrm>
              <a:off x="4777725" y="1592375"/>
              <a:ext cx="2130375" cy="2160600"/>
            </a:xfrm>
            <a:custGeom>
              <a:avLst/>
              <a:gdLst/>
              <a:ahLst/>
              <a:cxnLst/>
              <a:rect l="0" t="0" r="0" b="0"/>
              <a:pathLst>
                <a:path w="85215" h="86424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424"/>
                  </a:lnTo>
                  <a:lnTo>
                    <a:pt x="85215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8" name="Shape 38"/>
            <p:cNvSpPr/>
            <p:nvPr/>
          </p:nvSpPr>
          <p:spPr>
            <a:xfrm>
              <a:off x="4811325" y="1531900"/>
              <a:ext cx="2133750" cy="2160600"/>
            </a:xfrm>
            <a:custGeom>
              <a:avLst/>
              <a:gdLst/>
              <a:ahLst/>
              <a:cxnLst/>
              <a:rect l="0" t="0" r="0" b="0"/>
              <a:pathLst>
                <a:path w="85350" h="86424" extrusionOk="0">
                  <a:moveTo>
                    <a:pt x="1748" y="0"/>
                  </a:moveTo>
                  <a:lnTo>
                    <a:pt x="0" y="2823"/>
                  </a:lnTo>
                  <a:lnTo>
                    <a:pt x="83602" y="86423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9" name="Shape 39"/>
            <p:cNvSpPr/>
            <p:nvPr/>
          </p:nvSpPr>
          <p:spPr>
            <a:xfrm>
              <a:off x="4848275" y="14680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0" name="Shape 40"/>
            <p:cNvSpPr/>
            <p:nvPr/>
          </p:nvSpPr>
          <p:spPr>
            <a:xfrm>
              <a:off x="4881875" y="1431100"/>
              <a:ext cx="2133750" cy="2140425"/>
            </a:xfrm>
            <a:custGeom>
              <a:avLst/>
              <a:gdLst/>
              <a:ahLst/>
              <a:cxnLst/>
              <a:rect l="0" t="0" r="0" b="0"/>
              <a:pathLst>
                <a:path w="85350" h="85617" extrusionOk="0">
                  <a:moveTo>
                    <a:pt x="1211" y="0"/>
                  </a:moveTo>
                  <a:lnTo>
                    <a:pt x="1" y="2016"/>
                  </a:lnTo>
                  <a:lnTo>
                    <a:pt x="83602" y="85617"/>
                  </a:lnTo>
                  <a:lnTo>
                    <a:pt x="85350" y="82660"/>
                  </a:lnTo>
                  <a:lnTo>
                    <a:pt x="2689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1" name="Shape 41"/>
            <p:cNvSpPr/>
            <p:nvPr/>
          </p:nvSpPr>
          <p:spPr>
            <a:xfrm>
              <a:off x="4928925" y="1431100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" y="0"/>
                  </a:moveTo>
                  <a:lnTo>
                    <a:pt x="83199" y="83063"/>
                  </a:lnTo>
                  <a:lnTo>
                    <a:pt x="84812" y="80106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2" name="Shape 42"/>
            <p:cNvSpPr/>
            <p:nvPr/>
          </p:nvSpPr>
          <p:spPr>
            <a:xfrm>
              <a:off x="5026375" y="1431100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0" y="0"/>
                  </a:moveTo>
                  <a:lnTo>
                    <a:pt x="80645" y="80644"/>
                  </a:lnTo>
                  <a:lnTo>
                    <a:pt x="82392" y="77687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3" name="Shape 43"/>
            <p:cNvSpPr/>
            <p:nvPr/>
          </p:nvSpPr>
          <p:spPr>
            <a:xfrm>
              <a:off x="5123825" y="143110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0" y="0"/>
                  </a:moveTo>
                  <a:lnTo>
                    <a:pt x="78225" y="78225"/>
                  </a:lnTo>
                  <a:lnTo>
                    <a:pt x="79838" y="75268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4" name="Shape 44"/>
            <p:cNvSpPr/>
            <p:nvPr/>
          </p:nvSpPr>
          <p:spPr>
            <a:xfrm>
              <a:off x="5221275" y="1431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0" y="0"/>
                  </a:moveTo>
                  <a:lnTo>
                    <a:pt x="75671" y="75671"/>
                  </a:lnTo>
                  <a:lnTo>
                    <a:pt x="77419" y="7271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5" name="Shape 45"/>
            <p:cNvSpPr/>
            <p:nvPr/>
          </p:nvSpPr>
          <p:spPr>
            <a:xfrm>
              <a:off x="5318700" y="1431100"/>
              <a:ext cx="1875025" cy="1831300"/>
            </a:xfrm>
            <a:custGeom>
              <a:avLst/>
              <a:gdLst/>
              <a:ahLst/>
              <a:cxnLst/>
              <a:rect l="0" t="0" r="0" b="0"/>
              <a:pathLst>
                <a:path w="75001" h="73252" extrusionOk="0">
                  <a:moveTo>
                    <a:pt x="1" y="0"/>
                  </a:moveTo>
                  <a:lnTo>
                    <a:pt x="73253" y="73251"/>
                  </a:lnTo>
                  <a:lnTo>
                    <a:pt x="75000" y="7029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6" name="Shape 46"/>
            <p:cNvSpPr/>
            <p:nvPr/>
          </p:nvSpPr>
          <p:spPr>
            <a:xfrm>
              <a:off x="5416150" y="1431100"/>
              <a:ext cx="1811175" cy="1770825"/>
            </a:xfrm>
            <a:custGeom>
              <a:avLst/>
              <a:gdLst/>
              <a:ahLst/>
              <a:cxnLst/>
              <a:rect l="0" t="0" r="0" b="0"/>
              <a:pathLst>
                <a:path w="72447" h="70833" extrusionOk="0">
                  <a:moveTo>
                    <a:pt x="1" y="0"/>
                  </a:moveTo>
                  <a:lnTo>
                    <a:pt x="70699" y="70832"/>
                  </a:lnTo>
                  <a:lnTo>
                    <a:pt x="72446" y="6787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7" name="Shape 47"/>
            <p:cNvSpPr/>
            <p:nvPr/>
          </p:nvSpPr>
          <p:spPr>
            <a:xfrm>
              <a:off x="5510250" y="1431100"/>
              <a:ext cx="1754025" cy="1706975"/>
            </a:xfrm>
            <a:custGeom>
              <a:avLst/>
              <a:gdLst/>
              <a:ahLst/>
              <a:cxnLst/>
              <a:rect l="0" t="0" r="0" b="0"/>
              <a:pathLst>
                <a:path w="70161" h="68279" extrusionOk="0">
                  <a:moveTo>
                    <a:pt x="0" y="0"/>
                  </a:moveTo>
                  <a:lnTo>
                    <a:pt x="68413" y="68278"/>
                  </a:lnTo>
                  <a:lnTo>
                    <a:pt x="70161" y="65456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8" name="Shape 48"/>
            <p:cNvSpPr/>
            <p:nvPr/>
          </p:nvSpPr>
          <p:spPr>
            <a:xfrm>
              <a:off x="5607675" y="1431100"/>
              <a:ext cx="1690200" cy="1646500"/>
            </a:xfrm>
            <a:custGeom>
              <a:avLst/>
              <a:gdLst/>
              <a:ahLst/>
              <a:cxnLst/>
              <a:rect l="0" t="0" r="0" b="0"/>
              <a:pathLst>
                <a:path w="67608" h="65860" extrusionOk="0">
                  <a:moveTo>
                    <a:pt x="1" y="0"/>
                  </a:moveTo>
                  <a:lnTo>
                    <a:pt x="65995" y="65859"/>
                  </a:lnTo>
                  <a:lnTo>
                    <a:pt x="67608" y="62902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9" name="Shape 49"/>
            <p:cNvSpPr/>
            <p:nvPr/>
          </p:nvSpPr>
          <p:spPr>
            <a:xfrm>
              <a:off x="5705125" y="1431100"/>
              <a:ext cx="1629725" cy="1586000"/>
            </a:xfrm>
            <a:custGeom>
              <a:avLst/>
              <a:gdLst/>
              <a:ahLst/>
              <a:cxnLst/>
              <a:rect l="0" t="0" r="0" b="0"/>
              <a:pathLst>
                <a:path w="65189" h="63440" extrusionOk="0">
                  <a:moveTo>
                    <a:pt x="1" y="0"/>
                  </a:moveTo>
                  <a:lnTo>
                    <a:pt x="63441" y="63440"/>
                  </a:lnTo>
                  <a:lnTo>
                    <a:pt x="65188" y="60483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0" name="Shape 50"/>
            <p:cNvSpPr/>
            <p:nvPr/>
          </p:nvSpPr>
          <p:spPr>
            <a:xfrm>
              <a:off x="5802575" y="1431100"/>
              <a:ext cx="1565875" cy="1525525"/>
            </a:xfrm>
            <a:custGeom>
              <a:avLst/>
              <a:gdLst/>
              <a:ahLst/>
              <a:cxnLst/>
              <a:rect l="0" t="0" r="0" b="0"/>
              <a:pathLst>
                <a:path w="62635" h="61021" extrusionOk="0">
                  <a:moveTo>
                    <a:pt x="1" y="0"/>
                  </a:moveTo>
                  <a:lnTo>
                    <a:pt x="61021" y="61020"/>
                  </a:lnTo>
                  <a:lnTo>
                    <a:pt x="62634" y="5806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1" name="Shape 51"/>
            <p:cNvSpPr/>
            <p:nvPr/>
          </p:nvSpPr>
          <p:spPr>
            <a:xfrm>
              <a:off x="5900025" y="1431100"/>
              <a:ext cx="1481850" cy="1461675"/>
            </a:xfrm>
            <a:custGeom>
              <a:avLst/>
              <a:gdLst/>
              <a:ahLst/>
              <a:cxnLst/>
              <a:rect l="0" t="0" r="0" b="0"/>
              <a:pathLst>
                <a:path w="59274" h="58467" extrusionOk="0">
                  <a:moveTo>
                    <a:pt x="0" y="0"/>
                  </a:moveTo>
                  <a:lnTo>
                    <a:pt x="58468" y="58467"/>
                  </a:lnTo>
                  <a:lnTo>
                    <a:pt x="59274" y="57123"/>
                  </a:lnTo>
                  <a:lnTo>
                    <a:pt x="56048" y="5147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2" name="Shape 52"/>
            <p:cNvSpPr/>
            <p:nvPr/>
          </p:nvSpPr>
          <p:spPr>
            <a:xfrm>
              <a:off x="5997475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51747" y="51881"/>
                  </a:lnTo>
                  <a:lnTo>
                    <a:pt x="52285" y="51478"/>
                  </a:lnTo>
                  <a:lnTo>
                    <a:pt x="46908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3" name="Shape 53"/>
            <p:cNvSpPr/>
            <p:nvPr/>
          </p:nvSpPr>
          <p:spPr>
            <a:xfrm>
              <a:off x="6094900" y="1431100"/>
              <a:ext cx="1075300" cy="1065175"/>
            </a:xfrm>
            <a:custGeom>
              <a:avLst/>
              <a:gdLst/>
              <a:ahLst/>
              <a:cxnLst/>
              <a:rect l="0" t="0" r="0" b="0"/>
              <a:pathLst>
                <a:path w="43012" h="42607" extrusionOk="0">
                  <a:moveTo>
                    <a:pt x="1" y="0"/>
                  </a:moveTo>
                  <a:lnTo>
                    <a:pt x="42608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4" name="Shape 54"/>
            <p:cNvSpPr/>
            <p:nvPr/>
          </p:nvSpPr>
          <p:spPr>
            <a:xfrm>
              <a:off x="6189000" y="1431100"/>
              <a:ext cx="850150" cy="836700"/>
            </a:xfrm>
            <a:custGeom>
              <a:avLst/>
              <a:gdLst/>
              <a:ahLst/>
              <a:cxnLst/>
              <a:rect l="0" t="0" r="0" b="0"/>
              <a:pathLst>
                <a:path w="34006" h="33468" extrusionOk="0">
                  <a:moveTo>
                    <a:pt x="0" y="0"/>
                  </a:moveTo>
                  <a:lnTo>
                    <a:pt x="33602" y="33467"/>
                  </a:lnTo>
                  <a:lnTo>
                    <a:pt x="34005" y="33198"/>
                  </a:lnTo>
                  <a:lnTo>
                    <a:pt x="28629" y="2392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5" name="Shape 55"/>
            <p:cNvSpPr/>
            <p:nvPr/>
          </p:nvSpPr>
          <p:spPr>
            <a:xfrm>
              <a:off x="6286450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0" y="0"/>
                  </a:moveTo>
                  <a:lnTo>
                    <a:pt x="24328" y="24328"/>
                  </a:lnTo>
                  <a:lnTo>
                    <a:pt x="24731" y="23924"/>
                  </a:lnTo>
                  <a:lnTo>
                    <a:pt x="19489" y="1478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6" name="Shape 56"/>
            <p:cNvSpPr/>
            <p:nvPr/>
          </p:nvSpPr>
          <p:spPr>
            <a:xfrm>
              <a:off x="6383900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215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7" name="Shape 57"/>
            <p:cNvSpPr/>
            <p:nvPr/>
          </p:nvSpPr>
          <p:spPr>
            <a:xfrm>
              <a:off x="6481325" y="1431100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1" y="0"/>
                  </a:moveTo>
                  <a:lnTo>
                    <a:pt x="5915" y="5914"/>
                  </a:lnTo>
                  <a:lnTo>
                    <a:pt x="6318" y="5645"/>
                  </a:lnTo>
                  <a:lnTo>
                    <a:pt x="3092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58" name="Shape 58"/>
          <p:cNvSpPr/>
          <p:nvPr/>
        </p:nvSpPr>
        <p:spPr>
          <a:xfrm rot="10800000" flipH="1">
            <a:off x="2809875" y="-172875"/>
            <a:ext cx="1111499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9" name="Shape 59"/>
          <p:cNvSpPr/>
          <p:nvPr/>
        </p:nvSpPr>
        <p:spPr>
          <a:xfrm rot="10800000" flipH="1">
            <a:off x="3602723" y="1360109"/>
            <a:ext cx="493799" cy="4274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0" name="Shape 60"/>
          <p:cNvSpPr/>
          <p:nvPr/>
        </p:nvSpPr>
        <p:spPr>
          <a:xfrm rot="10800000" flipH="1">
            <a:off x="5278914" y="855278"/>
            <a:ext cx="944700" cy="818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1" name="Shape 61"/>
          <p:cNvSpPr/>
          <p:nvPr/>
        </p:nvSpPr>
        <p:spPr>
          <a:xfrm rot="10800000" flipH="1">
            <a:off x="5365798" y="352324"/>
            <a:ext cx="493799" cy="4271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62" name="Shape 62"/>
          <p:cNvGrpSpPr/>
          <p:nvPr/>
        </p:nvGrpSpPr>
        <p:grpSpPr>
          <a:xfrm>
            <a:off x="5549153" y="1029780"/>
            <a:ext cx="404640" cy="374058"/>
            <a:chOff x="5975075" y="2327500"/>
            <a:chExt cx="420100" cy="388350"/>
          </a:xfrm>
        </p:grpSpPr>
        <p:sp>
          <p:nvSpPr>
            <p:cNvPr id="63" name="Shape 63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4" name="Shape 64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65" name="Shape 65"/>
          <p:cNvSpPr/>
          <p:nvPr/>
        </p:nvSpPr>
        <p:spPr>
          <a:xfrm>
            <a:off x="3253021" y="113273"/>
            <a:ext cx="225084" cy="389963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66" name="Shape 66"/>
          <p:cNvGrpSpPr/>
          <p:nvPr/>
        </p:nvGrpSpPr>
        <p:grpSpPr>
          <a:xfrm>
            <a:off x="4380525" y="515192"/>
            <a:ext cx="382958" cy="607110"/>
            <a:chOff x="6718575" y="2318625"/>
            <a:chExt cx="256950" cy="407375"/>
          </a:xfrm>
        </p:grpSpPr>
        <p:sp>
          <p:nvSpPr>
            <p:cNvPr id="67" name="Shape 67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8" name="Shape 68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9" name="Shape 69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0" name="Shape 70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1" name="Shape 71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2" name="Shape 72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3" name="Shape 73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4" name="Shape 74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75" name="Shape 75"/>
          <p:cNvGrpSpPr/>
          <p:nvPr/>
        </p:nvGrpSpPr>
        <p:grpSpPr>
          <a:xfrm>
            <a:off x="3199463" y="902958"/>
            <a:ext cx="395017" cy="403296"/>
            <a:chOff x="3951850" y="2985350"/>
            <a:chExt cx="407950" cy="416500"/>
          </a:xfrm>
        </p:grpSpPr>
        <p:sp>
          <p:nvSpPr>
            <p:cNvPr id="76" name="Shape 76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7" name="Shape 77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8" name="Shape 78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9" name="Shape 79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80" name="Shape 80"/>
          <p:cNvGrpSpPr/>
          <p:nvPr/>
        </p:nvGrpSpPr>
        <p:grpSpPr>
          <a:xfrm rot="10800000" flipH="1">
            <a:off x="3920311" y="3981675"/>
            <a:ext cx="1303376" cy="1127987"/>
            <a:chOff x="238125" y="1431100"/>
            <a:chExt cx="3296350" cy="2852775"/>
          </a:xfrm>
        </p:grpSpPr>
        <p:sp>
          <p:nvSpPr>
            <p:cNvPr id="81" name="Shape 81"/>
            <p:cNvSpPr/>
            <p:nvPr/>
          </p:nvSpPr>
          <p:spPr>
            <a:xfrm>
              <a:off x="98072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3" y="0"/>
                  </a:moveTo>
                  <a:lnTo>
                    <a:pt x="0" y="269"/>
                  </a:lnTo>
                  <a:lnTo>
                    <a:pt x="3226" y="5914"/>
                  </a:lnTo>
                  <a:lnTo>
                    <a:pt x="6317" y="591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2" name="Shape 82"/>
            <p:cNvSpPr/>
            <p:nvPr/>
          </p:nvSpPr>
          <p:spPr>
            <a:xfrm>
              <a:off x="849675" y="3907525"/>
              <a:ext cx="386425" cy="376350"/>
            </a:xfrm>
            <a:custGeom>
              <a:avLst/>
              <a:gdLst/>
              <a:ahLst/>
              <a:cxnLst/>
              <a:rect l="0" t="0" r="0" b="0"/>
              <a:pathLst>
                <a:path w="15457" h="15054" extrusionOk="0">
                  <a:moveTo>
                    <a:pt x="403" y="0"/>
                  </a:moveTo>
                  <a:lnTo>
                    <a:pt x="0" y="269"/>
                  </a:lnTo>
                  <a:lnTo>
                    <a:pt x="5242" y="9543"/>
                  </a:lnTo>
                  <a:lnTo>
                    <a:pt x="10887" y="15054"/>
                  </a:lnTo>
                  <a:lnTo>
                    <a:pt x="15457" y="1505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3" name="Shape 83"/>
            <p:cNvSpPr/>
            <p:nvPr/>
          </p:nvSpPr>
          <p:spPr>
            <a:xfrm>
              <a:off x="715250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162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4" name="Shape 84"/>
            <p:cNvSpPr/>
            <p:nvPr/>
          </p:nvSpPr>
          <p:spPr>
            <a:xfrm>
              <a:off x="584200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2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5" name="Shape 85"/>
            <p:cNvSpPr/>
            <p:nvPr/>
          </p:nvSpPr>
          <p:spPr>
            <a:xfrm>
              <a:off x="449800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6" name="Shape 86"/>
            <p:cNvSpPr/>
            <p:nvPr/>
          </p:nvSpPr>
          <p:spPr>
            <a:xfrm>
              <a:off x="318750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3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39517" y="38978"/>
                  </a:lnTo>
                  <a:lnTo>
                    <a:pt x="37097" y="38978"/>
                  </a:lnTo>
                  <a:lnTo>
                    <a:pt x="33737" y="33333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7" name="Shape 87"/>
            <p:cNvSpPr/>
            <p:nvPr/>
          </p:nvSpPr>
          <p:spPr>
            <a:xfrm>
              <a:off x="128650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8" name="Shape 88"/>
            <p:cNvSpPr/>
            <p:nvPr/>
          </p:nvSpPr>
          <p:spPr>
            <a:xfrm>
              <a:off x="238125" y="28222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806" y="0"/>
                  </a:moveTo>
                  <a:lnTo>
                    <a:pt x="0" y="1479"/>
                  </a:lnTo>
                  <a:lnTo>
                    <a:pt x="3226" y="6989"/>
                  </a:lnTo>
                  <a:lnTo>
                    <a:pt x="36559" y="40322"/>
                  </a:lnTo>
                  <a:lnTo>
                    <a:pt x="36962" y="40053"/>
                  </a:lnTo>
                  <a:lnTo>
                    <a:pt x="31720" y="30779"/>
                  </a:lnTo>
                  <a:lnTo>
                    <a:pt x="806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9" name="Shape 89"/>
            <p:cNvSpPr/>
            <p:nvPr/>
          </p:nvSpPr>
          <p:spPr>
            <a:xfrm>
              <a:off x="13839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0" name="Shape 90"/>
            <p:cNvSpPr/>
            <p:nvPr/>
          </p:nvSpPr>
          <p:spPr>
            <a:xfrm>
              <a:off x="251550" y="2761700"/>
              <a:ext cx="779600" cy="840075"/>
            </a:xfrm>
            <a:custGeom>
              <a:avLst/>
              <a:gdLst/>
              <a:ahLst/>
              <a:cxnLst/>
              <a:rect l="0" t="0" r="0" b="0"/>
              <a:pathLst>
                <a:path w="31184" h="33603" extrusionOk="0">
                  <a:moveTo>
                    <a:pt x="1748" y="1"/>
                  </a:moveTo>
                  <a:lnTo>
                    <a:pt x="1" y="2823"/>
                  </a:lnTo>
                  <a:lnTo>
                    <a:pt x="30780" y="33603"/>
                  </a:lnTo>
                  <a:lnTo>
                    <a:pt x="31183" y="33199"/>
                  </a:lnTo>
                  <a:lnTo>
                    <a:pt x="25807" y="24060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1" name="Shape 91"/>
            <p:cNvSpPr/>
            <p:nvPr/>
          </p:nvSpPr>
          <p:spPr>
            <a:xfrm>
              <a:off x="288525" y="2697875"/>
              <a:ext cx="608200" cy="675400"/>
            </a:xfrm>
            <a:custGeom>
              <a:avLst/>
              <a:gdLst/>
              <a:ahLst/>
              <a:cxnLst/>
              <a:rect l="0" t="0" r="0" b="0"/>
              <a:pathLst>
                <a:path w="24328" h="27016" extrusionOk="0">
                  <a:moveTo>
                    <a:pt x="1613" y="0"/>
                  </a:moveTo>
                  <a:lnTo>
                    <a:pt x="0" y="2957"/>
                  </a:lnTo>
                  <a:lnTo>
                    <a:pt x="23925" y="27016"/>
                  </a:lnTo>
                  <a:lnTo>
                    <a:pt x="24328" y="26613"/>
                  </a:lnTo>
                  <a:lnTo>
                    <a:pt x="19086" y="17473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2" name="Shape 92"/>
            <p:cNvSpPr/>
            <p:nvPr/>
          </p:nvSpPr>
          <p:spPr>
            <a:xfrm>
              <a:off x="14813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3" name="Shape 93"/>
            <p:cNvSpPr/>
            <p:nvPr/>
          </p:nvSpPr>
          <p:spPr>
            <a:xfrm>
              <a:off x="15788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4" name="Shape 94"/>
            <p:cNvSpPr/>
            <p:nvPr/>
          </p:nvSpPr>
          <p:spPr>
            <a:xfrm>
              <a:off x="322125" y="2637375"/>
              <a:ext cx="443550" cy="504050"/>
            </a:xfrm>
            <a:custGeom>
              <a:avLst/>
              <a:gdLst/>
              <a:ahLst/>
              <a:cxnLst/>
              <a:rect l="0" t="0" r="0" b="0"/>
              <a:pathLst>
                <a:path w="17742" h="20162" extrusionOk="0">
                  <a:moveTo>
                    <a:pt x="1747" y="1"/>
                  </a:moveTo>
                  <a:lnTo>
                    <a:pt x="0" y="2958"/>
                  </a:lnTo>
                  <a:lnTo>
                    <a:pt x="17339" y="20162"/>
                  </a:lnTo>
                  <a:lnTo>
                    <a:pt x="17742" y="19893"/>
                  </a:lnTo>
                  <a:lnTo>
                    <a:pt x="12366" y="10619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5" name="Shape 95"/>
            <p:cNvSpPr/>
            <p:nvPr/>
          </p:nvSpPr>
          <p:spPr>
            <a:xfrm>
              <a:off x="359075" y="2576900"/>
              <a:ext cx="275575" cy="336050"/>
            </a:xfrm>
            <a:custGeom>
              <a:avLst/>
              <a:gdLst/>
              <a:ahLst/>
              <a:cxnLst/>
              <a:rect l="0" t="0" r="0" b="0"/>
              <a:pathLst>
                <a:path w="11023" h="13442" extrusionOk="0">
                  <a:moveTo>
                    <a:pt x="1614" y="1"/>
                  </a:moveTo>
                  <a:lnTo>
                    <a:pt x="1" y="2823"/>
                  </a:lnTo>
                  <a:lnTo>
                    <a:pt x="10484" y="13441"/>
                  </a:lnTo>
                  <a:lnTo>
                    <a:pt x="10888" y="13172"/>
                  </a:lnTo>
                  <a:lnTo>
                    <a:pt x="9812" y="1129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6" name="Shape 96"/>
            <p:cNvSpPr/>
            <p:nvPr/>
          </p:nvSpPr>
          <p:spPr>
            <a:xfrm>
              <a:off x="167627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7" name="Shape 97"/>
            <p:cNvSpPr/>
            <p:nvPr/>
          </p:nvSpPr>
          <p:spPr>
            <a:xfrm>
              <a:off x="392675" y="2513050"/>
              <a:ext cx="275575" cy="309175"/>
            </a:xfrm>
            <a:custGeom>
              <a:avLst/>
              <a:gdLst/>
              <a:ahLst/>
              <a:cxnLst/>
              <a:rect l="0" t="0" r="0" b="0"/>
              <a:pathLst>
                <a:path w="11023" h="12367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8" name="Shape 98"/>
            <p:cNvSpPr/>
            <p:nvPr/>
          </p:nvSpPr>
          <p:spPr>
            <a:xfrm>
              <a:off x="177372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634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9" name="Shape 99"/>
            <p:cNvSpPr/>
            <p:nvPr/>
          </p:nvSpPr>
          <p:spPr>
            <a:xfrm>
              <a:off x="429650" y="24525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00" name="Shape 100"/>
            <p:cNvSpPr/>
            <p:nvPr/>
          </p:nvSpPr>
          <p:spPr>
            <a:xfrm>
              <a:off x="1871150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40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01" name="Shape 101"/>
            <p:cNvSpPr/>
            <p:nvPr/>
          </p:nvSpPr>
          <p:spPr>
            <a:xfrm>
              <a:off x="196525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02" name="Shape 102"/>
            <p:cNvSpPr/>
            <p:nvPr/>
          </p:nvSpPr>
          <p:spPr>
            <a:xfrm>
              <a:off x="466600" y="23921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03" name="Shape 103"/>
            <p:cNvSpPr/>
            <p:nvPr/>
          </p:nvSpPr>
          <p:spPr>
            <a:xfrm>
              <a:off x="206270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04" name="Shape 104"/>
            <p:cNvSpPr/>
            <p:nvPr/>
          </p:nvSpPr>
          <p:spPr>
            <a:xfrm>
              <a:off x="500200" y="23282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1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05" name="Shape 105"/>
            <p:cNvSpPr/>
            <p:nvPr/>
          </p:nvSpPr>
          <p:spPr>
            <a:xfrm>
              <a:off x="537175" y="22677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06" name="Shape 106"/>
            <p:cNvSpPr/>
            <p:nvPr/>
          </p:nvSpPr>
          <p:spPr>
            <a:xfrm>
              <a:off x="216015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07" name="Shape 107"/>
            <p:cNvSpPr/>
            <p:nvPr/>
          </p:nvSpPr>
          <p:spPr>
            <a:xfrm>
              <a:off x="570775" y="22072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08" name="Shape 108"/>
            <p:cNvSpPr/>
            <p:nvPr/>
          </p:nvSpPr>
          <p:spPr>
            <a:xfrm>
              <a:off x="22575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09" name="Shape 109"/>
            <p:cNvSpPr/>
            <p:nvPr/>
          </p:nvSpPr>
          <p:spPr>
            <a:xfrm>
              <a:off x="2355025" y="3964650"/>
              <a:ext cx="383100" cy="319225"/>
            </a:xfrm>
            <a:custGeom>
              <a:avLst/>
              <a:gdLst/>
              <a:ahLst/>
              <a:cxnLst/>
              <a:rect l="0" t="0" r="0" b="0"/>
              <a:pathLst>
                <a:path w="1532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4248" y="12769"/>
                  </a:lnTo>
                  <a:lnTo>
                    <a:pt x="15323" y="10753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10" name="Shape 110"/>
            <p:cNvSpPr/>
            <p:nvPr/>
          </p:nvSpPr>
          <p:spPr>
            <a:xfrm>
              <a:off x="607725" y="214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823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11" name="Shape 111"/>
            <p:cNvSpPr/>
            <p:nvPr/>
          </p:nvSpPr>
          <p:spPr>
            <a:xfrm>
              <a:off x="2452475" y="3941125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3495" y="1"/>
                  </a:moveTo>
                  <a:lnTo>
                    <a:pt x="2957" y="941"/>
                  </a:lnTo>
                  <a:lnTo>
                    <a:pt x="0" y="941"/>
                  </a:lnTo>
                  <a:lnTo>
                    <a:pt x="11156" y="12232"/>
                  </a:lnTo>
                  <a:lnTo>
                    <a:pt x="12904" y="9275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12" name="Shape 112"/>
            <p:cNvSpPr/>
            <p:nvPr/>
          </p:nvSpPr>
          <p:spPr>
            <a:xfrm>
              <a:off x="641325" y="208295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13" name="Shape 113"/>
            <p:cNvSpPr/>
            <p:nvPr/>
          </p:nvSpPr>
          <p:spPr>
            <a:xfrm>
              <a:off x="678300" y="20224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14" name="Shape 114"/>
            <p:cNvSpPr/>
            <p:nvPr/>
          </p:nvSpPr>
          <p:spPr>
            <a:xfrm>
              <a:off x="2533125" y="3877275"/>
              <a:ext cx="275550" cy="309175"/>
            </a:xfrm>
            <a:custGeom>
              <a:avLst/>
              <a:gdLst/>
              <a:ahLst/>
              <a:cxnLst/>
              <a:rect l="0" t="0" r="0" b="0"/>
              <a:pathLst>
                <a:path w="11022" h="12367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15" name="Shape 115"/>
            <p:cNvSpPr/>
            <p:nvPr/>
          </p:nvSpPr>
          <p:spPr>
            <a:xfrm>
              <a:off x="2570075" y="381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16" name="Shape 116"/>
            <p:cNvSpPr/>
            <p:nvPr/>
          </p:nvSpPr>
          <p:spPr>
            <a:xfrm>
              <a:off x="711900" y="19620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0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17" name="Shape 117"/>
            <p:cNvSpPr/>
            <p:nvPr/>
          </p:nvSpPr>
          <p:spPr>
            <a:xfrm>
              <a:off x="2603675" y="37563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18" name="Shape 118"/>
            <p:cNvSpPr/>
            <p:nvPr/>
          </p:nvSpPr>
          <p:spPr>
            <a:xfrm>
              <a:off x="748850" y="18981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19" name="Shape 119"/>
            <p:cNvSpPr/>
            <p:nvPr/>
          </p:nvSpPr>
          <p:spPr>
            <a:xfrm>
              <a:off x="2640650" y="36924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0" name="Shape 120"/>
            <p:cNvSpPr/>
            <p:nvPr/>
          </p:nvSpPr>
          <p:spPr>
            <a:xfrm>
              <a:off x="785825" y="18376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1" name="Shape 121"/>
            <p:cNvSpPr/>
            <p:nvPr/>
          </p:nvSpPr>
          <p:spPr>
            <a:xfrm>
              <a:off x="2677600" y="36320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2" name="Shape 122"/>
            <p:cNvSpPr/>
            <p:nvPr/>
          </p:nvSpPr>
          <p:spPr>
            <a:xfrm>
              <a:off x="819425" y="177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3" name="Shape 123"/>
            <p:cNvSpPr/>
            <p:nvPr/>
          </p:nvSpPr>
          <p:spPr>
            <a:xfrm>
              <a:off x="2711200" y="35715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4" name="Shape 124"/>
            <p:cNvSpPr/>
            <p:nvPr/>
          </p:nvSpPr>
          <p:spPr>
            <a:xfrm>
              <a:off x="856375" y="17133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5" name="Shape 125"/>
            <p:cNvSpPr/>
            <p:nvPr/>
          </p:nvSpPr>
          <p:spPr>
            <a:xfrm>
              <a:off x="890000" y="165285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1" y="9275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6" name="Shape 126"/>
            <p:cNvSpPr/>
            <p:nvPr/>
          </p:nvSpPr>
          <p:spPr>
            <a:xfrm>
              <a:off x="2748175" y="35110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0" y="2823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7" name="Shape 127"/>
            <p:cNvSpPr/>
            <p:nvPr/>
          </p:nvSpPr>
          <p:spPr>
            <a:xfrm>
              <a:off x="2781775" y="344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8" name="Shape 128"/>
            <p:cNvSpPr/>
            <p:nvPr/>
          </p:nvSpPr>
          <p:spPr>
            <a:xfrm>
              <a:off x="926950" y="15923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9" name="Shape 129"/>
            <p:cNvSpPr/>
            <p:nvPr/>
          </p:nvSpPr>
          <p:spPr>
            <a:xfrm>
              <a:off x="960550" y="15319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1" y="2823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0" name="Shape 130"/>
            <p:cNvSpPr/>
            <p:nvPr/>
          </p:nvSpPr>
          <p:spPr>
            <a:xfrm>
              <a:off x="2818725" y="33867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1" name="Shape 131"/>
            <p:cNvSpPr/>
            <p:nvPr/>
          </p:nvSpPr>
          <p:spPr>
            <a:xfrm>
              <a:off x="997525" y="1468050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1747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9946" y="11291"/>
                  </a:lnTo>
                  <a:lnTo>
                    <a:pt x="12903" y="1129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2" name="Shape 132"/>
            <p:cNvSpPr/>
            <p:nvPr/>
          </p:nvSpPr>
          <p:spPr>
            <a:xfrm>
              <a:off x="2852325" y="33262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3" name="Shape 133"/>
            <p:cNvSpPr/>
            <p:nvPr/>
          </p:nvSpPr>
          <p:spPr>
            <a:xfrm>
              <a:off x="1034475" y="1431100"/>
              <a:ext cx="383075" cy="319225"/>
            </a:xfrm>
            <a:custGeom>
              <a:avLst/>
              <a:gdLst/>
              <a:ahLst/>
              <a:cxnLst/>
              <a:rect l="0" t="0" r="0" b="0"/>
              <a:pathLst>
                <a:path w="15323" h="12769" extrusionOk="0">
                  <a:moveTo>
                    <a:pt x="1076" y="0"/>
                  </a:moveTo>
                  <a:lnTo>
                    <a:pt x="1" y="2016"/>
                  </a:lnTo>
                  <a:lnTo>
                    <a:pt x="10619" y="12769"/>
                  </a:lnTo>
                  <a:lnTo>
                    <a:pt x="15323" y="12769"/>
                  </a:lnTo>
                  <a:lnTo>
                    <a:pt x="2554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4" name="Shape 134"/>
            <p:cNvSpPr/>
            <p:nvPr/>
          </p:nvSpPr>
          <p:spPr>
            <a:xfrm>
              <a:off x="2889300" y="32623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5" name="Shape 135"/>
            <p:cNvSpPr/>
            <p:nvPr/>
          </p:nvSpPr>
          <p:spPr>
            <a:xfrm>
              <a:off x="10781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6" name="Shape 136"/>
            <p:cNvSpPr/>
            <p:nvPr/>
          </p:nvSpPr>
          <p:spPr>
            <a:xfrm>
              <a:off x="2926250" y="32019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7" name="Shape 137"/>
            <p:cNvSpPr/>
            <p:nvPr/>
          </p:nvSpPr>
          <p:spPr>
            <a:xfrm>
              <a:off x="117560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2959850" y="31414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9" name="Shape 139"/>
            <p:cNvSpPr/>
            <p:nvPr/>
          </p:nvSpPr>
          <p:spPr>
            <a:xfrm>
              <a:off x="2996825" y="30775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40" name="Shape 140"/>
            <p:cNvSpPr/>
            <p:nvPr/>
          </p:nvSpPr>
          <p:spPr>
            <a:xfrm>
              <a:off x="12730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41" name="Shape 141"/>
            <p:cNvSpPr/>
            <p:nvPr/>
          </p:nvSpPr>
          <p:spPr>
            <a:xfrm>
              <a:off x="137050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42" name="Shape 142"/>
            <p:cNvSpPr/>
            <p:nvPr/>
          </p:nvSpPr>
          <p:spPr>
            <a:xfrm>
              <a:off x="3030425" y="30170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43" name="Shape 143"/>
            <p:cNvSpPr/>
            <p:nvPr/>
          </p:nvSpPr>
          <p:spPr>
            <a:xfrm>
              <a:off x="146795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44" name="Shape 144"/>
            <p:cNvSpPr/>
            <p:nvPr/>
          </p:nvSpPr>
          <p:spPr>
            <a:xfrm>
              <a:off x="3067375" y="29566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45" name="Shape 145"/>
            <p:cNvSpPr/>
            <p:nvPr/>
          </p:nvSpPr>
          <p:spPr>
            <a:xfrm>
              <a:off x="15653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46" name="Shape 146"/>
            <p:cNvSpPr/>
            <p:nvPr/>
          </p:nvSpPr>
          <p:spPr>
            <a:xfrm>
              <a:off x="3101000" y="28961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0"/>
                  </a:moveTo>
                  <a:lnTo>
                    <a:pt x="0" y="2823"/>
                  </a:lnTo>
                  <a:lnTo>
                    <a:pt x="9409" y="12231"/>
                  </a:lnTo>
                  <a:lnTo>
                    <a:pt x="11021" y="9274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47" name="Shape 147"/>
            <p:cNvSpPr/>
            <p:nvPr/>
          </p:nvSpPr>
          <p:spPr>
            <a:xfrm>
              <a:off x="3137950" y="2802025"/>
              <a:ext cx="275550" cy="336050"/>
            </a:xfrm>
            <a:custGeom>
              <a:avLst/>
              <a:gdLst/>
              <a:ahLst/>
              <a:cxnLst/>
              <a:rect l="0" t="0" r="0" b="0"/>
              <a:pathLst>
                <a:path w="11022" h="13442" extrusionOk="0">
                  <a:moveTo>
                    <a:pt x="404" y="1"/>
                  </a:moveTo>
                  <a:lnTo>
                    <a:pt x="1" y="404"/>
                  </a:lnTo>
                  <a:lnTo>
                    <a:pt x="1076" y="2286"/>
                  </a:lnTo>
                  <a:lnTo>
                    <a:pt x="1" y="4167"/>
                  </a:lnTo>
                  <a:lnTo>
                    <a:pt x="9275" y="13441"/>
                  </a:lnTo>
                  <a:lnTo>
                    <a:pt x="11022" y="10619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48" name="Shape 148"/>
            <p:cNvSpPr/>
            <p:nvPr/>
          </p:nvSpPr>
          <p:spPr>
            <a:xfrm>
              <a:off x="166282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49" name="Shape 149"/>
            <p:cNvSpPr/>
            <p:nvPr/>
          </p:nvSpPr>
          <p:spPr>
            <a:xfrm>
              <a:off x="3006900" y="2573550"/>
              <a:ext cx="440200" cy="504050"/>
            </a:xfrm>
            <a:custGeom>
              <a:avLst/>
              <a:gdLst/>
              <a:ahLst/>
              <a:cxnLst/>
              <a:rect l="0" t="0" r="0" b="0"/>
              <a:pathLst>
                <a:path w="17608" h="20162" extrusionOk="0">
                  <a:moveTo>
                    <a:pt x="404" y="0"/>
                  </a:moveTo>
                  <a:lnTo>
                    <a:pt x="1" y="269"/>
                  </a:lnTo>
                  <a:lnTo>
                    <a:pt x="5243" y="9543"/>
                  </a:lnTo>
                  <a:lnTo>
                    <a:pt x="15995" y="20161"/>
                  </a:lnTo>
                  <a:lnTo>
                    <a:pt x="17608" y="1720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0" name="Shape 150"/>
            <p:cNvSpPr/>
            <p:nvPr/>
          </p:nvSpPr>
          <p:spPr>
            <a:xfrm>
              <a:off x="17602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1" name="Shape 151"/>
            <p:cNvSpPr/>
            <p:nvPr/>
          </p:nvSpPr>
          <p:spPr>
            <a:xfrm>
              <a:off x="18543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2" name="Shape 152"/>
            <p:cNvSpPr/>
            <p:nvPr/>
          </p:nvSpPr>
          <p:spPr>
            <a:xfrm>
              <a:off x="2872500" y="2345050"/>
              <a:ext cx="611575" cy="672050"/>
            </a:xfrm>
            <a:custGeom>
              <a:avLst/>
              <a:gdLst/>
              <a:ahLst/>
              <a:cxnLst/>
              <a:rect l="0" t="0" r="0" b="0"/>
              <a:pathLst>
                <a:path w="24463" h="26882" extrusionOk="0">
                  <a:moveTo>
                    <a:pt x="538" y="1"/>
                  </a:moveTo>
                  <a:lnTo>
                    <a:pt x="0" y="269"/>
                  </a:lnTo>
                  <a:lnTo>
                    <a:pt x="5377" y="9409"/>
                  </a:lnTo>
                  <a:lnTo>
                    <a:pt x="22715" y="26882"/>
                  </a:lnTo>
                  <a:lnTo>
                    <a:pt x="24462" y="23925"/>
                  </a:lnTo>
                  <a:lnTo>
                    <a:pt x="538" y="1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3" name="Shape 153"/>
            <p:cNvSpPr/>
            <p:nvPr/>
          </p:nvSpPr>
          <p:spPr>
            <a:xfrm>
              <a:off x="2741450" y="2113200"/>
              <a:ext cx="779575" cy="843425"/>
            </a:xfrm>
            <a:custGeom>
              <a:avLst/>
              <a:gdLst/>
              <a:ahLst/>
              <a:cxnLst/>
              <a:rect l="0" t="0" r="0" b="0"/>
              <a:pathLst>
                <a:path w="31183" h="33737" extrusionOk="0">
                  <a:moveTo>
                    <a:pt x="404" y="0"/>
                  </a:moveTo>
                  <a:lnTo>
                    <a:pt x="0" y="404"/>
                  </a:lnTo>
                  <a:lnTo>
                    <a:pt x="5242" y="9543"/>
                  </a:lnTo>
                  <a:lnTo>
                    <a:pt x="29436" y="33736"/>
                  </a:lnTo>
                  <a:lnTo>
                    <a:pt x="31183" y="30780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4" name="Shape 154"/>
            <p:cNvSpPr/>
            <p:nvPr/>
          </p:nvSpPr>
          <p:spPr>
            <a:xfrm>
              <a:off x="195180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5" name="Shape 155"/>
            <p:cNvSpPr/>
            <p:nvPr/>
          </p:nvSpPr>
          <p:spPr>
            <a:xfrm>
              <a:off x="20492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6" name="Shape 156"/>
            <p:cNvSpPr/>
            <p:nvPr/>
          </p:nvSpPr>
          <p:spPr>
            <a:xfrm>
              <a:off x="2610400" y="18847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404" y="1"/>
                  </a:moveTo>
                  <a:lnTo>
                    <a:pt x="1" y="270"/>
                  </a:lnTo>
                  <a:lnTo>
                    <a:pt x="5242" y="9544"/>
                  </a:lnTo>
                  <a:lnTo>
                    <a:pt x="36022" y="40323"/>
                  </a:lnTo>
                  <a:lnTo>
                    <a:pt x="36963" y="38979"/>
                  </a:lnTo>
                  <a:lnTo>
                    <a:pt x="33737" y="333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7" name="Shape 157"/>
            <p:cNvSpPr/>
            <p:nvPr/>
          </p:nvSpPr>
          <p:spPr>
            <a:xfrm>
              <a:off x="2146700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12769" y="12769"/>
                  </a:lnTo>
                  <a:lnTo>
                    <a:pt x="15188" y="12769"/>
                  </a:lnTo>
                  <a:lnTo>
                    <a:pt x="18549" y="18548"/>
                  </a:lnTo>
                  <a:lnTo>
                    <a:pt x="51882" y="51881"/>
                  </a:lnTo>
                  <a:lnTo>
                    <a:pt x="52285" y="51478"/>
                  </a:lnTo>
                  <a:lnTo>
                    <a:pt x="46909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8" name="Shape 158"/>
            <p:cNvSpPr/>
            <p:nvPr/>
          </p:nvSpPr>
          <p:spPr>
            <a:xfrm>
              <a:off x="2244150" y="1431100"/>
              <a:ext cx="1075275" cy="1065175"/>
            </a:xfrm>
            <a:custGeom>
              <a:avLst/>
              <a:gdLst/>
              <a:ahLst/>
              <a:cxnLst/>
              <a:rect l="0" t="0" r="0" b="0"/>
              <a:pathLst>
                <a:path w="43011" h="42607" extrusionOk="0">
                  <a:moveTo>
                    <a:pt x="0" y="0"/>
                  </a:moveTo>
                  <a:lnTo>
                    <a:pt x="42607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59" name="Shape 159"/>
            <p:cNvSpPr/>
            <p:nvPr/>
          </p:nvSpPr>
          <p:spPr>
            <a:xfrm>
              <a:off x="2341575" y="1431100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1" y="0"/>
                  </a:moveTo>
                  <a:lnTo>
                    <a:pt x="33468" y="33467"/>
                  </a:lnTo>
                  <a:lnTo>
                    <a:pt x="33872" y="33198"/>
                  </a:lnTo>
                  <a:lnTo>
                    <a:pt x="28495" y="2392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60" name="Shape 160"/>
            <p:cNvSpPr/>
            <p:nvPr/>
          </p:nvSpPr>
          <p:spPr>
            <a:xfrm>
              <a:off x="2439025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1" y="0"/>
                  </a:moveTo>
                  <a:lnTo>
                    <a:pt x="24194" y="24328"/>
                  </a:lnTo>
                  <a:lnTo>
                    <a:pt x="24732" y="23924"/>
                  </a:lnTo>
                  <a:lnTo>
                    <a:pt x="19355" y="1478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61" name="Shape 161"/>
            <p:cNvSpPr/>
            <p:nvPr/>
          </p:nvSpPr>
          <p:spPr>
            <a:xfrm>
              <a:off x="2533125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350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62" name="Shape 162"/>
            <p:cNvSpPr/>
            <p:nvPr/>
          </p:nvSpPr>
          <p:spPr>
            <a:xfrm>
              <a:off x="2630575" y="1431100"/>
              <a:ext cx="161300" cy="147850"/>
            </a:xfrm>
            <a:custGeom>
              <a:avLst/>
              <a:gdLst/>
              <a:ahLst/>
              <a:cxnLst/>
              <a:rect l="0" t="0" r="0" b="0"/>
              <a:pathLst>
                <a:path w="6452" h="5914" extrusionOk="0">
                  <a:moveTo>
                    <a:pt x="0" y="0"/>
                  </a:moveTo>
                  <a:lnTo>
                    <a:pt x="6048" y="5914"/>
                  </a:lnTo>
                  <a:lnTo>
                    <a:pt x="6452" y="5645"/>
                  </a:lnTo>
                  <a:lnTo>
                    <a:pt x="3226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163" name="Shape 163"/>
          <p:cNvSpPr/>
          <p:nvPr/>
        </p:nvSpPr>
        <p:spPr>
          <a:xfrm rot="10800000" flipH="1">
            <a:off x="5010533" y="4576647"/>
            <a:ext cx="1032900" cy="8946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8476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4" name="Shape 164"/>
          <p:cNvSpPr/>
          <p:nvPr/>
        </p:nvSpPr>
        <p:spPr>
          <a:xfrm rot="10800000" flipH="1">
            <a:off x="5133679" y="4056450"/>
            <a:ext cx="540000" cy="4673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5" name="Shape 165"/>
          <p:cNvSpPr/>
          <p:nvPr/>
        </p:nvSpPr>
        <p:spPr>
          <a:xfrm rot="10800000" flipH="1">
            <a:off x="3101709" y="3629719"/>
            <a:ext cx="1032900" cy="8940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6" name="Shape 166"/>
          <p:cNvSpPr/>
          <p:nvPr/>
        </p:nvSpPr>
        <p:spPr>
          <a:xfrm rot="10800000" flipH="1">
            <a:off x="3530384" y="4576661"/>
            <a:ext cx="452100" cy="3912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7" name="Shape 167"/>
          <p:cNvSpPr/>
          <p:nvPr/>
        </p:nvSpPr>
        <p:spPr>
          <a:xfrm>
            <a:off x="5370704" y="4867760"/>
            <a:ext cx="312502" cy="312484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168" name="Shape 168"/>
          <p:cNvGrpSpPr/>
          <p:nvPr/>
        </p:nvGrpSpPr>
        <p:grpSpPr>
          <a:xfrm>
            <a:off x="5772008" y="4056440"/>
            <a:ext cx="573942" cy="550550"/>
            <a:chOff x="5241175" y="4959100"/>
            <a:chExt cx="539775" cy="517775"/>
          </a:xfrm>
        </p:grpSpPr>
        <p:sp>
          <p:nvSpPr>
            <p:cNvPr id="169" name="Shape 169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70" name="Shape 170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71" name="Shape 171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72" name="Shape 172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73" name="Shape 173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74" name="Shape 174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175" name="Shape 175"/>
          <p:cNvSpPr/>
          <p:nvPr/>
        </p:nvSpPr>
        <p:spPr>
          <a:xfrm>
            <a:off x="3429208" y="3904791"/>
            <a:ext cx="377838" cy="343684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ctrTitle"/>
          </p:nvPr>
        </p:nvSpPr>
        <p:spPr>
          <a:xfrm>
            <a:off x="2743200" y="1735750"/>
            <a:ext cx="5638800" cy="11597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buSzPct val="100000"/>
              <a:defRPr sz="3600"/>
            </a:lvl1pPr>
            <a:lvl2pPr lvl="1" rtl="0">
              <a:spcBef>
                <a:spcPts val="0"/>
              </a:spcBef>
              <a:buSzPct val="100000"/>
              <a:defRPr sz="3600"/>
            </a:lvl2pPr>
            <a:lvl3pPr lvl="2" rtl="0">
              <a:spcBef>
                <a:spcPts val="0"/>
              </a:spcBef>
              <a:buSzPct val="100000"/>
              <a:defRPr sz="3600"/>
            </a:lvl3pPr>
            <a:lvl4pPr lvl="3" rtl="0">
              <a:spcBef>
                <a:spcPts val="0"/>
              </a:spcBef>
              <a:buSzPct val="100000"/>
              <a:defRPr sz="3600"/>
            </a:lvl4pPr>
            <a:lvl5pPr lvl="4" rtl="0">
              <a:spcBef>
                <a:spcPts val="0"/>
              </a:spcBef>
              <a:buSzPct val="100000"/>
              <a:defRPr sz="3600"/>
            </a:lvl5pPr>
            <a:lvl6pPr lvl="5" rtl="0">
              <a:spcBef>
                <a:spcPts val="0"/>
              </a:spcBef>
              <a:buSzPct val="100000"/>
              <a:defRPr sz="3600"/>
            </a:lvl6pPr>
            <a:lvl7pPr lvl="6" rtl="0">
              <a:spcBef>
                <a:spcPts val="0"/>
              </a:spcBef>
              <a:buSzPct val="100000"/>
              <a:defRPr sz="3600"/>
            </a:lvl7pPr>
            <a:lvl8pPr lvl="7" rtl="0">
              <a:spcBef>
                <a:spcPts val="0"/>
              </a:spcBef>
              <a:buSzPct val="100000"/>
              <a:defRPr sz="3600"/>
            </a:lvl8pPr>
            <a:lvl9pPr lvl="8" rtl="0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78" name="Shape 178"/>
          <p:cNvSpPr txBox="1">
            <a:spLocks noGrp="1"/>
          </p:cNvSpPr>
          <p:nvPr>
            <p:ph type="subTitle" idx="1"/>
          </p:nvPr>
        </p:nvSpPr>
        <p:spPr>
          <a:xfrm>
            <a:off x="2743200" y="2821004"/>
            <a:ext cx="5696099" cy="784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endParaRPr/>
          </a:p>
        </p:txBody>
      </p:sp>
      <p:grpSp>
        <p:nvGrpSpPr>
          <p:cNvPr id="179" name="Shape 179"/>
          <p:cNvGrpSpPr/>
          <p:nvPr/>
        </p:nvGrpSpPr>
        <p:grpSpPr>
          <a:xfrm rot="10800000" flipH="1">
            <a:off x="421028" y="1677113"/>
            <a:ext cx="2064710" cy="1788689"/>
            <a:chOff x="4088875" y="1431100"/>
            <a:chExt cx="3293000" cy="2852775"/>
          </a:xfrm>
        </p:grpSpPr>
        <p:sp>
          <p:nvSpPr>
            <p:cNvPr id="180" name="Shape 180"/>
            <p:cNvSpPr/>
            <p:nvPr/>
          </p:nvSpPr>
          <p:spPr>
            <a:xfrm>
              <a:off x="483147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4" y="0"/>
                  </a:moveTo>
                  <a:lnTo>
                    <a:pt x="1" y="269"/>
                  </a:lnTo>
                  <a:lnTo>
                    <a:pt x="3227" y="5914"/>
                  </a:lnTo>
                  <a:lnTo>
                    <a:pt x="6318" y="591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81" name="Shape 181"/>
            <p:cNvSpPr/>
            <p:nvPr/>
          </p:nvSpPr>
          <p:spPr>
            <a:xfrm>
              <a:off x="4697075" y="3907525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538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11022" y="15054"/>
                  </a:lnTo>
                  <a:lnTo>
                    <a:pt x="15592" y="15054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82" name="Shape 182"/>
            <p:cNvSpPr/>
            <p:nvPr/>
          </p:nvSpPr>
          <p:spPr>
            <a:xfrm>
              <a:off x="4566025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027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83" name="Shape 183"/>
            <p:cNvSpPr/>
            <p:nvPr/>
          </p:nvSpPr>
          <p:spPr>
            <a:xfrm>
              <a:off x="4434975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1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84" name="Shape 184"/>
            <p:cNvSpPr/>
            <p:nvPr/>
          </p:nvSpPr>
          <p:spPr>
            <a:xfrm>
              <a:off x="4300575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0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85" name="Shape 185"/>
            <p:cNvSpPr/>
            <p:nvPr/>
          </p:nvSpPr>
          <p:spPr>
            <a:xfrm>
              <a:off x="4169525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2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86" name="Shape 186"/>
            <p:cNvSpPr/>
            <p:nvPr/>
          </p:nvSpPr>
          <p:spPr>
            <a:xfrm>
              <a:off x="4088875" y="2822200"/>
              <a:ext cx="1481875" cy="1461675"/>
            </a:xfrm>
            <a:custGeom>
              <a:avLst/>
              <a:gdLst/>
              <a:ahLst/>
              <a:cxnLst/>
              <a:rect l="0" t="0" r="0" b="0"/>
              <a:pathLst>
                <a:path w="59275" h="58467" extrusionOk="0">
                  <a:moveTo>
                    <a:pt x="807" y="0"/>
                  </a:moveTo>
                  <a:lnTo>
                    <a:pt x="1" y="1479"/>
                  </a:lnTo>
                  <a:lnTo>
                    <a:pt x="3227" y="6989"/>
                  </a:lnTo>
                  <a:lnTo>
                    <a:pt x="54705" y="58467"/>
                  </a:lnTo>
                  <a:lnTo>
                    <a:pt x="59274" y="58467"/>
                  </a:lnTo>
                  <a:lnTo>
                    <a:pt x="807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87" name="Shape 187"/>
            <p:cNvSpPr/>
            <p:nvPr/>
          </p:nvSpPr>
          <p:spPr>
            <a:xfrm>
              <a:off x="4102325" y="2761700"/>
              <a:ext cx="1565875" cy="1522175"/>
            </a:xfrm>
            <a:custGeom>
              <a:avLst/>
              <a:gdLst/>
              <a:ahLst/>
              <a:cxnLst/>
              <a:rect l="0" t="0" r="0" b="0"/>
              <a:pathLst>
                <a:path w="62635" h="60887" extrusionOk="0">
                  <a:moveTo>
                    <a:pt x="1748" y="1"/>
                  </a:moveTo>
                  <a:lnTo>
                    <a:pt x="0" y="2823"/>
                  </a:lnTo>
                  <a:lnTo>
                    <a:pt x="58064" y="60887"/>
                  </a:lnTo>
                  <a:lnTo>
                    <a:pt x="62634" y="6088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88" name="Shape 188"/>
            <p:cNvSpPr/>
            <p:nvPr/>
          </p:nvSpPr>
          <p:spPr>
            <a:xfrm>
              <a:off x="4139275" y="2697875"/>
              <a:ext cx="1626375" cy="1586000"/>
            </a:xfrm>
            <a:custGeom>
              <a:avLst/>
              <a:gdLst/>
              <a:ahLst/>
              <a:cxnLst/>
              <a:rect l="0" t="0" r="0" b="0"/>
              <a:pathLst>
                <a:path w="65055" h="63440" extrusionOk="0">
                  <a:moveTo>
                    <a:pt x="1614" y="0"/>
                  </a:moveTo>
                  <a:lnTo>
                    <a:pt x="1" y="2957"/>
                  </a:lnTo>
                  <a:lnTo>
                    <a:pt x="60484" y="63440"/>
                  </a:lnTo>
                  <a:lnTo>
                    <a:pt x="65054" y="63440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89" name="Shape 189"/>
            <p:cNvSpPr/>
            <p:nvPr/>
          </p:nvSpPr>
          <p:spPr>
            <a:xfrm>
              <a:off x="4172900" y="2637375"/>
              <a:ext cx="1690175" cy="1646500"/>
            </a:xfrm>
            <a:custGeom>
              <a:avLst/>
              <a:gdLst/>
              <a:ahLst/>
              <a:cxnLst/>
              <a:rect l="0" t="0" r="0" b="0"/>
              <a:pathLst>
                <a:path w="67607" h="65860" extrusionOk="0">
                  <a:moveTo>
                    <a:pt x="1747" y="1"/>
                  </a:moveTo>
                  <a:lnTo>
                    <a:pt x="0" y="2958"/>
                  </a:lnTo>
                  <a:lnTo>
                    <a:pt x="62903" y="65860"/>
                  </a:lnTo>
                  <a:lnTo>
                    <a:pt x="67607" y="65860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0" name="Shape 190"/>
            <p:cNvSpPr/>
            <p:nvPr/>
          </p:nvSpPr>
          <p:spPr>
            <a:xfrm>
              <a:off x="4209850" y="2576900"/>
              <a:ext cx="1750675" cy="1706975"/>
            </a:xfrm>
            <a:custGeom>
              <a:avLst/>
              <a:gdLst/>
              <a:ahLst/>
              <a:cxnLst/>
              <a:rect l="0" t="0" r="0" b="0"/>
              <a:pathLst>
                <a:path w="70027" h="68279" extrusionOk="0">
                  <a:moveTo>
                    <a:pt x="1613" y="1"/>
                  </a:moveTo>
                  <a:lnTo>
                    <a:pt x="0" y="2823"/>
                  </a:lnTo>
                  <a:lnTo>
                    <a:pt x="65322" y="68279"/>
                  </a:lnTo>
                  <a:lnTo>
                    <a:pt x="70027" y="68279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1" name="Shape 191"/>
            <p:cNvSpPr/>
            <p:nvPr/>
          </p:nvSpPr>
          <p:spPr>
            <a:xfrm>
              <a:off x="4243450" y="2513050"/>
              <a:ext cx="1814525" cy="1770825"/>
            </a:xfrm>
            <a:custGeom>
              <a:avLst/>
              <a:gdLst/>
              <a:ahLst/>
              <a:cxnLst/>
              <a:rect l="0" t="0" r="0" b="0"/>
              <a:pathLst>
                <a:path w="72581" h="70833" extrusionOk="0">
                  <a:moveTo>
                    <a:pt x="1748" y="1"/>
                  </a:moveTo>
                  <a:lnTo>
                    <a:pt x="1" y="2958"/>
                  </a:lnTo>
                  <a:lnTo>
                    <a:pt x="67876" y="70833"/>
                  </a:lnTo>
                  <a:lnTo>
                    <a:pt x="72581" y="7083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2" name="Shape 192"/>
            <p:cNvSpPr/>
            <p:nvPr/>
          </p:nvSpPr>
          <p:spPr>
            <a:xfrm>
              <a:off x="4280425" y="2452575"/>
              <a:ext cx="1875000" cy="1831300"/>
            </a:xfrm>
            <a:custGeom>
              <a:avLst/>
              <a:gdLst/>
              <a:ahLst/>
              <a:cxnLst/>
              <a:rect l="0" t="0" r="0" b="0"/>
              <a:pathLst>
                <a:path w="75000" h="73252" extrusionOk="0">
                  <a:moveTo>
                    <a:pt x="1613" y="1"/>
                  </a:moveTo>
                  <a:lnTo>
                    <a:pt x="0" y="2957"/>
                  </a:lnTo>
                  <a:lnTo>
                    <a:pt x="70295" y="73252"/>
                  </a:lnTo>
                  <a:lnTo>
                    <a:pt x="74999" y="73252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3" name="Shape 193"/>
            <p:cNvSpPr/>
            <p:nvPr/>
          </p:nvSpPr>
          <p:spPr>
            <a:xfrm>
              <a:off x="4314025" y="2392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1747" y="0"/>
                  </a:moveTo>
                  <a:lnTo>
                    <a:pt x="0" y="2957"/>
                  </a:lnTo>
                  <a:lnTo>
                    <a:pt x="72849" y="75671"/>
                  </a:lnTo>
                  <a:lnTo>
                    <a:pt x="77419" y="7567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4" name="Shape 194"/>
            <p:cNvSpPr/>
            <p:nvPr/>
          </p:nvSpPr>
          <p:spPr>
            <a:xfrm>
              <a:off x="4350975" y="232825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1748" y="1"/>
                  </a:moveTo>
                  <a:lnTo>
                    <a:pt x="1" y="2957"/>
                  </a:lnTo>
                  <a:lnTo>
                    <a:pt x="75269" y="78225"/>
                  </a:lnTo>
                  <a:lnTo>
                    <a:pt x="79839" y="7822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5" name="Shape 195"/>
            <p:cNvSpPr/>
            <p:nvPr/>
          </p:nvSpPr>
          <p:spPr>
            <a:xfrm>
              <a:off x="4384575" y="2267775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1748" y="0"/>
                  </a:moveTo>
                  <a:lnTo>
                    <a:pt x="1" y="2957"/>
                  </a:lnTo>
                  <a:lnTo>
                    <a:pt x="77823" y="80644"/>
                  </a:lnTo>
                  <a:lnTo>
                    <a:pt x="82392" y="8064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6" name="Shape 196"/>
            <p:cNvSpPr/>
            <p:nvPr/>
          </p:nvSpPr>
          <p:spPr>
            <a:xfrm>
              <a:off x="4421550" y="2207275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747" y="1"/>
                  </a:moveTo>
                  <a:lnTo>
                    <a:pt x="0" y="2958"/>
                  </a:lnTo>
                  <a:lnTo>
                    <a:pt x="80107" y="83064"/>
                  </a:lnTo>
                  <a:lnTo>
                    <a:pt x="84811" y="83064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7" name="Shape 197"/>
            <p:cNvSpPr/>
            <p:nvPr/>
          </p:nvSpPr>
          <p:spPr>
            <a:xfrm>
              <a:off x="4458500" y="2146800"/>
              <a:ext cx="2130375" cy="2137075"/>
            </a:xfrm>
            <a:custGeom>
              <a:avLst/>
              <a:gdLst/>
              <a:ahLst/>
              <a:cxnLst/>
              <a:rect l="0" t="0" r="0" b="0"/>
              <a:pathLst>
                <a:path w="85215" h="85483" extrusionOk="0">
                  <a:moveTo>
                    <a:pt x="1614" y="1"/>
                  </a:moveTo>
                  <a:lnTo>
                    <a:pt x="1" y="2823"/>
                  </a:lnTo>
                  <a:lnTo>
                    <a:pt x="82527" y="85483"/>
                  </a:lnTo>
                  <a:lnTo>
                    <a:pt x="84005" y="85483"/>
                  </a:lnTo>
                  <a:lnTo>
                    <a:pt x="85215" y="83467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8" name="Shape 198"/>
            <p:cNvSpPr/>
            <p:nvPr/>
          </p:nvSpPr>
          <p:spPr>
            <a:xfrm>
              <a:off x="4492100" y="2082950"/>
              <a:ext cx="2133750" cy="2163975"/>
            </a:xfrm>
            <a:custGeom>
              <a:avLst/>
              <a:gdLst/>
              <a:ahLst/>
              <a:cxnLst/>
              <a:rect l="0" t="0" r="0" b="0"/>
              <a:pathLst>
                <a:path w="85350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349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99" name="Shape 199"/>
            <p:cNvSpPr/>
            <p:nvPr/>
          </p:nvSpPr>
          <p:spPr>
            <a:xfrm>
              <a:off x="4529075" y="2022475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558"/>
                  </a:lnTo>
                  <a:lnTo>
                    <a:pt x="85214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00" name="Shape 200"/>
            <p:cNvSpPr/>
            <p:nvPr/>
          </p:nvSpPr>
          <p:spPr>
            <a:xfrm>
              <a:off x="4562675" y="1962000"/>
              <a:ext cx="2133725" cy="2160600"/>
            </a:xfrm>
            <a:custGeom>
              <a:avLst/>
              <a:gdLst/>
              <a:ahLst/>
              <a:cxnLst/>
              <a:rect l="0" t="0" r="0" b="0"/>
              <a:pathLst>
                <a:path w="85349" h="86424" extrusionOk="0">
                  <a:moveTo>
                    <a:pt x="1748" y="0"/>
                  </a:moveTo>
                  <a:lnTo>
                    <a:pt x="0" y="2957"/>
                  </a:lnTo>
                  <a:lnTo>
                    <a:pt x="83602" y="86424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01" name="Shape 201"/>
            <p:cNvSpPr/>
            <p:nvPr/>
          </p:nvSpPr>
          <p:spPr>
            <a:xfrm>
              <a:off x="4599625" y="1898150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02" name="Shape 202"/>
            <p:cNvSpPr/>
            <p:nvPr/>
          </p:nvSpPr>
          <p:spPr>
            <a:xfrm>
              <a:off x="4633225" y="1837675"/>
              <a:ext cx="2133750" cy="2163950"/>
            </a:xfrm>
            <a:custGeom>
              <a:avLst/>
              <a:gdLst/>
              <a:ahLst/>
              <a:cxnLst/>
              <a:rect l="0" t="0" r="0" b="0"/>
              <a:pathLst>
                <a:path w="85350" h="86558" extrusionOk="0">
                  <a:moveTo>
                    <a:pt x="1748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349" y="83601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03" name="Shape 203"/>
            <p:cNvSpPr/>
            <p:nvPr/>
          </p:nvSpPr>
          <p:spPr>
            <a:xfrm>
              <a:off x="4670200" y="1777175"/>
              <a:ext cx="2130375" cy="2160625"/>
            </a:xfrm>
            <a:custGeom>
              <a:avLst/>
              <a:gdLst/>
              <a:ahLst/>
              <a:cxnLst/>
              <a:rect l="0" t="0" r="0" b="0"/>
              <a:pathLst>
                <a:path w="85215" h="86425" extrusionOk="0">
                  <a:moveTo>
                    <a:pt x="1748" y="1"/>
                  </a:moveTo>
                  <a:lnTo>
                    <a:pt x="0" y="2958"/>
                  </a:lnTo>
                  <a:lnTo>
                    <a:pt x="83602" y="86424"/>
                  </a:lnTo>
                  <a:lnTo>
                    <a:pt x="85215" y="8346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04" name="Shape 204"/>
            <p:cNvSpPr/>
            <p:nvPr/>
          </p:nvSpPr>
          <p:spPr>
            <a:xfrm>
              <a:off x="4707150" y="1713350"/>
              <a:ext cx="2130375" cy="2163950"/>
            </a:xfrm>
            <a:custGeom>
              <a:avLst/>
              <a:gdLst/>
              <a:ahLst/>
              <a:cxnLst/>
              <a:rect l="0" t="0" r="0" b="0"/>
              <a:pathLst>
                <a:path w="85215" h="86558" extrusionOk="0">
                  <a:moveTo>
                    <a:pt x="1614" y="0"/>
                  </a:moveTo>
                  <a:lnTo>
                    <a:pt x="1" y="2957"/>
                  </a:lnTo>
                  <a:lnTo>
                    <a:pt x="83468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05" name="Shape 205"/>
            <p:cNvSpPr/>
            <p:nvPr/>
          </p:nvSpPr>
          <p:spPr>
            <a:xfrm>
              <a:off x="4740750" y="16528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215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06" name="Shape 206"/>
            <p:cNvSpPr/>
            <p:nvPr/>
          </p:nvSpPr>
          <p:spPr>
            <a:xfrm>
              <a:off x="4777725" y="1592375"/>
              <a:ext cx="2130375" cy="2160600"/>
            </a:xfrm>
            <a:custGeom>
              <a:avLst/>
              <a:gdLst/>
              <a:ahLst/>
              <a:cxnLst/>
              <a:rect l="0" t="0" r="0" b="0"/>
              <a:pathLst>
                <a:path w="85215" h="86424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424"/>
                  </a:lnTo>
                  <a:lnTo>
                    <a:pt x="85215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07" name="Shape 207"/>
            <p:cNvSpPr/>
            <p:nvPr/>
          </p:nvSpPr>
          <p:spPr>
            <a:xfrm>
              <a:off x="4811325" y="1531900"/>
              <a:ext cx="2133750" cy="2160600"/>
            </a:xfrm>
            <a:custGeom>
              <a:avLst/>
              <a:gdLst/>
              <a:ahLst/>
              <a:cxnLst/>
              <a:rect l="0" t="0" r="0" b="0"/>
              <a:pathLst>
                <a:path w="85350" h="86424" extrusionOk="0">
                  <a:moveTo>
                    <a:pt x="1748" y="0"/>
                  </a:moveTo>
                  <a:lnTo>
                    <a:pt x="0" y="2823"/>
                  </a:lnTo>
                  <a:lnTo>
                    <a:pt x="83602" y="86423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08" name="Shape 208"/>
            <p:cNvSpPr/>
            <p:nvPr/>
          </p:nvSpPr>
          <p:spPr>
            <a:xfrm>
              <a:off x="4848275" y="14680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09" name="Shape 209"/>
            <p:cNvSpPr/>
            <p:nvPr/>
          </p:nvSpPr>
          <p:spPr>
            <a:xfrm>
              <a:off x="4881875" y="1431100"/>
              <a:ext cx="2133750" cy="2140425"/>
            </a:xfrm>
            <a:custGeom>
              <a:avLst/>
              <a:gdLst/>
              <a:ahLst/>
              <a:cxnLst/>
              <a:rect l="0" t="0" r="0" b="0"/>
              <a:pathLst>
                <a:path w="85350" h="85617" extrusionOk="0">
                  <a:moveTo>
                    <a:pt x="1211" y="0"/>
                  </a:moveTo>
                  <a:lnTo>
                    <a:pt x="1" y="2016"/>
                  </a:lnTo>
                  <a:lnTo>
                    <a:pt x="83602" y="85617"/>
                  </a:lnTo>
                  <a:lnTo>
                    <a:pt x="85350" y="82660"/>
                  </a:lnTo>
                  <a:lnTo>
                    <a:pt x="2689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10" name="Shape 210"/>
            <p:cNvSpPr/>
            <p:nvPr/>
          </p:nvSpPr>
          <p:spPr>
            <a:xfrm>
              <a:off x="4928925" y="1431100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" y="0"/>
                  </a:moveTo>
                  <a:lnTo>
                    <a:pt x="83199" y="83063"/>
                  </a:lnTo>
                  <a:lnTo>
                    <a:pt x="84812" y="80106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11" name="Shape 211"/>
            <p:cNvSpPr/>
            <p:nvPr/>
          </p:nvSpPr>
          <p:spPr>
            <a:xfrm>
              <a:off x="5026375" y="1431100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0" y="0"/>
                  </a:moveTo>
                  <a:lnTo>
                    <a:pt x="80645" y="80644"/>
                  </a:lnTo>
                  <a:lnTo>
                    <a:pt x="82392" y="77687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12" name="Shape 212"/>
            <p:cNvSpPr/>
            <p:nvPr/>
          </p:nvSpPr>
          <p:spPr>
            <a:xfrm>
              <a:off x="5123825" y="143110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0" y="0"/>
                  </a:moveTo>
                  <a:lnTo>
                    <a:pt x="78225" y="78225"/>
                  </a:lnTo>
                  <a:lnTo>
                    <a:pt x="79838" y="75268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13" name="Shape 213"/>
            <p:cNvSpPr/>
            <p:nvPr/>
          </p:nvSpPr>
          <p:spPr>
            <a:xfrm>
              <a:off x="5221275" y="1431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0" y="0"/>
                  </a:moveTo>
                  <a:lnTo>
                    <a:pt x="75671" y="75671"/>
                  </a:lnTo>
                  <a:lnTo>
                    <a:pt x="77419" y="7271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14" name="Shape 214"/>
            <p:cNvSpPr/>
            <p:nvPr/>
          </p:nvSpPr>
          <p:spPr>
            <a:xfrm>
              <a:off x="5318700" y="1431100"/>
              <a:ext cx="1875025" cy="1831300"/>
            </a:xfrm>
            <a:custGeom>
              <a:avLst/>
              <a:gdLst/>
              <a:ahLst/>
              <a:cxnLst/>
              <a:rect l="0" t="0" r="0" b="0"/>
              <a:pathLst>
                <a:path w="75001" h="73252" extrusionOk="0">
                  <a:moveTo>
                    <a:pt x="1" y="0"/>
                  </a:moveTo>
                  <a:lnTo>
                    <a:pt x="73253" y="73251"/>
                  </a:lnTo>
                  <a:lnTo>
                    <a:pt x="75000" y="7029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15" name="Shape 215"/>
            <p:cNvSpPr/>
            <p:nvPr/>
          </p:nvSpPr>
          <p:spPr>
            <a:xfrm>
              <a:off x="5416150" y="1431100"/>
              <a:ext cx="1811175" cy="1770825"/>
            </a:xfrm>
            <a:custGeom>
              <a:avLst/>
              <a:gdLst/>
              <a:ahLst/>
              <a:cxnLst/>
              <a:rect l="0" t="0" r="0" b="0"/>
              <a:pathLst>
                <a:path w="72447" h="70833" extrusionOk="0">
                  <a:moveTo>
                    <a:pt x="1" y="0"/>
                  </a:moveTo>
                  <a:lnTo>
                    <a:pt x="70699" y="70832"/>
                  </a:lnTo>
                  <a:lnTo>
                    <a:pt x="72446" y="6787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16" name="Shape 216"/>
            <p:cNvSpPr/>
            <p:nvPr/>
          </p:nvSpPr>
          <p:spPr>
            <a:xfrm>
              <a:off x="5510250" y="1431100"/>
              <a:ext cx="1754025" cy="1706975"/>
            </a:xfrm>
            <a:custGeom>
              <a:avLst/>
              <a:gdLst/>
              <a:ahLst/>
              <a:cxnLst/>
              <a:rect l="0" t="0" r="0" b="0"/>
              <a:pathLst>
                <a:path w="70161" h="68279" extrusionOk="0">
                  <a:moveTo>
                    <a:pt x="0" y="0"/>
                  </a:moveTo>
                  <a:lnTo>
                    <a:pt x="68413" y="68278"/>
                  </a:lnTo>
                  <a:lnTo>
                    <a:pt x="70161" y="65456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17" name="Shape 217"/>
            <p:cNvSpPr/>
            <p:nvPr/>
          </p:nvSpPr>
          <p:spPr>
            <a:xfrm>
              <a:off x="5607675" y="1431100"/>
              <a:ext cx="1690200" cy="1646500"/>
            </a:xfrm>
            <a:custGeom>
              <a:avLst/>
              <a:gdLst/>
              <a:ahLst/>
              <a:cxnLst/>
              <a:rect l="0" t="0" r="0" b="0"/>
              <a:pathLst>
                <a:path w="67608" h="65860" extrusionOk="0">
                  <a:moveTo>
                    <a:pt x="1" y="0"/>
                  </a:moveTo>
                  <a:lnTo>
                    <a:pt x="65995" y="65859"/>
                  </a:lnTo>
                  <a:lnTo>
                    <a:pt x="67608" y="62902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18" name="Shape 218"/>
            <p:cNvSpPr/>
            <p:nvPr/>
          </p:nvSpPr>
          <p:spPr>
            <a:xfrm>
              <a:off x="5705125" y="1431100"/>
              <a:ext cx="1629725" cy="1586000"/>
            </a:xfrm>
            <a:custGeom>
              <a:avLst/>
              <a:gdLst/>
              <a:ahLst/>
              <a:cxnLst/>
              <a:rect l="0" t="0" r="0" b="0"/>
              <a:pathLst>
                <a:path w="65189" h="63440" extrusionOk="0">
                  <a:moveTo>
                    <a:pt x="1" y="0"/>
                  </a:moveTo>
                  <a:lnTo>
                    <a:pt x="63441" y="63440"/>
                  </a:lnTo>
                  <a:lnTo>
                    <a:pt x="65188" y="60483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19" name="Shape 219"/>
            <p:cNvSpPr/>
            <p:nvPr/>
          </p:nvSpPr>
          <p:spPr>
            <a:xfrm>
              <a:off x="5802575" y="1431100"/>
              <a:ext cx="1565875" cy="1525525"/>
            </a:xfrm>
            <a:custGeom>
              <a:avLst/>
              <a:gdLst/>
              <a:ahLst/>
              <a:cxnLst/>
              <a:rect l="0" t="0" r="0" b="0"/>
              <a:pathLst>
                <a:path w="62635" h="61021" extrusionOk="0">
                  <a:moveTo>
                    <a:pt x="1" y="0"/>
                  </a:moveTo>
                  <a:lnTo>
                    <a:pt x="61021" y="61020"/>
                  </a:lnTo>
                  <a:lnTo>
                    <a:pt x="62634" y="5806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20" name="Shape 220"/>
            <p:cNvSpPr/>
            <p:nvPr/>
          </p:nvSpPr>
          <p:spPr>
            <a:xfrm>
              <a:off x="5900025" y="1431100"/>
              <a:ext cx="1481850" cy="1461675"/>
            </a:xfrm>
            <a:custGeom>
              <a:avLst/>
              <a:gdLst/>
              <a:ahLst/>
              <a:cxnLst/>
              <a:rect l="0" t="0" r="0" b="0"/>
              <a:pathLst>
                <a:path w="59274" h="58467" extrusionOk="0">
                  <a:moveTo>
                    <a:pt x="0" y="0"/>
                  </a:moveTo>
                  <a:lnTo>
                    <a:pt x="58468" y="58467"/>
                  </a:lnTo>
                  <a:lnTo>
                    <a:pt x="59274" y="57123"/>
                  </a:lnTo>
                  <a:lnTo>
                    <a:pt x="56048" y="5147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21" name="Shape 221"/>
            <p:cNvSpPr/>
            <p:nvPr/>
          </p:nvSpPr>
          <p:spPr>
            <a:xfrm>
              <a:off x="5997475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51747" y="51881"/>
                  </a:lnTo>
                  <a:lnTo>
                    <a:pt x="52285" y="51478"/>
                  </a:lnTo>
                  <a:lnTo>
                    <a:pt x="46908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22" name="Shape 222"/>
            <p:cNvSpPr/>
            <p:nvPr/>
          </p:nvSpPr>
          <p:spPr>
            <a:xfrm>
              <a:off x="6094900" y="1431100"/>
              <a:ext cx="1075300" cy="1065175"/>
            </a:xfrm>
            <a:custGeom>
              <a:avLst/>
              <a:gdLst/>
              <a:ahLst/>
              <a:cxnLst/>
              <a:rect l="0" t="0" r="0" b="0"/>
              <a:pathLst>
                <a:path w="43012" h="42607" extrusionOk="0">
                  <a:moveTo>
                    <a:pt x="1" y="0"/>
                  </a:moveTo>
                  <a:lnTo>
                    <a:pt x="42608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23" name="Shape 223"/>
            <p:cNvSpPr/>
            <p:nvPr/>
          </p:nvSpPr>
          <p:spPr>
            <a:xfrm>
              <a:off x="6189000" y="1431100"/>
              <a:ext cx="850150" cy="836700"/>
            </a:xfrm>
            <a:custGeom>
              <a:avLst/>
              <a:gdLst/>
              <a:ahLst/>
              <a:cxnLst/>
              <a:rect l="0" t="0" r="0" b="0"/>
              <a:pathLst>
                <a:path w="34006" h="33468" extrusionOk="0">
                  <a:moveTo>
                    <a:pt x="0" y="0"/>
                  </a:moveTo>
                  <a:lnTo>
                    <a:pt x="33602" y="33467"/>
                  </a:lnTo>
                  <a:lnTo>
                    <a:pt x="34005" y="33198"/>
                  </a:lnTo>
                  <a:lnTo>
                    <a:pt x="28629" y="2392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24" name="Shape 224"/>
            <p:cNvSpPr/>
            <p:nvPr/>
          </p:nvSpPr>
          <p:spPr>
            <a:xfrm>
              <a:off x="6286450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0" y="0"/>
                  </a:moveTo>
                  <a:lnTo>
                    <a:pt x="24328" y="24328"/>
                  </a:lnTo>
                  <a:lnTo>
                    <a:pt x="24731" y="23924"/>
                  </a:lnTo>
                  <a:lnTo>
                    <a:pt x="19489" y="1478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25" name="Shape 225"/>
            <p:cNvSpPr/>
            <p:nvPr/>
          </p:nvSpPr>
          <p:spPr>
            <a:xfrm>
              <a:off x="6383900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215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26" name="Shape 226"/>
            <p:cNvSpPr/>
            <p:nvPr/>
          </p:nvSpPr>
          <p:spPr>
            <a:xfrm>
              <a:off x="6481325" y="1431100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1" y="0"/>
                  </a:moveTo>
                  <a:lnTo>
                    <a:pt x="5915" y="5914"/>
                  </a:lnTo>
                  <a:lnTo>
                    <a:pt x="6318" y="5645"/>
                  </a:lnTo>
                  <a:lnTo>
                    <a:pt x="3092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227" name="Shape 227"/>
          <p:cNvSpPr/>
          <p:nvPr/>
        </p:nvSpPr>
        <p:spPr>
          <a:xfrm rot="10800000" flipH="1">
            <a:off x="66674" y="3135425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28" name="Shape 228"/>
          <p:cNvSpPr/>
          <p:nvPr/>
        </p:nvSpPr>
        <p:spPr>
          <a:xfrm rot="10800000" flipH="1">
            <a:off x="828674" y="3516549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29" name="Shape 229"/>
          <p:cNvSpPr/>
          <p:nvPr/>
        </p:nvSpPr>
        <p:spPr>
          <a:xfrm rot="10800000" flipH="1">
            <a:off x="761999" y="877950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0" name="Shape 230"/>
          <p:cNvSpPr/>
          <p:nvPr/>
        </p:nvSpPr>
        <p:spPr>
          <a:xfrm rot="10800000" flipH="1">
            <a:off x="793851" y="4692801"/>
            <a:ext cx="517499" cy="4478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231" name="Shape 231"/>
          <p:cNvGrpSpPr/>
          <p:nvPr/>
        </p:nvGrpSpPr>
        <p:grpSpPr>
          <a:xfrm>
            <a:off x="996358" y="1070667"/>
            <a:ext cx="351203" cy="324660"/>
            <a:chOff x="5975075" y="2327500"/>
            <a:chExt cx="420100" cy="388350"/>
          </a:xfrm>
        </p:grpSpPr>
        <p:sp>
          <p:nvSpPr>
            <p:cNvPr id="232" name="Shape 232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33" name="Shape 233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234" name="Shape 234"/>
          <p:cNvSpPr/>
          <p:nvPr/>
        </p:nvSpPr>
        <p:spPr>
          <a:xfrm>
            <a:off x="393600" y="3346626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235" name="Shape 235"/>
          <p:cNvGrpSpPr/>
          <p:nvPr/>
        </p:nvGrpSpPr>
        <p:grpSpPr>
          <a:xfrm>
            <a:off x="305253" y="553855"/>
            <a:ext cx="247468" cy="392302"/>
            <a:chOff x="6718575" y="2318625"/>
            <a:chExt cx="256950" cy="407375"/>
          </a:xfrm>
        </p:grpSpPr>
        <p:sp>
          <p:nvSpPr>
            <p:cNvPr id="236" name="Shape 236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37" name="Shape 237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38" name="Shape 238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39" name="Shape 239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40" name="Shape 240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41" name="Shape 241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42" name="Shape 242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43" name="Shape 243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244" name="Shape 244"/>
          <p:cNvGrpSpPr/>
          <p:nvPr/>
        </p:nvGrpSpPr>
        <p:grpSpPr>
          <a:xfrm>
            <a:off x="1419984" y="3634331"/>
            <a:ext cx="342881" cy="350068"/>
            <a:chOff x="3951850" y="2985350"/>
            <a:chExt cx="407950" cy="416500"/>
          </a:xfrm>
        </p:grpSpPr>
        <p:sp>
          <p:nvSpPr>
            <p:cNvPr id="245" name="Shape 245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46" name="Shape 246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47" name="Shape 247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48" name="Shape 248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249" name="Shape 249"/>
          <p:cNvGrpSpPr/>
          <p:nvPr/>
        </p:nvGrpSpPr>
        <p:grpSpPr>
          <a:xfrm rot="10800000" flipH="1">
            <a:off x="-88363" y="302261"/>
            <a:ext cx="1034724" cy="895486"/>
            <a:chOff x="238125" y="1431100"/>
            <a:chExt cx="3296350" cy="2852775"/>
          </a:xfrm>
        </p:grpSpPr>
        <p:sp>
          <p:nvSpPr>
            <p:cNvPr id="250" name="Shape 250"/>
            <p:cNvSpPr/>
            <p:nvPr/>
          </p:nvSpPr>
          <p:spPr>
            <a:xfrm>
              <a:off x="98072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3" y="0"/>
                  </a:moveTo>
                  <a:lnTo>
                    <a:pt x="0" y="269"/>
                  </a:lnTo>
                  <a:lnTo>
                    <a:pt x="3226" y="5914"/>
                  </a:lnTo>
                  <a:lnTo>
                    <a:pt x="6317" y="591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51" name="Shape 251"/>
            <p:cNvSpPr/>
            <p:nvPr/>
          </p:nvSpPr>
          <p:spPr>
            <a:xfrm>
              <a:off x="849675" y="3907525"/>
              <a:ext cx="386425" cy="376350"/>
            </a:xfrm>
            <a:custGeom>
              <a:avLst/>
              <a:gdLst/>
              <a:ahLst/>
              <a:cxnLst/>
              <a:rect l="0" t="0" r="0" b="0"/>
              <a:pathLst>
                <a:path w="15457" h="15054" extrusionOk="0">
                  <a:moveTo>
                    <a:pt x="403" y="0"/>
                  </a:moveTo>
                  <a:lnTo>
                    <a:pt x="0" y="269"/>
                  </a:lnTo>
                  <a:lnTo>
                    <a:pt x="5242" y="9543"/>
                  </a:lnTo>
                  <a:lnTo>
                    <a:pt x="10887" y="15054"/>
                  </a:lnTo>
                  <a:lnTo>
                    <a:pt x="15457" y="1505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52" name="Shape 252"/>
            <p:cNvSpPr/>
            <p:nvPr/>
          </p:nvSpPr>
          <p:spPr>
            <a:xfrm>
              <a:off x="715250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162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53" name="Shape 253"/>
            <p:cNvSpPr/>
            <p:nvPr/>
          </p:nvSpPr>
          <p:spPr>
            <a:xfrm>
              <a:off x="584200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2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54" name="Shape 254"/>
            <p:cNvSpPr/>
            <p:nvPr/>
          </p:nvSpPr>
          <p:spPr>
            <a:xfrm>
              <a:off x="449800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55" name="Shape 255"/>
            <p:cNvSpPr/>
            <p:nvPr/>
          </p:nvSpPr>
          <p:spPr>
            <a:xfrm>
              <a:off x="318750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3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39517" y="38978"/>
                  </a:lnTo>
                  <a:lnTo>
                    <a:pt x="37097" y="38978"/>
                  </a:lnTo>
                  <a:lnTo>
                    <a:pt x="33737" y="33333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56" name="Shape 256"/>
            <p:cNvSpPr/>
            <p:nvPr/>
          </p:nvSpPr>
          <p:spPr>
            <a:xfrm>
              <a:off x="128650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57" name="Shape 257"/>
            <p:cNvSpPr/>
            <p:nvPr/>
          </p:nvSpPr>
          <p:spPr>
            <a:xfrm>
              <a:off x="238125" y="28222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806" y="0"/>
                  </a:moveTo>
                  <a:lnTo>
                    <a:pt x="0" y="1479"/>
                  </a:lnTo>
                  <a:lnTo>
                    <a:pt x="3226" y="6989"/>
                  </a:lnTo>
                  <a:lnTo>
                    <a:pt x="36559" y="40322"/>
                  </a:lnTo>
                  <a:lnTo>
                    <a:pt x="36962" y="40053"/>
                  </a:lnTo>
                  <a:lnTo>
                    <a:pt x="31720" y="30779"/>
                  </a:lnTo>
                  <a:lnTo>
                    <a:pt x="806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58" name="Shape 258"/>
            <p:cNvSpPr/>
            <p:nvPr/>
          </p:nvSpPr>
          <p:spPr>
            <a:xfrm>
              <a:off x="13839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59" name="Shape 259"/>
            <p:cNvSpPr/>
            <p:nvPr/>
          </p:nvSpPr>
          <p:spPr>
            <a:xfrm>
              <a:off x="251550" y="2761700"/>
              <a:ext cx="779600" cy="840075"/>
            </a:xfrm>
            <a:custGeom>
              <a:avLst/>
              <a:gdLst/>
              <a:ahLst/>
              <a:cxnLst/>
              <a:rect l="0" t="0" r="0" b="0"/>
              <a:pathLst>
                <a:path w="31184" h="33603" extrusionOk="0">
                  <a:moveTo>
                    <a:pt x="1748" y="1"/>
                  </a:moveTo>
                  <a:lnTo>
                    <a:pt x="1" y="2823"/>
                  </a:lnTo>
                  <a:lnTo>
                    <a:pt x="30780" y="33603"/>
                  </a:lnTo>
                  <a:lnTo>
                    <a:pt x="31183" y="33199"/>
                  </a:lnTo>
                  <a:lnTo>
                    <a:pt x="25807" y="24060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60" name="Shape 260"/>
            <p:cNvSpPr/>
            <p:nvPr/>
          </p:nvSpPr>
          <p:spPr>
            <a:xfrm>
              <a:off x="288525" y="2697875"/>
              <a:ext cx="608200" cy="675400"/>
            </a:xfrm>
            <a:custGeom>
              <a:avLst/>
              <a:gdLst/>
              <a:ahLst/>
              <a:cxnLst/>
              <a:rect l="0" t="0" r="0" b="0"/>
              <a:pathLst>
                <a:path w="24328" h="27016" extrusionOk="0">
                  <a:moveTo>
                    <a:pt x="1613" y="0"/>
                  </a:moveTo>
                  <a:lnTo>
                    <a:pt x="0" y="2957"/>
                  </a:lnTo>
                  <a:lnTo>
                    <a:pt x="23925" y="27016"/>
                  </a:lnTo>
                  <a:lnTo>
                    <a:pt x="24328" y="26613"/>
                  </a:lnTo>
                  <a:lnTo>
                    <a:pt x="19086" y="17473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61" name="Shape 261"/>
            <p:cNvSpPr/>
            <p:nvPr/>
          </p:nvSpPr>
          <p:spPr>
            <a:xfrm>
              <a:off x="14813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62" name="Shape 262"/>
            <p:cNvSpPr/>
            <p:nvPr/>
          </p:nvSpPr>
          <p:spPr>
            <a:xfrm>
              <a:off x="15788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63" name="Shape 263"/>
            <p:cNvSpPr/>
            <p:nvPr/>
          </p:nvSpPr>
          <p:spPr>
            <a:xfrm>
              <a:off x="322125" y="2637375"/>
              <a:ext cx="443550" cy="504050"/>
            </a:xfrm>
            <a:custGeom>
              <a:avLst/>
              <a:gdLst/>
              <a:ahLst/>
              <a:cxnLst/>
              <a:rect l="0" t="0" r="0" b="0"/>
              <a:pathLst>
                <a:path w="17742" h="20162" extrusionOk="0">
                  <a:moveTo>
                    <a:pt x="1747" y="1"/>
                  </a:moveTo>
                  <a:lnTo>
                    <a:pt x="0" y="2958"/>
                  </a:lnTo>
                  <a:lnTo>
                    <a:pt x="17339" y="20162"/>
                  </a:lnTo>
                  <a:lnTo>
                    <a:pt x="17742" y="19893"/>
                  </a:lnTo>
                  <a:lnTo>
                    <a:pt x="12366" y="10619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64" name="Shape 264"/>
            <p:cNvSpPr/>
            <p:nvPr/>
          </p:nvSpPr>
          <p:spPr>
            <a:xfrm>
              <a:off x="359075" y="2576900"/>
              <a:ext cx="275575" cy="336050"/>
            </a:xfrm>
            <a:custGeom>
              <a:avLst/>
              <a:gdLst/>
              <a:ahLst/>
              <a:cxnLst/>
              <a:rect l="0" t="0" r="0" b="0"/>
              <a:pathLst>
                <a:path w="11023" h="13442" extrusionOk="0">
                  <a:moveTo>
                    <a:pt x="1614" y="1"/>
                  </a:moveTo>
                  <a:lnTo>
                    <a:pt x="1" y="2823"/>
                  </a:lnTo>
                  <a:lnTo>
                    <a:pt x="10484" y="13441"/>
                  </a:lnTo>
                  <a:lnTo>
                    <a:pt x="10888" y="13172"/>
                  </a:lnTo>
                  <a:lnTo>
                    <a:pt x="9812" y="1129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65" name="Shape 265"/>
            <p:cNvSpPr/>
            <p:nvPr/>
          </p:nvSpPr>
          <p:spPr>
            <a:xfrm>
              <a:off x="167627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66" name="Shape 266"/>
            <p:cNvSpPr/>
            <p:nvPr/>
          </p:nvSpPr>
          <p:spPr>
            <a:xfrm>
              <a:off x="392675" y="2513050"/>
              <a:ext cx="275575" cy="309175"/>
            </a:xfrm>
            <a:custGeom>
              <a:avLst/>
              <a:gdLst/>
              <a:ahLst/>
              <a:cxnLst/>
              <a:rect l="0" t="0" r="0" b="0"/>
              <a:pathLst>
                <a:path w="11023" h="12367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67" name="Shape 267"/>
            <p:cNvSpPr/>
            <p:nvPr/>
          </p:nvSpPr>
          <p:spPr>
            <a:xfrm>
              <a:off x="177372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634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68" name="Shape 268"/>
            <p:cNvSpPr/>
            <p:nvPr/>
          </p:nvSpPr>
          <p:spPr>
            <a:xfrm>
              <a:off x="429650" y="24525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69" name="Shape 269"/>
            <p:cNvSpPr/>
            <p:nvPr/>
          </p:nvSpPr>
          <p:spPr>
            <a:xfrm>
              <a:off x="1871150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40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0" name="Shape 270"/>
            <p:cNvSpPr/>
            <p:nvPr/>
          </p:nvSpPr>
          <p:spPr>
            <a:xfrm>
              <a:off x="196525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1" name="Shape 271"/>
            <p:cNvSpPr/>
            <p:nvPr/>
          </p:nvSpPr>
          <p:spPr>
            <a:xfrm>
              <a:off x="466600" y="23921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2" name="Shape 272"/>
            <p:cNvSpPr/>
            <p:nvPr/>
          </p:nvSpPr>
          <p:spPr>
            <a:xfrm>
              <a:off x="206270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3" name="Shape 273"/>
            <p:cNvSpPr/>
            <p:nvPr/>
          </p:nvSpPr>
          <p:spPr>
            <a:xfrm>
              <a:off x="500200" y="23282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1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4" name="Shape 274"/>
            <p:cNvSpPr/>
            <p:nvPr/>
          </p:nvSpPr>
          <p:spPr>
            <a:xfrm>
              <a:off x="537175" y="22677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5" name="Shape 275"/>
            <p:cNvSpPr/>
            <p:nvPr/>
          </p:nvSpPr>
          <p:spPr>
            <a:xfrm>
              <a:off x="216015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6" name="Shape 276"/>
            <p:cNvSpPr/>
            <p:nvPr/>
          </p:nvSpPr>
          <p:spPr>
            <a:xfrm>
              <a:off x="570775" y="22072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7" name="Shape 277"/>
            <p:cNvSpPr/>
            <p:nvPr/>
          </p:nvSpPr>
          <p:spPr>
            <a:xfrm>
              <a:off x="22575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8" name="Shape 278"/>
            <p:cNvSpPr/>
            <p:nvPr/>
          </p:nvSpPr>
          <p:spPr>
            <a:xfrm>
              <a:off x="2355025" y="3964650"/>
              <a:ext cx="383100" cy="319225"/>
            </a:xfrm>
            <a:custGeom>
              <a:avLst/>
              <a:gdLst/>
              <a:ahLst/>
              <a:cxnLst/>
              <a:rect l="0" t="0" r="0" b="0"/>
              <a:pathLst>
                <a:path w="1532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4248" y="12769"/>
                  </a:lnTo>
                  <a:lnTo>
                    <a:pt x="15323" y="10753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79" name="Shape 279"/>
            <p:cNvSpPr/>
            <p:nvPr/>
          </p:nvSpPr>
          <p:spPr>
            <a:xfrm>
              <a:off x="607725" y="214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823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80" name="Shape 280"/>
            <p:cNvSpPr/>
            <p:nvPr/>
          </p:nvSpPr>
          <p:spPr>
            <a:xfrm>
              <a:off x="2452475" y="3941125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3495" y="1"/>
                  </a:moveTo>
                  <a:lnTo>
                    <a:pt x="2957" y="941"/>
                  </a:lnTo>
                  <a:lnTo>
                    <a:pt x="0" y="941"/>
                  </a:lnTo>
                  <a:lnTo>
                    <a:pt x="11156" y="12232"/>
                  </a:lnTo>
                  <a:lnTo>
                    <a:pt x="12904" y="9275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81" name="Shape 281"/>
            <p:cNvSpPr/>
            <p:nvPr/>
          </p:nvSpPr>
          <p:spPr>
            <a:xfrm>
              <a:off x="641325" y="208295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82" name="Shape 282"/>
            <p:cNvSpPr/>
            <p:nvPr/>
          </p:nvSpPr>
          <p:spPr>
            <a:xfrm>
              <a:off x="678300" y="20224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83" name="Shape 283"/>
            <p:cNvSpPr/>
            <p:nvPr/>
          </p:nvSpPr>
          <p:spPr>
            <a:xfrm>
              <a:off x="2533125" y="3877275"/>
              <a:ext cx="275550" cy="309175"/>
            </a:xfrm>
            <a:custGeom>
              <a:avLst/>
              <a:gdLst/>
              <a:ahLst/>
              <a:cxnLst/>
              <a:rect l="0" t="0" r="0" b="0"/>
              <a:pathLst>
                <a:path w="11022" h="12367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84" name="Shape 284"/>
            <p:cNvSpPr/>
            <p:nvPr/>
          </p:nvSpPr>
          <p:spPr>
            <a:xfrm>
              <a:off x="2570075" y="381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85" name="Shape 285"/>
            <p:cNvSpPr/>
            <p:nvPr/>
          </p:nvSpPr>
          <p:spPr>
            <a:xfrm>
              <a:off x="711900" y="19620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0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86" name="Shape 286"/>
            <p:cNvSpPr/>
            <p:nvPr/>
          </p:nvSpPr>
          <p:spPr>
            <a:xfrm>
              <a:off x="2603675" y="37563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87" name="Shape 287"/>
            <p:cNvSpPr/>
            <p:nvPr/>
          </p:nvSpPr>
          <p:spPr>
            <a:xfrm>
              <a:off x="748850" y="18981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88" name="Shape 288"/>
            <p:cNvSpPr/>
            <p:nvPr/>
          </p:nvSpPr>
          <p:spPr>
            <a:xfrm>
              <a:off x="2640650" y="36924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89" name="Shape 289"/>
            <p:cNvSpPr/>
            <p:nvPr/>
          </p:nvSpPr>
          <p:spPr>
            <a:xfrm>
              <a:off x="785825" y="18376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90" name="Shape 290"/>
            <p:cNvSpPr/>
            <p:nvPr/>
          </p:nvSpPr>
          <p:spPr>
            <a:xfrm>
              <a:off x="2677600" y="36320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91" name="Shape 291"/>
            <p:cNvSpPr/>
            <p:nvPr/>
          </p:nvSpPr>
          <p:spPr>
            <a:xfrm>
              <a:off x="819425" y="177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92" name="Shape 292"/>
            <p:cNvSpPr/>
            <p:nvPr/>
          </p:nvSpPr>
          <p:spPr>
            <a:xfrm>
              <a:off x="2711200" y="35715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93" name="Shape 293"/>
            <p:cNvSpPr/>
            <p:nvPr/>
          </p:nvSpPr>
          <p:spPr>
            <a:xfrm>
              <a:off x="856375" y="17133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94" name="Shape 294"/>
            <p:cNvSpPr/>
            <p:nvPr/>
          </p:nvSpPr>
          <p:spPr>
            <a:xfrm>
              <a:off x="890000" y="165285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1" y="9275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95" name="Shape 295"/>
            <p:cNvSpPr/>
            <p:nvPr/>
          </p:nvSpPr>
          <p:spPr>
            <a:xfrm>
              <a:off x="2748175" y="35110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0" y="2823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96" name="Shape 296"/>
            <p:cNvSpPr/>
            <p:nvPr/>
          </p:nvSpPr>
          <p:spPr>
            <a:xfrm>
              <a:off x="2781775" y="344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97" name="Shape 297"/>
            <p:cNvSpPr/>
            <p:nvPr/>
          </p:nvSpPr>
          <p:spPr>
            <a:xfrm>
              <a:off x="926950" y="15923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98" name="Shape 298"/>
            <p:cNvSpPr/>
            <p:nvPr/>
          </p:nvSpPr>
          <p:spPr>
            <a:xfrm>
              <a:off x="960550" y="15319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1" y="2823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299" name="Shape 299"/>
            <p:cNvSpPr/>
            <p:nvPr/>
          </p:nvSpPr>
          <p:spPr>
            <a:xfrm>
              <a:off x="2818725" y="33867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00" name="Shape 300"/>
            <p:cNvSpPr/>
            <p:nvPr/>
          </p:nvSpPr>
          <p:spPr>
            <a:xfrm>
              <a:off x="997525" y="1468050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1747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9946" y="11291"/>
                  </a:lnTo>
                  <a:lnTo>
                    <a:pt x="12903" y="1129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01" name="Shape 301"/>
            <p:cNvSpPr/>
            <p:nvPr/>
          </p:nvSpPr>
          <p:spPr>
            <a:xfrm>
              <a:off x="2852325" y="33262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02" name="Shape 302"/>
            <p:cNvSpPr/>
            <p:nvPr/>
          </p:nvSpPr>
          <p:spPr>
            <a:xfrm>
              <a:off x="1034475" y="1431100"/>
              <a:ext cx="383075" cy="319225"/>
            </a:xfrm>
            <a:custGeom>
              <a:avLst/>
              <a:gdLst/>
              <a:ahLst/>
              <a:cxnLst/>
              <a:rect l="0" t="0" r="0" b="0"/>
              <a:pathLst>
                <a:path w="15323" h="12769" extrusionOk="0">
                  <a:moveTo>
                    <a:pt x="1076" y="0"/>
                  </a:moveTo>
                  <a:lnTo>
                    <a:pt x="1" y="2016"/>
                  </a:lnTo>
                  <a:lnTo>
                    <a:pt x="10619" y="12769"/>
                  </a:lnTo>
                  <a:lnTo>
                    <a:pt x="15323" y="12769"/>
                  </a:lnTo>
                  <a:lnTo>
                    <a:pt x="2554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03" name="Shape 303"/>
            <p:cNvSpPr/>
            <p:nvPr/>
          </p:nvSpPr>
          <p:spPr>
            <a:xfrm>
              <a:off x="2889300" y="32623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04" name="Shape 304"/>
            <p:cNvSpPr/>
            <p:nvPr/>
          </p:nvSpPr>
          <p:spPr>
            <a:xfrm>
              <a:off x="10781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05" name="Shape 305"/>
            <p:cNvSpPr/>
            <p:nvPr/>
          </p:nvSpPr>
          <p:spPr>
            <a:xfrm>
              <a:off x="2926250" y="32019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06" name="Shape 306"/>
            <p:cNvSpPr/>
            <p:nvPr/>
          </p:nvSpPr>
          <p:spPr>
            <a:xfrm>
              <a:off x="117560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07" name="Shape 307"/>
            <p:cNvSpPr/>
            <p:nvPr/>
          </p:nvSpPr>
          <p:spPr>
            <a:xfrm>
              <a:off x="2959850" y="31414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08" name="Shape 308"/>
            <p:cNvSpPr/>
            <p:nvPr/>
          </p:nvSpPr>
          <p:spPr>
            <a:xfrm>
              <a:off x="2996825" y="30775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09" name="Shape 309"/>
            <p:cNvSpPr/>
            <p:nvPr/>
          </p:nvSpPr>
          <p:spPr>
            <a:xfrm>
              <a:off x="12730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10" name="Shape 310"/>
            <p:cNvSpPr/>
            <p:nvPr/>
          </p:nvSpPr>
          <p:spPr>
            <a:xfrm>
              <a:off x="137050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11" name="Shape 311"/>
            <p:cNvSpPr/>
            <p:nvPr/>
          </p:nvSpPr>
          <p:spPr>
            <a:xfrm>
              <a:off x="3030425" y="30170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12" name="Shape 312"/>
            <p:cNvSpPr/>
            <p:nvPr/>
          </p:nvSpPr>
          <p:spPr>
            <a:xfrm>
              <a:off x="146795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13" name="Shape 313"/>
            <p:cNvSpPr/>
            <p:nvPr/>
          </p:nvSpPr>
          <p:spPr>
            <a:xfrm>
              <a:off x="3067375" y="29566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14" name="Shape 314"/>
            <p:cNvSpPr/>
            <p:nvPr/>
          </p:nvSpPr>
          <p:spPr>
            <a:xfrm>
              <a:off x="15653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15" name="Shape 315"/>
            <p:cNvSpPr/>
            <p:nvPr/>
          </p:nvSpPr>
          <p:spPr>
            <a:xfrm>
              <a:off x="3101000" y="28961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0"/>
                  </a:moveTo>
                  <a:lnTo>
                    <a:pt x="0" y="2823"/>
                  </a:lnTo>
                  <a:lnTo>
                    <a:pt x="9409" y="12231"/>
                  </a:lnTo>
                  <a:lnTo>
                    <a:pt x="11021" y="9274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16" name="Shape 316"/>
            <p:cNvSpPr/>
            <p:nvPr/>
          </p:nvSpPr>
          <p:spPr>
            <a:xfrm>
              <a:off x="3137950" y="2802025"/>
              <a:ext cx="275550" cy="336050"/>
            </a:xfrm>
            <a:custGeom>
              <a:avLst/>
              <a:gdLst/>
              <a:ahLst/>
              <a:cxnLst/>
              <a:rect l="0" t="0" r="0" b="0"/>
              <a:pathLst>
                <a:path w="11022" h="13442" extrusionOk="0">
                  <a:moveTo>
                    <a:pt x="404" y="1"/>
                  </a:moveTo>
                  <a:lnTo>
                    <a:pt x="1" y="404"/>
                  </a:lnTo>
                  <a:lnTo>
                    <a:pt x="1076" y="2286"/>
                  </a:lnTo>
                  <a:lnTo>
                    <a:pt x="1" y="4167"/>
                  </a:lnTo>
                  <a:lnTo>
                    <a:pt x="9275" y="13441"/>
                  </a:lnTo>
                  <a:lnTo>
                    <a:pt x="11022" y="10619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17" name="Shape 317"/>
            <p:cNvSpPr/>
            <p:nvPr/>
          </p:nvSpPr>
          <p:spPr>
            <a:xfrm>
              <a:off x="166282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18" name="Shape 318"/>
            <p:cNvSpPr/>
            <p:nvPr/>
          </p:nvSpPr>
          <p:spPr>
            <a:xfrm>
              <a:off x="3006900" y="2573550"/>
              <a:ext cx="440200" cy="504050"/>
            </a:xfrm>
            <a:custGeom>
              <a:avLst/>
              <a:gdLst/>
              <a:ahLst/>
              <a:cxnLst/>
              <a:rect l="0" t="0" r="0" b="0"/>
              <a:pathLst>
                <a:path w="17608" h="20162" extrusionOk="0">
                  <a:moveTo>
                    <a:pt x="404" y="0"/>
                  </a:moveTo>
                  <a:lnTo>
                    <a:pt x="1" y="269"/>
                  </a:lnTo>
                  <a:lnTo>
                    <a:pt x="5243" y="9543"/>
                  </a:lnTo>
                  <a:lnTo>
                    <a:pt x="15995" y="20161"/>
                  </a:lnTo>
                  <a:lnTo>
                    <a:pt x="17608" y="1720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19" name="Shape 319"/>
            <p:cNvSpPr/>
            <p:nvPr/>
          </p:nvSpPr>
          <p:spPr>
            <a:xfrm>
              <a:off x="17602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20" name="Shape 320"/>
            <p:cNvSpPr/>
            <p:nvPr/>
          </p:nvSpPr>
          <p:spPr>
            <a:xfrm>
              <a:off x="18543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21" name="Shape 321"/>
            <p:cNvSpPr/>
            <p:nvPr/>
          </p:nvSpPr>
          <p:spPr>
            <a:xfrm>
              <a:off x="2872500" y="2345050"/>
              <a:ext cx="611575" cy="672050"/>
            </a:xfrm>
            <a:custGeom>
              <a:avLst/>
              <a:gdLst/>
              <a:ahLst/>
              <a:cxnLst/>
              <a:rect l="0" t="0" r="0" b="0"/>
              <a:pathLst>
                <a:path w="24463" h="26882" extrusionOk="0">
                  <a:moveTo>
                    <a:pt x="538" y="1"/>
                  </a:moveTo>
                  <a:lnTo>
                    <a:pt x="0" y="269"/>
                  </a:lnTo>
                  <a:lnTo>
                    <a:pt x="5377" y="9409"/>
                  </a:lnTo>
                  <a:lnTo>
                    <a:pt x="22715" y="26882"/>
                  </a:lnTo>
                  <a:lnTo>
                    <a:pt x="24462" y="23925"/>
                  </a:lnTo>
                  <a:lnTo>
                    <a:pt x="538" y="1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22" name="Shape 322"/>
            <p:cNvSpPr/>
            <p:nvPr/>
          </p:nvSpPr>
          <p:spPr>
            <a:xfrm>
              <a:off x="2741450" y="2113200"/>
              <a:ext cx="779575" cy="843425"/>
            </a:xfrm>
            <a:custGeom>
              <a:avLst/>
              <a:gdLst/>
              <a:ahLst/>
              <a:cxnLst/>
              <a:rect l="0" t="0" r="0" b="0"/>
              <a:pathLst>
                <a:path w="31183" h="33737" extrusionOk="0">
                  <a:moveTo>
                    <a:pt x="404" y="0"/>
                  </a:moveTo>
                  <a:lnTo>
                    <a:pt x="0" y="404"/>
                  </a:lnTo>
                  <a:lnTo>
                    <a:pt x="5242" y="9543"/>
                  </a:lnTo>
                  <a:lnTo>
                    <a:pt x="29436" y="33736"/>
                  </a:lnTo>
                  <a:lnTo>
                    <a:pt x="31183" y="30780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23" name="Shape 323"/>
            <p:cNvSpPr/>
            <p:nvPr/>
          </p:nvSpPr>
          <p:spPr>
            <a:xfrm>
              <a:off x="195180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24" name="Shape 324"/>
            <p:cNvSpPr/>
            <p:nvPr/>
          </p:nvSpPr>
          <p:spPr>
            <a:xfrm>
              <a:off x="20492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25" name="Shape 325"/>
            <p:cNvSpPr/>
            <p:nvPr/>
          </p:nvSpPr>
          <p:spPr>
            <a:xfrm>
              <a:off x="2610400" y="18847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404" y="1"/>
                  </a:moveTo>
                  <a:lnTo>
                    <a:pt x="1" y="270"/>
                  </a:lnTo>
                  <a:lnTo>
                    <a:pt x="5242" y="9544"/>
                  </a:lnTo>
                  <a:lnTo>
                    <a:pt x="36022" y="40323"/>
                  </a:lnTo>
                  <a:lnTo>
                    <a:pt x="36963" y="38979"/>
                  </a:lnTo>
                  <a:lnTo>
                    <a:pt x="33737" y="333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26" name="Shape 326"/>
            <p:cNvSpPr/>
            <p:nvPr/>
          </p:nvSpPr>
          <p:spPr>
            <a:xfrm>
              <a:off x="2146700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12769" y="12769"/>
                  </a:lnTo>
                  <a:lnTo>
                    <a:pt x="15188" y="12769"/>
                  </a:lnTo>
                  <a:lnTo>
                    <a:pt x="18549" y="18548"/>
                  </a:lnTo>
                  <a:lnTo>
                    <a:pt x="51882" y="51881"/>
                  </a:lnTo>
                  <a:lnTo>
                    <a:pt x="52285" y="51478"/>
                  </a:lnTo>
                  <a:lnTo>
                    <a:pt x="46909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27" name="Shape 327"/>
            <p:cNvSpPr/>
            <p:nvPr/>
          </p:nvSpPr>
          <p:spPr>
            <a:xfrm>
              <a:off x="2244150" y="1431100"/>
              <a:ext cx="1075275" cy="1065175"/>
            </a:xfrm>
            <a:custGeom>
              <a:avLst/>
              <a:gdLst/>
              <a:ahLst/>
              <a:cxnLst/>
              <a:rect l="0" t="0" r="0" b="0"/>
              <a:pathLst>
                <a:path w="43011" h="42607" extrusionOk="0">
                  <a:moveTo>
                    <a:pt x="0" y="0"/>
                  </a:moveTo>
                  <a:lnTo>
                    <a:pt x="42607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28" name="Shape 328"/>
            <p:cNvSpPr/>
            <p:nvPr/>
          </p:nvSpPr>
          <p:spPr>
            <a:xfrm>
              <a:off x="2341575" y="1431100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1" y="0"/>
                  </a:moveTo>
                  <a:lnTo>
                    <a:pt x="33468" y="33467"/>
                  </a:lnTo>
                  <a:lnTo>
                    <a:pt x="33872" y="33198"/>
                  </a:lnTo>
                  <a:lnTo>
                    <a:pt x="28495" y="2392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29" name="Shape 329"/>
            <p:cNvSpPr/>
            <p:nvPr/>
          </p:nvSpPr>
          <p:spPr>
            <a:xfrm>
              <a:off x="2439025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1" y="0"/>
                  </a:moveTo>
                  <a:lnTo>
                    <a:pt x="24194" y="24328"/>
                  </a:lnTo>
                  <a:lnTo>
                    <a:pt x="24732" y="23924"/>
                  </a:lnTo>
                  <a:lnTo>
                    <a:pt x="19355" y="1478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30" name="Shape 330"/>
            <p:cNvSpPr/>
            <p:nvPr/>
          </p:nvSpPr>
          <p:spPr>
            <a:xfrm>
              <a:off x="2533125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350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31" name="Shape 331"/>
            <p:cNvSpPr/>
            <p:nvPr/>
          </p:nvSpPr>
          <p:spPr>
            <a:xfrm>
              <a:off x="2630575" y="1431100"/>
              <a:ext cx="161300" cy="147850"/>
            </a:xfrm>
            <a:custGeom>
              <a:avLst/>
              <a:gdLst/>
              <a:ahLst/>
              <a:cxnLst/>
              <a:rect l="0" t="0" r="0" b="0"/>
              <a:pathLst>
                <a:path w="6452" h="5914" extrusionOk="0">
                  <a:moveTo>
                    <a:pt x="0" y="0"/>
                  </a:moveTo>
                  <a:lnTo>
                    <a:pt x="6048" y="5914"/>
                  </a:lnTo>
                  <a:lnTo>
                    <a:pt x="6452" y="5645"/>
                  </a:lnTo>
                  <a:lnTo>
                    <a:pt x="3226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332" name="Shape 332"/>
          <p:cNvSpPr/>
          <p:nvPr/>
        </p:nvSpPr>
        <p:spPr>
          <a:xfrm rot="10800000" flipH="1">
            <a:off x="733424" y="3936025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33" name="Shape 333"/>
          <p:cNvSpPr/>
          <p:nvPr/>
        </p:nvSpPr>
        <p:spPr>
          <a:xfrm rot="10800000" flipH="1">
            <a:off x="738524" y="100849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34" name="Shape 334"/>
          <p:cNvSpPr/>
          <p:nvPr/>
        </p:nvSpPr>
        <p:spPr>
          <a:xfrm rot="10800000" flipH="1">
            <a:off x="-291324" y="4148475"/>
            <a:ext cx="1182300" cy="10235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35" name="Shape 335"/>
          <p:cNvSpPr/>
          <p:nvPr/>
        </p:nvSpPr>
        <p:spPr>
          <a:xfrm rot="10800000" flipH="1">
            <a:off x="420724" y="-65225"/>
            <a:ext cx="358799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36" name="Shape 336"/>
          <p:cNvSpPr/>
          <p:nvPr/>
        </p:nvSpPr>
        <p:spPr>
          <a:xfrm>
            <a:off x="1019338" y="4167057"/>
            <a:ext cx="248072" cy="248057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337" name="Shape 337"/>
          <p:cNvGrpSpPr/>
          <p:nvPr/>
        </p:nvGrpSpPr>
        <p:grpSpPr>
          <a:xfrm>
            <a:off x="-50284" y="1452794"/>
            <a:ext cx="624843" cy="599376"/>
            <a:chOff x="5241175" y="4959100"/>
            <a:chExt cx="539775" cy="517775"/>
          </a:xfrm>
        </p:grpSpPr>
        <p:sp>
          <p:nvSpPr>
            <p:cNvPr id="338" name="Shape 338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39" name="Shape 339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40" name="Shape 340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41" name="Shape 341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42" name="Shape 342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43" name="Shape 343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344" name="Shape 344"/>
          <p:cNvSpPr/>
          <p:nvPr/>
        </p:nvSpPr>
        <p:spPr>
          <a:xfrm>
            <a:off x="47198" y="4430470"/>
            <a:ext cx="505231" cy="459561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"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>
            <a:spLocks noGrp="1"/>
          </p:cNvSpPr>
          <p:nvPr>
            <p:ph type="body" idx="1"/>
          </p:nvPr>
        </p:nvSpPr>
        <p:spPr>
          <a:xfrm>
            <a:off x="2051200" y="2085600"/>
            <a:ext cx="6282299" cy="8198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SzPct val="100000"/>
              <a:buFont typeface="Nixie One"/>
              <a:defRPr sz="2400">
                <a:latin typeface="Nixie One"/>
                <a:ea typeface="Nixie One"/>
                <a:cs typeface="Nixie One"/>
                <a:sym typeface="Nixie One"/>
              </a:defRPr>
            </a:lvl1pPr>
            <a:lvl2pPr lvl="1" rtl="0">
              <a:spcBef>
                <a:spcPts val="0"/>
              </a:spcBef>
              <a:buSzPct val="100000"/>
              <a:buFont typeface="Nixie One"/>
              <a:defRPr sz="2400">
                <a:latin typeface="Nixie One"/>
                <a:ea typeface="Nixie One"/>
                <a:cs typeface="Nixie One"/>
                <a:sym typeface="Nixie One"/>
              </a:defRPr>
            </a:lvl2pPr>
            <a:lvl3pPr lvl="2" rtl="0">
              <a:spcBef>
                <a:spcPts val="0"/>
              </a:spcBef>
              <a:buSzPct val="100000"/>
              <a:buFont typeface="Nixie One"/>
              <a:defRPr sz="2400">
                <a:latin typeface="Nixie One"/>
                <a:ea typeface="Nixie One"/>
                <a:cs typeface="Nixie One"/>
                <a:sym typeface="Nixie One"/>
              </a:defRPr>
            </a:lvl3pPr>
            <a:lvl4pPr lvl="3" rtl="0">
              <a:spcBef>
                <a:spcPts val="0"/>
              </a:spcBef>
              <a:buSzPct val="100000"/>
              <a:buFont typeface="Nixie One"/>
              <a:defRPr sz="2400">
                <a:latin typeface="Nixie One"/>
                <a:ea typeface="Nixie One"/>
                <a:cs typeface="Nixie One"/>
                <a:sym typeface="Nixie One"/>
              </a:defRPr>
            </a:lvl4pPr>
            <a:lvl5pPr lvl="4" rtl="0">
              <a:spcBef>
                <a:spcPts val="0"/>
              </a:spcBef>
              <a:buSzPct val="100000"/>
              <a:buFont typeface="Nixie One"/>
              <a:defRPr sz="2400">
                <a:latin typeface="Nixie One"/>
                <a:ea typeface="Nixie One"/>
                <a:cs typeface="Nixie One"/>
                <a:sym typeface="Nixie One"/>
              </a:defRPr>
            </a:lvl5pPr>
            <a:lvl6pPr lvl="5" rtl="0">
              <a:spcBef>
                <a:spcPts val="0"/>
              </a:spcBef>
              <a:buSzPct val="100000"/>
              <a:buFont typeface="Nixie One"/>
              <a:defRPr sz="2400">
                <a:latin typeface="Nixie One"/>
                <a:ea typeface="Nixie One"/>
                <a:cs typeface="Nixie One"/>
                <a:sym typeface="Nixie One"/>
              </a:defRPr>
            </a:lvl6pPr>
            <a:lvl7pPr lvl="6" rtl="0">
              <a:spcBef>
                <a:spcPts val="0"/>
              </a:spcBef>
              <a:buSzPct val="100000"/>
              <a:buFont typeface="Nixie One"/>
              <a:defRPr sz="2400">
                <a:latin typeface="Nixie One"/>
                <a:ea typeface="Nixie One"/>
                <a:cs typeface="Nixie One"/>
                <a:sym typeface="Nixie One"/>
              </a:defRPr>
            </a:lvl7pPr>
            <a:lvl8pPr lvl="7" rtl="0">
              <a:spcBef>
                <a:spcPts val="0"/>
              </a:spcBef>
              <a:buSzPct val="100000"/>
              <a:buFont typeface="Nixie One"/>
              <a:defRPr sz="2400"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buSzPct val="100000"/>
              <a:buFont typeface="Nixie One"/>
              <a:defRPr sz="2400"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grpSp>
        <p:nvGrpSpPr>
          <p:cNvPr id="347" name="Shape 347"/>
          <p:cNvGrpSpPr/>
          <p:nvPr/>
        </p:nvGrpSpPr>
        <p:grpSpPr>
          <a:xfrm rot="10800000" flipH="1">
            <a:off x="411206" y="1998368"/>
            <a:ext cx="1322798" cy="1145959"/>
            <a:chOff x="4088875" y="1431100"/>
            <a:chExt cx="3293000" cy="2852775"/>
          </a:xfrm>
        </p:grpSpPr>
        <p:sp>
          <p:nvSpPr>
            <p:cNvPr id="348" name="Shape 348"/>
            <p:cNvSpPr/>
            <p:nvPr/>
          </p:nvSpPr>
          <p:spPr>
            <a:xfrm>
              <a:off x="483147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4" y="0"/>
                  </a:moveTo>
                  <a:lnTo>
                    <a:pt x="1" y="269"/>
                  </a:lnTo>
                  <a:lnTo>
                    <a:pt x="3227" y="5914"/>
                  </a:lnTo>
                  <a:lnTo>
                    <a:pt x="6318" y="591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49" name="Shape 349"/>
            <p:cNvSpPr/>
            <p:nvPr/>
          </p:nvSpPr>
          <p:spPr>
            <a:xfrm>
              <a:off x="4697075" y="3907525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538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11022" y="15054"/>
                  </a:lnTo>
                  <a:lnTo>
                    <a:pt x="15592" y="15054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50" name="Shape 350"/>
            <p:cNvSpPr/>
            <p:nvPr/>
          </p:nvSpPr>
          <p:spPr>
            <a:xfrm>
              <a:off x="4566025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027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51" name="Shape 351"/>
            <p:cNvSpPr/>
            <p:nvPr/>
          </p:nvSpPr>
          <p:spPr>
            <a:xfrm>
              <a:off x="4434975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1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52" name="Shape 352"/>
            <p:cNvSpPr/>
            <p:nvPr/>
          </p:nvSpPr>
          <p:spPr>
            <a:xfrm>
              <a:off x="4300575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0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53" name="Shape 353"/>
            <p:cNvSpPr/>
            <p:nvPr/>
          </p:nvSpPr>
          <p:spPr>
            <a:xfrm>
              <a:off x="4169525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2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54" name="Shape 354"/>
            <p:cNvSpPr/>
            <p:nvPr/>
          </p:nvSpPr>
          <p:spPr>
            <a:xfrm>
              <a:off x="4088875" y="2822200"/>
              <a:ext cx="1481875" cy="1461675"/>
            </a:xfrm>
            <a:custGeom>
              <a:avLst/>
              <a:gdLst/>
              <a:ahLst/>
              <a:cxnLst/>
              <a:rect l="0" t="0" r="0" b="0"/>
              <a:pathLst>
                <a:path w="59275" h="58467" extrusionOk="0">
                  <a:moveTo>
                    <a:pt x="807" y="0"/>
                  </a:moveTo>
                  <a:lnTo>
                    <a:pt x="1" y="1479"/>
                  </a:lnTo>
                  <a:lnTo>
                    <a:pt x="3227" y="6989"/>
                  </a:lnTo>
                  <a:lnTo>
                    <a:pt x="54705" y="58467"/>
                  </a:lnTo>
                  <a:lnTo>
                    <a:pt x="59274" y="58467"/>
                  </a:lnTo>
                  <a:lnTo>
                    <a:pt x="807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55" name="Shape 355"/>
            <p:cNvSpPr/>
            <p:nvPr/>
          </p:nvSpPr>
          <p:spPr>
            <a:xfrm>
              <a:off x="4102325" y="2761700"/>
              <a:ext cx="1565875" cy="1522175"/>
            </a:xfrm>
            <a:custGeom>
              <a:avLst/>
              <a:gdLst/>
              <a:ahLst/>
              <a:cxnLst/>
              <a:rect l="0" t="0" r="0" b="0"/>
              <a:pathLst>
                <a:path w="62635" h="60887" extrusionOk="0">
                  <a:moveTo>
                    <a:pt x="1748" y="1"/>
                  </a:moveTo>
                  <a:lnTo>
                    <a:pt x="0" y="2823"/>
                  </a:lnTo>
                  <a:lnTo>
                    <a:pt x="58064" y="60887"/>
                  </a:lnTo>
                  <a:lnTo>
                    <a:pt x="62634" y="6088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56" name="Shape 356"/>
            <p:cNvSpPr/>
            <p:nvPr/>
          </p:nvSpPr>
          <p:spPr>
            <a:xfrm>
              <a:off x="4139275" y="2697875"/>
              <a:ext cx="1626375" cy="1586000"/>
            </a:xfrm>
            <a:custGeom>
              <a:avLst/>
              <a:gdLst/>
              <a:ahLst/>
              <a:cxnLst/>
              <a:rect l="0" t="0" r="0" b="0"/>
              <a:pathLst>
                <a:path w="65055" h="63440" extrusionOk="0">
                  <a:moveTo>
                    <a:pt x="1614" y="0"/>
                  </a:moveTo>
                  <a:lnTo>
                    <a:pt x="1" y="2957"/>
                  </a:lnTo>
                  <a:lnTo>
                    <a:pt x="60484" y="63440"/>
                  </a:lnTo>
                  <a:lnTo>
                    <a:pt x="65054" y="63440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57" name="Shape 357"/>
            <p:cNvSpPr/>
            <p:nvPr/>
          </p:nvSpPr>
          <p:spPr>
            <a:xfrm>
              <a:off x="4172900" y="2637375"/>
              <a:ext cx="1690175" cy="1646500"/>
            </a:xfrm>
            <a:custGeom>
              <a:avLst/>
              <a:gdLst/>
              <a:ahLst/>
              <a:cxnLst/>
              <a:rect l="0" t="0" r="0" b="0"/>
              <a:pathLst>
                <a:path w="67607" h="65860" extrusionOk="0">
                  <a:moveTo>
                    <a:pt x="1747" y="1"/>
                  </a:moveTo>
                  <a:lnTo>
                    <a:pt x="0" y="2958"/>
                  </a:lnTo>
                  <a:lnTo>
                    <a:pt x="62903" y="65860"/>
                  </a:lnTo>
                  <a:lnTo>
                    <a:pt x="67607" y="65860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58" name="Shape 358"/>
            <p:cNvSpPr/>
            <p:nvPr/>
          </p:nvSpPr>
          <p:spPr>
            <a:xfrm>
              <a:off x="4209850" y="2576900"/>
              <a:ext cx="1750675" cy="1706975"/>
            </a:xfrm>
            <a:custGeom>
              <a:avLst/>
              <a:gdLst/>
              <a:ahLst/>
              <a:cxnLst/>
              <a:rect l="0" t="0" r="0" b="0"/>
              <a:pathLst>
                <a:path w="70027" h="68279" extrusionOk="0">
                  <a:moveTo>
                    <a:pt x="1613" y="1"/>
                  </a:moveTo>
                  <a:lnTo>
                    <a:pt x="0" y="2823"/>
                  </a:lnTo>
                  <a:lnTo>
                    <a:pt x="65322" y="68279"/>
                  </a:lnTo>
                  <a:lnTo>
                    <a:pt x="70027" y="68279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59" name="Shape 359"/>
            <p:cNvSpPr/>
            <p:nvPr/>
          </p:nvSpPr>
          <p:spPr>
            <a:xfrm>
              <a:off x="4243450" y="2513050"/>
              <a:ext cx="1814525" cy="1770825"/>
            </a:xfrm>
            <a:custGeom>
              <a:avLst/>
              <a:gdLst/>
              <a:ahLst/>
              <a:cxnLst/>
              <a:rect l="0" t="0" r="0" b="0"/>
              <a:pathLst>
                <a:path w="72581" h="70833" extrusionOk="0">
                  <a:moveTo>
                    <a:pt x="1748" y="1"/>
                  </a:moveTo>
                  <a:lnTo>
                    <a:pt x="1" y="2958"/>
                  </a:lnTo>
                  <a:lnTo>
                    <a:pt x="67876" y="70833"/>
                  </a:lnTo>
                  <a:lnTo>
                    <a:pt x="72581" y="7083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60" name="Shape 360"/>
            <p:cNvSpPr/>
            <p:nvPr/>
          </p:nvSpPr>
          <p:spPr>
            <a:xfrm>
              <a:off x="4280425" y="2452575"/>
              <a:ext cx="1875000" cy="1831300"/>
            </a:xfrm>
            <a:custGeom>
              <a:avLst/>
              <a:gdLst/>
              <a:ahLst/>
              <a:cxnLst/>
              <a:rect l="0" t="0" r="0" b="0"/>
              <a:pathLst>
                <a:path w="75000" h="73252" extrusionOk="0">
                  <a:moveTo>
                    <a:pt x="1613" y="1"/>
                  </a:moveTo>
                  <a:lnTo>
                    <a:pt x="0" y="2957"/>
                  </a:lnTo>
                  <a:lnTo>
                    <a:pt x="70295" y="73252"/>
                  </a:lnTo>
                  <a:lnTo>
                    <a:pt x="74999" y="73252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61" name="Shape 361"/>
            <p:cNvSpPr/>
            <p:nvPr/>
          </p:nvSpPr>
          <p:spPr>
            <a:xfrm>
              <a:off x="4314025" y="2392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1747" y="0"/>
                  </a:moveTo>
                  <a:lnTo>
                    <a:pt x="0" y="2957"/>
                  </a:lnTo>
                  <a:lnTo>
                    <a:pt x="72849" y="75671"/>
                  </a:lnTo>
                  <a:lnTo>
                    <a:pt x="77419" y="7567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62" name="Shape 362"/>
            <p:cNvSpPr/>
            <p:nvPr/>
          </p:nvSpPr>
          <p:spPr>
            <a:xfrm>
              <a:off x="4350975" y="232825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1748" y="1"/>
                  </a:moveTo>
                  <a:lnTo>
                    <a:pt x="1" y="2957"/>
                  </a:lnTo>
                  <a:lnTo>
                    <a:pt x="75269" y="78225"/>
                  </a:lnTo>
                  <a:lnTo>
                    <a:pt x="79839" y="7822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63" name="Shape 363"/>
            <p:cNvSpPr/>
            <p:nvPr/>
          </p:nvSpPr>
          <p:spPr>
            <a:xfrm>
              <a:off x="4384575" y="2267775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1748" y="0"/>
                  </a:moveTo>
                  <a:lnTo>
                    <a:pt x="1" y="2957"/>
                  </a:lnTo>
                  <a:lnTo>
                    <a:pt x="77823" y="80644"/>
                  </a:lnTo>
                  <a:lnTo>
                    <a:pt x="82392" y="8064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64" name="Shape 364"/>
            <p:cNvSpPr/>
            <p:nvPr/>
          </p:nvSpPr>
          <p:spPr>
            <a:xfrm>
              <a:off x="4421550" y="2207275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747" y="1"/>
                  </a:moveTo>
                  <a:lnTo>
                    <a:pt x="0" y="2958"/>
                  </a:lnTo>
                  <a:lnTo>
                    <a:pt x="80107" y="83064"/>
                  </a:lnTo>
                  <a:lnTo>
                    <a:pt x="84811" y="83064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65" name="Shape 365"/>
            <p:cNvSpPr/>
            <p:nvPr/>
          </p:nvSpPr>
          <p:spPr>
            <a:xfrm>
              <a:off x="4458500" y="2146800"/>
              <a:ext cx="2130375" cy="2137075"/>
            </a:xfrm>
            <a:custGeom>
              <a:avLst/>
              <a:gdLst/>
              <a:ahLst/>
              <a:cxnLst/>
              <a:rect l="0" t="0" r="0" b="0"/>
              <a:pathLst>
                <a:path w="85215" h="85483" extrusionOk="0">
                  <a:moveTo>
                    <a:pt x="1614" y="1"/>
                  </a:moveTo>
                  <a:lnTo>
                    <a:pt x="1" y="2823"/>
                  </a:lnTo>
                  <a:lnTo>
                    <a:pt x="82527" y="85483"/>
                  </a:lnTo>
                  <a:lnTo>
                    <a:pt x="84005" y="85483"/>
                  </a:lnTo>
                  <a:lnTo>
                    <a:pt x="85215" y="83467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66" name="Shape 366"/>
            <p:cNvSpPr/>
            <p:nvPr/>
          </p:nvSpPr>
          <p:spPr>
            <a:xfrm>
              <a:off x="4492100" y="2082950"/>
              <a:ext cx="2133750" cy="2163975"/>
            </a:xfrm>
            <a:custGeom>
              <a:avLst/>
              <a:gdLst/>
              <a:ahLst/>
              <a:cxnLst/>
              <a:rect l="0" t="0" r="0" b="0"/>
              <a:pathLst>
                <a:path w="85350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349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67" name="Shape 367"/>
            <p:cNvSpPr/>
            <p:nvPr/>
          </p:nvSpPr>
          <p:spPr>
            <a:xfrm>
              <a:off x="4529075" y="2022475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558"/>
                  </a:lnTo>
                  <a:lnTo>
                    <a:pt x="85214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68" name="Shape 368"/>
            <p:cNvSpPr/>
            <p:nvPr/>
          </p:nvSpPr>
          <p:spPr>
            <a:xfrm>
              <a:off x="4562675" y="1962000"/>
              <a:ext cx="2133725" cy="2160600"/>
            </a:xfrm>
            <a:custGeom>
              <a:avLst/>
              <a:gdLst/>
              <a:ahLst/>
              <a:cxnLst/>
              <a:rect l="0" t="0" r="0" b="0"/>
              <a:pathLst>
                <a:path w="85349" h="86424" extrusionOk="0">
                  <a:moveTo>
                    <a:pt x="1748" y="0"/>
                  </a:moveTo>
                  <a:lnTo>
                    <a:pt x="0" y="2957"/>
                  </a:lnTo>
                  <a:lnTo>
                    <a:pt x="83602" y="86424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69" name="Shape 369"/>
            <p:cNvSpPr/>
            <p:nvPr/>
          </p:nvSpPr>
          <p:spPr>
            <a:xfrm>
              <a:off x="4599625" y="1898150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70" name="Shape 370"/>
            <p:cNvSpPr/>
            <p:nvPr/>
          </p:nvSpPr>
          <p:spPr>
            <a:xfrm>
              <a:off x="4633225" y="1837675"/>
              <a:ext cx="2133750" cy="2163950"/>
            </a:xfrm>
            <a:custGeom>
              <a:avLst/>
              <a:gdLst/>
              <a:ahLst/>
              <a:cxnLst/>
              <a:rect l="0" t="0" r="0" b="0"/>
              <a:pathLst>
                <a:path w="85350" h="86558" extrusionOk="0">
                  <a:moveTo>
                    <a:pt x="1748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349" y="83601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71" name="Shape 371"/>
            <p:cNvSpPr/>
            <p:nvPr/>
          </p:nvSpPr>
          <p:spPr>
            <a:xfrm>
              <a:off x="4670200" y="1777175"/>
              <a:ext cx="2130375" cy="2160625"/>
            </a:xfrm>
            <a:custGeom>
              <a:avLst/>
              <a:gdLst/>
              <a:ahLst/>
              <a:cxnLst/>
              <a:rect l="0" t="0" r="0" b="0"/>
              <a:pathLst>
                <a:path w="85215" h="86425" extrusionOk="0">
                  <a:moveTo>
                    <a:pt x="1748" y="1"/>
                  </a:moveTo>
                  <a:lnTo>
                    <a:pt x="0" y="2958"/>
                  </a:lnTo>
                  <a:lnTo>
                    <a:pt x="83602" y="86424"/>
                  </a:lnTo>
                  <a:lnTo>
                    <a:pt x="85215" y="8346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72" name="Shape 372"/>
            <p:cNvSpPr/>
            <p:nvPr/>
          </p:nvSpPr>
          <p:spPr>
            <a:xfrm>
              <a:off x="4707150" y="1713350"/>
              <a:ext cx="2130375" cy="2163950"/>
            </a:xfrm>
            <a:custGeom>
              <a:avLst/>
              <a:gdLst/>
              <a:ahLst/>
              <a:cxnLst/>
              <a:rect l="0" t="0" r="0" b="0"/>
              <a:pathLst>
                <a:path w="85215" h="86558" extrusionOk="0">
                  <a:moveTo>
                    <a:pt x="1614" y="0"/>
                  </a:moveTo>
                  <a:lnTo>
                    <a:pt x="1" y="2957"/>
                  </a:lnTo>
                  <a:lnTo>
                    <a:pt x="83468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73" name="Shape 373"/>
            <p:cNvSpPr/>
            <p:nvPr/>
          </p:nvSpPr>
          <p:spPr>
            <a:xfrm>
              <a:off x="4740750" y="16528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215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74" name="Shape 374"/>
            <p:cNvSpPr/>
            <p:nvPr/>
          </p:nvSpPr>
          <p:spPr>
            <a:xfrm>
              <a:off x="4777725" y="1592375"/>
              <a:ext cx="2130375" cy="2160600"/>
            </a:xfrm>
            <a:custGeom>
              <a:avLst/>
              <a:gdLst/>
              <a:ahLst/>
              <a:cxnLst/>
              <a:rect l="0" t="0" r="0" b="0"/>
              <a:pathLst>
                <a:path w="85215" h="86424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424"/>
                  </a:lnTo>
                  <a:lnTo>
                    <a:pt x="85215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75" name="Shape 375"/>
            <p:cNvSpPr/>
            <p:nvPr/>
          </p:nvSpPr>
          <p:spPr>
            <a:xfrm>
              <a:off x="4811325" y="1531900"/>
              <a:ext cx="2133750" cy="2160600"/>
            </a:xfrm>
            <a:custGeom>
              <a:avLst/>
              <a:gdLst/>
              <a:ahLst/>
              <a:cxnLst/>
              <a:rect l="0" t="0" r="0" b="0"/>
              <a:pathLst>
                <a:path w="85350" h="86424" extrusionOk="0">
                  <a:moveTo>
                    <a:pt x="1748" y="0"/>
                  </a:moveTo>
                  <a:lnTo>
                    <a:pt x="0" y="2823"/>
                  </a:lnTo>
                  <a:lnTo>
                    <a:pt x="83602" y="86423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76" name="Shape 376"/>
            <p:cNvSpPr/>
            <p:nvPr/>
          </p:nvSpPr>
          <p:spPr>
            <a:xfrm>
              <a:off x="4848275" y="14680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77" name="Shape 377"/>
            <p:cNvSpPr/>
            <p:nvPr/>
          </p:nvSpPr>
          <p:spPr>
            <a:xfrm>
              <a:off x="4881875" y="1431100"/>
              <a:ext cx="2133750" cy="2140425"/>
            </a:xfrm>
            <a:custGeom>
              <a:avLst/>
              <a:gdLst/>
              <a:ahLst/>
              <a:cxnLst/>
              <a:rect l="0" t="0" r="0" b="0"/>
              <a:pathLst>
                <a:path w="85350" h="85617" extrusionOk="0">
                  <a:moveTo>
                    <a:pt x="1211" y="0"/>
                  </a:moveTo>
                  <a:lnTo>
                    <a:pt x="1" y="2016"/>
                  </a:lnTo>
                  <a:lnTo>
                    <a:pt x="83602" y="85617"/>
                  </a:lnTo>
                  <a:lnTo>
                    <a:pt x="85350" y="82660"/>
                  </a:lnTo>
                  <a:lnTo>
                    <a:pt x="2689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78" name="Shape 378"/>
            <p:cNvSpPr/>
            <p:nvPr/>
          </p:nvSpPr>
          <p:spPr>
            <a:xfrm>
              <a:off x="4928925" y="1431100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" y="0"/>
                  </a:moveTo>
                  <a:lnTo>
                    <a:pt x="83199" y="83063"/>
                  </a:lnTo>
                  <a:lnTo>
                    <a:pt x="84812" y="80106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79" name="Shape 379"/>
            <p:cNvSpPr/>
            <p:nvPr/>
          </p:nvSpPr>
          <p:spPr>
            <a:xfrm>
              <a:off x="5026375" y="1431100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0" y="0"/>
                  </a:moveTo>
                  <a:lnTo>
                    <a:pt x="80645" y="80644"/>
                  </a:lnTo>
                  <a:lnTo>
                    <a:pt x="82392" y="77687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80" name="Shape 380"/>
            <p:cNvSpPr/>
            <p:nvPr/>
          </p:nvSpPr>
          <p:spPr>
            <a:xfrm>
              <a:off x="5123825" y="143110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0" y="0"/>
                  </a:moveTo>
                  <a:lnTo>
                    <a:pt x="78225" y="78225"/>
                  </a:lnTo>
                  <a:lnTo>
                    <a:pt x="79838" y="75268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81" name="Shape 381"/>
            <p:cNvSpPr/>
            <p:nvPr/>
          </p:nvSpPr>
          <p:spPr>
            <a:xfrm>
              <a:off x="5221275" y="1431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0" y="0"/>
                  </a:moveTo>
                  <a:lnTo>
                    <a:pt x="75671" y="75671"/>
                  </a:lnTo>
                  <a:lnTo>
                    <a:pt x="77419" y="7271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82" name="Shape 382"/>
            <p:cNvSpPr/>
            <p:nvPr/>
          </p:nvSpPr>
          <p:spPr>
            <a:xfrm>
              <a:off x="5318700" y="1431100"/>
              <a:ext cx="1875025" cy="1831300"/>
            </a:xfrm>
            <a:custGeom>
              <a:avLst/>
              <a:gdLst/>
              <a:ahLst/>
              <a:cxnLst/>
              <a:rect l="0" t="0" r="0" b="0"/>
              <a:pathLst>
                <a:path w="75001" h="73252" extrusionOk="0">
                  <a:moveTo>
                    <a:pt x="1" y="0"/>
                  </a:moveTo>
                  <a:lnTo>
                    <a:pt x="73253" y="73251"/>
                  </a:lnTo>
                  <a:lnTo>
                    <a:pt x="75000" y="7029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83" name="Shape 383"/>
            <p:cNvSpPr/>
            <p:nvPr/>
          </p:nvSpPr>
          <p:spPr>
            <a:xfrm>
              <a:off x="5416150" y="1431100"/>
              <a:ext cx="1811175" cy="1770825"/>
            </a:xfrm>
            <a:custGeom>
              <a:avLst/>
              <a:gdLst/>
              <a:ahLst/>
              <a:cxnLst/>
              <a:rect l="0" t="0" r="0" b="0"/>
              <a:pathLst>
                <a:path w="72447" h="70833" extrusionOk="0">
                  <a:moveTo>
                    <a:pt x="1" y="0"/>
                  </a:moveTo>
                  <a:lnTo>
                    <a:pt x="70699" y="70832"/>
                  </a:lnTo>
                  <a:lnTo>
                    <a:pt x="72446" y="6787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84" name="Shape 384"/>
            <p:cNvSpPr/>
            <p:nvPr/>
          </p:nvSpPr>
          <p:spPr>
            <a:xfrm>
              <a:off x="5510250" y="1431100"/>
              <a:ext cx="1754025" cy="1706975"/>
            </a:xfrm>
            <a:custGeom>
              <a:avLst/>
              <a:gdLst/>
              <a:ahLst/>
              <a:cxnLst/>
              <a:rect l="0" t="0" r="0" b="0"/>
              <a:pathLst>
                <a:path w="70161" h="68279" extrusionOk="0">
                  <a:moveTo>
                    <a:pt x="0" y="0"/>
                  </a:moveTo>
                  <a:lnTo>
                    <a:pt x="68413" y="68278"/>
                  </a:lnTo>
                  <a:lnTo>
                    <a:pt x="70161" y="65456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85" name="Shape 385"/>
            <p:cNvSpPr/>
            <p:nvPr/>
          </p:nvSpPr>
          <p:spPr>
            <a:xfrm>
              <a:off x="5607675" y="1431100"/>
              <a:ext cx="1690200" cy="1646500"/>
            </a:xfrm>
            <a:custGeom>
              <a:avLst/>
              <a:gdLst/>
              <a:ahLst/>
              <a:cxnLst/>
              <a:rect l="0" t="0" r="0" b="0"/>
              <a:pathLst>
                <a:path w="67608" h="65860" extrusionOk="0">
                  <a:moveTo>
                    <a:pt x="1" y="0"/>
                  </a:moveTo>
                  <a:lnTo>
                    <a:pt x="65995" y="65859"/>
                  </a:lnTo>
                  <a:lnTo>
                    <a:pt x="67608" y="62902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86" name="Shape 386"/>
            <p:cNvSpPr/>
            <p:nvPr/>
          </p:nvSpPr>
          <p:spPr>
            <a:xfrm>
              <a:off x="5705125" y="1431100"/>
              <a:ext cx="1629725" cy="1586000"/>
            </a:xfrm>
            <a:custGeom>
              <a:avLst/>
              <a:gdLst/>
              <a:ahLst/>
              <a:cxnLst/>
              <a:rect l="0" t="0" r="0" b="0"/>
              <a:pathLst>
                <a:path w="65189" h="63440" extrusionOk="0">
                  <a:moveTo>
                    <a:pt x="1" y="0"/>
                  </a:moveTo>
                  <a:lnTo>
                    <a:pt x="63441" y="63440"/>
                  </a:lnTo>
                  <a:lnTo>
                    <a:pt x="65188" y="60483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87" name="Shape 387"/>
            <p:cNvSpPr/>
            <p:nvPr/>
          </p:nvSpPr>
          <p:spPr>
            <a:xfrm>
              <a:off x="5802575" y="1431100"/>
              <a:ext cx="1565875" cy="1525525"/>
            </a:xfrm>
            <a:custGeom>
              <a:avLst/>
              <a:gdLst/>
              <a:ahLst/>
              <a:cxnLst/>
              <a:rect l="0" t="0" r="0" b="0"/>
              <a:pathLst>
                <a:path w="62635" h="61021" extrusionOk="0">
                  <a:moveTo>
                    <a:pt x="1" y="0"/>
                  </a:moveTo>
                  <a:lnTo>
                    <a:pt x="61021" y="61020"/>
                  </a:lnTo>
                  <a:lnTo>
                    <a:pt x="62634" y="5806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88" name="Shape 388"/>
            <p:cNvSpPr/>
            <p:nvPr/>
          </p:nvSpPr>
          <p:spPr>
            <a:xfrm>
              <a:off x="5900025" y="1431100"/>
              <a:ext cx="1481850" cy="1461675"/>
            </a:xfrm>
            <a:custGeom>
              <a:avLst/>
              <a:gdLst/>
              <a:ahLst/>
              <a:cxnLst/>
              <a:rect l="0" t="0" r="0" b="0"/>
              <a:pathLst>
                <a:path w="59274" h="58467" extrusionOk="0">
                  <a:moveTo>
                    <a:pt x="0" y="0"/>
                  </a:moveTo>
                  <a:lnTo>
                    <a:pt x="58468" y="58467"/>
                  </a:lnTo>
                  <a:lnTo>
                    <a:pt x="59274" y="57123"/>
                  </a:lnTo>
                  <a:lnTo>
                    <a:pt x="56048" y="5147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89" name="Shape 389"/>
            <p:cNvSpPr/>
            <p:nvPr/>
          </p:nvSpPr>
          <p:spPr>
            <a:xfrm>
              <a:off x="5997475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51747" y="51881"/>
                  </a:lnTo>
                  <a:lnTo>
                    <a:pt x="52285" y="51478"/>
                  </a:lnTo>
                  <a:lnTo>
                    <a:pt x="46908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90" name="Shape 390"/>
            <p:cNvSpPr/>
            <p:nvPr/>
          </p:nvSpPr>
          <p:spPr>
            <a:xfrm>
              <a:off x="6094900" y="1431100"/>
              <a:ext cx="1075300" cy="1065175"/>
            </a:xfrm>
            <a:custGeom>
              <a:avLst/>
              <a:gdLst/>
              <a:ahLst/>
              <a:cxnLst/>
              <a:rect l="0" t="0" r="0" b="0"/>
              <a:pathLst>
                <a:path w="43012" h="42607" extrusionOk="0">
                  <a:moveTo>
                    <a:pt x="1" y="0"/>
                  </a:moveTo>
                  <a:lnTo>
                    <a:pt x="42608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91" name="Shape 391"/>
            <p:cNvSpPr/>
            <p:nvPr/>
          </p:nvSpPr>
          <p:spPr>
            <a:xfrm>
              <a:off x="6189000" y="1431100"/>
              <a:ext cx="850150" cy="836700"/>
            </a:xfrm>
            <a:custGeom>
              <a:avLst/>
              <a:gdLst/>
              <a:ahLst/>
              <a:cxnLst/>
              <a:rect l="0" t="0" r="0" b="0"/>
              <a:pathLst>
                <a:path w="34006" h="33468" extrusionOk="0">
                  <a:moveTo>
                    <a:pt x="0" y="0"/>
                  </a:moveTo>
                  <a:lnTo>
                    <a:pt x="33602" y="33467"/>
                  </a:lnTo>
                  <a:lnTo>
                    <a:pt x="34005" y="33198"/>
                  </a:lnTo>
                  <a:lnTo>
                    <a:pt x="28629" y="2392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92" name="Shape 392"/>
            <p:cNvSpPr/>
            <p:nvPr/>
          </p:nvSpPr>
          <p:spPr>
            <a:xfrm>
              <a:off x="6286450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0" y="0"/>
                  </a:moveTo>
                  <a:lnTo>
                    <a:pt x="24328" y="24328"/>
                  </a:lnTo>
                  <a:lnTo>
                    <a:pt x="24731" y="23924"/>
                  </a:lnTo>
                  <a:lnTo>
                    <a:pt x="19489" y="1478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93" name="Shape 393"/>
            <p:cNvSpPr/>
            <p:nvPr/>
          </p:nvSpPr>
          <p:spPr>
            <a:xfrm>
              <a:off x="6383900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215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394" name="Shape 394"/>
            <p:cNvSpPr/>
            <p:nvPr/>
          </p:nvSpPr>
          <p:spPr>
            <a:xfrm>
              <a:off x="6481325" y="1431100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1" y="0"/>
                  </a:moveTo>
                  <a:lnTo>
                    <a:pt x="5915" y="5914"/>
                  </a:lnTo>
                  <a:lnTo>
                    <a:pt x="6318" y="5645"/>
                  </a:lnTo>
                  <a:lnTo>
                    <a:pt x="3092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395" name="Shape 395"/>
          <p:cNvSpPr/>
          <p:nvPr/>
        </p:nvSpPr>
        <p:spPr>
          <a:xfrm rot="10800000" flipH="1">
            <a:off x="-123825" y="2811575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96" name="Shape 396"/>
          <p:cNvSpPr/>
          <p:nvPr/>
        </p:nvSpPr>
        <p:spPr>
          <a:xfrm rot="10800000" flipH="1">
            <a:off x="638174" y="3192699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97" name="Shape 397"/>
          <p:cNvSpPr/>
          <p:nvPr/>
        </p:nvSpPr>
        <p:spPr>
          <a:xfrm rot="10800000" flipH="1">
            <a:off x="752474" y="1201800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98" name="Shape 398"/>
          <p:cNvSpPr/>
          <p:nvPr/>
        </p:nvSpPr>
        <p:spPr>
          <a:xfrm rot="10800000" flipH="1">
            <a:off x="657224" y="4380174"/>
            <a:ext cx="358799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399" name="Shape 399"/>
          <p:cNvGrpSpPr/>
          <p:nvPr/>
        </p:nvGrpSpPr>
        <p:grpSpPr>
          <a:xfrm>
            <a:off x="986833" y="1394517"/>
            <a:ext cx="351203" cy="324660"/>
            <a:chOff x="5975075" y="2327500"/>
            <a:chExt cx="420100" cy="388350"/>
          </a:xfrm>
        </p:grpSpPr>
        <p:sp>
          <p:nvSpPr>
            <p:cNvPr id="400" name="Shape 400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01" name="Shape 401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402" name="Shape 402"/>
          <p:cNvSpPr/>
          <p:nvPr/>
        </p:nvSpPr>
        <p:spPr>
          <a:xfrm>
            <a:off x="203100" y="3022776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403" name="Shape 403"/>
          <p:cNvGrpSpPr/>
          <p:nvPr/>
        </p:nvGrpSpPr>
        <p:grpSpPr>
          <a:xfrm>
            <a:off x="295728" y="877705"/>
            <a:ext cx="247468" cy="392302"/>
            <a:chOff x="6718575" y="2318625"/>
            <a:chExt cx="256950" cy="407375"/>
          </a:xfrm>
        </p:grpSpPr>
        <p:sp>
          <p:nvSpPr>
            <p:cNvPr id="404" name="Shape 404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05" name="Shape 405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06" name="Shape 406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07" name="Shape 407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08" name="Shape 408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09" name="Shape 409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10" name="Shape 410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11" name="Shape 411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19BBD5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412" name="Shape 412"/>
          <p:cNvGrpSpPr/>
          <p:nvPr/>
        </p:nvGrpSpPr>
        <p:grpSpPr>
          <a:xfrm>
            <a:off x="1229484" y="3310480"/>
            <a:ext cx="342881" cy="350068"/>
            <a:chOff x="3951850" y="2985350"/>
            <a:chExt cx="407950" cy="416500"/>
          </a:xfrm>
        </p:grpSpPr>
        <p:sp>
          <p:nvSpPr>
            <p:cNvPr id="413" name="Shape 413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14" name="Shape 414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15" name="Shape 415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16" name="Shape 416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417" name="Shape 417"/>
          <p:cNvGrpSpPr/>
          <p:nvPr/>
        </p:nvGrpSpPr>
        <p:grpSpPr>
          <a:xfrm rot="10800000" flipH="1">
            <a:off x="-97888" y="626111"/>
            <a:ext cx="1034724" cy="895486"/>
            <a:chOff x="238125" y="1431100"/>
            <a:chExt cx="3296350" cy="2852775"/>
          </a:xfrm>
        </p:grpSpPr>
        <p:sp>
          <p:nvSpPr>
            <p:cNvPr id="418" name="Shape 418"/>
            <p:cNvSpPr/>
            <p:nvPr/>
          </p:nvSpPr>
          <p:spPr>
            <a:xfrm>
              <a:off x="98072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3" y="0"/>
                  </a:moveTo>
                  <a:lnTo>
                    <a:pt x="0" y="269"/>
                  </a:lnTo>
                  <a:lnTo>
                    <a:pt x="3226" y="5914"/>
                  </a:lnTo>
                  <a:lnTo>
                    <a:pt x="6317" y="591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19" name="Shape 419"/>
            <p:cNvSpPr/>
            <p:nvPr/>
          </p:nvSpPr>
          <p:spPr>
            <a:xfrm>
              <a:off x="849675" y="3907525"/>
              <a:ext cx="386425" cy="376350"/>
            </a:xfrm>
            <a:custGeom>
              <a:avLst/>
              <a:gdLst/>
              <a:ahLst/>
              <a:cxnLst/>
              <a:rect l="0" t="0" r="0" b="0"/>
              <a:pathLst>
                <a:path w="15457" h="15054" extrusionOk="0">
                  <a:moveTo>
                    <a:pt x="403" y="0"/>
                  </a:moveTo>
                  <a:lnTo>
                    <a:pt x="0" y="269"/>
                  </a:lnTo>
                  <a:lnTo>
                    <a:pt x="5242" y="9543"/>
                  </a:lnTo>
                  <a:lnTo>
                    <a:pt x="10887" y="15054"/>
                  </a:lnTo>
                  <a:lnTo>
                    <a:pt x="15457" y="1505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20" name="Shape 420"/>
            <p:cNvSpPr/>
            <p:nvPr/>
          </p:nvSpPr>
          <p:spPr>
            <a:xfrm>
              <a:off x="715250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162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21" name="Shape 421"/>
            <p:cNvSpPr/>
            <p:nvPr/>
          </p:nvSpPr>
          <p:spPr>
            <a:xfrm>
              <a:off x="584200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2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22" name="Shape 422"/>
            <p:cNvSpPr/>
            <p:nvPr/>
          </p:nvSpPr>
          <p:spPr>
            <a:xfrm>
              <a:off x="449800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23" name="Shape 423"/>
            <p:cNvSpPr/>
            <p:nvPr/>
          </p:nvSpPr>
          <p:spPr>
            <a:xfrm>
              <a:off x="318750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3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39517" y="38978"/>
                  </a:lnTo>
                  <a:lnTo>
                    <a:pt x="37097" y="38978"/>
                  </a:lnTo>
                  <a:lnTo>
                    <a:pt x="33737" y="33333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24" name="Shape 424"/>
            <p:cNvSpPr/>
            <p:nvPr/>
          </p:nvSpPr>
          <p:spPr>
            <a:xfrm>
              <a:off x="128650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25" name="Shape 425"/>
            <p:cNvSpPr/>
            <p:nvPr/>
          </p:nvSpPr>
          <p:spPr>
            <a:xfrm>
              <a:off x="238125" y="28222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806" y="0"/>
                  </a:moveTo>
                  <a:lnTo>
                    <a:pt x="0" y="1479"/>
                  </a:lnTo>
                  <a:lnTo>
                    <a:pt x="3226" y="6989"/>
                  </a:lnTo>
                  <a:lnTo>
                    <a:pt x="36559" y="40322"/>
                  </a:lnTo>
                  <a:lnTo>
                    <a:pt x="36962" y="40053"/>
                  </a:lnTo>
                  <a:lnTo>
                    <a:pt x="31720" y="30779"/>
                  </a:lnTo>
                  <a:lnTo>
                    <a:pt x="806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26" name="Shape 426"/>
            <p:cNvSpPr/>
            <p:nvPr/>
          </p:nvSpPr>
          <p:spPr>
            <a:xfrm>
              <a:off x="13839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27" name="Shape 427"/>
            <p:cNvSpPr/>
            <p:nvPr/>
          </p:nvSpPr>
          <p:spPr>
            <a:xfrm>
              <a:off x="251550" y="2761700"/>
              <a:ext cx="779600" cy="840075"/>
            </a:xfrm>
            <a:custGeom>
              <a:avLst/>
              <a:gdLst/>
              <a:ahLst/>
              <a:cxnLst/>
              <a:rect l="0" t="0" r="0" b="0"/>
              <a:pathLst>
                <a:path w="31184" h="33603" extrusionOk="0">
                  <a:moveTo>
                    <a:pt x="1748" y="1"/>
                  </a:moveTo>
                  <a:lnTo>
                    <a:pt x="1" y="2823"/>
                  </a:lnTo>
                  <a:lnTo>
                    <a:pt x="30780" y="33603"/>
                  </a:lnTo>
                  <a:lnTo>
                    <a:pt x="31183" y="33199"/>
                  </a:lnTo>
                  <a:lnTo>
                    <a:pt x="25807" y="24060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28" name="Shape 428"/>
            <p:cNvSpPr/>
            <p:nvPr/>
          </p:nvSpPr>
          <p:spPr>
            <a:xfrm>
              <a:off x="288525" y="2697875"/>
              <a:ext cx="608200" cy="675400"/>
            </a:xfrm>
            <a:custGeom>
              <a:avLst/>
              <a:gdLst/>
              <a:ahLst/>
              <a:cxnLst/>
              <a:rect l="0" t="0" r="0" b="0"/>
              <a:pathLst>
                <a:path w="24328" h="27016" extrusionOk="0">
                  <a:moveTo>
                    <a:pt x="1613" y="0"/>
                  </a:moveTo>
                  <a:lnTo>
                    <a:pt x="0" y="2957"/>
                  </a:lnTo>
                  <a:lnTo>
                    <a:pt x="23925" y="27016"/>
                  </a:lnTo>
                  <a:lnTo>
                    <a:pt x="24328" y="26613"/>
                  </a:lnTo>
                  <a:lnTo>
                    <a:pt x="19086" y="17473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29" name="Shape 429"/>
            <p:cNvSpPr/>
            <p:nvPr/>
          </p:nvSpPr>
          <p:spPr>
            <a:xfrm>
              <a:off x="14813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30" name="Shape 430"/>
            <p:cNvSpPr/>
            <p:nvPr/>
          </p:nvSpPr>
          <p:spPr>
            <a:xfrm>
              <a:off x="15788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31" name="Shape 431"/>
            <p:cNvSpPr/>
            <p:nvPr/>
          </p:nvSpPr>
          <p:spPr>
            <a:xfrm>
              <a:off x="322125" y="2637375"/>
              <a:ext cx="443550" cy="504050"/>
            </a:xfrm>
            <a:custGeom>
              <a:avLst/>
              <a:gdLst/>
              <a:ahLst/>
              <a:cxnLst/>
              <a:rect l="0" t="0" r="0" b="0"/>
              <a:pathLst>
                <a:path w="17742" h="20162" extrusionOk="0">
                  <a:moveTo>
                    <a:pt x="1747" y="1"/>
                  </a:moveTo>
                  <a:lnTo>
                    <a:pt x="0" y="2958"/>
                  </a:lnTo>
                  <a:lnTo>
                    <a:pt x="17339" y="20162"/>
                  </a:lnTo>
                  <a:lnTo>
                    <a:pt x="17742" y="19893"/>
                  </a:lnTo>
                  <a:lnTo>
                    <a:pt x="12366" y="10619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32" name="Shape 432"/>
            <p:cNvSpPr/>
            <p:nvPr/>
          </p:nvSpPr>
          <p:spPr>
            <a:xfrm>
              <a:off x="359075" y="2576900"/>
              <a:ext cx="275575" cy="336050"/>
            </a:xfrm>
            <a:custGeom>
              <a:avLst/>
              <a:gdLst/>
              <a:ahLst/>
              <a:cxnLst/>
              <a:rect l="0" t="0" r="0" b="0"/>
              <a:pathLst>
                <a:path w="11023" h="13442" extrusionOk="0">
                  <a:moveTo>
                    <a:pt x="1614" y="1"/>
                  </a:moveTo>
                  <a:lnTo>
                    <a:pt x="1" y="2823"/>
                  </a:lnTo>
                  <a:lnTo>
                    <a:pt x="10484" y="13441"/>
                  </a:lnTo>
                  <a:lnTo>
                    <a:pt x="10888" y="13172"/>
                  </a:lnTo>
                  <a:lnTo>
                    <a:pt x="9812" y="1129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33" name="Shape 433"/>
            <p:cNvSpPr/>
            <p:nvPr/>
          </p:nvSpPr>
          <p:spPr>
            <a:xfrm>
              <a:off x="167627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34" name="Shape 434"/>
            <p:cNvSpPr/>
            <p:nvPr/>
          </p:nvSpPr>
          <p:spPr>
            <a:xfrm>
              <a:off x="392675" y="2513050"/>
              <a:ext cx="275575" cy="309175"/>
            </a:xfrm>
            <a:custGeom>
              <a:avLst/>
              <a:gdLst/>
              <a:ahLst/>
              <a:cxnLst/>
              <a:rect l="0" t="0" r="0" b="0"/>
              <a:pathLst>
                <a:path w="11023" h="12367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35" name="Shape 435"/>
            <p:cNvSpPr/>
            <p:nvPr/>
          </p:nvSpPr>
          <p:spPr>
            <a:xfrm>
              <a:off x="177372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634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36" name="Shape 436"/>
            <p:cNvSpPr/>
            <p:nvPr/>
          </p:nvSpPr>
          <p:spPr>
            <a:xfrm>
              <a:off x="429650" y="24525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37" name="Shape 437"/>
            <p:cNvSpPr/>
            <p:nvPr/>
          </p:nvSpPr>
          <p:spPr>
            <a:xfrm>
              <a:off x="1871150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40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38" name="Shape 438"/>
            <p:cNvSpPr/>
            <p:nvPr/>
          </p:nvSpPr>
          <p:spPr>
            <a:xfrm>
              <a:off x="196525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39" name="Shape 439"/>
            <p:cNvSpPr/>
            <p:nvPr/>
          </p:nvSpPr>
          <p:spPr>
            <a:xfrm>
              <a:off x="466600" y="23921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40" name="Shape 440"/>
            <p:cNvSpPr/>
            <p:nvPr/>
          </p:nvSpPr>
          <p:spPr>
            <a:xfrm>
              <a:off x="206270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41" name="Shape 441"/>
            <p:cNvSpPr/>
            <p:nvPr/>
          </p:nvSpPr>
          <p:spPr>
            <a:xfrm>
              <a:off x="500200" y="23282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1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42" name="Shape 442"/>
            <p:cNvSpPr/>
            <p:nvPr/>
          </p:nvSpPr>
          <p:spPr>
            <a:xfrm>
              <a:off x="537175" y="22677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43" name="Shape 443"/>
            <p:cNvSpPr/>
            <p:nvPr/>
          </p:nvSpPr>
          <p:spPr>
            <a:xfrm>
              <a:off x="216015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44" name="Shape 444"/>
            <p:cNvSpPr/>
            <p:nvPr/>
          </p:nvSpPr>
          <p:spPr>
            <a:xfrm>
              <a:off x="570775" y="22072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45" name="Shape 445"/>
            <p:cNvSpPr/>
            <p:nvPr/>
          </p:nvSpPr>
          <p:spPr>
            <a:xfrm>
              <a:off x="22575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46" name="Shape 446"/>
            <p:cNvSpPr/>
            <p:nvPr/>
          </p:nvSpPr>
          <p:spPr>
            <a:xfrm>
              <a:off x="2355025" y="3964650"/>
              <a:ext cx="383100" cy="319225"/>
            </a:xfrm>
            <a:custGeom>
              <a:avLst/>
              <a:gdLst/>
              <a:ahLst/>
              <a:cxnLst/>
              <a:rect l="0" t="0" r="0" b="0"/>
              <a:pathLst>
                <a:path w="1532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4248" y="12769"/>
                  </a:lnTo>
                  <a:lnTo>
                    <a:pt x="15323" y="10753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47" name="Shape 447"/>
            <p:cNvSpPr/>
            <p:nvPr/>
          </p:nvSpPr>
          <p:spPr>
            <a:xfrm>
              <a:off x="607725" y="214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823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48" name="Shape 448"/>
            <p:cNvSpPr/>
            <p:nvPr/>
          </p:nvSpPr>
          <p:spPr>
            <a:xfrm>
              <a:off x="2452475" y="3941125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3495" y="1"/>
                  </a:moveTo>
                  <a:lnTo>
                    <a:pt x="2957" y="941"/>
                  </a:lnTo>
                  <a:lnTo>
                    <a:pt x="0" y="941"/>
                  </a:lnTo>
                  <a:lnTo>
                    <a:pt x="11156" y="12232"/>
                  </a:lnTo>
                  <a:lnTo>
                    <a:pt x="12904" y="9275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49" name="Shape 449"/>
            <p:cNvSpPr/>
            <p:nvPr/>
          </p:nvSpPr>
          <p:spPr>
            <a:xfrm>
              <a:off x="641325" y="208295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50" name="Shape 450"/>
            <p:cNvSpPr/>
            <p:nvPr/>
          </p:nvSpPr>
          <p:spPr>
            <a:xfrm>
              <a:off x="678300" y="20224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51" name="Shape 451"/>
            <p:cNvSpPr/>
            <p:nvPr/>
          </p:nvSpPr>
          <p:spPr>
            <a:xfrm>
              <a:off x="2533125" y="3877275"/>
              <a:ext cx="275550" cy="309175"/>
            </a:xfrm>
            <a:custGeom>
              <a:avLst/>
              <a:gdLst/>
              <a:ahLst/>
              <a:cxnLst/>
              <a:rect l="0" t="0" r="0" b="0"/>
              <a:pathLst>
                <a:path w="11022" h="12367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52" name="Shape 452"/>
            <p:cNvSpPr/>
            <p:nvPr/>
          </p:nvSpPr>
          <p:spPr>
            <a:xfrm>
              <a:off x="2570075" y="381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53" name="Shape 453"/>
            <p:cNvSpPr/>
            <p:nvPr/>
          </p:nvSpPr>
          <p:spPr>
            <a:xfrm>
              <a:off x="711900" y="19620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0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54" name="Shape 454"/>
            <p:cNvSpPr/>
            <p:nvPr/>
          </p:nvSpPr>
          <p:spPr>
            <a:xfrm>
              <a:off x="2603675" y="37563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55" name="Shape 455"/>
            <p:cNvSpPr/>
            <p:nvPr/>
          </p:nvSpPr>
          <p:spPr>
            <a:xfrm>
              <a:off x="748850" y="18981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56" name="Shape 456"/>
            <p:cNvSpPr/>
            <p:nvPr/>
          </p:nvSpPr>
          <p:spPr>
            <a:xfrm>
              <a:off x="2640650" y="36924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57" name="Shape 457"/>
            <p:cNvSpPr/>
            <p:nvPr/>
          </p:nvSpPr>
          <p:spPr>
            <a:xfrm>
              <a:off x="785825" y="18376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58" name="Shape 458"/>
            <p:cNvSpPr/>
            <p:nvPr/>
          </p:nvSpPr>
          <p:spPr>
            <a:xfrm>
              <a:off x="2677600" y="36320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59" name="Shape 459"/>
            <p:cNvSpPr/>
            <p:nvPr/>
          </p:nvSpPr>
          <p:spPr>
            <a:xfrm>
              <a:off x="819425" y="177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60" name="Shape 460"/>
            <p:cNvSpPr/>
            <p:nvPr/>
          </p:nvSpPr>
          <p:spPr>
            <a:xfrm>
              <a:off x="2711200" y="35715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61" name="Shape 461"/>
            <p:cNvSpPr/>
            <p:nvPr/>
          </p:nvSpPr>
          <p:spPr>
            <a:xfrm>
              <a:off x="856375" y="17133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62" name="Shape 462"/>
            <p:cNvSpPr/>
            <p:nvPr/>
          </p:nvSpPr>
          <p:spPr>
            <a:xfrm>
              <a:off x="890000" y="165285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1" y="9275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63" name="Shape 463"/>
            <p:cNvSpPr/>
            <p:nvPr/>
          </p:nvSpPr>
          <p:spPr>
            <a:xfrm>
              <a:off x="2748175" y="35110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0" y="2823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64" name="Shape 464"/>
            <p:cNvSpPr/>
            <p:nvPr/>
          </p:nvSpPr>
          <p:spPr>
            <a:xfrm>
              <a:off x="2781775" y="344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65" name="Shape 465"/>
            <p:cNvSpPr/>
            <p:nvPr/>
          </p:nvSpPr>
          <p:spPr>
            <a:xfrm>
              <a:off x="926950" y="15923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66" name="Shape 466"/>
            <p:cNvSpPr/>
            <p:nvPr/>
          </p:nvSpPr>
          <p:spPr>
            <a:xfrm>
              <a:off x="960550" y="15319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1" y="2823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67" name="Shape 467"/>
            <p:cNvSpPr/>
            <p:nvPr/>
          </p:nvSpPr>
          <p:spPr>
            <a:xfrm>
              <a:off x="2818725" y="33867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68" name="Shape 468"/>
            <p:cNvSpPr/>
            <p:nvPr/>
          </p:nvSpPr>
          <p:spPr>
            <a:xfrm>
              <a:off x="997525" y="1468050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1747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9946" y="11291"/>
                  </a:lnTo>
                  <a:lnTo>
                    <a:pt x="12903" y="1129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69" name="Shape 469"/>
            <p:cNvSpPr/>
            <p:nvPr/>
          </p:nvSpPr>
          <p:spPr>
            <a:xfrm>
              <a:off x="2852325" y="33262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70" name="Shape 470"/>
            <p:cNvSpPr/>
            <p:nvPr/>
          </p:nvSpPr>
          <p:spPr>
            <a:xfrm>
              <a:off x="1034475" y="1431100"/>
              <a:ext cx="383075" cy="319225"/>
            </a:xfrm>
            <a:custGeom>
              <a:avLst/>
              <a:gdLst/>
              <a:ahLst/>
              <a:cxnLst/>
              <a:rect l="0" t="0" r="0" b="0"/>
              <a:pathLst>
                <a:path w="15323" h="12769" extrusionOk="0">
                  <a:moveTo>
                    <a:pt x="1076" y="0"/>
                  </a:moveTo>
                  <a:lnTo>
                    <a:pt x="1" y="2016"/>
                  </a:lnTo>
                  <a:lnTo>
                    <a:pt x="10619" y="12769"/>
                  </a:lnTo>
                  <a:lnTo>
                    <a:pt x="15323" y="12769"/>
                  </a:lnTo>
                  <a:lnTo>
                    <a:pt x="2554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71" name="Shape 471"/>
            <p:cNvSpPr/>
            <p:nvPr/>
          </p:nvSpPr>
          <p:spPr>
            <a:xfrm>
              <a:off x="2889300" y="32623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72" name="Shape 472"/>
            <p:cNvSpPr/>
            <p:nvPr/>
          </p:nvSpPr>
          <p:spPr>
            <a:xfrm>
              <a:off x="10781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73" name="Shape 473"/>
            <p:cNvSpPr/>
            <p:nvPr/>
          </p:nvSpPr>
          <p:spPr>
            <a:xfrm>
              <a:off x="2926250" y="32019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74" name="Shape 474"/>
            <p:cNvSpPr/>
            <p:nvPr/>
          </p:nvSpPr>
          <p:spPr>
            <a:xfrm>
              <a:off x="117560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75" name="Shape 475"/>
            <p:cNvSpPr/>
            <p:nvPr/>
          </p:nvSpPr>
          <p:spPr>
            <a:xfrm>
              <a:off x="2959850" y="31414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76" name="Shape 476"/>
            <p:cNvSpPr/>
            <p:nvPr/>
          </p:nvSpPr>
          <p:spPr>
            <a:xfrm>
              <a:off x="2996825" y="30775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77" name="Shape 477"/>
            <p:cNvSpPr/>
            <p:nvPr/>
          </p:nvSpPr>
          <p:spPr>
            <a:xfrm>
              <a:off x="12730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78" name="Shape 478"/>
            <p:cNvSpPr/>
            <p:nvPr/>
          </p:nvSpPr>
          <p:spPr>
            <a:xfrm>
              <a:off x="137050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79" name="Shape 479"/>
            <p:cNvSpPr/>
            <p:nvPr/>
          </p:nvSpPr>
          <p:spPr>
            <a:xfrm>
              <a:off x="3030425" y="30170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80" name="Shape 480"/>
            <p:cNvSpPr/>
            <p:nvPr/>
          </p:nvSpPr>
          <p:spPr>
            <a:xfrm>
              <a:off x="146795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81" name="Shape 481"/>
            <p:cNvSpPr/>
            <p:nvPr/>
          </p:nvSpPr>
          <p:spPr>
            <a:xfrm>
              <a:off x="3067375" y="29566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82" name="Shape 482"/>
            <p:cNvSpPr/>
            <p:nvPr/>
          </p:nvSpPr>
          <p:spPr>
            <a:xfrm>
              <a:off x="15653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83" name="Shape 483"/>
            <p:cNvSpPr/>
            <p:nvPr/>
          </p:nvSpPr>
          <p:spPr>
            <a:xfrm>
              <a:off x="3101000" y="28961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0"/>
                  </a:moveTo>
                  <a:lnTo>
                    <a:pt x="0" y="2823"/>
                  </a:lnTo>
                  <a:lnTo>
                    <a:pt x="9409" y="12231"/>
                  </a:lnTo>
                  <a:lnTo>
                    <a:pt x="11021" y="9274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84" name="Shape 484"/>
            <p:cNvSpPr/>
            <p:nvPr/>
          </p:nvSpPr>
          <p:spPr>
            <a:xfrm>
              <a:off x="3137950" y="2802025"/>
              <a:ext cx="275550" cy="336050"/>
            </a:xfrm>
            <a:custGeom>
              <a:avLst/>
              <a:gdLst/>
              <a:ahLst/>
              <a:cxnLst/>
              <a:rect l="0" t="0" r="0" b="0"/>
              <a:pathLst>
                <a:path w="11022" h="13442" extrusionOk="0">
                  <a:moveTo>
                    <a:pt x="404" y="1"/>
                  </a:moveTo>
                  <a:lnTo>
                    <a:pt x="1" y="404"/>
                  </a:lnTo>
                  <a:lnTo>
                    <a:pt x="1076" y="2286"/>
                  </a:lnTo>
                  <a:lnTo>
                    <a:pt x="1" y="4167"/>
                  </a:lnTo>
                  <a:lnTo>
                    <a:pt x="9275" y="13441"/>
                  </a:lnTo>
                  <a:lnTo>
                    <a:pt x="11022" y="10619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85" name="Shape 485"/>
            <p:cNvSpPr/>
            <p:nvPr/>
          </p:nvSpPr>
          <p:spPr>
            <a:xfrm>
              <a:off x="166282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86" name="Shape 486"/>
            <p:cNvSpPr/>
            <p:nvPr/>
          </p:nvSpPr>
          <p:spPr>
            <a:xfrm>
              <a:off x="3006900" y="2573550"/>
              <a:ext cx="440200" cy="504050"/>
            </a:xfrm>
            <a:custGeom>
              <a:avLst/>
              <a:gdLst/>
              <a:ahLst/>
              <a:cxnLst/>
              <a:rect l="0" t="0" r="0" b="0"/>
              <a:pathLst>
                <a:path w="17608" h="20162" extrusionOk="0">
                  <a:moveTo>
                    <a:pt x="404" y="0"/>
                  </a:moveTo>
                  <a:lnTo>
                    <a:pt x="1" y="269"/>
                  </a:lnTo>
                  <a:lnTo>
                    <a:pt x="5243" y="9543"/>
                  </a:lnTo>
                  <a:lnTo>
                    <a:pt x="15995" y="20161"/>
                  </a:lnTo>
                  <a:lnTo>
                    <a:pt x="17608" y="1720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87" name="Shape 487"/>
            <p:cNvSpPr/>
            <p:nvPr/>
          </p:nvSpPr>
          <p:spPr>
            <a:xfrm>
              <a:off x="17602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88" name="Shape 488"/>
            <p:cNvSpPr/>
            <p:nvPr/>
          </p:nvSpPr>
          <p:spPr>
            <a:xfrm>
              <a:off x="18543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89" name="Shape 489"/>
            <p:cNvSpPr/>
            <p:nvPr/>
          </p:nvSpPr>
          <p:spPr>
            <a:xfrm>
              <a:off x="2872500" y="2345050"/>
              <a:ext cx="611575" cy="672050"/>
            </a:xfrm>
            <a:custGeom>
              <a:avLst/>
              <a:gdLst/>
              <a:ahLst/>
              <a:cxnLst/>
              <a:rect l="0" t="0" r="0" b="0"/>
              <a:pathLst>
                <a:path w="24463" h="26882" extrusionOk="0">
                  <a:moveTo>
                    <a:pt x="538" y="1"/>
                  </a:moveTo>
                  <a:lnTo>
                    <a:pt x="0" y="269"/>
                  </a:lnTo>
                  <a:lnTo>
                    <a:pt x="5377" y="9409"/>
                  </a:lnTo>
                  <a:lnTo>
                    <a:pt x="22715" y="26882"/>
                  </a:lnTo>
                  <a:lnTo>
                    <a:pt x="24462" y="23925"/>
                  </a:lnTo>
                  <a:lnTo>
                    <a:pt x="538" y="1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90" name="Shape 490"/>
            <p:cNvSpPr/>
            <p:nvPr/>
          </p:nvSpPr>
          <p:spPr>
            <a:xfrm>
              <a:off x="2741450" y="2113200"/>
              <a:ext cx="779575" cy="843425"/>
            </a:xfrm>
            <a:custGeom>
              <a:avLst/>
              <a:gdLst/>
              <a:ahLst/>
              <a:cxnLst/>
              <a:rect l="0" t="0" r="0" b="0"/>
              <a:pathLst>
                <a:path w="31183" h="33737" extrusionOk="0">
                  <a:moveTo>
                    <a:pt x="404" y="0"/>
                  </a:moveTo>
                  <a:lnTo>
                    <a:pt x="0" y="404"/>
                  </a:lnTo>
                  <a:lnTo>
                    <a:pt x="5242" y="9543"/>
                  </a:lnTo>
                  <a:lnTo>
                    <a:pt x="29436" y="33736"/>
                  </a:lnTo>
                  <a:lnTo>
                    <a:pt x="31183" y="30780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91" name="Shape 491"/>
            <p:cNvSpPr/>
            <p:nvPr/>
          </p:nvSpPr>
          <p:spPr>
            <a:xfrm>
              <a:off x="195180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92" name="Shape 492"/>
            <p:cNvSpPr/>
            <p:nvPr/>
          </p:nvSpPr>
          <p:spPr>
            <a:xfrm>
              <a:off x="20492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93" name="Shape 493"/>
            <p:cNvSpPr/>
            <p:nvPr/>
          </p:nvSpPr>
          <p:spPr>
            <a:xfrm>
              <a:off x="2610400" y="18847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404" y="1"/>
                  </a:moveTo>
                  <a:lnTo>
                    <a:pt x="1" y="270"/>
                  </a:lnTo>
                  <a:lnTo>
                    <a:pt x="5242" y="9544"/>
                  </a:lnTo>
                  <a:lnTo>
                    <a:pt x="36022" y="40323"/>
                  </a:lnTo>
                  <a:lnTo>
                    <a:pt x="36963" y="38979"/>
                  </a:lnTo>
                  <a:lnTo>
                    <a:pt x="33737" y="333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94" name="Shape 494"/>
            <p:cNvSpPr/>
            <p:nvPr/>
          </p:nvSpPr>
          <p:spPr>
            <a:xfrm>
              <a:off x="2146700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12769" y="12769"/>
                  </a:lnTo>
                  <a:lnTo>
                    <a:pt x="15188" y="12769"/>
                  </a:lnTo>
                  <a:lnTo>
                    <a:pt x="18549" y="18548"/>
                  </a:lnTo>
                  <a:lnTo>
                    <a:pt x="51882" y="51881"/>
                  </a:lnTo>
                  <a:lnTo>
                    <a:pt x="52285" y="51478"/>
                  </a:lnTo>
                  <a:lnTo>
                    <a:pt x="46909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95" name="Shape 495"/>
            <p:cNvSpPr/>
            <p:nvPr/>
          </p:nvSpPr>
          <p:spPr>
            <a:xfrm>
              <a:off x="2244150" y="1431100"/>
              <a:ext cx="1075275" cy="1065175"/>
            </a:xfrm>
            <a:custGeom>
              <a:avLst/>
              <a:gdLst/>
              <a:ahLst/>
              <a:cxnLst/>
              <a:rect l="0" t="0" r="0" b="0"/>
              <a:pathLst>
                <a:path w="43011" h="42607" extrusionOk="0">
                  <a:moveTo>
                    <a:pt x="0" y="0"/>
                  </a:moveTo>
                  <a:lnTo>
                    <a:pt x="42607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96" name="Shape 496"/>
            <p:cNvSpPr/>
            <p:nvPr/>
          </p:nvSpPr>
          <p:spPr>
            <a:xfrm>
              <a:off x="2341575" y="1431100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1" y="0"/>
                  </a:moveTo>
                  <a:lnTo>
                    <a:pt x="33468" y="33467"/>
                  </a:lnTo>
                  <a:lnTo>
                    <a:pt x="33872" y="33198"/>
                  </a:lnTo>
                  <a:lnTo>
                    <a:pt x="28495" y="2392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97" name="Shape 497"/>
            <p:cNvSpPr/>
            <p:nvPr/>
          </p:nvSpPr>
          <p:spPr>
            <a:xfrm>
              <a:off x="2439025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1" y="0"/>
                  </a:moveTo>
                  <a:lnTo>
                    <a:pt x="24194" y="24328"/>
                  </a:lnTo>
                  <a:lnTo>
                    <a:pt x="24732" y="23924"/>
                  </a:lnTo>
                  <a:lnTo>
                    <a:pt x="19355" y="1478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98" name="Shape 498"/>
            <p:cNvSpPr/>
            <p:nvPr/>
          </p:nvSpPr>
          <p:spPr>
            <a:xfrm>
              <a:off x="2533125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350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499" name="Shape 499"/>
            <p:cNvSpPr/>
            <p:nvPr/>
          </p:nvSpPr>
          <p:spPr>
            <a:xfrm>
              <a:off x="2630575" y="1431100"/>
              <a:ext cx="161300" cy="147850"/>
            </a:xfrm>
            <a:custGeom>
              <a:avLst/>
              <a:gdLst/>
              <a:ahLst/>
              <a:cxnLst/>
              <a:rect l="0" t="0" r="0" b="0"/>
              <a:pathLst>
                <a:path w="6452" h="5914" extrusionOk="0">
                  <a:moveTo>
                    <a:pt x="0" y="0"/>
                  </a:moveTo>
                  <a:lnTo>
                    <a:pt x="6048" y="5914"/>
                  </a:lnTo>
                  <a:lnTo>
                    <a:pt x="6452" y="5645"/>
                  </a:lnTo>
                  <a:lnTo>
                    <a:pt x="3226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500" name="Shape 500"/>
          <p:cNvSpPr/>
          <p:nvPr/>
        </p:nvSpPr>
        <p:spPr>
          <a:xfrm rot="10800000" flipH="1">
            <a:off x="542924" y="3612175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01" name="Shape 501"/>
          <p:cNvSpPr/>
          <p:nvPr/>
        </p:nvSpPr>
        <p:spPr>
          <a:xfrm rot="10800000" flipH="1">
            <a:off x="728999" y="424699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02" name="Shape 502"/>
          <p:cNvSpPr/>
          <p:nvPr/>
        </p:nvSpPr>
        <p:spPr>
          <a:xfrm rot="10800000" flipH="1">
            <a:off x="-115052" y="3996025"/>
            <a:ext cx="819899" cy="7097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03" name="Shape 503"/>
          <p:cNvSpPr/>
          <p:nvPr/>
        </p:nvSpPr>
        <p:spPr>
          <a:xfrm rot="10800000" flipH="1">
            <a:off x="411199" y="258624"/>
            <a:ext cx="358799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04" name="Shape 504"/>
          <p:cNvSpPr/>
          <p:nvPr/>
        </p:nvSpPr>
        <p:spPr>
          <a:xfrm>
            <a:off x="828838" y="3843207"/>
            <a:ext cx="248072" cy="248057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505" name="Shape 505"/>
          <p:cNvGrpSpPr/>
          <p:nvPr/>
        </p:nvGrpSpPr>
        <p:grpSpPr>
          <a:xfrm>
            <a:off x="67091" y="1681689"/>
            <a:ext cx="455624" cy="437053"/>
            <a:chOff x="5241175" y="4959100"/>
            <a:chExt cx="539775" cy="517775"/>
          </a:xfrm>
        </p:grpSpPr>
        <p:sp>
          <p:nvSpPr>
            <p:cNvPr id="506" name="Shape 506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07" name="Shape 507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08" name="Shape 508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09" name="Shape 509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10" name="Shape 510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11" name="Shape 511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512" name="Shape 512"/>
          <p:cNvSpPr/>
          <p:nvPr/>
        </p:nvSpPr>
        <p:spPr>
          <a:xfrm>
            <a:off x="144925" y="4214500"/>
            <a:ext cx="299951" cy="272838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513" name="Shape 513"/>
          <p:cNvSpPr txBox="1"/>
          <p:nvPr/>
        </p:nvSpPr>
        <p:spPr>
          <a:xfrm>
            <a:off x="94000" y="1929581"/>
            <a:ext cx="1957200" cy="653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20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Shape 515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6" name="Shape 516"/>
          <p:cNvSpPr txBox="1">
            <a:spLocks noGrp="1"/>
          </p:cNvSpPr>
          <p:nvPr>
            <p:ph type="body" idx="1"/>
          </p:nvPr>
        </p:nvSpPr>
        <p:spPr>
          <a:xfrm>
            <a:off x="1732700" y="2255124"/>
            <a:ext cx="4944300" cy="1659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Font typeface="Muli"/>
              <a:defRPr>
                <a:latin typeface="Muli"/>
                <a:ea typeface="Muli"/>
                <a:cs typeface="Muli"/>
                <a:sym typeface="Muli"/>
              </a:defRPr>
            </a:lvl1pPr>
            <a:lvl2pPr lvl="1">
              <a:spcBef>
                <a:spcPts val="0"/>
              </a:spcBef>
              <a:buFont typeface="Muli"/>
              <a:defRPr>
                <a:latin typeface="Muli"/>
                <a:ea typeface="Muli"/>
                <a:cs typeface="Muli"/>
                <a:sym typeface="Muli"/>
              </a:defRPr>
            </a:lvl2pPr>
            <a:lvl3pPr lvl="2">
              <a:spcBef>
                <a:spcPts val="0"/>
              </a:spcBef>
              <a:buFont typeface="Muli"/>
              <a:defRPr>
                <a:latin typeface="Muli"/>
                <a:ea typeface="Muli"/>
                <a:cs typeface="Muli"/>
                <a:sym typeface="Muli"/>
              </a:defRPr>
            </a:lvl3pPr>
            <a:lvl4pPr lvl="3">
              <a:spcBef>
                <a:spcPts val="0"/>
              </a:spcBef>
              <a:buFont typeface="Muli"/>
              <a:defRPr>
                <a:latin typeface="Muli"/>
                <a:ea typeface="Muli"/>
                <a:cs typeface="Muli"/>
                <a:sym typeface="Muli"/>
              </a:defRPr>
            </a:lvl4pPr>
            <a:lvl5pPr lvl="4">
              <a:spcBef>
                <a:spcPts val="0"/>
              </a:spcBef>
              <a:buFont typeface="Muli"/>
              <a:defRPr>
                <a:latin typeface="Muli"/>
                <a:ea typeface="Muli"/>
                <a:cs typeface="Muli"/>
                <a:sym typeface="Muli"/>
              </a:defRPr>
            </a:lvl5pPr>
            <a:lvl6pPr lvl="5">
              <a:spcBef>
                <a:spcPts val="0"/>
              </a:spcBef>
              <a:buFont typeface="Muli"/>
              <a:defRPr>
                <a:latin typeface="Muli"/>
                <a:ea typeface="Muli"/>
                <a:cs typeface="Muli"/>
                <a:sym typeface="Muli"/>
              </a:defRPr>
            </a:lvl6pPr>
            <a:lvl7pPr lvl="6">
              <a:spcBef>
                <a:spcPts val="0"/>
              </a:spcBef>
              <a:buFont typeface="Muli"/>
              <a:defRPr>
                <a:latin typeface="Muli"/>
                <a:ea typeface="Muli"/>
                <a:cs typeface="Muli"/>
                <a:sym typeface="Muli"/>
              </a:defRPr>
            </a:lvl7pPr>
            <a:lvl8pPr lvl="7">
              <a:spcBef>
                <a:spcPts val="0"/>
              </a:spcBef>
              <a:buFont typeface="Muli"/>
              <a:defRPr>
                <a:latin typeface="Muli"/>
                <a:ea typeface="Muli"/>
                <a:cs typeface="Muli"/>
                <a:sym typeface="Muli"/>
              </a:defRPr>
            </a:lvl8pPr>
            <a:lvl9pPr lvl="8">
              <a:spcBef>
                <a:spcPts val="0"/>
              </a:spcBef>
              <a:buFont typeface="Muli"/>
              <a:defRPr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grpSp>
        <p:nvGrpSpPr>
          <p:cNvPr id="517" name="Shape 517"/>
          <p:cNvGrpSpPr/>
          <p:nvPr/>
        </p:nvGrpSpPr>
        <p:grpSpPr>
          <a:xfrm rot="10800000" flipH="1">
            <a:off x="411206" y="245768"/>
            <a:ext cx="1322798" cy="1145959"/>
            <a:chOff x="4088875" y="1431100"/>
            <a:chExt cx="3293000" cy="2852775"/>
          </a:xfrm>
        </p:grpSpPr>
        <p:sp>
          <p:nvSpPr>
            <p:cNvPr id="518" name="Shape 518"/>
            <p:cNvSpPr/>
            <p:nvPr/>
          </p:nvSpPr>
          <p:spPr>
            <a:xfrm>
              <a:off x="483147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4" y="0"/>
                  </a:moveTo>
                  <a:lnTo>
                    <a:pt x="1" y="269"/>
                  </a:lnTo>
                  <a:lnTo>
                    <a:pt x="3227" y="5914"/>
                  </a:lnTo>
                  <a:lnTo>
                    <a:pt x="6318" y="591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19" name="Shape 519"/>
            <p:cNvSpPr/>
            <p:nvPr/>
          </p:nvSpPr>
          <p:spPr>
            <a:xfrm>
              <a:off x="4697075" y="3907525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538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11022" y="15054"/>
                  </a:lnTo>
                  <a:lnTo>
                    <a:pt x="15592" y="15054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20" name="Shape 520"/>
            <p:cNvSpPr/>
            <p:nvPr/>
          </p:nvSpPr>
          <p:spPr>
            <a:xfrm>
              <a:off x="4566025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027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21" name="Shape 521"/>
            <p:cNvSpPr/>
            <p:nvPr/>
          </p:nvSpPr>
          <p:spPr>
            <a:xfrm>
              <a:off x="4434975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1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22" name="Shape 522"/>
            <p:cNvSpPr/>
            <p:nvPr/>
          </p:nvSpPr>
          <p:spPr>
            <a:xfrm>
              <a:off x="4300575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0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23" name="Shape 523"/>
            <p:cNvSpPr/>
            <p:nvPr/>
          </p:nvSpPr>
          <p:spPr>
            <a:xfrm>
              <a:off x="4169525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2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24" name="Shape 524"/>
            <p:cNvSpPr/>
            <p:nvPr/>
          </p:nvSpPr>
          <p:spPr>
            <a:xfrm>
              <a:off x="4088875" y="2822200"/>
              <a:ext cx="1481875" cy="1461675"/>
            </a:xfrm>
            <a:custGeom>
              <a:avLst/>
              <a:gdLst/>
              <a:ahLst/>
              <a:cxnLst/>
              <a:rect l="0" t="0" r="0" b="0"/>
              <a:pathLst>
                <a:path w="59275" h="58467" extrusionOk="0">
                  <a:moveTo>
                    <a:pt x="807" y="0"/>
                  </a:moveTo>
                  <a:lnTo>
                    <a:pt x="1" y="1479"/>
                  </a:lnTo>
                  <a:lnTo>
                    <a:pt x="3227" y="6989"/>
                  </a:lnTo>
                  <a:lnTo>
                    <a:pt x="54705" y="58467"/>
                  </a:lnTo>
                  <a:lnTo>
                    <a:pt x="59274" y="58467"/>
                  </a:lnTo>
                  <a:lnTo>
                    <a:pt x="807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25" name="Shape 525"/>
            <p:cNvSpPr/>
            <p:nvPr/>
          </p:nvSpPr>
          <p:spPr>
            <a:xfrm>
              <a:off x="4102325" y="2761700"/>
              <a:ext cx="1565875" cy="1522175"/>
            </a:xfrm>
            <a:custGeom>
              <a:avLst/>
              <a:gdLst/>
              <a:ahLst/>
              <a:cxnLst/>
              <a:rect l="0" t="0" r="0" b="0"/>
              <a:pathLst>
                <a:path w="62635" h="60887" extrusionOk="0">
                  <a:moveTo>
                    <a:pt x="1748" y="1"/>
                  </a:moveTo>
                  <a:lnTo>
                    <a:pt x="0" y="2823"/>
                  </a:lnTo>
                  <a:lnTo>
                    <a:pt x="58064" y="60887"/>
                  </a:lnTo>
                  <a:lnTo>
                    <a:pt x="62634" y="6088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26" name="Shape 526"/>
            <p:cNvSpPr/>
            <p:nvPr/>
          </p:nvSpPr>
          <p:spPr>
            <a:xfrm>
              <a:off x="4139275" y="2697875"/>
              <a:ext cx="1626375" cy="1586000"/>
            </a:xfrm>
            <a:custGeom>
              <a:avLst/>
              <a:gdLst/>
              <a:ahLst/>
              <a:cxnLst/>
              <a:rect l="0" t="0" r="0" b="0"/>
              <a:pathLst>
                <a:path w="65055" h="63440" extrusionOk="0">
                  <a:moveTo>
                    <a:pt x="1614" y="0"/>
                  </a:moveTo>
                  <a:lnTo>
                    <a:pt x="1" y="2957"/>
                  </a:lnTo>
                  <a:lnTo>
                    <a:pt x="60484" y="63440"/>
                  </a:lnTo>
                  <a:lnTo>
                    <a:pt x="65054" y="63440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27" name="Shape 527"/>
            <p:cNvSpPr/>
            <p:nvPr/>
          </p:nvSpPr>
          <p:spPr>
            <a:xfrm>
              <a:off x="4172900" y="2637375"/>
              <a:ext cx="1690175" cy="1646500"/>
            </a:xfrm>
            <a:custGeom>
              <a:avLst/>
              <a:gdLst/>
              <a:ahLst/>
              <a:cxnLst/>
              <a:rect l="0" t="0" r="0" b="0"/>
              <a:pathLst>
                <a:path w="67607" h="65860" extrusionOk="0">
                  <a:moveTo>
                    <a:pt x="1747" y="1"/>
                  </a:moveTo>
                  <a:lnTo>
                    <a:pt x="0" y="2958"/>
                  </a:lnTo>
                  <a:lnTo>
                    <a:pt x="62903" y="65860"/>
                  </a:lnTo>
                  <a:lnTo>
                    <a:pt x="67607" y="65860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28" name="Shape 528"/>
            <p:cNvSpPr/>
            <p:nvPr/>
          </p:nvSpPr>
          <p:spPr>
            <a:xfrm>
              <a:off x="4209850" y="2576900"/>
              <a:ext cx="1750675" cy="1706975"/>
            </a:xfrm>
            <a:custGeom>
              <a:avLst/>
              <a:gdLst/>
              <a:ahLst/>
              <a:cxnLst/>
              <a:rect l="0" t="0" r="0" b="0"/>
              <a:pathLst>
                <a:path w="70027" h="68279" extrusionOk="0">
                  <a:moveTo>
                    <a:pt x="1613" y="1"/>
                  </a:moveTo>
                  <a:lnTo>
                    <a:pt x="0" y="2823"/>
                  </a:lnTo>
                  <a:lnTo>
                    <a:pt x="65322" y="68279"/>
                  </a:lnTo>
                  <a:lnTo>
                    <a:pt x="70027" y="68279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29" name="Shape 529"/>
            <p:cNvSpPr/>
            <p:nvPr/>
          </p:nvSpPr>
          <p:spPr>
            <a:xfrm>
              <a:off x="4243450" y="2513050"/>
              <a:ext cx="1814525" cy="1770825"/>
            </a:xfrm>
            <a:custGeom>
              <a:avLst/>
              <a:gdLst/>
              <a:ahLst/>
              <a:cxnLst/>
              <a:rect l="0" t="0" r="0" b="0"/>
              <a:pathLst>
                <a:path w="72581" h="70833" extrusionOk="0">
                  <a:moveTo>
                    <a:pt x="1748" y="1"/>
                  </a:moveTo>
                  <a:lnTo>
                    <a:pt x="1" y="2958"/>
                  </a:lnTo>
                  <a:lnTo>
                    <a:pt x="67876" y="70833"/>
                  </a:lnTo>
                  <a:lnTo>
                    <a:pt x="72581" y="7083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30" name="Shape 530"/>
            <p:cNvSpPr/>
            <p:nvPr/>
          </p:nvSpPr>
          <p:spPr>
            <a:xfrm>
              <a:off x="4280425" y="2452575"/>
              <a:ext cx="1875000" cy="1831300"/>
            </a:xfrm>
            <a:custGeom>
              <a:avLst/>
              <a:gdLst/>
              <a:ahLst/>
              <a:cxnLst/>
              <a:rect l="0" t="0" r="0" b="0"/>
              <a:pathLst>
                <a:path w="75000" h="73252" extrusionOk="0">
                  <a:moveTo>
                    <a:pt x="1613" y="1"/>
                  </a:moveTo>
                  <a:lnTo>
                    <a:pt x="0" y="2957"/>
                  </a:lnTo>
                  <a:lnTo>
                    <a:pt x="70295" y="73252"/>
                  </a:lnTo>
                  <a:lnTo>
                    <a:pt x="74999" y="73252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31" name="Shape 531"/>
            <p:cNvSpPr/>
            <p:nvPr/>
          </p:nvSpPr>
          <p:spPr>
            <a:xfrm>
              <a:off x="4314025" y="2392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1747" y="0"/>
                  </a:moveTo>
                  <a:lnTo>
                    <a:pt x="0" y="2957"/>
                  </a:lnTo>
                  <a:lnTo>
                    <a:pt x="72849" y="75671"/>
                  </a:lnTo>
                  <a:lnTo>
                    <a:pt x="77419" y="7567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32" name="Shape 532"/>
            <p:cNvSpPr/>
            <p:nvPr/>
          </p:nvSpPr>
          <p:spPr>
            <a:xfrm>
              <a:off x="4350975" y="232825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1748" y="1"/>
                  </a:moveTo>
                  <a:lnTo>
                    <a:pt x="1" y="2957"/>
                  </a:lnTo>
                  <a:lnTo>
                    <a:pt x="75269" y="78225"/>
                  </a:lnTo>
                  <a:lnTo>
                    <a:pt x="79839" y="7822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33" name="Shape 533"/>
            <p:cNvSpPr/>
            <p:nvPr/>
          </p:nvSpPr>
          <p:spPr>
            <a:xfrm>
              <a:off x="4384575" y="2267775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1748" y="0"/>
                  </a:moveTo>
                  <a:lnTo>
                    <a:pt x="1" y="2957"/>
                  </a:lnTo>
                  <a:lnTo>
                    <a:pt x="77823" y="80644"/>
                  </a:lnTo>
                  <a:lnTo>
                    <a:pt x="82392" y="8064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34" name="Shape 534"/>
            <p:cNvSpPr/>
            <p:nvPr/>
          </p:nvSpPr>
          <p:spPr>
            <a:xfrm>
              <a:off x="4421550" y="2207275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747" y="1"/>
                  </a:moveTo>
                  <a:lnTo>
                    <a:pt x="0" y="2958"/>
                  </a:lnTo>
                  <a:lnTo>
                    <a:pt x="80107" y="83064"/>
                  </a:lnTo>
                  <a:lnTo>
                    <a:pt x="84811" y="83064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35" name="Shape 535"/>
            <p:cNvSpPr/>
            <p:nvPr/>
          </p:nvSpPr>
          <p:spPr>
            <a:xfrm>
              <a:off x="4458500" y="2146800"/>
              <a:ext cx="2130375" cy="2137075"/>
            </a:xfrm>
            <a:custGeom>
              <a:avLst/>
              <a:gdLst/>
              <a:ahLst/>
              <a:cxnLst/>
              <a:rect l="0" t="0" r="0" b="0"/>
              <a:pathLst>
                <a:path w="85215" h="85483" extrusionOk="0">
                  <a:moveTo>
                    <a:pt x="1614" y="1"/>
                  </a:moveTo>
                  <a:lnTo>
                    <a:pt x="1" y="2823"/>
                  </a:lnTo>
                  <a:lnTo>
                    <a:pt x="82527" y="85483"/>
                  </a:lnTo>
                  <a:lnTo>
                    <a:pt x="84005" y="85483"/>
                  </a:lnTo>
                  <a:lnTo>
                    <a:pt x="85215" y="83467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36" name="Shape 536"/>
            <p:cNvSpPr/>
            <p:nvPr/>
          </p:nvSpPr>
          <p:spPr>
            <a:xfrm>
              <a:off x="4492100" y="2082950"/>
              <a:ext cx="2133750" cy="2163975"/>
            </a:xfrm>
            <a:custGeom>
              <a:avLst/>
              <a:gdLst/>
              <a:ahLst/>
              <a:cxnLst/>
              <a:rect l="0" t="0" r="0" b="0"/>
              <a:pathLst>
                <a:path w="85350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349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37" name="Shape 537"/>
            <p:cNvSpPr/>
            <p:nvPr/>
          </p:nvSpPr>
          <p:spPr>
            <a:xfrm>
              <a:off x="4529075" y="2022475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558"/>
                  </a:lnTo>
                  <a:lnTo>
                    <a:pt x="85214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38" name="Shape 538"/>
            <p:cNvSpPr/>
            <p:nvPr/>
          </p:nvSpPr>
          <p:spPr>
            <a:xfrm>
              <a:off x="4562675" y="1962000"/>
              <a:ext cx="2133725" cy="2160600"/>
            </a:xfrm>
            <a:custGeom>
              <a:avLst/>
              <a:gdLst/>
              <a:ahLst/>
              <a:cxnLst/>
              <a:rect l="0" t="0" r="0" b="0"/>
              <a:pathLst>
                <a:path w="85349" h="86424" extrusionOk="0">
                  <a:moveTo>
                    <a:pt x="1748" y="0"/>
                  </a:moveTo>
                  <a:lnTo>
                    <a:pt x="0" y="2957"/>
                  </a:lnTo>
                  <a:lnTo>
                    <a:pt x="83602" y="86424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39" name="Shape 539"/>
            <p:cNvSpPr/>
            <p:nvPr/>
          </p:nvSpPr>
          <p:spPr>
            <a:xfrm>
              <a:off x="4599625" y="1898150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40" name="Shape 540"/>
            <p:cNvSpPr/>
            <p:nvPr/>
          </p:nvSpPr>
          <p:spPr>
            <a:xfrm>
              <a:off x="4633225" y="1837675"/>
              <a:ext cx="2133750" cy="2163950"/>
            </a:xfrm>
            <a:custGeom>
              <a:avLst/>
              <a:gdLst/>
              <a:ahLst/>
              <a:cxnLst/>
              <a:rect l="0" t="0" r="0" b="0"/>
              <a:pathLst>
                <a:path w="85350" h="86558" extrusionOk="0">
                  <a:moveTo>
                    <a:pt x="1748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349" y="83601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41" name="Shape 541"/>
            <p:cNvSpPr/>
            <p:nvPr/>
          </p:nvSpPr>
          <p:spPr>
            <a:xfrm>
              <a:off x="4670200" y="1777175"/>
              <a:ext cx="2130375" cy="2160625"/>
            </a:xfrm>
            <a:custGeom>
              <a:avLst/>
              <a:gdLst/>
              <a:ahLst/>
              <a:cxnLst/>
              <a:rect l="0" t="0" r="0" b="0"/>
              <a:pathLst>
                <a:path w="85215" h="86425" extrusionOk="0">
                  <a:moveTo>
                    <a:pt x="1748" y="1"/>
                  </a:moveTo>
                  <a:lnTo>
                    <a:pt x="0" y="2958"/>
                  </a:lnTo>
                  <a:lnTo>
                    <a:pt x="83602" y="86424"/>
                  </a:lnTo>
                  <a:lnTo>
                    <a:pt x="85215" y="8346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42" name="Shape 542"/>
            <p:cNvSpPr/>
            <p:nvPr/>
          </p:nvSpPr>
          <p:spPr>
            <a:xfrm>
              <a:off x="4707150" y="1713350"/>
              <a:ext cx="2130375" cy="2163950"/>
            </a:xfrm>
            <a:custGeom>
              <a:avLst/>
              <a:gdLst/>
              <a:ahLst/>
              <a:cxnLst/>
              <a:rect l="0" t="0" r="0" b="0"/>
              <a:pathLst>
                <a:path w="85215" h="86558" extrusionOk="0">
                  <a:moveTo>
                    <a:pt x="1614" y="0"/>
                  </a:moveTo>
                  <a:lnTo>
                    <a:pt x="1" y="2957"/>
                  </a:lnTo>
                  <a:lnTo>
                    <a:pt x="83468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43" name="Shape 543"/>
            <p:cNvSpPr/>
            <p:nvPr/>
          </p:nvSpPr>
          <p:spPr>
            <a:xfrm>
              <a:off x="4740750" y="16528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215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44" name="Shape 544"/>
            <p:cNvSpPr/>
            <p:nvPr/>
          </p:nvSpPr>
          <p:spPr>
            <a:xfrm>
              <a:off x="4777725" y="1592375"/>
              <a:ext cx="2130375" cy="2160600"/>
            </a:xfrm>
            <a:custGeom>
              <a:avLst/>
              <a:gdLst/>
              <a:ahLst/>
              <a:cxnLst/>
              <a:rect l="0" t="0" r="0" b="0"/>
              <a:pathLst>
                <a:path w="85215" h="86424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424"/>
                  </a:lnTo>
                  <a:lnTo>
                    <a:pt x="85215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45" name="Shape 545"/>
            <p:cNvSpPr/>
            <p:nvPr/>
          </p:nvSpPr>
          <p:spPr>
            <a:xfrm>
              <a:off x="4811325" y="1531900"/>
              <a:ext cx="2133750" cy="2160600"/>
            </a:xfrm>
            <a:custGeom>
              <a:avLst/>
              <a:gdLst/>
              <a:ahLst/>
              <a:cxnLst/>
              <a:rect l="0" t="0" r="0" b="0"/>
              <a:pathLst>
                <a:path w="85350" h="86424" extrusionOk="0">
                  <a:moveTo>
                    <a:pt x="1748" y="0"/>
                  </a:moveTo>
                  <a:lnTo>
                    <a:pt x="0" y="2823"/>
                  </a:lnTo>
                  <a:lnTo>
                    <a:pt x="83602" y="86423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46" name="Shape 546"/>
            <p:cNvSpPr/>
            <p:nvPr/>
          </p:nvSpPr>
          <p:spPr>
            <a:xfrm>
              <a:off x="4848275" y="14680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47" name="Shape 547"/>
            <p:cNvSpPr/>
            <p:nvPr/>
          </p:nvSpPr>
          <p:spPr>
            <a:xfrm>
              <a:off x="4881875" y="1431100"/>
              <a:ext cx="2133750" cy="2140425"/>
            </a:xfrm>
            <a:custGeom>
              <a:avLst/>
              <a:gdLst/>
              <a:ahLst/>
              <a:cxnLst/>
              <a:rect l="0" t="0" r="0" b="0"/>
              <a:pathLst>
                <a:path w="85350" h="85617" extrusionOk="0">
                  <a:moveTo>
                    <a:pt x="1211" y="0"/>
                  </a:moveTo>
                  <a:lnTo>
                    <a:pt x="1" y="2016"/>
                  </a:lnTo>
                  <a:lnTo>
                    <a:pt x="83602" y="85617"/>
                  </a:lnTo>
                  <a:lnTo>
                    <a:pt x="85350" y="82660"/>
                  </a:lnTo>
                  <a:lnTo>
                    <a:pt x="2689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48" name="Shape 548"/>
            <p:cNvSpPr/>
            <p:nvPr/>
          </p:nvSpPr>
          <p:spPr>
            <a:xfrm>
              <a:off x="4928925" y="1431100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" y="0"/>
                  </a:moveTo>
                  <a:lnTo>
                    <a:pt x="83199" y="83063"/>
                  </a:lnTo>
                  <a:lnTo>
                    <a:pt x="84812" y="80106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49" name="Shape 549"/>
            <p:cNvSpPr/>
            <p:nvPr/>
          </p:nvSpPr>
          <p:spPr>
            <a:xfrm>
              <a:off x="5026375" y="1431100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0" y="0"/>
                  </a:moveTo>
                  <a:lnTo>
                    <a:pt x="80645" y="80644"/>
                  </a:lnTo>
                  <a:lnTo>
                    <a:pt x="82392" y="77687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50" name="Shape 550"/>
            <p:cNvSpPr/>
            <p:nvPr/>
          </p:nvSpPr>
          <p:spPr>
            <a:xfrm>
              <a:off x="5123825" y="143110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0" y="0"/>
                  </a:moveTo>
                  <a:lnTo>
                    <a:pt x="78225" y="78225"/>
                  </a:lnTo>
                  <a:lnTo>
                    <a:pt x="79838" y="75268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51" name="Shape 551"/>
            <p:cNvSpPr/>
            <p:nvPr/>
          </p:nvSpPr>
          <p:spPr>
            <a:xfrm>
              <a:off x="5221275" y="1431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0" y="0"/>
                  </a:moveTo>
                  <a:lnTo>
                    <a:pt x="75671" y="75671"/>
                  </a:lnTo>
                  <a:lnTo>
                    <a:pt x="77419" y="7271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52" name="Shape 552"/>
            <p:cNvSpPr/>
            <p:nvPr/>
          </p:nvSpPr>
          <p:spPr>
            <a:xfrm>
              <a:off x="5318700" y="1431100"/>
              <a:ext cx="1875025" cy="1831300"/>
            </a:xfrm>
            <a:custGeom>
              <a:avLst/>
              <a:gdLst/>
              <a:ahLst/>
              <a:cxnLst/>
              <a:rect l="0" t="0" r="0" b="0"/>
              <a:pathLst>
                <a:path w="75001" h="73252" extrusionOk="0">
                  <a:moveTo>
                    <a:pt x="1" y="0"/>
                  </a:moveTo>
                  <a:lnTo>
                    <a:pt x="73253" y="73251"/>
                  </a:lnTo>
                  <a:lnTo>
                    <a:pt x="75000" y="7029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53" name="Shape 553"/>
            <p:cNvSpPr/>
            <p:nvPr/>
          </p:nvSpPr>
          <p:spPr>
            <a:xfrm>
              <a:off x="5416150" y="1431100"/>
              <a:ext cx="1811175" cy="1770825"/>
            </a:xfrm>
            <a:custGeom>
              <a:avLst/>
              <a:gdLst/>
              <a:ahLst/>
              <a:cxnLst/>
              <a:rect l="0" t="0" r="0" b="0"/>
              <a:pathLst>
                <a:path w="72447" h="70833" extrusionOk="0">
                  <a:moveTo>
                    <a:pt x="1" y="0"/>
                  </a:moveTo>
                  <a:lnTo>
                    <a:pt x="70699" y="70832"/>
                  </a:lnTo>
                  <a:lnTo>
                    <a:pt x="72446" y="6787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54" name="Shape 554"/>
            <p:cNvSpPr/>
            <p:nvPr/>
          </p:nvSpPr>
          <p:spPr>
            <a:xfrm>
              <a:off x="5510250" y="1431100"/>
              <a:ext cx="1754025" cy="1706975"/>
            </a:xfrm>
            <a:custGeom>
              <a:avLst/>
              <a:gdLst/>
              <a:ahLst/>
              <a:cxnLst/>
              <a:rect l="0" t="0" r="0" b="0"/>
              <a:pathLst>
                <a:path w="70161" h="68279" extrusionOk="0">
                  <a:moveTo>
                    <a:pt x="0" y="0"/>
                  </a:moveTo>
                  <a:lnTo>
                    <a:pt x="68413" y="68278"/>
                  </a:lnTo>
                  <a:lnTo>
                    <a:pt x="70161" y="65456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55" name="Shape 555"/>
            <p:cNvSpPr/>
            <p:nvPr/>
          </p:nvSpPr>
          <p:spPr>
            <a:xfrm>
              <a:off x="5607675" y="1431100"/>
              <a:ext cx="1690200" cy="1646500"/>
            </a:xfrm>
            <a:custGeom>
              <a:avLst/>
              <a:gdLst/>
              <a:ahLst/>
              <a:cxnLst/>
              <a:rect l="0" t="0" r="0" b="0"/>
              <a:pathLst>
                <a:path w="67608" h="65860" extrusionOk="0">
                  <a:moveTo>
                    <a:pt x="1" y="0"/>
                  </a:moveTo>
                  <a:lnTo>
                    <a:pt x="65995" y="65859"/>
                  </a:lnTo>
                  <a:lnTo>
                    <a:pt x="67608" y="62902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56" name="Shape 556"/>
            <p:cNvSpPr/>
            <p:nvPr/>
          </p:nvSpPr>
          <p:spPr>
            <a:xfrm>
              <a:off x="5705125" y="1431100"/>
              <a:ext cx="1629725" cy="1586000"/>
            </a:xfrm>
            <a:custGeom>
              <a:avLst/>
              <a:gdLst/>
              <a:ahLst/>
              <a:cxnLst/>
              <a:rect l="0" t="0" r="0" b="0"/>
              <a:pathLst>
                <a:path w="65189" h="63440" extrusionOk="0">
                  <a:moveTo>
                    <a:pt x="1" y="0"/>
                  </a:moveTo>
                  <a:lnTo>
                    <a:pt x="63441" y="63440"/>
                  </a:lnTo>
                  <a:lnTo>
                    <a:pt x="65188" y="60483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57" name="Shape 557"/>
            <p:cNvSpPr/>
            <p:nvPr/>
          </p:nvSpPr>
          <p:spPr>
            <a:xfrm>
              <a:off x="5802575" y="1431100"/>
              <a:ext cx="1565875" cy="1525525"/>
            </a:xfrm>
            <a:custGeom>
              <a:avLst/>
              <a:gdLst/>
              <a:ahLst/>
              <a:cxnLst/>
              <a:rect l="0" t="0" r="0" b="0"/>
              <a:pathLst>
                <a:path w="62635" h="61021" extrusionOk="0">
                  <a:moveTo>
                    <a:pt x="1" y="0"/>
                  </a:moveTo>
                  <a:lnTo>
                    <a:pt x="61021" y="61020"/>
                  </a:lnTo>
                  <a:lnTo>
                    <a:pt x="62634" y="5806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58" name="Shape 558"/>
            <p:cNvSpPr/>
            <p:nvPr/>
          </p:nvSpPr>
          <p:spPr>
            <a:xfrm>
              <a:off x="5900025" y="1431100"/>
              <a:ext cx="1481850" cy="1461675"/>
            </a:xfrm>
            <a:custGeom>
              <a:avLst/>
              <a:gdLst/>
              <a:ahLst/>
              <a:cxnLst/>
              <a:rect l="0" t="0" r="0" b="0"/>
              <a:pathLst>
                <a:path w="59274" h="58467" extrusionOk="0">
                  <a:moveTo>
                    <a:pt x="0" y="0"/>
                  </a:moveTo>
                  <a:lnTo>
                    <a:pt x="58468" y="58467"/>
                  </a:lnTo>
                  <a:lnTo>
                    <a:pt x="59274" y="57123"/>
                  </a:lnTo>
                  <a:lnTo>
                    <a:pt x="56048" y="5147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59" name="Shape 559"/>
            <p:cNvSpPr/>
            <p:nvPr/>
          </p:nvSpPr>
          <p:spPr>
            <a:xfrm>
              <a:off x="5997475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51747" y="51881"/>
                  </a:lnTo>
                  <a:lnTo>
                    <a:pt x="52285" y="51478"/>
                  </a:lnTo>
                  <a:lnTo>
                    <a:pt x="46908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60" name="Shape 560"/>
            <p:cNvSpPr/>
            <p:nvPr/>
          </p:nvSpPr>
          <p:spPr>
            <a:xfrm>
              <a:off x="6094900" y="1431100"/>
              <a:ext cx="1075300" cy="1065175"/>
            </a:xfrm>
            <a:custGeom>
              <a:avLst/>
              <a:gdLst/>
              <a:ahLst/>
              <a:cxnLst/>
              <a:rect l="0" t="0" r="0" b="0"/>
              <a:pathLst>
                <a:path w="43012" h="42607" extrusionOk="0">
                  <a:moveTo>
                    <a:pt x="1" y="0"/>
                  </a:moveTo>
                  <a:lnTo>
                    <a:pt x="42608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61" name="Shape 561"/>
            <p:cNvSpPr/>
            <p:nvPr/>
          </p:nvSpPr>
          <p:spPr>
            <a:xfrm>
              <a:off x="6189000" y="1431100"/>
              <a:ext cx="850150" cy="836700"/>
            </a:xfrm>
            <a:custGeom>
              <a:avLst/>
              <a:gdLst/>
              <a:ahLst/>
              <a:cxnLst/>
              <a:rect l="0" t="0" r="0" b="0"/>
              <a:pathLst>
                <a:path w="34006" h="33468" extrusionOk="0">
                  <a:moveTo>
                    <a:pt x="0" y="0"/>
                  </a:moveTo>
                  <a:lnTo>
                    <a:pt x="33602" y="33467"/>
                  </a:lnTo>
                  <a:lnTo>
                    <a:pt x="34005" y="33198"/>
                  </a:lnTo>
                  <a:lnTo>
                    <a:pt x="28629" y="2392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62" name="Shape 562"/>
            <p:cNvSpPr/>
            <p:nvPr/>
          </p:nvSpPr>
          <p:spPr>
            <a:xfrm>
              <a:off x="6286450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0" y="0"/>
                  </a:moveTo>
                  <a:lnTo>
                    <a:pt x="24328" y="24328"/>
                  </a:lnTo>
                  <a:lnTo>
                    <a:pt x="24731" y="23924"/>
                  </a:lnTo>
                  <a:lnTo>
                    <a:pt x="19489" y="1478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63" name="Shape 563"/>
            <p:cNvSpPr/>
            <p:nvPr/>
          </p:nvSpPr>
          <p:spPr>
            <a:xfrm>
              <a:off x="6383900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215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64" name="Shape 564"/>
            <p:cNvSpPr/>
            <p:nvPr/>
          </p:nvSpPr>
          <p:spPr>
            <a:xfrm>
              <a:off x="6481325" y="1431100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1" y="0"/>
                  </a:moveTo>
                  <a:lnTo>
                    <a:pt x="5915" y="5914"/>
                  </a:lnTo>
                  <a:lnTo>
                    <a:pt x="6318" y="5645"/>
                  </a:lnTo>
                  <a:lnTo>
                    <a:pt x="3092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565" name="Shape 565"/>
          <p:cNvGrpSpPr/>
          <p:nvPr/>
        </p:nvGrpSpPr>
        <p:grpSpPr>
          <a:xfrm rot="10800000" flipH="1">
            <a:off x="7663686" y="3682711"/>
            <a:ext cx="1034724" cy="895486"/>
            <a:chOff x="238125" y="1431100"/>
            <a:chExt cx="3296350" cy="2852775"/>
          </a:xfrm>
        </p:grpSpPr>
        <p:sp>
          <p:nvSpPr>
            <p:cNvPr id="566" name="Shape 566"/>
            <p:cNvSpPr/>
            <p:nvPr/>
          </p:nvSpPr>
          <p:spPr>
            <a:xfrm>
              <a:off x="98072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3" y="0"/>
                  </a:moveTo>
                  <a:lnTo>
                    <a:pt x="0" y="269"/>
                  </a:lnTo>
                  <a:lnTo>
                    <a:pt x="3226" y="5914"/>
                  </a:lnTo>
                  <a:lnTo>
                    <a:pt x="6317" y="591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67" name="Shape 567"/>
            <p:cNvSpPr/>
            <p:nvPr/>
          </p:nvSpPr>
          <p:spPr>
            <a:xfrm>
              <a:off x="849675" y="3907525"/>
              <a:ext cx="386425" cy="376350"/>
            </a:xfrm>
            <a:custGeom>
              <a:avLst/>
              <a:gdLst/>
              <a:ahLst/>
              <a:cxnLst/>
              <a:rect l="0" t="0" r="0" b="0"/>
              <a:pathLst>
                <a:path w="15457" h="15054" extrusionOk="0">
                  <a:moveTo>
                    <a:pt x="403" y="0"/>
                  </a:moveTo>
                  <a:lnTo>
                    <a:pt x="0" y="269"/>
                  </a:lnTo>
                  <a:lnTo>
                    <a:pt x="5242" y="9543"/>
                  </a:lnTo>
                  <a:lnTo>
                    <a:pt x="10887" y="15054"/>
                  </a:lnTo>
                  <a:lnTo>
                    <a:pt x="15457" y="1505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68" name="Shape 568"/>
            <p:cNvSpPr/>
            <p:nvPr/>
          </p:nvSpPr>
          <p:spPr>
            <a:xfrm>
              <a:off x="715250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162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69" name="Shape 569"/>
            <p:cNvSpPr/>
            <p:nvPr/>
          </p:nvSpPr>
          <p:spPr>
            <a:xfrm>
              <a:off x="584200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2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70" name="Shape 570"/>
            <p:cNvSpPr/>
            <p:nvPr/>
          </p:nvSpPr>
          <p:spPr>
            <a:xfrm>
              <a:off x="449800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71" name="Shape 571"/>
            <p:cNvSpPr/>
            <p:nvPr/>
          </p:nvSpPr>
          <p:spPr>
            <a:xfrm>
              <a:off x="318750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3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39517" y="38978"/>
                  </a:lnTo>
                  <a:lnTo>
                    <a:pt x="37097" y="38978"/>
                  </a:lnTo>
                  <a:lnTo>
                    <a:pt x="33737" y="33333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72" name="Shape 572"/>
            <p:cNvSpPr/>
            <p:nvPr/>
          </p:nvSpPr>
          <p:spPr>
            <a:xfrm>
              <a:off x="128650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73" name="Shape 573"/>
            <p:cNvSpPr/>
            <p:nvPr/>
          </p:nvSpPr>
          <p:spPr>
            <a:xfrm>
              <a:off x="238125" y="28222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806" y="0"/>
                  </a:moveTo>
                  <a:lnTo>
                    <a:pt x="0" y="1479"/>
                  </a:lnTo>
                  <a:lnTo>
                    <a:pt x="3226" y="6989"/>
                  </a:lnTo>
                  <a:lnTo>
                    <a:pt x="36559" y="40322"/>
                  </a:lnTo>
                  <a:lnTo>
                    <a:pt x="36962" y="40053"/>
                  </a:lnTo>
                  <a:lnTo>
                    <a:pt x="31720" y="30779"/>
                  </a:lnTo>
                  <a:lnTo>
                    <a:pt x="806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74" name="Shape 574"/>
            <p:cNvSpPr/>
            <p:nvPr/>
          </p:nvSpPr>
          <p:spPr>
            <a:xfrm>
              <a:off x="13839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75" name="Shape 575"/>
            <p:cNvSpPr/>
            <p:nvPr/>
          </p:nvSpPr>
          <p:spPr>
            <a:xfrm>
              <a:off x="251550" y="2761700"/>
              <a:ext cx="779600" cy="840075"/>
            </a:xfrm>
            <a:custGeom>
              <a:avLst/>
              <a:gdLst/>
              <a:ahLst/>
              <a:cxnLst/>
              <a:rect l="0" t="0" r="0" b="0"/>
              <a:pathLst>
                <a:path w="31184" h="33603" extrusionOk="0">
                  <a:moveTo>
                    <a:pt x="1748" y="1"/>
                  </a:moveTo>
                  <a:lnTo>
                    <a:pt x="1" y="2823"/>
                  </a:lnTo>
                  <a:lnTo>
                    <a:pt x="30780" y="33603"/>
                  </a:lnTo>
                  <a:lnTo>
                    <a:pt x="31183" y="33199"/>
                  </a:lnTo>
                  <a:lnTo>
                    <a:pt x="25807" y="24060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76" name="Shape 576"/>
            <p:cNvSpPr/>
            <p:nvPr/>
          </p:nvSpPr>
          <p:spPr>
            <a:xfrm>
              <a:off x="288525" y="2697875"/>
              <a:ext cx="608200" cy="675400"/>
            </a:xfrm>
            <a:custGeom>
              <a:avLst/>
              <a:gdLst/>
              <a:ahLst/>
              <a:cxnLst/>
              <a:rect l="0" t="0" r="0" b="0"/>
              <a:pathLst>
                <a:path w="24328" h="27016" extrusionOk="0">
                  <a:moveTo>
                    <a:pt x="1613" y="0"/>
                  </a:moveTo>
                  <a:lnTo>
                    <a:pt x="0" y="2957"/>
                  </a:lnTo>
                  <a:lnTo>
                    <a:pt x="23925" y="27016"/>
                  </a:lnTo>
                  <a:lnTo>
                    <a:pt x="24328" y="26613"/>
                  </a:lnTo>
                  <a:lnTo>
                    <a:pt x="19086" y="17473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77" name="Shape 577"/>
            <p:cNvSpPr/>
            <p:nvPr/>
          </p:nvSpPr>
          <p:spPr>
            <a:xfrm>
              <a:off x="14813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78" name="Shape 578"/>
            <p:cNvSpPr/>
            <p:nvPr/>
          </p:nvSpPr>
          <p:spPr>
            <a:xfrm>
              <a:off x="15788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79" name="Shape 579"/>
            <p:cNvSpPr/>
            <p:nvPr/>
          </p:nvSpPr>
          <p:spPr>
            <a:xfrm>
              <a:off x="322125" y="2637375"/>
              <a:ext cx="443550" cy="504050"/>
            </a:xfrm>
            <a:custGeom>
              <a:avLst/>
              <a:gdLst/>
              <a:ahLst/>
              <a:cxnLst/>
              <a:rect l="0" t="0" r="0" b="0"/>
              <a:pathLst>
                <a:path w="17742" h="20162" extrusionOk="0">
                  <a:moveTo>
                    <a:pt x="1747" y="1"/>
                  </a:moveTo>
                  <a:lnTo>
                    <a:pt x="0" y="2958"/>
                  </a:lnTo>
                  <a:lnTo>
                    <a:pt x="17339" y="20162"/>
                  </a:lnTo>
                  <a:lnTo>
                    <a:pt x="17742" y="19893"/>
                  </a:lnTo>
                  <a:lnTo>
                    <a:pt x="12366" y="10619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80" name="Shape 580"/>
            <p:cNvSpPr/>
            <p:nvPr/>
          </p:nvSpPr>
          <p:spPr>
            <a:xfrm>
              <a:off x="359075" y="2576900"/>
              <a:ext cx="275575" cy="336050"/>
            </a:xfrm>
            <a:custGeom>
              <a:avLst/>
              <a:gdLst/>
              <a:ahLst/>
              <a:cxnLst/>
              <a:rect l="0" t="0" r="0" b="0"/>
              <a:pathLst>
                <a:path w="11023" h="13442" extrusionOk="0">
                  <a:moveTo>
                    <a:pt x="1614" y="1"/>
                  </a:moveTo>
                  <a:lnTo>
                    <a:pt x="1" y="2823"/>
                  </a:lnTo>
                  <a:lnTo>
                    <a:pt x="10484" y="13441"/>
                  </a:lnTo>
                  <a:lnTo>
                    <a:pt x="10888" y="13172"/>
                  </a:lnTo>
                  <a:lnTo>
                    <a:pt x="9812" y="1129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81" name="Shape 581"/>
            <p:cNvSpPr/>
            <p:nvPr/>
          </p:nvSpPr>
          <p:spPr>
            <a:xfrm>
              <a:off x="167627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82" name="Shape 582"/>
            <p:cNvSpPr/>
            <p:nvPr/>
          </p:nvSpPr>
          <p:spPr>
            <a:xfrm>
              <a:off x="392675" y="2513050"/>
              <a:ext cx="275575" cy="309175"/>
            </a:xfrm>
            <a:custGeom>
              <a:avLst/>
              <a:gdLst/>
              <a:ahLst/>
              <a:cxnLst/>
              <a:rect l="0" t="0" r="0" b="0"/>
              <a:pathLst>
                <a:path w="11023" h="12367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83" name="Shape 583"/>
            <p:cNvSpPr/>
            <p:nvPr/>
          </p:nvSpPr>
          <p:spPr>
            <a:xfrm>
              <a:off x="177372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634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84" name="Shape 584"/>
            <p:cNvSpPr/>
            <p:nvPr/>
          </p:nvSpPr>
          <p:spPr>
            <a:xfrm>
              <a:off x="429650" y="24525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85" name="Shape 585"/>
            <p:cNvSpPr/>
            <p:nvPr/>
          </p:nvSpPr>
          <p:spPr>
            <a:xfrm>
              <a:off x="1871150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40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86" name="Shape 586"/>
            <p:cNvSpPr/>
            <p:nvPr/>
          </p:nvSpPr>
          <p:spPr>
            <a:xfrm>
              <a:off x="196525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87" name="Shape 587"/>
            <p:cNvSpPr/>
            <p:nvPr/>
          </p:nvSpPr>
          <p:spPr>
            <a:xfrm>
              <a:off x="466600" y="23921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88" name="Shape 588"/>
            <p:cNvSpPr/>
            <p:nvPr/>
          </p:nvSpPr>
          <p:spPr>
            <a:xfrm>
              <a:off x="206270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89" name="Shape 589"/>
            <p:cNvSpPr/>
            <p:nvPr/>
          </p:nvSpPr>
          <p:spPr>
            <a:xfrm>
              <a:off x="500200" y="23282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1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90" name="Shape 590"/>
            <p:cNvSpPr/>
            <p:nvPr/>
          </p:nvSpPr>
          <p:spPr>
            <a:xfrm>
              <a:off x="537175" y="22677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91" name="Shape 591"/>
            <p:cNvSpPr/>
            <p:nvPr/>
          </p:nvSpPr>
          <p:spPr>
            <a:xfrm>
              <a:off x="216015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92" name="Shape 592"/>
            <p:cNvSpPr/>
            <p:nvPr/>
          </p:nvSpPr>
          <p:spPr>
            <a:xfrm>
              <a:off x="570775" y="22072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93" name="Shape 593"/>
            <p:cNvSpPr/>
            <p:nvPr/>
          </p:nvSpPr>
          <p:spPr>
            <a:xfrm>
              <a:off x="22575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94" name="Shape 594"/>
            <p:cNvSpPr/>
            <p:nvPr/>
          </p:nvSpPr>
          <p:spPr>
            <a:xfrm>
              <a:off x="2355025" y="3964650"/>
              <a:ext cx="383100" cy="319225"/>
            </a:xfrm>
            <a:custGeom>
              <a:avLst/>
              <a:gdLst/>
              <a:ahLst/>
              <a:cxnLst/>
              <a:rect l="0" t="0" r="0" b="0"/>
              <a:pathLst>
                <a:path w="1532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4248" y="12769"/>
                  </a:lnTo>
                  <a:lnTo>
                    <a:pt x="15323" y="10753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95" name="Shape 595"/>
            <p:cNvSpPr/>
            <p:nvPr/>
          </p:nvSpPr>
          <p:spPr>
            <a:xfrm>
              <a:off x="607725" y="214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823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96" name="Shape 596"/>
            <p:cNvSpPr/>
            <p:nvPr/>
          </p:nvSpPr>
          <p:spPr>
            <a:xfrm>
              <a:off x="2452475" y="3941125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3495" y="1"/>
                  </a:moveTo>
                  <a:lnTo>
                    <a:pt x="2957" y="941"/>
                  </a:lnTo>
                  <a:lnTo>
                    <a:pt x="0" y="941"/>
                  </a:lnTo>
                  <a:lnTo>
                    <a:pt x="11156" y="12232"/>
                  </a:lnTo>
                  <a:lnTo>
                    <a:pt x="12904" y="9275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97" name="Shape 597"/>
            <p:cNvSpPr/>
            <p:nvPr/>
          </p:nvSpPr>
          <p:spPr>
            <a:xfrm>
              <a:off x="641325" y="208295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98" name="Shape 598"/>
            <p:cNvSpPr/>
            <p:nvPr/>
          </p:nvSpPr>
          <p:spPr>
            <a:xfrm>
              <a:off x="678300" y="20224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599" name="Shape 599"/>
            <p:cNvSpPr/>
            <p:nvPr/>
          </p:nvSpPr>
          <p:spPr>
            <a:xfrm>
              <a:off x="2533125" y="3877275"/>
              <a:ext cx="275550" cy="309175"/>
            </a:xfrm>
            <a:custGeom>
              <a:avLst/>
              <a:gdLst/>
              <a:ahLst/>
              <a:cxnLst/>
              <a:rect l="0" t="0" r="0" b="0"/>
              <a:pathLst>
                <a:path w="11022" h="12367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00" name="Shape 600"/>
            <p:cNvSpPr/>
            <p:nvPr/>
          </p:nvSpPr>
          <p:spPr>
            <a:xfrm>
              <a:off x="2570075" y="381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01" name="Shape 601"/>
            <p:cNvSpPr/>
            <p:nvPr/>
          </p:nvSpPr>
          <p:spPr>
            <a:xfrm>
              <a:off x="711900" y="19620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0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02" name="Shape 602"/>
            <p:cNvSpPr/>
            <p:nvPr/>
          </p:nvSpPr>
          <p:spPr>
            <a:xfrm>
              <a:off x="2603675" y="37563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03" name="Shape 603"/>
            <p:cNvSpPr/>
            <p:nvPr/>
          </p:nvSpPr>
          <p:spPr>
            <a:xfrm>
              <a:off x="748850" y="18981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04" name="Shape 604"/>
            <p:cNvSpPr/>
            <p:nvPr/>
          </p:nvSpPr>
          <p:spPr>
            <a:xfrm>
              <a:off x="2640650" y="36924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05" name="Shape 605"/>
            <p:cNvSpPr/>
            <p:nvPr/>
          </p:nvSpPr>
          <p:spPr>
            <a:xfrm>
              <a:off x="785825" y="18376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06" name="Shape 606"/>
            <p:cNvSpPr/>
            <p:nvPr/>
          </p:nvSpPr>
          <p:spPr>
            <a:xfrm>
              <a:off x="2677600" y="36320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07" name="Shape 607"/>
            <p:cNvSpPr/>
            <p:nvPr/>
          </p:nvSpPr>
          <p:spPr>
            <a:xfrm>
              <a:off x="819425" y="177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08" name="Shape 608"/>
            <p:cNvSpPr/>
            <p:nvPr/>
          </p:nvSpPr>
          <p:spPr>
            <a:xfrm>
              <a:off x="2711200" y="35715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09" name="Shape 609"/>
            <p:cNvSpPr/>
            <p:nvPr/>
          </p:nvSpPr>
          <p:spPr>
            <a:xfrm>
              <a:off x="856375" y="17133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10" name="Shape 610"/>
            <p:cNvSpPr/>
            <p:nvPr/>
          </p:nvSpPr>
          <p:spPr>
            <a:xfrm>
              <a:off x="890000" y="165285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1" y="9275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11" name="Shape 611"/>
            <p:cNvSpPr/>
            <p:nvPr/>
          </p:nvSpPr>
          <p:spPr>
            <a:xfrm>
              <a:off x="2748175" y="35110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0" y="2823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12" name="Shape 612"/>
            <p:cNvSpPr/>
            <p:nvPr/>
          </p:nvSpPr>
          <p:spPr>
            <a:xfrm>
              <a:off x="2781775" y="344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13" name="Shape 613"/>
            <p:cNvSpPr/>
            <p:nvPr/>
          </p:nvSpPr>
          <p:spPr>
            <a:xfrm>
              <a:off x="926950" y="15923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14" name="Shape 614"/>
            <p:cNvSpPr/>
            <p:nvPr/>
          </p:nvSpPr>
          <p:spPr>
            <a:xfrm>
              <a:off x="960550" y="15319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1" y="2823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15" name="Shape 615"/>
            <p:cNvSpPr/>
            <p:nvPr/>
          </p:nvSpPr>
          <p:spPr>
            <a:xfrm>
              <a:off x="2818725" y="33867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16" name="Shape 616"/>
            <p:cNvSpPr/>
            <p:nvPr/>
          </p:nvSpPr>
          <p:spPr>
            <a:xfrm>
              <a:off x="997525" y="1468050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1747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9946" y="11291"/>
                  </a:lnTo>
                  <a:lnTo>
                    <a:pt x="12903" y="1129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17" name="Shape 617"/>
            <p:cNvSpPr/>
            <p:nvPr/>
          </p:nvSpPr>
          <p:spPr>
            <a:xfrm>
              <a:off x="2852325" y="33262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18" name="Shape 618"/>
            <p:cNvSpPr/>
            <p:nvPr/>
          </p:nvSpPr>
          <p:spPr>
            <a:xfrm>
              <a:off x="1034475" y="1431100"/>
              <a:ext cx="383075" cy="319225"/>
            </a:xfrm>
            <a:custGeom>
              <a:avLst/>
              <a:gdLst/>
              <a:ahLst/>
              <a:cxnLst/>
              <a:rect l="0" t="0" r="0" b="0"/>
              <a:pathLst>
                <a:path w="15323" h="12769" extrusionOk="0">
                  <a:moveTo>
                    <a:pt x="1076" y="0"/>
                  </a:moveTo>
                  <a:lnTo>
                    <a:pt x="1" y="2016"/>
                  </a:lnTo>
                  <a:lnTo>
                    <a:pt x="10619" y="12769"/>
                  </a:lnTo>
                  <a:lnTo>
                    <a:pt x="15323" y="12769"/>
                  </a:lnTo>
                  <a:lnTo>
                    <a:pt x="2554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19" name="Shape 619"/>
            <p:cNvSpPr/>
            <p:nvPr/>
          </p:nvSpPr>
          <p:spPr>
            <a:xfrm>
              <a:off x="2889300" y="32623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20" name="Shape 620"/>
            <p:cNvSpPr/>
            <p:nvPr/>
          </p:nvSpPr>
          <p:spPr>
            <a:xfrm>
              <a:off x="10781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21" name="Shape 621"/>
            <p:cNvSpPr/>
            <p:nvPr/>
          </p:nvSpPr>
          <p:spPr>
            <a:xfrm>
              <a:off x="2926250" y="32019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22" name="Shape 622"/>
            <p:cNvSpPr/>
            <p:nvPr/>
          </p:nvSpPr>
          <p:spPr>
            <a:xfrm>
              <a:off x="117560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23" name="Shape 623"/>
            <p:cNvSpPr/>
            <p:nvPr/>
          </p:nvSpPr>
          <p:spPr>
            <a:xfrm>
              <a:off x="2959850" y="31414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24" name="Shape 624"/>
            <p:cNvSpPr/>
            <p:nvPr/>
          </p:nvSpPr>
          <p:spPr>
            <a:xfrm>
              <a:off x="2996825" y="30775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25" name="Shape 625"/>
            <p:cNvSpPr/>
            <p:nvPr/>
          </p:nvSpPr>
          <p:spPr>
            <a:xfrm>
              <a:off x="12730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26" name="Shape 626"/>
            <p:cNvSpPr/>
            <p:nvPr/>
          </p:nvSpPr>
          <p:spPr>
            <a:xfrm>
              <a:off x="137050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27" name="Shape 627"/>
            <p:cNvSpPr/>
            <p:nvPr/>
          </p:nvSpPr>
          <p:spPr>
            <a:xfrm>
              <a:off x="3030425" y="30170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28" name="Shape 628"/>
            <p:cNvSpPr/>
            <p:nvPr/>
          </p:nvSpPr>
          <p:spPr>
            <a:xfrm>
              <a:off x="146795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29" name="Shape 629"/>
            <p:cNvSpPr/>
            <p:nvPr/>
          </p:nvSpPr>
          <p:spPr>
            <a:xfrm>
              <a:off x="3067375" y="29566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30" name="Shape 630"/>
            <p:cNvSpPr/>
            <p:nvPr/>
          </p:nvSpPr>
          <p:spPr>
            <a:xfrm>
              <a:off x="15653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31" name="Shape 631"/>
            <p:cNvSpPr/>
            <p:nvPr/>
          </p:nvSpPr>
          <p:spPr>
            <a:xfrm>
              <a:off x="3101000" y="28961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0"/>
                  </a:moveTo>
                  <a:lnTo>
                    <a:pt x="0" y="2823"/>
                  </a:lnTo>
                  <a:lnTo>
                    <a:pt x="9409" y="12231"/>
                  </a:lnTo>
                  <a:lnTo>
                    <a:pt x="11021" y="9274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32" name="Shape 632"/>
            <p:cNvSpPr/>
            <p:nvPr/>
          </p:nvSpPr>
          <p:spPr>
            <a:xfrm>
              <a:off x="3137950" y="2802025"/>
              <a:ext cx="275550" cy="336050"/>
            </a:xfrm>
            <a:custGeom>
              <a:avLst/>
              <a:gdLst/>
              <a:ahLst/>
              <a:cxnLst/>
              <a:rect l="0" t="0" r="0" b="0"/>
              <a:pathLst>
                <a:path w="11022" h="13442" extrusionOk="0">
                  <a:moveTo>
                    <a:pt x="404" y="1"/>
                  </a:moveTo>
                  <a:lnTo>
                    <a:pt x="1" y="404"/>
                  </a:lnTo>
                  <a:lnTo>
                    <a:pt x="1076" y="2286"/>
                  </a:lnTo>
                  <a:lnTo>
                    <a:pt x="1" y="4167"/>
                  </a:lnTo>
                  <a:lnTo>
                    <a:pt x="9275" y="13441"/>
                  </a:lnTo>
                  <a:lnTo>
                    <a:pt x="11022" y="10619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33" name="Shape 633"/>
            <p:cNvSpPr/>
            <p:nvPr/>
          </p:nvSpPr>
          <p:spPr>
            <a:xfrm>
              <a:off x="166282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34" name="Shape 634"/>
            <p:cNvSpPr/>
            <p:nvPr/>
          </p:nvSpPr>
          <p:spPr>
            <a:xfrm>
              <a:off x="3006900" y="2573550"/>
              <a:ext cx="440200" cy="504050"/>
            </a:xfrm>
            <a:custGeom>
              <a:avLst/>
              <a:gdLst/>
              <a:ahLst/>
              <a:cxnLst/>
              <a:rect l="0" t="0" r="0" b="0"/>
              <a:pathLst>
                <a:path w="17608" h="20162" extrusionOk="0">
                  <a:moveTo>
                    <a:pt x="404" y="0"/>
                  </a:moveTo>
                  <a:lnTo>
                    <a:pt x="1" y="269"/>
                  </a:lnTo>
                  <a:lnTo>
                    <a:pt x="5243" y="9543"/>
                  </a:lnTo>
                  <a:lnTo>
                    <a:pt x="15995" y="20161"/>
                  </a:lnTo>
                  <a:lnTo>
                    <a:pt x="17608" y="1720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35" name="Shape 635"/>
            <p:cNvSpPr/>
            <p:nvPr/>
          </p:nvSpPr>
          <p:spPr>
            <a:xfrm>
              <a:off x="17602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36" name="Shape 636"/>
            <p:cNvSpPr/>
            <p:nvPr/>
          </p:nvSpPr>
          <p:spPr>
            <a:xfrm>
              <a:off x="18543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37" name="Shape 637"/>
            <p:cNvSpPr/>
            <p:nvPr/>
          </p:nvSpPr>
          <p:spPr>
            <a:xfrm>
              <a:off x="2872500" y="2345050"/>
              <a:ext cx="611575" cy="672050"/>
            </a:xfrm>
            <a:custGeom>
              <a:avLst/>
              <a:gdLst/>
              <a:ahLst/>
              <a:cxnLst/>
              <a:rect l="0" t="0" r="0" b="0"/>
              <a:pathLst>
                <a:path w="24463" h="26882" extrusionOk="0">
                  <a:moveTo>
                    <a:pt x="538" y="1"/>
                  </a:moveTo>
                  <a:lnTo>
                    <a:pt x="0" y="269"/>
                  </a:lnTo>
                  <a:lnTo>
                    <a:pt x="5377" y="9409"/>
                  </a:lnTo>
                  <a:lnTo>
                    <a:pt x="22715" y="26882"/>
                  </a:lnTo>
                  <a:lnTo>
                    <a:pt x="24462" y="23925"/>
                  </a:lnTo>
                  <a:lnTo>
                    <a:pt x="538" y="1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38" name="Shape 638"/>
            <p:cNvSpPr/>
            <p:nvPr/>
          </p:nvSpPr>
          <p:spPr>
            <a:xfrm>
              <a:off x="2741450" y="2113200"/>
              <a:ext cx="779575" cy="843425"/>
            </a:xfrm>
            <a:custGeom>
              <a:avLst/>
              <a:gdLst/>
              <a:ahLst/>
              <a:cxnLst/>
              <a:rect l="0" t="0" r="0" b="0"/>
              <a:pathLst>
                <a:path w="31183" h="33737" extrusionOk="0">
                  <a:moveTo>
                    <a:pt x="404" y="0"/>
                  </a:moveTo>
                  <a:lnTo>
                    <a:pt x="0" y="404"/>
                  </a:lnTo>
                  <a:lnTo>
                    <a:pt x="5242" y="9543"/>
                  </a:lnTo>
                  <a:lnTo>
                    <a:pt x="29436" y="33736"/>
                  </a:lnTo>
                  <a:lnTo>
                    <a:pt x="31183" y="30780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39" name="Shape 639"/>
            <p:cNvSpPr/>
            <p:nvPr/>
          </p:nvSpPr>
          <p:spPr>
            <a:xfrm>
              <a:off x="195180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40" name="Shape 640"/>
            <p:cNvSpPr/>
            <p:nvPr/>
          </p:nvSpPr>
          <p:spPr>
            <a:xfrm>
              <a:off x="20492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41" name="Shape 641"/>
            <p:cNvSpPr/>
            <p:nvPr/>
          </p:nvSpPr>
          <p:spPr>
            <a:xfrm>
              <a:off x="2610400" y="18847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404" y="1"/>
                  </a:moveTo>
                  <a:lnTo>
                    <a:pt x="1" y="270"/>
                  </a:lnTo>
                  <a:lnTo>
                    <a:pt x="5242" y="9544"/>
                  </a:lnTo>
                  <a:lnTo>
                    <a:pt x="36022" y="40323"/>
                  </a:lnTo>
                  <a:lnTo>
                    <a:pt x="36963" y="38979"/>
                  </a:lnTo>
                  <a:lnTo>
                    <a:pt x="33737" y="333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42" name="Shape 642"/>
            <p:cNvSpPr/>
            <p:nvPr/>
          </p:nvSpPr>
          <p:spPr>
            <a:xfrm>
              <a:off x="2146700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12769" y="12769"/>
                  </a:lnTo>
                  <a:lnTo>
                    <a:pt x="15188" y="12769"/>
                  </a:lnTo>
                  <a:lnTo>
                    <a:pt x="18549" y="18548"/>
                  </a:lnTo>
                  <a:lnTo>
                    <a:pt x="51882" y="51881"/>
                  </a:lnTo>
                  <a:lnTo>
                    <a:pt x="52285" y="51478"/>
                  </a:lnTo>
                  <a:lnTo>
                    <a:pt x="46909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43" name="Shape 643"/>
            <p:cNvSpPr/>
            <p:nvPr/>
          </p:nvSpPr>
          <p:spPr>
            <a:xfrm>
              <a:off x="2244150" y="1431100"/>
              <a:ext cx="1075275" cy="1065175"/>
            </a:xfrm>
            <a:custGeom>
              <a:avLst/>
              <a:gdLst/>
              <a:ahLst/>
              <a:cxnLst/>
              <a:rect l="0" t="0" r="0" b="0"/>
              <a:pathLst>
                <a:path w="43011" h="42607" extrusionOk="0">
                  <a:moveTo>
                    <a:pt x="0" y="0"/>
                  </a:moveTo>
                  <a:lnTo>
                    <a:pt x="42607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44" name="Shape 644"/>
            <p:cNvSpPr/>
            <p:nvPr/>
          </p:nvSpPr>
          <p:spPr>
            <a:xfrm>
              <a:off x="2341575" y="1431100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1" y="0"/>
                  </a:moveTo>
                  <a:lnTo>
                    <a:pt x="33468" y="33467"/>
                  </a:lnTo>
                  <a:lnTo>
                    <a:pt x="33872" y="33198"/>
                  </a:lnTo>
                  <a:lnTo>
                    <a:pt x="28495" y="2392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45" name="Shape 645"/>
            <p:cNvSpPr/>
            <p:nvPr/>
          </p:nvSpPr>
          <p:spPr>
            <a:xfrm>
              <a:off x="2439025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1" y="0"/>
                  </a:moveTo>
                  <a:lnTo>
                    <a:pt x="24194" y="24328"/>
                  </a:lnTo>
                  <a:lnTo>
                    <a:pt x="24732" y="23924"/>
                  </a:lnTo>
                  <a:lnTo>
                    <a:pt x="19355" y="1478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46" name="Shape 646"/>
            <p:cNvSpPr/>
            <p:nvPr/>
          </p:nvSpPr>
          <p:spPr>
            <a:xfrm>
              <a:off x="2533125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350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47" name="Shape 647"/>
            <p:cNvSpPr/>
            <p:nvPr/>
          </p:nvSpPr>
          <p:spPr>
            <a:xfrm>
              <a:off x="2630575" y="1431100"/>
              <a:ext cx="161300" cy="147850"/>
            </a:xfrm>
            <a:custGeom>
              <a:avLst/>
              <a:gdLst/>
              <a:ahLst/>
              <a:cxnLst/>
              <a:rect l="0" t="0" r="0" b="0"/>
              <a:pathLst>
                <a:path w="6452" h="5914" extrusionOk="0">
                  <a:moveTo>
                    <a:pt x="0" y="0"/>
                  </a:moveTo>
                  <a:lnTo>
                    <a:pt x="6048" y="5914"/>
                  </a:lnTo>
                  <a:lnTo>
                    <a:pt x="6452" y="5645"/>
                  </a:lnTo>
                  <a:lnTo>
                    <a:pt x="3226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648" name="Shape 648"/>
          <p:cNvSpPr/>
          <p:nvPr/>
        </p:nvSpPr>
        <p:spPr>
          <a:xfrm rot="10800000" flipH="1">
            <a:off x="-123825" y="1058975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49" name="Shape 649"/>
          <p:cNvSpPr/>
          <p:nvPr/>
        </p:nvSpPr>
        <p:spPr>
          <a:xfrm rot="10800000" flipH="1">
            <a:off x="638174" y="1440099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50" name="Shape 650"/>
          <p:cNvSpPr/>
          <p:nvPr/>
        </p:nvSpPr>
        <p:spPr>
          <a:xfrm rot="10800000" flipH="1">
            <a:off x="1495424" y="-131649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51" name="Shape 651"/>
          <p:cNvSpPr/>
          <p:nvPr/>
        </p:nvSpPr>
        <p:spPr>
          <a:xfrm rot="10800000" flipH="1">
            <a:off x="327799" y="88924"/>
            <a:ext cx="358799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52" name="Shape 652"/>
          <p:cNvSpPr/>
          <p:nvPr/>
        </p:nvSpPr>
        <p:spPr>
          <a:xfrm rot="10800000" flipH="1">
            <a:off x="8486774" y="4230775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53" name="Shape 653"/>
          <p:cNvSpPr/>
          <p:nvPr/>
        </p:nvSpPr>
        <p:spPr>
          <a:xfrm rot="10800000" flipH="1">
            <a:off x="8124824" y="4615699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54" name="Shape 654"/>
          <p:cNvSpPr/>
          <p:nvPr/>
        </p:nvSpPr>
        <p:spPr>
          <a:xfrm rot="10800000" flipH="1">
            <a:off x="7821347" y="2935400"/>
            <a:ext cx="819899" cy="7097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55" name="Shape 655"/>
          <p:cNvSpPr/>
          <p:nvPr/>
        </p:nvSpPr>
        <p:spPr>
          <a:xfrm rot="10800000" flipH="1">
            <a:off x="8486775" y="3512174"/>
            <a:ext cx="358799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656" name="Shape 656"/>
          <p:cNvGrpSpPr/>
          <p:nvPr/>
        </p:nvGrpSpPr>
        <p:grpSpPr>
          <a:xfrm>
            <a:off x="1729783" y="61067"/>
            <a:ext cx="351203" cy="324660"/>
            <a:chOff x="5975075" y="2327500"/>
            <a:chExt cx="420100" cy="388350"/>
          </a:xfrm>
        </p:grpSpPr>
        <p:sp>
          <p:nvSpPr>
            <p:cNvPr id="657" name="Shape 657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58" name="Shape 658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659" name="Shape 659"/>
          <p:cNvSpPr/>
          <p:nvPr/>
        </p:nvSpPr>
        <p:spPr>
          <a:xfrm>
            <a:off x="203100" y="1270176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660" name="Shape 660"/>
          <p:cNvSpPr/>
          <p:nvPr/>
        </p:nvSpPr>
        <p:spPr>
          <a:xfrm>
            <a:off x="8772688" y="4461807"/>
            <a:ext cx="248072" cy="248057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661" name="Shape 661"/>
          <p:cNvGrpSpPr/>
          <p:nvPr/>
        </p:nvGrpSpPr>
        <p:grpSpPr>
          <a:xfrm>
            <a:off x="7354067" y="3426714"/>
            <a:ext cx="455624" cy="437053"/>
            <a:chOff x="5241175" y="4959100"/>
            <a:chExt cx="539775" cy="517775"/>
          </a:xfrm>
        </p:grpSpPr>
        <p:sp>
          <p:nvSpPr>
            <p:cNvPr id="662" name="Shape 662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63" name="Shape 663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64" name="Shape 664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65" name="Shape 665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66" name="Shape 666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67" name="Shape 667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668" name="Shape 668"/>
          <p:cNvSpPr/>
          <p:nvPr/>
        </p:nvSpPr>
        <p:spPr>
          <a:xfrm>
            <a:off x="8081325" y="3153875"/>
            <a:ext cx="299951" cy="272838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669" name="Shape 669"/>
          <p:cNvGrpSpPr/>
          <p:nvPr/>
        </p:nvGrpSpPr>
        <p:grpSpPr>
          <a:xfrm>
            <a:off x="904276" y="515192"/>
            <a:ext cx="382958" cy="607110"/>
            <a:chOff x="6718575" y="2318625"/>
            <a:chExt cx="256950" cy="407375"/>
          </a:xfrm>
        </p:grpSpPr>
        <p:sp>
          <p:nvSpPr>
            <p:cNvPr id="670" name="Shape 670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71" name="Shape 671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72" name="Shape 672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73" name="Shape 673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74" name="Shape 674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75" name="Shape 675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76" name="Shape 676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77" name="Shape 677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678" name="Shape 678"/>
          <p:cNvGrpSpPr/>
          <p:nvPr/>
        </p:nvGrpSpPr>
        <p:grpSpPr>
          <a:xfrm>
            <a:off x="335759" y="1840530"/>
            <a:ext cx="342881" cy="350068"/>
            <a:chOff x="3951850" y="2985350"/>
            <a:chExt cx="407950" cy="416500"/>
          </a:xfrm>
        </p:grpSpPr>
        <p:sp>
          <p:nvSpPr>
            <p:cNvPr id="679" name="Shape 679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80" name="Shape 680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81" name="Shape 681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82" name="Shape 682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Shape 684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5" name="Shape 685"/>
          <p:cNvSpPr txBox="1">
            <a:spLocks noGrp="1"/>
          </p:cNvSpPr>
          <p:nvPr>
            <p:ph type="body" idx="1"/>
          </p:nvPr>
        </p:nvSpPr>
        <p:spPr>
          <a:xfrm>
            <a:off x="1734000" y="2414450"/>
            <a:ext cx="2667300" cy="2663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6" name="Shape 686"/>
          <p:cNvSpPr txBox="1">
            <a:spLocks noGrp="1"/>
          </p:cNvSpPr>
          <p:nvPr>
            <p:ph type="body" idx="2"/>
          </p:nvPr>
        </p:nvSpPr>
        <p:spPr>
          <a:xfrm>
            <a:off x="4562087" y="2414450"/>
            <a:ext cx="2667300" cy="2663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grpSp>
        <p:nvGrpSpPr>
          <p:cNvPr id="687" name="Shape 687"/>
          <p:cNvGrpSpPr/>
          <p:nvPr/>
        </p:nvGrpSpPr>
        <p:grpSpPr>
          <a:xfrm rot="10800000" flipH="1">
            <a:off x="411206" y="245768"/>
            <a:ext cx="1322798" cy="1145959"/>
            <a:chOff x="4088875" y="1431100"/>
            <a:chExt cx="3293000" cy="2852775"/>
          </a:xfrm>
        </p:grpSpPr>
        <p:sp>
          <p:nvSpPr>
            <p:cNvPr id="688" name="Shape 688"/>
            <p:cNvSpPr/>
            <p:nvPr/>
          </p:nvSpPr>
          <p:spPr>
            <a:xfrm>
              <a:off x="483147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4" y="0"/>
                  </a:moveTo>
                  <a:lnTo>
                    <a:pt x="1" y="269"/>
                  </a:lnTo>
                  <a:lnTo>
                    <a:pt x="3227" y="5914"/>
                  </a:lnTo>
                  <a:lnTo>
                    <a:pt x="6318" y="591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89" name="Shape 689"/>
            <p:cNvSpPr/>
            <p:nvPr/>
          </p:nvSpPr>
          <p:spPr>
            <a:xfrm>
              <a:off x="4697075" y="3907525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538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11022" y="15054"/>
                  </a:lnTo>
                  <a:lnTo>
                    <a:pt x="15592" y="15054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90" name="Shape 690"/>
            <p:cNvSpPr/>
            <p:nvPr/>
          </p:nvSpPr>
          <p:spPr>
            <a:xfrm>
              <a:off x="4566025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027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91" name="Shape 691"/>
            <p:cNvSpPr/>
            <p:nvPr/>
          </p:nvSpPr>
          <p:spPr>
            <a:xfrm>
              <a:off x="4434975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1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92" name="Shape 692"/>
            <p:cNvSpPr/>
            <p:nvPr/>
          </p:nvSpPr>
          <p:spPr>
            <a:xfrm>
              <a:off x="4300575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0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93" name="Shape 693"/>
            <p:cNvSpPr/>
            <p:nvPr/>
          </p:nvSpPr>
          <p:spPr>
            <a:xfrm>
              <a:off x="4169525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2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94" name="Shape 694"/>
            <p:cNvSpPr/>
            <p:nvPr/>
          </p:nvSpPr>
          <p:spPr>
            <a:xfrm>
              <a:off x="4088875" y="2822200"/>
              <a:ext cx="1481875" cy="1461675"/>
            </a:xfrm>
            <a:custGeom>
              <a:avLst/>
              <a:gdLst/>
              <a:ahLst/>
              <a:cxnLst/>
              <a:rect l="0" t="0" r="0" b="0"/>
              <a:pathLst>
                <a:path w="59275" h="58467" extrusionOk="0">
                  <a:moveTo>
                    <a:pt x="807" y="0"/>
                  </a:moveTo>
                  <a:lnTo>
                    <a:pt x="1" y="1479"/>
                  </a:lnTo>
                  <a:lnTo>
                    <a:pt x="3227" y="6989"/>
                  </a:lnTo>
                  <a:lnTo>
                    <a:pt x="54705" y="58467"/>
                  </a:lnTo>
                  <a:lnTo>
                    <a:pt x="59274" y="58467"/>
                  </a:lnTo>
                  <a:lnTo>
                    <a:pt x="807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95" name="Shape 695"/>
            <p:cNvSpPr/>
            <p:nvPr/>
          </p:nvSpPr>
          <p:spPr>
            <a:xfrm>
              <a:off x="4102325" y="2761700"/>
              <a:ext cx="1565875" cy="1522175"/>
            </a:xfrm>
            <a:custGeom>
              <a:avLst/>
              <a:gdLst/>
              <a:ahLst/>
              <a:cxnLst/>
              <a:rect l="0" t="0" r="0" b="0"/>
              <a:pathLst>
                <a:path w="62635" h="60887" extrusionOk="0">
                  <a:moveTo>
                    <a:pt x="1748" y="1"/>
                  </a:moveTo>
                  <a:lnTo>
                    <a:pt x="0" y="2823"/>
                  </a:lnTo>
                  <a:lnTo>
                    <a:pt x="58064" y="60887"/>
                  </a:lnTo>
                  <a:lnTo>
                    <a:pt x="62634" y="6088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96" name="Shape 696"/>
            <p:cNvSpPr/>
            <p:nvPr/>
          </p:nvSpPr>
          <p:spPr>
            <a:xfrm>
              <a:off x="4139275" y="2697875"/>
              <a:ext cx="1626375" cy="1586000"/>
            </a:xfrm>
            <a:custGeom>
              <a:avLst/>
              <a:gdLst/>
              <a:ahLst/>
              <a:cxnLst/>
              <a:rect l="0" t="0" r="0" b="0"/>
              <a:pathLst>
                <a:path w="65055" h="63440" extrusionOk="0">
                  <a:moveTo>
                    <a:pt x="1614" y="0"/>
                  </a:moveTo>
                  <a:lnTo>
                    <a:pt x="1" y="2957"/>
                  </a:lnTo>
                  <a:lnTo>
                    <a:pt x="60484" y="63440"/>
                  </a:lnTo>
                  <a:lnTo>
                    <a:pt x="65054" y="63440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97" name="Shape 697"/>
            <p:cNvSpPr/>
            <p:nvPr/>
          </p:nvSpPr>
          <p:spPr>
            <a:xfrm>
              <a:off x="4172900" y="2637375"/>
              <a:ext cx="1690175" cy="1646500"/>
            </a:xfrm>
            <a:custGeom>
              <a:avLst/>
              <a:gdLst/>
              <a:ahLst/>
              <a:cxnLst/>
              <a:rect l="0" t="0" r="0" b="0"/>
              <a:pathLst>
                <a:path w="67607" h="65860" extrusionOk="0">
                  <a:moveTo>
                    <a:pt x="1747" y="1"/>
                  </a:moveTo>
                  <a:lnTo>
                    <a:pt x="0" y="2958"/>
                  </a:lnTo>
                  <a:lnTo>
                    <a:pt x="62903" y="65860"/>
                  </a:lnTo>
                  <a:lnTo>
                    <a:pt x="67607" y="65860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98" name="Shape 698"/>
            <p:cNvSpPr/>
            <p:nvPr/>
          </p:nvSpPr>
          <p:spPr>
            <a:xfrm>
              <a:off x="4209850" y="2576900"/>
              <a:ext cx="1750675" cy="1706975"/>
            </a:xfrm>
            <a:custGeom>
              <a:avLst/>
              <a:gdLst/>
              <a:ahLst/>
              <a:cxnLst/>
              <a:rect l="0" t="0" r="0" b="0"/>
              <a:pathLst>
                <a:path w="70027" h="68279" extrusionOk="0">
                  <a:moveTo>
                    <a:pt x="1613" y="1"/>
                  </a:moveTo>
                  <a:lnTo>
                    <a:pt x="0" y="2823"/>
                  </a:lnTo>
                  <a:lnTo>
                    <a:pt x="65322" y="68279"/>
                  </a:lnTo>
                  <a:lnTo>
                    <a:pt x="70027" y="68279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699" name="Shape 699"/>
            <p:cNvSpPr/>
            <p:nvPr/>
          </p:nvSpPr>
          <p:spPr>
            <a:xfrm>
              <a:off x="4243450" y="2513050"/>
              <a:ext cx="1814525" cy="1770825"/>
            </a:xfrm>
            <a:custGeom>
              <a:avLst/>
              <a:gdLst/>
              <a:ahLst/>
              <a:cxnLst/>
              <a:rect l="0" t="0" r="0" b="0"/>
              <a:pathLst>
                <a:path w="72581" h="70833" extrusionOk="0">
                  <a:moveTo>
                    <a:pt x="1748" y="1"/>
                  </a:moveTo>
                  <a:lnTo>
                    <a:pt x="1" y="2958"/>
                  </a:lnTo>
                  <a:lnTo>
                    <a:pt x="67876" y="70833"/>
                  </a:lnTo>
                  <a:lnTo>
                    <a:pt x="72581" y="7083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00" name="Shape 700"/>
            <p:cNvSpPr/>
            <p:nvPr/>
          </p:nvSpPr>
          <p:spPr>
            <a:xfrm>
              <a:off x="4280425" y="2452575"/>
              <a:ext cx="1875000" cy="1831300"/>
            </a:xfrm>
            <a:custGeom>
              <a:avLst/>
              <a:gdLst/>
              <a:ahLst/>
              <a:cxnLst/>
              <a:rect l="0" t="0" r="0" b="0"/>
              <a:pathLst>
                <a:path w="75000" h="73252" extrusionOk="0">
                  <a:moveTo>
                    <a:pt x="1613" y="1"/>
                  </a:moveTo>
                  <a:lnTo>
                    <a:pt x="0" y="2957"/>
                  </a:lnTo>
                  <a:lnTo>
                    <a:pt x="70295" y="73252"/>
                  </a:lnTo>
                  <a:lnTo>
                    <a:pt x="74999" y="73252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01" name="Shape 701"/>
            <p:cNvSpPr/>
            <p:nvPr/>
          </p:nvSpPr>
          <p:spPr>
            <a:xfrm>
              <a:off x="4314025" y="2392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1747" y="0"/>
                  </a:moveTo>
                  <a:lnTo>
                    <a:pt x="0" y="2957"/>
                  </a:lnTo>
                  <a:lnTo>
                    <a:pt x="72849" y="75671"/>
                  </a:lnTo>
                  <a:lnTo>
                    <a:pt x="77419" y="7567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02" name="Shape 702"/>
            <p:cNvSpPr/>
            <p:nvPr/>
          </p:nvSpPr>
          <p:spPr>
            <a:xfrm>
              <a:off x="4350975" y="232825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1748" y="1"/>
                  </a:moveTo>
                  <a:lnTo>
                    <a:pt x="1" y="2957"/>
                  </a:lnTo>
                  <a:lnTo>
                    <a:pt x="75269" y="78225"/>
                  </a:lnTo>
                  <a:lnTo>
                    <a:pt x="79839" y="7822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03" name="Shape 703"/>
            <p:cNvSpPr/>
            <p:nvPr/>
          </p:nvSpPr>
          <p:spPr>
            <a:xfrm>
              <a:off x="4384575" y="2267775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1748" y="0"/>
                  </a:moveTo>
                  <a:lnTo>
                    <a:pt x="1" y="2957"/>
                  </a:lnTo>
                  <a:lnTo>
                    <a:pt x="77823" y="80644"/>
                  </a:lnTo>
                  <a:lnTo>
                    <a:pt x="82392" y="8064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04" name="Shape 704"/>
            <p:cNvSpPr/>
            <p:nvPr/>
          </p:nvSpPr>
          <p:spPr>
            <a:xfrm>
              <a:off x="4421550" y="2207275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747" y="1"/>
                  </a:moveTo>
                  <a:lnTo>
                    <a:pt x="0" y="2958"/>
                  </a:lnTo>
                  <a:lnTo>
                    <a:pt x="80107" y="83064"/>
                  </a:lnTo>
                  <a:lnTo>
                    <a:pt x="84811" y="83064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05" name="Shape 705"/>
            <p:cNvSpPr/>
            <p:nvPr/>
          </p:nvSpPr>
          <p:spPr>
            <a:xfrm>
              <a:off x="4458500" y="2146800"/>
              <a:ext cx="2130375" cy="2137075"/>
            </a:xfrm>
            <a:custGeom>
              <a:avLst/>
              <a:gdLst/>
              <a:ahLst/>
              <a:cxnLst/>
              <a:rect l="0" t="0" r="0" b="0"/>
              <a:pathLst>
                <a:path w="85215" h="85483" extrusionOk="0">
                  <a:moveTo>
                    <a:pt x="1614" y="1"/>
                  </a:moveTo>
                  <a:lnTo>
                    <a:pt x="1" y="2823"/>
                  </a:lnTo>
                  <a:lnTo>
                    <a:pt x="82527" y="85483"/>
                  </a:lnTo>
                  <a:lnTo>
                    <a:pt x="84005" y="85483"/>
                  </a:lnTo>
                  <a:lnTo>
                    <a:pt x="85215" y="83467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06" name="Shape 706"/>
            <p:cNvSpPr/>
            <p:nvPr/>
          </p:nvSpPr>
          <p:spPr>
            <a:xfrm>
              <a:off x="4492100" y="2082950"/>
              <a:ext cx="2133750" cy="2163975"/>
            </a:xfrm>
            <a:custGeom>
              <a:avLst/>
              <a:gdLst/>
              <a:ahLst/>
              <a:cxnLst/>
              <a:rect l="0" t="0" r="0" b="0"/>
              <a:pathLst>
                <a:path w="85350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349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07" name="Shape 707"/>
            <p:cNvSpPr/>
            <p:nvPr/>
          </p:nvSpPr>
          <p:spPr>
            <a:xfrm>
              <a:off x="4529075" y="2022475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558"/>
                  </a:lnTo>
                  <a:lnTo>
                    <a:pt x="85214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08" name="Shape 708"/>
            <p:cNvSpPr/>
            <p:nvPr/>
          </p:nvSpPr>
          <p:spPr>
            <a:xfrm>
              <a:off x="4562675" y="1962000"/>
              <a:ext cx="2133725" cy="2160600"/>
            </a:xfrm>
            <a:custGeom>
              <a:avLst/>
              <a:gdLst/>
              <a:ahLst/>
              <a:cxnLst/>
              <a:rect l="0" t="0" r="0" b="0"/>
              <a:pathLst>
                <a:path w="85349" h="86424" extrusionOk="0">
                  <a:moveTo>
                    <a:pt x="1748" y="0"/>
                  </a:moveTo>
                  <a:lnTo>
                    <a:pt x="0" y="2957"/>
                  </a:lnTo>
                  <a:lnTo>
                    <a:pt x="83602" y="86424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09" name="Shape 709"/>
            <p:cNvSpPr/>
            <p:nvPr/>
          </p:nvSpPr>
          <p:spPr>
            <a:xfrm>
              <a:off x="4599625" y="1898150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10" name="Shape 710"/>
            <p:cNvSpPr/>
            <p:nvPr/>
          </p:nvSpPr>
          <p:spPr>
            <a:xfrm>
              <a:off x="4633225" y="1837675"/>
              <a:ext cx="2133750" cy="2163950"/>
            </a:xfrm>
            <a:custGeom>
              <a:avLst/>
              <a:gdLst/>
              <a:ahLst/>
              <a:cxnLst/>
              <a:rect l="0" t="0" r="0" b="0"/>
              <a:pathLst>
                <a:path w="85350" h="86558" extrusionOk="0">
                  <a:moveTo>
                    <a:pt x="1748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349" y="83601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11" name="Shape 711"/>
            <p:cNvSpPr/>
            <p:nvPr/>
          </p:nvSpPr>
          <p:spPr>
            <a:xfrm>
              <a:off x="4670200" y="1777175"/>
              <a:ext cx="2130375" cy="2160625"/>
            </a:xfrm>
            <a:custGeom>
              <a:avLst/>
              <a:gdLst/>
              <a:ahLst/>
              <a:cxnLst/>
              <a:rect l="0" t="0" r="0" b="0"/>
              <a:pathLst>
                <a:path w="85215" h="86425" extrusionOk="0">
                  <a:moveTo>
                    <a:pt x="1748" y="1"/>
                  </a:moveTo>
                  <a:lnTo>
                    <a:pt x="0" y="2958"/>
                  </a:lnTo>
                  <a:lnTo>
                    <a:pt x="83602" y="86424"/>
                  </a:lnTo>
                  <a:lnTo>
                    <a:pt x="85215" y="8346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12" name="Shape 712"/>
            <p:cNvSpPr/>
            <p:nvPr/>
          </p:nvSpPr>
          <p:spPr>
            <a:xfrm>
              <a:off x="4707150" y="1713350"/>
              <a:ext cx="2130375" cy="2163950"/>
            </a:xfrm>
            <a:custGeom>
              <a:avLst/>
              <a:gdLst/>
              <a:ahLst/>
              <a:cxnLst/>
              <a:rect l="0" t="0" r="0" b="0"/>
              <a:pathLst>
                <a:path w="85215" h="86558" extrusionOk="0">
                  <a:moveTo>
                    <a:pt x="1614" y="0"/>
                  </a:moveTo>
                  <a:lnTo>
                    <a:pt x="1" y="2957"/>
                  </a:lnTo>
                  <a:lnTo>
                    <a:pt x="83468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13" name="Shape 713"/>
            <p:cNvSpPr/>
            <p:nvPr/>
          </p:nvSpPr>
          <p:spPr>
            <a:xfrm>
              <a:off x="4740750" y="16528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215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14" name="Shape 714"/>
            <p:cNvSpPr/>
            <p:nvPr/>
          </p:nvSpPr>
          <p:spPr>
            <a:xfrm>
              <a:off x="4777725" y="1592375"/>
              <a:ext cx="2130375" cy="2160600"/>
            </a:xfrm>
            <a:custGeom>
              <a:avLst/>
              <a:gdLst/>
              <a:ahLst/>
              <a:cxnLst/>
              <a:rect l="0" t="0" r="0" b="0"/>
              <a:pathLst>
                <a:path w="85215" h="86424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424"/>
                  </a:lnTo>
                  <a:lnTo>
                    <a:pt x="85215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15" name="Shape 715"/>
            <p:cNvSpPr/>
            <p:nvPr/>
          </p:nvSpPr>
          <p:spPr>
            <a:xfrm>
              <a:off x="4811325" y="1531900"/>
              <a:ext cx="2133750" cy="2160600"/>
            </a:xfrm>
            <a:custGeom>
              <a:avLst/>
              <a:gdLst/>
              <a:ahLst/>
              <a:cxnLst/>
              <a:rect l="0" t="0" r="0" b="0"/>
              <a:pathLst>
                <a:path w="85350" h="86424" extrusionOk="0">
                  <a:moveTo>
                    <a:pt x="1748" y="0"/>
                  </a:moveTo>
                  <a:lnTo>
                    <a:pt x="0" y="2823"/>
                  </a:lnTo>
                  <a:lnTo>
                    <a:pt x="83602" y="86423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16" name="Shape 716"/>
            <p:cNvSpPr/>
            <p:nvPr/>
          </p:nvSpPr>
          <p:spPr>
            <a:xfrm>
              <a:off x="4848275" y="14680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17" name="Shape 717"/>
            <p:cNvSpPr/>
            <p:nvPr/>
          </p:nvSpPr>
          <p:spPr>
            <a:xfrm>
              <a:off x="4881875" y="1431100"/>
              <a:ext cx="2133750" cy="2140425"/>
            </a:xfrm>
            <a:custGeom>
              <a:avLst/>
              <a:gdLst/>
              <a:ahLst/>
              <a:cxnLst/>
              <a:rect l="0" t="0" r="0" b="0"/>
              <a:pathLst>
                <a:path w="85350" h="85617" extrusionOk="0">
                  <a:moveTo>
                    <a:pt x="1211" y="0"/>
                  </a:moveTo>
                  <a:lnTo>
                    <a:pt x="1" y="2016"/>
                  </a:lnTo>
                  <a:lnTo>
                    <a:pt x="83602" y="85617"/>
                  </a:lnTo>
                  <a:lnTo>
                    <a:pt x="85350" y="82660"/>
                  </a:lnTo>
                  <a:lnTo>
                    <a:pt x="2689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18" name="Shape 718"/>
            <p:cNvSpPr/>
            <p:nvPr/>
          </p:nvSpPr>
          <p:spPr>
            <a:xfrm>
              <a:off x="4928925" y="1431100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" y="0"/>
                  </a:moveTo>
                  <a:lnTo>
                    <a:pt x="83199" y="83063"/>
                  </a:lnTo>
                  <a:lnTo>
                    <a:pt x="84812" y="80106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19" name="Shape 719"/>
            <p:cNvSpPr/>
            <p:nvPr/>
          </p:nvSpPr>
          <p:spPr>
            <a:xfrm>
              <a:off x="5026375" y="1431100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0" y="0"/>
                  </a:moveTo>
                  <a:lnTo>
                    <a:pt x="80645" y="80644"/>
                  </a:lnTo>
                  <a:lnTo>
                    <a:pt x="82392" y="77687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20" name="Shape 720"/>
            <p:cNvSpPr/>
            <p:nvPr/>
          </p:nvSpPr>
          <p:spPr>
            <a:xfrm>
              <a:off x="5123825" y="143110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0" y="0"/>
                  </a:moveTo>
                  <a:lnTo>
                    <a:pt x="78225" y="78225"/>
                  </a:lnTo>
                  <a:lnTo>
                    <a:pt x="79838" y="75268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21" name="Shape 721"/>
            <p:cNvSpPr/>
            <p:nvPr/>
          </p:nvSpPr>
          <p:spPr>
            <a:xfrm>
              <a:off x="5221275" y="1431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0" y="0"/>
                  </a:moveTo>
                  <a:lnTo>
                    <a:pt x="75671" y="75671"/>
                  </a:lnTo>
                  <a:lnTo>
                    <a:pt x="77419" y="7271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22" name="Shape 722"/>
            <p:cNvSpPr/>
            <p:nvPr/>
          </p:nvSpPr>
          <p:spPr>
            <a:xfrm>
              <a:off x="5318700" y="1431100"/>
              <a:ext cx="1875025" cy="1831300"/>
            </a:xfrm>
            <a:custGeom>
              <a:avLst/>
              <a:gdLst/>
              <a:ahLst/>
              <a:cxnLst/>
              <a:rect l="0" t="0" r="0" b="0"/>
              <a:pathLst>
                <a:path w="75001" h="73252" extrusionOk="0">
                  <a:moveTo>
                    <a:pt x="1" y="0"/>
                  </a:moveTo>
                  <a:lnTo>
                    <a:pt x="73253" y="73251"/>
                  </a:lnTo>
                  <a:lnTo>
                    <a:pt x="75000" y="7029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23" name="Shape 723"/>
            <p:cNvSpPr/>
            <p:nvPr/>
          </p:nvSpPr>
          <p:spPr>
            <a:xfrm>
              <a:off x="5416150" y="1431100"/>
              <a:ext cx="1811175" cy="1770825"/>
            </a:xfrm>
            <a:custGeom>
              <a:avLst/>
              <a:gdLst/>
              <a:ahLst/>
              <a:cxnLst/>
              <a:rect l="0" t="0" r="0" b="0"/>
              <a:pathLst>
                <a:path w="72447" h="70833" extrusionOk="0">
                  <a:moveTo>
                    <a:pt x="1" y="0"/>
                  </a:moveTo>
                  <a:lnTo>
                    <a:pt x="70699" y="70832"/>
                  </a:lnTo>
                  <a:lnTo>
                    <a:pt x="72446" y="6787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24" name="Shape 724"/>
            <p:cNvSpPr/>
            <p:nvPr/>
          </p:nvSpPr>
          <p:spPr>
            <a:xfrm>
              <a:off x="5510250" y="1431100"/>
              <a:ext cx="1754025" cy="1706975"/>
            </a:xfrm>
            <a:custGeom>
              <a:avLst/>
              <a:gdLst/>
              <a:ahLst/>
              <a:cxnLst/>
              <a:rect l="0" t="0" r="0" b="0"/>
              <a:pathLst>
                <a:path w="70161" h="68279" extrusionOk="0">
                  <a:moveTo>
                    <a:pt x="0" y="0"/>
                  </a:moveTo>
                  <a:lnTo>
                    <a:pt x="68413" y="68278"/>
                  </a:lnTo>
                  <a:lnTo>
                    <a:pt x="70161" y="65456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25" name="Shape 725"/>
            <p:cNvSpPr/>
            <p:nvPr/>
          </p:nvSpPr>
          <p:spPr>
            <a:xfrm>
              <a:off x="5607675" y="1431100"/>
              <a:ext cx="1690200" cy="1646500"/>
            </a:xfrm>
            <a:custGeom>
              <a:avLst/>
              <a:gdLst/>
              <a:ahLst/>
              <a:cxnLst/>
              <a:rect l="0" t="0" r="0" b="0"/>
              <a:pathLst>
                <a:path w="67608" h="65860" extrusionOk="0">
                  <a:moveTo>
                    <a:pt x="1" y="0"/>
                  </a:moveTo>
                  <a:lnTo>
                    <a:pt x="65995" y="65859"/>
                  </a:lnTo>
                  <a:lnTo>
                    <a:pt x="67608" y="62902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26" name="Shape 726"/>
            <p:cNvSpPr/>
            <p:nvPr/>
          </p:nvSpPr>
          <p:spPr>
            <a:xfrm>
              <a:off x="5705125" y="1431100"/>
              <a:ext cx="1629725" cy="1586000"/>
            </a:xfrm>
            <a:custGeom>
              <a:avLst/>
              <a:gdLst/>
              <a:ahLst/>
              <a:cxnLst/>
              <a:rect l="0" t="0" r="0" b="0"/>
              <a:pathLst>
                <a:path w="65189" h="63440" extrusionOk="0">
                  <a:moveTo>
                    <a:pt x="1" y="0"/>
                  </a:moveTo>
                  <a:lnTo>
                    <a:pt x="63441" y="63440"/>
                  </a:lnTo>
                  <a:lnTo>
                    <a:pt x="65188" y="60483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27" name="Shape 727"/>
            <p:cNvSpPr/>
            <p:nvPr/>
          </p:nvSpPr>
          <p:spPr>
            <a:xfrm>
              <a:off x="5802575" y="1431100"/>
              <a:ext cx="1565875" cy="1525525"/>
            </a:xfrm>
            <a:custGeom>
              <a:avLst/>
              <a:gdLst/>
              <a:ahLst/>
              <a:cxnLst/>
              <a:rect l="0" t="0" r="0" b="0"/>
              <a:pathLst>
                <a:path w="62635" h="61021" extrusionOk="0">
                  <a:moveTo>
                    <a:pt x="1" y="0"/>
                  </a:moveTo>
                  <a:lnTo>
                    <a:pt x="61021" y="61020"/>
                  </a:lnTo>
                  <a:lnTo>
                    <a:pt x="62634" y="5806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28" name="Shape 728"/>
            <p:cNvSpPr/>
            <p:nvPr/>
          </p:nvSpPr>
          <p:spPr>
            <a:xfrm>
              <a:off x="5900025" y="1431100"/>
              <a:ext cx="1481850" cy="1461675"/>
            </a:xfrm>
            <a:custGeom>
              <a:avLst/>
              <a:gdLst/>
              <a:ahLst/>
              <a:cxnLst/>
              <a:rect l="0" t="0" r="0" b="0"/>
              <a:pathLst>
                <a:path w="59274" h="58467" extrusionOk="0">
                  <a:moveTo>
                    <a:pt x="0" y="0"/>
                  </a:moveTo>
                  <a:lnTo>
                    <a:pt x="58468" y="58467"/>
                  </a:lnTo>
                  <a:lnTo>
                    <a:pt x="59274" y="57123"/>
                  </a:lnTo>
                  <a:lnTo>
                    <a:pt x="56048" y="5147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29" name="Shape 729"/>
            <p:cNvSpPr/>
            <p:nvPr/>
          </p:nvSpPr>
          <p:spPr>
            <a:xfrm>
              <a:off x="5997475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51747" y="51881"/>
                  </a:lnTo>
                  <a:lnTo>
                    <a:pt x="52285" y="51478"/>
                  </a:lnTo>
                  <a:lnTo>
                    <a:pt x="46908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30" name="Shape 730"/>
            <p:cNvSpPr/>
            <p:nvPr/>
          </p:nvSpPr>
          <p:spPr>
            <a:xfrm>
              <a:off x="6094900" y="1431100"/>
              <a:ext cx="1075300" cy="1065175"/>
            </a:xfrm>
            <a:custGeom>
              <a:avLst/>
              <a:gdLst/>
              <a:ahLst/>
              <a:cxnLst/>
              <a:rect l="0" t="0" r="0" b="0"/>
              <a:pathLst>
                <a:path w="43012" h="42607" extrusionOk="0">
                  <a:moveTo>
                    <a:pt x="1" y="0"/>
                  </a:moveTo>
                  <a:lnTo>
                    <a:pt x="42608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31" name="Shape 731"/>
            <p:cNvSpPr/>
            <p:nvPr/>
          </p:nvSpPr>
          <p:spPr>
            <a:xfrm>
              <a:off x="6189000" y="1431100"/>
              <a:ext cx="850150" cy="836700"/>
            </a:xfrm>
            <a:custGeom>
              <a:avLst/>
              <a:gdLst/>
              <a:ahLst/>
              <a:cxnLst/>
              <a:rect l="0" t="0" r="0" b="0"/>
              <a:pathLst>
                <a:path w="34006" h="33468" extrusionOk="0">
                  <a:moveTo>
                    <a:pt x="0" y="0"/>
                  </a:moveTo>
                  <a:lnTo>
                    <a:pt x="33602" y="33467"/>
                  </a:lnTo>
                  <a:lnTo>
                    <a:pt x="34005" y="33198"/>
                  </a:lnTo>
                  <a:lnTo>
                    <a:pt x="28629" y="2392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32" name="Shape 732"/>
            <p:cNvSpPr/>
            <p:nvPr/>
          </p:nvSpPr>
          <p:spPr>
            <a:xfrm>
              <a:off x="6286450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0" y="0"/>
                  </a:moveTo>
                  <a:lnTo>
                    <a:pt x="24328" y="24328"/>
                  </a:lnTo>
                  <a:lnTo>
                    <a:pt x="24731" y="23924"/>
                  </a:lnTo>
                  <a:lnTo>
                    <a:pt x="19489" y="1478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33" name="Shape 733"/>
            <p:cNvSpPr/>
            <p:nvPr/>
          </p:nvSpPr>
          <p:spPr>
            <a:xfrm>
              <a:off x="6383900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215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34" name="Shape 734"/>
            <p:cNvSpPr/>
            <p:nvPr/>
          </p:nvSpPr>
          <p:spPr>
            <a:xfrm>
              <a:off x="6481325" y="1431100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1" y="0"/>
                  </a:moveTo>
                  <a:lnTo>
                    <a:pt x="5915" y="5914"/>
                  </a:lnTo>
                  <a:lnTo>
                    <a:pt x="6318" y="5645"/>
                  </a:lnTo>
                  <a:lnTo>
                    <a:pt x="3092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735" name="Shape 735"/>
          <p:cNvSpPr/>
          <p:nvPr/>
        </p:nvSpPr>
        <p:spPr>
          <a:xfrm rot="10800000" flipH="1">
            <a:off x="-123825" y="1058975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36" name="Shape 736"/>
          <p:cNvSpPr/>
          <p:nvPr/>
        </p:nvSpPr>
        <p:spPr>
          <a:xfrm rot="10800000" flipH="1">
            <a:off x="638174" y="1440099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37" name="Shape 737"/>
          <p:cNvSpPr/>
          <p:nvPr/>
        </p:nvSpPr>
        <p:spPr>
          <a:xfrm rot="10800000" flipH="1">
            <a:off x="1495424" y="-131649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738" name="Shape 738"/>
          <p:cNvSpPr/>
          <p:nvPr/>
        </p:nvSpPr>
        <p:spPr>
          <a:xfrm rot="10800000" flipH="1">
            <a:off x="327799" y="88924"/>
            <a:ext cx="358799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739" name="Shape 739"/>
          <p:cNvGrpSpPr/>
          <p:nvPr/>
        </p:nvGrpSpPr>
        <p:grpSpPr>
          <a:xfrm>
            <a:off x="1729783" y="61067"/>
            <a:ext cx="351203" cy="324660"/>
            <a:chOff x="5975075" y="2327500"/>
            <a:chExt cx="420100" cy="388350"/>
          </a:xfrm>
        </p:grpSpPr>
        <p:sp>
          <p:nvSpPr>
            <p:cNvPr id="740" name="Shape 740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41" name="Shape 741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742" name="Shape 742"/>
          <p:cNvSpPr/>
          <p:nvPr/>
        </p:nvSpPr>
        <p:spPr>
          <a:xfrm>
            <a:off x="203100" y="1270176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743" name="Shape 743"/>
          <p:cNvGrpSpPr/>
          <p:nvPr/>
        </p:nvGrpSpPr>
        <p:grpSpPr>
          <a:xfrm>
            <a:off x="904276" y="515192"/>
            <a:ext cx="382958" cy="607110"/>
            <a:chOff x="6718575" y="2318625"/>
            <a:chExt cx="256950" cy="407375"/>
          </a:xfrm>
        </p:grpSpPr>
        <p:sp>
          <p:nvSpPr>
            <p:cNvPr id="744" name="Shape 744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45" name="Shape 745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46" name="Shape 746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47" name="Shape 747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48" name="Shape 748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49" name="Shape 749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50" name="Shape 750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51" name="Shape 751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752" name="Shape 752"/>
          <p:cNvGrpSpPr/>
          <p:nvPr/>
        </p:nvGrpSpPr>
        <p:grpSpPr>
          <a:xfrm>
            <a:off x="335759" y="1840530"/>
            <a:ext cx="342881" cy="350068"/>
            <a:chOff x="3951850" y="2985350"/>
            <a:chExt cx="407950" cy="416500"/>
          </a:xfrm>
        </p:grpSpPr>
        <p:sp>
          <p:nvSpPr>
            <p:cNvPr id="753" name="Shape 753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54" name="Shape 754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55" name="Shape 755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56" name="Shape 756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757" name="Shape 757"/>
          <p:cNvGrpSpPr/>
          <p:nvPr/>
        </p:nvGrpSpPr>
        <p:grpSpPr>
          <a:xfrm rot="10800000" flipH="1">
            <a:off x="7663686" y="3682711"/>
            <a:ext cx="1034724" cy="895486"/>
            <a:chOff x="238125" y="1431100"/>
            <a:chExt cx="3296350" cy="2852775"/>
          </a:xfrm>
        </p:grpSpPr>
        <p:sp>
          <p:nvSpPr>
            <p:cNvPr id="758" name="Shape 758"/>
            <p:cNvSpPr/>
            <p:nvPr/>
          </p:nvSpPr>
          <p:spPr>
            <a:xfrm>
              <a:off x="98072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3" y="0"/>
                  </a:moveTo>
                  <a:lnTo>
                    <a:pt x="0" y="269"/>
                  </a:lnTo>
                  <a:lnTo>
                    <a:pt x="3226" y="5914"/>
                  </a:lnTo>
                  <a:lnTo>
                    <a:pt x="6317" y="591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59" name="Shape 759"/>
            <p:cNvSpPr/>
            <p:nvPr/>
          </p:nvSpPr>
          <p:spPr>
            <a:xfrm>
              <a:off x="849675" y="3907525"/>
              <a:ext cx="386425" cy="376350"/>
            </a:xfrm>
            <a:custGeom>
              <a:avLst/>
              <a:gdLst/>
              <a:ahLst/>
              <a:cxnLst/>
              <a:rect l="0" t="0" r="0" b="0"/>
              <a:pathLst>
                <a:path w="15457" h="15054" extrusionOk="0">
                  <a:moveTo>
                    <a:pt x="403" y="0"/>
                  </a:moveTo>
                  <a:lnTo>
                    <a:pt x="0" y="269"/>
                  </a:lnTo>
                  <a:lnTo>
                    <a:pt x="5242" y="9543"/>
                  </a:lnTo>
                  <a:lnTo>
                    <a:pt x="10887" y="15054"/>
                  </a:lnTo>
                  <a:lnTo>
                    <a:pt x="15457" y="1505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60" name="Shape 760"/>
            <p:cNvSpPr/>
            <p:nvPr/>
          </p:nvSpPr>
          <p:spPr>
            <a:xfrm>
              <a:off x="715250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162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61" name="Shape 761"/>
            <p:cNvSpPr/>
            <p:nvPr/>
          </p:nvSpPr>
          <p:spPr>
            <a:xfrm>
              <a:off x="584200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2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62" name="Shape 762"/>
            <p:cNvSpPr/>
            <p:nvPr/>
          </p:nvSpPr>
          <p:spPr>
            <a:xfrm>
              <a:off x="449800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63" name="Shape 763"/>
            <p:cNvSpPr/>
            <p:nvPr/>
          </p:nvSpPr>
          <p:spPr>
            <a:xfrm>
              <a:off x="318750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3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39517" y="38978"/>
                  </a:lnTo>
                  <a:lnTo>
                    <a:pt x="37097" y="38978"/>
                  </a:lnTo>
                  <a:lnTo>
                    <a:pt x="33737" y="33333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64" name="Shape 764"/>
            <p:cNvSpPr/>
            <p:nvPr/>
          </p:nvSpPr>
          <p:spPr>
            <a:xfrm>
              <a:off x="128650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65" name="Shape 765"/>
            <p:cNvSpPr/>
            <p:nvPr/>
          </p:nvSpPr>
          <p:spPr>
            <a:xfrm>
              <a:off x="238125" y="28222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806" y="0"/>
                  </a:moveTo>
                  <a:lnTo>
                    <a:pt x="0" y="1479"/>
                  </a:lnTo>
                  <a:lnTo>
                    <a:pt x="3226" y="6989"/>
                  </a:lnTo>
                  <a:lnTo>
                    <a:pt x="36559" y="40322"/>
                  </a:lnTo>
                  <a:lnTo>
                    <a:pt x="36962" y="40053"/>
                  </a:lnTo>
                  <a:lnTo>
                    <a:pt x="31720" y="30779"/>
                  </a:lnTo>
                  <a:lnTo>
                    <a:pt x="806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66" name="Shape 766"/>
            <p:cNvSpPr/>
            <p:nvPr/>
          </p:nvSpPr>
          <p:spPr>
            <a:xfrm>
              <a:off x="13839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67" name="Shape 767"/>
            <p:cNvSpPr/>
            <p:nvPr/>
          </p:nvSpPr>
          <p:spPr>
            <a:xfrm>
              <a:off x="251550" y="2761700"/>
              <a:ext cx="779600" cy="840075"/>
            </a:xfrm>
            <a:custGeom>
              <a:avLst/>
              <a:gdLst/>
              <a:ahLst/>
              <a:cxnLst/>
              <a:rect l="0" t="0" r="0" b="0"/>
              <a:pathLst>
                <a:path w="31184" h="33603" extrusionOk="0">
                  <a:moveTo>
                    <a:pt x="1748" y="1"/>
                  </a:moveTo>
                  <a:lnTo>
                    <a:pt x="1" y="2823"/>
                  </a:lnTo>
                  <a:lnTo>
                    <a:pt x="30780" y="33603"/>
                  </a:lnTo>
                  <a:lnTo>
                    <a:pt x="31183" y="33199"/>
                  </a:lnTo>
                  <a:lnTo>
                    <a:pt x="25807" y="24060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68" name="Shape 768"/>
            <p:cNvSpPr/>
            <p:nvPr/>
          </p:nvSpPr>
          <p:spPr>
            <a:xfrm>
              <a:off x="288525" y="2697875"/>
              <a:ext cx="608200" cy="675400"/>
            </a:xfrm>
            <a:custGeom>
              <a:avLst/>
              <a:gdLst/>
              <a:ahLst/>
              <a:cxnLst/>
              <a:rect l="0" t="0" r="0" b="0"/>
              <a:pathLst>
                <a:path w="24328" h="27016" extrusionOk="0">
                  <a:moveTo>
                    <a:pt x="1613" y="0"/>
                  </a:moveTo>
                  <a:lnTo>
                    <a:pt x="0" y="2957"/>
                  </a:lnTo>
                  <a:lnTo>
                    <a:pt x="23925" y="27016"/>
                  </a:lnTo>
                  <a:lnTo>
                    <a:pt x="24328" y="26613"/>
                  </a:lnTo>
                  <a:lnTo>
                    <a:pt x="19086" y="17473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69" name="Shape 769"/>
            <p:cNvSpPr/>
            <p:nvPr/>
          </p:nvSpPr>
          <p:spPr>
            <a:xfrm>
              <a:off x="14813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70" name="Shape 770"/>
            <p:cNvSpPr/>
            <p:nvPr/>
          </p:nvSpPr>
          <p:spPr>
            <a:xfrm>
              <a:off x="15788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71" name="Shape 771"/>
            <p:cNvSpPr/>
            <p:nvPr/>
          </p:nvSpPr>
          <p:spPr>
            <a:xfrm>
              <a:off x="322125" y="2637375"/>
              <a:ext cx="443550" cy="504050"/>
            </a:xfrm>
            <a:custGeom>
              <a:avLst/>
              <a:gdLst/>
              <a:ahLst/>
              <a:cxnLst/>
              <a:rect l="0" t="0" r="0" b="0"/>
              <a:pathLst>
                <a:path w="17742" h="20162" extrusionOk="0">
                  <a:moveTo>
                    <a:pt x="1747" y="1"/>
                  </a:moveTo>
                  <a:lnTo>
                    <a:pt x="0" y="2958"/>
                  </a:lnTo>
                  <a:lnTo>
                    <a:pt x="17339" y="20162"/>
                  </a:lnTo>
                  <a:lnTo>
                    <a:pt x="17742" y="19893"/>
                  </a:lnTo>
                  <a:lnTo>
                    <a:pt x="12366" y="10619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72" name="Shape 772"/>
            <p:cNvSpPr/>
            <p:nvPr/>
          </p:nvSpPr>
          <p:spPr>
            <a:xfrm>
              <a:off x="359075" y="2576900"/>
              <a:ext cx="275575" cy="336050"/>
            </a:xfrm>
            <a:custGeom>
              <a:avLst/>
              <a:gdLst/>
              <a:ahLst/>
              <a:cxnLst/>
              <a:rect l="0" t="0" r="0" b="0"/>
              <a:pathLst>
                <a:path w="11023" h="13442" extrusionOk="0">
                  <a:moveTo>
                    <a:pt x="1614" y="1"/>
                  </a:moveTo>
                  <a:lnTo>
                    <a:pt x="1" y="2823"/>
                  </a:lnTo>
                  <a:lnTo>
                    <a:pt x="10484" y="13441"/>
                  </a:lnTo>
                  <a:lnTo>
                    <a:pt x="10888" y="13172"/>
                  </a:lnTo>
                  <a:lnTo>
                    <a:pt x="9812" y="1129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73" name="Shape 773"/>
            <p:cNvSpPr/>
            <p:nvPr/>
          </p:nvSpPr>
          <p:spPr>
            <a:xfrm>
              <a:off x="167627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74" name="Shape 774"/>
            <p:cNvSpPr/>
            <p:nvPr/>
          </p:nvSpPr>
          <p:spPr>
            <a:xfrm>
              <a:off x="392675" y="2513050"/>
              <a:ext cx="275575" cy="309175"/>
            </a:xfrm>
            <a:custGeom>
              <a:avLst/>
              <a:gdLst/>
              <a:ahLst/>
              <a:cxnLst/>
              <a:rect l="0" t="0" r="0" b="0"/>
              <a:pathLst>
                <a:path w="11023" h="12367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75" name="Shape 775"/>
            <p:cNvSpPr/>
            <p:nvPr/>
          </p:nvSpPr>
          <p:spPr>
            <a:xfrm>
              <a:off x="177372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634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76" name="Shape 776"/>
            <p:cNvSpPr/>
            <p:nvPr/>
          </p:nvSpPr>
          <p:spPr>
            <a:xfrm>
              <a:off x="429650" y="24525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77" name="Shape 777"/>
            <p:cNvSpPr/>
            <p:nvPr/>
          </p:nvSpPr>
          <p:spPr>
            <a:xfrm>
              <a:off x="1871150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40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78" name="Shape 778"/>
            <p:cNvSpPr/>
            <p:nvPr/>
          </p:nvSpPr>
          <p:spPr>
            <a:xfrm>
              <a:off x="196525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79" name="Shape 779"/>
            <p:cNvSpPr/>
            <p:nvPr/>
          </p:nvSpPr>
          <p:spPr>
            <a:xfrm>
              <a:off x="466600" y="23921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80" name="Shape 780"/>
            <p:cNvSpPr/>
            <p:nvPr/>
          </p:nvSpPr>
          <p:spPr>
            <a:xfrm>
              <a:off x="206270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81" name="Shape 781"/>
            <p:cNvSpPr/>
            <p:nvPr/>
          </p:nvSpPr>
          <p:spPr>
            <a:xfrm>
              <a:off x="500200" y="23282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1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82" name="Shape 782"/>
            <p:cNvSpPr/>
            <p:nvPr/>
          </p:nvSpPr>
          <p:spPr>
            <a:xfrm>
              <a:off x="537175" y="22677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83" name="Shape 783"/>
            <p:cNvSpPr/>
            <p:nvPr/>
          </p:nvSpPr>
          <p:spPr>
            <a:xfrm>
              <a:off x="216015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84" name="Shape 784"/>
            <p:cNvSpPr/>
            <p:nvPr/>
          </p:nvSpPr>
          <p:spPr>
            <a:xfrm>
              <a:off x="570775" y="22072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85" name="Shape 785"/>
            <p:cNvSpPr/>
            <p:nvPr/>
          </p:nvSpPr>
          <p:spPr>
            <a:xfrm>
              <a:off x="22575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86" name="Shape 786"/>
            <p:cNvSpPr/>
            <p:nvPr/>
          </p:nvSpPr>
          <p:spPr>
            <a:xfrm>
              <a:off x="2355025" y="3964650"/>
              <a:ext cx="383100" cy="319225"/>
            </a:xfrm>
            <a:custGeom>
              <a:avLst/>
              <a:gdLst/>
              <a:ahLst/>
              <a:cxnLst/>
              <a:rect l="0" t="0" r="0" b="0"/>
              <a:pathLst>
                <a:path w="1532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4248" y="12769"/>
                  </a:lnTo>
                  <a:lnTo>
                    <a:pt x="15323" y="10753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87" name="Shape 787"/>
            <p:cNvSpPr/>
            <p:nvPr/>
          </p:nvSpPr>
          <p:spPr>
            <a:xfrm>
              <a:off x="607725" y="214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823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88" name="Shape 788"/>
            <p:cNvSpPr/>
            <p:nvPr/>
          </p:nvSpPr>
          <p:spPr>
            <a:xfrm>
              <a:off x="2452475" y="3941125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3495" y="1"/>
                  </a:moveTo>
                  <a:lnTo>
                    <a:pt x="2957" y="941"/>
                  </a:lnTo>
                  <a:lnTo>
                    <a:pt x="0" y="941"/>
                  </a:lnTo>
                  <a:lnTo>
                    <a:pt x="11156" y="12232"/>
                  </a:lnTo>
                  <a:lnTo>
                    <a:pt x="12904" y="9275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89" name="Shape 789"/>
            <p:cNvSpPr/>
            <p:nvPr/>
          </p:nvSpPr>
          <p:spPr>
            <a:xfrm>
              <a:off x="641325" y="208295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90" name="Shape 790"/>
            <p:cNvSpPr/>
            <p:nvPr/>
          </p:nvSpPr>
          <p:spPr>
            <a:xfrm>
              <a:off x="678300" y="20224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91" name="Shape 791"/>
            <p:cNvSpPr/>
            <p:nvPr/>
          </p:nvSpPr>
          <p:spPr>
            <a:xfrm>
              <a:off x="2533125" y="3877275"/>
              <a:ext cx="275550" cy="309175"/>
            </a:xfrm>
            <a:custGeom>
              <a:avLst/>
              <a:gdLst/>
              <a:ahLst/>
              <a:cxnLst/>
              <a:rect l="0" t="0" r="0" b="0"/>
              <a:pathLst>
                <a:path w="11022" h="12367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92" name="Shape 792"/>
            <p:cNvSpPr/>
            <p:nvPr/>
          </p:nvSpPr>
          <p:spPr>
            <a:xfrm>
              <a:off x="2570075" y="381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93" name="Shape 793"/>
            <p:cNvSpPr/>
            <p:nvPr/>
          </p:nvSpPr>
          <p:spPr>
            <a:xfrm>
              <a:off x="711900" y="19620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0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94" name="Shape 794"/>
            <p:cNvSpPr/>
            <p:nvPr/>
          </p:nvSpPr>
          <p:spPr>
            <a:xfrm>
              <a:off x="2603675" y="37563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95" name="Shape 795"/>
            <p:cNvSpPr/>
            <p:nvPr/>
          </p:nvSpPr>
          <p:spPr>
            <a:xfrm>
              <a:off x="748850" y="18981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96" name="Shape 796"/>
            <p:cNvSpPr/>
            <p:nvPr/>
          </p:nvSpPr>
          <p:spPr>
            <a:xfrm>
              <a:off x="2640650" y="36924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97" name="Shape 797"/>
            <p:cNvSpPr/>
            <p:nvPr/>
          </p:nvSpPr>
          <p:spPr>
            <a:xfrm>
              <a:off x="785825" y="18376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98" name="Shape 798"/>
            <p:cNvSpPr/>
            <p:nvPr/>
          </p:nvSpPr>
          <p:spPr>
            <a:xfrm>
              <a:off x="2677600" y="36320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799" name="Shape 799"/>
            <p:cNvSpPr/>
            <p:nvPr/>
          </p:nvSpPr>
          <p:spPr>
            <a:xfrm>
              <a:off x="819425" y="177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00" name="Shape 800"/>
            <p:cNvSpPr/>
            <p:nvPr/>
          </p:nvSpPr>
          <p:spPr>
            <a:xfrm>
              <a:off x="2711200" y="35715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01" name="Shape 801"/>
            <p:cNvSpPr/>
            <p:nvPr/>
          </p:nvSpPr>
          <p:spPr>
            <a:xfrm>
              <a:off x="856375" y="17133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02" name="Shape 802"/>
            <p:cNvSpPr/>
            <p:nvPr/>
          </p:nvSpPr>
          <p:spPr>
            <a:xfrm>
              <a:off x="890000" y="165285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1" y="9275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03" name="Shape 803"/>
            <p:cNvSpPr/>
            <p:nvPr/>
          </p:nvSpPr>
          <p:spPr>
            <a:xfrm>
              <a:off x="2748175" y="35110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0" y="2823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04" name="Shape 804"/>
            <p:cNvSpPr/>
            <p:nvPr/>
          </p:nvSpPr>
          <p:spPr>
            <a:xfrm>
              <a:off x="2781775" y="344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05" name="Shape 805"/>
            <p:cNvSpPr/>
            <p:nvPr/>
          </p:nvSpPr>
          <p:spPr>
            <a:xfrm>
              <a:off x="926950" y="15923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06" name="Shape 806"/>
            <p:cNvSpPr/>
            <p:nvPr/>
          </p:nvSpPr>
          <p:spPr>
            <a:xfrm>
              <a:off x="960550" y="15319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1" y="2823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07" name="Shape 807"/>
            <p:cNvSpPr/>
            <p:nvPr/>
          </p:nvSpPr>
          <p:spPr>
            <a:xfrm>
              <a:off x="2818725" y="33867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08" name="Shape 808"/>
            <p:cNvSpPr/>
            <p:nvPr/>
          </p:nvSpPr>
          <p:spPr>
            <a:xfrm>
              <a:off x="997525" y="1468050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1747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9946" y="11291"/>
                  </a:lnTo>
                  <a:lnTo>
                    <a:pt x="12903" y="1129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09" name="Shape 809"/>
            <p:cNvSpPr/>
            <p:nvPr/>
          </p:nvSpPr>
          <p:spPr>
            <a:xfrm>
              <a:off x="2852325" y="33262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10" name="Shape 810"/>
            <p:cNvSpPr/>
            <p:nvPr/>
          </p:nvSpPr>
          <p:spPr>
            <a:xfrm>
              <a:off x="1034475" y="1431100"/>
              <a:ext cx="383075" cy="319225"/>
            </a:xfrm>
            <a:custGeom>
              <a:avLst/>
              <a:gdLst/>
              <a:ahLst/>
              <a:cxnLst/>
              <a:rect l="0" t="0" r="0" b="0"/>
              <a:pathLst>
                <a:path w="15323" h="12769" extrusionOk="0">
                  <a:moveTo>
                    <a:pt x="1076" y="0"/>
                  </a:moveTo>
                  <a:lnTo>
                    <a:pt x="1" y="2016"/>
                  </a:lnTo>
                  <a:lnTo>
                    <a:pt x="10619" y="12769"/>
                  </a:lnTo>
                  <a:lnTo>
                    <a:pt x="15323" y="12769"/>
                  </a:lnTo>
                  <a:lnTo>
                    <a:pt x="2554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11" name="Shape 811"/>
            <p:cNvSpPr/>
            <p:nvPr/>
          </p:nvSpPr>
          <p:spPr>
            <a:xfrm>
              <a:off x="2889300" y="32623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12" name="Shape 812"/>
            <p:cNvSpPr/>
            <p:nvPr/>
          </p:nvSpPr>
          <p:spPr>
            <a:xfrm>
              <a:off x="10781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13" name="Shape 813"/>
            <p:cNvSpPr/>
            <p:nvPr/>
          </p:nvSpPr>
          <p:spPr>
            <a:xfrm>
              <a:off x="2926250" y="32019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14" name="Shape 814"/>
            <p:cNvSpPr/>
            <p:nvPr/>
          </p:nvSpPr>
          <p:spPr>
            <a:xfrm>
              <a:off x="117560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15" name="Shape 815"/>
            <p:cNvSpPr/>
            <p:nvPr/>
          </p:nvSpPr>
          <p:spPr>
            <a:xfrm>
              <a:off x="2959850" y="31414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16" name="Shape 816"/>
            <p:cNvSpPr/>
            <p:nvPr/>
          </p:nvSpPr>
          <p:spPr>
            <a:xfrm>
              <a:off x="2996825" y="30775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17" name="Shape 817"/>
            <p:cNvSpPr/>
            <p:nvPr/>
          </p:nvSpPr>
          <p:spPr>
            <a:xfrm>
              <a:off x="12730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18" name="Shape 818"/>
            <p:cNvSpPr/>
            <p:nvPr/>
          </p:nvSpPr>
          <p:spPr>
            <a:xfrm>
              <a:off x="137050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19" name="Shape 819"/>
            <p:cNvSpPr/>
            <p:nvPr/>
          </p:nvSpPr>
          <p:spPr>
            <a:xfrm>
              <a:off x="3030425" y="30170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20" name="Shape 820"/>
            <p:cNvSpPr/>
            <p:nvPr/>
          </p:nvSpPr>
          <p:spPr>
            <a:xfrm>
              <a:off x="146795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21" name="Shape 821"/>
            <p:cNvSpPr/>
            <p:nvPr/>
          </p:nvSpPr>
          <p:spPr>
            <a:xfrm>
              <a:off x="3067375" y="29566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22" name="Shape 822"/>
            <p:cNvSpPr/>
            <p:nvPr/>
          </p:nvSpPr>
          <p:spPr>
            <a:xfrm>
              <a:off x="15653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23" name="Shape 823"/>
            <p:cNvSpPr/>
            <p:nvPr/>
          </p:nvSpPr>
          <p:spPr>
            <a:xfrm>
              <a:off x="3101000" y="28961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0"/>
                  </a:moveTo>
                  <a:lnTo>
                    <a:pt x="0" y="2823"/>
                  </a:lnTo>
                  <a:lnTo>
                    <a:pt x="9409" y="12231"/>
                  </a:lnTo>
                  <a:lnTo>
                    <a:pt x="11021" y="9274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24" name="Shape 824"/>
            <p:cNvSpPr/>
            <p:nvPr/>
          </p:nvSpPr>
          <p:spPr>
            <a:xfrm>
              <a:off x="3137950" y="2802025"/>
              <a:ext cx="275550" cy="336050"/>
            </a:xfrm>
            <a:custGeom>
              <a:avLst/>
              <a:gdLst/>
              <a:ahLst/>
              <a:cxnLst/>
              <a:rect l="0" t="0" r="0" b="0"/>
              <a:pathLst>
                <a:path w="11022" h="13442" extrusionOk="0">
                  <a:moveTo>
                    <a:pt x="404" y="1"/>
                  </a:moveTo>
                  <a:lnTo>
                    <a:pt x="1" y="404"/>
                  </a:lnTo>
                  <a:lnTo>
                    <a:pt x="1076" y="2286"/>
                  </a:lnTo>
                  <a:lnTo>
                    <a:pt x="1" y="4167"/>
                  </a:lnTo>
                  <a:lnTo>
                    <a:pt x="9275" y="13441"/>
                  </a:lnTo>
                  <a:lnTo>
                    <a:pt x="11022" y="10619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25" name="Shape 825"/>
            <p:cNvSpPr/>
            <p:nvPr/>
          </p:nvSpPr>
          <p:spPr>
            <a:xfrm>
              <a:off x="166282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26" name="Shape 826"/>
            <p:cNvSpPr/>
            <p:nvPr/>
          </p:nvSpPr>
          <p:spPr>
            <a:xfrm>
              <a:off x="3006900" y="2573550"/>
              <a:ext cx="440200" cy="504050"/>
            </a:xfrm>
            <a:custGeom>
              <a:avLst/>
              <a:gdLst/>
              <a:ahLst/>
              <a:cxnLst/>
              <a:rect l="0" t="0" r="0" b="0"/>
              <a:pathLst>
                <a:path w="17608" h="20162" extrusionOk="0">
                  <a:moveTo>
                    <a:pt x="404" y="0"/>
                  </a:moveTo>
                  <a:lnTo>
                    <a:pt x="1" y="269"/>
                  </a:lnTo>
                  <a:lnTo>
                    <a:pt x="5243" y="9543"/>
                  </a:lnTo>
                  <a:lnTo>
                    <a:pt x="15995" y="20161"/>
                  </a:lnTo>
                  <a:lnTo>
                    <a:pt x="17608" y="1720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27" name="Shape 827"/>
            <p:cNvSpPr/>
            <p:nvPr/>
          </p:nvSpPr>
          <p:spPr>
            <a:xfrm>
              <a:off x="17602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28" name="Shape 828"/>
            <p:cNvSpPr/>
            <p:nvPr/>
          </p:nvSpPr>
          <p:spPr>
            <a:xfrm>
              <a:off x="18543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29" name="Shape 829"/>
            <p:cNvSpPr/>
            <p:nvPr/>
          </p:nvSpPr>
          <p:spPr>
            <a:xfrm>
              <a:off x="2872500" y="2345050"/>
              <a:ext cx="611575" cy="672050"/>
            </a:xfrm>
            <a:custGeom>
              <a:avLst/>
              <a:gdLst/>
              <a:ahLst/>
              <a:cxnLst/>
              <a:rect l="0" t="0" r="0" b="0"/>
              <a:pathLst>
                <a:path w="24463" h="26882" extrusionOk="0">
                  <a:moveTo>
                    <a:pt x="538" y="1"/>
                  </a:moveTo>
                  <a:lnTo>
                    <a:pt x="0" y="269"/>
                  </a:lnTo>
                  <a:lnTo>
                    <a:pt x="5377" y="9409"/>
                  </a:lnTo>
                  <a:lnTo>
                    <a:pt x="22715" y="26882"/>
                  </a:lnTo>
                  <a:lnTo>
                    <a:pt x="24462" y="23925"/>
                  </a:lnTo>
                  <a:lnTo>
                    <a:pt x="538" y="1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30" name="Shape 830"/>
            <p:cNvSpPr/>
            <p:nvPr/>
          </p:nvSpPr>
          <p:spPr>
            <a:xfrm>
              <a:off x="2741450" y="2113200"/>
              <a:ext cx="779575" cy="843425"/>
            </a:xfrm>
            <a:custGeom>
              <a:avLst/>
              <a:gdLst/>
              <a:ahLst/>
              <a:cxnLst/>
              <a:rect l="0" t="0" r="0" b="0"/>
              <a:pathLst>
                <a:path w="31183" h="33737" extrusionOk="0">
                  <a:moveTo>
                    <a:pt x="404" y="0"/>
                  </a:moveTo>
                  <a:lnTo>
                    <a:pt x="0" y="404"/>
                  </a:lnTo>
                  <a:lnTo>
                    <a:pt x="5242" y="9543"/>
                  </a:lnTo>
                  <a:lnTo>
                    <a:pt x="29436" y="33736"/>
                  </a:lnTo>
                  <a:lnTo>
                    <a:pt x="31183" y="30780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31" name="Shape 831"/>
            <p:cNvSpPr/>
            <p:nvPr/>
          </p:nvSpPr>
          <p:spPr>
            <a:xfrm>
              <a:off x="195180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32" name="Shape 832"/>
            <p:cNvSpPr/>
            <p:nvPr/>
          </p:nvSpPr>
          <p:spPr>
            <a:xfrm>
              <a:off x="20492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33" name="Shape 833"/>
            <p:cNvSpPr/>
            <p:nvPr/>
          </p:nvSpPr>
          <p:spPr>
            <a:xfrm>
              <a:off x="2610400" y="18847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404" y="1"/>
                  </a:moveTo>
                  <a:lnTo>
                    <a:pt x="1" y="270"/>
                  </a:lnTo>
                  <a:lnTo>
                    <a:pt x="5242" y="9544"/>
                  </a:lnTo>
                  <a:lnTo>
                    <a:pt x="36022" y="40323"/>
                  </a:lnTo>
                  <a:lnTo>
                    <a:pt x="36963" y="38979"/>
                  </a:lnTo>
                  <a:lnTo>
                    <a:pt x="33737" y="333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34" name="Shape 834"/>
            <p:cNvSpPr/>
            <p:nvPr/>
          </p:nvSpPr>
          <p:spPr>
            <a:xfrm>
              <a:off x="2146700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12769" y="12769"/>
                  </a:lnTo>
                  <a:lnTo>
                    <a:pt x="15188" y="12769"/>
                  </a:lnTo>
                  <a:lnTo>
                    <a:pt x="18549" y="18548"/>
                  </a:lnTo>
                  <a:lnTo>
                    <a:pt x="51882" y="51881"/>
                  </a:lnTo>
                  <a:lnTo>
                    <a:pt x="52285" y="51478"/>
                  </a:lnTo>
                  <a:lnTo>
                    <a:pt x="46909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35" name="Shape 835"/>
            <p:cNvSpPr/>
            <p:nvPr/>
          </p:nvSpPr>
          <p:spPr>
            <a:xfrm>
              <a:off x="2244150" y="1431100"/>
              <a:ext cx="1075275" cy="1065175"/>
            </a:xfrm>
            <a:custGeom>
              <a:avLst/>
              <a:gdLst/>
              <a:ahLst/>
              <a:cxnLst/>
              <a:rect l="0" t="0" r="0" b="0"/>
              <a:pathLst>
                <a:path w="43011" h="42607" extrusionOk="0">
                  <a:moveTo>
                    <a:pt x="0" y="0"/>
                  </a:moveTo>
                  <a:lnTo>
                    <a:pt x="42607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36" name="Shape 836"/>
            <p:cNvSpPr/>
            <p:nvPr/>
          </p:nvSpPr>
          <p:spPr>
            <a:xfrm>
              <a:off x="2341575" y="1431100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1" y="0"/>
                  </a:moveTo>
                  <a:lnTo>
                    <a:pt x="33468" y="33467"/>
                  </a:lnTo>
                  <a:lnTo>
                    <a:pt x="33872" y="33198"/>
                  </a:lnTo>
                  <a:lnTo>
                    <a:pt x="28495" y="2392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37" name="Shape 837"/>
            <p:cNvSpPr/>
            <p:nvPr/>
          </p:nvSpPr>
          <p:spPr>
            <a:xfrm>
              <a:off x="2439025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1" y="0"/>
                  </a:moveTo>
                  <a:lnTo>
                    <a:pt x="24194" y="24328"/>
                  </a:lnTo>
                  <a:lnTo>
                    <a:pt x="24732" y="23924"/>
                  </a:lnTo>
                  <a:lnTo>
                    <a:pt x="19355" y="1478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38" name="Shape 838"/>
            <p:cNvSpPr/>
            <p:nvPr/>
          </p:nvSpPr>
          <p:spPr>
            <a:xfrm>
              <a:off x="2533125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350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39" name="Shape 839"/>
            <p:cNvSpPr/>
            <p:nvPr/>
          </p:nvSpPr>
          <p:spPr>
            <a:xfrm>
              <a:off x="2630575" y="1431100"/>
              <a:ext cx="161300" cy="147850"/>
            </a:xfrm>
            <a:custGeom>
              <a:avLst/>
              <a:gdLst/>
              <a:ahLst/>
              <a:cxnLst/>
              <a:rect l="0" t="0" r="0" b="0"/>
              <a:pathLst>
                <a:path w="6452" h="5914" extrusionOk="0">
                  <a:moveTo>
                    <a:pt x="0" y="0"/>
                  </a:moveTo>
                  <a:lnTo>
                    <a:pt x="6048" y="5914"/>
                  </a:lnTo>
                  <a:lnTo>
                    <a:pt x="6452" y="5645"/>
                  </a:lnTo>
                  <a:lnTo>
                    <a:pt x="3226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840" name="Shape 840"/>
          <p:cNvSpPr/>
          <p:nvPr/>
        </p:nvSpPr>
        <p:spPr>
          <a:xfrm rot="10800000" flipH="1">
            <a:off x="8486774" y="4230775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41" name="Shape 841"/>
          <p:cNvSpPr/>
          <p:nvPr/>
        </p:nvSpPr>
        <p:spPr>
          <a:xfrm rot="10800000" flipH="1">
            <a:off x="8124824" y="4615699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42" name="Shape 842"/>
          <p:cNvSpPr/>
          <p:nvPr/>
        </p:nvSpPr>
        <p:spPr>
          <a:xfrm rot="10800000" flipH="1">
            <a:off x="7821347" y="2935400"/>
            <a:ext cx="819899" cy="7097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43" name="Shape 843"/>
          <p:cNvSpPr/>
          <p:nvPr/>
        </p:nvSpPr>
        <p:spPr>
          <a:xfrm rot="10800000" flipH="1">
            <a:off x="8486775" y="3512174"/>
            <a:ext cx="358799" cy="3105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44" name="Shape 844"/>
          <p:cNvSpPr/>
          <p:nvPr/>
        </p:nvSpPr>
        <p:spPr>
          <a:xfrm>
            <a:off x="8772688" y="4461807"/>
            <a:ext cx="248072" cy="248057"/>
          </a:xfrm>
          <a:custGeom>
            <a:avLst/>
            <a:gdLst/>
            <a:ahLst/>
            <a:cxnLst/>
            <a:rect l="0" t="0" r="0" b="0"/>
            <a:pathLst>
              <a:path w="17000" h="16999" extrusionOk="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845" name="Shape 845"/>
          <p:cNvGrpSpPr/>
          <p:nvPr/>
        </p:nvGrpSpPr>
        <p:grpSpPr>
          <a:xfrm>
            <a:off x="7354067" y="3426714"/>
            <a:ext cx="455624" cy="437053"/>
            <a:chOff x="5241175" y="4959100"/>
            <a:chExt cx="539775" cy="517775"/>
          </a:xfrm>
        </p:grpSpPr>
        <p:sp>
          <p:nvSpPr>
            <p:cNvPr id="846" name="Shape 846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0" t="0" r="0" b="0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47" name="Shape 847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0" t="0" r="0" b="0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48" name="Shape 848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0" t="0" r="0" b="0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49" name="Shape 849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0" t="0" r="0" b="0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50" name="Shape 850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0" t="0" r="0" b="0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51" name="Shape 851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0" t="0" r="0" b="0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852" name="Shape 852"/>
          <p:cNvSpPr/>
          <p:nvPr/>
        </p:nvSpPr>
        <p:spPr>
          <a:xfrm>
            <a:off x="8081325" y="3153875"/>
            <a:ext cx="299951" cy="272838"/>
          </a:xfrm>
          <a:custGeom>
            <a:avLst/>
            <a:gdLst/>
            <a:ahLst/>
            <a:cxnLst/>
            <a:rect l="0" t="0" r="0" b="0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+ 3 columns"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Shape 854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5" name="Shape 855"/>
          <p:cNvSpPr txBox="1">
            <a:spLocks noGrp="1"/>
          </p:cNvSpPr>
          <p:nvPr>
            <p:ph type="body" idx="1"/>
          </p:nvPr>
        </p:nvSpPr>
        <p:spPr>
          <a:xfrm>
            <a:off x="1732700" y="2380900"/>
            <a:ext cx="2176800" cy="2544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6" name="Shape 856"/>
          <p:cNvSpPr txBox="1">
            <a:spLocks noGrp="1"/>
          </p:cNvSpPr>
          <p:nvPr>
            <p:ph type="body" idx="2"/>
          </p:nvPr>
        </p:nvSpPr>
        <p:spPr>
          <a:xfrm>
            <a:off x="4020972" y="2380900"/>
            <a:ext cx="2176800" cy="2544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7" name="Shape 857"/>
          <p:cNvSpPr txBox="1">
            <a:spLocks noGrp="1"/>
          </p:cNvSpPr>
          <p:nvPr>
            <p:ph type="body" idx="3"/>
          </p:nvPr>
        </p:nvSpPr>
        <p:spPr>
          <a:xfrm>
            <a:off x="6309244" y="2380900"/>
            <a:ext cx="2176800" cy="25448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grpSp>
        <p:nvGrpSpPr>
          <p:cNvPr id="858" name="Shape 858"/>
          <p:cNvGrpSpPr/>
          <p:nvPr/>
        </p:nvGrpSpPr>
        <p:grpSpPr>
          <a:xfrm rot="10800000" flipH="1">
            <a:off x="411206" y="245768"/>
            <a:ext cx="1322798" cy="1145959"/>
            <a:chOff x="4088875" y="1431100"/>
            <a:chExt cx="3293000" cy="2852775"/>
          </a:xfrm>
        </p:grpSpPr>
        <p:sp>
          <p:nvSpPr>
            <p:cNvPr id="859" name="Shape 859"/>
            <p:cNvSpPr/>
            <p:nvPr/>
          </p:nvSpPr>
          <p:spPr>
            <a:xfrm>
              <a:off x="483147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4" y="0"/>
                  </a:moveTo>
                  <a:lnTo>
                    <a:pt x="1" y="269"/>
                  </a:lnTo>
                  <a:lnTo>
                    <a:pt x="3227" y="5914"/>
                  </a:lnTo>
                  <a:lnTo>
                    <a:pt x="6318" y="591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60" name="Shape 860"/>
            <p:cNvSpPr/>
            <p:nvPr/>
          </p:nvSpPr>
          <p:spPr>
            <a:xfrm>
              <a:off x="4697075" y="3907525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538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11022" y="15054"/>
                  </a:lnTo>
                  <a:lnTo>
                    <a:pt x="15592" y="15054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61" name="Shape 861"/>
            <p:cNvSpPr/>
            <p:nvPr/>
          </p:nvSpPr>
          <p:spPr>
            <a:xfrm>
              <a:off x="4566025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027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62" name="Shape 862"/>
            <p:cNvSpPr/>
            <p:nvPr/>
          </p:nvSpPr>
          <p:spPr>
            <a:xfrm>
              <a:off x="4434975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1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63" name="Shape 863"/>
            <p:cNvSpPr/>
            <p:nvPr/>
          </p:nvSpPr>
          <p:spPr>
            <a:xfrm>
              <a:off x="4300575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0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64" name="Shape 864"/>
            <p:cNvSpPr/>
            <p:nvPr/>
          </p:nvSpPr>
          <p:spPr>
            <a:xfrm>
              <a:off x="4169525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2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65" name="Shape 865"/>
            <p:cNvSpPr/>
            <p:nvPr/>
          </p:nvSpPr>
          <p:spPr>
            <a:xfrm>
              <a:off x="4088875" y="2822200"/>
              <a:ext cx="1481875" cy="1461675"/>
            </a:xfrm>
            <a:custGeom>
              <a:avLst/>
              <a:gdLst/>
              <a:ahLst/>
              <a:cxnLst/>
              <a:rect l="0" t="0" r="0" b="0"/>
              <a:pathLst>
                <a:path w="59275" h="58467" extrusionOk="0">
                  <a:moveTo>
                    <a:pt x="807" y="0"/>
                  </a:moveTo>
                  <a:lnTo>
                    <a:pt x="1" y="1479"/>
                  </a:lnTo>
                  <a:lnTo>
                    <a:pt x="3227" y="6989"/>
                  </a:lnTo>
                  <a:lnTo>
                    <a:pt x="54705" y="58467"/>
                  </a:lnTo>
                  <a:lnTo>
                    <a:pt x="59274" y="58467"/>
                  </a:lnTo>
                  <a:lnTo>
                    <a:pt x="807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66" name="Shape 866"/>
            <p:cNvSpPr/>
            <p:nvPr/>
          </p:nvSpPr>
          <p:spPr>
            <a:xfrm>
              <a:off x="4102325" y="2761700"/>
              <a:ext cx="1565875" cy="1522175"/>
            </a:xfrm>
            <a:custGeom>
              <a:avLst/>
              <a:gdLst/>
              <a:ahLst/>
              <a:cxnLst/>
              <a:rect l="0" t="0" r="0" b="0"/>
              <a:pathLst>
                <a:path w="62635" h="60887" extrusionOk="0">
                  <a:moveTo>
                    <a:pt x="1748" y="1"/>
                  </a:moveTo>
                  <a:lnTo>
                    <a:pt x="0" y="2823"/>
                  </a:lnTo>
                  <a:lnTo>
                    <a:pt x="58064" y="60887"/>
                  </a:lnTo>
                  <a:lnTo>
                    <a:pt x="62634" y="6088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67" name="Shape 867"/>
            <p:cNvSpPr/>
            <p:nvPr/>
          </p:nvSpPr>
          <p:spPr>
            <a:xfrm>
              <a:off x="4139275" y="2697875"/>
              <a:ext cx="1626375" cy="1586000"/>
            </a:xfrm>
            <a:custGeom>
              <a:avLst/>
              <a:gdLst/>
              <a:ahLst/>
              <a:cxnLst/>
              <a:rect l="0" t="0" r="0" b="0"/>
              <a:pathLst>
                <a:path w="65055" h="63440" extrusionOk="0">
                  <a:moveTo>
                    <a:pt x="1614" y="0"/>
                  </a:moveTo>
                  <a:lnTo>
                    <a:pt x="1" y="2957"/>
                  </a:lnTo>
                  <a:lnTo>
                    <a:pt x="60484" y="63440"/>
                  </a:lnTo>
                  <a:lnTo>
                    <a:pt x="65054" y="63440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68" name="Shape 868"/>
            <p:cNvSpPr/>
            <p:nvPr/>
          </p:nvSpPr>
          <p:spPr>
            <a:xfrm>
              <a:off x="4172900" y="2637375"/>
              <a:ext cx="1690175" cy="1646500"/>
            </a:xfrm>
            <a:custGeom>
              <a:avLst/>
              <a:gdLst/>
              <a:ahLst/>
              <a:cxnLst/>
              <a:rect l="0" t="0" r="0" b="0"/>
              <a:pathLst>
                <a:path w="67607" h="65860" extrusionOk="0">
                  <a:moveTo>
                    <a:pt x="1747" y="1"/>
                  </a:moveTo>
                  <a:lnTo>
                    <a:pt x="0" y="2958"/>
                  </a:lnTo>
                  <a:lnTo>
                    <a:pt x="62903" y="65860"/>
                  </a:lnTo>
                  <a:lnTo>
                    <a:pt x="67607" y="65860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69" name="Shape 869"/>
            <p:cNvSpPr/>
            <p:nvPr/>
          </p:nvSpPr>
          <p:spPr>
            <a:xfrm>
              <a:off x="4209850" y="2576900"/>
              <a:ext cx="1750675" cy="1706975"/>
            </a:xfrm>
            <a:custGeom>
              <a:avLst/>
              <a:gdLst/>
              <a:ahLst/>
              <a:cxnLst/>
              <a:rect l="0" t="0" r="0" b="0"/>
              <a:pathLst>
                <a:path w="70027" h="68279" extrusionOk="0">
                  <a:moveTo>
                    <a:pt x="1613" y="1"/>
                  </a:moveTo>
                  <a:lnTo>
                    <a:pt x="0" y="2823"/>
                  </a:lnTo>
                  <a:lnTo>
                    <a:pt x="65322" y="68279"/>
                  </a:lnTo>
                  <a:lnTo>
                    <a:pt x="70027" y="68279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70" name="Shape 870"/>
            <p:cNvSpPr/>
            <p:nvPr/>
          </p:nvSpPr>
          <p:spPr>
            <a:xfrm>
              <a:off x="4243450" y="2513050"/>
              <a:ext cx="1814525" cy="1770825"/>
            </a:xfrm>
            <a:custGeom>
              <a:avLst/>
              <a:gdLst/>
              <a:ahLst/>
              <a:cxnLst/>
              <a:rect l="0" t="0" r="0" b="0"/>
              <a:pathLst>
                <a:path w="72581" h="70833" extrusionOk="0">
                  <a:moveTo>
                    <a:pt x="1748" y="1"/>
                  </a:moveTo>
                  <a:lnTo>
                    <a:pt x="1" y="2958"/>
                  </a:lnTo>
                  <a:lnTo>
                    <a:pt x="67876" y="70833"/>
                  </a:lnTo>
                  <a:lnTo>
                    <a:pt x="72581" y="7083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71" name="Shape 871"/>
            <p:cNvSpPr/>
            <p:nvPr/>
          </p:nvSpPr>
          <p:spPr>
            <a:xfrm>
              <a:off x="4280425" y="2452575"/>
              <a:ext cx="1875000" cy="1831300"/>
            </a:xfrm>
            <a:custGeom>
              <a:avLst/>
              <a:gdLst/>
              <a:ahLst/>
              <a:cxnLst/>
              <a:rect l="0" t="0" r="0" b="0"/>
              <a:pathLst>
                <a:path w="75000" h="73252" extrusionOk="0">
                  <a:moveTo>
                    <a:pt x="1613" y="1"/>
                  </a:moveTo>
                  <a:lnTo>
                    <a:pt x="0" y="2957"/>
                  </a:lnTo>
                  <a:lnTo>
                    <a:pt x="70295" y="73252"/>
                  </a:lnTo>
                  <a:lnTo>
                    <a:pt x="74999" y="73252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72" name="Shape 872"/>
            <p:cNvSpPr/>
            <p:nvPr/>
          </p:nvSpPr>
          <p:spPr>
            <a:xfrm>
              <a:off x="4314025" y="2392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1747" y="0"/>
                  </a:moveTo>
                  <a:lnTo>
                    <a:pt x="0" y="2957"/>
                  </a:lnTo>
                  <a:lnTo>
                    <a:pt x="72849" y="75671"/>
                  </a:lnTo>
                  <a:lnTo>
                    <a:pt x="77419" y="7567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73" name="Shape 873"/>
            <p:cNvSpPr/>
            <p:nvPr/>
          </p:nvSpPr>
          <p:spPr>
            <a:xfrm>
              <a:off x="4350975" y="232825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1748" y="1"/>
                  </a:moveTo>
                  <a:lnTo>
                    <a:pt x="1" y="2957"/>
                  </a:lnTo>
                  <a:lnTo>
                    <a:pt x="75269" y="78225"/>
                  </a:lnTo>
                  <a:lnTo>
                    <a:pt x="79839" y="7822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74" name="Shape 874"/>
            <p:cNvSpPr/>
            <p:nvPr/>
          </p:nvSpPr>
          <p:spPr>
            <a:xfrm>
              <a:off x="4384575" y="2267775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1748" y="0"/>
                  </a:moveTo>
                  <a:lnTo>
                    <a:pt x="1" y="2957"/>
                  </a:lnTo>
                  <a:lnTo>
                    <a:pt x="77823" y="80644"/>
                  </a:lnTo>
                  <a:lnTo>
                    <a:pt x="82392" y="8064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75" name="Shape 875"/>
            <p:cNvSpPr/>
            <p:nvPr/>
          </p:nvSpPr>
          <p:spPr>
            <a:xfrm>
              <a:off x="4421550" y="2207275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747" y="1"/>
                  </a:moveTo>
                  <a:lnTo>
                    <a:pt x="0" y="2958"/>
                  </a:lnTo>
                  <a:lnTo>
                    <a:pt x="80107" y="83064"/>
                  </a:lnTo>
                  <a:lnTo>
                    <a:pt x="84811" y="83064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76" name="Shape 876"/>
            <p:cNvSpPr/>
            <p:nvPr/>
          </p:nvSpPr>
          <p:spPr>
            <a:xfrm>
              <a:off x="4458500" y="2146800"/>
              <a:ext cx="2130375" cy="2137075"/>
            </a:xfrm>
            <a:custGeom>
              <a:avLst/>
              <a:gdLst/>
              <a:ahLst/>
              <a:cxnLst/>
              <a:rect l="0" t="0" r="0" b="0"/>
              <a:pathLst>
                <a:path w="85215" h="85483" extrusionOk="0">
                  <a:moveTo>
                    <a:pt x="1614" y="1"/>
                  </a:moveTo>
                  <a:lnTo>
                    <a:pt x="1" y="2823"/>
                  </a:lnTo>
                  <a:lnTo>
                    <a:pt x="82527" y="85483"/>
                  </a:lnTo>
                  <a:lnTo>
                    <a:pt x="84005" y="85483"/>
                  </a:lnTo>
                  <a:lnTo>
                    <a:pt x="85215" y="83467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77" name="Shape 877"/>
            <p:cNvSpPr/>
            <p:nvPr/>
          </p:nvSpPr>
          <p:spPr>
            <a:xfrm>
              <a:off x="4492100" y="2082950"/>
              <a:ext cx="2133750" cy="2163975"/>
            </a:xfrm>
            <a:custGeom>
              <a:avLst/>
              <a:gdLst/>
              <a:ahLst/>
              <a:cxnLst/>
              <a:rect l="0" t="0" r="0" b="0"/>
              <a:pathLst>
                <a:path w="85350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349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78" name="Shape 878"/>
            <p:cNvSpPr/>
            <p:nvPr/>
          </p:nvSpPr>
          <p:spPr>
            <a:xfrm>
              <a:off x="4529075" y="2022475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558"/>
                  </a:lnTo>
                  <a:lnTo>
                    <a:pt x="85214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79" name="Shape 879"/>
            <p:cNvSpPr/>
            <p:nvPr/>
          </p:nvSpPr>
          <p:spPr>
            <a:xfrm>
              <a:off x="4562675" y="1962000"/>
              <a:ext cx="2133725" cy="2160600"/>
            </a:xfrm>
            <a:custGeom>
              <a:avLst/>
              <a:gdLst/>
              <a:ahLst/>
              <a:cxnLst/>
              <a:rect l="0" t="0" r="0" b="0"/>
              <a:pathLst>
                <a:path w="85349" h="86424" extrusionOk="0">
                  <a:moveTo>
                    <a:pt x="1748" y="0"/>
                  </a:moveTo>
                  <a:lnTo>
                    <a:pt x="0" y="2957"/>
                  </a:lnTo>
                  <a:lnTo>
                    <a:pt x="83602" y="86424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80" name="Shape 880"/>
            <p:cNvSpPr/>
            <p:nvPr/>
          </p:nvSpPr>
          <p:spPr>
            <a:xfrm>
              <a:off x="4599625" y="1898150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81" name="Shape 881"/>
            <p:cNvSpPr/>
            <p:nvPr/>
          </p:nvSpPr>
          <p:spPr>
            <a:xfrm>
              <a:off x="4633225" y="1837675"/>
              <a:ext cx="2133750" cy="2163950"/>
            </a:xfrm>
            <a:custGeom>
              <a:avLst/>
              <a:gdLst/>
              <a:ahLst/>
              <a:cxnLst/>
              <a:rect l="0" t="0" r="0" b="0"/>
              <a:pathLst>
                <a:path w="85350" h="86558" extrusionOk="0">
                  <a:moveTo>
                    <a:pt x="1748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349" y="83601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82" name="Shape 882"/>
            <p:cNvSpPr/>
            <p:nvPr/>
          </p:nvSpPr>
          <p:spPr>
            <a:xfrm>
              <a:off x="4670200" y="1777175"/>
              <a:ext cx="2130375" cy="2160625"/>
            </a:xfrm>
            <a:custGeom>
              <a:avLst/>
              <a:gdLst/>
              <a:ahLst/>
              <a:cxnLst/>
              <a:rect l="0" t="0" r="0" b="0"/>
              <a:pathLst>
                <a:path w="85215" h="86425" extrusionOk="0">
                  <a:moveTo>
                    <a:pt x="1748" y="1"/>
                  </a:moveTo>
                  <a:lnTo>
                    <a:pt x="0" y="2958"/>
                  </a:lnTo>
                  <a:lnTo>
                    <a:pt x="83602" y="86424"/>
                  </a:lnTo>
                  <a:lnTo>
                    <a:pt x="85215" y="8346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83" name="Shape 883"/>
            <p:cNvSpPr/>
            <p:nvPr/>
          </p:nvSpPr>
          <p:spPr>
            <a:xfrm>
              <a:off x="4707150" y="1713350"/>
              <a:ext cx="2130375" cy="2163950"/>
            </a:xfrm>
            <a:custGeom>
              <a:avLst/>
              <a:gdLst/>
              <a:ahLst/>
              <a:cxnLst/>
              <a:rect l="0" t="0" r="0" b="0"/>
              <a:pathLst>
                <a:path w="85215" h="86558" extrusionOk="0">
                  <a:moveTo>
                    <a:pt x="1614" y="0"/>
                  </a:moveTo>
                  <a:lnTo>
                    <a:pt x="1" y="2957"/>
                  </a:lnTo>
                  <a:lnTo>
                    <a:pt x="83468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84" name="Shape 884"/>
            <p:cNvSpPr/>
            <p:nvPr/>
          </p:nvSpPr>
          <p:spPr>
            <a:xfrm>
              <a:off x="4740750" y="16528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215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85" name="Shape 885"/>
            <p:cNvSpPr/>
            <p:nvPr/>
          </p:nvSpPr>
          <p:spPr>
            <a:xfrm>
              <a:off x="4777725" y="1592375"/>
              <a:ext cx="2130375" cy="2160600"/>
            </a:xfrm>
            <a:custGeom>
              <a:avLst/>
              <a:gdLst/>
              <a:ahLst/>
              <a:cxnLst/>
              <a:rect l="0" t="0" r="0" b="0"/>
              <a:pathLst>
                <a:path w="85215" h="86424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424"/>
                  </a:lnTo>
                  <a:lnTo>
                    <a:pt x="85215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86" name="Shape 886"/>
            <p:cNvSpPr/>
            <p:nvPr/>
          </p:nvSpPr>
          <p:spPr>
            <a:xfrm>
              <a:off x="4811325" y="1531900"/>
              <a:ext cx="2133750" cy="2160600"/>
            </a:xfrm>
            <a:custGeom>
              <a:avLst/>
              <a:gdLst/>
              <a:ahLst/>
              <a:cxnLst/>
              <a:rect l="0" t="0" r="0" b="0"/>
              <a:pathLst>
                <a:path w="85350" h="86424" extrusionOk="0">
                  <a:moveTo>
                    <a:pt x="1748" y="0"/>
                  </a:moveTo>
                  <a:lnTo>
                    <a:pt x="0" y="2823"/>
                  </a:lnTo>
                  <a:lnTo>
                    <a:pt x="83602" y="86423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87" name="Shape 887"/>
            <p:cNvSpPr/>
            <p:nvPr/>
          </p:nvSpPr>
          <p:spPr>
            <a:xfrm>
              <a:off x="4848275" y="14680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88" name="Shape 888"/>
            <p:cNvSpPr/>
            <p:nvPr/>
          </p:nvSpPr>
          <p:spPr>
            <a:xfrm>
              <a:off x="4881875" y="1431100"/>
              <a:ext cx="2133750" cy="2140425"/>
            </a:xfrm>
            <a:custGeom>
              <a:avLst/>
              <a:gdLst/>
              <a:ahLst/>
              <a:cxnLst/>
              <a:rect l="0" t="0" r="0" b="0"/>
              <a:pathLst>
                <a:path w="85350" h="85617" extrusionOk="0">
                  <a:moveTo>
                    <a:pt x="1211" y="0"/>
                  </a:moveTo>
                  <a:lnTo>
                    <a:pt x="1" y="2016"/>
                  </a:lnTo>
                  <a:lnTo>
                    <a:pt x="83602" y="85617"/>
                  </a:lnTo>
                  <a:lnTo>
                    <a:pt x="85350" y="82660"/>
                  </a:lnTo>
                  <a:lnTo>
                    <a:pt x="2689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89" name="Shape 889"/>
            <p:cNvSpPr/>
            <p:nvPr/>
          </p:nvSpPr>
          <p:spPr>
            <a:xfrm>
              <a:off x="4928925" y="1431100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" y="0"/>
                  </a:moveTo>
                  <a:lnTo>
                    <a:pt x="83199" y="83063"/>
                  </a:lnTo>
                  <a:lnTo>
                    <a:pt x="84812" y="80106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90" name="Shape 890"/>
            <p:cNvSpPr/>
            <p:nvPr/>
          </p:nvSpPr>
          <p:spPr>
            <a:xfrm>
              <a:off x="5026375" y="1431100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0" y="0"/>
                  </a:moveTo>
                  <a:lnTo>
                    <a:pt x="80645" y="80644"/>
                  </a:lnTo>
                  <a:lnTo>
                    <a:pt x="82392" y="77687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91" name="Shape 891"/>
            <p:cNvSpPr/>
            <p:nvPr/>
          </p:nvSpPr>
          <p:spPr>
            <a:xfrm>
              <a:off x="5123825" y="143110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0" y="0"/>
                  </a:moveTo>
                  <a:lnTo>
                    <a:pt x="78225" y="78225"/>
                  </a:lnTo>
                  <a:lnTo>
                    <a:pt x="79838" y="75268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92" name="Shape 892"/>
            <p:cNvSpPr/>
            <p:nvPr/>
          </p:nvSpPr>
          <p:spPr>
            <a:xfrm>
              <a:off x="5221275" y="1431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0" y="0"/>
                  </a:moveTo>
                  <a:lnTo>
                    <a:pt x="75671" y="75671"/>
                  </a:lnTo>
                  <a:lnTo>
                    <a:pt x="77419" y="7271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93" name="Shape 893"/>
            <p:cNvSpPr/>
            <p:nvPr/>
          </p:nvSpPr>
          <p:spPr>
            <a:xfrm>
              <a:off x="5318700" y="1431100"/>
              <a:ext cx="1875025" cy="1831300"/>
            </a:xfrm>
            <a:custGeom>
              <a:avLst/>
              <a:gdLst/>
              <a:ahLst/>
              <a:cxnLst/>
              <a:rect l="0" t="0" r="0" b="0"/>
              <a:pathLst>
                <a:path w="75001" h="73252" extrusionOk="0">
                  <a:moveTo>
                    <a:pt x="1" y="0"/>
                  </a:moveTo>
                  <a:lnTo>
                    <a:pt x="73253" y="73251"/>
                  </a:lnTo>
                  <a:lnTo>
                    <a:pt x="75000" y="7029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94" name="Shape 894"/>
            <p:cNvSpPr/>
            <p:nvPr/>
          </p:nvSpPr>
          <p:spPr>
            <a:xfrm>
              <a:off x="5416150" y="1431100"/>
              <a:ext cx="1811175" cy="1770825"/>
            </a:xfrm>
            <a:custGeom>
              <a:avLst/>
              <a:gdLst/>
              <a:ahLst/>
              <a:cxnLst/>
              <a:rect l="0" t="0" r="0" b="0"/>
              <a:pathLst>
                <a:path w="72447" h="70833" extrusionOk="0">
                  <a:moveTo>
                    <a:pt x="1" y="0"/>
                  </a:moveTo>
                  <a:lnTo>
                    <a:pt x="70699" y="70832"/>
                  </a:lnTo>
                  <a:lnTo>
                    <a:pt x="72446" y="6787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95" name="Shape 895"/>
            <p:cNvSpPr/>
            <p:nvPr/>
          </p:nvSpPr>
          <p:spPr>
            <a:xfrm>
              <a:off x="5510250" y="1431100"/>
              <a:ext cx="1754025" cy="1706975"/>
            </a:xfrm>
            <a:custGeom>
              <a:avLst/>
              <a:gdLst/>
              <a:ahLst/>
              <a:cxnLst/>
              <a:rect l="0" t="0" r="0" b="0"/>
              <a:pathLst>
                <a:path w="70161" h="68279" extrusionOk="0">
                  <a:moveTo>
                    <a:pt x="0" y="0"/>
                  </a:moveTo>
                  <a:lnTo>
                    <a:pt x="68413" y="68278"/>
                  </a:lnTo>
                  <a:lnTo>
                    <a:pt x="70161" y="65456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96" name="Shape 896"/>
            <p:cNvSpPr/>
            <p:nvPr/>
          </p:nvSpPr>
          <p:spPr>
            <a:xfrm>
              <a:off x="5607675" y="1431100"/>
              <a:ext cx="1690200" cy="1646500"/>
            </a:xfrm>
            <a:custGeom>
              <a:avLst/>
              <a:gdLst/>
              <a:ahLst/>
              <a:cxnLst/>
              <a:rect l="0" t="0" r="0" b="0"/>
              <a:pathLst>
                <a:path w="67608" h="65860" extrusionOk="0">
                  <a:moveTo>
                    <a:pt x="1" y="0"/>
                  </a:moveTo>
                  <a:lnTo>
                    <a:pt x="65995" y="65859"/>
                  </a:lnTo>
                  <a:lnTo>
                    <a:pt x="67608" y="62902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97" name="Shape 897"/>
            <p:cNvSpPr/>
            <p:nvPr/>
          </p:nvSpPr>
          <p:spPr>
            <a:xfrm>
              <a:off x="5705125" y="1431100"/>
              <a:ext cx="1629725" cy="1586000"/>
            </a:xfrm>
            <a:custGeom>
              <a:avLst/>
              <a:gdLst/>
              <a:ahLst/>
              <a:cxnLst/>
              <a:rect l="0" t="0" r="0" b="0"/>
              <a:pathLst>
                <a:path w="65189" h="63440" extrusionOk="0">
                  <a:moveTo>
                    <a:pt x="1" y="0"/>
                  </a:moveTo>
                  <a:lnTo>
                    <a:pt x="63441" y="63440"/>
                  </a:lnTo>
                  <a:lnTo>
                    <a:pt x="65188" y="60483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98" name="Shape 898"/>
            <p:cNvSpPr/>
            <p:nvPr/>
          </p:nvSpPr>
          <p:spPr>
            <a:xfrm>
              <a:off x="5802575" y="1431100"/>
              <a:ext cx="1565875" cy="1525525"/>
            </a:xfrm>
            <a:custGeom>
              <a:avLst/>
              <a:gdLst/>
              <a:ahLst/>
              <a:cxnLst/>
              <a:rect l="0" t="0" r="0" b="0"/>
              <a:pathLst>
                <a:path w="62635" h="61021" extrusionOk="0">
                  <a:moveTo>
                    <a:pt x="1" y="0"/>
                  </a:moveTo>
                  <a:lnTo>
                    <a:pt x="61021" y="61020"/>
                  </a:lnTo>
                  <a:lnTo>
                    <a:pt x="62634" y="5806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899" name="Shape 899"/>
            <p:cNvSpPr/>
            <p:nvPr/>
          </p:nvSpPr>
          <p:spPr>
            <a:xfrm>
              <a:off x="5900025" y="1431100"/>
              <a:ext cx="1481850" cy="1461675"/>
            </a:xfrm>
            <a:custGeom>
              <a:avLst/>
              <a:gdLst/>
              <a:ahLst/>
              <a:cxnLst/>
              <a:rect l="0" t="0" r="0" b="0"/>
              <a:pathLst>
                <a:path w="59274" h="58467" extrusionOk="0">
                  <a:moveTo>
                    <a:pt x="0" y="0"/>
                  </a:moveTo>
                  <a:lnTo>
                    <a:pt x="58468" y="58467"/>
                  </a:lnTo>
                  <a:lnTo>
                    <a:pt x="59274" y="57123"/>
                  </a:lnTo>
                  <a:lnTo>
                    <a:pt x="56048" y="5147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00" name="Shape 900"/>
            <p:cNvSpPr/>
            <p:nvPr/>
          </p:nvSpPr>
          <p:spPr>
            <a:xfrm>
              <a:off x="5997475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51747" y="51881"/>
                  </a:lnTo>
                  <a:lnTo>
                    <a:pt x="52285" y="51478"/>
                  </a:lnTo>
                  <a:lnTo>
                    <a:pt x="46908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01" name="Shape 901"/>
            <p:cNvSpPr/>
            <p:nvPr/>
          </p:nvSpPr>
          <p:spPr>
            <a:xfrm>
              <a:off x="6094900" y="1431100"/>
              <a:ext cx="1075300" cy="1065175"/>
            </a:xfrm>
            <a:custGeom>
              <a:avLst/>
              <a:gdLst/>
              <a:ahLst/>
              <a:cxnLst/>
              <a:rect l="0" t="0" r="0" b="0"/>
              <a:pathLst>
                <a:path w="43012" h="42607" extrusionOk="0">
                  <a:moveTo>
                    <a:pt x="1" y="0"/>
                  </a:moveTo>
                  <a:lnTo>
                    <a:pt x="42608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02" name="Shape 902"/>
            <p:cNvSpPr/>
            <p:nvPr/>
          </p:nvSpPr>
          <p:spPr>
            <a:xfrm>
              <a:off x="6189000" y="1431100"/>
              <a:ext cx="850150" cy="836700"/>
            </a:xfrm>
            <a:custGeom>
              <a:avLst/>
              <a:gdLst/>
              <a:ahLst/>
              <a:cxnLst/>
              <a:rect l="0" t="0" r="0" b="0"/>
              <a:pathLst>
                <a:path w="34006" h="33468" extrusionOk="0">
                  <a:moveTo>
                    <a:pt x="0" y="0"/>
                  </a:moveTo>
                  <a:lnTo>
                    <a:pt x="33602" y="33467"/>
                  </a:lnTo>
                  <a:lnTo>
                    <a:pt x="34005" y="33198"/>
                  </a:lnTo>
                  <a:lnTo>
                    <a:pt x="28629" y="2392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03" name="Shape 903"/>
            <p:cNvSpPr/>
            <p:nvPr/>
          </p:nvSpPr>
          <p:spPr>
            <a:xfrm>
              <a:off x="6286450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0" y="0"/>
                  </a:moveTo>
                  <a:lnTo>
                    <a:pt x="24328" y="24328"/>
                  </a:lnTo>
                  <a:lnTo>
                    <a:pt x="24731" y="23924"/>
                  </a:lnTo>
                  <a:lnTo>
                    <a:pt x="19489" y="1478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04" name="Shape 904"/>
            <p:cNvSpPr/>
            <p:nvPr/>
          </p:nvSpPr>
          <p:spPr>
            <a:xfrm>
              <a:off x="6383900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215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05" name="Shape 905"/>
            <p:cNvSpPr/>
            <p:nvPr/>
          </p:nvSpPr>
          <p:spPr>
            <a:xfrm>
              <a:off x="6481325" y="1431100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1" y="0"/>
                  </a:moveTo>
                  <a:lnTo>
                    <a:pt x="5915" y="5914"/>
                  </a:lnTo>
                  <a:lnTo>
                    <a:pt x="6318" y="5645"/>
                  </a:lnTo>
                  <a:lnTo>
                    <a:pt x="3092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906" name="Shape 906"/>
          <p:cNvSpPr/>
          <p:nvPr/>
        </p:nvSpPr>
        <p:spPr>
          <a:xfrm rot="10800000" flipH="1">
            <a:off x="-123825" y="1058975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07" name="Shape 907"/>
          <p:cNvSpPr/>
          <p:nvPr/>
        </p:nvSpPr>
        <p:spPr>
          <a:xfrm rot="10800000" flipH="1">
            <a:off x="638174" y="1440099"/>
            <a:ext cx="428700" cy="371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08" name="Shape 908"/>
          <p:cNvSpPr/>
          <p:nvPr/>
        </p:nvSpPr>
        <p:spPr>
          <a:xfrm rot="10800000" flipH="1">
            <a:off x="1495424" y="-131649"/>
            <a:ext cx="819899" cy="710099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909" name="Shape 909"/>
          <p:cNvSpPr/>
          <p:nvPr/>
        </p:nvSpPr>
        <p:spPr>
          <a:xfrm rot="10800000" flipH="1">
            <a:off x="327799" y="88924"/>
            <a:ext cx="358799" cy="310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910" name="Shape 910"/>
          <p:cNvGrpSpPr/>
          <p:nvPr/>
        </p:nvGrpSpPr>
        <p:grpSpPr>
          <a:xfrm>
            <a:off x="1729783" y="61067"/>
            <a:ext cx="351203" cy="324660"/>
            <a:chOff x="5975075" y="2327500"/>
            <a:chExt cx="420100" cy="388350"/>
          </a:xfrm>
        </p:grpSpPr>
        <p:sp>
          <p:nvSpPr>
            <p:cNvPr id="911" name="Shape 911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0" t="0" r="0" b="0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12" name="Shape 912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0" t="0" r="0" b="0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913" name="Shape 913"/>
          <p:cNvSpPr/>
          <p:nvPr/>
        </p:nvSpPr>
        <p:spPr>
          <a:xfrm>
            <a:off x="203100" y="1270176"/>
            <a:ext cx="166061" cy="28770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914" name="Shape 914"/>
          <p:cNvGrpSpPr/>
          <p:nvPr/>
        </p:nvGrpSpPr>
        <p:grpSpPr>
          <a:xfrm>
            <a:off x="904276" y="515192"/>
            <a:ext cx="382958" cy="607110"/>
            <a:chOff x="6718575" y="2318625"/>
            <a:chExt cx="256950" cy="407375"/>
          </a:xfrm>
        </p:grpSpPr>
        <p:sp>
          <p:nvSpPr>
            <p:cNvPr id="915" name="Shape 915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16" name="Shape 916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17" name="Shape 917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18" name="Shape 918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19" name="Shape 919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20" name="Shape 920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21" name="Shape 921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22" name="Shape 922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grpSp>
        <p:nvGrpSpPr>
          <p:cNvPr id="923" name="Shape 923"/>
          <p:cNvGrpSpPr/>
          <p:nvPr/>
        </p:nvGrpSpPr>
        <p:grpSpPr>
          <a:xfrm>
            <a:off x="335759" y="1840530"/>
            <a:ext cx="342881" cy="350068"/>
            <a:chOff x="3951850" y="2985350"/>
            <a:chExt cx="407950" cy="416500"/>
          </a:xfrm>
        </p:grpSpPr>
        <p:sp>
          <p:nvSpPr>
            <p:cNvPr id="924" name="Shape 924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25" name="Shape 925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26" name="Shape 926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927" name="Shape 927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5" name="Shape 1265"/>
          <p:cNvGrpSpPr/>
          <p:nvPr/>
        </p:nvGrpSpPr>
        <p:grpSpPr>
          <a:xfrm rot="10800000" flipH="1">
            <a:off x="316371" y="178887"/>
            <a:ext cx="1088336" cy="942842"/>
            <a:chOff x="4088875" y="1431100"/>
            <a:chExt cx="3293000" cy="2852775"/>
          </a:xfrm>
        </p:grpSpPr>
        <p:sp>
          <p:nvSpPr>
            <p:cNvPr id="1266" name="Shape 1266"/>
            <p:cNvSpPr/>
            <p:nvPr/>
          </p:nvSpPr>
          <p:spPr>
            <a:xfrm>
              <a:off x="483147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4" y="0"/>
                  </a:moveTo>
                  <a:lnTo>
                    <a:pt x="1" y="269"/>
                  </a:lnTo>
                  <a:lnTo>
                    <a:pt x="3227" y="5914"/>
                  </a:lnTo>
                  <a:lnTo>
                    <a:pt x="6318" y="591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67" name="Shape 1267"/>
            <p:cNvSpPr/>
            <p:nvPr/>
          </p:nvSpPr>
          <p:spPr>
            <a:xfrm>
              <a:off x="4697075" y="3907525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538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11022" y="15054"/>
                  </a:lnTo>
                  <a:lnTo>
                    <a:pt x="15592" y="15054"/>
                  </a:lnTo>
                  <a:lnTo>
                    <a:pt x="538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68" name="Shape 1268"/>
            <p:cNvSpPr/>
            <p:nvPr/>
          </p:nvSpPr>
          <p:spPr>
            <a:xfrm>
              <a:off x="4566025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027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69" name="Shape 1269"/>
            <p:cNvSpPr/>
            <p:nvPr/>
          </p:nvSpPr>
          <p:spPr>
            <a:xfrm>
              <a:off x="4434975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1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70" name="Shape 1270"/>
            <p:cNvSpPr/>
            <p:nvPr/>
          </p:nvSpPr>
          <p:spPr>
            <a:xfrm>
              <a:off x="4300575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0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71" name="Shape 1271"/>
            <p:cNvSpPr/>
            <p:nvPr/>
          </p:nvSpPr>
          <p:spPr>
            <a:xfrm>
              <a:off x="4169525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2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72" name="Shape 1272"/>
            <p:cNvSpPr/>
            <p:nvPr/>
          </p:nvSpPr>
          <p:spPr>
            <a:xfrm>
              <a:off x="4088875" y="2822200"/>
              <a:ext cx="1481875" cy="1461675"/>
            </a:xfrm>
            <a:custGeom>
              <a:avLst/>
              <a:gdLst/>
              <a:ahLst/>
              <a:cxnLst/>
              <a:rect l="0" t="0" r="0" b="0"/>
              <a:pathLst>
                <a:path w="59275" h="58467" extrusionOk="0">
                  <a:moveTo>
                    <a:pt x="807" y="0"/>
                  </a:moveTo>
                  <a:lnTo>
                    <a:pt x="1" y="1479"/>
                  </a:lnTo>
                  <a:lnTo>
                    <a:pt x="3227" y="6989"/>
                  </a:lnTo>
                  <a:lnTo>
                    <a:pt x="54705" y="58467"/>
                  </a:lnTo>
                  <a:lnTo>
                    <a:pt x="59274" y="58467"/>
                  </a:lnTo>
                  <a:lnTo>
                    <a:pt x="807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73" name="Shape 1273"/>
            <p:cNvSpPr/>
            <p:nvPr/>
          </p:nvSpPr>
          <p:spPr>
            <a:xfrm>
              <a:off x="4102325" y="2761700"/>
              <a:ext cx="1565875" cy="1522175"/>
            </a:xfrm>
            <a:custGeom>
              <a:avLst/>
              <a:gdLst/>
              <a:ahLst/>
              <a:cxnLst/>
              <a:rect l="0" t="0" r="0" b="0"/>
              <a:pathLst>
                <a:path w="62635" h="60887" extrusionOk="0">
                  <a:moveTo>
                    <a:pt x="1748" y="1"/>
                  </a:moveTo>
                  <a:lnTo>
                    <a:pt x="0" y="2823"/>
                  </a:lnTo>
                  <a:lnTo>
                    <a:pt x="58064" y="60887"/>
                  </a:lnTo>
                  <a:lnTo>
                    <a:pt x="62634" y="6088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74" name="Shape 1274"/>
            <p:cNvSpPr/>
            <p:nvPr/>
          </p:nvSpPr>
          <p:spPr>
            <a:xfrm>
              <a:off x="4139275" y="2697875"/>
              <a:ext cx="1626375" cy="1586000"/>
            </a:xfrm>
            <a:custGeom>
              <a:avLst/>
              <a:gdLst/>
              <a:ahLst/>
              <a:cxnLst/>
              <a:rect l="0" t="0" r="0" b="0"/>
              <a:pathLst>
                <a:path w="65055" h="63440" extrusionOk="0">
                  <a:moveTo>
                    <a:pt x="1614" y="0"/>
                  </a:moveTo>
                  <a:lnTo>
                    <a:pt x="1" y="2957"/>
                  </a:lnTo>
                  <a:lnTo>
                    <a:pt x="60484" y="63440"/>
                  </a:lnTo>
                  <a:lnTo>
                    <a:pt x="65054" y="63440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75" name="Shape 1275"/>
            <p:cNvSpPr/>
            <p:nvPr/>
          </p:nvSpPr>
          <p:spPr>
            <a:xfrm>
              <a:off x="4172900" y="2637375"/>
              <a:ext cx="1690175" cy="1646500"/>
            </a:xfrm>
            <a:custGeom>
              <a:avLst/>
              <a:gdLst/>
              <a:ahLst/>
              <a:cxnLst/>
              <a:rect l="0" t="0" r="0" b="0"/>
              <a:pathLst>
                <a:path w="67607" h="65860" extrusionOk="0">
                  <a:moveTo>
                    <a:pt x="1747" y="1"/>
                  </a:moveTo>
                  <a:lnTo>
                    <a:pt x="0" y="2958"/>
                  </a:lnTo>
                  <a:lnTo>
                    <a:pt x="62903" y="65860"/>
                  </a:lnTo>
                  <a:lnTo>
                    <a:pt x="67607" y="65860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76" name="Shape 1276"/>
            <p:cNvSpPr/>
            <p:nvPr/>
          </p:nvSpPr>
          <p:spPr>
            <a:xfrm>
              <a:off x="4209850" y="2576900"/>
              <a:ext cx="1750675" cy="1706975"/>
            </a:xfrm>
            <a:custGeom>
              <a:avLst/>
              <a:gdLst/>
              <a:ahLst/>
              <a:cxnLst/>
              <a:rect l="0" t="0" r="0" b="0"/>
              <a:pathLst>
                <a:path w="70027" h="68279" extrusionOk="0">
                  <a:moveTo>
                    <a:pt x="1613" y="1"/>
                  </a:moveTo>
                  <a:lnTo>
                    <a:pt x="0" y="2823"/>
                  </a:lnTo>
                  <a:lnTo>
                    <a:pt x="65322" y="68279"/>
                  </a:lnTo>
                  <a:lnTo>
                    <a:pt x="70027" y="68279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77" name="Shape 1277"/>
            <p:cNvSpPr/>
            <p:nvPr/>
          </p:nvSpPr>
          <p:spPr>
            <a:xfrm>
              <a:off x="4243450" y="2513050"/>
              <a:ext cx="1814525" cy="1770825"/>
            </a:xfrm>
            <a:custGeom>
              <a:avLst/>
              <a:gdLst/>
              <a:ahLst/>
              <a:cxnLst/>
              <a:rect l="0" t="0" r="0" b="0"/>
              <a:pathLst>
                <a:path w="72581" h="70833" extrusionOk="0">
                  <a:moveTo>
                    <a:pt x="1748" y="1"/>
                  </a:moveTo>
                  <a:lnTo>
                    <a:pt x="1" y="2958"/>
                  </a:lnTo>
                  <a:lnTo>
                    <a:pt x="67876" y="70833"/>
                  </a:lnTo>
                  <a:lnTo>
                    <a:pt x="72581" y="7083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78" name="Shape 1278"/>
            <p:cNvSpPr/>
            <p:nvPr/>
          </p:nvSpPr>
          <p:spPr>
            <a:xfrm>
              <a:off x="4280425" y="2452575"/>
              <a:ext cx="1875000" cy="1831300"/>
            </a:xfrm>
            <a:custGeom>
              <a:avLst/>
              <a:gdLst/>
              <a:ahLst/>
              <a:cxnLst/>
              <a:rect l="0" t="0" r="0" b="0"/>
              <a:pathLst>
                <a:path w="75000" h="73252" extrusionOk="0">
                  <a:moveTo>
                    <a:pt x="1613" y="1"/>
                  </a:moveTo>
                  <a:lnTo>
                    <a:pt x="0" y="2957"/>
                  </a:lnTo>
                  <a:lnTo>
                    <a:pt x="70295" y="73252"/>
                  </a:lnTo>
                  <a:lnTo>
                    <a:pt x="74999" y="73252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79" name="Shape 1279"/>
            <p:cNvSpPr/>
            <p:nvPr/>
          </p:nvSpPr>
          <p:spPr>
            <a:xfrm>
              <a:off x="4314025" y="2392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1747" y="0"/>
                  </a:moveTo>
                  <a:lnTo>
                    <a:pt x="0" y="2957"/>
                  </a:lnTo>
                  <a:lnTo>
                    <a:pt x="72849" y="75671"/>
                  </a:lnTo>
                  <a:lnTo>
                    <a:pt x="77419" y="7567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80" name="Shape 1280"/>
            <p:cNvSpPr/>
            <p:nvPr/>
          </p:nvSpPr>
          <p:spPr>
            <a:xfrm>
              <a:off x="4350975" y="232825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1748" y="1"/>
                  </a:moveTo>
                  <a:lnTo>
                    <a:pt x="1" y="2957"/>
                  </a:lnTo>
                  <a:lnTo>
                    <a:pt x="75269" y="78225"/>
                  </a:lnTo>
                  <a:lnTo>
                    <a:pt x="79839" y="7822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81" name="Shape 1281"/>
            <p:cNvSpPr/>
            <p:nvPr/>
          </p:nvSpPr>
          <p:spPr>
            <a:xfrm>
              <a:off x="4384575" y="2267775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1748" y="0"/>
                  </a:moveTo>
                  <a:lnTo>
                    <a:pt x="1" y="2957"/>
                  </a:lnTo>
                  <a:lnTo>
                    <a:pt x="77823" y="80644"/>
                  </a:lnTo>
                  <a:lnTo>
                    <a:pt x="82392" y="8064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82" name="Shape 1282"/>
            <p:cNvSpPr/>
            <p:nvPr/>
          </p:nvSpPr>
          <p:spPr>
            <a:xfrm>
              <a:off x="4421550" y="2207275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747" y="1"/>
                  </a:moveTo>
                  <a:lnTo>
                    <a:pt x="0" y="2958"/>
                  </a:lnTo>
                  <a:lnTo>
                    <a:pt x="80107" y="83064"/>
                  </a:lnTo>
                  <a:lnTo>
                    <a:pt x="84811" y="83064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83" name="Shape 1283"/>
            <p:cNvSpPr/>
            <p:nvPr/>
          </p:nvSpPr>
          <p:spPr>
            <a:xfrm>
              <a:off x="4458500" y="2146800"/>
              <a:ext cx="2130375" cy="2137075"/>
            </a:xfrm>
            <a:custGeom>
              <a:avLst/>
              <a:gdLst/>
              <a:ahLst/>
              <a:cxnLst/>
              <a:rect l="0" t="0" r="0" b="0"/>
              <a:pathLst>
                <a:path w="85215" h="85483" extrusionOk="0">
                  <a:moveTo>
                    <a:pt x="1614" y="1"/>
                  </a:moveTo>
                  <a:lnTo>
                    <a:pt x="1" y="2823"/>
                  </a:lnTo>
                  <a:lnTo>
                    <a:pt x="82527" y="85483"/>
                  </a:lnTo>
                  <a:lnTo>
                    <a:pt x="84005" y="85483"/>
                  </a:lnTo>
                  <a:lnTo>
                    <a:pt x="85215" y="83467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84" name="Shape 1284"/>
            <p:cNvSpPr/>
            <p:nvPr/>
          </p:nvSpPr>
          <p:spPr>
            <a:xfrm>
              <a:off x="4492100" y="2082950"/>
              <a:ext cx="2133750" cy="2163975"/>
            </a:xfrm>
            <a:custGeom>
              <a:avLst/>
              <a:gdLst/>
              <a:ahLst/>
              <a:cxnLst/>
              <a:rect l="0" t="0" r="0" b="0"/>
              <a:pathLst>
                <a:path w="85350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349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85" name="Shape 1285"/>
            <p:cNvSpPr/>
            <p:nvPr/>
          </p:nvSpPr>
          <p:spPr>
            <a:xfrm>
              <a:off x="4529075" y="2022475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558"/>
                  </a:lnTo>
                  <a:lnTo>
                    <a:pt x="85214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86" name="Shape 1286"/>
            <p:cNvSpPr/>
            <p:nvPr/>
          </p:nvSpPr>
          <p:spPr>
            <a:xfrm>
              <a:off x="4562675" y="1962000"/>
              <a:ext cx="2133725" cy="2160600"/>
            </a:xfrm>
            <a:custGeom>
              <a:avLst/>
              <a:gdLst/>
              <a:ahLst/>
              <a:cxnLst/>
              <a:rect l="0" t="0" r="0" b="0"/>
              <a:pathLst>
                <a:path w="85349" h="86424" extrusionOk="0">
                  <a:moveTo>
                    <a:pt x="1748" y="0"/>
                  </a:moveTo>
                  <a:lnTo>
                    <a:pt x="0" y="2957"/>
                  </a:lnTo>
                  <a:lnTo>
                    <a:pt x="83602" y="86424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87" name="Shape 1287"/>
            <p:cNvSpPr/>
            <p:nvPr/>
          </p:nvSpPr>
          <p:spPr>
            <a:xfrm>
              <a:off x="4599625" y="1898150"/>
              <a:ext cx="2130375" cy="2163975"/>
            </a:xfrm>
            <a:custGeom>
              <a:avLst/>
              <a:gdLst/>
              <a:ahLst/>
              <a:cxnLst/>
              <a:rect l="0" t="0" r="0" b="0"/>
              <a:pathLst>
                <a:path w="85215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88" name="Shape 1288"/>
            <p:cNvSpPr/>
            <p:nvPr/>
          </p:nvSpPr>
          <p:spPr>
            <a:xfrm>
              <a:off x="4633225" y="1837675"/>
              <a:ext cx="2133750" cy="2163950"/>
            </a:xfrm>
            <a:custGeom>
              <a:avLst/>
              <a:gdLst/>
              <a:ahLst/>
              <a:cxnLst/>
              <a:rect l="0" t="0" r="0" b="0"/>
              <a:pathLst>
                <a:path w="85350" h="86558" extrusionOk="0">
                  <a:moveTo>
                    <a:pt x="1748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349" y="83601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89" name="Shape 1289"/>
            <p:cNvSpPr/>
            <p:nvPr/>
          </p:nvSpPr>
          <p:spPr>
            <a:xfrm>
              <a:off x="4670200" y="1777175"/>
              <a:ext cx="2130375" cy="2160625"/>
            </a:xfrm>
            <a:custGeom>
              <a:avLst/>
              <a:gdLst/>
              <a:ahLst/>
              <a:cxnLst/>
              <a:rect l="0" t="0" r="0" b="0"/>
              <a:pathLst>
                <a:path w="85215" h="86425" extrusionOk="0">
                  <a:moveTo>
                    <a:pt x="1748" y="1"/>
                  </a:moveTo>
                  <a:lnTo>
                    <a:pt x="0" y="2958"/>
                  </a:lnTo>
                  <a:lnTo>
                    <a:pt x="83602" y="86424"/>
                  </a:lnTo>
                  <a:lnTo>
                    <a:pt x="85215" y="83467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90" name="Shape 1290"/>
            <p:cNvSpPr/>
            <p:nvPr/>
          </p:nvSpPr>
          <p:spPr>
            <a:xfrm>
              <a:off x="4707150" y="1713350"/>
              <a:ext cx="2130375" cy="2163950"/>
            </a:xfrm>
            <a:custGeom>
              <a:avLst/>
              <a:gdLst/>
              <a:ahLst/>
              <a:cxnLst/>
              <a:rect l="0" t="0" r="0" b="0"/>
              <a:pathLst>
                <a:path w="85215" h="86558" extrusionOk="0">
                  <a:moveTo>
                    <a:pt x="1614" y="0"/>
                  </a:moveTo>
                  <a:lnTo>
                    <a:pt x="1" y="2957"/>
                  </a:lnTo>
                  <a:lnTo>
                    <a:pt x="83468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91" name="Shape 1291"/>
            <p:cNvSpPr/>
            <p:nvPr/>
          </p:nvSpPr>
          <p:spPr>
            <a:xfrm>
              <a:off x="4740750" y="16528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748" y="1"/>
                  </a:moveTo>
                  <a:lnTo>
                    <a:pt x="1" y="2958"/>
                  </a:lnTo>
                  <a:lnTo>
                    <a:pt x="83602" y="86559"/>
                  </a:lnTo>
                  <a:lnTo>
                    <a:pt x="85215" y="83602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92" name="Shape 1292"/>
            <p:cNvSpPr/>
            <p:nvPr/>
          </p:nvSpPr>
          <p:spPr>
            <a:xfrm>
              <a:off x="4777725" y="1592375"/>
              <a:ext cx="2130375" cy="2160600"/>
            </a:xfrm>
            <a:custGeom>
              <a:avLst/>
              <a:gdLst/>
              <a:ahLst/>
              <a:cxnLst/>
              <a:rect l="0" t="0" r="0" b="0"/>
              <a:pathLst>
                <a:path w="85215" h="86424" extrusionOk="0">
                  <a:moveTo>
                    <a:pt x="1613" y="1"/>
                  </a:moveTo>
                  <a:lnTo>
                    <a:pt x="0" y="2957"/>
                  </a:lnTo>
                  <a:lnTo>
                    <a:pt x="83467" y="86424"/>
                  </a:lnTo>
                  <a:lnTo>
                    <a:pt x="85215" y="83601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93" name="Shape 1293"/>
            <p:cNvSpPr/>
            <p:nvPr/>
          </p:nvSpPr>
          <p:spPr>
            <a:xfrm>
              <a:off x="4811325" y="1531900"/>
              <a:ext cx="2133750" cy="2160600"/>
            </a:xfrm>
            <a:custGeom>
              <a:avLst/>
              <a:gdLst/>
              <a:ahLst/>
              <a:cxnLst/>
              <a:rect l="0" t="0" r="0" b="0"/>
              <a:pathLst>
                <a:path w="85350" h="86424" extrusionOk="0">
                  <a:moveTo>
                    <a:pt x="1748" y="0"/>
                  </a:moveTo>
                  <a:lnTo>
                    <a:pt x="0" y="2823"/>
                  </a:lnTo>
                  <a:lnTo>
                    <a:pt x="83602" y="86423"/>
                  </a:lnTo>
                  <a:lnTo>
                    <a:pt x="85349" y="83467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94" name="Shape 1294"/>
            <p:cNvSpPr/>
            <p:nvPr/>
          </p:nvSpPr>
          <p:spPr>
            <a:xfrm>
              <a:off x="4848275" y="1468050"/>
              <a:ext cx="2130400" cy="2163975"/>
            </a:xfrm>
            <a:custGeom>
              <a:avLst/>
              <a:gdLst/>
              <a:ahLst/>
              <a:cxnLst/>
              <a:rect l="0" t="0" r="0" b="0"/>
              <a:pathLst>
                <a:path w="85216" h="86559" extrusionOk="0">
                  <a:moveTo>
                    <a:pt x="1614" y="0"/>
                  </a:moveTo>
                  <a:lnTo>
                    <a:pt x="1" y="2957"/>
                  </a:lnTo>
                  <a:lnTo>
                    <a:pt x="83602" y="86558"/>
                  </a:lnTo>
                  <a:lnTo>
                    <a:pt x="85215" y="83601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95" name="Shape 1295"/>
            <p:cNvSpPr/>
            <p:nvPr/>
          </p:nvSpPr>
          <p:spPr>
            <a:xfrm>
              <a:off x="4881875" y="1431100"/>
              <a:ext cx="2133750" cy="2140425"/>
            </a:xfrm>
            <a:custGeom>
              <a:avLst/>
              <a:gdLst/>
              <a:ahLst/>
              <a:cxnLst/>
              <a:rect l="0" t="0" r="0" b="0"/>
              <a:pathLst>
                <a:path w="85350" h="85617" extrusionOk="0">
                  <a:moveTo>
                    <a:pt x="1211" y="0"/>
                  </a:moveTo>
                  <a:lnTo>
                    <a:pt x="1" y="2016"/>
                  </a:lnTo>
                  <a:lnTo>
                    <a:pt x="83602" y="85617"/>
                  </a:lnTo>
                  <a:lnTo>
                    <a:pt x="85350" y="82660"/>
                  </a:lnTo>
                  <a:lnTo>
                    <a:pt x="2689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96" name="Shape 1296"/>
            <p:cNvSpPr/>
            <p:nvPr/>
          </p:nvSpPr>
          <p:spPr>
            <a:xfrm>
              <a:off x="4928925" y="1431100"/>
              <a:ext cx="2120300" cy="2076600"/>
            </a:xfrm>
            <a:custGeom>
              <a:avLst/>
              <a:gdLst/>
              <a:ahLst/>
              <a:cxnLst/>
              <a:rect l="0" t="0" r="0" b="0"/>
              <a:pathLst>
                <a:path w="84812" h="83064" extrusionOk="0">
                  <a:moveTo>
                    <a:pt x="1" y="0"/>
                  </a:moveTo>
                  <a:lnTo>
                    <a:pt x="83199" y="83063"/>
                  </a:lnTo>
                  <a:lnTo>
                    <a:pt x="84812" y="80106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97" name="Shape 1297"/>
            <p:cNvSpPr/>
            <p:nvPr/>
          </p:nvSpPr>
          <p:spPr>
            <a:xfrm>
              <a:off x="5026375" y="1431100"/>
              <a:ext cx="2059825" cy="2016100"/>
            </a:xfrm>
            <a:custGeom>
              <a:avLst/>
              <a:gdLst/>
              <a:ahLst/>
              <a:cxnLst/>
              <a:rect l="0" t="0" r="0" b="0"/>
              <a:pathLst>
                <a:path w="82393" h="80644" extrusionOk="0">
                  <a:moveTo>
                    <a:pt x="0" y="0"/>
                  </a:moveTo>
                  <a:lnTo>
                    <a:pt x="80645" y="80644"/>
                  </a:lnTo>
                  <a:lnTo>
                    <a:pt x="82392" y="77687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98" name="Shape 1298"/>
            <p:cNvSpPr/>
            <p:nvPr/>
          </p:nvSpPr>
          <p:spPr>
            <a:xfrm>
              <a:off x="5123825" y="1431100"/>
              <a:ext cx="1995975" cy="1955625"/>
            </a:xfrm>
            <a:custGeom>
              <a:avLst/>
              <a:gdLst/>
              <a:ahLst/>
              <a:cxnLst/>
              <a:rect l="0" t="0" r="0" b="0"/>
              <a:pathLst>
                <a:path w="79839" h="78225" extrusionOk="0">
                  <a:moveTo>
                    <a:pt x="0" y="0"/>
                  </a:moveTo>
                  <a:lnTo>
                    <a:pt x="78225" y="78225"/>
                  </a:lnTo>
                  <a:lnTo>
                    <a:pt x="79838" y="75268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299" name="Shape 1299"/>
            <p:cNvSpPr/>
            <p:nvPr/>
          </p:nvSpPr>
          <p:spPr>
            <a:xfrm>
              <a:off x="5221275" y="1431100"/>
              <a:ext cx="1935475" cy="1891775"/>
            </a:xfrm>
            <a:custGeom>
              <a:avLst/>
              <a:gdLst/>
              <a:ahLst/>
              <a:cxnLst/>
              <a:rect l="0" t="0" r="0" b="0"/>
              <a:pathLst>
                <a:path w="77419" h="75671" extrusionOk="0">
                  <a:moveTo>
                    <a:pt x="0" y="0"/>
                  </a:moveTo>
                  <a:lnTo>
                    <a:pt x="75671" y="75671"/>
                  </a:lnTo>
                  <a:lnTo>
                    <a:pt x="77419" y="7271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00" name="Shape 1300"/>
            <p:cNvSpPr/>
            <p:nvPr/>
          </p:nvSpPr>
          <p:spPr>
            <a:xfrm>
              <a:off x="5318700" y="1431100"/>
              <a:ext cx="1875025" cy="1831300"/>
            </a:xfrm>
            <a:custGeom>
              <a:avLst/>
              <a:gdLst/>
              <a:ahLst/>
              <a:cxnLst/>
              <a:rect l="0" t="0" r="0" b="0"/>
              <a:pathLst>
                <a:path w="75001" h="73252" extrusionOk="0">
                  <a:moveTo>
                    <a:pt x="1" y="0"/>
                  </a:moveTo>
                  <a:lnTo>
                    <a:pt x="73253" y="73251"/>
                  </a:lnTo>
                  <a:lnTo>
                    <a:pt x="75000" y="7029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01" name="Shape 1301"/>
            <p:cNvSpPr/>
            <p:nvPr/>
          </p:nvSpPr>
          <p:spPr>
            <a:xfrm>
              <a:off x="5416150" y="1431100"/>
              <a:ext cx="1811175" cy="1770825"/>
            </a:xfrm>
            <a:custGeom>
              <a:avLst/>
              <a:gdLst/>
              <a:ahLst/>
              <a:cxnLst/>
              <a:rect l="0" t="0" r="0" b="0"/>
              <a:pathLst>
                <a:path w="72447" h="70833" extrusionOk="0">
                  <a:moveTo>
                    <a:pt x="1" y="0"/>
                  </a:moveTo>
                  <a:lnTo>
                    <a:pt x="70699" y="70832"/>
                  </a:lnTo>
                  <a:lnTo>
                    <a:pt x="72446" y="6787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02" name="Shape 1302"/>
            <p:cNvSpPr/>
            <p:nvPr/>
          </p:nvSpPr>
          <p:spPr>
            <a:xfrm>
              <a:off x="5510250" y="1431100"/>
              <a:ext cx="1754025" cy="1706975"/>
            </a:xfrm>
            <a:custGeom>
              <a:avLst/>
              <a:gdLst/>
              <a:ahLst/>
              <a:cxnLst/>
              <a:rect l="0" t="0" r="0" b="0"/>
              <a:pathLst>
                <a:path w="70161" h="68279" extrusionOk="0">
                  <a:moveTo>
                    <a:pt x="0" y="0"/>
                  </a:moveTo>
                  <a:lnTo>
                    <a:pt x="68413" y="68278"/>
                  </a:lnTo>
                  <a:lnTo>
                    <a:pt x="70161" y="65456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03" name="Shape 1303"/>
            <p:cNvSpPr/>
            <p:nvPr/>
          </p:nvSpPr>
          <p:spPr>
            <a:xfrm>
              <a:off x="5607675" y="1431100"/>
              <a:ext cx="1690200" cy="1646500"/>
            </a:xfrm>
            <a:custGeom>
              <a:avLst/>
              <a:gdLst/>
              <a:ahLst/>
              <a:cxnLst/>
              <a:rect l="0" t="0" r="0" b="0"/>
              <a:pathLst>
                <a:path w="67608" h="65860" extrusionOk="0">
                  <a:moveTo>
                    <a:pt x="1" y="0"/>
                  </a:moveTo>
                  <a:lnTo>
                    <a:pt x="65995" y="65859"/>
                  </a:lnTo>
                  <a:lnTo>
                    <a:pt x="67608" y="62902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04" name="Shape 1304"/>
            <p:cNvSpPr/>
            <p:nvPr/>
          </p:nvSpPr>
          <p:spPr>
            <a:xfrm>
              <a:off x="5705125" y="1431100"/>
              <a:ext cx="1629725" cy="1586000"/>
            </a:xfrm>
            <a:custGeom>
              <a:avLst/>
              <a:gdLst/>
              <a:ahLst/>
              <a:cxnLst/>
              <a:rect l="0" t="0" r="0" b="0"/>
              <a:pathLst>
                <a:path w="65189" h="63440" extrusionOk="0">
                  <a:moveTo>
                    <a:pt x="1" y="0"/>
                  </a:moveTo>
                  <a:lnTo>
                    <a:pt x="63441" y="63440"/>
                  </a:lnTo>
                  <a:lnTo>
                    <a:pt x="65188" y="60483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05" name="Shape 1305"/>
            <p:cNvSpPr/>
            <p:nvPr/>
          </p:nvSpPr>
          <p:spPr>
            <a:xfrm>
              <a:off x="5802575" y="1431100"/>
              <a:ext cx="1565875" cy="1525525"/>
            </a:xfrm>
            <a:custGeom>
              <a:avLst/>
              <a:gdLst/>
              <a:ahLst/>
              <a:cxnLst/>
              <a:rect l="0" t="0" r="0" b="0"/>
              <a:pathLst>
                <a:path w="62635" h="61021" extrusionOk="0">
                  <a:moveTo>
                    <a:pt x="1" y="0"/>
                  </a:moveTo>
                  <a:lnTo>
                    <a:pt x="61021" y="61020"/>
                  </a:lnTo>
                  <a:lnTo>
                    <a:pt x="62634" y="5806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06" name="Shape 1306"/>
            <p:cNvSpPr/>
            <p:nvPr/>
          </p:nvSpPr>
          <p:spPr>
            <a:xfrm>
              <a:off x="5900025" y="1431100"/>
              <a:ext cx="1481850" cy="1461675"/>
            </a:xfrm>
            <a:custGeom>
              <a:avLst/>
              <a:gdLst/>
              <a:ahLst/>
              <a:cxnLst/>
              <a:rect l="0" t="0" r="0" b="0"/>
              <a:pathLst>
                <a:path w="59274" h="58467" extrusionOk="0">
                  <a:moveTo>
                    <a:pt x="0" y="0"/>
                  </a:moveTo>
                  <a:lnTo>
                    <a:pt x="58468" y="58467"/>
                  </a:lnTo>
                  <a:lnTo>
                    <a:pt x="59274" y="57123"/>
                  </a:lnTo>
                  <a:lnTo>
                    <a:pt x="56048" y="5147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07" name="Shape 1307"/>
            <p:cNvSpPr/>
            <p:nvPr/>
          </p:nvSpPr>
          <p:spPr>
            <a:xfrm>
              <a:off x="5997475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51747" y="51881"/>
                  </a:lnTo>
                  <a:lnTo>
                    <a:pt x="52285" y="51478"/>
                  </a:lnTo>
                  <a:lnTo>
                    <a:pt x="46908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08" name="Shape 1308"/>
            <p:cNvSpPr/>
            <p:nvPr/>
          </p:nvSpPr>
          <p:spPr>
            <a:xfrm>
              <a:off x="6094900" y="1431100"/>
              <a:ext cx="1075300" cy="1065175"/>
            </a:xfrm>
            <a:custGeom>
              <a:avLst/>
              <a:gdLst/>
              <a:ahLst/>
              <a:cxnLst/>
              <a:rect l="0" t="0" r="0" b="0"/>
              <a:pathLst>
                <a:path w="43012" h="42607" extrusionOk="0">
                  <a:moveTo>
                    <a:pt x="1" y="0"/>
                  </a:moveTo>
                  <a:lnTo>
                    <a:pt x="42608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09" name="Shape 1309"/>
            <p:cNvSpPr/>
            <p:nvPr/>
          </p:nvSpPr>
          <p:spPr>
            <a:xfrm>
              <a:off x="6189000" y="1431100"/>
              <a:ext cx="850150" cy="836700"/>
            </a:xfrm>
            <a:custGeom>
              <a:avLst/>
              <a:gdLst/>
              <a:ahLst/>
              <a:cxnLst/>
              <a:rect l="0" t="0" r="0" b="0"/>
              <a:pathLst>
                <a:path w="34006" h="33468" extrusionOk="0">
                  <a:moveTo>
                    <a:pt x="0" y="0"/>
                  </a:moveTo>
                  <a:lnTo>
                    <a:pt x="33602" y="33467"/>
                  </a:lnTo>
                  <a:lnTo>
                    <a:pt x="34005" y="33198"/>
                  </a:lnTo>
                  <a:lnTo>
                    <a:pt x="28629" y="23924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10" name="Shape 1310"/>
            <p:cNvSpPr/>
            <p:nvPr/>
          </p:nvSpPr>
          <p:spPr>
            <a:xfrm>
              <a:off x="6286450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0" y="0"/>
                  </a:moveTo>
                  <a:lnTo>
                    <a:pt x="24328" y="24328"/>
                  </a:lnTo>
                  <a:lnTo>
                    <a:pt x="24731" y="23924"/>
                  </a:lnTo>
                  <a:lnTo>
                    <a:pt x="19489" y="1478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11" name="Shape 1311"/>
            <p:cNvSpPr/>
            <p:nvPr/>
          </p:nvSpPr>
          <p:spPr>
            <a:xfrm>
              <a:off x="6383900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215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12" name="Shape 1312"/>
            <p:cNvSpPr/>
            <p:nvPr/>
          </p:nvSpPr>
          <p:spPr>
            <a:xfrm>
              <a:off x="6481325" y="1431100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1" y="0"/>
                  </a:moveTo>
                  <a:lnTo>
                    <a:pt x="5915" y="5914"/>
                  </a:lnTo>
                  <a:lnTo>
                    <a:pt x="6318" y="5645"/>
                  </a:lnTo>
                  <a:lnTo>
                    <a:pt x="3092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1313" name="Shape 1313"/>
          <p:cNvSpPr/>
          <p:nvPr/>
        </p:nvSpPr>
        <p:spPr>
          <a:xfrm rot="10800000" flipH="1">
            <a:off x="-123825" y="847791"/>
            <a:ext cx="674400" cy="5844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14" name="Shape 1314"/>
          <p:cNvSpPr/>
          <p:nvPr/>
        </p:nvSpPr>
        <p:spPr>
          <a:xfrm rot="10800000" flipH="1">
            <a:off x="503115" y="1161450"/>
            <a:ext cx="352800" cy="3054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15" name="Shape 1315"/>
          <p:cNvSpPr/>
          <p:nvPr/>
        </p:nvSpPr>
        <p:spPr>
          <a:xfrm rot="10800000" flipH="1">
            <a:off x="1208423" y="-131812"/>
            <a:ext cx="674400" cy="5844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316" name="Shape 1316"/>
          <p:cNvSpPr/>
          <p:nvPr/>
        </p:nvSpPr>
        <p:spPr>
          <a:xfrm rot="10800000" flipH="1">
            <a:off x="247753" y="49692"/>
            <a:ext cx="295199" cy="255599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grpSp>
        <p:nvGrpSpPr>
          <p:cNvPr id="1317" name="Shape 1317"/>
          <p:cNvGrpSpPr/>
          <p:nvPr/>
        </p:nvGrpSpPr>
        <p:grpSpPr>
          <a:xfrm rot="10800000" flipH="1">
            <a:off x="8218342" y="4123089"/>
            <a:ext cx="685311" cy="593091"/>
            <a:chOff x="238125" y="1431100"/>
            <a:chExt cx="3296350" cy="2852775"/>
          </a:xfrm>
        </p:grpSpPr>
        <p:sp>
          <p:nvSpPr>
            <p:cNvPr id="1318" name="Shape 1318"/>
            <p:cNvSpPr/>
            <p:nvPr/>
          </p:nvSpPr>
          <p:spPr>
            <a:xfrm>
              <a:off x="980725" y="4136025"/>
              <a:ext cx="157950" cy="147850"/>
            </a:xfrm>
            <a:custGeom>
              <a:avLst/>
              <a:gdLst/>
              <a:ahLst/>
              <a:cxnLst/>
              <a:rect l="0" t="0" r="0" b="0"/>
              <a:pathLst>
                <a:path w="6318" h="5914" extrusionOk="0">
                  <a:moveTo>
                    <a:pt x="403" y="0"/>
                  </a:moveTo>
                  <a:lnTo>
                    <a:pt x="0" y="269"/>
                  </a:lnTo>
                  <a:lnTo>
                    <a:pt x="3226" y="5914"/>
                  </a:lnTo>
                  <a:lnTo>
                    <a:pt x="6317" y="591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0E2C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19" name="Shape 1319"/>
            <p:cNvSpPr/>
            <p:nvPr/>
          </p:nvSpPr>
          <p:spPr>
            <a:xfrm>
              <a:off x="849675" y="3907525"/>
              <a:ext cx="386425" cy="376350"/>
            </a:xfrm>
            <a:custGeom>
              <a:avLst/>
              <a:gdLst/>
              <a:ahLst/>
              <a:cxnLst/>
              <a:rect l="0" t="0" r="0" b="0"/>
              <a:pathLst>
                <a:path w="15457" h="15054" extrusionOk="0">
                  <a:moveTo>
                    <a:pt x="403" y="0"/>
                  </a:moveTo>
                  <a:lnTo>
                    <a:pt x="0" y="269"/>
                  </a:lnTo>
                  <a:lnTo>
                    <a:pt x="5242" y="9543"/>
                  </a:lnTo>
                  <a:lnTo>
                    <a:pt x="10887" y="15054"/>
                  </a:lnTo>
                  <a:lnTo>
                    <a:pt x="15457" y="15054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rgbClr val="01E0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20" name="Shape 1320"/>
            <p:cNvSpPr/>
            <p:nvPr/>
          </p:nvSpPr>
          <p:spPr>
            <a:xfrm>
              <a:off x="715250" y="3675675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404" y="0"/>
                  </a:moveTo>
                  <a:lnTo>
                    <a:pt x="1" y="404"/>
                  </a:lnTo>
                  <a:lnTo>
                    <a:pt x="5377" y="9543"/>
                  </a:lnTo>
                  <a:lnTo>
                    <a:pt x="20162" y="24328"/>
                  </a:lnTo>
                  <a:lnTo>
                    <a:pt x="24732" y="2432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2DFC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21" name="Shape 1321"/>
            <p:cNvSpPr/>
            <p:nvPr/>
          </p:nvSpPr>
          <p:spPr>
            <a:xfrm>
              <a:off x="584200" y="3447175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404" y="1"/>
                  </a:moveTo>
                  <a:lnTo>
                    <a:pt x="1" y="270"/>
                  </a:lnTo>
                  <a:lnTo>
                    <a:pt x="5243" y="9544"/>
                  </a:lnTo>
                  <a:lnTo>
                    <a:pt x="29167" y="33468"/>
                  </a:lnTo>
                  <a:lnTo>
                    <a:pt x="33872" y="33468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3DD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22" name="Shape 1322"/>
            <p:cNvSpPr/>
            <p:nvPr/>
          </p:nvSpPr>
          <p:spPr>
            <a:xfrm>
              <a:off x="449800" y="3218700"/>
              <a:ext cx="1078650" cy="1065175"/>
            </a:xfrm>
            <a:custGeom>
              <a:avLst/>
              <a:gdLst/>
              <a:ahLst/>
              <a:cxnLst/>
              <a:rect l="0" t="0" r="0" b="0"/>
              <a:pathLst>
                <a:path w="43146" h="42607" extrusionOk="0">
                  <a:moveTo>
                    <a:pt x="404" y="0"/>
                  </a:moveTo>
                  <a:lnTo>
                    <a:pt x="1" y="269"/>
                  </a:lnTo>
                  <a:lnTo>
                    <a:pt x="5377" y="9543"/>
                  </a:lnTo>
                  <a:lnTo>
                    <a:pt x="38441" y="42607"/>
                  </a:lnTo>
                  <a:lnTo>
                    <a:pt x="43145" y="42607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04DBC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23" name="Shape 1323"/>
            <p:cNvSpPr/>
            <p:nvPr/>
          </p:nvSpPr>
          <p:spPr>
            <a:xfrm>
              <a:off x="318750" y="2990200"/>
              <a:ext cx="1307150" cy="1293675"/>
            </a:xfrm>
            <a:custGeom>
              <a:avLst/>
              <a:gdLst/>
              <a:ahLst/>
              <a:cxnLst/>
              <a:rect l="0" t="0" r="0" b="0"/>
              <a:pathLst>
                <a:path w="52286" h="51747" extrusionOk="0">
                  <a:moveTo>
                    <a:pt x="404" y="1"/>
                  </a:moveTo>
                  <a:lnTo>
                    <a:pt x="1" y="269"/>
                  </a:lnTo>
                  <a:lnTo>
                    <a:pt x="5243" y="9409"/>
                  </a:lnTo>
                  <a:lnTo>
                    <a:pt x="47581" y="51747"/>
                  </a:lnTo>
                  <a:lnTo>
                    <a:pt x="52285" y="51747"/>
                  </a:lnTo>
                  <a:lnTo>
                    <a:pt x="39517" y="38978"/>
                  </a:lnTo>
                  <a:lnTo>
                    <a:pt x="37097" y="38978"/>
                  </a:lnTo>
                  <a:lnTo>
                    <a:pt x="33737" y="33333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06D9C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24" name="Shape 1324"/>
            <p:cNvSpPr/>
            <p:nvPr/>
          </p:nvSpPr>
          <p:spPr>
            <a:xfrm>
              <a:off x="128650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25" name="Shape 1325"/>
            <p:cNvSpPr/>
            <p:nvPr/>
          </p:nvSpPr>
          <p:spPr>
            <a:xfrm>
              <a:off x="238125" y="28222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806" y="0"/>
                  </a:moveTo>
                  <a:lnTo>
                    <a:pt x="0" y="1479"/>
                  </a:lnTo>
                  <a:lnTo>
                    <a:pt x="3226" y="6989"/>
                  </a:lnTo>
                  <a:lnTo>
                    <a:pt x="36559" y="40322"/>
                  </a:lnTo>
                  <a:lnTo>
                    <a:pt x="36962" y="40053"/>
                  </a:lnTo>
                  <a:lnTo>
                    <a:pt x="31720" y="30779"/>
                  </a:lnTo>
                  <a:lnTo>
                    <a:pt x="806" y="0"/>
                  </a:lnTo>
                  <a:close/>
                </a:path>
              </a:pathLst>
            </a:custGeom>
            <a:solidFill>
              <a:srgbClr val="07D8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26" name="Shape 1326"/>
            <p:cNvSpPr/>
            <p:nvPr/>
          </p:nvSpPr>
          <p:spPr>
            <a:xfrm>
              <a:off x="13839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27" name="Shape 1327"/>
            <p:cNvSpPr/>
            <p:nvPr/>
          </p:nvSpPr>
          <p:spPr>
            <a:xfrm>
              <a:off x="251550" y="2761700"/>
              <a:ext cx="779600" cy="840075"/>
            </a:xfrm>
            <a:custGeom>
              <a:avLst/>
              <a:gdLst/>
              <a:ahLst/>
              <a:cxnLst/>
              <a:rect l="0" t="0" r="0" b="0"/>
              <a:pathLst>
                <a:path w="31184" h="33603" extrusionOk="0">
                  <a:moveTo>
                    <a:pt x="1748" y="1"/>
                  </a:moveTo>
                  <a:lnTo>
                    <a:pt x="1" y="2823"/>
                  </a:lnTo>
                  <a:lnTo>
                    <a:pt x="30780" y="33603"/>
                  </a:lnTo>
                  <a:lnTo>
                    <a:pt x="31183" y="33199"/>
                  </a:lnTo>
                  <a:lnTo>
                    <a:pt x="25807" y="24060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8D6C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28" name="Shape 1328"/>
            <p:cNvSpPr/>
            <p:nvPr/>
          </p:nvSpPr>
          <p:spPr>
            <a:xfrm>
              <a:off x="288525" y="2697875"/>
              <a:ext cx="608200" cy="675400"/>
            </a:xfrm>
            <a:custGeom>
              <a:avLst/>
              <a:gdLst/>
              <a:ahLst/>
              <a:cxnLst/>
              <a:rect l="0" t="0" r="0" b="0"/>
              <a:pathLst>
                <a:path w="24328" h="27016" extrusionOk="0">
                  <a:moveTo>
                    <a:pt x="1613" y="0"/>
                  </a:moveTo>
                  <a:lnTo>
                    <a:pt x="0" y="2957"/>
                  </a:lnTo>
                  <a:lnTo>
                    <a:pt x="23925" y="27016"/>
                  </a:lnTo>
                  <a:lnTo>
                    <a:pt x="24328" y="26613"/>
                  </a:lnTo>
                  <a:lnTo>
                    <a:pt x="19086" y="17473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29" name="Shape 1329"/>
            <p:cNvSpPr/>
            <p:nvPr/>
          </p:nvSpPr>
          <p:spPr>
            <a:xfrm>
              <a:off x="14813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9D4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30" name="Shape 1330"/>
            <p:cNvSpPr/>
            <p:nvPr/>
          </p:nvSpPr>
          <p:spPr>
            <a:xfrm>
              <a:off x="157882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31" name="Shape 1331"/>
            <p:cNvSpPr/>
            <p:nvPr/>
          </p:nvSpPr>
          <p:spPr>
            <a:xfrm>
              <a:off x="322125" y="2637375"/>
              <a:ext cx="443550" cy="504050"/>
            </a:xfrm>
            <a:custGeom>
              <a:avLst/>
              <a:gdLst/>
              <a:ahLst/>
              <a:cxnLst/>
              <a:rect l="0" t="0" r="0" b="0"/>
              <a:pathLst>
                <a:path w="17742" h="20162" extrusionOk="0">
                  <a:moveTo>
                    <a:pt x="1747" y="1"/>
                  </a:moveTo>
                  <a:lnTo>
                    <a:pt x="0" y="2958"/>
                  </a:lnTo>
                  <a:lnTo>
                    <a:pt x="17339" y="20162"/>
                  </a:lnTo>
                  <a:lnTo>
                    <a:pt x="17742" y="19893"/>
                  </a:lnTo>
                  <a:lnTo>
                    <a:pt x="12366" y="10619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0AD3C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32" name="Shape 1332"/>
            <p:cNvSpPr/>
            <p:nvPr/>
          </p:nvSpPr>
          <p:spPr>
            <a:xfrm>
              <a:off x="359075" y="2576900"/>
              <a:ext cx="275575" cy="336050"/>
            </a:xfrm>
            <a:custGeom>
              <a:avLst/>
              <a:gdLst/>
              <a:ahLst/>
              <a:cxnLst/>
              <a:rect l="0" t="0" r="0" b="0"/>
              <a:pathLst>
                <a:path w="11023" h="13442" extrusionOk="0">
                  <a:moveTo>
                    <a:pt x="1614" y="1"/>
                  </a:moveTo>
                  <a:lnTo>
                    <a:pt x="1" y="2823"/>
                  </a:lnTo>
                  <a:lnTo>
                    <a:pt x="10484" y="13441"/>
                  </a:lnTo>
                  <a:lnTo>
                    <a:pt x="10888" y="13172"/>
                  </a:lnTo>
                  <a:lnTo>
                    <a:pt x="9812" y="1129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33" name="Shape 1333"/>
            <p:cNvSpPr/>
            <p:nvPr/>
          </p:nvSpPr>
          <p:spPr>
            <a:xfrm>
              <a:off x="167627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BD1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34" name="Shape 1334"/>
            <p:cNvSpPr/>
            <p:nvPr/>
          </p:nvSpPr>
          <p:spPr>
            <a:xfrm>
              <a:off x="392675" y="2513050"/>
              <a:ext cx="275575" cy="309175"/>
            </a:xfrm>
            <a:custGeom>
              <a:avLst/>
              <a:gdLst/>
              <a:ahLst/>
              <a:cxnLst/>
              <a:rect l="0" t="0" r="0" b="0"/>
              <a:pathLst>
                <a:path w="11023" h="12367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35" name="Shape 1335"/>
            <p:cNvSpPr/>
            <p:nvPr/>
          </p:nvSpPr>
          <p:spPr>
            <a:xfrm>
              <a:off x="1773725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634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0CCFC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36" name="Shape 1336"/>
            <p:cNvSpPr/>
            <p:nvPr/>
          </p:nvSpPr>
          <p:spPr>
            <a:xfrm>
              <a:off x="429650" y="24525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37" name="Shape 1337"/>
            <p:cNvSpPr/>
            <p:nvPr/>
          </p:nvSpPr>
          <p:spPr>
            <a:xfrm>
              <a:off x="1871150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40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0DCDC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38" name="Shape 1338"/>
            <p:cNvSpPr/>
            <p:nvPr/>
          </p:nvSpPr>
          <p:spPr>
            <a:xfrm>
              <a:off x="1965250" y="396465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473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39" name="Shape 1339"/>
            <p:cNvSpPr/>
            <p:nvPr/>
          </p:nvSpPr>
          <p:spPr>
            <a:xfrm>
              <a:off x="466600" y="23921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0ECC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40" name="Shape 1340"/>
            <p:cNvSpPr/>
            <p:nvPr/>
          </p:nvSpPr>
          <p:spPr>
            <a:xfrm>
              <a:off x="206270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41" name="Shape 1341"/>
            <p:cNvSpPr/>
            <p:nvPr/>
          </p:nvSpPr>
          <p:spPr>
            <a:xfrm>
              <a:off x="500200" y="23282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1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0CAC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42" name="Shape 1342"/>
            <p:cNvSpPr/>
            <p:nvPr/>
          </p:nvSpPr>
          <p:spPr>
            <a:xfrm>
              <a:off x="537175" y="22677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43" name="Shape 1343"/>
            <p:cNvSpPr/>
            <p:nvPr/>
          </p:nvSpPr>
          <p:spPr>
            <a:xfrm>
              <a:off x="2160150" y="396465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11C8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44" name="Shape 1344"/>
            <p:cNvSpPr/>
            <p:nvPr/>
          </p:nvSpPr>
          <p:spPr>
            <a:xfrm>
              <a:off x="570775" y="22072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45" name="Shape 1345"/>
            <p:cNvSpPr/>
            <p:nvPr/>
          </p:nvSpPr>
          <p:spPr>
            <a:xfrm>
              <a:off x="2257575" y="396465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12C7D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46" name="Shape 1346"/>
            <p:cNvSpPr/>
            <p:nvPr/>
          </p:nvSpPr>
          <p:spPr>
            <a:xfrm>
              <a:off x="2355025" y="3964650"/>
              <a:ext cx="383100" cy="319225"/>
            </a:xfrm>
            <a:custGeom>
              <a:avLst/>
              <a:gdLst/>
              <a:ahLst/>
              <a:cxnLst/>
              <a:rect l="0" t="0" r="0" b="0"/>
              <a:pathLst>
                <a:path w="1532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4248" y="12769"/>
                  </a:lnTo>
                  <a:lnTo>
                    <a:pt x="15323" y="10753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47" name="Shape 1347"/>
            <p:cNvSpPr/>
            <p:nvPr/>
          </p:nvSpPr>
          <p:spPr>
            <a:xfrm>
              <a:off x="607725" y="214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823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3C5D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48" name="Shape 1348"/>
            <p:cNvSpPr/>
            <p:nvPr/>
          </p:nvSpPr>
          <p:spPr>
            <a:xfrm>
              <a:off x="2452475" y="3941125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3495" y="1"/>
                  </a:moveTo>
                  <a:lnTo>
                    <a:pt x="2957" y="941"/>
                  </a:lnTo>
                  <a:lnTo>
                    <a:pt x="0" y="941"/>
                  </a:lnTo>
                  <a:lnTo>
                    <a:pt x="11156" y="12232"/>
                  </a:lnTo>
                  <a:lnTo>
                    <a:pt x="12904" y="9275"/>
                  </a:lnTo>
                  <a:lnTo>
                    <a:pt x="3495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49" name="Shape 1349"/>
            <p:cNvSpPr/>
            <p:nvPr/>
          </p:nvSpPr>
          <p:spPr>
            <a:xfrm>
              <a:off x="641325" y="208295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4C3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50" name="Shape 1350"/>
            <p:cNvSpPr/>
            <p:nvPr/>
          </p:nvSpPr>
          <p:spPr>
            <a:xfrm>
              <a:off x="678300" y="20224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7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51" name="Shape 1351"/>
            <p:cNvSpPr/>
            <p:nvPr/>
          </p:nvSpPr>
          <p:spPr>
            <a:xfrm>
              <a:off x="2533125" y="3877275"/>
              <a:ext cx="275550" cy="309175"/>
            </a:xfrm>
            <a:custGeom>
              <a:avLst/>
              <a:gdLst/>
              <a:ahLst/>
              <a:cxnLst/>
              <a:rect l="0" t="0" r="0" b="0"/>
              <a:pathLst>
                <a:path w="11022" h="12367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366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5C1D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52" name="Shape 1352"/>
            <p:cNvSpPr/>
            <p:nvPr/>
          </p:nvSpPr>
          <p:spPr>
            <a:xfrm>
              <a:off x="2570075" y="38168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53" name="Shape 1353"/>
            <p:cNvSpPr/>
            <p:nvPr/>
          </p:nvSpPr>
          <p:spPr>
            <a:xfrm>
              <a:off x="711900" y="19620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0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6C0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54" name="Shape 1354"/>
            <p:cNvSpPr/>
            <p:nvPr/>
          </p:nvSpPr>
          <p:spPr>
            <a:xfrm>
              <a:off x="2603675" y="37563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55" name="Shape 1355"/>
            <p:cNvSpPr/>
            <p:nvPr/>
          </p:nvSpPr>
          <p:spPr>
            <a:xfrm>
              <a:off x="748850" y="18981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748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7BED3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56" name="Shape 1356"/>
            <p:cNvSpPr/>
            <p:nvPr/>
          </p:nvSpPr>
          <p:spPr>
            <a:xfrm>
              <a:off x="2640650" y="36924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57" name="Shape 1357"/>
            <p:cNvSpPr/>
            <p:nvPr/>
          </p:nvSpPr>
          <p:spPr>
            <a:xfrm>
              <a:off x="785825" y="18376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18BCD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58" name="Shape 1358"/>
            <p:cNvSpPr/>
            <p:nvPr/>
          </p:nvSpPr>
          <p:spPr>
            <a:xfrm>
              <a:off x="2677600" y="36320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59" name="Shape 1359"/>
            <p:cNvSpPr/>
            <p:nvPr/>
          </p:nvSpPr>
          <p:spPr>
            <a:xfrm>
              <a:off x="819425" y="177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9BB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60" name="Shape 1360"/>
            <p:cNvSpPr/>
            <p:nvPr/>
          </p:nvSpPr>
          <p:spPr>
            <a:xfrm>
              <a:off x="2711200" y="35715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61" name="Shape 1361"/>
            <p:cNvSpPr/>
            <p:nvPr/>
          </p:nvSpPr>
          <p:spPr>
            <a:xfrm>
              <a:off x="856375" y="1713350"/>
              <a:ext cx="275575" cy="309150"/>
            </a:xfrm>
            <a:custGeom>
              <a:avLst/>
              <a:gdLst/>
              <a:ahLst/>
              <a:cxnLst/>
              <a:rect l="0" t="0" r="0" b="0"/>
              <a:pathLst>
                <a:path w="11023" h="12366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1BB9D5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62" name="Shape 1362"/>
            <p:cNvSpPr/>
            <p:nvPr/>
          </p:nvSpPr>
          <p:spPr>
            <a:xfrm>
              <a:off x="890000" y="165285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1" y="9275"/>
                  </a:lnTo>
                  <a:lnTo>
                    <a:pt x="1747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63" name="Shape 1363"/>
            <p:cNvSpPr/>
            <p:nvPr/>
          </p:nvSpPr>
          <p:spPr>
            <a:xfrm>
              <a:off x="2748175" y="35110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0" y="2823"/>
                  </a:lnTo>
                  <a:lnTo>
                    <a:pt x="9274" y="12232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CB7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64" name="Shape 1364"/>
            <p:cNvSpPr/>
            <p:nvPr/>
          </p:nvSpPr>
          <p:spPr>
            <a:xfrm>
              <a:off x="2781775" y="34471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0" y="2958"/>
                  </a:lnTo>
                  <a:lnTo>
                    <a:pt x="9409" y="12232"/>
                  </a:lnTo>
                  <a:lnTo>
                    <a:pt x="11022" y="9409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65" name="Shape 1365"/>
            <p:cNvSpPr/>
            <p:nvPr/>
          </p:nvSpPr>
          <p:spPr>
            <a:xfrm>
              <a:off x="926950" y="15923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613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3" y="1"/>
                  </a:lnTo>
                  <a:close/>
                </a:path>
              </a:pathLst>
            </a:custGeom>
            <a:solidFill>
              <a:srgbClr val="1DB5D6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66" name="Shape 1366"/>
            <p:cNvSpPr/>
            <p:nvPr/>
          </p:nvSpPr>
          <p:spPr>
            <a:xfrm>
              <a:off x="960550" y="1531900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0"/>
                  </a:moveTo>
                  <a:lnTo>
                    <a:pt x="1" y="2823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67" name="Shape 1367"/>
            <p:cNvSpPr/>
            <p:nvPr/>
          </p:nvSpPr>
          <p:spPr>
            <a:xfrm>
              <a:off x="2818725" y="33867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1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rgbClr val="1EB4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68" name="Shape 1368"/>
            <p:cNvSpPr/>
            <p:nvPr/>
          </p:nvSpPr>
          <p:spPr>
            <a:xfrm>
              <a:off x="997525" y="1468050"/>
              <a:ext cx="322600" cy="305800"/>
            </a:xfrm>
            <a:custGeom>
              <a:avLst/>
              <a:gdLst/>
              <a:ahLst/>
              <a:cxnLst/>
              <a:rect l="0" t="0" r="0" b="0"/>
              <a:pathLst>
                <a:path w="12904" h="12232" extrusionOk="0">
                  <a:moveTo>
                    <a:pt x="1747" y="0"/>
                  </a:moveTo>
                  <a:lnTo>
                    <a:pt x="0" y="2957"/>
                  </a:lnTo>
                  <a:lnTo>
                    <a:pt x="9274" y="12231"/>
                  </a:lnTo>
                  <a:lnTo>
                    <a:pt x="9946" y="11291"/>
                  </a:lnTo>
                  <a:lnTo>
                    <a:pt x="12903" y="11291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69" name="Shape 1369"/>
            <p:cNvSpPr/>
            <p:nvPr/>
          </p:nvSpPr>
          <p:spPr>
            <a:xfrm>
              <a:off x="2852325" y="3326225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0"/>
                  </a:moveTo>
                  <a:lnTo>
                    <a:pt x="1" y="2957"/>
                  </a:lnTo>
                  <a:lnTo>
                    <a:pt x="9409" y="12231"/>
                  </a:lnTo>
                  <a:lnTo>
                    <a:pt x="11022" y="9274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1FB2D7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70" name="Shape 1370"/>
            <p:cNvSpPr/>
            <p:nvPr/>
          </p:nvSpPr>
          <p:spPr>
            <a:xfrm>
              <a:off x="1034475" y="1431100"/>
              <a:ext cx="383075" cy="319225"/>
            </a:xfrm>
            <a:custGeom>
              <a:avLst/>
              <a:gdLst/>
              <a:ahLst/>
              <a:cxnLst/>
              <a:rect l="0" t="0" r="0" b="0"/>
              <a:pathLst>
                <a:path w="15323" h="12769" extrusionOk="0">
                  <a:moveTo>
                    <a:pt x="1076" y="0"/>
                  </a:moveTo>
                  <a:lnTo>
                    <a:pt x="1" y="2016"/>
                  </a:lnTo>
                  <a:lnTo>
                    <a:pt x="10619" y="12769"/>
                  </a:lnTo>
                  <a:lnTo>
                    <a:pt x="15323" y="12769"/>
                  </a:lnTo>
                  <a:lnTo>
                    <a:pt x="2554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71" name="Shape 1371"/>
            <p:cNvSpPr/>
            <p:nvPr/>
          </p:nvSpPr>
          <p:spPr>
            <a:xfrm>
              <a:off x="2889300" y="32623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748" y="0"/>
                  </a:moveTo>
                  <a:lnTo>
                    <a:pt x="0" y="2957"/>
                  </a:lnTo>
                  <a:lnTo>
                    <a:pt x="9274" y="12366"/>
                  </a:lnTo>
                  <a:lnTo>
                    <a:pt x="11022" y="9409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20B0D8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72" name="Shape 1372"/>
            <p:cNvSpPr/>
            <p:nvPr/>
          </p:nvSpPr>
          <p:spPr>
            <a:xfrm>
              <a:off x="10781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73" name="Shape 1373"/>
            <p:cNvSpPr/>
            <p:nvPr/>
          </p:nvSpPr>
          <p:spPr>
            <a:xfrm>
              <a:off x="2926250" y="3201900"/>
              <a:ext cx="272200" cy="305800"/>
            </a:xfrm>
            <a:custGeom>
              <a:avLst/>
              <a:gdLst/>
              <a:ahLst/>
              <a:cxnLst/>
              <a:rect l="0" t="0" r="0" b="0"/>
              <a:pathLst>
                <a:path w="10888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0888" y="927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1AE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74" name="Shape 1374"/>
            <p:cNvSpPr/>
            <p:nvPr/>
          </p:nvSpPr>
          <p:spPr>
            <a:xfrm>
              <a:off x="117560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75" name="Shape 1375"/>
            <p:cNvSpPr/>
            <p:nvPr/>
          </p:nvSpPr>
          <p:spPr>
            <a:xfrm>
              <a:off x="2959850" y="31414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275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2AD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76" name="Shape 1376"/>
            <p:cNvSpPr/>
            <p:nvPr/>
          </p:nvSpPr>
          <p:spPr>
            <a:xfrm>
              <a:off x="2996825" y="3077575"/>
              <a:ext cx="275550" cy="309150"/>
            </a:xfrm>
            <a:custGeom>
              <a:avLst/>
              <a:gdLst/>
              <a:ahLst/>
              <a:cxnLst/>
              <a:rect l="0" t="0" r="0" b="0"/>
              <a:pathLst>
                <a:path w="11022" h="12366" extrusionOk="0">
                  <a:moveTo>
                    <a:pt x="1613" y="0"/>
                  </a:moveTo>
                  <a:lnTo>
                    <a:pt x="0" y="2957"/>
                  </a:lnTo>
                  <a:lnTo>
                    <a:pt x="9275" y="12366"/>
                  </a:lnTo>
                  <a:lnTo>
                    <a:pt x="11022" y="9409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77" name="Shape 1377"/>
            <p:cNvSpPr/>
            <p:nvPr/>
          </p:nvSpPr>
          <p:spPr>
            <a:xfrm>
              <a:off x="12730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3AB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78" name="Shape 1378"/>
            <p:cNvSpPr/>
            <p:nvPr/>
          </p:nvSpPr>
          <p:spPr>
            <a:xfrm>
              <a:off x="137050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79" name="Shape 1379"/>
            <p:cNvSpPr/>
            <p:nvPr/>
          </p:nvSpPr>
          <p:spPr>
            <a:xfrm>
              <a:off x="3030425" y="301707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8" y="1"/>
                  </a:moveTo>
                  <a:lnTo>
                    <a:pt x="1" y="2958"/>
                  </a:lnTo>
                  <a:lnTo>
                    <a:pt x="9409" y="12232"/>
                  </a:lnTo>
                  <a:lnTo>
                    <a:pt x="11022" y="9275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25A9DA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80" name="Shape 1380"/>
            <p:cNvSpPr/>
            <p:nvPr/>
          </p:nvSpPr>
          <p:spPr>
            <a:xfrm>
              <a:off x="1467950" y="1431100"/>
              <a:ext cx="433475" cy="319225"/>
            </a:xfrm>
            <a:custGeom>
              <a:avLst/>
              <a:gdLst/>
              <a:ahLst/>
              <a:cxnLst/>
              <a:rect l="0" t="0" r="0" b="0"/>
              <a:pathLst>
                <a:path w="17339" h="12769" extrusionOk="0">
                  <a:moveTo>
                    <a:pt x="0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81" name="Shape 1381"/>
            <p:cNvSpPr/>
            <p:nvPr/>
          </p:nvSpPr>
          <p:spPr>
            <a:xfrm>
              <a:off x="3067375" y="2956600"/>
              <a:ext cx="275575" cy="305800"/>
            </a:xfrm>
            <a:custGeom>
              <a:avLst/>
              <a:gdLst/>
              <a:ahLst/>
              <a:cxnLst/>
              <a:rect l="0" t="0" r="0" b="0"/>
              <a:pathLst>
                <a:path w="11023" h="12232" extrusionOk="0">
                  <a:moveTo>
                    <a:pt x="1614" y="0"/>
                  </a:moveTo>
                  <a:lnTo>
                    <a:pt x="1" y="2957"/>
                  </a:lnTo>
                  <a:lnTo>
                    <a:pt x="9275" y="12231"/>
                  </a:lnTo>
                  <a:lnTo>
                    <a:pt x="11022" y="9275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rgbClr val="26A8DB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82" name="Shape 1382"/>
            <p:cNvSpPr/>
            <p:nvPr/>
          </p:nvSpPr>
          <p:spPr>
            <a:xfrm>
              <a:off x="15653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83" name="Shape 1383"/>
            <p:cNvSpPr/>
            <p:nvPr/>
          </p:nvSpPr>
          <p:spPr>
            <a:xfrm>
              <a:off x="3101000" y="2896125"/>
              <a:ext cx="275550" cy="305800"/>
            </a:xfrm>
            <a:custGeom>
              <a:avLst/>
              <a:gdLst/>
              <a:ahLst/>
              <a:cxnLst/>
              <a:rect l="0" t="0" r="0" b="0"/>
              <a:pathLst>
                <a:path w="11022" h="12232" extrusionOk="0">
                  <a:moveTo>
                    <a:pt x="1747" y="0"/>
                  </a:moveTo>
                  <a:lnTo>
                    <a:pt x="0" y="2823"/>
                  </a:lnTo>
                  <a:lnTo>
                    <a:pt x="9409" y="12231"/>
                  </a:lnTo>
                  <a:lnTo>
                    <a:pt x="11021" y="9274"/>
                  </a:lnTo>
                  <a:lnTo>
                    <a:pt x="1747" y="0"/>
                  </a:lnTo>
                  <a:close/>
                </a:path>
              </a:pathLst>
            </a:custGeom>
            <a:solidFill>
              <a:srgbClr val="27A6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84" name="Shape 1384"/>
            <p:cNvSpPr/>
            <p:nvPr/>
          </p:nvSpPr>
          <p:spPr>
            <a:xfrm>
              <a:off x="3137950" y="2802025"/>
              <a:ext cx="275550" cy="336050"/>
            </a:xfrm>
            <a:custGeom>
              <a:avLst/>
              <a:gdLst/>
              <a:ahLst/>
              <a:cxnLst/>
              <a:rect l="0" t="0" r="0" b="0"/>
              <a:pathLst>
                <a:path w="11022" h="13442" extrusionOk="0">
                  <a:moveTo>
                    <a:pt x="404" y="1"/>
                  </a:moveTo>
                  <a:lnTo>
                    <a:pt x="1" y="404"/>
                  </a:lnTo>
                  <a:lnTo>
                    <a:pt x="1076" y="2286"/>
                  </a:lnTo>
                  <a:lnTo>
                    <a:pt x="1" y="4167"/>
                  </a:lnTo>
                  <a:lnTo>
                    <a:pt x="9275" y="13441"/>
                  </a:lnTo>
                  <a:lnTo>
                    <a:pt x="11022" y="10619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85" name="Shape 1385"/>
            <p:cNvSpPr/>
            <p:nvPr/>
          </p:nvSpPr>
          <p:spPr>
            <a:xfrm>
              <a:off x="166282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28A4D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86" name="Shape 1386"/>
            <p:cNvSpPr/>
            <p:nvPr/>
          </p:nvSpPr>
          <p:spPr>
            <a:xfrm>
              <a:off x="3006900" y="2573550"/>
              <a:ext cx="440200" cy="504050"/>
            </a:xfrm>
            <a:custGeom>
              <a:avLst/>
              <a:gdLst/>
              <a:ahLst/>
              <a:cxnLst/>
              <a:rect l="0" t="0" r="0" b="0"/>
              <a:pathLst>
                <a:path w="17608" h="20162" extrusionOk="0">
                  <a:moveTo>
                    <a:pt x="404" y="0"/>
                  </a:moveTo>
                  <a:lnTo>
                    <a:pt x="1" y="269"/>
                  </a:lnTo>
                  <a:lnTo>
                    <a:pt x="5243" y="9543"/>
                  </a:lnTo>
                  <a:lnTo>
                    <a:pt x="15995" y="20161"/>
                  </a:lnTo>
                  <a:lnTo>
                    <a:pt x="17608" y="1720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87" name="Shape 1387"/>
            <p:cNvSpPr/>
            <p:nvPr/>
          </p:nvSpPr>
          <p:spPr>
            <a:xfrm>
              <a:off x="1760275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635" y="12769"/>
                  </a:lnTo>
                  <a:lnTo>
                    <a:pt x="17339" y="12769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9A2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88" name="Shape 1388"/>
            <p:cNvSpPr/>
            <p:nvPr/>
          </p:nvSpPr>
          <p:spPr>
            <a:xfrm>
              <a:off x="1854350" y="1431100"/>
              <a:ext cx="436850" cy="319225"/>
            </a:xfrm>
            <a:custGeom>
              <a:avLst/>
              <a:gdLst/>
              <a:ahLst/>
              <a:cxnLst/>
              <a:rect l="0" t="0" r="0" b="0"/>
              <a:pathLst>
                <a:path w="17474" h="12769" extrusionOk="0">
                  <a:moveTo>
                    <a:pt x="1" y="0"/>
                  </a:moveTo>
                  <a:lnTo>
                    <a:pt x="12770" y="12769"/>
                  </a:lnTo>
                  <a:lnTo>
                    <a:pt x="17474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89" name="Shape 1389"/>
            <p:cNvSpPr/>
            <p:nvPr/>
          </p:nvSpPr>
          <p:spPr>
            <a:xfrm>
              <a:off x="2872500" y="2345050"/>
              <a:ext cx="611575" cy="672050"/>
            </a:xfrm>
            <a:custGeom>
              <a:avLst/>
              <a:gdLst/>
              <a:ahLst/>
              <a:cxnLst/>
              <a:rect l="0" t="0" r="0" b="0"/>
              <a:pathLst>
                <a:path w="24463" h="26882" extrusionOk="0">
                  <a:moveTo>
                    <a:pt x="538" y="1"/>
                  </a:moveTo>
                  <a:lnTo>
                    <a:pt x="0" y="269"/>
                  </a:lnTo>
                  <a:lnTo>
                    <a:pt x="5377" y="9409"/>
                  </a:lnTo>
                  <a:lnTo>
                    <a:pt x="22715" y="26882"/>
                  </a:lnTo>
                  <a:lnTo>
                    <a:pt x="24462" y="23925"/>
                  </a:lnTo>
                  <a:lnTo>
                    <a:pt x="538" y="1"/>
                  </a:lnTo>
                  <a:close/>
                </a:path>
              </a:pathLst>
            </a:custGeom>
            <a:solidFill>
              <a:srgbClr val="2AA1DD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90" name="Shape 1390"/>
            <p:cNvSpPr/>
            <p:nvPr/>
          </p:nvSpPr>
          <p:spPr>
            <a:xfrm>
              <a:off x="2741450" y="2113200"/>
              <a:ext cx="779575" cy="843425"/>
            </a:xfrm>
            <a:custGeom>
              <a:avLst/>
              <a:gdLst/>
              <a:ahLst/>
              <a:cxnLst/>
              <a:rect l="0" t="0" r="0" b="0"/>
              <a:pathLst>
                <a:path w="31183" h="33737" extrusionOk="0">
                  <a:moveTo>
                    <a:pt x="404" y="0"/>
                  </a:moveTo>
                  <a:lnTo>
                    <a:pt x="0" y="404"/>
                  </a:lnTo>
                  <a:lnTo>
                    <a:pt x="5242" y="9543"/>
                  </a:lnTo>
                  <a:lnTo>
                    <a:pt x="29436" y="33736"/>
                  </a:lnTo>
                  <a:lnTo>
                    <a:pt x="31183" y="30780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91" name="Shape 1391"/>
            <p:cNvSpPr/>
            <p:nvPr/>
          </p:nvSpPr>
          <p:spPr>
            <a:xfrm>
              <a:off x="195180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B9F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92" name="Shape 1392"/>
            <p:cNvSpPr/>
            <p:nvPr/>
          </p:nvSpPr>
          <p:spPr>
            <a:xfrm>
              <a:off x="2049250" y="1431100"/>
              <a:ext cx="433500" cy="319225"/>
            </a:xfrm>
            <a:custGeom>
              <a:avLst/>
              <a:gdLst/>
              <a:ahLst/>
              <a:cxnLst/>
              <a:rect l="0" t="0" r="0" b="0"/>
              <a:pathLst>
                <a:path w="17340" h="12769" extrusionOk="0">
                  <a:moveTo>
                    <a:pt x="1" y="0"/>
                  </a:moveTo>
                  <a:lnTo>
                    <a:pt x="12769" y="12769"/>
                  </a:lnTo>
                  <a:lnTo>
                    <a:pt x="17339" y="12769"/>
                  </a:lnTo>
                  <a:lnTo>
                    <a:pt x="4705" y="0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93" name="Shape 1393"/>
            <p:cNvSpPr/>
            <p:nvPr/>
          </p:nvSpPr>
          <p:spPr>
            <a:xfrm>
              <a:off x="2610400" y="1884700"/>
              <a:ext cx="924075" cy="1008075"/>
            </a:xfrm>
            <a:custGeom>
              <a:avLst/>
              <a:gdLst/>
              <a:ahLst/>
              <a:cxnLst/>
              <a:rect l="0" t="0" r="0" b="0"/>
              <a:pathLst>
                <a:path w="36963" h="40323" extrusionOk="0">
                  <a:moveTo>
                    <a:pt x="404" y="1"/>
                  </a:moveTo>
                  <a:lnTo>
                    <a:pt x="1" y="270"/>
                  </a:lnTo>
                  <a:lnTo>
                    <a:pt x="5242" y="9544"/>
                  </a:lnTo>
                  <a:lnTo>
                    <a:pt x="36022" y="40323"/>
                  </a:lnTo>
                  <a:lnTo>
                    <a:pt x="36963" y="38979"/>
                  </a:lnTo>
                  <a:lnTo>
                    <a:pt x="33737" y="333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2C9DDE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94" name="Shape 1394"/>
            <p:cNvSpPr/>
            <p:nvPr/>
          </p:nvSpPr>
          <p:spPr>
            <a:xfrm>
              <a:off x="2146700" y="1431100"/>
              <a:ext cx="1307125" cy="1297025"/>
            </a:xfrm>
            <a:custGeom>
              <a:avLst/>
              <a:gdLst/>
              <a:ahLst/>
              <a:cxnLst/>
              <a:rect l="0" t="0" r="0" b="0"/>
              <a:pathLst>
                <a:path w="52285" h="51881" extrusionOk="0">
                  <a:moveTo>
                    <a:pt x="0" y="0"/>
                  </a:moveTo>
                  <a:lnTo>
                    <a:pt x="12769" y="12769"/>
                  </a:lnTo>
                  <a:lnTo>
                    <a:pt x="15188" y="12769"/>
                  </a:lnTo>
                  <a:lnTo>
                    <a:pt x="18549" y="18548"/>
                  </a:lnTo>
                  <a:lnTo>
                    <a:pt x="51882" y="51881"/>
                  </a:lnTo>
                  <a:lnTo>
                    <a:pt x="52285" y="51478"/>
                  </a:lnTo>
                  <a:lnTo>
                    <a:pt x="46909" y="42338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D9CD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95" name="Shape 1395"/>
            <p:cNvSpPr/>
            <p:nvPr/>
          </p:nvSpPr>
          <p:spPr>
            <a:xfrm>
              <a:off x="2244150" y="1431100"/>
              <a:ext cx="1075275" cy="1065175"/>
            </a:xfrm>
            <a:custGeom>
              <a:avLst/>
              <a:gdLst/>
              <a:ahLst/>
              <a:cxnLst/>
              <a:rect l="0" t="0" r="0" b="0"/>
              <a:pathLst>
                <a:path w="43011" h="42607" extrusionOk="0">
                  <a:moveTo>
                    <a:pt x="0" y="0"/>
                  </a:moveTo>
                  <a:lnTo>
                    <a:pt x="42607" y="42607"/>
                  </a:lnTo>
                  <a:lnTo>
                    <a:pt x="43011" y="42338"/>
                  </a:lnTo>
                  <a:lnTo>
                    <a:pt x="37769" y="33064"/>
                  </a:lnTo>
                  <a:lnTo>
                    <a:pt x="4570" y="0"/>
                  </a:lnTo>
                  <a:close/>
                </a:path>
              </a:pathLst>
            </a:custGeom>
            <a:solidFill>
              <a:srgbClr val="2F9A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96" name="Shape 1396"/>
            <p:cNvSpPr/>
            <p:nvPr/>
          </p:nvSpPr>
          <p:spPr>
            <a:xfrm>
              <a:off x="2341575" y="1431100"/>
              <a:ext cx="846800" cy="836700"/>
            </a:xfrm>
            <a:custGeom>
              <a:avLst/>
              <a:gdLst/>
              <a:ahLst/>
              <a:cxnLst/>
              <a:rect l="0" t="0" r="0" b="0"/>
              <a:pathLst>
                <a:path w="33872" h="33468" extrusionOk="0">
                  <a:moveTo>
                    <a:pt x="1" y="0"/>
                  </a:moveTo>
                  <a:lnTo>
                    <a:pt x="33468" y="33467"/>
                  </a:lnTo>
                  <a:lnTo>
                    <a:pt x="33872" y="33198"/>
                  </a:lnTo>
                  <a:lnTo>
                    <a:pt x="28495" y="23924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098E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97" name="Shape 1397"/>
            <p:cNvSpPr/>
            <p:nvPr/>
          </p:nvSpPr>
          <p:spPr>
            <a:xfrm>
              <a:off x="2439025" y="1431100"/>
              <a:ext cx="618300" cy="608200"/>
            </a:xfrm>
            <a:custGeom>
              <a:avLst/>
              <a:gdLst/>
              <a:ahLst/>
              <a:cxnLst/>
              <a:rect l="0" t="0" r="0" b="0"/>
              <a:pathLst>
                <a:path w="24732" h="24328" extrusionOk="0">
                  <a:moveTo>
                    <a:pt x="1" y="0"/>
                  </a:moveTo>
                  <a:lnTo>
                    <a:pt x="24194" y="24328"/>
                  </a:lnTo>
                  <a:lnTo>
                    <a:pt x="24732" y="23924"/>
                  </a:lnTo>
                  <a:lnTo>
                    <a:pt x="19355" y="14785"/>
                  </a:lnTo>
                  <a:lnTo>
                    <a:pt x="4571" y="0"/>
                  </a:lnTo>
                  <a:close/>
                </a:path>
              </a:pathLst>
            </a:custGeom>
            <a:solidFill>
              <a:srgbClr val="3196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98" name="Shape 1398"/>
            <p:cNvSpPr/>
            <p:nvPr/>
          </p:nvSpPr>
          <p:spPr>
            <a:xfrm>
              <a:off x="2533125" y="1431100"/>
              <a:ext cx="389800" cy="376350"/>
            </a:xfrm>
            <a:custGeom>
              <a:avLst/>
              <a:gdLst/>
              <a:ahLst/>
              <a:cxnLst/>
              <a:rect l="0" t="0" r="0" b="0"/>
              <a:pathLst>
                <a:path w="15592" h="15054" extrusionOk="0">
                  <a:moveTo>
                    <a:pt x="0" y="0"/>
                  </a:moveTo>
                  <a:lnTo>
                    <a:pt x="15188" y="15054"/>
                  </a:lnTo>
                  <a:lnTo>
                    <a:pt x="15591" y="14785"/>
                  </a:lnTo>
                  <a:lnTo>
                    <a:pt x="10350" y="5645"/>
                  </a:lnTo>
                  <a:lnTo>
                    <a:pt x="4704" y="0"/>
                  </a:lnTo>
                  <a:close/>
                </a:path>
              </a:pathLst>
            </a:custGeom>
            <a:solidFill>
              <a:srgbClr val="3295E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  <p:sp>
          <p:nvSpPr>
            <p:cNvPr id="1399" name="Shape 1399"/>
            <p:cNvSpPr/>
            <p:nvPr/>
          </p:nvSpPr>
          <p:spPr>
            <a:xfrm>
              <a:off x="2630575" y="1431100"/>
              <a:ext cx="161300" cy="147850"/>
            </a:xfrm>
            <a:custGeom>
              <a:avLst/>
              <a:gdLst/>
              <a:ahLst/>
              <a:cxnLst/>
              <a:rect l="0" t="0" r="0" b="0"/>
              <a:pathLst>
                <a:path w="6452" h="5914" extrusionOk="0">
                  <a:moveTo>
                    <a:pt x="0" y="0"/>
                  </a:moveTo>
                  <a:lnTo>
                    <a:pt x="6048" y="5914"/>
                  </a:lnTo>
                  <a:lnTo>
                    <a:pt x="6452" y="5645"/>
                  </a:lnTo>
                  <a:lnTo>
                    <a:pt x="3226" y="0"/>
                  </a:lnTo>
                  <a:close/>
                </a:path>
              </a:pathLst>
            </a:custGeom>
            <a:solidFill>
              <a:srgbClr val="3393E2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 dirty="0"/>
            </a:p>
          </p:txBody>
        </p:sp>
      </p:grpSp>
      <p:sp>
        <p:nvSpPr>
          <p:cNvPr id="1400" name="Shape 1400"/>
          <p:cNvSpPr/>
          <p:nvPr/>
        </p:nvSpPr>
        <p:spPr>
          <a:xfrm rot="10800000" flipH="1">
            <a:off x="8763567" y="4485979"/>
            <a:ext cx="542999" cy="4704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8476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401" name="Shape 1401"/>
          <p:cNvSpPr/>
          <p:nvPr/>
        </p:nvSpPr>
        <p:spPr>
          <a:xfrm rot="10800000" flipH="1">
            <a:off x="8523810" y="4741099"/>
            <a:ext cx="284100" cy="2457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3292E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402" name="Shape 1402"/>
          <p:cNvSpPr/>
          <p:nvPr/>
        </p:nvSpPr>
        <p:spPr>
          <a:xfrm rot="10800000" flipH="1">
            <a:off x="8322785" y="3628022"/>
            <a:ext cx="542999" cy="4701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403" name="Shape 1403"/>
          <p:cNvSpPr/>
          <p:nvPr/>
        </p:nvSpPr>
        <p:spPr>
          <a:xfrm rot="10800000" flipH="1">
            <a:off x="8763568" y="4009882"/>
            <a:ext cx="237599" cy="205799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93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732700" y="2255124"/>
            <a:ext cx="4944300" cy="165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19BBD5"/>
              </a:buClr>
              <a:buFont typeface="Muli"/>
              <a:buChar char="◇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lvl="1">
              <a:spcBef>
                <a:spcPts val="480"/>
              </a:spcBef>
              <a:buClr>
                <a:srgbClr val="19BBD5"/>
              </a:buClr>
              <a:buFont typeface="Muli"/>
              <a:buChar char="￭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>
              <a:spcBef>
                <a:spcPts val="480"/>
              </a:spcBef>
              <a:buClr>
                <a:srgbClr val="19BBD5"/>
              </a:buClr>
              <a:buFont typeface="Muli"/>
              <a:buChar char="￮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>
              <a:spcBef>
                <a:spcPts val="360"/>
              </a:spcBef>
              <a:buClr>
                <a:srgbClr val="19BBD5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>
              <a:spcBef>
                <a:spcPts val="360"/>
              </a:spcBef>
              <a:buClr>
                <a:srgbClr val="19BBD5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>
              <a:spcBef>
                <a:spcPts val="360"/>
              </a:spcBef>
              <a:buClr>
                <a:srgbClr val="C6DAEC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>
              <a:spcBef>
                <a:spcPts val="360"/>
              </a:spcBef>
              <a:buClr>
                <a:srgbClr val="C6DAEC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>
              <a:spcBef>
                <a:spcPts val="360"/>
              </a:spcBef>
              <a:buClr>
                <a:srgbClr val="C6DAEC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>
              <a:spcBef>
                <a:spcPts val="360"/>
              </a:spcBef>
              <a:buClr>
                <a:srgbClr val="C6DAEC"/>
              </a:buClr>
              <a:buFont typeface="Muli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6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Shape 1408"/>
          <p:cNvSpPr txBox="1">
            <a:spLocks noGrp="1"/>
          </p:cNvSpPr>
          <p:nvPr>
            <p:ph type="ctrTitle"/>
          </p:nvPr>
        </p:nvSpPr>
        <p:spPr>
          <a:xfrm>
            <a:off x="0" y="1628969"/>
            <a:ext cx="9144000" cy="11597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/>
            </a:r>
            <a:br>
              <a:rPr lang="en" dirty="0" smtClean="0"/>
            </a:br>
            <a:r>
              <a:rPr lang="en" sz="3600" dirty="0" smtClean="0"/>
              <a:t>Analysis of Privacy Expectations on Google Play Store</a:t>
            </a:r>
            <a:endParaRPr lang="en" sz="3600" dirty="0"/>
          </a:p>
        </p:txBody>
      </p:sp>
      <p:sp>
        <p:nvSpPr>
          <p:cNvPr id="4" name="Shape 1408"/>
          <p:cNvSpPr txBox="1">
            <a:spLocks/>
          </p:cNvSpPr>
          <p:nvPr/>
        </p:nvSpPr>
        <p:spPr>
          <a:xfrm>
            <a:off x="3214914" y="3983701"/>
            <a:ext cx="9144000" cy="115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ct val="100000"/>
              <a:buFont typeface="Nixie One"/>
              <a:buNone/>
              <a:defRPr sz="4800" b="0" i="0" u="none" strike="noStrike" cap="non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ctr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8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ctr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8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ctr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8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ctr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8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ctr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8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ctr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8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ctr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8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ctr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8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r>
              <a:rPr lang="en" sz="2800" dirty="0" smtClean="0"/>
              <a:t/>
            </a:r>
            <a:br>
              <a:rPr lang="en" sz="2800" dirty="0" smtClean="0"/>
            </a:br>
            <a:r>
              <a:rPr lang="en" sz="2800" dirty="0" smtClean="0"/>
              <a:t>Dan Rosenthal</a:t>
            </a:r>
            <a:endParaRPr lang="en" sz="2800" dirty="0"/>
          </a:p>
        </p:txBody>
      </p:sp>
      <p:pic>
        <p:nvPicPr>
          <p:cNvPr id="5" name="Shape 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859314" cy="4340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" name="Shape 1519"/>
          <p:cNvSpPr txBox="1">
            <a:spLocks noGrp="1"/>
          </p:cNvSpPr>
          <p:nvPr>
            <p:ph type="title"/>
          </p:nvPr>
        </p:nvSpPr>
        <p:spPr>
          <a:xfrm>
            <a:off x="1732700" y="966348"/>
            <a:ext cx="4944300" cy="645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Project Evaluation</a:t>
            </a:r>
            <a:endParaRPr lang="en" dirty="0"/>
          </a:p>
        </p:txBody>
      </p:sp>
      <p:sp>
        <p:nvSpPr>
          <p:cNvPr id="1520" name="Shape 1520"/>
          <p:cNvSpPr txBox="1">
            <a:spLocks noGrp="1"/>
          </p:cNvSpPr>
          <p:nvPr>
            <p:ph type="body" idx="1"/>
          </p:nvPr>
        </p:nvSpPr>
        <p:spPr>
          <a:xfrm>
            <a:off x="1732700" y="1945470"/>
            <a:ext cx="2176800" cy="2544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b="1" dirty="0" smtClean="0"/>
              <a:t>Statistical</a:t>
            </a:r>
            <a:endParaRPr lang="en" b="1" dirty="0"/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Cross-validation for regression analysis. </a:t>
            </a:r>
          </a:p>
          <a:p>
            <a:pPr lvl="0">
              <a:spcBef>
                <a:spcPts val="0"/>
              </a:spcBef>
              <a:buNone/>
            </a:pPr>
            <a:endParaRPr lang="en" dirty="0"/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Unsupervised models harder to evaluate. </a:t>
            </a:r>
            <a:r>
              <a:rPr lang="en" dirty="0" smtClean="0"/>
              <a:t>Can we even achieve seperation between user types?</a:t>
            </a:r>
            <a:endParaRPr lang="en" dirty="0" smtClean="0"/>
          </a:p>
          <a:p>
            <a:pPr lvl="0">
              <a:spcBef>
                <a:spcPts val="0"/>
              </a:spcBef>
              <a:buNone/>
            </a:pPr>
            <a:endParaRPr lang="en" dirty="0"/>
          </a:p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  <p:sp>
        <p:nvSpPr>
          <p:cNvPr id="1521" name="Shape 1521"/>
          <p:cNvSpPr txBox="1">
            <a:spLocks noGrp="1"/>
          </p:cNvSpPr>
          <p:nvPr>
            <p:ph type="body" idx="2"/>
          </p:nvPr>
        </p:nvSpPr>
        <p:spPr>
          <a:xfrm>
            <a:off x="4020972" y="1930960"/>
            <a:ext cx="2176800" cy="2544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b="1" dirty="0" smtClean="0"/>
              <a:t>Social</a:t>
            </a:r>
            <a:endParaRPr lang="en" b="1" dirty="0"/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Do users see a value add from the use of the application? (User rating)</a:t>
            </a:r>
          </a:p>
          <a:p>
            <a:pPr lvl="0">
              <a:spcBef>
                <a:spcPts val="0"/>
              </a:spcBef>
              <a:buNone/>
            </a:pPr>
            <a:endParaRPr lang="en" dirty="0"/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How do users opinions change over the course of use?</a:t>
            </a:r>
            <a:endParaRPr lang="en" dirty="0"/>
          </a:p>
        </p:txBody>
      </p:sp>
      <p:sp>
        <p:nvSpPr>
          <p:cNvPr id="1522" name="Shape 1522"/>
          <p:cNvSpPr txBox="1">
            <a:spLocks noGrp="1"/>
          </p:cNvSpPr>
          <p:nvPr>
            <p:ph type="body" idx="3"/>
          </p:nvPr>
        </p:nvSpPr>
        <p:spPr>
          <a:xfrm>
            <a:off x="6309244" y="1916444"/>
            <a:ext cx="2176800" cy="2544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b="1" dirty="0" smtClean="0"/>
              <a:t>Legal</a:t>
            </a:r>
            <a:endParaRPr lang="en" b="1" dirty="0"/>
          </a:p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Are results meaningful? (In a legal sense)</a:t>
            </a:r>
          </a:p>
          <a:p>
            <a:pPr lvl="0" rtl="0">
              <a:spcBef>
                <a:spcPts val="0"/>
              </a:spcBef>
              <a:buNone/>
            </a:pPr>
            <a:endParaRPr lang="en" dirty="0"/>
          </a:p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Is the data collected useful to companies?</a:t>
            </a:r>
            <a:endParaRPr lang="en"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056102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" name="Shape 1431"/>
          <p:cNvSpPr txBox="1"/>
          <p:nvPr/>
        </p:nvSpPr>
        <p:spPr>
          <a:xfrm>
            <a:off x="409575" y="1676400"/>
            <a:ext cx="2067000" cy="1771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endParaRPr lang="en" sz="4800" b="1" dirty="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5" name="Shape 1669"/>
          <p:cNvSpPr txBox="1">
            <a:spLocks/>
          </p:cNvSpPr>
          <p:nvPr/>
        </p:nvSpPr>
        <p:spPr>
          <a:xfrm>
            <a:off x="3152775" y="1354750"/>
            <a:ext cx="4562099" cy="115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ct val="100000"/>
              <a:buFont typeface="Nixie One"/>
              <a:buNone/>
              <a:defRPr sz="4000" b="0" i="0" u="none" strike="noStrike" cap="none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buClr>
                <a:srgbClr val="19BBD5"/>
              </a:buClr>
              <a:buSzPct val="100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r>
              <a:rPr lang="en" sz="8000" smtClean="0"/>
              <a:t>Thanks!</a:t>
            </a:r>
            <a:endParaRPr lang="en" sz="8000" dirty="0"/>
          </a:p>
        </p:txBody>
      </p:sp>
    </p:spTree>
    <p:extLst>
      <p:ext uri="{BB962C8B-B14F-4D97-AF65-F5344CB8AC3E}">
        <p14:creationId xmlns:p14="http://schemas.microsoft.com/office/powerpoint/2010/main" val="142564438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1" name="Shape 1441"/>
          <p:cNvSpPr txBox="1">
            <a:spLocks noGrp="1"/>
          </p:cNvSpPr>
          <p:nvPr>
            <p:ph type="title"/>
          </p:nvPr>
        </p:nvSpPr>
        <p:spPr>
          <a:xfrm>
            <a:off x="1732700" y="980857"/>
            <a:ext cx="4944300" cy="645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Motivation</a:t>
            </a:r>
            <a:endParaRPr lang="en" dirty="0"/>
          </a:p>
        </p:txBody>
      </p:sp>
      <p:sp>
        <p:nvSpPr>
          <p:cNvPr id="1442" name="Shape 1442"/>
          <p:cNvSpPr txBox="1">
            <a:spLocks noGrp="1"/>
          </p:cNvSpPr>
          <p:nvPr>
            <p:ph type="body" idx="1"/>
          </p:nvPr>
        </p:nvSpPr>
        <p:spPr>
          <a:xfrm>
            <a:off x="1732700" y="1596568"/>
            <a:ext cx="4944300" cy="253616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dirty="0" smtClean="0"/>
              <a:t>68% of American adults now own a smartphone.</a:t>
            </a:r>
          </a:p>
          <a:p>
            <a:pPr marL="457200" lvl="0" indent="-228600" rtl="0">
              <a:spcBef>
                <a:spcPts val="0"/>
              </a:spcBef>
            </a:pPr>
            <a:endParaRPr lang="en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" dirty="0" smtClean="0"/>
              <a:t>People are incredibly unprepared to make informed privacy and security decisions around applications [1].</a:t>
            </a:r>
          </a:p>
          <a:p>
            <a:pPr marL="457200" lvl="0" indent="-228600" rtl="0">
              <a:spcBef>
                <a:spcPts val="0"/>
              </a:spcBef>
            </a:pPr>
            <a:endParaRPr lang="en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" dirty="0" smtClean="0"/>
              <a:t>Applications often overreach when requesting permissions. </a:t>
            </a:r>
          </a:p>
          <a:p>
            <a:pPr marL="457200" lvl="0" indent="-228600" rtl="0">
              <a:spcBef>
                <a:spcPts val="0"/>
              </a:spcBef>
            </a:pPr>
            <a:endParaRPr lang="en" dirty="0"/>
          </a:p>
          <a:p>
            <a:pPr marL="457200" lvl="0" indent="-228600" rtl="0">
              <a:spcBef>
                <a:spcPts val="0"/>
              </a:spcBef>
            </a:pPr>
            <a:r>
              <a:rPr lang="en" dirty="0" smtClean="0"/>
              <a:t>Dr. Bellovin’s talk showed us just how few data points are needed to start building a full picture.</a:t>
            </a:r>
            <a:endParaRPr lang="en" dirty="0"/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Plus, its just creepy! </a:t>
            </a:r>
            <a:endParaRPr lang="en" dirty="0"/>
          </a:p>
        </p:txBody>
      </p:sp>
      <p:sp>
        <p:nvSpPr>
          <p:cNvPr id="4" name="Shape 1514"/>
          <p:cNvSpPr txBox="1">
            <a:spLocks/>
          </p:cNvSpPr>
          <p:nvPr/>
        </p:nvSpPr>
        <p:spPr>
          <a:xfrm>
            <a:off x="0" y="4728990"/>
            <a:ext cx="6423844" cy="6295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Font typeface="Muli"/>
              <a:buChar char="◇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Font typeface="Muli"/>
              <a:buChar char="￭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Font typeface="Muli"/>
              <a:buChar char="￮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>
              <a:buFont typeface="Muli"/>
              <a:buNone/>
            </a:pPr>
            <a:r>
              <a:rPr lang="en" sz="1000" dirty="0" smtClean="0"/>
              <a:t>[1] Kelly, P. A Conundrum of Permissions: Installing Applications on an Android Smartphone (2012).  </a:t>
            </a:r>
            <a:r>
              <a:rPr lang="en" sz="1000" i="1" dirty="0" smtClean="0"/>
              <a:t>Financial Cryptography and Data Security</a:t>
            </a:r>
            <a:r>
              <a:rPr lang="en" sz="1000" dirty="0" smtClean="0"/>
              <a:t>. </a:t>
            </a:r>
            <a:endParaRPr lang="en" sz="1000" dirty="0"/>
          </a:p>
        </p:txBody>
      </p:sp>
    </p:spTree>
    <p:extLst>
      <p:ext uri="{BB962C8B-B14F-4D97-AF65-F5344CB8AC3E}">
        <p14:creationId xmlns:p14="http://schemas.microsoft.com/office/powerpoint/2010/main" val="139883922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" name="Shape 1436"/>
          <p:cNvSpPr txBox="1">
            <a:spLocks noGrp="1"/>
          </p:cNvSpPr>
          <p:nvPr>
            <p:ph type="body" idx="1"/>
          </p:nvPr>
        </p:nvSpPr>
        <p:spPr>
          <a:xfrm>
            <a:off x="2051200" y="2085600"/>
            <a:ext cx="6282299" cy="8198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“…it may be necessary to reconsider the premise that an individual has no reasonable expectations of privacy in information voluntarily disclosed to third parties.”</a:t>
            </a:r>
          </a:p>
          <a:p>
            <a:pPr lvl="0">
              <a:spcBef>
                <a:spcPts val="0"/>
              </a:spcBef>
              <a:buNone/>
            </a:pPr>
            <a:r>
              <a:rPr lang="en" dirty="0"/>
              <a:t>	</a:t>
            </a:r>
            <a:r>
              <a:rPr lang="en" dirty="0" smtClean="0"/>
              <a:t>		  </a:t>
            </a:r>
            <a:r>
              <a:rPr lang="en" sz="1600" dirty="0" smtClean="0"/>
              <a:t>- S.C. Justice Sonia Sotomayor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30660777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" name="Shape 1413"/>
          <p:cNvSpPr txBox="1">
            <a:spLocks noGrp="1"/>
          </p:cNvSpPr>
          <p:nvPr>
            <p:ph type="title"/>
          </p:nvPr>
        </p:nvSpPr>
        <p:spPr>
          <a:xfrm>
            <a:off x="1732700" y="973600"/>
            <a:ext cx="5792099" cy="645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Prior Work</a:t>
            </a:r>
            <a:endParaRPr lang="en" dirty="0"/>
          </a:p>
        </p:txBody>
      </p:sp>
      <p:sp>
        <p:nvSpPr>
          <p:cNvPr id="1414" name="Shape 1414"/>
          <p:cNvSpPr txBox="1"/>
          <p:nvPr/>
        </p:nvSpPr>
        <p:spPr>
          <a:xfrm>
            <a:off x="1732700" y="1428750"/>
            <a:ext cx="6954000" cy="82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600"/>
              </a:spcBef>
            </a:pPr>
            <a:r>
              <a:rPr lang="en" sz="1100" dirty="0" smtClean="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A recent (Nov. 2015) study by the Pew </a:t>
            </a:r>
            <a:r>
              <a:rPr lang="en" sz="1100" dirty="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Research </a:t>
            </a:r>
            <a:r>
              <a:rPr lang="en" sz="1100" dirty="0" smtClean="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Center performed a comprehensive study</a:t>
            </a:r>
          </a:p>
          <a:p>
            <a:pPr lvl="0">
              <a:spcBef>
                <a:spcPts val="600"/>
              </a:spcBef>
            </a:pPr>
            <a:r>
              <a:rPr lang="en-US" sz="1100" dirty="0" smtClean="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which </a:t>
            </a:r>
            <a:r>
              <a:rPr lang="en" sz="1100" dirty="0" smtClean="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analyzed </a:t>
            </a:r>
            <a:r>
              <a:rPr lang="en-US" sz="1100" dirty="0" smtClean="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data from the </a:t>
            </a:r>
            <a:r>
              <a:rPr lang="en-US" sz="1100" dirty="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Google Play Store</a:t>
            </a:r>
            <a:r>
              <a:rPr lang="en" sz="1100" dirty="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r>
              <a:rPr lang="en" sz="1100" dirty="0" smtClean="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and surveyed Android users</a:t>
            </a:r>
            <a:endParaRPr lang="en" sz="1100" b="1" dirty="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lvl="0" rtl="0">
              <a:spcBef>
                <a:spcPts val="600"/>
              </a:spcBef>
              <a:buNone/>
            </a:pPr>
            <a:endParaRPr lang="en" sz="1100" b="1" dirty="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7" name="Shape 1442"/>
          <p:cNvSpPr txBox="1">
            <a:spLocks noGrp="1"/>
          </p:cNvSpPr>
          <p:nvPr>
            <p:ph type="body" idx="1"/>
          </p:nvPr>
        </p:nvSpPr>
        <p:spPr>
          <a:xfrm>
            <a:off x="1502964" y="2031723"/>
            <a:ext cx="3852951" cy="253616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28600">
              <a:buNone/>
            </a:pPr>
            <a:r>
              <a:rPr lang="en" sz="1100" b="1" dirty="0">
                <a:solidFill>
                  <a:srgbClr val="00E1C6"/>
                </a:solidFill>
              </a:rPr>
              <a:t>Data </a:t>
            </a:r>
            <a:r>
              <a:rPr lang="en" sz="1100" b="1" dirty="0" smtClean="0">
                <a:solidFill>
                  <a:srgbClr val="00E1C6"/>
                </a:solidFill>
              </a:rPr>
              <a:t>Collected</a:t>
            </a:r>
            <a:endParaRPr lang="en" sz="1100" dirty="0" smtClean="0"/>
          </a:p>
          <a:p>
            <a:pPr marL="457200" lvl="0" indent="-228600" rtl="0">
              <a:spcBef>
                <a:spcPts val="0"/>
              </a:spcBef>
            </a:pPr>
            <a:endParaRPr lang="en" sz="11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" sz="1100" dirty="0" smtClean="0"/>
              <a:t>Data Scraped from Application Marketplace</a:t>
            </a:r>
          </a:p>
          <a:p>
            <a:pPr marL="457200" lvl="1" indent="-228600"/>
            <a:r>
              <a:rPr lang="en" sz="1100" dirty="0" smtClean="0"/>
              <a:t>1,041,336 apps – (June – Sept. 2014)</a:t>
            </a:r>
          </a:p>
          <a:p>
            <a:pPr marL="457200" lvl="1" indent="-228600"/>
            <a:r>
              <a:rPr lang="en" sz="1100" dirty="0" smtClean="0"/>
              <a:t>235 Distinct Permission Types</a:t>
            </a:r>
          </a:p>
          <a:p>
            <a:pPr marL="457200" lvl="1" indent="-228600"/>
            <a:r>
              <a:rPr lang="en" sz="1100" dirty="0" smtClean="0"/>
              <a:t>41 Categories of Apps</a:t>
            </a:r>
          </a:p>
          <a:p>
            <a:pPr marL="457200" lvl="1" indent="-228600"/>
            <a:endParaRPr lang="en" sz="11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" sz="1100" dirty="0" smtClean="0"/>
              <a:t>Survey Data</a:t>
            </a:r>
          </a:p>
          <a:p>
            <a:pPr marL="457200" lvl="1" indent="-228600"/>
            <a:r>
              <a:rPr lang="en" sz="1100" dirty="0" smtClean="0"/>
              <a:t>461 respondents</a:t>
            </a:r>
          </a:p>
          <a:p>
            <a:pPr marL="457200" lvl="1" indent="-228600"/>
            <a:r>
              <a:rPr lang="en" sz="1100" dirty="0" smtClean="0"/>
              <a:t>Adults ages 18 or older</a:t>
            </a:r>
          </a:p>
          <a:p>
            <a:pPr marL="457200" lvl="0" indent="-228600" rtl="0">
              <a:spcBef>
                <a:spcPts val="0"/>
              </a:spcBef>
            </a:pPr>
            <a:endParaRPr lang="en" sz="1100" dirty="0" smtClean="0"/>
          </a:p>
          <a:p>
            <a:pPr marL="457200" lvl="0" indent="-228600" rtl="0">
              <a:spcBef>
                <a:spcPts val="0"/>
              </a:spcBef>
            </a:pPr>
            <a:endParaRPr lang="en" sz="1100" dirty="0"/>
          </a:p>
          <a:p>
            <a:pPr lvl="0" rtl="0">
              <a:spcBef>
                <a:spcPts val="0"/>
              </a:spcBef>
              <a:buNone/>
            </a:pPr>
            <a:endParaRPr lang="en" sz="1100" dirty="0"/>
          </a:p>
        </p:txBody>
      </p:sp>
      <p:sp>
        <p:nvSpPr>
          <p:cNvPr id="8" name="Shape 1442"/>
          <p:cNvSpPr txBox="1">
            <a:spLocks noGrp="1"/>
          </p:cNvSpPr>
          <p:nvPr>
            <p:ph type="body" idx="1"/>
          </p:nvPr>
        </p:nvSpPr>
        <p:spPr>
          <a:xfrm>
            <a:off x="4790453" y="2024469"/>
            <a:ext cx="3852951" cy="253616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228600">
              <a:buNone/>
            </a:pPr>
            <a:r>
              <a:rPr lang="en" sz="1100" b="1" dirty="0" smtClean="0">
                <a:solidFill>
                  <a:srgbClr val="00E1C6"/>
                </a:solidFill>
              </a:rPr>
              <a:t>Notable Findings</a:t>
            </a:r>
            <a:endParaRPr lang="en" sz="1100" dirty="0" smtClean="0"/>
          </a:p>
          <a:p>
            <a:pPr marL="457200" lvl="0" indent="-228600" rtl="0">
              <a:spcBef>
                <a:spcPts val="0"/>
              </a:spcBef>
            </a:pPr>
            <a:endParaRPr lang="en" sz="11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" sz="1100" dirty="0" smtClean="0"/>
              <a:t>70/235 unique permission types could be used to access user information </a:t>
            </a:r>
          </a:p>
          <a:p>
            <a:pPr marL="457200" lvl="0" indent="-228600" rtl="0">
              <a:spcBef>
                <a:spcPts val="0"/>
              </a:spcBef>
            </a:pPr>
            <a:endParaRPr lang="en" sz="11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-US" sz="1100" dirty="0" smtClean="0"/>
              <a:t>The average app required five permissions before a user could install it</a:t>
            </a:r>
          </a:p>
          <a:p>
            <a:pPr marL="457200" lvl="0" indent="-228600" rtl="0">
              <a:spcBef>
                <a:spcPts val="0"/>
              </a:spcBef>
            </a:pPr>
            <a:endParaRPr lang="en" sz="11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" sz="1100" dirty="0" smtClean="0"/>
              <a:t>60% of users had opted </a:t>
            </a:r>
            <a:r>
              <a:rPr lang="en" sz="1100" i="1" dirty="0" smtClean="0"/>
              <a:t>not</a:t>
            </a:r>
            <a:r>
              <a:rPr lang="en" sz="1100" dirty="0" smtClean="0"/>
              <a:t> to install an app after they discovered how much personal information was required</a:t>
            </a:r>
          </a:p>
          <a:p>
            <a:pPr marL="457200" lvl="0" indent="-228600" rtl="0">
              <a:spcBef>
                <a:spcPts val="0"/>
              </a:spcBef>
            </a:pPr>
            <a:endParaRPr lang="en" sz="11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" sz="1100" dirty="0" smtClean="0"/>
              <a:t>90% of downloaders said how their personal data will be used is “very” or “somewhat” important to them</a:t>
            </a:r>
            <a:endParaRPr lang="en" sz="1100" dirty="0" smtClean="0"/>
          </a:p>
          <a:p>
            <a:pPr marL="457200" lvl="0" indent="-228600" rtl="0">
              <a:spcBef>
                <a:spcPts val="0"/>
              </a:spcBef>
            </a:pPr>
            <a:endParaRPr lang="en" sz="1100" dirty="0"/>
          </a:p>
          <a:p>
            <a:pPr lvl="0" rtl="0">
              <a:spcBef>
                <a:spcPts val="0"/>
              </a:spcBef>
              <a:buNone/>
            </a:pPr>
            <a:r>
              <a:rPr lang="en" sz="1100" dirty="0" smtClean="0"/>
              <a:t> </a:t>
            </a:r>
            <a:endParaRPr lang="en" sz="1100" dirty="0"/>
          </a:p>
        </p:txBody>
      </p:sp>
    </p:spTree>
    <p:extLst>
      <p:ext uri="{BB962C8B-B14F-4D97-AF65-F5344CB8AC3E}">
        <p14:creationId xmlns:p14="http://schemas.microsoft.com/office/powerpoint/2010/main" val="94300890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580" y="0"/>
            <a:ext cx="510884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881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Shape 1512"/>
          <p:cNvSpPr txBox="1">
            <a:spLocks noGrp="1"/>
          </p:cNvSpPr>
          <p:nvPr>
            <p:ph type="body" idx="1"/>
          </p:nvPr>
        </p:nvSpPr>
        <p:spPr>
          <a:xfrm>
            <a:off x="1732700" y="1985680"/>
            <a:ext cx="2667300" cy="2663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b="1" dirty="0" smtClean="0"/>
              <a:t>Make Sense of How Different Users Interact with Application Permissions</a:t>
            </a:r>
          </a:p>
          <a:p>
            <a:pPr lvl="0" rtl="0">
              <a:spcBef>
                <a:spcPts val="0"/>
              </a:spcBef>
              <a:buNone/>
            </a:pPr>
            <a:endParaRPr lang="en" b="1" dirty="0"/>
          </a:p>
          <a:p>
            <a:pPr lvl="0">
              <a:spcBef>
                <a:spcPts val="0"/>
              </a:spcBef>
              <a:buNone/>
            </a:pPr>
            <a:r>
              <a:rPr lang="en" dirty="0" smtClean="0"/>
              <a:t>Can we find patterns in user data which may give us an understanding of privacy expectations?</a:t>
            </a:r>
            <a:endParaRPr lang="en" dirty="0"/>
          </a:p>
        </p:txBody>
      </p:sp>
      <p:sp>
        <p:nvSpPr>
          <p:cNvPr id="1513" name="Shape 1513"/>
          <p:cNvSpPr txBox="1">
            <a:spLocks noGrp="1"/>
          </p:cNvSpPr>
          <p:nvPr>
            <p:ph type="title"/>
          </p:nvPr>
        </p:nvSpPr>
        <p:spPr>
          <a:xfrm>
            <a:off x="1732700" y="1584651"/>
            <a:ext cx="4944300" cy="645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 smtClean="0"/>
              <a:t>Project Goals</a:t>
            </a:r>
            <a:br>
              <a:rPr lang="en" dirty="0" smtClean="0"/>
            </a:br>
            <a:endParaRPr lang="en" dirty="0"/>
          </a:p>
        </p:txBody>
      </p:sp>
      <p:sp>
        <p:nvSpPr>
          <p:cNvPr id="1514" name="Shape 1514"/>
          <p:cNvSpPr txBox="1">
            <a:spLocks noGrp="1"/>
          </p:cNvSpPr>
          <p:nvPr>
            <p:ph type="body" idx="2"/>
          </p:nvPr>
        </p:nvSpPr>
        <p:spPr>
          <a:xfrm>
            <a:off x="4562087" y="1979023"/>
            <a:ext cx="2667300" cy="2663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b="1" dirty="0" smtClean="0"/>
              <a:t>Develop a Transparency Tool that Educates Users </a:t>
            </a:r>
            <a:endParaRPr lang="en" dirty="0"/>
          </a:p>
          <a:p>
            <a:pPr lvl="0" rtl="0">
              <a:spcBef>
                <a:spcPts val="0"/>
              </a:spcBef>
              <a:buNone/>
            </a:pPr>
            <a:endParaRPr lang="en" b="1" dirty="0" smtClean="0"/>
          </a:p>
          <a:p>
            <a:pPr lvl="0" rtl="0">
              <a:spcBef>
                <a:spcPts val="0"/>
              </a:spcBef>
              <a:buNone/>
            </a:pPr>
            <a:endParaRPr lang="en" b="1" dirty="0"/>
          </a:p>
          <a:p>
            <a:pPr lvl="0" rtl="0">
              <a:spcBef>
                <a:spcPts val="0"/>
              </a:spcBef>
              <a:buNone/>
            </a:pPr>
            <a:r>
              <a:rPr lang="en" dirty="0" smtClean="0"/>
              <a:t>Users often have limited understanding of how permissions effect their levels of privacy [2]. </a:t>
            </a:r>
            <a:endParaRPr lang="en" dirty="0"/>
          </a:p>
        </p:txBody>
      </p:sp>
      <p:sp>
        <p:nvSpPr>
          <p:cNvPr id="6" name="Shape 1514"/>
          <p:cNvSpPr txBox="1">
            <a:spLocks/>
          </p:cNvSpPr>
          <p:nvPr/>
        </p:nvSpPr>
        <p:spPr>
          <a:xfrm>
            <a:off x="0" y="4816074"/>
            <a:ext cx="6423844" cy="62952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Font typeface="Muli"/>
              <a:buChar char="◇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Font typeface="Muli"/>
              <a:buChar char="￭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Font typeface="Muli"/>
              <a:buChar char="￮"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Font typeface="Muli"/>
              <a:buNone/>
              <a:defRPr sz="1400" b="0" i="0" u="none" strike="noStrike" cap="none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>
              <a:buFont typeface="Muli"/>
              <a:buNone/>
            </a:pPr>
            <a:r>
              <a:rPr lang="en" sz="1000" dirty="0" smtClean="0"/>
              <a:t>[2] Robinson, N. (2016) Cognitive Disconnect: Understanding Facebook Login Permissions, Unpublished</a:t>
            </a:r>
            <a:endParaRPr lang="en" sz="1000" dirty="0"/>
          </a:p>
        </p:txBody>
      </p:sp>
    </p:spTree>
    <p:extLst>
      <p:ext uri="{BB962C8B-B14F-4D97-AF65-F5344CB8AC3E}">
        <p14:creationId xmlns:p14="http://schemas.microsoft.com/office/powerpoint/2010/main" val="274742783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1" name="Shape 1441"/>
          <p:cNvSpPr txBox="1">
            <a:spLocks noGrp="1"/>
          </p:cNvSpPr>
          <p:nvPr>
            <p:ph type="title"/>
          </p:nvPr>
        </p:nvSpPr>
        <p:spPr>
          <a:xfrm>
            <a:off x="1732700" y="951828"/>
            <a:ext cx="4944300" cy="645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 dirty="0" smtClean="0"/>
              <a:t>Experimental Design</a:t>
            </a:r>
            <a:endParaRPr lang="en" sz="3600" dirty="0"/>
          </a:p>
        </p:txBody>
      </p:sp>
      <p:sp>
        <p:nvSpPr>
          <p:cNvPr id="1442" name="Shape 1442"/>
          <p:cNvSpPr txBox="1">
            <a:spLocks noGrp="1"/>
          </p:cNvSpPr>
          <p:nvPr>
            <p:ph type="body" idx="1"/>
          </p:nvPr>
        </p:nvSpPr>
        <p:spPr>
          <a:xfrm>
            <a:off x="1732700" y="1582058"/>
            <a:ext cx="4944300" cy="275771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-US" dirty="0" smtClean="0"/>
              <a:t>Creation of mobile platform. </a:t>
            </a:r>
          </a:p>
          <a:p>
            <a:pPr marL="457200" lvl="0" indent="-228600" rtl="0">
              <a:spcBef>
                <a:spcPts val="0"/>
              </a:spcBef>
            </a:pPr>
            <a:endParaRPr lang="en-US" dirty="0"/>
          </a:p>
          <a:p>
            <a:pPr marL="457200" lvl="0" indent="-228600" rtl="0">
              <a:spcBef>
                <a:spcPts val="0"/>
              </a:spcBef>
            </a:pPr>
            <a:r>
              <a:rPr lang="en-US" dirty="0" smtClean="0"/>
              <a:t>Data collection.</a:t>
            </a:r>
          </a:p>
          <a:p>
            <a:pPr marL="457200" lvl="0" indent="-228600" rtl="0">
              <a:spcBef>
                <a:spcPts val="0"/>
              </a:spcBef>
            </a:pPr>
            <a:endParaRPr lang="en-US" dirty="0"/>
          </a:p>
          <a:p>
            <a:pPr marL="457200" lvl="0" indent="-228600" rtl="0">
              <a:spcBef>
                <a:spcPts val="0"/>
              </a:spcBef>
            </a:pPr>
            <a:r>
              <a:rPr lang="en-US" dirty="0" smtClean="0"/>
              <a:t>Apply learning techniques to evaluate user behavior, both supervised (alongside in-application survey data) and unsupervised.</a:t>
            </a:r>
          </a:p>
          <a:p>
            <a:pPr marL="457200" lvl="0" indent="-228600" rtl="0">
              <a:spcBef>
                <a:spcPts val="0"/>
              </a:spcBef>
            </a:pPr>
            <a:endParaRPr lang="en-US" dirty="0"/>
          </a:p>
          <a:p>
            <a:pPr marL="457200" lvl="0" indent="-228600" rtl="0">
              <a:spcBef>
                <a:spcPts val="0"/>
              </a:spcBef>
            </a:pPr>
            <a:r>
              <a:rPr lang="en-US" dirty="0" smtClean="0"/>
              <a:t>Evaluate Results. </a:t>
            </a:r>
          </a:p>
          <a:p>
            <a:pPr marL="457200" lvl="0" indent="-228600" rtl="0">
              <a:spcBef>
                <a:spcPts val="0"/>
              </a:spcBef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249338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5" name="Shape 1635"/>
          <p:cNvSpPr/>
          <p:nvPr/>
        </p:nvSpPr>
        <p:spPr>
          <a:xfrm>
            <a:off x="1848426" y="885376"/>
            <a:ext cx="1693050" cy="3390966"/>
          </a:xfrm>
          <a:custGeom>
            <a:avLst/>
            <a:gdLst/>
            <a:ahLst/>
            <a:cxnLst/>
            <a:rect l="0" t="0" r="0" b="0"/>
            <a:pathLst>
              <a:path w="30819" h="61841" extrusionOk="0">
                <a:moveTo>
                  <a:pt x="5160" y="2580"/>
                </a:moveTo>
                <a:lnTo>
                  <a:pt x="5295" y="2648"/>
                </a:lnTo>
                <a:lnTo>
                  <a:pt x="5363" y="2784"/>
                </a:lnTo>
                <a:lnTo>
                  <a:pt x="5363" y="2920"/>
                </a:lnTo>
                <a:lnTo>
                  <a:pt x="5363" y="3055"/>
                </a:lnTo>
                <a:lnTo>
                  <a:pt x="5295" y="3191"/>
                </a:lnTo>
                <a:lnTo>
                  <a:pt x="5160" y="3259"/>
                </a:lnTo>
                <a:lnTo>
                  <a:pt x="4888" y="3259"/>
                </a:lnTo>
                <a:lnTo>
                  <a:pt x="4752" y="3191"/>
                </a:lnTo>
                <a:lnTo>
                  <a:pt x="4684" y="3055"/>
                </a:lnTo>
                <a:lnTo>
                  <a:pt x="4684" y="2920"/>
                </a:lnTo>
                <a:lnTo>
                  <a:pt x="4684" y="2784"/>
                </a:lnTo>
                <a:lnTo>
                  <a:pt x="4752" y="2648"/>
                </a:lnTo>
                <a:lnTo>
                  <a:pt x="4888" y="2580"/>
                </a:lnTo>
                <a:close/>
                <a:moveTo>
                  <a:pt x="15410" y="2241"/>
                </a:moveTo>
                <a:lnTo>
                  <a:pt x="15681" y="2309"/>
                </a:lnTo>
                <a:lnTo>
                  <a:pt x="15885" y="2444"/>
                </a:lnTo>
                <a:lnTo>
                  <a:pt x="16021" y="2648"/>
                </a:lnTo>
                <a:lnTo>
                  <a:pt x="16088" y="2920"/>
                </a:lnTo>
                <a:lnTo>
                  <a:pt x="16021" y="3191"/>
                </a:lnTo>
                <a:lnTo>
                  <a:pt x="15885" y="3395"/>
                </a:lnTo>
                <a:lnTo>
                  <a:pt x="15681" y="3531"/>
                </a:lnTo>
                <a:lnTo>
                  <a:pt x="15410" y="3598"/>
                </a:lnTo>
                <a:lnTo>
                  <a:pt x="15138" y="3531"/>
                </a:lnTo>
                <a:lnTo>
                  <a:pt x="14934" y="3395"/>
                </a:lnTo>
                <a:lnTo>
                  <a:pt x="14799" y="3191"/>
                </a:lnTo>
                <a:lnTo>
                  <a:pt x="14731" y="2920"/>
                </a:lnTo>
                <a:lnTo>
                  <a:pt x="14799" y="2648"/>
                </a:lnTo>
                <a:lnTo>
                  <a:pt x="14934" y="2444"/>
                </a:lnTo>
                <a:lnTo>
                  <a:pt x="15138" y="2309"/>
                </a:lnTo>
                <a:lnTo>
                  <a:pt x="15410" y="2241"/>
                </a:lnTo>
                <a:close/>
                <a:moveTo>
                  <a:pt x="29393" y="5228"/>
                </a:moveTo>
                <a:lnTo>
                  <a:pt x="29461" y="5296"/>
                </a:lnTo>
                <a:lnTo>
                  <a:pt x="29461" y="54849"/>
                </a:lnTo>
                <a:lnTo>
                  <a:pt x="1426" y="54849"/>
                </a:lnTo>
                <a:lnTo>
                  <a:pt x="1426" y="5296"/>
                </a:lnTo>
                <a:lnTo>
                  <a:pt x="1494" y="5228"/>
                </a:lnTo>
                <a:close/>
                <a:moveTo>
                  <a:pt x="15410" y="544"/>
                </a:moveTo>
                <a:lnTo>
                  <a:pt x="19143" y="612"/>
                </a:lnTo>
                <a:lnTo>
                  <a:pt x="23012" y="747"/>
                </a:lnTo>
                <a:lnTo>
                  <a:pt x="26339" y="951"/>
                </a:lnTo>
                <a:lnTo>
                  <a:pt x="27560" y="1087"/>
                </a:lnTo>
                <a:lnTo>
                  <a:pt x="27560" y="1087"/>
                </a:lnTo>
                <a:lnTo>
                  <a:pt x="26339" y="1019"/>
                </a:lnTo>
                <a:lnTo>
                  <a:pt x="23012" y="815"/>
                </a:lnTo>
                <a:lnTo>
                  <a:pt x="19143" y="680"/>
                </a:lnTo>
                <a:lnTo>
                  <a:pt x="15410" y="612"/>
                </a:lnTo>
                <a:lnTo>
                  <a:pt x="11676" y="680"/>
                </a:lnTo>
                <a:lnTo>
                  <a:pt x="7807" y="815"/>
                </a:lnTo>
                <a:lnTo>
                  <a:pt x="4481" y="1019"/>
                </a:lnTo>
                <a:lnTo>
                  <a:pt x="3259" y="1087"/>
                </a:lnTo>
                <a:lnTo>
                  <a:pt x="2444" y="1223"/>
                </a:lnTo>
                <a:lnTo>
                  <a:pt x="1969" y="1358"/>
                </a:lnTo>
                <a:lnTo>
                  <a:pt x="1630" y="1494"/>
                </a:lnTo>
                <a:lnTo>
                  <a:pt x="1290" y="1698"/>
                </a:lnTo>
                <a:lnTo>
                  <a:pt x="1019" y="1901"/>
                </a:lnTo>
                <a:lnTo>
                  <a:pt x="815" y="2173"/>
                </a:lnTo>
                <a:lnTo>
                  <a:pt x="679" y="2444"/>
                </a:lnTo>
                <a:lnTo>
                  <a:pt x="544" y="2852"/>
                </a:lnTo>
                <a:lnTo>
                  <a:pt x="544" y="3259"/>
                </a:lnTo>
                <a:lnTo>
                  <a:pt x="544" y="58311"/>
                </a:lnTo>
                <a:lnTo>
                  <a:pt x="544" y="58718"/>
                </a:lnTo>
                <a:lnTo>
                  <a:pt x="476" y="58311"/>
                </a:lnTo>
                <a:lnTo>
                  <a:pt x="476" y="3259"/>
                </a:lnTo>
                <a:lnTo>
                  <a:pt x="544" y="2784"/>
                </a:lnTo>
                <a:lnTo>
                  <a:pt x="612" y="2444"/>
                </a:lnTo>
                <a:lnTo>
                  <a:pt x="747" y="2105"/>
                </a:lnTo>
                <a:lnTo>
                  <a:pt x="951" y="1834"/>
                </a:lnTo>
                <a:lnTo>
                  <a:pt x="1222" y="1630"/>
                </a:lnTo>
                <a:lnTo>
                  <a:pt x="1562" y="1426"/>
                </a:lnTo>
                <a:lnTo>
                  <a:pt x="1969" y="1290"/>
                </a:lnTo>
                <a:lnTo>
                  <a:pt x="2444" y="1155"/>
                </a:lnTo>
                <a:lnTo>
                  <a:pt x="3259" y="1087"/>
                </a:lnTo>
                <a:lnTo>
                  <a:pt x="4481" y="951"/>
                </a:lnTo>
                <a:lnTo>
                  <a:pt x="7807" y="747"/>
                </a:lnTo>
                <a:lnTo>
                  <a:pt x="11676" y="612"/>
                </a:lnTo>
                <a:lnTo>
                  <a:pt x="15410" y="544"/>
                </a:lnTo>
                <a:close/>
                <a:moveTo>
                  <a:pt x="27560" y="1087"/>
                </a:moveTo>
                <a:lnTo>
                  <a:pt x="28375" y="1155"/>
                </a:lnTo>
                <a:lnTo>
                  <a:pt x="28850" y="1290"/>
                </a:lnTo>
                <a:lnTo>
                  <a:pt x="29257" y="1426"/>
                </a:lnTo>
                <a:lnTo>
                  <a:pt x="29597" y="1630"/>
                </a:lnTo>
                <a:lnTo>
                  <a:pt x="29868" y="1834"/>
                </a:lnTo>
                <a:lnTo>
                  <a:pt x="30072" y="2105"/>
                </a:lnTo>
                <a:lnTo>
                  <a:pt x="30208" y="2444"/>
                </a:lnTo>
                <a:lnTo>
                  <a:pt x="30276" y="2784"/>
                </a:lnTo>
                <a:lnTo>
                  <a:pt x="30344" y="3259"/>
                </a:lnTo>
                <a:lnTo>
                  <a:pt x="30344" y="58311"/>
                </a:lnTo>
                <a:lnTo>
                  <a:pt x="30276" y="58718"/>
                </a:lnTo>
                <a:lnTo>
                  <a:pt x="30208" y="59125"/>
                </a:lnTo>
                <a:lnTo>
                  <a:pt x="30072" y="59465"/>
                </a:lnTo>
                <a:lnTo>
                  <a:pt x="29868" y="59736"/>
                </a:lnTo>
                <a:lnTo>
                  <a:pt x="29597" y="60008"/>
                </a:lnTo>
                <a:lnTo>
                  <a:pt x="29257" y="60144"/>
                </a:lnTo>
                <a:lnTo>
                  <a:pt x="28850" y="60347"/>
                </a:lnTo>
                <a:lnTo>
                  <a:pt x="28375" y="60415"/>
                </a:lnTo>
                <a:lnTo>
                  <a:pt x="26746" y="60687"/>
                </a:lnTo>
                <a:lnTo>
                  <a:pt x="23895" y="60958"/>
                </a:lnTo>
                <a:lnTo>
                  <a:pt x="22130" y="61094"/>
                </a:lnTo>
                <a:lnTo>
                  <a:pt x="20093" y="61230"/>
                </a:lnTo>
                <a:lnTo>
                  <a:pt x="17853" y="61298"/>
                </a:lnTo>
                <a:lnTo>
                  <a:pt x="12966" y="61298"/>
                </a:lnTo>
                <a:lnTo>
                  <a:pt x="10726" y="61230"/>
                </a:lnTo>
                <a:lnTo>
                  <a:pt x="8689" y="61094"/>
                </a:lnTo>
                <a:lnTo>
                  <a:pt x="6924" y="60958"/>
                </a:lnTo>
                <a:lnTo>
                  <a:pt x="4073" y="60687"/>
                </a:lnTo>
                <a:lnTo>
                  <a:pt x="2444" y="60415"/>
                </a:lnTo>
                <a:lnTo>
                  <a:pt x="1969" y="60347"/>
                </a:lnTo>
                <a:lnTo>
                  <a:pt x="1562" y="60144"/>
                </a:lnTo>
                <a:lnTo>
                  <a:pt x="1290" y="60008"/>
                </a:lnTo>
                <a:lnTo>
                  <a:pt x="951" y="59736"/>
                </a:lnTo>
                <a:lnTo>
                  <a:pt x="747" y="59465"/>
                </a:lnTo>
                <a:lnTo>
                  <a:pt x="612" y="59125"/>
                </a:lnTo>
                <a:lnTo>
                  <a:pt x="544" y="58718"/>
                </a:lnTo>
                <a:lnTo>
                  <a:pt x="544" y="58718"/>
                </a:lnTo>
                <a:lnTo>
                  <a:pt x="679" y="59125"/>
                </a:lnTo>
                <a:lnTo>
                  <a:pt x="815" y="59397"/>
                </a:lnTo>
                <a:lnTo>
                  <a:pt x="1019" y="59669"/>
                </a:lnTo>
                <a:lnTo>
                  <a:pt x="1290" y="59940"/>
                </a:lnTo>
                <a:lnTo>
                  <a:pt x="1630" y="60144"/>
                </a:lnTo>
                <a:lnTo>
                  <a:pt x="2037" y="60279"/>
                </a:lnTo>
                <a:lnTo>
                  <a:pt x="2444" y="60415"/>
                </a:lnTo>
                <a:lnTo>
                  <a:pt x="4073" y="60619"/>
                </a:lnTo>
                <a:lnTo>
                  <a:pt x="6924" y="60890"/>
                </a:lnTo>
                <a:lnTo>
                  <a:pt x="8689" y="61026"/>
                </a:lnTo>
                <a:lnTo>
                  <a:pt x="10726" y="61162"/>
                </a:lnTo>
                <a:lnTo>
                  <a:pt x="12966" y="61230"/>
                </a:lnTo>
                <a:lnTo>
                  <a:pt x="17853" y="61230"/>
                </a:lnTo>
                <a:lnTo>
                  <a:pt x="20093" y="61162"/>
                </a:lnTo>
                <a:lnTo>
                  <a:pt x="22130" y="61026"/>
                </a:lnTo>
                <a:lnTo>
                  <a:pt x="23895" y="60890"/>
                </a:lnTo>
                <a:lnTo>
                  <a:pt x="26746" y="60619"/>
                </a:lnTo>
                <a:lnTo>
                  <a:pt x="28375" y="60415"/>
                </a:lnTo>
                <a:lnTo>
                  <a:pt x="28850" y="60279"/>
                </a:lnTo>
                <a:lnTo>
                  <a:pt x="29190" y="60144"/>
                </a:lnTo>
                <a:lnTo>
                  <a:pt x="29529" y="59940"/>
                </a:lnTo>
                <a:lnTo>
                  <a:pt x="29800" y="59669"/>
                </a:lnTo>
                <a:lnTo>
                  <a:pt x="30004" y="59397"/>
                </a:lnTo>
                <a:lnTo>
                  <a:pt x="30140" y="59125"/>
                </a:lnTo>
                <a:lnTo>
                  <a:pt x="30276" y="58718"/>
                </a:lnTo>
                <a:lnTo>
                  <a:pt x="30276" y="58311"/>
                </a:lnTo>
                <a:lnTo>
                  <a:pt x="30276" y="3259"/>
                </a:lnTo>
                <a:lnTo>
                  <a:pt x="30276" y="2852"/>
                </a:lnTo>
                <a:lnTo>
                  <a:pt x="30140" y="2444"/>
                </a:lnTo>
                <a:lnTo>
                  <a:pt x="30004" y="2173"/>
                </a:lnTo>
                <a:lnTo>
                  <a:pt x="29800" y="1901"/>
                </a:lnTo>
                <a:lnTo>
                  <a:pt x="29529" y="1698"/>
                </a:lnTo>
                <a:lnTo>
                  <a:pt x="29190" y="1494"/>
                </a:lnTo>
                <a:lnTo>
                  <a:pt x="28850" y="1358"/>
                </a:lnTo>
                <a:lnTo>
                  <a:pt x="28375" y="1223"/>
                </a:lnTo>
                <a:lnTo>
                  <a:pt x="27560" y="1087"/>
                </a:lnTo>
                <a:close/>
                <a:moveTo>
                  <a:pt x="15410" y="1"/>
                </a:moveTo>
                <a:lnTo>
                  <a:pt x="11608" y="69"/>
                </a:lnTo>
                <a:lnTo>
                  <a:pt x="7739" y="204"/>
                </a:lnTo>
                <a:lnTo>
                  <a:pt x="4413" y="408"/>
                </a:lnTo>
                <a:lnTo>
                  <a:pt x="3191" y="544"/>
                </a:lnTo>
                <a:lnTo>
                  <a:pt x="2309" y="680"/>
                </a:lnTo>
                <a:lnTo>
                  <a:pt x="1765" y="815"/>
                </a:lnTo>
                <a:lnTo>
                  <a:pt x="1290" y="1019"/>
                </a:lnTo>
                <a:lnTo>
                  <a:pt x="883" y="1223"/>
                </a:lnTo>
                <a:lnTo>
                  <a:pt x="544" y="1494"/>
                </a:lnTo>
                <a:lnTo>
                  <a:pt x="340" y="1901"/>
                </a:lnTo>
                <a:lnTo>
                  <a:pt x="136" y="2241"/>
                </a:lnTo>
                <a:lnTo>
                  <a:pt x="1" y="2716"/>
                </a:lnTo>
                <a:lnTo>
                  <a:pt x="1" y="3259"/>
                </a:lnTo>
                <a:lnTo>
                  <a:pt x="1" y="58311"/>
                </a:lnTo>
                <a:lnTo>
                  <a:pt x="1" y="58854"/>
                </a:lnTo>
                <a:lnTo>
                  <a:pt x="136" y="59261"/>
                </a:lnTo>
                <a:lnTo>
                  <a:pt x="340" y="59736"/>
                </a:lnTo>
                <a:lnTo>
                  <a:pt x="612" y="60076"/>
                </a:lnTo>
                <a:lnTo>
                  <a:pt x="951" y="60347"/>
                </a:lnTo>
                <a:lnTo>
                  <a:pt x="1358" y="60619"/>
                </a:lnTo>
                <a:lnTo>
                  <a:pt x="1833" y="60823"/>
                </a:lnTo>
                <a:lnTo>
                  <a:pt x="2309" y="60958"/>
                </a:lnTo>
                <a:lnTo>
                  <a:pt x="4006" y="61162"/>
                </a:lnTo>
                <a:lnTo>
                  <a:pt x="6857" y="61501"/>
                </a:lnTo>
                <a:lnTo>
                  <a:pt x="8689" y="61637"/>
                </a:lnTo>
                <a:lnTo>
                  <a:pt x="10726" y="61705"/>
                </a:lnTo>
                <a:lnTo>
                  <a:pt x="12966" y="61773"/>
                </a:lnTo>
                <a:lnTo>
                  <a:pt x="15410" y="61841"/>
                </a:lnTo>
                <a:lnTo>
                  <a:pt x="17853" y="61773"/>
                </a:lnTo>
                <a:lnTo>
                  <a:pt x="20093" y="61705"/>
                </a:lnTo>
                <a:lnTo>
                  <a:pt x="22130" y="61637"/>
                </a:lnTo>
                <a:lnTo>
                  <a:pt x="23963" y="61501"/>
                </a:lnTo>
                <a:lnTo>
                  <a:pt x="26814" y="61162"/>
                </a:lnTo>
                <a:lnTo>
                  <a:pt x="28511" y="60958"/>
                </a:lnTo>
                <a:lnTo>
                  <a:pt x="28986" y="60823"/>
                </a:lnTo>
                <a:lnTo>
                  <a:pt x="29461" y="60619"/>
                </a:lnTo>
                <a:lnTo>
                  <a:pt x="29868" y="60347"/>
                </a:lnTo>
                <a:lnTo>
                  <a:pt x="30208" y="60076"/>
                </a:lnTo>
                <a:lnTo>
                  <a:pt x="30479" y="59736"/>
                </a:lnTo>
                <a:lnTo>
                  <a:pt x="30683" y="59261"/>
                </a:lnTo>
                <a:lnTo>
                  <a:pt x="30819" y="58854"/>
                </a:lnTo>
                <a:lnTo>
                  <a:pt x="30819" y="58311"/>
                </a:lnTo>
                <a:lnTo>
                  <a:pt x="30819" y="3259"/>
                </a:lnTo>
                <a:lnTo>
                  <a:pt x="30819" y="2716"/>
                </a:lnTo>
                <a:lnTo>
                  <a:pt x="30683" y="2241"/>
                </a:lnTo>
                <a:lnTo>
                  <a:pt x="30547" y="1901"/>
                </a:lnTo>
                <a:lnTo>
                  <a:pt x="30276" y="1494"/>
                </a:lnTo>
                <a:lnTo>
                  <a:pt x="29936" y="1223"/>
                </a:lnTo>
                <a:lnTo>
                  <a:pt x="29529" y="1019"/>
                </a:lnTo>
                <a:lnTo>
                  <a:pt x="29054" y="815"/>
                </a:lnTo>
                <a:lnTo>
                  <a:pt x="28511" y="680"/>
                </a:lnTo>
                <a:lnTo>
                  <a:pt x="27628" y="544"/>
                </a:lnTo>
                <a:lnTo>
                  <a:pt x="26406" y="408"/>
                </a:lnTo>
                <a:lnTo>
                  <a:pt x="23080" y="204"/>
                </a:lnTo>
                <a:lnTo>
                  <a:pt x="19211" y="69"/>
                </a:lnTo>
                <a:lnTo>
                  <a:pt x="15410" y="1"/>
                </a:lnTo>
                <a:close/>
              </a:path>
            </a:pathLst>
          </a:custGeom>
          <a:solidFill>
            <a:srgbClr val="184769"/>
          </a:solidFill>
          <a:ln w="19050" cap="flat" cmpd="sng">
            <a:solidFill>
              <a:srgbClr val="19BBD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1636" name="Shape 1636"/>
          <p:cNvSpPr txBox="1">
            <a:spLocks noGrp="1"/>
          </p:cNvSpPr>
          <p:nvPr>
            <p:ph type="body" idx="4294967295"/>
          </p:nvPr>
        </p:nvSpPr>
        <p:spPr>
          <a:xfrm>
            <a:off x="3737429" y="480276"/>
            <a:ext cx="4101900" cy="353375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marL="457200" lvl="0" indent="-228600">
              <a:spcBef>
                <a:spcPts val="0"/>
              </a:spcBef>
            </a:pPr>
            <a:r>
              <a:rPr lang="en-US" dirty="0" smtClean="0"/>
              <a:t>Visualize </a:t>
            </a:r>
            <a:r>
              <a:rPr lang="en-US" dirty="0"/>
              <a:t>and </a:t>
            </a:r>
            <a:r>
              <a:rPr lang="en-US" dirty="0" smtClean="0"/>
              <a:t>allow </a:t>
            </a:r>
            <a:r>
              <a:rPr lang="en-US" dirty="0"/>
              <a:t>manipulation of application permissions (enabled by Android 6.0)</a:t>
            </a:r>
          </a:p>
          <a:p>
            <a:pPr marL="457200" lvl="0" indent="-228600">
              <a:spcBef>
                <a:spcPts val="0"/>
              </a:spcBef>
            </a:pPr>
            <a:endParaRPr lang="en-US" dirty="0"/>
          </a:p>
          <a:p>
            <a:pPr marL="457200" lvl="0" indent="-228600">
              <a:spcBef>
                <a:spcPts val="0"/>
              </a:spcBef>
            </a:pPr>
            <a:r>
              <a:rPr lang="en-US" dirty="0"/>
              <a:t>Provide users with more detailed, granular information about the unique permission types and what they allow.</a:t>
            </a:r>
          </a:p>
          <a:p>
            <a:pPr marL="457200" lvl="0" indent="-228600">
              <a:spcBef>
                <a:spcPts val="0"/>
              </a:spcBef>
            </a:pPr>
            <a:endParaRPr lang="en-US" dirty="0"/>
          </a:p>
          <a:p>
            <a:pPr marL="457200" lvl="0" indent="-228600">
              <a:spcBef>
                <a:spcPts val="0"/>
              </a:spcBef>
            </a:pPr>
            <a:r>
              <a:rPr lang="en-US" dirty="0"/>
              <a:t>Periodically survey users about privacy expectations and </a:t>
            </a:r>
            <a:r>
              <a:rPr lang="en-US" dirty="0" smtClean="0"/>
              <a:t>comprehension </a:t>
            </a:r>
            <a:endParaRPr lang="en-US" dirty="0"/>
          </a:p>
          <a:p>
            <a:pPr marL="457200" lvl="0" indent="-228600">
              <a:spcBef>
                <a:spcPts val="0"/>
              </a:spcBef>
            </a:pPr>
            <a:endParaRPr lang="en-US" dirty="0"/>
          </a:p>
          <a:p>
            <a:pPr marL="457200" lvl="0" indent="-228600">
              <a:spcBef>
                <a:spcPts val="0"/>
              </a:spcBef>
            </a:pPr>
            <a:r>
              <a:rPr lang="en-US" dirty="0"/>
              <a:t>(Ironically) – Track user behavior, privacy settings and engagement </a:t>
            </a:r>
          </a:p>
        </p:txBody>
      </p:sp>
      <p:sp>
        <p:nvSpPr>
          <p:cNvPr id="1638" name="Shape 1638"/>
          <p:cNvSpPr/>
          <p:nvPr/>
        </p:nvSpPr>
        <p:spPr>
          <a:xfrm>
            <a:off x="764398" y="480276"/>
            <a:ext cx="204520" cy="354334"/>
          </a:xfrm>
          <a:custGeom>
            <a:avLst/>
            <a:gdLst/>
            <a:ahLst/>
            <a:cxnLst/>
            <a:rect l="0" t="0" r="0" b="0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87215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1" name="Shape 1441"/>
          <p:cNvSpPr txBox="1">
            <a:spLocks noGrp="1"/>
          </p:cNvSpPr>
          <p:nvPr>
            <p:ph type="title"/>
          </p:nvPr>
        </p:nvSpPr>
        <p:spPr>
          <a:xfrm>
            <a:off x="1732700" y="951828"/>
            <a:ext cx="4944300" cy="6453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 dirty="0" smtClean="0"/>
              <a:t>Data &amp; Methodology</a:t>
            </a:r>
            <a:endParaRPr lang="en" sz="3600" dirty="0"/>
          </a:p>
        </p:txBody>
      </p:sp>
      <p:sp>
        <p:nvSpPr>
          <p:cNvPr id="1442" name="Shape 1442"/>
          <p:cNvSpPr txBox="1">
            <a:spLocks noGrp="1"/>
          </p:cNvSpPr>
          <p:nvPr>
            <p:ph type="body" idx="1"/>
          </p:nvPr>
        </p:nvSpPr>
        <p:spPr>
          <a:xfrm>
            <a:off x="1732700" y="1582058"/>
            <a:ext cx="4944300" cy="253616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dirty="0" smtClean="0"/>
              <a:t>Large dataset of application permissions and behavioral data across all of users</a:t>
            </a:r>
          </a:p>
          <a:p>
            <a:pPr marL="457200" lvl="0" indent="-228600" rtl="0">
              <a:spcBef>
                <a:spcPts val="0"/>
              </a:spcBef>
            </a:pPr>
            <a:endParaRPr lang="en" dirty="0"/>
          </a:p>
          <a:p>
            <a:pPr marL="457200" lvl="0" indent="-228600" rtl="0">
              <a:spcBef>
                <a:spcPts val="0"/>
              </a:spcBef>
            </a:pPr>
            <a:r>
              <a:rPr lang="en" dirty="0" smtClean="0"/>
              <a:t>Can treat as a Collaborative Filtering problem, with each privacy permission as a “rating”</a:t>
            </a:r>
          </a:p>
          <a:p>
            <a:pPr marL="457200" lvl="1" indent="-228600"/>
            <a:r>
              <a:rPr lang="en" dirty="0" smtClean="0"/>
              <a:t>Pew study found the app store also exhibited the “long tail” phenomenon.</a:t>
            </a:r>
            <a:endParaRPr lang="en" dirty="0" smtClean="0"/>
          </a:p>
          <a:p>
            <a:pPr marL="457200" lvl="0" indent="-228600" rtl="0">
              <a:spcBef>
                <a:spcPts val="0"/>
              </a:spcBef>
            </a:pPr>
            <a:endParaRPr lang="en" dirty="0"/>
          </a:p>
          <a:p>
            <a:pPr marL="457200" lvl="0" indent="-228600" rtl="0">
              <a:spcBef>
                <a:spcPts val="0"/>
              </a:spcBef>
            </a:pPr>
            <a:r>
              <a:rPr lang="en" dirty="0" smtClean="0"/>
              <a:t>Start with simple questions – </a:t>
            </a:r>
          </a:p>
          <a:p>
            <a:pPr marL="457200" lvl="1" indent="-228600"/>
            <a:r>
              <a:rPr lang="en" dirty="0" smtClean="0"/>
              <a:t>Is there a correlation between user engagement in the app and data conscientiousness?</a:t>
            </a:r>
          </a:p>
          <a:p>
            <a:pPr marL="457200" lvl="1" indent="-228600"/>
            <a:r>
              <a:rPr lang="en" dirty="0" smtClean="0"/>
              <a:t>Can we apply some clustering model to make sense of the data?</a:t>
            </a: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69288473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mogen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553</Words>
  <Application>Microsoft Office PowerPoint</Application>
  <PresentationFormat>On-screen Show (16:9)</PresentationFormat>
  <Paragraphs>87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Nixie One</vt:lpstr>
      <vt:lpstr>Muli</vt:lpstr>
      <vt:lpstr>Arial</vt:lpstr>
      <vt:lpstr>Imogen template</vt:lpstr>
      <vt:lpstr> Analysis of Privacy Expectations on Google Play Store</vt:lpstr>
      <vt:lpstr>Motivation</vt:lpstr>
      <vt:lpstr>PowerPoint Presentation</vt:lpstr>
      <vt:lpstr>Prior Work</vt:lpstr>
      <vt:lpstr>PowerPoint Presentation</vt:lpstr>
      <vt:lpstr>Project Goals </vt:lpstr>
      <vt:lpstr>Experimental Design</vt:lpstr>
      <vt:lpstr>PowerPoint Presentation</vt:lpstr>
      <vt:lpstr>Data &amp; Methodology</vt:lpstr>
      <vt:lpstr>Project Evaluation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danie_000</dc:creator>
  <cp:lastModifiedBy>Microsoft account</cp:lastModifiedBy>
  <cp:revision>36</cp:revision>
  <dcterms:modified xsi:type="dcterms:W3CDTF">2016-05-05T12:21:48Z</dcterms:modified>
</cp:coreProperties>
</file>