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22" Type="http://schemas.openxmlformats.org/officeDocument/2006/relationships/font" Target="fonts/Tahoma-bold.fntdata"/><Relationship Id="rId10" Type="http://schemas.openxmlformats.org/officeDocument/2006/relationships/slide" Target="slides/slide6.xml"/><Relationship Id="rId21" Type="http://schemas.openxmlformats.org/officeDocument/2006/relationships/font" Target="fonts/Tahoma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italic.fntdata"/><Relationship Id="rId6" Type="http://schemas.openxmlformats.org/officeDocument/2006/relationships/slide" Target="slides/slide2.xml"/><Relationship Id="rId18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Relationship Id="rId4" Type="http://schemas.openxmlformats.org/officeDocument/2006/relationships/image" Target="../media/image02.jpg"/><Relationship Id="rId5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Customer-centric and Real-time Parking Recommendation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Mei Mei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Street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824" y="1696624"/>
            <a:ext cx="7464501" cy="32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41775" y="167475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Functional Flowchart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75" y="1431700"/>
            <a:ext cx="7717725" cy="344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experiment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8684" l="0" r="0" t="0"/>
          <a:stretch/>
        </p:blipFill>
        <p:spPr>
          <a:xfrm>
            <a:off x="994875" y="223350"/>
            <a:ext cx="7313975" cy="48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90250" y="488250"/>
            <a:ext cx="800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</a:t>
            </a:r>
            <a:r>
              <a:rPr lang="en" sz="4800"/>
              <a:t>Customer-centric and Real-time Parking Recommendation</a:t>
            </a:r>
            <a:r>
              <a:rPr lang="en"/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Hypothesis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90250" y="488250"/>
            <a:ext cx="7978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Real-time parking recommendation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>
              <a:spcBef>
                <a:spcPts val="0"/>
              </a:spcBef>
              <a:buNone/>
            </a:pPr>
            <a:r>
              <a:rPr lang="en" sz="4800"/>
              <a:t>Location tracking pattern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/>
              <a:t>Customer location pattern analysis: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Mosaic theory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Machine learning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471800" y="1998675"/>
            <a:ext cx="47970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Real-time street parking recommendation: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object detectors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Video analysis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Algorythm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Hypothesis support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66800" y="2886950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How?</a:t>
            </a:r>
          </a:p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2168575" y="624175"/>
            <a:ext cx="2574000" cy="266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buAutoNum type="arabicPeriod"/>
            </a:pPr>
            <a:r>
              <a:rPr lang="en"/>
              <a:t>Hardware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algn="l">
              <a:spcBef>
                <a:spcPts val="0"/>
              </a:spcBef>
              <a:buAutoNum type="arabicPeriod"/>
            </a:pPr>
            <a:r>
              <a:rPr lang="en"/>
              <a:t>Software</a:t>
            </a:r>
          </a:p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BB8"/>
              </a:buClr>
              <a:buSzPct val="100000"/>
              <a:buFont typeface="Tahoma"/>
            </a:pPr>
            <a:r>
              <a:rPr lang="en" sz="2000">
                <a:solidFill>
                  <a:srgbClr val="611BB8"/>
                </a:solidFill>
                <a:latin typeface="Tahoma"/>
                <a:ea typeface="Tahoma"/>
                <a:cs typeface="Tahoma"/>
                <a:sym typeface="Tahoma"/>
              </a:rPr>
              <a:t>Camera Installation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BB8"/>
              </a:buClr>
              <a:buSzPct val="100000"/>
              <a:buFont typeface="Tahoma"/>
            </a:pPr>
            <a:r>
              <a:rPr lang="en" sz="2000">
                <a:solidFill>
                  <a:srgbClr val="611BB8"/>
                </a:solidFill>
                <a:latin typeface="Tahoma"/>
                <a:ea typeface="Tahoma"/>
                <a:cs typeface="Tahoma"/>
                <a:sym typeface="Tahoma"/>
              </a:rPr>
              <a:t>Intel Edison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BB8"/>
              </a:buClr>
              <a:buSzPct val="100000"/>
              <a:buFont typeface="Tahoma"/>
            </a:pPr>
            <a:r>
              <a:rPr lang="en" sz="2000">
                <a:solidFill>
                  <a:srgbClr val="611BB8"/>
                </a:solidFill>
                <a:latin typeface="Tahoma"/>
                <a:ea typeface="Tahoma"/>
                <a:cs typeface="Tahoma"/>
                <a:sym typeface="Tahoma"/>
              </a:rPr>
              <a:t>Mobile phone sensor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11BB8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11BB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BB8"/>
              </a:buClr>
              <a:buSzPct val="100000"/>
              <a:buFont typeface="Tahoma"/>
            </a:pPr>
            <a:r>
              <a:rPr lang="en" sz="2000">
                <a:solidFill>
                  <a:srgbClr val="611BB8"/>
                </a:solidFill>
                <a:latin typeface="Tahoma"/>
                <a:ea typeface="Tahoma"/>
                <a:cs typeface="Tahoma"/>
                <a:sym typeface="Tahoma"/>
              </a:rPr>
              <a:t>AWS for cloud storage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BB8"/>
              </a:buClr>
              <a:buSzPct val="100000"/>
              <a:buFont typeface="Tahoma"/>
            </a:pPr>
            <a:r>
              <a:rPr lang="en" sz="2000">
                <a:solidFill>
                  <a:srgbClr val="611BB8"/>
                </a:solidFill>
                <a:latin typeface="Tahoma"/>
                <a:ea typeface="Tahoma"/>
                <a:cs typeface="Tahoma"/>
                <a:sym typeface="Tahoma"/>
              </a:rPr>
              <a:t>NYC Camera feed fetching + Image Processing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BB8"/>
              </a:buClr>
              <a:buSzPct val="100000"/>
              <a:buFont typeface="Tahoma"/>
            </a:pPr>
            <a:r>
              <a:rPr lang="en" sz="2000">
                <a:solidFill>
                  <a:srgbClr val="611BB8"/>
                </a:solidFill>
                <a:latin typeface="Tahoma"/>
                <a:ea typeface="Tahoma"/>
                <a:cs typeface="Tahoma"/>
                <a:sym typeface="Tahoma"/>
              </a:rPr>
              <a:t>Cloud based computing for behavioral analysis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BB8"/>
              </a:buClr>
              <a:buSzPct val="100000"/>
              <a:buFont typeface="Tahoma"/>
            </a:pPr>
            <a:r>
              <a:rPr lang="en" sz="2000">
                <a:solidFill>
                  <a:srgbClr val="611BB8"/>
                </a:solidFill>
                <a:latin typeface="Tahoma"/>
                <a:ea typeface="Tahoma"/>
                <a:cs typeface="Tahoma"/>
                <a:sym typeface="Tahoma"/>
              </a:rPr>
              <a:t>Machine Learning algorithm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1BB8"/>
              </a:buClr>
              <a:buSzPct val="100000"/>
              <a:buFont typeface="Tahoma"/>
            </a:pPr>
            <a:r>
              <a:rPr lang="en" sz="2000">
                <a:solidFill>
                  <a:srgbClr val="611BB8"/>
                </a:solidFill>
                <a:latin typeface="Tahoma"/>
                <a:ea typeface="Tahoma"/>
                <a:cs typeface="Tahoma"/>
                <a:sym typeface="Tahoma"/>
              </a:rPr>
              <a:t>App development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11BB8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11BB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Procedure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0" y="1919075"/>
            <a:ext cx="44718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Install Camera on CS Lounge: Install camera and guarantee data quality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Install GPS tracking sensor on cars: collect user location data via mobile phone on car.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Cloud upload: Upload data onto AWS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Pattern Recognition: Garage Recognition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Get NYC Data feed: Get data from website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Recommendation Algorithm: Parking recommendation based on garage data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800" y="2407600"/>
            <a:ext cx="4778325" cy="255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802" y="587000"/>
            <a:ext cx="2058747" cy="16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3574" y="587000"/>
            <a:ext cx="2640424" cy="16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Initial experiment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375" y="1693875"/>
            <a:ext cx="6891774" cy="33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