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showSpecialPlsOnTitleSld="0">
  <p:sldMasterIdLst>
    <p:sldMasterId id="214748365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5143500" cx="9144000"/>
  <p:notesSz cx="6858000" cy="9144000"/>
  <p:embeddedFontLst>
    <p:embeddedFont>
      <p:font typeface="Dosis"/>
      <p:regular r:id="rId26"/>
      <p:bold r:id="rId27"/>
    </p:embeddedFont>
    <p:embeddedFont>
      <p:font typeface="Source Sans Pro"/>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Dosis-regular.fntdata"/><Relationship Id="rId25" Type="http://schemas.openxmlformats.org/officeDocument/2006/relationships/slide" Target="slides/slide21.xml"/><Relationship Id="rId28" Type="http://schemas.openxmlformats.org/officeDocument/2006/relationships/font" Target="fonts/SourceSansPro-regular.fntdata"/><Relationship Id="rId27" Type="http://schemas.openxmlformats.org/officeDocument/2006/relationships/font" Target="fonts/Dosis-bold.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SourceSansPro-bold.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SourceSansPro-boldItalic.fntdata"/><Relationship Id="rId30" Type="http://schemas.openxmlformats.org/officeDocument/2006/relationships/font" Target="fonts/SourceSansPro-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67" name="Shape 6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53" name="Shape 15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Clr>
                <a:schemeClr val="dk1"/>
              </a:buClr>
              <a:buSzPct val="100000"/>
              <a:buFont typeface="Arial"/>
              <a:buNone/>
            </a:pPr>
            <a:r>
              <a:rPr lang="en">
                <a:solidFill>
                  <a:schemeClr val="dk1"/>
                </a:solidFill>
              </a:rPr>
              <a:t>10.8 hours of productivity weekly.  s</a:t>
            </a:r>
            <a:r>
              <a:rPr lang="en" sz="2400">
                <a:solidFill>
                  <a:srgbClr val="415665"/>
                </a:solidFill>
                <a:latin typeface="Source Sans Pro"/>
                <a:ea typeface="Source Sans Pro"/>
                <a:cs typeface="Source Sans Pro"/>
                <a:sym typeface="Source Sans Pro"/>
              </a:rPr>
              <a:t>igns as symptoms of the disease vary greatly across women and over time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60" name="Shape 16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65" name="Shape 16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rPr lang="en">
                <a:solidFill>
                  <a:schemeClr val="dk1"/>
                </a:solidFill>
              </a:rPr>
              <a:t>10.8 hours of productivity weekly.  s</a:t>
            </a:r>
            <a:r>
              <a:rPr lang="en" sz="2400">
                <a:solidFill>
                  <a:srgbClr val="415665"/>
                </a:solidFill>
                <a:latin typeface="Source Sans Pro"/>
                <a:ea typeface="Source Sans Pro"/>
                <a:cs typeface="Source Sans Pro"/>
                <a:sym typeface="Source Sans Pro"/>
              </a:rPr>
              <a:t>igns as symptoms of the disease vary greatly across women and over time.  Plan to use a user-centered design process to develop the app.</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72" name="Shape 1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7" name="Shape 177"/>
        <p:cNvGrpSpPr/>
        <p:nvPr/>
      </p:nvGrpSpPr>
      <p:grpSpPr>
        <a:xfrm>
          <a:off x="0" y="0"/>
          <a:ext cx="0" cy="0"/>
          <a:chOff x="0" y="0"/>
          <a:chExt cx="0" cy="0"/>
        </a:xfrm>
      </p:grpSpPr>
      <p:sp>
        <p:nvSpPr>
          <p:cNvPr id="178" name="Shape 178"/>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79" name="Shape 17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5" name="Shape 185"/>
        <p:cNvGrpSpPr/>
        <p:nvPr/>
      </p:nvGrpSpPr>
      <p:grpSpPr>
        <a:xfrm>
          <a:off x="0" y="0"/>
          <a:ext cx="0" cy="0"/>
          <a:chOff x="0" y="0"/>
          <a:chExt cx="0" cy="0"/>
        </a:xfrm>
      </p:grpSpPr>
      <p:sp>
        <p:nvSpPr>
          <p:cNvPr id="186" name="Shape 186"/>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87" name="Shape 18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2" name="Shape 192"/>
        <p:cNvGrpSpPr/>
        <p:nvPr/>
      </p:nvGrpSpPr>
      <p:grpSpPr>
        <a:xfrm>
          <a:off x="0" y="0"/>
          <a:ext cx="0" cy="0"/>
          <a:chOff x="0" y="0"/>
          <a:chExt cx="0" cy="0"/>
        </a:xfrm>
      </p:grpSpPr>
      <p:sp>
        <p:nvSpPr>
          <p:cNvPr id="193" name="Shape 193"/>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94" name="Shape 19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201" name="Shape 20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206" name="Shape 20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1" name="Shape 211"/>
        <p:cNvGrpSpPr/>
        <p:nvPr/>
      </p:nvGrpSpPr>
      <p:grpSpPr>
        <a:xfrm>
          <a:off x="0" y="0"/>
          <a:ext cx="0" cy="0"/>
          <a:chOff x="0" y="0"/>
          <a:chExt cx="0" cy="0"/>
        </a:xfrm>
      </p:grpSpPr>
      <p:sp>
        <p:nvSpPr>
          <p:cNvPr id="212" name="Shape 212"/>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213" name="Shape 21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84" name="Shape 8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8" name="Shape 218"/>
        <p:cNvGrpSpPr/>
        <p:nvPr/>
      </p:nvGrpSpPr>
      <p:grpSpPr>
        <a:xfrm>
          <a:off x="0" y="0"/>
          <a:ext cx="0" cy="0"/>
          <a:chOff x="0" y="0"/>
          <a:chExt cx="0" cy="0"/>
        </a:xfrm>
      </p:grpSpPr>
      <p:sp>
        <p:nvSpPr>
          <p:cNvPr id="219" name="Shape 219"/>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220" name="Shape 22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5" name="Shape 225"/>
        <p:cNvGrpSpPr/>
        <p:nvPr/>
      </p:nvGrpSpPr>
      <p:grpSpPr>
        <a:xfrm>
          <a:off x="0" y="0"/>
          <a:ext cx="0" cy="0"/>
          <a:chOff x="0" y="0"/>
          <a:chExt cx="0" cy="0"/>
        </a:xfrm>
      </p:grpSpPr>
      <p:sp>
        <p:nvSpPr>
          <p:cNvPr id="226" name="Shape 226"/>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227" name="Shape 22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92" name="Shape 9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 name="Shape 96"/>
        <p:cNvGrpSpPr/>
        <p:nvPr/>
      </p:nvGrpSpPr>
      <p:grpSpPr>
        <a:xfrm>
          <a:off x="0" y="0"/>
          <a:ext cx="0" cy="0"/>
          <a:chOff x="0" y="0"/>
          <a:chExt cx="0" cy="0"/>
        </a:xfrm>
      </p:grpSpPr>
      <p:sp>
        <p:nvSpPr>
          <p:cNvPr id="97" name="Shape 97"/>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98" name="Shape 9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Chronic diseases require sustained patient engagement with health and healthcare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05" name="Shape 10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rPr lang="en"/>
              <a:t>Good news is there are trends which are pushing us in the right direction. All of these trends are coalescing into a new field, digital health.</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12" name="Shape 11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How shoudl we use digital health to improve the lives of patients with chronic disease? I think we should focus on prevalent diseases where patients are really suffering.  So people usually think of diabetes, obesity, etc. when thinking of chronic disease.  What is the prevalence of diabetes?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32" name="Shape 13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rPr lang="en"/>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7" name="Shape 137"/>
        <p:cNvGrpSpPr/>
        <p:nvPr/>
      </p:nvGrpSpPr>
      <p:grpSpPr>
        <a:xfrm>
          <a:off x="0" y="0"/>
          <a:ext cx="0" cy="0"/>
          <a:chOff x="0" y="0"/>
          <a:chExt cx="0" cy="0"/>
        </a:xfrm>
      </p:grpSpPr>
      <p:sp>
        <p:nvSpPr>
          <p:cNvPr id="138" name="Shape 138"/>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39" name="Shape 13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rPr lang="en"/>
              <a:t>How many people have heard of endometriosis? In endometriosis, endometrial tissues grows outside of the uterus.  It is a chronic condition with no cure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381175" y="685800"/>
            <a:ext cx="6096299" cy="3429000"/>
          </a:xfrm>
          <a:custGeom>
            <a:pathLst>
              <a:path extrusionOk="0" h="120000" w="120000">
                <a:moveTo>
                  <a:pt x="0" y="0"/>
                </a:moveTo>
                <a:lnTo>
                  <a:pt x="120000" y="0"/>
                </a:lnTo>
                <a:lnTo>
                  <a:pt x="120000" y="120000"/>
                </a:lnTo>
                <a:lnTo>
                  <a:pt x="0" y="120000"/>
                </a:lnTo>
                <a:close/>
              </a:path>
            </a:pathLst>
          </a:custGeom>
        </p:spPr>
      </p:sp>
      <p:sp>
        <p:nvSpPr>
          <p:cNvPr id="146" name="Shape 14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High disease morbidity, on average women lose 10.8 hours of productivity weekly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p:spTree>
      <p:nvGrpSpPr>
        <p:cNvPr id="9" name="Shape 9"/>
        <p:cNvGrpSpPr/>
        <p:nvPr/>
      </p:nvGrpSpPr>
      <p:grpSpPr>
        <a:xfrm>
          <a:off x="0" y="0"/>
          <a:ext cx="0" cy="0"/>
          <a:chOff x="0" y="0"/>
          <a:chExt cx="0" cy="0"/>
        </a:xfrm>
      </p:grpSpPr>
      <p:sp>
        <p:nvSpPr>
          <p:cNvPr id="10" name="Shape 10"/>
          <p:cNvSpPr/>
          <p:nvPr/>
        </p:nvSpPr>
        <p:spPr>
          <a:xfrm rot="10800000">
            <a:off x="-150" y="4156674"/>
            <a:ext cx="9144000" cy="276600"/>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11" name="Shape 11"/>
          <p:cNvSpPr/>
          <p:nvPr/>
        </p:nvSpPr>
        <p:spPr>
          <a:xfrm flipH="1">
            <a:off x="-150" y="0"/>
            <a:ext cx="9144000" cy="41567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12" name="Shape 12"/>
          <p:cNvSpPr txBox="1"/>
          <p:nvPr>
            <p:ph type="ctrTitle"/>
          </p:nvPr>
        </p:nvSpPr>
        <p:spPr>
          <a:xfrm>
            <a:off x="685800" y="2525225"/>
            <a:ext cx="5309699" cy="1159799"/>
          </a:xfrm>
          <a:prstGeom prst="rect">
            <a:avLst/>
          </a:prstGeom>
        </p:spPr>
        <p:txBody>
          <a:bodyPr anchorCtr="0" anchor="b" bIns="91425" lIns="91425" rIns="91425" tIns="91425"/>
          <a:lstStyle>
            <a:lvl1pPr lvl="0">
              <a:spcBef>
                <a:spcPts val="0"/>
              </a:spcBef>
              <a:buClr>
                <a:srgbClr val="FFFFFF"/>
              </a:buClr>
              <a:buSzPct val="100000"/>
              <a:defRPr sz="6000">
                <a:solidFill>
                  <a:srgbClr val="FFFFFF"/>
                </a:solidFill>
              </a:defRPr>
            </a:lvl1pPr>
            <a:lvl2pPr lvl="1">
              <a:spcBef>
                <a:spcPts val="0"/>
              </a:spcBef>
              <a:buClr>
                <a:srgbClr val="FFFFFF"/>
              </a:buClr>
              <a:buSzPct val="100000"/>
              <a:defRPr sz="6000">
                <a:solidFill>
                  <a:srgbClr val="FFFFFF"/>
                </a:solidFill>
              </a:defRPr>
            </a:lvl2pPr>
            <a:lvl3pPr lvl="2">
              <a:spcBef>
                <a:spcPts val="0"/>
              </a:spcBef>
              <a:buClr>
                <a:srgbClr val="FFFFFF"/>
              </a:buClr>
              <a:buSzPct val="100000"/>
              <a:defRPr sz="6000">
                <a:solidFill>
                  <a:srgbClr val="FFFFFF"/>
                </a:solidFill>
              </a:defRPr>
            </a:lvl3pPr>
            <a:lvl4pPr lvl="3">
              <a:spcBef>
                <a:spcPts val="0"/>
              </a:spcBef>
              <a:buClr>
                <a:srgbClr val="FFFFFF"/>
              </a:buClr>
              <a:buSzPct val="100000"/>
              <a:defRPr sz="6000">
                <a:solidFill>
                  <a:srgbClr val="FFFFFF"/>
                </a:solidFill>
              </a:defRPr>
            </a:lvl4pPr>
            <a:lvl5pPr lvl="4">
              <a:spcBef>
                <a:spcPts val="0"/>
              </a:spcBef>
              <a:buClr>
                <a:srgbClr val="FFFFFF"/>
              </a:buClr>
              <a:buSzPct val="100000"/>
              <a:defRPr sz="6000">
                <a:solidFill>
                  <a:srgbClr val="FFFFFF"/>
                </a:solidFill>
              </a:defRPr>
            </a:lvl5pPr>
            <a:lvl6pPr lvl="5">
              <a:spcBef>
                <a:spcPts val="0"/>
              </a:spcBef>
              <a:buClr>
                <a:srgbClr val="FFFFFF"/>
              </a:buClr>
              <a:buSzPct val="100000"/>
              <a:defRPr sz="6000">
                <a:solidFill>
                  <a:srgbClr val="FFFFFF"/>
                </a:solidFill>
              </a:defRPr>
            </a:lvl6pPr>
            <a:lvl7pPr lvl="6">
              <a:spcBef>
                <a:spcPts val="0"/>
              </a:spcBef>
              <a:buClr>
                <a:srgbClr val="FFFFFF"/>
              </a:buClr>
              <a:buSzPct val="100000"/>
              <a:defRPr sz="6000">
                <a:solidFill>
                  <a:srgbClr val="FFFFFF"/>
                </a:solidFill>
              </a:defRPr>
            </a:lvl7pPr>
            <a:lvl8pPr lvl="7">
              <a:spcBef>
                <a:spcPts val="0"/>
              </a:spcBef>
              <a:buClr>
                <a:srgbClr val="FFFFFF"/>
              </a:buClr>
              <a:buSzPct val="100000"/>
              <a:defRPr sz="6000">
                <a:solidFill>
                  <a:srgbClr val="FFFFFF"/>
                </a:solidFill>
              </a:defRPr>
            </a:lvl8pPr>
            <a:lvl9pPr lvl="8">
              <a:spcBef>
                <a:spcPts val="0"/>
              </a:spcBef>
              <a:buClr>
                <a:srgbClr val="FFFFFF"/>
              </a:buClr>
              <a:buSzPct val="100000"/>
              <a:defRPr sz="6000">
                <a:solidFill>
                  <a:srgbClr val="FFFFFF"/>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1" name="Shape 61"/>
        <p:cNvGrpSpPr/>
        <p:nvPr/>
      </p:nvGrpSpPr>
      <p:grpSpPr>
        <a:xfrm>
          <a:off x="0" y="0"/>
          <a:ext cx="0" cy="0"/>
          <a:chOff x="0" y="0"/>
          <a:chExt cx="0" cy="0"/>
        </a:xfrm>
      </p:grpSpPr>
      <p:sp>
        <p:nvSpPr>
          <p:cNvPr id="62" name="Shape 62"/>
          <p:cNvSpPr/>
          <p:nvPr/>
        </p:nvSpPr>
        <p:spPr>
          <a:xfrm flipH="1">
            <a:off x="-74" y="0"/>
            <a:ext cx="669599" cy="5143499"/>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63" name="Shape 63"/>
          <p:cNvSpPr/>
          <p:nvPr/>
        </p:nvSpPr>
        <p:spPr>
          <a:xfrm flipH="1">
            <a:off x="-74" y="0"/>
            <a:ext cx="669599" cy="11399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64" name="Shape 64"/>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ubtitle">
    <p:spTree>
      <p:nvGrpSpPr>
        <p:cNvPr id="13" name="Shape 13"/>
        <p:cNvGrpSpPr/>
        <p:nvPr/>
      </p:nvGrpSpPr>
      <p:grpSpPr>
        <a:xfrm>
          <a:off x="0" y="0"/>
          <a:ext cx="0" cy="0"/>
          <a:chOff x="0" y="0"/>
          <a:chExt cx="0" cy="0"/>
        </a:xfrm>
      </p:grpSpPr>
      <p:sp>
        <p:nvSpPr>
          <p:cNvPr id="14" name="Shape 14"/>
          <p:cNvSpPr/>
          <p:nvPr/>
        </p:nvSpPr>
        <p:spPr>
          <a:xfrm rot="10800000">
            <a:off x="-150" y="3082199"/>
            <a:ext cx="9144000" cy="687600"/>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15" name="Shape 15"/>
          <p:cNvSpPr/>
          <p:nvPr/>
        </p:nvSpPr>
        <p:spPr>
          <a:xfrm flipH="1">
            <a:off x="-150" y="0"/>
            <a:ext cx="9144000" cy="3082200"/>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16" name="Shape 16"/>
          <p:cNvSpPr txBox="1"/>
          <p:nvPr>
            <p:ph type="ctrTitle"/>
          </p:nvPr>
        </p:nvSpPr>
        <p:spPr>
          <a:xfrm>
            <a:off x="685800" y="1907658"/>
            <a:ext cx="5008199" cy="1045199"/>
          </a:xfrm>
          <a:prstGeom prst="rect">
            <a:avLst/>
          </a:prstGeom>
        </p:spPr>
        <p:txBody>
          <a:bodyPr anchorCtr="0" anchor="b" bIns="91425" lIns="91425" rIns="91425" tIns="91425"/>
          <a:lstStyle>
            <a:lvl1pPr lvl="0" rtl="0">
              <a:spcBef>
                <a:spcPts val="0"/>
              </a:spcBef>
              <a:buClr>
                <a:srgbClr val="FFFFFF"/>
              </a:buClr>
              <a:buSzPct val="100000"/>
              <a:defRPr sz="4800">
                <a:solidFill>
                  <a:srgbClr val="FFFFFF"/>
                </a:solidFill>
              </a:defRPr>
            </a:lvl1pPr>
            <a:lvl2pPr lvl="1" rtl="0">
              <a:spcBef>
                <a:spcPts val="0"/>
              </a:spcBef>
              <a:buClr>
                <a:srgbClr val="FFFFFF"/>
              </a:buClr>
              <a:buSzPct val="100000"/>
              <a:defRPr sz="4800">
                <a:solidFill>
                  <a:srgbClr val="FFFFFF"/>
                </a:solidFill>
              </a:defRPr>
            </a:lvl2pPr>
            <a:lvl3pPr lvl="2" rtl="0">
              <a:spcBef>
                <a:spcPts val="0"/>
              </a:spcBef>
              <a:buClr>
                <a:srgbClr val="FFFFFF"/>
              </a:buClr>
              <a:buSzPct val="100000"/>
              <a:defRPr sz="4800">
                <a:solidFill>
                  <a:srgbClr val="FFFFFF"/>
                </a:solidFill>
              </a:defRPr>
            </a:lvl3pPr>
            <a:lvl4pPr lvl="3" rtl="0">
              <a:spcBef>
                <a:spcPts val="0"/>
              </a:spcBef>
              <a:buClr>
                <a:srgbClr val="FFFFFF"/>
              </a:buClr>
              <a:buSzPct val="100000"/>
              <a:defRPr sz="4800">
                <a:solidFill>
                  <a:srgbClr val="FFFFFF"/>
                </a:solidFill>
              </a:defRPr>
            </a:lvl4pPr>
            <a:lvl5pPr lvl="4" rtl="0">
              <a:spcBef>
                <a:spcPts val="0"/>
              </a:spcBef>
              <a:buClr>
                <a:srgbClr val="FFFFFF"/>
              </a:buClr>
              <a:buSzPct val="100000"/>
              <a:defRPr sz="4800">
                <a:solidFill>
                  <a:srgbClr val="FFFFFF"/>
                </a:solidFill>
              </a:defRPr>
            </a:lvl5pPr>
            <a:lvl6pPr lvl="5" rtl="0">
              <a:spcBef>
                <a:spcPts val="0"/>
              </a:spcBef>
              <a:buClr>
                <a:srgbClr val="FFFFFF"/>
              </a:buClr>
              <a:buSzPct val="100000"/>
              <a:defRPr sz="4800">
                <a:solidFill>
                  <a:srgbClr val="FFFFFF"/>
                </a:solidFill>
              </a:defRPr>
            </a:lvl6pPr>
            <a:lvl7pPr lvl="6" rtl="0">
              <a:spcBef>
                <a:spcPts val="0"/>
              </a:spcBef>
              <a:buClr>
                <a:srgbClr val="FFFFFF"/>
              </a:buClr>
              <a:buSzPct val="100000"/>
              <a:defRPr sz="4800">
                <a:solidFill>
                  <a:srgbClr val="FFFFFF"/>
                </a:solidFill>
              </a:defRPr>
            </a:lvl7pPr>
            <a:lvl8pPr lvl="7" rtl="0">
              <a:spcBef>
                <a:spcPts val="0"/>
              </a:spcBef>
              <a:buClr>
                <a:srgbClr val="FFFFFF"/>
              </a:buClr>
              <a:buSzPct val="100000"/>
              <a:defRPr sz="4800">
                <a:solidFill>
                  <a:srgbClr val="FFFFFF"/>
                </a:solidFill>
              </a:defRPr>
            </a:lvl8pPr>
            <a:lvl9pPr lvl="8" rtl="0">
              <a:spcBef>
                <a:spcPts val="0"/>
              </a:spcBef>
              <a:buClr>
                <a:srgbClr val="FFFFFF"/>
              </a:buClr>
              <a:buSzPct val="100000"/>
              <a:defRPr sz="4800">
                <a:solidFill>
                  <a:srgbClr val="FFFFFF"/>
                </a:solidFill>
              </a:defRPr>
            </a:lvl9pPr>
          </a:lstStyle>
          <a:p/>
        </p:txBody>
      </p:sp>
      <p:sp>
        <p:nvSpPr>
          <p:cNvPr id="17" name="Shape 17"/>
          <p:cNvSpPr txBox="1"/>
          <p:nvPr>
            <p:ph idx="1" type="subTitle"/>
          </p:nvPr>
        </p:nvSpPr>
        <p:spPr>
          <a:xfrm>
            <a:off x="685800" y="3082250"/>
            <a:ext cx="5008199" cy="687600"/>
          </a:xfrm>
          <a:prstGeom prst="rect">
            <a:avLst/>
          </a:prstGeom>
        </p:spPr>
        <p:txBody>
          <a:bodyPr anchorCtr="0" anchor="ctr" bIns="91425" lIns="91425" rIns="91425" tIns="91425"/>
          <a:lstStyle>
            <a:lvl1pPr lvl="0" rtl="0">
              <a:spcBef>
                <a:spcPts val="0"/>
              </a:spcBef>
              <a:buClr>
                <a:srgbClr val="415665"/>
              </a:buClr>
              <a:buSzPct val="100000"/>
              <a:buNone/>
              <a:defRPr sz="1800"/>
            </a:lvl1pPr>
            <a:lvl2pPr lvl="1" rtl="0">
              <a:spcBef>
                <a:spcPts val="0"/>
              </a:spcBef>
              <a:buClr>
                <a:srgbClr val="415665"/>
              </a:buClr>
              <a:buSzPct val="100000"/>
              <a:buNone/>
              <a:defRPr sz="1800"/>
            </a:lvl2pPr>
            <a:lvl3pPr lvl="2" rtl="0">
              <a:spcBef>
                <a:spcPts val="0"/>
              </a:spcBef>
              <a:buClr>
                <a:srgbClr val="415665"/>
              </a:buClr>
              <a:buSzPct val="100000"/>
              <a:buNone/>
              <a:defRPr sz="1800"/>
            </a:lvl3pPr>
            <a:lvl4pPr lvl="3" rtl="0">
              <a:spcBef>
                <a:spcPts val="0"/>
              </a:spcBef>
              <a:buClr>
                <a:srgbClr val="415665"/>
              </a:buClr>
              <a:buNone/>
              <a:defRPr/>
            </a:lvl4pPr>
            <a:lvl5pPr lvl="4" rtl="0">
              <a:spcBef>
                <a:spcPts val="0"/>
              </a:spcBef>
              <a:buClr>
                <a:srgbClr val="415665"/>
              </a:buClr>
              <a:buNone/>
              <a:defRPr/>
            </a:lvl5pPr>
            <a:lvl6pPr lvl="5" rtl="0">
              <a:spcBef>
                <a:spcPts val="0"/>
              </a:spcBef>
              <a:buClr>
                <a:srgbClr val="415665"/>
              </a:buClr>
              <a:buNone/>
              <a:defRPr/>
            </a:lvl6pPr>
            <a:lvl7pPr lvl="6" rtl="0">
              <a:spcBef>
                <a:spcPts val="0"/>
              </a:spcBef>
              <a:buClr>
                <a:srgbClr val="415665"/>
              </a:buClr>
              <a:buNone/>
              <a:defRPr/>
            </a:lvl7pPr>
            <a:lvl8pPr lvl="7" rtl="0">
              <a:spcBef>
                <a:spcPts val="0"/>
              </a:spcBef>
              <a:buClr>
                <a:srgbClr val="415665"/>
              </a:buClr>
              <a:buNone/>
              <a:defRPr/>
            </a:lvl8pPr>
            <a:lvl9pPr lvl="8" rtl="0">
              <a:spcBef>
                <a:spcPts val="0"/>
              </a:spcBef>
              <a:buClr>
                <a:srgbClr val="415665"/>
              </a:buClr>
              <a:buNone/>
              <a:defRPr/>
            </a:lvl9pPr>
          </a:lstStyle>
          <a:p/>
        </p:txBody>
      </p:sp>
      <p:sp>
        <p:nvSpPr>
          <p:cNvPr id="18" name="Shape 18"/>
          <p:cNvSpPr txBox="1"/>
          <p:nvPr>
            <p:ph idx="12" type="sldNum"/>
          </p:nvPr>
        </p:nvSpPr>
        <p:spPr>
          <a:xfrm>
            <a:off x="-75" y="3420000"/>
            <a:ext cx="669599" cy="17235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solidFill>
                  <a:srgbClr val="0DB7C4"/>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Quote">
    <p:spTree>
      <p:nvGrpSpPr>
        <p:cNvPr id="19" name="Shape 19"/>
        <p:cNvGrpSpPr/>
        <p:nvPr/>
      </p:nvGrpSpPr>
      <p:grpSpPr>
        <a:xfrm>
          <a:off x="0" y="0"/>
          <a:ext cx="0" cy="0"/>
          <a:chOff x="0" y="0"/>
          <a:chExt cx="0" cy="0"/>
        </a:xfrm>
      </p:grpSpPr>
      <p:sp>
        <p:nvSpPr>
          <p:cNvPr id="20" name="Shape 20"/>
          <p:cNvSpPr/>
          <p:nvPr/>
        </p:nvSpPr>
        <p:spPr>
          <a:xfrm rot="10800000">
            <a:off x="-150" y="3769824"/>
            <a:ext cx="9144000" cy="687600"/>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21" name="Shape 21"/>
          <p:cNvSpPr/>
          <p:nvPr/>
        </p:nvSpPr>
        <p:spPr>
          <a:xfrm flipH="1">
            <a:off x="-150" y="0"/>
            <a:ext cx="9144000" cy="3769800"/>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22" name="Shape 22"/>
          <p:cNvSpPr txBox="1"/>
          <p:nvPr>
            <p:ph idx="1" type="body"/>
          </p:nvPr>
        </p:nvSpPr>
        <p:spPr>
          <a:xfrm>
            <a:off x="1616475" y="0"/>
            <a:ext cx="5910899" cy="3769800"/>
          </a:xfrm>
          <a:prstGeom prst="rect">
            <a:avLst/>
          </a:prstGeom>
        </p:spPr>
        <p:txBody>
          <a:bodyPr anchorCtr="0" anchor="ctr" bIns="91425" lIns="91425" rIns="91425" tIns="91425"/>
          <a:lstStyle>
            <a:lvl1pPr lvl="0" rtl="0" algn="ctr">
              <a:spcBef>
                <a:spcPts val="0"/>
              </a:spcBef>
              <a:buClr>
                <a:srgbClr val="FFFFFF"/>
              </a:buClr>
              <a:defRPr i="1">
                <a:solidFill>
                  <a:srgbClr val="FFFFFF"/>
                </a:solidFill>
              </a:defRPr>
            </a:lvl1pPr>
            <a:lvl2pPr lvl="1" rtl="0" algn="ctr">
              <a:spcBef>
                <a:spcPts val="0"/>
              </a:spcBef>
              <a:buClr>
                <a:srgbClr val="FFFFFF"/>
              </a:buClr>
              <a:defRPr i="1">
                <a:solidFill>
                  <a:srgbClr val="FFFFFF"/>
                </a:solidFill>
              </a:defRPr>
            </a:lvl2pPr>
            <a:lvl3pPr lvl="2" rtl="0" algn="ctr">
              <a:spcBef>
                <a:spcPts val="0"/>
              </a:spcBef>
              <a:buClr>
                <a:srgbClr val="FFFFFF"/>
              </a:buClr>
              <a:defRPr i="1">
                <a:solidFill>
                  <a:srgbClr val="FFFFFF"/>
                </a:solidFill>
              </a:defRPr>
            </a:lvl3pPr>
            <a:lvl4pPr lvl="3" rtl="0" algn="ctr">
              <a:spcBef>
                <a:spcPts val="0"/>
              </a:spcBef>
              <a:buClr>
                <a:srgbClr val="FFFFFF"/>
              </a:buClr>
              <a:defRPr i="1">
                <a:solidFill>
                  <a:srgbClr val="FFFFFF"/>
                </a:solidFill>
              </a:defRPr>
            </a:lvl4pPr>
            <a:lvl5pPr lvl="4" rtl="0" algn="ctr">
              <a:spcBef>
                <a:spcPts val="0"/>
              </a:spcBef>
              <a:buClr>
                <a:srgbClr val="FFFFFF"/>
              </a:buClr>
              <a:defRPr i="1">
                <a:solidFill>
                  <a:srgbClr val="FFFFFF"/>
                </a:solidFill>
              </a:defRPr>
            </a:lvl5pPr>
            <a:lvl6pPr lvl="5" rtl="0" algn="ctr">
              <a:spcBef>
                <a:spcPts val="0"/>
              </a:spcBef>
              <a:buClr>
                <a:srgbClr val="FFFFFF"/>
              </a:buClr>
              <a:defRPr i="1">
                <a:solidFill>
                  <a:srgbClr val="FFFFFF"/>
                </a:solidFill>
              </a:defRPr>
            </a:lvl6pPr>
            <a:lvl7pPr lvl="6" rtl="0" algn="ctr">
              <a:spcBef>
                <a:spcPts val="0"/>
              </a:spcBef>
              <a:buClr>
                <a:srgbClr val="FFFFFF"/>
              </a:buClr>
              <a:defRPr i="1">
                <a:solidFill>
                  <a:srgbClr val="FFFFFF"/>
                </a:solidFill>
              </a:defRPr>
            </a:lvl7pPr>
            <a:lvl8pPr lvl="7" rtl="0" algn="ctr">
              <a:spcBef>
                <a:spcPts val="0"/>
              </a:spcBef>
              <a:buClr>
                <a:srgbClr val="FFFFFF"/>
              </a:buClr>
              <a:defRPr i="1">
                <a:solidFill>
                  <a:srgbClr val="FFFFFF"/>
                </a:solidFill>
              </a:defRPr>
            </a:lvl8pPr>
            <a:lvl9pPr lvl="8" algn="ctr">
              <a:spcBef>
                <a:spcPts val="0"/>
              </a:spcBef>
              <a:buClr>
                <a:srgbClr val="FFFFFF"/>
              </a:buClr>
              <a:defRPr i="1">
                <a:solidFill>
                  <a:srgbClr val="FFFFFF"/>
                </a:solidFill>
              </a:defRPr>
            </a:lvl9pPr>
          </a:lstStyle>
          <a:p/>
        </p:txBody>
      </p:sp>
      <p:sp>
        <p:nvSpPr>
          <p:cNvPr id="23" name="Shape 23"/>
          <p:cNvSpPr txBox="1"/>
          <p:nvPr/>
        </p:nvSpPr>
        <p:spPr>
          <a:xfrm>
            <a:off x="3593400" y="3670520"/>
            <a:ext cx="1957200" cy="653699"/>
          </a:xfrm>
          <a:prstGeom prst="rect">
            <a:avLst/>
          </a:prstGeom>
          <a:noFill/>
          <a:ln>
            <a:noFill/>
          </a:ln>
        </p:spPr>
        <p:txBody>
          <a:bodyPr anchorCtr="0" anchor="t" bIns="91425" lIns="91425" rIns="91425" tIns="91425">
            <a:noAutofit/>
          </a:bodyPr>
          <a:lstStyle/>
          <a:p>
            <a:pPr lvl="0" algn="ctr">
              <a:spcBef>
                <a:spcPts val="0"/>
              </a:spcBef>
              <a:buNone/>
            </a:pPr>
            <a:r>
              <a:rPr b="1" lang="en" sz="7200">
                <a:solidFill>
                  <a:srgbClr val="0DB7C4"/>
                </a:solidFill>
              </a:rPr>
              <a:t>”</a:t>
            </a:r>
          </a:p>
        </p:txBody>
      </p:sp>
      <p:sp>
        <p:nvSpPr>
          <p:cNvPr id="24" name="Shape 24"/>
          <p:cNvSpPr txBox="1"/>
          <p:nvPr>
            <p:ph idx="12" type="sldNum"/>
          </p:nvPr>
        </p:nvSpPr>
        <p:spPr>
          <a:xfrm>
            <a:off x="-75" y="3420000"/>
            <a:ext cx="669599" cy="17235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solidFill>
                  <a:srgbClr val="0DB7C4"/>
                </a:solidFil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 1 column">
    <p:spTree>
      <p:nvGrpSpPr>
        <p:cNvPr id="25" name="Shape 25"/>
        <p:cNvGrpSpPr/>
        <p:nvPr/>
      </p:nvGrpSpPr>
      <p:grpSpPr>
        <a:xfrm>
          <a:off x="0" y="0"/>
          <a:ext cx="0" cy="0"/>
          <a:chOff x="0" y="0"/>
          <a:chExt cx="0" cy="0"/>
        </a:xfrm>
      </p:grpSpPr>
      <p:sp>
        <p:nvSpPr>
          <p:cNvPr id="26" name="Shape 26"/>
          <p:cNvSpPr/>
          <p:nvPr/>
        </p:nvSpPr>
        <p:spPr>
          <a:xfrm flipH="1">
            <a:off x="-74" y="0"/>
            <a:ext cx="669599" cy="5143499"/>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27" name="Shape 27"/>
          <p:cNvSpPr/>
          <p:nvPr/>
        </p:nvSpPr>
        <p:spPr>
          <a:xfrm flipH="1">
            <a:off x="-74" y="0"/>
            <a:ext cx="669599" cy="11399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28" name="Shape 28"/>
          <p:cNvSpPr txBox="1"/>
          <p:nvPr>
            <p:ph type="title"/>
          </p:nvPr>
        </p:nvSpPr>
        <p:spPr>
          <a:xfrm>
            <a:off x="844425" y="5597"/>
            <a:ext cx="3552600" cy="1139999"/>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9" name="Shape 29"/>
          <p:cNvSpPr txBox="1"/>
          <p:nvPr>
            <p:ph idx="1" type="body"/>
          </p:nvPr>
        </p:nvSpPr>
        <p:spPr>
          <a:xfrm>
            <a:off x="844425" y="1538075"/>
            <a:ext cx="5169000" cy="3387899"/>
          </a:xfrm>
          <a:prstGeom prst="rect">
            <a:avLst/>
          </a:prstGeom>
        </p:spPr>
        <p:txBody>
          <a:bodyPr anchorCtr="0" anchor="t" bIns="91425" lIns="91425" rIns="91425" tIns="91425"/>
          <a:lstStyle>
            <a:lvl1pPr lvl="0">
              <a:spcBef>
                <a:spcPts val="0"/>
              </a:spcBef>
              <a:buSzPct val="100000"/>
              <a:defRPr sz="2400"/>
            </a:lvl1pPr>
            <a:lvl2pPr lvl="1">
              <a:spcBef>
                <a:spcPts val="0"/>
              </a:spcBef>
              <a:defRPr/>
            </a:lvl2pPr>
            <a:lvl3pPr lvl="2">
              <a:spcBef>
                <a:spcPts val="0"/>
              </a:spcBef>
              <a:defRPr/>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 2 columns">
    <p:spTree>
      <p:nvGrpSpPr>
        <p:cNvPr id="31" name="Shape 31"/>
        <p:cNvGrpSpPr/>
        <p:nvPr/>
      </p:nvGrpSpPr>
      <p:grpSpPr>
        <a:xfrm>
          <a:off x="0" y="0"/>
          <a:ext cx="0" cy="0"/>
          <a:chOff x="0" y="0"/>
          <a:chExt cx="0" cy="0"/>
        </a:xfrm>
      </p:grpSpPr>
      <p:sp>
        <p:nvSpPr>
          <p:cNvPr id="32" name="Shape 32"/>
          <p:cNvSpPr/>
          <p:nvPr/>
        </p:nvSpPr>
        <p:spPr>
          <a:xfrm flipH="1">
            <a:off x="-74" y="0"/>
            <a:ext cx="669599" cy="5143499"/>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33" name="Shape 33"/>
          <p:cNvSpPr/>
          <p:nvPr/>
        </p:nvSpPr>
        <p:spPr>
          <a:xfrm flipH="1">
            <a:off x="-74" y="0"/>
            <a:ext cx="669599" cy="11399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34" name="Shape 34"/>
          <p:cNvSpPr txBox="1"/>
          <p:nvPr>
            <p:ph type="title"/>
          </p:nvPr>
        </p:nvSpPr>
        <p:spPr>
          <a:xfrm>
            <a:off x="844425" y="5597"/>
            <a:ext cx="3552600" cy="1139999"/>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5" name="Shape 35"/>
          <p:cNvSpPr txBox="1"/>
          <p:nvPr>
            <p:ph idx="1" type="body"/>
          </p:nvPr>
        </p:nvSpPr>
        <p:spPr>
          <a:xfrm>
            <a:off x="844425" y="1534256"/>
            <a:ext cx="2804699" cy="3321600"/>
          </a:xfrm>
          <a:prstGeom prst="rect">
            <a:avLst/>
          </a:prstGeom>
        </p:spPr>
        <p:txBody>
          <a:bodyPr anchorCtr="0" anchor="t" bIns="91425" lIns="91425" rIns="91425" tIns="91425"/>
          <a:lstStyle>
            <a:lvl1pPr lvl="0">
              <a:spcBef>
                <a:spcPts val="0"/>
              </a:spcBef>
              <a:buSzPct val="100000"/>
              <a:defRPr sz="2000"/>
            </a:lvl1pPr>
            <a:lvl2pPr lvl="1">
              <a:spcBef>
                <a:spcPts val="0"/>
              </a:spcBef>
              <a:buSzPct val="100000"/>
              <a:defRPr sz="2000"/>
            </a:lvl2pPr>
            <a:lvl3pPr lvl="2">
              <a:spcBef>
                <a:spcPts val="0"/>
              </a:spcBef>
              <a:buSzPct val="100000"/>
              <a:defRPr sz="2000"/>
            </a:lvl3pPr>
            <a:lvl4pPr lvl="3">
              <a:spcBef>
                <a:spcPts val="0"/>
              </a:spcBef>
              <a:buSzPct val="100000"/>
              <a:defRPr sz="2000"/>
            </a:lvl4pPr>
            <a:lvl5pPr lvl="4">
              <a:spcBef>
                <a:spcPts val="0"/>
              </a:spcBef>
              <a:buSzPct val="100000"/>
              <a:defRPr sz="2000"/>
            </a:lvl5pPr>
            <a:lvl6pPr lvl="5">
              <a:spcBef>
                <a:spcPts val="0"/>
              </a:spcBef>
              <a:buSzPct val="100000"/>
              <a:defRPr sz="2000"/>
            </a:lvl6pPr>
            <a:lvl7pPr lvl="6">
              <a:spcBef>
                <a:spcPts val="0"/>
              </a:spcBef>
              <a:buSzPct val="100000"/>
              <a:defRPr sz="2000"/>
            </a:lvl7pPr>
            <a:lvl8pPr lvl="7">
              <a:spcBef>
                <a:spcPts val="0"/>
              </a:spcBef>
              <a:buSzPct val="100000"/>
              <a:defRPr sz="2000"/>
            </a:lvl8pPr>
            <a:lvl9pPr lvl="8">
              <a:spcBef>
                <a:spcPts val="0"/>
              </a:spcBef>
              <a:buSzPct val="100000"/>
              <a:defRPr sz="2000"/>
            </a:lvl9pPr>
          </a:lstStyle>
          <a:p/>
        </p:txBody>
      </p:sp>
      <p:sp>
        <p:nvSpPr>
          <p:cNvPr id="36" name="Shape 36"/>
          <p:cNvSpPr txBox="1"/>
          <p:nvPr>
            <p:ph idx="2" type="body"/>
          </p:nvPr>
        </p:nvSpPr>
        <p:spPr>
          <a:xfrm>
            <a:off x="3818122" y="1534256"/>
            <a:ext cx="2804699" cy="3321600"/>
          </a:xfrm>
          <a:prstGeom prst="rect">
            <a:avLst/>
          </a:prstGeom>
        </p:spPr>
        <p:txBody>
          <a:bodyPr anchorCtr="0" anchor="t" bIns="91425" lIns="91425" rIns="91425" tIns="91425"/>
          <a:lstStyle>
            <a:lvl1pPr lvl="0">
              <a:spcBef>
                <a:spcPts val="0"/>
              </a:spcBef>
              <a:buSzPct val="100000"/>
              <a:defRPr sz="2000"/>
            </a:lvl1pPr>
            <a:lvl2pPr lvl="1">
              <a:spcBef>
                <a:spcPts val="0"/>
              </a:spcBef>
              <a:buSzPct val="100000"/>
              <a:defRPr sz="2000"/>
            </a:lvl2pPr>
            <a:lvl3pPr lvl="2">
              <a:spcBef>
                <a:spcPts val="0"/>
              </a:spcBef>
              <a:buSzPct val="100000"/>
              <a:defRPr sz="2000"/>
            </a:lvl3pPr>
            <a:lvl4pPr lvl="3">
              <a:spcBef>
                <a:spcPts val="0"/>
              </a:spcBef>
              <a:buSzPct val="100000"/>
              <a:defRPr sz="2000"/>
            </a:lvl4pPr>
            <a:lvl5pPr lvl="4">
              <a:spcBef>
                <a:spcPts val="0"/>
              </a:spcBef>
              <a:buSzPct val="100000"/>
              <a:defRPr sz="2000"/>
            </a:lvl5pPr>
            <a:lvl6pPr lvl="5">
              <a:spcBef>
                <a:spcPts val="0"/>
              </a:spcBef>
              <a:buSzPct val="100000"/>
              <a:defRPr sz="2000"/>
            </a:lvl6pPr>
            <a:lvl7pPr lvl="6">
              <a:spcBef>
                <a:spcPts val="0"/>
              </a:spcBef>
              <a:buSzPct val="100000"/>
              <a:defRPr sz="2000"/>
            </a:lvl7pPr>
            <a:lvl8pPr lvl="7">
              <a:spcBef>
                <a:spcPts val="0"/>
              </a:spcBef>
              <a:buSzPct val="100000"/>
              <a:defRPr sz="2000"/>
            </a:lvl8pPr>
            <a:lvl9pPr lvl="8">
              <a:spcBef>
                <a:spcPts val="0"/>
              </a:spcBef>
              <a:buSzPct val="100000"/>
              <a:defRPr sz="2000"/>
            </a:lvl9pPr>
          </a:lstStyle>
          <a:p/>
        </p:txBody>
      </p:sp>
      <p:sp>
        <p:nvSpPr>
          <p:cNvPr id="37" name="Shape 37"/>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sz="2400"/>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 3 columns">
    <p:spTree>
      <p:nvGrpSpPr>
        <p:cNvPr id="38" name="Shape 38"/>
        <p:cNvGrpSpPr/>
        <p:nvPr/>
      </p:nvGrpSpPr>
      <p:grpSpPr>
        <a:xfrm>
          <a:off x="0" y="0"/>
          <a:ext cx="0" cy="0"/>
          <a:chOff x="0" y="0"/>
          <a:chExt cx="0" cy="0"/>
        </a:xfrm>
      </p:grpSpPr>
      <p:sp>
        <p:nvSpPr>
          <p:cNvPr id="39" name="Shape 39"/>
          <p:cNvSpPr/>
          <p:nvPr/>
        </p:nvSpPr>
        <p:spPr>
          <a:xfrm flipH="1">
            <a:off x="-74" y="0"/>
            <a:ext cx="669599" cy="5143499"/>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40" name="Shape 40"/>
          <p:cNvSpPr/>
          <p:nvPr/>
        </p:nvSpPr>
        <p:spPr>
          <a:xfrm flipH="1">
            <a:off x="-74" y="0"/>
            <a:ext cx="669599" cy="11399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41" name="Shape 41"/>
          <p:cNvSpPr txBox="1"/>
          <p:nvPr>
            <p:ph type="title"/>
          </p:nvPr>
        </p:nvSpPr>
        <p:spPr>
          <a:xfrm>
            <a:off x="844425" y="5597"/>
            <a:ext cx="3552600" cy="1139999"/>
          </a:xfrm>
          <a:prstGeom prst="rect">
            <a:avLst/>
          </a:prstGeom>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2" name="Shape 42"/>
          <p:cNvSpPr txBox="1"/>
          <p:nvPr>
            <p:ph idx="1" type="body"/>
          </p:nvPr>
        </p:nvSpPr>
        <p:spPr>
          <a:xfrm>
            <a:off x="844425" y="1548525"/>
            <a:ext cx="1918799" cy="3225000"/>
          </a:xfrm>
          <a:prstGeom prst="rect">
            <a:avLst/>
          </a:prstGeom>
        </p:spPr>
        <p:txBody>
          <a:bodyPr anchorCtr="0" anchor="t" bIns="91425" lIns="91425" rIns="91425" tIns="91425"/>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3" name="Shape 43"/>
          <p:cNvSpPr txBox="1"/>
          <p:nvPr>
            <p:ph idx="2" type="body"/>
          </p:nvPr>
        </p:nvSpPr>
        <p:spPr>
          <a:xfrm>
            <a:off x="2861613" y="1548525"/>
            <a:ext cx="1918799" cy="3225000"/>
          </a:xfrm>
          <a:prstGeom prst="rect">
            <a:avLst/>
          </a:prstGeom>
        </p:spPr>
        <p:txBody>
          <a:bodyPr anchorCtr="0" anchor="t" bIns="91425" lIns="91425" rIns="91425" tIns="91425"/>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4" name="Shape 44"/>
          <p:cNvSpPr txBox="1"/>
          <p:nvPr>
            <p:ph idx="3" type="body"/>
          </p:nvPr>
        </p:nvSpPr>
        <p:spPr>
          <a:xfrm>
            <a:off x="4878801" y="1548525"/>
            <a:ext cx="1918799" cy="3225000"/>
          </a:xfrm>
          <a:prstGeom prst="rect">
            <a:avLst/>
          </a:prstGeom>
        </p:spPr>
        <p:txBody>
          <a:bodyPr anchorCtr="0" anchor="t" bIns="91425" lIns="91425" rIns="91425" tIns="91425"/>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5" name="Shape 45"/>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6" name="Shape 46"/>
        <p:cNvGrpSpPr/>
        <p:nvPr/>
      </p:nvGrpSpPr>
      <p:grpSpPr>
        <a:xfrm>
          <a:off x="0" y="0"/>
          <a:ext cx="0" cy="0"/>
          <a:chOff x="0" y="0"/>
          <a:chExt cx="0" cy="0"/>
        </a:xfrm>
      </p:grpSpPr>
      <p:sp>
        <p:nvSpPr>
          <p:cNvPr id="47" name="Shape 47"/>
          <p:cNvSpPr/>
          <p:nvPr/>
        </p:nvSpPr>
        <p:spPr>
          <a:xfrm flipH="1">
            <a:off x="-74" y="0"/>
            <a:ext cx="669599" cy="5143499"/>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48" name="Shape 48"/>
          <p:cNvSpPr/>
          <p:nvPr/>
        </p:nvSpPr>
        <p:spPr>
          <a:xfrm flipH="1">
            <a:off x="-74" y="0"/>
            <a:ext cx="669599" cy="11399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49" name="Shape 49"/>
          <p:cNvSpPr txBox="1"/>
          <p:nvPr>
            <p:ph type="title"/>
          </p:nvPr>
        </p:nvSpPr>
        <p:spPr>
          <a:xfrm>
            <a:off x="844425" y="5597"/>
            <a:ext cx="3552600" cy="1139999"/>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0" name="Shape 50"/>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image background">
    <p:spTree>
      <p:nvGrpSpPr>
        <p:cNvPr id="51" name="Shape 51"/>
        <p:cNvGrpSpPr/>
        <p:nvPr/>
      </p:nvGrpSpPr>
      <p:grpSpPr>
        <a:xfrm>
          <a:off x="0" y="0"/>
          <a:ext cx="0" cy="0"/>
          <a:chOff x="0" y="0"/>
          <a:chExt cx="0" cy="0"/>
        </a:xfrm>
      </p:grpSpPr>
      <p:sp>
        <p:nvSpPr>
          <p:cNvPr id="52" name="Shape 52"/>
          <p:cNvSpPr/>
          <p:nvPr/>
        </p:nvSpPr>
        <p:spPr>
          <a:xfrm flipH="1">
            <a:off x="-75" y="0"/>
            <a:ext cx="1851600" cy="5143499"/>
          </a:xfrm>
          <a:prstGeom prst="rect">
            <a:avLst/>
          </a:prstGeom>
          <a:solidFill>
            <a:srgbClr val="0DB7C4">
              <a:alpha val="36540"/>
            </a:srgbClr>
          </a:solidFill>
          <a:ln>
            <a:noFill/>
          </a:ln>
        </p:spPr>
        <p:txBody>
          <a:bodyPr anchorCtr="0" anchor="ctr" bIns="91425" lIns="91425" rIns="91425" tIns="91425">
            <a:noAutofit/>
          </a:bodyPr>
          <a:lstStyle/>
          <a:p>
            <a:pPr lvl="0">
              <a:spcBef>
                <a:spcPts val="0"/>
              </a:spcBef>
              <a:buNone/>
            </a:pPr>
            <a:r>
              <a:t/>
            </a:r>
            <a:endParaRPr/>
          </a:p>
        </p:txBody>
      </p:sp>
      <p:sp>
        <p:nvSpPr>
          <p:cNvPr id="53" name="Shape 53"/>
          <p:cNvSpPr/>
          <p:nvPr/>
        </p:nvSpPr>
        <p:spPr>
          <a:xfrm flipH="1">
            <a:off x="-75" y="0"/>
            <a:ext cx="1851600" cy="11399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54" name="Shape 54"/>
          <p:cNvSpPr txBox="1"/>
          <p:nvPr>
            <p:ph type="title"/>
          </p:nvPr>
        </p:nvSpPr>
        <p:spPr>
          <a:xfrm>
            <a:off x="235225" y="1292400"/>
            <a:ext cx="1381199" cy="1139999"/>
          </a:xfrm>
          <a:prstGeom prst="rect">
            <a:avLst/>
          </a:prstGeom>
        </p:spPr>
        <p:txBody>
          <a:bodyPr anchorCtr="0" anchor="t" bIns="91425" lIns="91425" rIns="91425" tIns="91425"/>
          <a:lstStyle>
            <a:lvl1pPr lvl="0" rtl="0">
              <a:spcBef>
                <a:spcPts val="0"/>
              </a:spcBef>
              <a:buClr>
                <a:srgbClr val="FFFFFF"/>
              </a:buClr>
              <a:buSzPct val="100000"/>
              <a:defRPr sz="1800">
                <a:solidFill>
                  <a:srgbClr val="FFFFFF"/>
                </a:solidFill>
              </a:defRPr>
            </a:lvl1pPr>
            <a:lvl2pPr lvl="1" rtl="0">
              <a:spcBef>
                <a:spcPts val="0"/>
              </a:spcBef>
              <a:buClr>
                <a:srgbClr val="FFFFFF"/>
              </a:buClr>
              <a:buSzPct val="100000"/>
              <a:defRPr sz="1800">
                <a:solidFill>
                  <a:srgbClr val="FFFFFF"/>
                </a:solidFill>
              </a:defRPr>
            </a:lvl2pPr>
            <a:lvl3pPr lvl="2" rtl="0">
              <a:spcBef>
                <a:spcPts val="0"/>
              </a:spcBef>
              <a:buClr>
                <a:srgbClr val="FFFFFF"/>
              </a:buClr>
              <a:buSzPct val="100000"/>
              <a:defRPr sz="1800">
                <a:solidFill>
                  <a:srgbClr val="FFFFFF"/>
                </a:solidFill>
              </a:defRPr>
            </a:lvl3pPr>
            <a:lvl4pPr lvl="3" rtl="0">
              <a:spcBef>
                <a:spcPts val="0"/>
              </a:spcBef>
              <a:buClr>
                <a:srgbClr val="FFFFFF"/>
              </a:buClr>
              <a:buSzPct val="100000"/>
              <a:defRPr sz="1800">
                <a:solidFill>
                  <a:srgbClr val="FFFFFF"/>
                </a:solidFill>
              </a:defRPr>
            </a:lvl4pPr>
            <a:lvl5pPr lvl="4" rtl="0">
              <a:spcBef>
                <a:spcPts val="0"/>
              </a:spcBef>
              <a:buClr>
                <a:srgbClr val="FFFFFF"/>
              </a:buClr>
              <a:buSzPct val="100000"/>
              <a:defRPr sz="1800">
                <a:solidFill>
                  <a:srgbClr val="FFFFFF"/>
                </a:solidFill>
              </a:defRPr>
            </a:lvl5pPr>
            <a:lvl6pPr lvl="5" rtl="0">
              <a:spcBef>
                <a:spcPts val="0"/>
              </a:spcBef>
              <a:buClr>
                <a:srgbClr val="FFFFFF"/>
              </a:buClr>
              <a:buSzPct val="100000"/>
              <a:defRPr sz="1800">
                <a:solidFill>
                  <a:srgbClr val="FFFFFF"/>
                </a:solidFill>
              </a:defRPr>
            </a:lvl6pPr>
            <a:lvl7pPr lvl="6" rtl="0">
              <a:spcBef>
                <a:spcPts val="0"/>
              </a:spcBef>
              <a:buClr>
                <a:srgbClr val="FFFFFF"/>
              </a:buClr>
              <a:buSzPct val="100000"/>
              <a:defRPr sz="1800">
                <a:solidFill>
                  <a:srgbClr val="FFFFFF"/>
                </a:solidFill>
              </a:defRPr>
            </a:lvl7pPr>
            <a:lvl8pPr lvl="7" rtl="0">
              <a:spcBef>
                <a:spcPts val="0"/>
              </a:spcBef>
              <a:buClr>
                <a:srgbClr val="FFFFFF"/>
              </a:buClr>
              <a:buSzPct val="100000"/>
              <a:defRPr sz="1800">
                <a:solidFill>
                  <a:srgbClr val="FFFFFF"/>
                </a:solidFill>
              </a:defRPr>
            </a:lvl8pPr>
            <a:lvl9pPr lvl="8" rtl="0">
              <a:spcBef>
                <a:spcPts val="0"/>
              </a:spcBef>
              <a:buClr>
                <a:srgbClr val="FFFFFF"/>
              </a:buClr>
              <a:buSzPct val="100000"/>
              <a:defRPr sz="1800">
                <a:solidFill>
                  <a:srgbClr val="FFFFFF"/>
                </a:solidFill>
              </a:defRPr>
            </a:lvl9pPr>
          </a:lstStyle>
          <a:p/>
        </p:txBody>
      </p:sp>
      <p:sp>
        <p:nvSpPr>
          <p:cNvPr id="55" name="Shape 55"/>
          <p:cNvSpPr txBox="1"/>
          <p:nvPr>
            <p:ph idx="12" type="sldNum"/>
          </p:nvPr>
        </p:nvSpPr>
        <p:spPr>
          <a:xfrm>
            <a:off x="-75" y="0"/>
            <a:ext cx="1851600" cy="1139999"/>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56" name="Shape 56"/>
        <p:cNvGrpSpPr/>
        <p:nvPr/>
      </p:nvGrpSpPr>
      <p:grpSpPr>
        <a:xfrm>
          <a:off x="0" y="0"/>
          <a:ext cx="0" cy="0"/>
          <a:chOff x="0" y="0"/>
          <a:chExt cx="0" cy="0"/>
        </a:xfrm>
      </p:grpSpPr>
      <p:sp>
        <p:nvSpPr>
          <p:cNvPr id="57" name="Shape 57"/>
          <p:cNvSpPr/>
          <p:nvPr/>
        </p:nvSpPr>
        <p:spPr>
          <a:xfrm flipH="1">
            <a:off x="-75" y="0"/>
            <a:ext cx="1851600" cy="5143499"/>
          </a:xfrm>
          <a:prstGeom prst="rect">
            <a:avLst/>
          </a:prstGeom>
          <a:solidFill>
            <a:srgbClr val="000000">
              <a:alpha val="3460"/>
            </a:srgbClr>
          </a:solidFill>
          <a:ln>
            <a:noFill/>
          </a:ln>
        </p:spPr>
        <p:txBody>
          <a:bodyPr anchorCtr="0" anchor="ctr" bIns="91425" lIns="91425" rIns="91425" tIns="91425">
            <a:noAutofit/>
          </a:bodyPr>
          <a:lstStyle/>
          <a:p>
            <a:pPr lvl="0">
              <a:spcBef>
                <a:spcPts val="0"/>
              </a:spcBef>
              <a:buNone/>
            </a:pPr>
            <a:r>
              <a:t/>
            </a:r>
            <a:endParaRPr/>
          </a:p>
        </p:txBody>
      </p:sp>
      <p:sp>
        <p:nvSpPr>
          <p:cNvPr id="58" name="Shape 58"/>
          <p:cNvSpPr/>
          <p:nvPr/>
        </p:nvSpPr>
        <p:spPr>
          <a:xfrm flipH="1">
            <a:off x="-75" y="0"/>
            <a:ext cx="1851600" cy="1139999"/>
          </a:xfrm>
          <a:prstGeom prst="rect">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59" name="Shape 59"/>
          <p:cNvSpPr txBox="1"/>
          <p:nvPr>
            <p:ph idx="12" type="sldNum"/>
          </p:nvPr>
        </p:nvSpPr>
        <p:spPr>
          <a:xfrm>
            <a:off x="-75" y="0"/>
            <a:ext cx="1851600" cy="1139999"/>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
        <p:nvSpPr>
          <p:cNvPr id="60" name="Shape 60"/>
          <p:cNvSpPr txBox="1"/>
          <p:nvPr>
            <p:ph idx="1" type="body"/>
          </p:nvPr>
        </p:nvSpPr>
        <p:spPr>
          <a:xfrm>
            <a:off x="223150" y="1284100"/>
            <a:ext cx="1393199" cy="1932899"/>
          </a:xfrm>
          <a:prstGeom prst="rect">
            <a:avLst/>
          </a:prstGeom>
        </p:spPr>
        <p:txBody>
          <a:bodyPr anchorCtr="0" anchor="t" bIns="91425" lIns="91425" rIns="91425" tIns="91425"/>
          <a:lstStyle>
            <a:lvl1pPr lvl="0">
              <a:spcBef>
                <a:spcPts val="360"/>
              </a:spcBef>
              <a:buClr>
                <a:srgbClr val="415665"/>
              </a:buClr>
              <a:buSzPct val="100000"/>
              <a:buNone/>
              <a:defRPr sz="1200"/>
            </a:lvl1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844425" y="5597"/>
            <a:ext cx="3552600" cy="1139999"/>
          </a:xfrm>
          <a:prstGeom prst="rect">
            <a:avLst/>
          </a:prstGeom>
          <a:noFill/>
          <a:ln>
            <a:noFill/>
          </a:ln>
        </p:spPr>
        <p:txBody>
          <a:bodyPr anchorCtr="0" anchor="b" bIns="91425" lIns="91425" rIns="91425" tIns="91425"/>
          <a:lstStyle>
            <a:lvl1pPr lvl="0">
              <a:spcBef>
                <a:spcPts val="0"/>
              </a:spcBef>
              <a:buClr>
                <a:srgbClr val="0DB7C4"/>
              </a:buClr>
              <a:buSzPct val="100000"/>
              <a:buFont typeface="Dosis"/>
              <a:buNone/>
              <a:defRPr sz="2400">
                <a:solidFill>
                  <a:srgbClr val="0DB7C4"/>
                </a:solidFill>
                <a:latin typeface="Dosis"/>
                <a:ea typeface="Dosis"/>
                <a:cs typeface="Dosis"/>
                <a:sym typeface="Dosis"/>
              </a:defRPr>
            </a:lvl1pPr>
            <a:lvl2pPr lvl="1">
              <a:spcBef>
                <a:spcPts val="0"/>
              </a:spcBef>
              <a:buClr>
                <a:srgbClr val="0DB7C4"/>
              </a:buClr>
              <a:buSzPct val="100000"/>
              <a:buFont typeface="Dosis"/>
              <a:buNone/>
              <a:defRPr sz="2400">
                <a:solidFill>
                  <a:srgbClr val="0DB7C4"/>
                </a:solidFill>
                <a:latin typeface="Dosis"/>
                <a:ea typeface="Dosis"/>
                <a:cs typeface="Dosis"/>
                <a:sym typeface="Dosis"/>
              </a:defRPr>
            </a:lvl2pPr>
            <a:lvl3pPr lvl="2">
              <a:spcBef>
                <a:spcPts val="0"/>
              </a:spcBef>
              <a:buClr>
                <a:srgbClr val="0DB7C4"/>
              </a:buClr>
              <a:buSzPct val="100000"/>
              <a:buFont typeface="Dosis"/>
              <a:buNone/>
              <a:defRPr sz="2400">
                <a:solidFill>
                  <a:srgbClr val="0DB7C4"/>
                </a:solidFill>
                <a:latin typeface="Dosis"/>
                <a:ea typeface="Dosis"/>
                <a:cs typeface="Dosis"/>
                <a:sym typeface="Dosis"/>
              </a:defRPr>
            </a:lvl3pPr>
            <a:lvl4pPr lvl="3">
              <a:spcBef>
                <a:spcPts val="0"/>
              </a:spcBef>
              <a:buClr>
                <a:srgbClr val="0DB7C4"/>
              </a:buClr>
              <a:buSzPct val="100000"/>
              <a:buFont typeface="Dosis"/>
              <a:buNone/>
              <a:defRPr sz="2400">
                <a:solidFill>
                  <a:srgbClr val="0DB7C4"/>
                </a:solidFill>
                <a:latin typeface="Dosis"/>
                <a:ea typeface="Dosis"/>
                <a:cs typeface="Dosis"/>
                <a:sym typeface="Dosis"/>
              </a:defRPr>
            </a:lvl4pPr>
            <a:lvl5pPr lvl="4">
              <a:spcBef>
                <a:spcPts val="0"/>
              </a:spcBef>
              <a:buClr>
                <a:srgbClr val="0DB7C4"/>
              </a:buClr>
              <a:buSzPct val="100000"/>
              <a:buFont typeface="Dosis"/>
              <a:buNone/>
              <a:defRPr sz="2400">
                <a:solidFill>
                  <a:srgbClr val="0DB7C4"/>
                </a:solidFill>
                <a:latin typeface="Dosis"/>
                <a:ea typeface="Dosis"/>
                <a:cs typeface="Dosis"/>
                <a:sym typeface="Dosis"/>
              </a:defRPr>
            </a:lvl5pPr>
            <a:lvl6pPr lvl="5">
              <a:spcBef>
                <a:spcPts val="0"/>
              </a:spcBef>
              <a:buClr>
                <a:srgbClr val="0DB7C4"/>
              </a:buClr>
              <a:buSzPct val="100000"/>
              <a:buFont typeface="Dosis"/>
              <a:buNone/>
              <a:defRPr sz="2400">
                <a:solidFill>
                  <a:srgbClr val="0DB7C4"/>
                </a:solidFill>
                <a:latin typeface="Dosis"/>
                <a:ea typeface="Dosis"/>
                <a:cs typeface="Dosis"/>
                <a:sym typeface="Dosis"/>
              </a:defRPr>
            </a:lvl6pPr>
            <a:lvl7pPr lvl="6">
              <a:spcBef>
                <a:spcPts val="0"/>
              </a:spcBef>
              <a:buClr>
                <a:srgbClr val="0DB7C4"/>
              </a:buClr>
              <a:buSzPct val="100000"/>
              <a:buFont typeface="Dosis"/>
              <a:buNone/>
              <a:defRPr sz="2400">
                <a:solidFill>
                  <a:srgbClr val="0DB7C4"/>
                </a:solidFill>
                <a:latin typeface="Dosis"/>
                <a:ea typeface="Dosis"/>
                <a:cs typeface="Dosis"/>
                <a:sym typeface="Dosis"/>
              </a:defRPr>
            </a:lvl7pPr>
            <a:lvl8pPr lvl="7">
              <a:spcBef>
                <a:spcPts val="0"/>
              </a:spcBef>
              <a:buClr>
                <a:srgbClr val="0DB7C4"/>
              </a:buClr>
              <a:buSzPct val="100000"/>
              <a:buFont typeface="Dosis"/>
              <a:buNone/>
              <a:defRPr sz="2400">
                <a:solidFill>
                  <a:srgbClr val="0DB7C4"/>
                </a:solidFill>
                <a:latin typeface="Dosis"/>
                <a:ea typeface="Dosis"/>
                <a:cs typeface="Dosis"/>
                <a:sym typeface="Dosis"/>
              </a:defRPr>
            </a:lvl8pPr>
            <a:lvl9pPr lvl="8">
              <a:spcBef>
                <a:spcPts val="0"/>
              </a:spcBef>
              <a:buClr>
                <a:srgbClr val="0DB7C4"/>
              </a:buClr>
              <a:buSzPct val="100000"/>
              <a:buFont typeface="Dosis"/>
              <a:buNone/>
              <a:defRPr sz="2400">
                <a:solidFill>
                  <a:srgbClr val="0DB7C4"/>
                </a:solidFill>
                <a:latin typeface="Dosis"/>
                <a:ea typeface="Dosis"/>
                <a:cs typeface="Dosis"/>
                <a:sym typeface="Dosis"/>
              </a:defRPr>
            </a:lvl9pPr>
          </a:lstStyle>
          <a:p/>
        </p:txBody>
      </p:sp>
      <p:sp>
        <p:nvSpPr>
          <p:cNvPr id="7" name="Shape 7"/>
          <p:cNvSpPr txBox="1"/>
          <p:nvPr>
            <p:ph idx="1" type="body"/>
          </p:nvPr>
        </p:nvSpPr>
        <p:spPr>
          <a:xfrm>
            <a:off x="844425" y="1538075"/>
            <a:ext cx="5169000" cy="3387899"/>
          </a:xfrm>
          <a:prstGeom prst="rect">
            <a:avLst/>
          </a:prstGeom>
          <a:noFill/>
          <a:ln>
            <a:noFill/>
          </a:ln>
        </p:spPr>
        <p:txBody>
          <a:bodyPr anchorCtr="0" anchor="t" bIns="91425" lIns="91425" rIns="91425" tIns="91425"/>
          <a:lstStyle>
            <a:lvl1pPr lvl="0">
              <a:spcBef>
                <a:spcPts val="600"/>
              </a:spcBef>
              <a:buClr>
                <a:srgbClr val="0DB7C4"/>
              </a:buClr>
              <a:buSzPct val="100000"/>
              <a:buFont typeface="Source Sans Pro"/>
              <a:buChar char="▹"/>
              <a:defRPr sz="3000">
                <a:solidFill>
                  <a:srgbClr val="415665"/>
                </a:solidFill>
                <a:latin typeface="Source Sans Pro"/>
                <a:ea typeface="Source Sans Pro"/>
                <a:cs typeface="Source Sans Pro"/>
                <a:sym typeface="Source Sans Pro"/>
              </a:defRPr>
            </a:lvl1pPr>
            <a:lvl2pPr lvl="1">
              <a:spcBef>
                <a:spcPts val="480"/>
              </a:spcBef>
              <a:buClr>
                <a:srgbClr val="0DB7C4"/>
              </a:buClr>
              <a:buSzPct val="100000"/>
              <a:buFont typeface="Source Sans Pro"/>
              <a:buChar char="▸"/>
              <a:defRPr sz="2400">
                <a:solidFill>
                  <a:srgbClr val="415665"/>
                </a:solidFill>
                <a:latin typeface="Source Sans Pro"/>
                <a:ea typeface="Source Sans Pro"/>
                <a:cs typeface="Source Sans Pro"/>
                <a:sym typeface="Source Sans Pro"/>
              </a:defRPr>
            </a:lvl2pPr>
            <a:lvl3pPr lvl="2">
              <a:spcBef>
                <a:spcPts val="480"/>
              </a:spcBef>
              <a:buClr>
                <a:srgbClr val="0DB7C4"/>
              </a:buClr>
              <a:buSzPct val="100000"/>
              <a:buFont typeface="Source Sans Pro"/>
              <a:buChar char="⬩"/>
              <a:defRPr sz="2400">
                <a:solidFill>
                  <a:srgbClr val="415665"/>
                </a:solidFill>
                <a:latin typeface="Source Sans Pro"/>
                <a:ea typeface="Source Sans Pro"/>
                <a:cs typeface="Source Sans Pro"/>
                <a:sym typeface="Source Sans Pro"/>
              </a:defRPr>
            </a:lvl3pPr>
            <a:lvl4pPr lvl="3">
              <a:spcBef>
                <a:spcPts val="360"/>
              </a:spcBef>
              <a:buClr>
                <a:srgbClr val="0DB7C4"/>
              </a:buClr>
              <a:buSzPct val="100000"/>
              <a:buFont typeface="Source Sans Pro"/>
              <a:buChar char="⬞"/>
              <a:defRPr sz="1800">
                <a:solidFill>
                  <a:srgbClr val="415665"/>
                </a:solidFill>
                <a:latin typeface="Source Sans Pro"/>
                <a:ea typeface="Source Sans Pro"/>
                <a:cs typeface="Source Sans Pro"/>
                <a:sym typeface="Source Sans Pro"/>
              </a:defRPr>
            </a:lvl4pPr>
            <a:lvl5pPr lvl="4">
              <a:spcBef>
                <a:spcPts val="360"/>
              </a:spcBef>
              <a:buClr>
                <a:srgbClr val="0DB7C4"/>
              </a:buClr>
              <a:buSzPct val="100000"/>
              <a:buFont typeface="Source Sans Pro"/>
              <a:defRPr sz="1800">
                <a:solidFill>
                  <a:srgbClr val="415665"/>
                </a:solidFill>
                <a:latin typeface="Source Sans Pro"/>
                <a:ea typeface="Source Sans Pro"/>
                <a:cs typeface="Source Sans Pro"/>
                <a:sym typeface="Source Sans Pro"/>
              </a:defRPr>
            </a:lvl5pPr>
            <a:lvl6pPr lvl="5">
              <a:spcBef>
                <a:spcPts val="360"/>
              </a:spcBef>
              <a:buClr>
                <a:srgbClr val="0DB7C4"/>
              </a:buClr>
              <a:buSzPct val="100000"/>
              <a:buFont typeface="Source Sans Pro"/>
              <a:defRPr sz="1800">
                <a:solidFill>
                  <a:srgbClr val="415665"/>
                </a:solidFill>
                <a:latin typeface="Source Sans Pro"/>
                <a:ea typeface="Source Sans Pro"/>
                <a:cs typeface="Source Sans Pro"/>
                <a:sym typeface="Source Sans Pro"/>
              </a:defRPr>
            </a:lvl6pPr>
            <a:lvl7pPr lvl="6">
              <a:spcBef>
                <a:spcPts val="360"/>
              </a:spcBef>
              <a:buClr>
                <a:srgbClr val="0DB7C4"/>
              </a:buClr>
              <a:buSzPct val="100000"/>
              <a:buFont typeface="Source Sans Pro"/>
              <a:defRPr sz="1800">
                <a:solidFill>
                  <a:srgbClr val="415665"/>
                </a:solidFill>
                <a:latin typeface="Source Sans Pro"/>
                <a:ea typeface="Source Sans Pro"/>
                <a:cs typeface="Source Sans Pro"/>
                <a:sym typeface="Source Sans Pro"/>
              </a:defRPr>
            </a:lvl7pPr>
            <a:lvl8pPr lvl="7">
              <a:spcBef>
                <a:spcPts val="360"/>
              </a:spcBef>
              <a:buClr>
                <a:srgbClr val="0DB7C4"/>
              </a:buClr>
              <a:buSzPct val="100000"/>
              <a:buFont typeface="Source Sans Pro"/>
              <a:defRPr sz="1800">
                <a:solidFill>
                  <a:srgbClr val="415665"/>
                </a:solidFill>
                <a:latin typeface="Source Sans Pro"/>
                <a:ea typeface="Source Sans Pro"/>
                <a:cs typeface="Source Sans Pro"/>
                <a:sym typeface="Source Sans Pro"/>
              </a:defRPr>
            </a:lvl8pPr>
            <a:lvl9pPr lvl="8">
              <a:spcBef>
                <a:spcPts val="360"/>
              </a:spcBef>
              <a:buClr>
                <a:srgbClr val="0DB7C4"/>
              </a:buClr>
              <a:buSzPct val="100000"/>
              <a:buFont typeface="Source Sans Pro"/>
              <a:defRPr sz="1800">
                <a:solidFill>
                  <a:srgbClr val="415665"/>
                </a:solidFill>
                <a:latin typeface="Source Sans Pro"/>
                <a:ea typeface="Source Sans Pro"/>
                <a:cs typeface="Source Sans Pro"/>
                <a:sym typeface="Source Sans Pro"/>
              </a:defRPr>
            </a:lvl9pPr>
          </a:lstStyle>
          <a:p/>
        </p:txBody>
      </p:sp>
      <p:sp>
        <p:nvSpPr>
          <p:cNvPr id="8" name="Shape 8"/>
          <p:cNvSpPr txBox="1"/>
          <p:nvPr>
            <p:ph idx="12" type="sldNum"/>
          </p:nvPr>
        </p:nvSpPr>
        <p:spPr>
          <a:xfrm>
            <a:off x="-75" y="0"/>
            <a:ext cx="669599" cy="1139999"/>
          </a:xfrm>
          <a:prstGeom prst="rect">
            <a:avLst/>
          </a:prstGeom>
          <a:noFill/>
          <a:ln>
            <a:noFill/>
          </a:ln>
        </p:spPr>
        <p:txBody>
          <a:bodyPr anchorCtr="0" anchor="b" bIns="91425" lIns="91425" rIns="91425" tIns="91425">
            <a:noAutofit/>
          </a:bodyPr>
          <a:lstStyle/>
          <a:p>
            <a:pPr lvl="0" rtl="0" algn="ctr">
              <a:spcBef>
                <a:spcPts val="0"/>
              </a:spcBef>
              <a:buNone/>
            </a:pPr>
            <a:fld id="{00000000-1234-1234-1234-123412341234}" type="slidenum">
              <a:rPr lang="en" sz="2400">
                <a:solidFill>
                  <a:srgbClr val="FFFFFF"/>
                </a:solidFill>
                <a:latin typeface="Dosis"/>
                <a:ea typeface="Dosis"/>
                <a:cs typeface="Dosis"/>
                <a:sym typeface="Dosis"/>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0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0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type="ctrTitle"/>
          </p:nvPr>
        </p:nvSpPr>
        <p:spPr>
          <a:xfrm>
            <a:off x="415500" y="942350"/>
            <a:ext cx="6696900" cy="2344800"/>
          </a:xfrm>
          <a:prstGeom prst="rect">
            <a:avLst/>
          </a:prstGeom>
        </p:spPr>
        <p:txBody>
          <a:bodyPr anchorCtr="0" anchor="b" bIns="91425" lIns="91425" rIns="91425" tIns="91425">
            <a:noAutofit/>
          </a:bodyPr>
          <a:lstStyle/>
          <a:p>
            <a:pPr lvl="0">
              <a:spcBef>
                <a:spcPts val="0"/>
              </a:spcBef>
              <a:buNone/>
            </a:pPr>
            <a:r>
              <a:rPr lang="en" sz="4500"/>
              <a:t>mHealth for Chronic Disease:</a:t>
            </a:r>
            <a:r>
              <a:rPr lang="en" sz="4000"/>
              <a:t> </a:t>
            </a:r>
          </a:p>
          <a:p>
            <a:pPr lvl="0">
              <a:spcBef>
                <a:spcPts val="0"/>
              </a:spcBef>
              <a:buNone/>
            </a:pPr>
            <a:r>
              <a:rPr lang="en" sz="3600"/>
              <a:t>Using a Tracking Application for Management and Research of  Endometriosis</a:t>
            </a:r>
          </a:p>
        </p:txBody>
      </p:sp>
      <p:grpSp>
        <p:nvGrpSpPr>
          <p:cNvPr id="70" name="Shape 70"/>
          <p:cNvGrpSpPr/>
          <p:nvPr/>
        </p:nvGrpSpPr>
        <p:grpSpPr>
          <a:xfrm>
            <a:off x="6624997" y="570123"/>
            <a:ext cx="1922108" cy="4205380"/>
            <a:chOff x="6310600" y="1679550"/>
            <a:chExt cx="883850" cy="1933775"/>
          </a:xfrm>
        </p:grpSpPr>
        <p:sp>
          <p:nvSpPr>
            <p:cNvPr id="71" name="Shape 71"/>
            <p:cNvSpPr/>
            <p:nvPr/>
          </p:nvSpPr>
          <p:spPr>
            <a:xfrm>
              <a:off x="6310600" y="1679550"/>
              <a:ext cx="883850" cy="1933775"/>
            </a:xfrm>
            <a:custGeom>
              <a:pathLst>
                <a:path extrusionOk="0" h="77351" w="35354">
                  <a:moveTo>
                    <a:pt x="17860" y="37487"/>
                  </a:moveTo>
                  <a:lnTo>
                    <a:pt x="17799" y="39376"/>
                  </a:lnTo>
                  <a:lnTo>
                    <a:pt x="17738" y="41327"/>
                  </a:lnTo>
                  <a:lnTo>
                    <a:pt x="17738" y="41815"/>
                  </a:lnTo>
                  <a:lnTo>
                    <a:pt x="17738" y="41876"/>
                  </a:lnTo>
                  <a:lnTo>
                    <a:pt x="17677" y="42302"/>
                  </a:lnTo>
                  <a:lnTo>
                    <a:pt x="17616" y="39925"/>
                  </a:lnTo>
                  <a:lnTo>
                    <a:pt x="17555" y="37487"/>
                  </a:lnTo>
                  <a:close/>
                  <a:moveTo>
                    <a:pt x="17677" y="44436"/>
                  </a:moveTo>
                  <a:lnTo>
                    <a:pt x="17738" y="45837"/>
                  </a:lnTo>
                  <a:lnTo>
                    <a:pt x="17799" y="47178"/>
                  </a:lnTo>
                  <a:lnTo>
                    <a:pt x="17799" y="48641"/>
                  </a:lnTo>
                  <a:lnTo>
                    <a:pt x="17738" y="50043"/>
                  </a:lnTo>
                  <a:lnTo>
                    <a:pt x="17738" y="51628"/>
                  </a:lnTo>
                  <a:lnTo>
                    <a:pt x="17799" y="53213"/>
                  </a:lnTo>
                  <a:lnTo>
                    <a:pt x="17982" y="54737"/>
                  </a:lnTo>
                  <a:lnTo>
                    <a:pt x="18043" y="55102"/>
                  </a:lnTo>
                  <a:lnTo>
                    <a:pt x="17982" y="55529"/>
                  </a:lnTo>
                  <a:lnTo>
                    <a:pt x="17921" y="56321"/>
                  </a:lnTo>
                  <a:lnTo>
                    <a:pt x="17799" y="57967"/>
                  </a:lnTo>
                  <a:lnTo>
                    <a:pt x="17738" y="59552"/>
                  </a:lnTo>
                  <a:lnTo>
                    <a:pt x="17677" y="61198"/>
                  </a:lnTo>
                  <a:lnTo>
                    <a:pt x="17738" y="62782"/>
                  </a:lnTo>
                  <a:lnTo>
                    <a:pt x="17860" y="64306"/>
                  </a:lnTo>
                  <a:lnTo>
                    <a:pt x="17982" y="65891"/>
                  </a:lnTo>
                  <a:lnTo>
                    <a:pt x="18104" y="67476"/>
                  </a:lnTo>
                  <a:lnTo>
                    <a:pt x="18165" y="69061"/>
                  </a:lnTo>
                  <a:lnTo>
                    <a:pt x="18104" y="70828"/>
                  </a:lnTo>
                  <a:lnTo>
                    <a:pt x="18104" y="71438"/>
                  </a:lnTo>
                  <a:lnTo>
                    <a:pt x="18104" y="71743"/>
                  </a:lnTo>
                  <a:lnTo>
                    <a:pt x="18043" y="71986"/>
                  </a:lnTo>
                  <a:lnTo>
                    <a:pt x="17677" y="72535"/>
                  </a:lnTo>
                  <a:lnTo>
                    <a:pt x="17616" y="72474"/>
                  </a:lnTo>
                  <a:lnTo>
                    <a:pt x="17555" y="72352"/>
                  </a:lnTo>
                  <a:lnTo>
                    <a:pt x="17433" y="72108"/>
                  </a:lnTo>
                  <a:lnTo>
                    <a:pt x="17311" y="71864"/>
                  </a:lnTo>
                  <a:lnTo>
                    <a:pt x="17251" y="71743"/>
                  </a:lnTo>
                  <a:lnTo>
                    <a:pt x="17251" y="71499"/>
                  </a:lnTo>
                  <a:lnTo>
                    <a:pt x="17251" y="71133"/>
                  </a:lnTo>
                  <a:lnTo>
                    <a:pt x="17251" y="69792"/>
                  </a:lnTo>
                  <a:lnTo>
                    <a:pt x="17251" y="68329"/>
                  </a:lnTo>
                  <a:lnTo>
                    <a:pt x="17311" y="66805"/>
                  </a:lnTo>
                  <a:lnTo>
                    <a:pt x="17433" y="65221"/>
                  </a:lnTo>
                  <a:lnTo>
                    <a:pt x="17616" y="63636"/>
                  </a:lnTo>
                  <a:lnTo>
                    <a:pt x="17677" y="62051"/>
                  </a:lnTo>
                  <a:lnTo>
                    <a:pt x="17677" y="60405"/>
                  </a:lnTo>
                  <a:lnTo>
                    <a:pt x="17616" y="58820"/>
                  </a:lnTo>
                  <a:lnTo>
                    <a:pt x="17494" y="57175"/>
                  </a:lnTo>
                  <a:lnTo>
                    <a:pt x="17372" y="55529"/>
                  </a:lnTo>
                  <a:lnTo>
                    <a:pt x="17311" y="55163"/>
                  </a:lnTo>
                  <a:lnTo>
                    <a:pt x="17372" y="54798"/>
                  </a:lnTo>
                  <a:lnTo>
                    <a:pt x="17433" y="54066"/>
                  </a:lnTo>
                  <a:lnTo>
                    <a:pt x="17616" y="52481"/>
                  </a:lnTo>
                  <a:lnTo>
                    <a:pt x="17677" y="50897"/>
                  </a:lnTo>
                  <a:lnTo>
                    <a:pt x="17616" y="49129"/>
                  </a:lnTo>
                  <a:lnTo>
                    <a:pt x="17555" y="48215"/>
                  </a:lnTo>
                  <a:lnTo>
                    <a:pt x="17555" y="47300"/>
                  </a:lnTo>
                  <a:lnTo>
                    <a:pt x="17616" y="45898"/>
                  </a:lnTo>
                  <a:lnTo>
                    <a:pt x="17677" y="44436"/>
                  </a:lnTo>
                  <a:close/>
                  <a:moveTo>
                    <a:pt x="17555" y="1"/>
                  </a:moveTo>
                  <a:lnTo>
                    <a:pt x="16824" y="123"/>
                  </a:lnTo>
                  <a:lnTo>
                    <a:pt x="16214" y="245"/>
                  </a:lnTo>
                  <a:lnTo>
                    <a:pt x="15666" y="488"/>
                  </a:lnTo>
                  <a:lnTo>
                    <a:pt x="15178" y="854"/>
                  </a:lnTo>
                  <a:lnTo>
                    <a:pt x="14751" y="1281"/>
                  </a:lnTo>
                  <a:lnTo>
                    <a:pt x="14508" y="1586"/>
                  </a:lnTo>
                  <a:lnTo>
                    <a:pt x="14325" y="1951"/>
                  </a:lnTo>
                  <a:lnTo>
                    <a:pt x="14020" y="2683"/>
                  </a:lnTo>
                  <a:lnTo>
                    <a:pt x="13837" y="3475"/>
                  </a:lnTo>
                  <a:lnTo>
                    <a:pt x="13776" y="4268"/>
                  </a:lnTo>
                  <a:lnTo>
                    <a:pt x="13776" y="5060"/>
                  </a:lnTo>
                  <a:lnTo>
                    <a:pt x="13837" y="5852"/>
                  </a:lnTo>
                  <a:lnTo>
                    <a:pt x="13959" y="6645"/>
                  </a:lnTo>
                  <a:lnTo>
                    <a:pt x="14142" y="7376"/>
                  </a:lnTo>
                  <a:lnTo>
                    <a:pt x="14386" y="8108"/>
                  </a:lnTo>
                  <a:lnTo>
                    <a:pt x="14751" y="8839"/>
                  </a:lnTo>
                  <a:lnTo>
                    <a:pt x="15056" y="9388"/>
                  </a:lnTo>
                  <a:lnTo>
                    <a:pt x="15300" y="9631"/>
                  </a:lnTo>
                  <a:lnTo>
                    <a:pt x="15544" y="9875"/>
                  </a:lnTo>
                  <a:lnTo>
                    <a:pt x="15605" y="9997"/>
                  </a:lnTo>
                  <a:lnTo>
                    <a:pt x="15605" y="10119"/>
                  </a:lnTo>
                  <a:lnTo>
                    <a:pt x="15605" y="10424"/>
                  </a:lnTo>
                  <a:lnTo>
                    <a:pt x="15605" y="11155"/>
                  </a:lnTo>
                  <a:lnTo>
                    <a:pt x="15544" y="11399"/>
                  </a:lnTo>
                  <a:lnTo>
                    <a:pt x="15422" y="11643"/>
                  </a:lnTo>
                  <a:lnTo>
                    <a:pt x="15239" y="11887"/>
                  </a:lnTo>
                  <a:lnTo>
                    <a:pt x="15056" y="12070"/>
                  </a:lnTo>
                  <a:lnTo>
                    <a:pt x="14690" y="12252"/>
                  </a:lnTo>
                  <a:lnTo>
                    <a:pt x="14325" y="12313"/>
                  </a:lnTo>
                  <a:lnTo>
                    <a:pt x="13532" y="12496"/>
                  </a:lnTo>
                  <a:lnTo>
                    <a:pt x="12801" y="12740"/>
                  </a:lnTo>
                  <a:lnTo>
                    <a:pt x="12069" y="12984"/>
                  </a:lnTo>
                  <a:lnTo>
                    <a:pt x="11399" y="13350"/>
                  </a:lnTo>
                  <a:lnTo>
                    <a:pt x="10729" y="13776"/>
                  </a:lnTo>
                  <a:lnTo>
                    <a:pt x="10180" y="14325"/>
                  </a:lnTo>
                  <a:lnTo>
                    <a:pt x="9753" y="14873"/>
                  </a:lnTo>
                  <a:lnTo>
                    <a:pt x="9570" y="15239"/>
                  </a:lnTo>
                  <a:lnTo>
                    <a:pt x="9388" y="15544"/>
                  </a:lnTo>
                  <a:lnTo>
                    <a:pt x="9266" y="15971"/>
                  </a:lnTo>
                  <a:lnTo>
                    <a:pt x="9205" y="16336"/>
                  </a:lnTo>
                  <a:lnTo>
                    <a:pt x="9144" y="16946"/>
                  </a:lnTo>
                  <a:lnTo>
                    <a:pt x="9083" y="17555"/>
                  </a:lnTo>
                  <a:lnTo>
                    <a:pt x="9022" y="18348"/>
                  </a:lnTo>
                  <a:lnTo>
                    <a:pt x="8961" y="19140"/>
                  </a:lnTo>
                  <a:lnTo>
                    <a:pt x="8778" y="19932"/>
                  </a:lnTo>
                  <a:lnTo>
                    <a:pt x="8108" y="23102"/>
                  </a:lnTo>
                  <a:lnTo>
                    <a:pt x="7803" y="24687"/>
                  </a:lnTo>
                  <a:lnTo>
                    <a:pt x="7742" y="25235"/>
                  </a:lnTo>
                  <a:lnTo>
                    <a:pt x="7559" y="25784"/>
                  </a:lnTo>
                  <a:lnTo>
                    <a:pt x="7376" y="26211"/>
                  </a:lnTo>
                  <a:lnTo>
                    <a:pt x="7071" y="26637"/>
                  </a:lnTo>
                  <a:lnTo>
                    <a:pt x="6767" y="27003"/>
                  </a:lnTo>
                  <a:lnTo>
                    <a:pt x="6523" y="27430"/>
                  </a:lnTo>
                  <a:lnTo>
                    <a:pt x="6218" y="27917"/>
                  </a:lnTo>
                  <a:lnTo>
                    <a:pt x="5974" y="28405"/>
                  </a:lnTo>
                  <a:lnTo>
                    <a:pt x="5608" y="29502"/>
                  </a:lnTo>
                  <a:lnTo>
                    <a:pt x="5304" y="30599"/>
                  </a:lnTo>
                  <a:lnTo>
                    <a:pt x="5060" y="31696"/>
                  </a:lnTo>
                  <a:lnTo>
                    <a:pt x="4755" y="33037"/>
                  </a:lnTo>
                  <a:lnTo>
                    <a:pt x="4572" y="33647"/>
                  </a:lnTo>
                  <a:lnTo>
                    <a:pt x="4389" y="34256"/>
                  </a:lnTo>
                  <a:lnTo>
                    <a:pt x="4267" y="34561"/>
                  </a:lnTo>
                  <a:lnTo>
                    <a:pt x="4085" y="34927"/>
                  </a:lnTo>
                  <a:lnTo>
                    <a:pt x="4024" y="35049"/>
                  </a:lnTo>
                  <a:lnTo>
                    <a:pt x="3902" y="35110"/>
                  </a:lnTo>
                  <a:lnTo>
                    <a:pt x="3597" y="35110"/>
                  </a:lnTo>
                  <a:lnTo>
                    <a:pt x="3292" y="35232"/>
                  </a:lnTo>
                  <a:lnTo>
                    <a:pt x="2987" y="35354"/>
                  </a:lnTo>
                  <a:lnTo>
                    <a:pt x="2683" y="35536"/>
                  </a:lnTo>
                  <a:lnTo>
                    <a:pt x="2439" y="35719"/>
                  </a:lnTo>
                  <a:lnTo>
                    <a:pt x="1890" y="36268"/>
                  </a:lnTo>
                  <a:lnTo>
                    <a:pt x="1464" y="36755"/>
                  </a:lnTo>
                  <a:lnTo>
                    <a:pt x="1037" y="37243"/>
                  </a:lnTo>
                  <a:lnTo>
                    <a:pt x="793" y="37426"/>
                  </a:lnTo>
                  <a:lnTo>
                    <a:pt x="488" y="37609"/>
                  </a:lnTo>
                  <a:lnTo>
                    <a:pt x="245" y="37792"/>
                  </a:lnTo>
                  <a:lnTo>
                    <a:pt x="123" y="37914"/>
                  </a:lnTo>
                  <a:lnTo>
                    <a:pt x="1" y="38036"/>
                  </a:lnTo>
                  <a:lnTo>
                    <a:pt x="1" y="38218"/>
                  </a:lnTo>
                  <a:lnTo>
                    <a:pt x="123" y="38401"/>
                  </a:lnTo>
                  <a:lnTo>
                    <a:pt x="366" y="38523"/>
                  </a:lnTo>
                  <a:lnTo>
                    <a:pt x="671" y="38523"/>
                  </a:lnTo>
                  <a:lnTo>
                    <a:pt x="976" y="38462"/>
                  </a:lnTo>
                  <a:lnTo>
                    <a:pt x="1220" y="38401"/>
                  </a:lnTo>
                  <a:lnTo>
                    <a:pt x="1464" y="38218"/>
                  </a:lnTo>
                  <a:lnTo>
                    <a:pt x="1646" y="38036"/>
                  </a:lnTo>
                  <a:lnTo>
                    <a:pt x="1829" y="37853"/>
                  </a:lnTo>
                  <a:lnTo>
                    <a:pt x="1890" y="37792"/>
                  </a:lnTo>
                  <a:lnTo>
                    <a:pt x="1951" y="37792"/>
                  </a:lnTo>
                  <a:lnTo>
                    <a:pt x="1890" y="38036"/>
                  </a:lnTo>
                  <a:lnTo>
                    <a:pt x="1829" y="38218"/>
                  </a:lnTo>
                  <a:lnTo>
                    <a:pt x="1403" y="39011"/>
                  </a:lnTo>
                  <a:lnTo>
                    <a:pt x="915" y="39803"/>
                  </a:lnTo>
                  <a:lnTo>
                    <a:pt x="427" y="40596"/>
                  </a:lnTo>
                  <a:lnTo>
                    <a:pt x="366" y="40778"/>
                  </a:lnTo>
                  <a:lnTo>
                    <a:pt x="305" y="40961"/>
                  </a:lnTo>
                  <a:lnTo>
                    <a:pt x="366" y="41144"/>
                  </a:lnTo>
                  <a:lnTo>
                    <a:pt x="488" y="41266"/>
                  </a:lnTo>
                  <a:lnTo>
                    <a:pt x="671" y="41266"/>
                  </a:lnTo>
                  <a:lnTo>
                    <a:pt x="854" y="41144"/>
                  </a:lnTo>
                  <a:lnTo>
                    <a:pt x="1098" y="40900"/>
                  </a:lnTo>
                  <a:lnTo>
                    <a:pt x="2012" y="39620"/>
                  </a:lnTo>
                  <a:lnTo>
                    <a:pt x="1281" y="41083"/>
                  </a:lnTo>
                  <a:lnTo>
                    <a:pt x="1098" y="41510"/>
                  </a:lnTo>
                  <a:lnTo>
                    <a:pt x="1037" y="41754"/>
                  </a:lnTo>
                  <a:lnTo>
                    <a:pt x="1037" y="41997"/>
                  </a:lnTo>
                  <a:lnTo>
                    <a:pt x="1098" y="42119"/>
                  </a:lnTo>
                  <a:lnTo>
                    <a:pt x="1220" y="42241"/>
                  </a:lnTo>
                  <a:lnTo>
                    <a:pt x="1403" y="42241"/>
                  </a:lnTo>
                  <a:lnTo>
                    <a:pt x="1525" y="42180"/>
                  </a:lnTo>
                  <a:lnTo>
                    <a:pt x="1707" y="42058"/>
                  </a:lnTo>
                  <a:lnTo>
                    <a:pt x="1829" y="41936"/>
                  </a:lnTo>
                  <a:lnTo>
                    <a:pt x="2012" y="41571"/>
                  </a:lnTo>
                  <a:lnTo>
                    <a:pt x="2317" y="40839"/>
                  </a:lnTo>
                  <a:lnTo>
                    <a:pt x="2561" y="40230"/>
                  </a:lnTo>
                  <a:lnTo>
                    <a:pt x="2744" y="39925"/>
                  </a:lnTo>
                  <a:lnTo>
                    <a:pt x="2926" y="39620"/>
                  </a:lnTo>
                  <a:lnTo>
                    <a:pt x="2866" y="39925"/>
                  </a:lnTo>
                  <a:lnTo>
                    <a:pt x="2805" y="40230"/>
                  </a:lnTo>
                  <a:lnTo>
                    <a:pt x="2561" y="40778"/>
                  </a:lnTo>
                  <a:lnTo>
                    <a:pt x="2256" y="41571"/>
                  </a:lnTo>
                  <a:lnTo>
                    <a:pt x="2134" y="41876"/>
                  </a:lnTo>
                  <a:lnTo>
                    <a:pt x="2134" y="42058"/>
                  </a:lnTo>
                  <a:lnTo>
                    <a:pt x="2195" y="42241"/>
                  </a:lnTo>
                  <a:lnTo>
                    <a:pt x="2317" y="42363"/>
                  </a:lnTo>
                  <a:lnTo>
                    <a:pt x="2622" y="42363"/>
                  </a:lnTo>
                  <a:lnTo>
                    <a:pt x="2744" y="42241"/>
                  </a:lnTo>
                  <a:lnTo>
                    <a:pt x="2926" y="41997"/>
                  </a:lnTo>
                  <a:lnTo>
                    <a:pt x="3109" y="41693"/>
                  </a:lnTo>
                  <a:lnTo>
                    <a:pt x="3414" y="40900"/>
                  </a:lnTo>
                  <a:lnTo>
                    <a:pt x="3719" y="40108"/>
                  </a:lnTo>
                  <a:lnTo>
                    <a:pt x="3597" y="40717"/>
                  </a:lnTo>
                  <a:lnTo>
                    <a:pt x="3536" y="41022"/>
                  </a:lnTo>
                  <a:lnTo>
                    <a:pt x="3536" y="41388"/>
                  </a:lnTo>
                  <a:lnTo>
                    <a:pt x="3536" y="41571"/>
                  </a:lnTo>
                  <a:lnTo>
                    <a:pt x="3597" y="41754"/>
                  </a:lnTo>
                  <a:lnTo>
                    <a:pt x="3780" y="41815"/>
                  </a:lnTo>
                  <a:lnTo>
                    <a:pt x="3902" y="41815"/>
                  </a:lnTo>
                  <a:lnTo>
                    <a:pt x="3963" y="41754"/>
                  </a:lnTo>
                  <a:lnTo>
                    <a:pt x="4085" y="41632"/>
                  </a:lnTo>
                  <a:lnTo>
                    <a:pt x="4206" y="41449"/>
                  </a:lnTo>
                  <a:lnTo>
                    <a:pt x="4328" y="41144"/>
                  </a:lnTo>
                  <a:lnTo>
                    <a:pt x="4694" y="39864"/>
                  </a:lnTo>
                  <a:lnTo>
                    <a:pt x="4938" y="39316"/>
                  </a:lnTo>
                  <a:lnTo>
                    <a:pt x="5243" y="38767"/>
                  </a:lnTo>
                  <a:lnTo>
                    <a:pt x="5547" y="37975"/>
                  </a:lnTo>
                  <a:lnTo>
                    <a:pt x="5730" y="37548"/>
                  </a:lnTo>
                  <a:lnTo>
                    <a:pt x="5852" y="37121"/>
                  </a:lnTo>
                  <a:lnTo>
                    <a:pt x="5852" y="36755"/>
                  </a:lnTo>
                  <a:lnTo>
                    <a:pt x="5852" y="36390"/>
                  </a:lnTo>
                  <a:lnTo>
                    <a:pt x="5791" y="36329"/>
                  </a:lnTo>
                  <a:lnTo>
                    <a:pt x="5791" y="36268"/>
                  </a:lnTo>
                  <a:lnTo>
                    <a:pt x="5913" y="36085"/>
                  </a:lnTo>
                  <a:lnTo>
                    <a:pt x="6218" y="35597"/>
                  </a:lnTo>
                  <a:lnTo>
                    <a:pt x="7620" y="33464"/>
                  </a:lnTo>
                  <a:lnTo>
                    <a:pt x="8351" y="32245"/>
                  </a:lnTo>
                  <a:lnTo>
                    <a:pt x="9083" y="30965"/>
                  </a:lnTo>
                  <a:lnTo>
                    <a:pt x="9388" y="30355"/>
                  </a:lnTo>
                  <a:lnTo>
                    <a:pt x="9692" y="29746"/>
                  </a:lnTo>
                  <a:lnTo>
                    <a:pt x="9936" y="29075"/>
                  </a:lnTo>
                  <a:lnTo>
                    <a:pt x="10119" y="28405"/>
                  </a:lnTo>
                  <a:lnTo>
                    <a:pt x="10241" y="27673"/>
                  </a:lnTo>
                  <a:lnTo>
                    <a:pt x="10363" y="27369"/>
                  </a:lnTo>
                  <a:lnTo>
                    <a:pt x="10546" y="27003"/>
                  </a:lnTo>
                  <a:lnTo>
                    <a:pt x="10911" y="26333"/>
                  </a:lnTo>
                  <a:lnTo>
                    <a:pt x="11277" y="25601"/>
                  </a:lnTo>
                  <a:lnTo>
                    <a:pt x="11765" y="24321"/>
                  </a:lnTo>
                  <a:lnTo>
                    <a:pt x="12252" y="22980"/>
                  </a:lnTo>
                  <a:lnTo>
                    <a:pt x="12496" y="24016"/>
                  </a:lnTo>
                  <a:lnTo>
                    <a:pt x="12740" y="25113"/>
                  </a:lnTo>
                  <a:lnTo>
                    <a:pt x="12862" y="25662"/>
                  </a:lnTo>
                  <a:lnTo>
                    <a:pt x="12923" y="26272"/>
                  </a:lnTo>
                  <a:lnTo>
                    <a:pt x="12923" y="26881"/>
                  </a:lnTo>
                  <a:lnTo>
                    <a:pt x="12801" y="27430"/>
                  </a:lnTo>
                  <a:lnTo>
                    <a:pt x="12618" y="28222"/>
                  </a:lnTo>
                  <a:lnTo>
                    <a:pt x="12374" y="29014"/>
                  </a:lnTo>
                  <a:lnTo>
                    <a:pt x="11765" y="30477"/>
                  </a:lnTo>
                  <a:lnTo>
                    <a:pt x="11155" y="32001"/>
                  </a:lnTo>
                  <a:lnTo>
                    <a:pt x="10729" y="33525"/>
                  </a:lnTo>
                  <a:lnTo>
                    <a:pt x="10546" y="34317"/>
                  </a:lnTo>
                  <a:lnTo>
                    <a:pt x="10363" y="35171"/>
                  </a:lnTo>
                  <a:lnTo>
                    <a:pt x="10302" y="35963"/>
                  </a:lnTo>
                  <a:lnTo>
                    <a:pt x="10241" y="36755"/>
                  </a:lnTo>
                  <a:lnTo>
                    <a:pt x="10180" y="37609"/>
                  </a:lnTo>
                  <a:lnTo>
                    <a:pt x="10241" y="38401"/>
                  </a:lnTo>
                  <a:lnTo>
                    <a:pt x="10302" y="39255"/>
                  </a:lnTo>
                  <a:lnTo>
                    <a:pt x="10424" y="40047"/>
                  </a:lnTo>
                  <a:lnTo>
                    <a:pt x="10668" y="41693"/>
                  </a:lnTo>
                  <a:lnTo>
                    <a:pt x="11033" y="43338"/>
                  </a:lnTo>
                  <a:lnTo>
                    <a:pt x="11948" y="46508"/>
                  </a:lnTo>
                  <a:lnTo>
                    <a:pt x="12374" y="48093"/>
                  </a:lnTo>
                  <a:lnTo>
                    <a:pt x="12740" y="49678"/>
                  </a:lnTo>
                  <a:lnTo>
                    <a:pt x="12984" y="51323"/>
                  </a:lnTo>
                  <a:lnTo>
                    <a:pt x="13045" y="52116"/>
                  </a:lnTo>
                  <a:lnTo>
                    <a:pt x="13106" y="52908"/>
                  </a:lnTo>
                  <a:lnTo>
                    <a:pt x="13045" y="54249"/>
                  </a:lnTo>
                  <a:lnTo>
                    <a:pt x="12984" y="55529"/>
                  </a:lnTo>
                  <a:lnTo>
                    <a:pt x="12801" y="57175"/>
                  </a:lnTo>
                  <a:lnTo>
                    <a:pt x="12679" y="58028"/>
                  </a:lnTo>
                  <a:lnTo>
                    <a:pt x="12618" y="58820"/>
                  </a:lnTo>
                  <a:lnTo>
                    <a:pt x="12618" y="59674"/>
                  </a:lnTo>
                  <a:lnTo>
                    <a:pt x="12679" y="60527"/>
                  </a:lnTo>
                  <a:lnTo>
                    <a:pt x="12801" y="61320"/>
                  </a:lnTo>
                  <a:lnTo>
                    <a:pt x="12923" y="62173"/>
                  </a:lnTo>
                  <a:lnTo>
                    <a:pt x="13289" y="63819"/>
                  </a:lnTo>
                  <a:lnTo>
                    <a:pt x="13654" y="65464"/>
                  </a:lnTo>
                  <a:lnTo>
                    <a:pt x="14447" y="68756"/>
                  </a:lnTo>
                  <a:lnTo>
                    <a:pt x="14812" y="70402"/>
                  </a:lnTo>
                  <a:lnTo>
                    <a:pt x="14934" y="71255"/>
                  </a:lnTo>
                  <a:lnTo>
                    <a:pt x="15056" y="72047"/>
                  </a:lnTo>
                  <a:lnTo>
                    <a:pt x="15117" y="72474"/>
                  </a:lnTo>
                  <a:lnTo>
                    <a:pt x="15056" y="72840"/>
                  </a:lnTo>
                  <a:lnTo>
                    <a:pt x="14873" y="73632"/>
                  </a:lnTo>
                  <a:lnTo>
                    <a:pt x="14569" y="74363"/>
                  </a:lnTo>
                  <a:lnTo>
                    <a:pt x="14203" y="75034"/>
                  </a:lnTo>
                  <a:lnTo>
                    <a:pt x="13837" y="75522"/>
                  </a:lnTo>
                  <a:lnTo>
                    <a:pt x="13410" y="75887"/>
                  </a:lnTo>
                  <a:lnTo>
                    <a:pt x="13289" y="76070"/>
                  </a:lnTo>
                  <a:lnTo>
                    <a:pt x="13289" y="76253"/>
                  </a:lnTo>
                  <a:lnTo>
                    <a:pt x="13289" y="76497"/>
                  </a:lnTo>
                  <a:lnTo>
                    <a:pt x="13410" y="76619"/>
                  </a:lnTo>
                  <a:lnTo>
                    <a:pt x="13593" y="76741"/>
                  </a:lnTo>
                  <a:lnTo>
                    <a:pt x="13776" y="76802"/>
                  </a:lnTo>
                  <a:lnTo>
                    <a:pt x="14264" y="76802"/>
                  </a:lnTo>
                  <a:lnTo>
                    <a:pt x="14508" y="76984"/>
                  </a:lnTo>
                  <a:lnTo>
                    <a:pt x="14812" y="77045"/>
                  </a:lnTo>
                  <a:lnTo>
                    <a:pt x="15239" y="77167"/>
                  </a:lnTo>
                  <a:lnTo>
                    <a:pt x="15605" y="77167"/>
                  </a:lnTo>
                  <a:lnTo>
                    <a:pt x="15971" y="77106"/>
                  </a:lnTo>
                  <a:lnTo>
                    <a:pt x="16092" y="77106"/>
                  </a:lnTo>
                  <a:lnTo>
                    <a:pt x="16214" y="77167"/>
                  </a:lnTo>
                  <a:lnTo>
                    <a:pt x="16397" y="77289"/>
                  </a:lnTo>
                  <a:lnTo>
                    <a:pt x="16580" y="77289"/>
                  </a:lnTo>
                  <a:lnTo>
                    <a:pt x="16946" y="77350"/>
                  </a:lnTo>
                  <a:lnTo>
                    <a:pt x="17311" y="77289"/>
                  </a:lnTo>
                  <a:lnTo>
                    <a:pt x="17433" y="77228"/>
                  </a:lnTo>
                  <a:lnTo>
                    <a:pt x="17494" y="77106"/>
                  </a:lnTo>
                  <a:lnTo>
                    <a:pt x="17555" y="76863"/>
                  </a:lnTo>
                  <a:lnTo>
                    <a:pt x="17677" y="76131"/>
                  </a:lnTo>
                  <a:lnTo>
                    <a:pt x="17677" y="75339"/>
                  </a:lnTo>
                  <a:lnTo>
                    <a:pt x="17738" y="76131"/>
                  </a:lnTo>
                  <a:lnTo>
                    <a:pt x="17799" y="76924"/>
                  </a:lnTo>
                  <a:lnTo>
                    <a:pt x="17860" y="77106"/>
                  </a:lnTo>
                  <a:lnTo>
                    <a:pt x="17921" y="77228"/>
                  </a:lnTo>
                  <a:lnTo>
                    <a:pt x="18043" y="77289"/>
                  </a:lnTo>
                  <a:lnTo>
                    <a:pt x="18226" y="77350"/>
                  </a:lnTo>
                  <a:lnTo>
                    <a:pt x="18470" y="77350"/>
                  </a:lnTo>
                  <a:lnTo>
                    <a:pt x="18835" y="77289"/>
                  </a:lnTo>
                  <a:lnTo>
                    <a:pt x="19140" y="77167"/>
                  </a:lnTo>
                  <a:lnTo>
                    <a:pt x="19262" y="77106"/>
                  </a:lnTo>
                  <a:lnTo>
                    <a:pt x="19384" y="77106"/>
                  </a:lnTo>
                  <a:lnTo>
                    <a:pt x="19750" y="77167"/>
                  </a:lnTo>
                  <a:lnTo>
                    <a:pt x="20176" y="77167"/>
                  </a:lnTo>
                  <a:lnTo>
                    <a:pt x="20542" y="77106"/>
                  </a:lnTo>
                  <a:lnTo>
                    <a:pt x="20847" y="76924"/>
                  </a:lnTo>
                  <a:lnTo>
                    <a:pt x="21152" y="76802"/>
                  </a:lnTo>
                  <a:lnTo>
                    <a:pt x="21578" y="76802"/>
                  </a:lnTo>
                  <a:lnTo>
                    <a:pt x="21761" y="76741"/>
                  </a:lnTo>
                  <a:lnTo>
                    <a:pt x="21944" y="76619"/>
                  </a:lnTo>
                  <a:lnTo>
                    <a:pt x="22066" y="76436"/>
                  </a:lnTo>
                  <a:lnTo>
                    <a:pt x="22127" y="76253"/>
                  </a:lnTo>
                  <a:lnTo>
                    <a:pt x="22066" y="76070"/>
                  </a:lnTo>
                  <a:lnTo>
                    <a:pt x="21883" y="75887"/>
                  </a:lnTo>
                  <a:lnTo>
                    <a:pt x="21639" y="75704"/>
                  </a:lnTo>
                  <a:lnTo>
                    <a:pt x="21395" y="75461"/>
                  </a:lnTo>
                  <a:lnTo>
                    <a:pt x="21030" y="74851"/>
                  </a:lnTo>
                  <a:lnTo>
                    <a:pt x="20725" y="74242"/>
                  </a:lnTo>
                  <a:lnTo>
                    <a:pt x="20481" y="73571"/>
                  </a:lnTo>
                  <a:lnTo>
                    <a:pt x="20298" y="72901"/>
                  </a:lnTo>
                  <a:lnTo>
                    <a:pt x="20237" y="72718"/>
                  </a:lnTo>
                  <a:lnTo>
                    <a:pt x="20237" y="72474"/>
                  </a:lnTo>
                  <a:lnTo>
                    <a:pt x="20298" y="72047"/>
                  </a:lnTo>
                  <a:lnTo>
                    <a:pt x="20420" y="71194"/>
                  </a:lnTo>
                  <a:lnTo>
                    <a:pt x="20603" y="70402"/>
                  </a:lnTo>
                  <a:lnTo>
                    <a:pt x="20908" y="68756"/>
                  </a:lnTo>
                  <a:lnTo>
                    <a:pt x="21334" y="67110"/>
                  </a:lnTo>
                  <a:lnTo>
                    <a:pt x="22127" y="63819"/>
                  </a:lnTo>
                  <a:lnTo>
                    <a:pt x="22432" y="62173"/>
                  </a:lnTo>
                  <a:lnTo>
                    <a:pt x="22736" y="60527"/>
                  </a:lnTo>
                  <a:lnTo>
                    <a:pt x="22736" y="59674"/>
                  </a:lnTo>
                  <a:lnTo>
                    <a:pt x="22736" y="58820"/>
                  </a:lnTo>
                  <a:lnTo>
                    <a:pt x="22675" y="57967"/>
                  </a:lnTo>
                  <a:lnTo>
                    <a:pt x="22554" y="57114"/>
                  </a:lnTo>
                  <a:lnTo>
                    <a:pt x="22371" y="55468"/>
                  </a:lnTo>
                  <a:lnTo>
                    <a:pt x="22310" y="53822"/>
                  </a:lnTo>
                  <a:lnTo>
                    <a:pt x="22310" y="52359"/>
                  </a:lnTo>
                  <a:lnTo>
                    <a:pt x="22432" y="50958"/>
                  </a:lnTo>
                  <a:lnTo>
                    <a:pt x="22675" y="49556"/>
                  </a:lnTo>
                  <a:lnTo>
                    <a:pt x="22980" y="48154"/>
                  </a:lnTo>
                  <a:lnTo>
                    <a:pt x="23894" y="44923"/>
                  </a:lnTo>
                  <a:lnTo>
                    <a:pt x="24321" y="43338"/>
                  </a:lnTo>
                  <a:lnTo>
                    <a:pt x="24687" y="41693"/>
                  </a:lnTo>
                  <a:lnTo>
                    <a:pt x="24931" y="40047"/>
                  </a:lnTo>
                  <a:lnTo>
                    <a:pt x="25114" y="38401"/>
                  </a:lnTo>
                  <a:lnTo>
                    <a:pt x="25175" y="37609"/>
                  </a:lnTo>
                  <a:lnTo>
                    <a:pt x="25175" y="36755"/>
                  </a:lnTo>
                  <a:lnTo>
                    <a:pt x="25114" y="35902"/>
                  </a:lnTo>
                  <a:lnTo>
                    <a:pt x="24992" y="35049"/>
                  </a:lnTo>
                  <a:lnTo>
                    <a:pt x="24870" y="34256"/>
                  </a:lnTo>
                  <a:lnTo>
                    <a:pt x="24626" y="33464"/>
                  </a:lnTo>
                  <a:lnTo>
                    <a:pt x="24199" y="31940"/>
                  </a:lnTo>
                  <a:lnTo>
                    <a:pt x="23894" y="31209"/>
                  </a:lnTo>
                  <a:lnTo>
                    <a:pt x="23590" y="30477"/>
                  </a:lnTo>
                  <a:lnTo>
                    <a:pt x="23285" y="29746"/>
                  </a:lnTo>
                  <a:lnTo>
                    <a:pt x="22980" y="29014"/>
                  </a:lnTo>
                  <a:lnTo>
                    <a:pt x="22736" y="28222"/>
                  </a:lnTo>
                  <a:lnTo>
                    <a:pt x="22554" y="27430"/>
                  </a:lnTo>
                  <a:lnTo>
                    <a:pt x="22432" y="26576"/>
                  </a:lnTo>
                  <a:lnTo>
                    <a:pt x="22493" y="25784"/>
                  </a:lnTo>
                  <a:lnTo>
                    <a:pt x="22614" y="25174"/>
                  </a:lnTo>
                  <a:lnTo>
                    <a:pt x="22736" y="24565"/>
                  </a:lnTo>
                  <a:lnTo>
                    <a:pt x="23163" y="22980"/>
                  </a:lnTo>
                  <a:lnTo>
                    <a:pt x="23529" y="24138"/>
                  </a:lnTo>
                  <a:lnTo>
                    <a:pt x="23955" y="25296"/>
                  </a:lnTo>
                  <a:lnTo>
                    <a:pt x="24260" y="25967"/>
                  </a:lnTo>
                  <a:lnTo>
                    <a:pt x="24565" y="26576"/>
                  </a:lnTo>
                  <a:lnTo>
                    <a:pt x="24870" y="27125"/>
                  </a:lnTo>
                  <a:lnTo>
                    <a:pt x="25114" y="27734"/>
                  </a:lnTo>
                  <a:lnTo>
                    <a:pt x="25418" y="29075"/>
                  </a:lnTo>
                  <a:lnTo>
                    <a:pt x="25662" y="29685"/>
                  </a:lnTo>
                  <a:lnTo>
                    <a:pt x="25967" y="30355"/>
                  </a:lnTo>
                  <a:lnTo>
                    <a:pt x="26637" y="31635"/>
                  </a:lnTo>
                  <a:lnTo>
                    <a:pt x="27369" y="32855"/>
                  </a:lnTo>
                  <a:lnTo>
                    <a:pt x="28832" y="35171"/>
                  </a:lnTo>
                  <a:lnTo>
                    <a:pt x="29441" y="36085"/>
                  </a:lnTo>
                  <a:lnTo>
                    <a:pt x="29563" y="36207"/>
                  </a:lnTo>
                  <a:lnTo>
                    <a:pt x="29563" y="36329"/>
                  </a:lnTo>
                  <a:lnTo>
                    <a:pt x="29502" y="36390"/>
                  </a:lnTo>
                  <a:lnTo>
                    <a:pt x="29502" y="36755"/>
                  </a:lnTo>
                  <a:lnTo>
                    <a:pt x="29502" y="37121"/>
                  </a:lnTo>
                  <a:lnTo>
                    <a:pt x="29624" y="37487"/>
                  </a:lnTo>
                  <a:lnTo>
                    <a:pt x="29868" y="38157"/>
                  </a:lnTo>
                  <a:lnTo>
                    <a:pt x="30538" y="39498"/>
                  </a:lnTo>
                  <a:lnTo>
                    <a:pt x="30660" y="39803"/>
                  </a:lnTo>
                  <a:lnTo>
                    <a:pt x="30721" y="40108"/>
                  </a:lnTo>
                  <a:lnTo>
                    <a:pt x="30904" y="40717"/>
                  </a:lnTo>
                  <a:lnTo>
                    <a:pt x="31026" y="41205"/>
                  </a:lnTo>
                  <a:lnTo>
                    <a:pt x="31148" y="41449"/>
                  </a:lnTo>
                  <a:lnTo>
                    <a:pt x="31270" y="41632"/>
                  </a:lnTo>
                  <a:lnTo>
                    <a:pt x="31453" y="41754"/>
                  </a:lnTo>
                  <a:lnTo>
                    <a:pt x="31636" y="41815"/>
                  </a:lnTo>
                  <a:lnTo>
                    <a:pt x="31757" y="41693"/>
                  </a:lnTo>
                  <a:lnTo>
                    <a:pt x="31879" y="41449"/>
                  </a:lnTo>
                  <a:lnTo>
                    <a:pt x="31818" y="41144"/>
                  </a:lnTo>
                  <a:lnTo>
                    <a:pt x="31757" y="40778"/>
                  </a:lnTo>
                  <a:lnTo>
                    <a:pt x="31636" y="40108"/>
                  </a:lnTo>
                  <a:lnTo>
                    <a:pt x="31940" y="40900"/>
                  </a:lnTo>
                  <a:lnTo>
                    <a:pt x="32245" y="41632"/>
                  </a:lnTo>
                  <a:lnTo>
                    <a:pt x="32428" y="41997"/>
                  </a:lnTo>
                  <a:lnTo>
                    <a:pt x="32611" y="42241"/>
                  </a:lnTo>
                  <a:lnTo>
                    <a:pt x="32733" y="42363"/>
                  </a:lnTo>
                  <a:lnTo>
                    <a:pt x="33038" y="42363"/>
                  </a:lnTo>
                  <a:lnTo>
                    <a:pt x="33159" y="42241"/>
                  </a:lnTo>
                  <a:lnTo>
                    <a:pt x="33220" y="42058"/>
                  </a:lnTo>
                  <a:lnTo>
                    <a:pt x="33220" y="41876"/>
                  </a:lnTo>
                  <a:lnTo>
                    <a:pt x="33098" y="41571"/>
                  </a:lnTo>
                  <a:lnTo>
                    <a:pt x="32794" y="40778"/>
                  </a:lnTo>
                  <a:lnTo>
                    <a:pt x="32550" y="40230"/>
                  </a:lnTo>
                  <a:lnTo>
                    <a:pt x="32489" y="39925"/>
                  </a:lnTo>
                  <a:lnTo>
                    <a:pt x="32428" y="39620"/>
                  </a:lnTo>
                  <a:lnTo>
                    <a:pt x="32611" y="39925"/>
                  </a:lnTo>
                  <a:lnTo>
                    <a:pt x="32794" y="40230"/>
                  </a:lnTo>
                  <a:lnTo>
                    <a:pt x="33098" y="40900"/>
                  </a:lnTo>
                  <a:lnTo>
                    <a:pt x="33403" y="41632"/>
                  </a:lnTo>
                  <a:lnTo>
                    <a:pt x="33586" y="41936"/>
                  </a:lnTo>
                  <a:lnTo>
                    <a:pt x="33708" y="42119"/>
                  </a:lnTo>
                  <a:lnTo>
                    <a:pt x="33830" y="42180"/>
                  </a:lnTo>
                  <a:lnTo>
                    <a:pt x="34013" y="42241"/>
                  </a:lnTo>
                  <a:lnTo>
                    <a:pt x="34135" y="42180"/>
                  </a:lnTo>
                  <a:lnTo>
                    <a:pt x="34257" y="42119"/>
                  </a:lnTo>
                  <a:lnTo>
                    <a:pt x="34318" y="41936"/>
                  </a:lnTo>
                  <a:lnTo>
                    <a:pt x="34318" y="41754"/>
                  </a:lnTo>
                  <a:lnTo>
                    <a:pt x="34257" y="41510"/>
                  </a:lnTo>
                  <a:lnTo>
                    <a:pt x="34074" y="41083"/>
                  </a:lnTo>
                  <a:lnTo>
                    <a:pt x="33342" y="39620"/>
                  </a:lnTo>
                  <a:lnTo>
                    <a:pt x="34257" y="40839"/>
                  </a:lnTo>
                  <a:lnTo>
                    <a:pt x="34500" y="41144"/>
                  </a:lnTo>
                  <a:lnTo>
                    <a:pt x="34683" y="41266"/>
                  </a:lnTo>
                  <a:lnTo>
                    <a:pt x="34866" y="41266"/>
                  </a:lnTo>
                  <a:lnTo>
                    <a:pt x="34927" y="41205"/>
                  </a:lnTo>
                  <a:lnTo>
                    <a:pt x="34988" y="41144"/>
                  </a:lnTo>
                  <a:lnTo>
                    <a:pt x="35049" y="40961"/>
                  </a:lnTo>
                  <a:lnTo>
                    <a:pt x="34988" y="40778"/>
                  </a:lnTo>
                  <a:lnTo>
                    <a:pt x="34927" y="40596"/>
                  </a:lnTo>
                  <a:lnTo>
                    <a:pt x="34439" y="39803"/>
                  </a:lnTo>
                  <a:lnTo>
                    <a:pt x="34013" y="39011"/>
                  </a:lnTo>
                  <a:lnTo>
                    <a:pt x="33586" y="38218"/>
                  </a:lnTo>
                  <a:lnTo>
                    <a:pt x="33464" y="38036"/>
                  </a:lnTo>
                  <a:lnTo>
                    <a:pt x="33403" y="37792"/>
                  </a:lnTo>
                  <a:lnTo>
                    <a:pt x="33525" y="37792"/>
                  </a:lnTo>
                  <a:lnTo>
                    <a:pt x="33647" y="37914"/>
                  </a:lnTo>
                  <a:lnTo>
                    <a:pt x="33830" y="38218"/>
                  </a:lnTo>
                  <a:lnTo>
                    <a:pt x="34074" y="38340"/>
                  </a:lnTo>
                  <a:lnTo>
                    <a:pt x="34257" y="38401"/>
                  </a:lnTo>
                  <a:lnTo>
                    <a:pt x="34744" y="38523"/>
                  </a:lnTo>
                  <a:lnTo>
                    <a:pt x="35049" y="38523"/>
                  </a:lnTo>
                  <a:lnTo>
                    <a:pt x="35171" y="38462"/>
                  </a:lnTo>
                  <a:lnTo>
                    <a:pt x="35293" y="38340"/>
                  </a:lnTo>
                  <a:lnTo>
                    <a:pt x="35354" y="38157"/>
                  </a:lnTo>
                  <a:lnTo>
                    <a:pt x="35293" y="38036"/>
                  </a:lnTo>
                  <a:lnTo>
                    <a:pt x="35232" y="37853"/>
                  </a:lnTo>
                  <a:lnTo>
                    <a:pt x="35049" y="37731"/>
                  </a:lnTo>
                  <a:lnTo>
                    <a:pt x="34744" y="37548"/>
                  </a:lnTo>
                  <a:lnTo>
                    <a:pt x="34500" y="37365"/>
                  </a:lnTo>
                  <a:lnTo>
                    <a:pt x="34013" y="36877"/>
                  </a:lnTo>
                  <a:lnTo>
                    <a:pt x="33586" y="36390"/>
                  </a:lnTo>
                  <a:lnTo>
                    <a:pt x="33098" y="35902"/>
                  </a:lnTo>
                  <a:lnTo>
                    <a:pt x="32550" y="35415"/>
                  </a:lnTo>
                  <a:lnTo>
                    <a:pt x="32184" y="35293"/>
                  </a:lnTo>
                  <a:lnTo>
                    <a:pt x="31879" y="35110"/>
                  </a:lnTo>
                  <a:lnTo>
                    <a:pt x="31392" y="35110"/>
                  </a:lnTo>
                  <a:lnTo>
                    <a:pt x="31270" y="34988"/>
                  </a:lnTo>
                  <a:lnTo>
                    <a:pt x="31148" y="34805"/>
                  </a:lnTo>
                  <a:lnTo>
                    <a:pt x="31026" y="34439"/>
                  </a:lnTo>
                  <a:lnTo>
                    <a:pt x="30721" y="33647"/>
                  </a:lnTo>
                  <a:lnTo>
                    <a:pt x="30538" y="32794"/>
                  </a:lnTo>
                  <a:lnTo>
                    <a:pt x="30112" y="31026"/>
                  </a:lnTo>
                  <a:lnTo>
                    <a:pt x="29868" y="29990"/>
                  </a:lnTo>
                  <a:lnTo>
                    <a:pt x="29563" y="28954"/>
                  </a:lnTo>
                  <a:lnTo>
                    <a:pt x="29380" y="28405"/>
                  </a:lnTo>
                  <a:lnTo>
                    <a:pt x="29136" y="27917"/>
                  </a:lnTo>
                  <a:lnTo>
                    <a:pt x="28893" y="27430"/>
                  </a:lnTo>
                  <a:lnTo>
                    <a:pt x="28588" y="27003"/>
                  </a:lnTo>
                  <a:lnTo>
                    <a:pt x="28222" y="26515"/>
                  </a:lnTo>
                  <a:lnTo>
                    <a:pt x="28039" y="26272"/>
                  </a:lnTo>
                  <a:lnTo>
                    <a:pt x="27856" y="25967"/>
                  </a:lnTo>
                  <a:lnTo>
                    <a:pt x="27674" y="25479"/>
                  </a:lnTo>
                  <a:lnTo>
                    <a:pt x="27552" y="24931"/>
                  </a:lnTo>
                  <a:lnTo>
                    <a:pt x="27308" y="23468"/>
                  </a:lnTo>
                  <a:lnTo>
                    <a:pt x="27003" y="22066"/>
                  </a:lnTo>
                  <a:lnTo>
                    <a:pt x="26698" y="20664"/>
                  </a:lnTo>
                  <a:lnTo>
                    <a:pt x="26455" y="19262"/>
                  </a:lnTo>
                  <a:lnTo>
                    <a:pt x="26333" y="18470"/>
                  </a:lnTo>
                  <a:lnTo>
                    <a:pt x="26272" y="17616"/>
                  </a:lnTo>
                  <a:lnTo>
                    <a:pt x="26211" y="17129"/>
                  </a:lnTo>
                  <a:lnTo>
                    <a:pt x="26211" y="16580"/>
                  </a:lnTo>
                  <a:lnTo>
                    <a:pt x="26028" y="15849"/>
                  </a:lnTo>
                  <a:lnTo>
                    <a:pt x="25906" y="15483"/>
                  </a:lnTo>
                  <a:lnTo>
                    <a:pt x="25784" y="15178"/>
                  </a:lnTo>
                  <a:lnTo>
                    <a:pt x="25540" y="14812"/>
                  </a:lnTo>
                  <a:lnTo>
                    <a:pt x="25357" y="14508"/>
                  </a:lnTo>
                  <a:lnTo>
                    <a:pt x="24809" y="13959"/>
                  </a:lnTo>
                  <a:lnTo>
                    <a:pt x="24199" y="13471"/>
                  </a:lnTo>
                  <a:lnTo>
                    <a:pt x="23468" y="13106"/>
                  </a:lnTo>
                  <a:lnTo>
                    <a:pt x="22797" y="12801"/>
                  </a:lnTo>
                  <a:lnTo>
                    <a:pt x="22005" y="12557"/>
                  </a:lnTo>
                  <a:lnTo>
                    <a:pt x="21273" y="12374"/>
                  </a:lnTo>
                  <a:lnTo>
                    <a:pt x="20908" y="12313"/>
                  </a:lnTo>
                  <a:lnTo>
                    <a:pt x="20542" y="12191"/>
                  </a:lnTo>
                  <a:lnTo>
                    <a:pt x="20237" y="12009"/>
                  </a:lnTo>
                  <a:lnTo>
                    <a:pt x="19993" y="11765"/>
                  </a:lnTo>
                  <a:lnTo>
                    <a:pt x="19811" y="11521"/>
                  </a:lnTo>
                  <a:lnTo>
                    <a:pt x="19750" y="11155"/>
                  </a:lnTo>
                  <a:lnTo>
                    <a:pt x="19689" y="10850"/>
                  </a:lnTo>
                  <a:lnTo>
                    <a:pt x="19689" y="10485"/>
                  </a:lnTo>
                  <a:lnTo>
                    <a:pt x="19689" y="10119"/>
                  </a:lnTo>
                  <a:lnTo>
                    <a:pt x="19750" y="9997"/>
                  </a:lnTo>
                  <a:lnTo>
                    <a:pt x="19872" y="9875"/>
                  </a:lnTo>
                  <a:lnTo>
                    <a:pt x="20359" y="9327"/>
                  </a:lnTo>
                  <a:lnTo>
                    <a:pt x="20664" y="8717"/>
                  </a:lnTo>
                  <a:lnTo>
                    <a:pt x="21030" y="8047"/>
                  </a:lnTo>
                  <a:lnTo>
                    <a:pt x="21273" y="7315"/>
                  </a:lnTo>
                  <a:lnTo>
                    <a:pt x="21395" y="6523"/>
                  </a:lnTo>
                  <a:lnTo>
                    <a:pt x="21517" y="5730"/>
                  </a:lnTo>
                  <a:lnTo>
                    <a:pt x="21578" y="4938"/>
                  </a:lnTo>
                  <a:lnTo>
                    <a:pt x="21578" y="4085"/>
                  </a:lnTo>
                  <a:lnTo>
                    <a:pt x="21456" y="3292"/>
                  </a:lnTo>
                  <a:lnTo>
                    <a:pt x="21273" y="2500"/>
                  </a:lnTo>
                  <a:lnTo>
                    <a:pt x="21030" y="1951"/>
                  </a:lnTo>
                  <a:lnTo>
                    <a:pt x="20725" y="1403"/>
                  </a:lnTo>
                  <a:lnTo>
                    <a:pt x="20298" y="976"/>
                  </a:lnTo>
                  <a:lnTo>
                    <a:pt x="19811" y="610"/>
                  </a:lnTo>
                  <a:lnTo>
                    <a:pt x="19506" y="428"/>
                  </a:lnTo>
                  <a:lnTo>
                    <a:pt x="19140" y="245"/>
                  </a:lnTo>
                  <a:lnTo>
                    <a:pt x="18774" y="123"/>
                  </a:lnTo>
                  <a:lnTo>
                    <a:pt x="18348" y="62"/>
                  </a:lnTo>
                  <a:lnTo>
                    <a:pt x="17555" y="1"/>
                  </a:lnTo>
                  <a:close/>
                </a:path>
              </a:pathLst>
            </a:custGeom>
            <a:solidFill>
              <a:srgbClr val="FFFFFF"/>
            </a:solidFill>
            <a:ln>
              <a:noFill/>
            </a:ln>
          </p:spPr>
          <p:txBody>
            <a:bodyPr anchorCtr="0" anchor="ctr" bIns="91425" lIns="91425" rIns="91425" tIns="91425">
              <a:noAutofit/>
            </a:bodyPr>
            <a:lstStyle/>
            <a:p>
              <a:pPr lvl="0">
                <a:spcBef>
                  <a:spcPts val="0"/>
                </a:spcBef>
                <a:buNone/>
              </a:pPr>
              <a:r>
                <a:t/>
              </a:r>
              <a:endParaRPr/>
            </a:p>
          </p:txBody>
        </p:sp>
        <p:sp>
          <p:nvSpPr>
            <p:cNvPr id="72" name="Shape 72"/>
            <p:cNvSpPr/>
            <p:nvPr/>
          </p:nvSpPr>
          <p:spPr>
            <a:xfrm>
              <a:off x="6310600" y="1679550"/>
              <a:ext cx="883850" cy="1933775"/>
            </a:xfrm>
            <a:custGeom>
              <a:pathLst>
                <a:path extrusionOk="0" h="77351" w="35354">
                  <a:moveTo>
                    <a:pt x="17433" y="367"/>
                  </a:moveTo>
                  <a:lnTo>
                    <a:pt x="18165" y="428"/>
                  </a:lnTo>
                  <a:lnTo>
                    <a:pt x="18896" y="549"/>
                  </a:lnTo>
                  <a:lnTo>
                    <a:pt x="19201" y="671"/>
                  </a:lnTo>
                  <a:lnTo>
                    <a:pt x="19567" y="854"/>
                  </a:lnTo>
                  <a:lnTo>
                    <a:pt x="19872" y="1037"/>
                  </a:lnTo>
                  <a:lnTo>
                    <a:pt x="20115" y="1281"/>
                  </a:lnTo>
                  <a:lnTo>
                    <a:pt x="20359" y="1525"/>
                  </a:lnTo>
                  <a:lnTo>
                    <a:pt x="20542" y="1768"/>
                  </a:lnTo>
                  <a:lnTo>
                    <a:pt x="20847" y="2378"/>
                  </a:lnTo>
                  <a:lnTo>
                    <a:pt x="21091" y="3048"/>
                  </a:lnTo>
                  <a:lnTo>
                    <a:pt x="21213" y="3719"/>
                  </a:lnTo>
                  <a:lnTo>
                    <a:pt x="21273" y="4389"/>
                  </a:lnTo>
                  <a:lnTo>
                    <a:pt x="21273" y="5121"/>
                  </a:lnTo>
                  <a:lnTo>
                    <a:pt x="21273" y="5852"/>
                  </a:lnTo>
                  <a:lnTo>
                    <a:pt x="21152" y="6584"/>
                  </a:lnTo>
                  <a:lnTo>
                    <a:pt x="21030" y="7315"/>
                  </a:lnTo>
                  <a:lnTo>
                    <a:pt x="20786" y="7986"/>
                  </a:lnTo>
                  <a:lnTo>
                    <a:pt x="20481" y="8656"/>
                  </a:lnTo>
                  <a:lnTo>
                    <a:pt x="20115" y="9266"/>
                  </a:lnTo>
                  <a:lnTo>
                    <a:pt x="19628" y="9814"/>
                  </a:lnTo>
                  <a:lnTo>
                    <a:pt x="19018" y="10302"/>
                  </a:lnTo>
                  <a:lnTo>
                    <a:pt x="18470" y="10607"/>
                  </a:lnTo>
                  <a:lnTo>
                    <a:pt x="18104" y="10729"/>
                  </a:lnTo>
                  <a:lnTo>
                    <a:pt x="17799" y="10790"/>
                  </a:lnTo>
                  <a:lnTo>
                    <a:pt x="17251" y="10668"/>
                  </a:lnTo>
                  <a:lnTo>
                    <a:pt x="16946" y="10607"/>
                  </a:lnTo>
                  <a:lnTo>
                    <a:pt x="16702" y="10485"/>
                  </a:lnTo>
                  <a:lnTo>
                    <a:pt x="16336" y="10302"/>
                  </a:lnTo>
                  <a:lnTo>
                    <a:pt x="16031" y="10058"/>
                  </a:lnTo>
                  <a:lnTo>
                    <a:pt x="15483" y="9570"/>
                  </a:lnTo>
                  <a:lnTo>
                    <a:pt x="15056" y="8961"/>
                  </a:lnTo>
                  <a:lnTo>
                    <a:pt x="14751" y="8351"/>
                  </a:lnTo>
                  <a:lnTo>
                    <a:pt x="14508" y="7742"/>
                  </a:lnTo>
                  <a:lnTo>
                    <a:pt x="14325" y="7071"/>
                  </a:lnTo>
                  <a:lnTo>
                    <a:pt x="14142" y="6340"/>
                  </a:lnTo>
                  <a:lnTo>
                    <a:pt x="14081" y="5548"/>
                  </a:lnTo>
                  <a:lnTo>
                    <a:pt x="14081" y="4816"/>
                  </a:lnTo>
                  <a:lnTo>
                    <a:pt x="14081" y="4085"/>
                  </a:lnTo>
                  <a:lnTo>
                    <a:pt x="14203" y="3414"/>
                  </a:lnTo>
                  <a:lnTo>
                    <a:pt x="14386" y="2744"/>
                  </a:lnTo>
                  <a:lnTo>
                    <a:pt x="14630" y="2134"/>
                  </a:lnTo>
                  <a:lnTo>
                    <a:pt x="14812" y="1829"/>
                  </a:lnTo>
                  <a:lnTo>
                    <a:pt x="14995" y="1525"/>
                  </a:lnTo>
                  <a:lnTo>
                    <a:pt x="15239" y="1281"/>
                  </a:lnTo>
                  <a:lnTo>
                    <a:pt x="15483" y="1037"/>
                  </a:lnTo>
                  <a:lnTo>
                    <a:pt x="15788" y="854"/>
                  </a:lnTo>
                  <a:lnTo>
                    <a:pt x="16092" y="671"/>
                  </a:lnTo>
                  <a:lnTo>
                    <a:pt x="16763" y="488"/>
                  </a:lnTo>
                  <a:lnTo>
                    <a:pt x="17433" y="367"/>
                  </a:lnTo>
                  <a:close/>
                  <a:moveTo>
                    <a:pt x="17494" y="29197"/>
                  </a:moveTo>
                  <a:lnTo>
                    <a:pt x="17372" y="29319"/>
                  </a:lnTo>
                  <a:lnTo>
                    <a:pt x="17311" y="29502"/>
                  </a:lnTo>
                  <a:lnTo>
                    <a:pt x="17311" y="29685"/>
                  </a:lnTo>
                  <a:lnTo>
                    <a:pt x="17311" y="29807"/>
                  </a:lnTo>
                  <a:lnTo>
                    <a:pt x="17433" y="29929"/>
                  </a:lnTo>
                  <a:lnTo>
                    <a:pt x="17738" y="29929"/>
                  </a:lnTo>
                  <a:lnTo>
                    <a:pt x="17799" y="29807"/>
                  </a:lnTo>
                  <a:lnTo>
                    <a:pt x="17799" y="29746"/>
                  </a:lnTo>
                  <a:lnTo>
                    <a:pt x="17799" y="29563"/>
                  </a:lnTo>
                  <a:lnTo>
                    <a:pt x="17677" y="29746"/>
                  </a:lnTo>
                  <a:lnTo>
                    <a:pt x="17555" y="29746"/>
                  </a:lnTo>
                  <a:lnTo>
                    <a:pt x="17494" y="29563"/>
                  </a:lnTo>
                  <a:lnTo>
                    <a:pt x="17494" y="29380"/>
                  </a:lnTo>
                  <a:lnTo>
                    <a:pt x="17555" y="29319"/>
                  </a:lnTo>
                  <a:lnTo>
                    <a:pt x="17616" y="29258"/>
                  </a:lnTo>
                  <a:lnTo>
                    <a:pt x="17555" y="29197"/>
                  </a:lnTo>
                  <a:close/>
                  <a:moveTo>
                    <a:pt x="30599" y="35963"/>
                  </a:moveTo>
                  <a:lnTo>
                    <a:pt x="30599" y="35963"/>
                  </a:lnTo>
                  <a:lnTo>
                    <a:pt x="30599" y="35963"/>
                  </a:lnTo>
                  <a:close/>
                  <a:moveTo>
                    <a:pt x="4755" y="35963"/>
                  </a:moveTo>
                  <a:lnTo>
                    <a:pt x="4511" y="36268"/>
                  </a:lnTo>
                  <a:lnTo>
                    <a:pt x="4206" y="36695"/>
                  </a:lnTo>
                  <a:lnTo>
                    <a:pt x="3841" y="37121"/>
                  </a:lnTo>
                  <a:lnTo>
                    <a:pt x="3414" y="37426"/>
                  </a:lnTo>
                  <a:lnTo>
                    <a:pt x="3170" y="37548"/>
                  </a:lnTo>
                  <a:lnTo>
                    <a:pt x="2926" y="37670"/>
                  </a:lnTo>
                  <a:lnTo>
                    <a:pt x="3292" y="37670"/>
                  </a:lnTo>
                  <a:lnTo>
                    <a:pt x="3597" y="37609"/>
                  </a:lnTo>
                  <a:lnTo>
                    <a:pt x="3902" y="37426"/>
                  </a:lnTo>
                  <a:lnTo>
                    <a:pt x="4146" y="37182"/>
                  </a:lnTo>
                  <a:lnTo>
                    <a:pt x="4328" y="36877"/>
                  </a:lnTo>
                  <a:lnTo>
                    <a:pt x="4511" y="36573"/>
                  </a:lnTo>
                  <a:lnTo>
                    <a:pt x="4633" y="36268"/>
                  </a:lnTo>
                  <a:lnTo>
                    <a:pt x="4755" y="35963"/>
                  </a:lnTo>
                  <a:close/>
                  <a:moveTo>
                    <a:pt x="30599" y="35963"/>
                  </a:moveTo>
                  <a:lnTo>
                    <a:pt x="30721" y="36268"/>
                  </a:lnTo>
                  <a:lnTo>
                    <a:pt x="30843" y="36573"/>
                  </a:lnTo>
                  <a:lnTo>
                    <a:pt x="31026" y="36877"/>
                  </a:lnTo>
                  <a:lnTo>
                    <a:pt x="31209" y="37182"/>
                  </a:lnTo>
                  <a:lnTo>
                    <a:pt x="31453" y="37365"/>
                  </a:lnTo>
                  <a:lnTo>
                    <a:pt x="31757" y="37548"/>
                  </a:lnTo>
                  <a:lnTo>
                    <a:pt x="32123" y="37670"/>
                  </a:lnTo>
                  <a:lnTo>
                    <a:pt x="32428" y="37670"/>
                  </a:lnTo>
                  <a:lnTo>
                    <a:pt x="32123" y="37548"/>
                  </a:lnTo>
                  <a:lnTo>
                    <a:pt x="31879" y="37426"/>
                  </a:lnTo>
                  <a:lnTo>
                    <a:pt x="31514" y="37121"/>
                  </a:lnTo>
                  <a:lnTo>
                    <a:pt x="31209" y="36755"/>
                  </a:lnTo>
                  <a:lnTo>
                    <a:pt x="30599" y="35963"/>
                  </a:lnTo>
                  <a:close/>
                  <a:moveTo>
                    <a:pt x="17860" y="37487"/>
                  </a:moveTo>
                  <a:lnTo>
                    <a:pt x="17799" y="39681"/>
                  </a:lnTo>
                  <a:lnTo>
                    <a:pt x="17738" y="41815"/>
                  </a:lnTo>
                  <a:lnTo>
                    <a:pt x="17738" y="41876"/>
                  </a:lnTo>
                  <a:lnTo>
                    <a:pt x="17677" y="42302"/>
                  </a:lnTo>
                  <a:lnTo>
                    <a:pt x="17616" y="39925"/>
                  </a:lnTo>
                  <a:lnTo>
                    <a:pt x="17555" y="37487"/>
                  </a:lnTo>
                  <a:close/>
                  <a:moveTo>
                    <a:pt x="18774" y="54980"/>
                  </a:moveTo>
                  <a:lnTo>
                    <a:pt x="18774" y="54980"/>
                  </a:lnTo>
                  <a:lnTo>
                    <a:pt x="18774" y="54980"/>
                  </a:lnTo>
                  <a:close/>
                  <a:moveTo>
                    <a:pt x="13959" y="53457"/>
                  </a:moveTo>
                  <a:lnTo>
                    <a:pt x="13898" y="53761"/>
                  </a:lnTo>
                  <a:lnTo>
                    <a:pt x="13837" y="54066"/>
                  </a:lnTo>
                  <a:lnTo>
                    <a:pt x="13837" y="54432"/>
                  </a:lnTo>
                  <a:lnTo>
                    <a:pt x="13898" y="54737"/>
                  </a:lnTo>
                  <a:lnTo>
                    <a:pt x="14020" y="55041"/>
                  </a:lnTo>
                  <a:lnTo>
                    <a:pt x="14142" y="55346"/>
                  </a:lnTo>
                  <a:lnTo>
                    <a:pt x="14386" y="55590"/>
                  </a:lnTo>
                  <a:lnTo>
                    <a:pt x="14690" y="55712"/>
                  </a:lnTo>
                  <a:lnTo>
                    <a:pt x="14934" y="55834"/>
                  </a:lnTo>
                  <a:lnTo>
                    <a:pt x="15483" y="55834"/>
                  </a:lnTo>
                  <a:lnTo>
                    <a:pt x="15788" y="55773"/>
                  </a:lnTo>
                  <a:lnTo>
                    <a:pt x="16092" y="55651"/>
                  </a:lnTo>
                  <a:lnTo>
                    <a:pt x="16336" y="55468"/>
                  </a:lnTo>
                  <a:lnTo>
                    <a:pt x="16458" y="55285"/>
                  </a:lnTo>
                  <a:lnTo>
                    <a:pt x="16580" y="54980"/>
                  </a:lnTo>
                  <a:lnTo>
                    <a:pt x="16458" y="55163"/>
                  </a:lnTo>
                  <a:lnTo>
                    <a:pt x="16336" y="55285"/>
                  </a:lnTo>
                  <a:lnTo>
                    <a:pt x="16092" y="55468"/>
                  </a:lnTo>
                  <a:lnTo>
                    <a:pt x="15849" y="55590"/>
                  </a:lnTo>
                  <a:lnTo>
                    <a:pt x="14934" y="55590"/>
                  </a:lnTo>
                  <a:lnTo>
                    <a:pt x="14690" y="55468"/>
                  </a:lnTo>
                  <a:lnTo>
                    <a:pt x="14508" y="55346"/>
                  </a:lnTo>
                  <a:lnTo>
                    <a:pt x="14325" y="55163"/>
                  </a:lnTo>
                  <a:lnTo>
                    <a:pt x="14142" y="54798"/>
                  </a:lnTo>
                  <a:lnTo>
                    <a:pt x="14020" y="54371"/>
                  </a:lnTo>
                  <a:lnTo>
                    <a:pt x="13959" y="53883"/>
                  </a:lnTo>
                  <a:lnTo>
                    <a:pt x="13959" y="53457"/>
                  </a:lnTo>
                  <a:close/>
                  <a:moveTo>
                    <a:pt x="21395" y="53457"/>
                  </a:moveTo>
                  <a:lnTo>
                    <a:pt x="21395" y="54005"/>
                  </a:lnTo>
                  <a:lnTo>
                    <a:pt x="21334" y="54554"/>
                  </a:lnTo>
                  <a:lnTo>
                    <a:pt x="21213" y="54798"/>
                  </a:lnTo>
                  <a:lnTo>
                    <a:pt x="21091" y="55041"/>
                  </a:lnTo>
                  <a:lnTo>
                    <a:pt x="20908" y="55285"/>
                  </a:lnTo>
                  <a:lnTo>
                    <a:pt x="20725" y="55468"/>
                  </a:lnTo>
                  <a:lnTo>
                    <a:pt x="20481" y="55529"/>
                  </a:lnTo>
                  <a:lnTo>
                    <a:pt x="20237" y="55590"/>
                  </a:lnTo>
                  <a:lnTo>
                    <a:pt x="19933" y="55651"/>
                  </a:lnTo>
                  <a:lnTo>
                    <a:pt x="19628" y="55590"/>
                  </a:lnTo>
                  <a:lnTo>
                    <a:pt x="19384" y="55529"/>
                  </a:lnTo>
                  <a:lnTo>
                    <a:pt x="19140" y="55407"/>
                  </a:lnTo>
                  <a:lnTo>
                    <a:pt x="18957" y="55224"/>
                  </a:lnTo>
                  <a:lnTo>
                    <a:pt x="18774" y="54980"/>
                  </a:lnTo>
                  <a:lnTo>
                    <a:pt x="18896" y="55285"/>
                  </a:lnTo>
                  <a:lnTo>
                    <a:pt x="19079" y="55468"/>
                  </a:lnTo>
                  <a:lnTo>
                    <a:pt x="19262" y="55651"/>
                  </a:lnTo>
                  <a:lnTo>
                    <a:pt x="19567" y="55773"/>
                  </a:lnTo>
                  <a:lnTo>
                    <a:pt x="19872" y="55834"/>
                  </a:lnTo>
                  <a:lnTo>
                    <a:pt x="20420" y="55834"/>
                  </a:lnTo>
                  <a:lnTo>
                    <a:pt x="20725" y="55712"/>
                  </a:lnTo>
                  <a:lnTo>
                    <a:pt x="20969" y="55590"/>
                  </a:lnTo>
                  <a:lnTo>
                    <a:pt x="21213" y="55346"/>
                  </a:lnTo>
                  <a:lnTo>
                    <a:pt x="21334" y="55041"/>
                  </a:lnTo>
                  <a:lnTo>
                    <a:pt x="21456" y="54737"/>
                  </a:lnTo>
                  <a:lnTo>
                    <a:pt x="21517" y="54432"/>
                  </a:lnTo>
                  <a:lnTo>
                    <a:pt x="21517" y="54066"/>
                  </a:lnTo>
                  <a:lnTo>
                    <a:pt x="21456" y="53761"/>
                  </a:lnTo>
                  <a:lnTo>
                    <a:pt x="21395" y="53457"/>
                  </a:lnTo>
                  <a:close/>
                  <a:moveTo>
                    <a:pt x="17677" y="44436"/>
                  </a:moveTo>
                  <a:lnTo>
                    <a:pt x="17738" y="45837"/>
                  </a:lnTo>
                  <a:lnTo>
                    <a:pt x="17799" y="47178"/>
                  </a:lnTo>
                  <a:lnTo>
                    <a:pt x="17799" y="48641"/>
                  </a:lnTo>
                  <a:lnTo>
                    <a:pt x="17738" y="50043"/>
                  </a:lnTo>
                  <a:lnTo>
                    <a:pt x="17738" y="51628"/>
                  </a:lnTo>
                  <a:lnTo>
                    <a:pt x="17799" y="53213"/>
                  </a:lnTo>
                  <a:lnTo>
                    <a:pt x="17982" y="54737"/>
                  </a:lnTo>
                  <a:lnTo>
                    <a:pt x="18043" y="55102"/>
                  </a:lnTo>
                  <a:lnTo>
                    <a:pt x="17982" y="55529"/>
                  </a:lnTo>
                  <a:lnTo>
                    <a:pt x="17921" y="56321"/>
                  </a:lnTo>
                  <a:lnTo>
                    <a:pt x="17799" y="57967"/>
                  </a:lnTo>
                  <a:lnTo>
                    <a:pt x="17738" y="59552"/>
                  </a:lnTo>
                  <a:lnTo>
                    <a:pt x="17677" y="61198"/>
                  </a:lnTo>
                  <a:lnTo>
                    <a:pt x="17738" y="62782"/>
                  </a:lnTo>
                  <a:lnTo>
                    <a:pt x="17860" y="64306"/>
                  </a:lnTo>
                  <a:lnTo>
                    <a:pt x="17982" y="65891"/>
                  </a:lnTo>
                  <a:lnTo>
                    <a:pt x="18104" y="67476"/>
                  </a:lnTo>
                  <a:lnTo>
                    <a:pt x="18165" y="69061"/>
                  </a:lnTo>
                  <a:lnTo>
                    <a:pt x="18104" y="70828"/>
                  </a:lnTo>
                  <a:lnTo>
                    <a:pt x="18104" y="71438"/>
                  </a:lnTo>
                  <a:lnTo>
                    <a:pt x="18104" y="71743"/>
                  </a:lnTo>
                  <a:lnTo>
                    <a:pt x="18043" y="71986"/>
                  </a:lnTo>
                  <a:lnTo>
                    <a:pt x="17677" y="72535"/>
                  </a:lnTo>
                  <a:lnTo>
                    <a:pt x="17616" y="72474"/>
                  </a:lnTo>
                  <a:lnTo>
                    <a:pt x="17555" y="72352"/>
                  </a:lnTo>
                  <a:lnTo>
                    <a:pt x="17433" y="72108"/>
                  </a:lnTo>
                  <a:lnTo>
                    <a:pt x="17311" y="71864"/>
                  </a:lnTo>
                  <a:lnTo>
                    <a:pt x="17251" y="71743"/>
                  </a:lnTo>
                  <a:lnTo>
                    <a:pt x="17251" y="71499"/>
                  </a:lnTo>
                  <a:lnTo>
                    <a:pt x="17251" y="71133"/>
                  </a:lnTo>
                  <a:lnTo>
                    <a:pt x="17251" y="69792"/>
                  </a:lnTo>
                  <a:lnTo>
                    <a:pt x="17251" y="68329"/>
                  </a:lnTo>
                  <a:lnTo>
                    <a:pt x="17311" y="66805"/>
                  </a:lnTo>
                  <a:lnTo>
                    <a:pt x="17433" y="65221"/>
                  </a:lnTo>
                  <a:lnTo>
                    <a:pt x="17616" y="63636"/>
                  </a:lnTo>
                  <a:lnTo>
                    <a:pt x="17677" y="62051"/>
                  </a:lnTo>
                  <a:lnTo>
                    <a:pt x="17677" y="60405"/>
                  </a:lnTo>
                  <a:lnTo>
                    <a:pt x="17616" y="58820"/>
                  </a:lnTo>
                  <a:lnTo>
                    <a:pt x="17494" y="57175"/>
                  </a:lnTo>
                  <a:lnTo>
                    <a:pt x="17372" y="55529"/>
                  </a:lnTo>
                  <a:lnTo>
                    <a:pt x="17311" y="55163"/>
                  </a:lnTo>
                  <a:lnTo>
                    <a:pt x="17372" y="54798"/>
                  </a:lnTo>
                  <a:lnTo>
                    <a:pt x="17433" y="54066"/>
                  </a:lnTo>
                  <a:lnTo>
                    <a:pt x="17616" y="52481"/>
                  </a:lnTo>
                  <a:lnTo>
                    <a:pt x="17677" y="50897"/>
                  </a:lnTo>
                  <a:lnTo>
                    <a:pt x="17616" y="49129"/>
                  </a:lnTo>
                  <a:lnTo>
                    <a:pt x="17555" y="48215"/>
                  </a:lnTo>
                  <a:lnTo>
                    <a:pt x="17555" y="47300"/>
                  </a:lnTo>
                  <a:lnTo>
                    <a:pt x="17616" y="45898"/>
                  </a:lnTo>
                  <a:lnTo>
                    <a:pt x="17677" y="44436"/>
                  </a:lnTo>
                  <a:close/>
                  <a:moveTo>
                    <a:pt x="15788" y="10180"/>
                  </a:moveTo>
                  <a:lnTo>
                    <a:pt x="16214" y="10485"/>
                  </a:lnTo>
                  <a:lnTo>
                    <a:pt x="16702" y="10729"/>
                  </a:lnTo>
                  <a:lnTo>
                    <a:pt x="17190" y="10911"/>
                  </a:lnTo>
                  <a:lnTo>
                    <a:pt x="17677" y="10972"/>
                  </a:lnTo>
                  <a:lnTo>
                    <a:pt x="18165" y="10911"/>
                  </a:lnTo>
                  <a:lnTo>
                    <a:pt x="18652" y="10790"/>
                  </a:lnTo>
                  <a:lnTo>
                    <a:pt x="19079" y="10546"/>
                  </a:lnTo>
                  <a:lnTo>
                    <a:pt x="19506" y="10241"/>
                  </a:lnTo>
                  <a:lnTo>
                    <a:pt x="19506" y="11033"/>
                  </a:lnTo>
                  <a:lnTo>
                    <a:pt x="19567" y="11399"/>
                  </a:lnTo>
                  <a:lnTo>
                    <a:pt x="19750" y="11765"/>
                  </a:lnTo>
                  <a:lnTo>
                    <a:pt x="19993" y="12070"/>
                  </a:lnTo>
                  <a:lnTo>
                    <a:pt x="20298" y="12313"/>
                  </a:lnTo>
                  <a:lnTo>
                    <a:pt x="20664" y="12496"/>
                  </a:lnTo>
                  <a:lnTo>
                    <a:pt x="21030" y="12557"/>
                  </a:lnTo>
                  <a:lnTo>
                    <a:pt x="21883" y="12801"/>
                  </a:lnTo>
                  <a:lnTo>
                    <a:pt x="22736" y="13106"/>
                  </a:lnTo>
                  <a:lnTo>
                    <a:pt x="23468" y="13410"/>
                  </a:lnTo>
                  <a:lnTo>
                    <a:pt x="24138" y="13837"/>
                  </a:lnTo>
                  <a:lnTo>
                    <a:pt x="24748" y="14325"/>
                  </a:lnTo>
                  <a:lnTo>
                    <a:pt x="24992" y="14630"/>
                  </a:lnTo>
                  <a:lnTo>
                    <a:pt x="25235" y="14934"/>
                  </a:lnTo>
                  <a:lnTo>
                    <a:pt x="25479" y="15300"/>
                  </a:lnTo>
                  <a:lnTo>
                    <a:pt x="25601" y="15605"/>
                  </a:lnTo>
                  <a:lnTo>
                    <a:pt x="25723" y="15971"/>
                  </a:lnTo>
                  <a:lnTo>
                    <a:pt x="25845" y="16336"/>
                  </a:lnTo>
                  <a:lnTo>
                    <a:pt x="25906" y="16946"/>
                  </a:lnTo>
                  <a:lnTo>
                    <a:pt x="25906" y="17555"/>
                  </a:lnTo>
                  <a:lnTo>
                    <a:pt x="26028" y="18957"/>
                  </a:lnTo>
                  <a:lnTo>
                    <a:pt x="26272" y="20298"/>
                  </a:lnTo>
                  <a:lnTo>
                    <a:pt x="26820" y="22980"/>
                  </a:lnTo>
                  <a:lnTo>
                    <a:pt x="27186" y="24870"/>
                  </a:lnTo>
                  <a:lnTo>
                    <a:pt x="27308" y="25418"/>
                  </a:lnTo>
                  <a:lnTo>
                    <a:pt x="27491" y="25967"/>
                  </a:lnTo>
                  <a:lnTo>
                    <a:pt x="27735" y="26454"/>
                  </a:lnTo>
                  <a:lnTo>
                    <a:pt x="28039" y="26881"/>
                  </a:lnTo>
                  <a:lnTo>
                    <a:pt x="28405" y="27308"/>
                  </a:lnTo>
                  <a:lnTo>
                    <a:pt x="28649" y="27795"/>
                  </a:lnTo>
                  <a:lnTo>
                    <a:pt x="29076" y="28710"/>
                  </a:lnTo>
                  <a:lnTo>
                    <a:pt x="29441" y="29624"/>
                  </a:lnTo>
                  <a:lnTo>
                    <a:pt x="29685" y="30599"/>
                  </a:lnTo>
                  <a:lnTo>
                    <a:pt x="29929" y="31574"/>
                  </a:lnTo>
                  <a:lnTo>
                    <a:pt x="30477" y="33586"/>
                  </a:lnTo>
                  <a:lnTo>
                    <a:pt x="30782" y="34439"/>
                  </a:lnTo>
                  <a:lnTo>
                    <a:pt x="30965" y="34805"/>
                  </a:lnTo>
                  <a:lnTo>
                    <a:pt x="31148" y="35171"/>
                  </a:lnTo>
                  <a:lnTo>
                    <a:pt x="30843" y="35293"/>
                  </a:lnTo>
                  <a:lnTo>
                    <a:pt x="30721" y="35415"/>
                  </a:lnTo>
                  <a:lnTo>
                    <a:pt x="30660" y="35475"/>
                  </a:lnTo>
                  <a:lnTo>
                    <a:pt x="30660" y="35536"/>
                  </a:lnTo>
                  <a:lnTo>
                    <a:pt x="30721" y="35658"/>
                  </a:lnTo>
                  <a:lnTo>
                    <a:pt x="30782" y="35658"/>
                  </a:lnTo>
                  <a:lnTo>
                    <a:pt x="30965" y="35536"/>
                  </a:lnTo>
                  <a:lnTo>
                    <a:pt x="31209" y="35354"/>
                  </a:lnTo>
                  <a:lnTo>
                    <a:pt x="31514" y="35354"/>
                  </a:lnTo>
                  <a:lnTo>
                    <a:pt x="31818" y="35415"/>
                  </a:lnTo>
                  <a:lnTo>
                    <a:pt x="32123" y="35475"/>
                  </a:lnTo>
                  <a:lnTo>
                    <a:pt x="32550" y="35780"/>
                  </a:lnTo>
                  <a:lnTo>
                    <a:pt x="32977" y="36146"/>
                  </a:lnTo>
                  <a:lnTo>
                    <a:pt x="33708" y="36877"/>
                  </a:lnTo>
                  <a:lnTo>
                    <a:pt x="34013" y="37243"/>
                  </a:lnTo>
                  <a:lnTo>
                    <a:pt x="34378" y="37548"/>
                  </a:lnTo>
                  <a:lnTo>
                    <a:pt x="34805" y="37914"/>
                  </a:lnTo>
                  <a:lnTo>
                    <a:pt x="34988" y="37975"/>
                  </a:lnTo>
                  <a:lnTo>
                    <a:pt x="35110" y="38096"/>
                  </a:lnTo>
                  <a:lnTo>
                    <a:pt x="35110" y="38157"/>
                  </a:lnTo>
                  <a:lnTo>
                    <a:pt x="34988" y="38279"/>
                  </a:lnTo>
                  <a:lnTo>
                    <a:pt x="34805" y="38279"/>
                  </a:lnTo>
                  <a:lnTo>
                    <a:pt x="34500" y="38218"/>
                  </a:lnTo>
                  <a:lnTo>
                    <a:pt x="34257" y="38157"/>
                  </a:lnTo>
                  <a:lnTo>
                    <a:pt x="34013" y="38036"/>
                  </a:lnTo>
                  <a:lnTo>
                    <a:pt x="33708" y="37670"/>
                  </a:lnTo>
                  <a:lnTo>
                    <a:pt x="33525" y="37548"/>
                  </a:lnTo>
                  <a:lnTo>
                    <a:pt x="33342" y="37548"/>
                  </a:lnTo>
                  <a:lnTo>
                    <a:pt x="33220" y="37609"/>
                  </a:lnTo>
                  <a:lnTo>
                    <a:pt x="33159" y="37670"/>
                  </a:lnTo>
                  <a:lnTo>
                    <a:pt x="33159" y="37731"/>
                  </a:lnTo>
                  <a:lnTo>
                    <a:pt x="33220" y="38036"/>
                  </a:lnTo>
                  <a:lnTo>
                    <a:pt x="33281" y="38218"/>
                  </a:lnTo>
                  <a:lnTo>
                    <a:pt x="33647" y="38950"/>
                  </a:lnTo>
                  <a:lnTo>
                    <a:pt x="34074" y="39681"/>
                  </a:lnTo>
                  <a:lnTo>
                    <a:pt x="34439" y="40291"/>
                  </a:lnTo>
                  <a:lnTo>
                    <a:pt x="34683" y="40596"/>
                  </a:lnTo>
                  <a:lnTo>
                    <a:pt x="34805" y="40778"/>
                  </a:lnTo>
                  <a:lnTo>
                    <a:pt x="34805" y="40961"/>
                  </a:lnTo>
                  <a:lnTo>
                    <a:pt x="34805" y="41022"/>
                  </a:lnTo>
                  <a:lnTo>
                    <a:pt x="34744" y="41022"/>
                  </a:lnTo>
                  <a:lnTo>
                    <a:pt x="34683" y="40961"/>
                  </a:lnTo>
                  <a:lnTo>
                    <a:pt x="34500" y="40778"/>
                  </a:lnTo>
                  <a:lnTo>
                    <a:pt x="33830" y="39864"/>
                  </a:lnTo>
                  <a:lnTo>
                    <a:pt x="33464" y="39316"/>
                  </a:lnTo>
                  <a:lnTo>
                    <a:pt x="33342" y="39194"/>
                  </a:lnTo>
                  <a:lnTo>
                    <a:pt x="33220" y="39072"/>
                  </a:lnTo>
                  <a:lnTo>
                    <a:pt x="33098" y="39072"/>
                  </a:lnTo>
                  <a:lnTo>
                    <a:pt x="32977" y="39133"/>
                  </a:lnTo>
                  <a:lnTo>
                    <a:pt x="32977" y="39255"/>
                  </a:lnTo>
                  <a:lnTo>
                    <a:pt x="32977" y="39376"/>
                  </a:lnTo>
                  <a:lnTo>
                    <a:pt x="33038" y="39620"/>
                  </a:lnTo>
                  <a:lnTo>
                    <a:pt x="33281" y="40047"/>
                  </a:lnTo>
                  <a:lnTo>
                    <a:pt x="33708" y="40839"/>
                  </a:lnTo>
                  <a:lnTo>
                    <a:pt x="33891" y="41266"/>
                  </a:lnTo>
                  <a:lnTo>
                    <a:pt x="34013" y="41693"/>
                  </a:lnTo>
                  <a:lnTo>
                    <a:pt x="34074" y="41936"/>
                  </a:lnTo>
                  <a:lnTo>
                    <a:pt x="34013" y="41997"/>
                  </a:lnTo>
                  <a:lnTo>
                    <a:pt x="33891" y="41936"/>
                  </a:lnTo>
                  <a:lnTo>
                    <a:pt x="33769" y="41815"/>
                  </a:lnTo>
                  <a:lnTo>
                    <a:pt x="33647" y="41632"/>
                  </a:lnTo>
                  <a:lnTo>
                    <a:pt x="33525" y="41266"/>
                  </a:lnTo>
                  <a:lnTo>
                    <a:pt x="33098" y="40413"/>
                  </a:lnTo>
                  <a:lnTo>
                    <a:pt x="32916" y="39986"/>
                  </a:lnTo>
                  <a:lnTo>
                    <a:pt x="32672" y="39559"/>
                  </a:lnTo>
                  <a:lnTo>
                    <a:pt x="32489" y="39376"/>
                  </a:lnTo>
                  <a:lnTo>
                    <a:pt x="32367" y="39316"/>
                  </a:lnTo>
                  <a:lnTo>
                    <a:pt x="32245" y="39376"/>
                  </a:lnTo>
                  <a:lnTo>
                    <a:pt x="32184" y="39498"/>
                  </a:lnTo>
                  <a:lnTo>
                    <a:pt x="32184" y="39681"/>
                  </a:lnTo>
                  <a:lnTo>
                    <a:pt x="32245" y="40108"/>
                  </a:lnTo>
                  <a:lnTo>
                    <a:pt x="32428" y="40535"/>
                  </a:lnTo>
                  <a:lnTo>
                    <a:pt x="32794" y="41388"/>
                  </a:lnTo>
                  <a:lnTo>
                    <a:pt x="32916" y="41693"/>
                  </a:lnTo>
                  <a:lnTo>
                    <a:pt x="32977" y="41876"/>
                  </a:lnTo>
                  <a:lnTo>
                    <a:pt x="32977" y="42058"/>
                  </a:lnTo>
                  <a:lnTo>
                    <a:pt x="32916" y="42119"/>
                  </a:lnTo>
                  <a:lnTo>
                    <a:pt x="32855" y="42119"/>
                  </a:lnTo>
                  <a:lnTo>
                    <a:pt x="32733" y="42058"/>
                  </a:lnTo>
                  <a:lnTo>
                    <a:pt x="32611" y="41876"/>
                  </a:lnTo>
                  <a:lnTo>
                    <a:pt x="32489" y="41632"/>
                  </a:lnTo>
                  <a:lnTo>
                    <a:pt x="32367" y="41205"/>
                  </a:lnTo>
                  <a:lnTo>
                    <a:pt x="31940" y="40291"/>
                  </a:lnTo>
                  <a:lnTo>
                    <a:pt x="31757" y="39864"/>
                  </a:lnTo>
                  <a:lnTo>
                    <a:pt x="31697" y="39681"/>
                  </a:lnTo>
                  <a:lnTo>
                    <a:pt x="31514" y="39620"/>
                  </a:lnTo>
                  <a:lnTo>
                    <a:pt x="31392" y="39620"/>
                  </a:lnTo>
                  <a:lnTo>
                    <a:pt x="31331" y="39681"/>
                  </a:lnTo>
                  <a:lnTo>
                    <a:pt x="31331" y="39803"/>
                  </a:lnTo>
                  <a:lnTo>
                    <a:pt x="31331" y="39925"/>
                  </a:lnTo>
                  <a:lnTo>
                    <a:pt x="31453" y="40474"/>
                  </a:lnTo>
                  <a:lnTo>
                    <a:pt x="31514" y="40839"/>
                  </a:lnTo>
                  <a:lnTo>
                    <a:pt x="31575" y="41266"/>
                  </a:lnTo>
                  <a:lnTo>
                    <a:pt x="31575" y="41510"/>
                  </a:lnTo>
                  <a:lnTo>
                    <a:pt x="31514" y="41510"/>
                  </a:lnTo>
                  <a:lnTo>
                    <a:pt x="31453" y="41449"/>
                  </a:lnTo>
                  <a:lnTo>
                    <a:pt x="31209" y="40961"/>
                  </a:lnTo>
                  <a:lnTo>
                    <a:pt x="31087" y="40413"/>
                  </a:lnTo>
                  <a:lnTo>
                    <a:pt x="30965" y="39925"/>
                  </a:lnTo>
                  <a:lnTo>
                    <a:pt x="30782" y="39437"/>
                  </a:lnTo>
                  <a:lnTo>
                    <a:pt x="30417" y="38706"/>
                  </a:lnTo>
                  <a:lnTo>
                    <a:pt x="30051" y="38036"/>
                  </a:lnTo>
                  <a:lnTo>
                    <a:pt x="29807" y="37304"/>
                  </a:lnTo>
                  <a:lnTo>
                    <a:pt x="29746" y="36877"/>
                  </a:lnTo>
                  <a:lnTo>
                    <a:pt x="29746" y="36512"/>
                  </a:lnTo>
                  <a:lnTo>
                    <a:pt x="29868" y="36390"/>
                  </a:lnTo>
                  <a:lnTo>
                    <a:pt x="29990" y="36268"/>
                  </a:lnTo>
                  <a:lnTo>
                    <a:pt x="29990" y="36146"/>
                  </a:lnTo>
                  <a:lnTo>
                    <a:pt x="29990" y="36024"/>
                  </a:lnTo>
                  <a:lnTo>
                    <a:pt x="29807" y="36024"/>
                  </a:lnTo>
                  <a:lnTo>
                    <a:pt x="29685" y="36146"/>
                  </a:lnTo>
                  <a:lnTo>
                    <a:pt x="27978" y="33220"/>
                  </a:lnTo>
                  <a:lnTo>
                    <a:pt x="26820" y="31270"/>
                  </a:lnTo>
                  <a:lnTo>
                    <a:pt x="26333" y="30294"/>
                  </a:lnTo>
                  <a:lnTo>
                    <a:pt x="25906" y="29258"/>
                  </a:lnTo>
                  <a:lnTo>
                    <a:pt x="25723" y="28771"/>
                  </a:lnTo>
                  <a:lnTo>
                    <a:pt x="25601" y="28283"/>
                  </a:lnTo>
                  <a:lnTo>
                    <a:pt x="25479" y="27795"/>
                  </a:lnTo>
                  <a:lnTo>
                    <a:pt x="25357" y="27308"/>
                  </a:lnTo>
                  <a:lnTo>
                    <a:pt x="25114" y="26820"/>
                  </a:lnTo>
                  <a:lnTo>
                    <a:pt x="24870" y="26393"/>
                  </a:lnTo>
                  <a:lnTo>
                    <a:pt x="24626" y="25906"/>
                  </a:lnTo>
                  <a:lnTo>
                    <a:pt x="24382" y="25479"/>
                  </a:lnTo>
                  <a:lnTo>
                    <a:pt x="23955" y="24504"/>
                  </a:lnTo>
                  <a:lnTo>
                    <a:pt x="23590" y="23590"/>
                  </a:lnTo>
                  <a:lnTo>
                    <a:pt x="23346" y="22919"/>
                  </a:lnTo>
                  <a:lnTo>
                    <a:pt x="23285" y="22736"/>
                  </a:lnTo>
                  <a:lnTo>
                    <a:pt x="23224" y="22553"/>
                  </a:lnTo>
                  <a:lnTo>
                    <a:pt x="23224" y="22310"/>
                  </a:lnTo>
                  <a:lnTo>
                    <a:pt x="23285" y="22005"/>
                  </a:lnTo>
                  <a:lnTo>
                    <a:pt x="23346" y="21761"/>
                  </a:lnTo>
                  <a:lnTo>
                    <a:pt x="23407" y="21517"/>
                  </a:lnTo>
                  <a:lnTo>
                    <a:pt x="23651" y="20969"/>
                  </a:lnTo>
                  <a:lnTo>
                    <a:pt x="23773" y="20664"/>
                  </a:lnTo>
                  <a:lnTo>
                    <a:pt x="23834" y="20359"/>
                  </a:lnTo>
                  <a:lnTo>
                    <a:pt x="23834" y="19811"/>
                  </a:lnTo>
                  <a:lnTo>
                    <a:pt x="23773" y="19262"/>
                  </a:lnTo>
                  <a:lnTo>
                    <a:pt x="23651" y="18957"/>
                  </a:lnTo>
                  <a:lnTo>
                    <a:pt x="23590" y="18652"/>
                  </a:lnTo>
                  <a:lnTo>
                    <a:pt x="23651" y="18348"/>
                  </a:lnTo>
                  <a:lnTo>
                    <a:pt x="23712" y="18104"/>
                  </a:lnTo>
                  <a:lnTo>
                    <a:pt x="23529" y="18652"/>
                  </a:lnTo>
                  <a:lnTo>
                    <a:pt x="23468" y="18774"/>
                  </a:lnTo>
                  <a:lnTo>
                    <a:pt x="23529" y="18957"/>
                  </a:lnTo>
                  <a:lnTo>
                    <a:pt x="23590" y="19506"/>
                  </a:lnTo>
                  <a:lnTo>
                    <a:pt x="23590" y="20054"/>
                  </a:lnTo>
                  <a:lnTo>
                    <a:pt x="23468" y="20542"/>
                  </a:lnTo>
                  <a:lnTo>
                    <a:pt x="23285" y="21030"/>
                  </a:lnTo>
                  <a:lnTo>
                    <a:pt x="22980" y="21456"/>
                  </a:lnTo>
                  <a:lnTo>
                    <a:pt x="22675" y="21822"/>
                  </a:lnTo>
                  <a:lnTo>
                    <a:pt x="22249" y="22127"/>
                  </a:lnTo>
                  <a:lnTo>
                    <a:pt x="21883" y="22310"/>
                  </a:lnTo>
                  <a:lnTo>
                    <a:pt x="21395" y="22371"/>
                  </a:lnTo>
                  <a:lnTo>
                    <a:pt x="20969" y="22432"/>
                  </a:lnTo>
                  <a:lnTo>
                    <a:pt x="20664" y="22371"/>
                  </a:lnTo>
                  <a:lnTo>
                    <a:pt x="20359" y="22310"/>
                  </a:lnTo>
                  <a:lnTo>
                    <a:pt x="20054" y="22188"/>
                  </a:lnTo>
                  <a:lnTo>
                    <a:pt x="19811" y="22066"/>
                  </a:lnTo>
                  <a:lnTo>
                    <a:pt x="19323" y="21700"/>
                  </a:lnTo>
                  <a:lnTo>
                    <a:pt x="18896" y="21212"/>
                  </a:lnTo>
                  <a:lnTo>
                    <a:pt x="19079" y="21517"/>
                  </a:lnTo>
                  <a:lnTo>
                    <a:pt x="19262" y="21822"/>
                  </a:lnTo>
                  <a:lnTo>
                    <a:pt x="19445" y="22066"/>
                  </a:lnTo>
                  <a:lnTo>
                    <a:pt x="19689" y="22249"/>
                  </a:lnTo>
                  <a:lnTo>
                    <a:pt x="19993" y="22432"/>
                  </a:lnTo>
                  <a:lnTo>
                    <a:pt x="20237" y="22553"/>
                  </a:lnTo>
                  <a:lnTo>
                    <a:pt x="20542" y="22614"/>
                  </a:lnTo>
                  <a:lnTo>
                    <a:pt x="20847" y="22675"/>
                  </a:lnTo>
                  <a:lnTo>
                    <a:pt x="21456" y="22736"/>
                  </a:lnTo>
                  <a:lnTo>
                    <a:pt x="21761" y="22675"/>
                  </a:lnTo>
                  <a:lnTo>
                    <a:pt x="22066" y="22553"/>
                  </a:lnTo>
                  <a:lnTo>
                    <a:pt x="22310" y="22492"/>
                  </a:lnTo>
                  <a:lnTo>
                    <a:pt x="22614" y="22310"/>
                  </a:lnTo>
                  <a:lnTo>
                    <a:pt x="22858" y="22127"/>
                  </a:lnTo>
                  <a:lnTo>
                    <a:pt x="23102" y="21883"/>
                  </a:lnTo>
                  <a:lnTo>
                    <a:pt x="22858" y="23285"/>
                  </a:lnTo>
                  <a:lnTo>
                    <a:pt x="22493" y="24626"/>
                  </a:lnTo>
                  <a:lnTo>
                    <a:pt x="22310" y="25357"/>
                  </a:lnTo>
                  <a:lnTo>
                    <a:pt x="22188" y="26089"/>
                  </a:lnTo>
                  <a:lnTo>
                    <a:pt x="22188" y="26820"/>
                  </a:lnTo>
                  <a:lnTo>
                    <a:pt x="22310" y="27613"/>
                  </a:lnTo>
                  <a:lnTo>
                    <a:pt x="22432" y="28344"/>
                  </a:lnTo>
                  <a:lnTo>
                    <a:pt x="22675" y="29014"/>
                  </a:lnTo>
                  <a:lnTo>
                    <a:pt x="22980" y="29746"/>
                  </a:lnTo>
                  <a:lnTo>
                    <a:pt x="23224" y="30416"/>
                  </a:lnTo>
                  <a:lnTo>
                    <a:pt x="23834" y="31818"/>
                  </a:lnTo>
                  <a:lnTo>
                    <a:pt x="24260" y="33281"/>
                  </a:lnTo>
                  <a:lnTo>
                    <a:pt x="24626" y="34744"/>
                  </a:lnTo>
                  <a:lnTo>
                    <a:pt x="24748" y="35475"/>
                  </a:lnTo>
                  <a:lnTo>
                    <a:pt x="24809" y="36207"/>
                  </a:lnTo>
                  <a:lnTo>
                    <a:pt x="24870" y="36999"/>
                  </a:lnTo>
                  <a:lnTo>
                    <a:pt x="24870" y="37731"/>
                  </a:lnTo>
                  <a:lnTo>
                    <a:pt x="24748" y="39316"/>
                  </a:lnTo>
                  <a:lnTo>
                    <a:pt x="24504" y="40839"/>
                  </a:lnTo>
                  <a:lnTo>
                    <a:pt x="24199" y="42363"/>
                  </a:lnTo>
                  <a:lnTo>
                    <a:pt x="23773" y="43887"/>
                  </a:lnTo>
                  <a:lnTo>
                    <a:pt x="22980" y="46874"/>
                  </a:lnTo>
                  <a:lnTo>
                    <a:pt x="22554" y="48398"/>
                  </a:lnTo>
                  <a:lnTo>
                    <a:pt x="22249" y="49921"/>
                  </a:lnTo>
                  <a:lnTo>
                    <a:pt x="22005" y="51384"/>
                  </a:lnTo>
                  <a:lnTo>
                    <a:pt x="21944" y="52908"/>
                  </a:lnTo>
                  <a:lnTo>
                    <a:pt x="21944" y="54432"/>
                  </a:lnTo>
                  <a:lnTo>
                    <a:pt x="22066" y="55956"/>
                  </a:lnTo>
                  <a:lnTo>
                    <a:pt x="22310" y="57540"/>
                  </a:lnTo>
                  <a:lnTo>
                    <a:pt x="22371" y="58333"/>
                  </a:lnTo>
                  <a:lnTo>
                    <a:pt x="22432" y="59125"/>
                  </a:lnTo>
                  <a:lnTo>
                    <a:pt x="22432" y="59918"/>
                  </a:lnTo>
                  <a:lnTo>
                    <a:pt x="22371" y="60649"/>
                  </a:lnTo>
                  <a:lnTo>
                    <a:pt x="22127" y="62234"/>
                  </a:lnTo>
                  <a:lnTo>
                    <a:pt x="21395" y="65342"/>
                  </a:lnTo>
                  <a:lnTo>
                    <a:pt x="20725" y="68390"/>
                  </a:lnTo>
                  <a:lnTo>
                    <a:pt x="20359" y="69853"/>
                  </a:lnTo>
                  <a:lnTo>
                    <a:pt x="20115" y="71377"/>
                  </a:lnTo>
                  <a:lnTo>
                    <a:pt x="19993" y="72047"/>
                  </a:lnTo>
                  <a:lnTo>
                    <a:pt x="19993" y="72413"/>
                  </a:lnTo>
                  <a:lnTo>
                    <a:pt x="19993" y="72779"/>
                  </a:lnTo>
                  <a:lnTo>
                    <a:pt x="20054" y="73083"/>
                  </a:lnTo>
                  <a:lnTo>
                    <a:pt x="20176" y="73449"/>
                  </a:lnTo>
                  <a:lnTo>
                    <a:pt x="20420" y="74120"/>
                  </a:lnTo>
                  <a:lnTo>
                    <a:pt x="20725" y="74729"/>
                  </a:lnTo>
                  <a:lnTo>
                    <a:pt x="21030" y="75339"/>
                  </a:lnTo>
                  <a:lnTo>
                    <a:pt x="21273" y="75644"/>
                  </a:lnTo>
                  <a:lnTo>
                    <a:pt x="21456" y="75887"/>
                  </a:lnTo>
                  <a:lnTo>
                    <a:pt x="21639" y="76009"/>
                  </a:lnTo>
                  <a:lnTo>
                    <a:pt x="21822" y="76131"/>
                  </a:lnTo>
                  <a:lnTo>
                    <a:pt x="21883" y="76192"/>
                  </a:lnTo>
                  <a:lnTo>
                    <a:pt x="21883" y="76253"/>
                  </a:lnTo>
                  <a:lnTo>
                    <a:pt x="21822" y="76436"/>
                  </a:lnTo>
                  <a:lnTo>
                    <a:pt x="21700" y="76558"/>
                  </a:lnTo>
                  <a:lnTo>
                    <a:pt x="21517" y="76619"/>
                  </a:lnTo>
                  <a:lnTo>
                    <a:pt x="21091" y="76619"/>
                  </a:lnTo>
                  <a:lnTo>
                    <a:pt x="20908" y="76680"/>
                  </a:lnTo>
                  <a:lnTo>
                    <a:pt x="20725" y="76802"/>
                  </a:lnTo>
                  <a:lnTo>
                    <a:pt x="20359" y="76924"/>
                  </a:lnTo>
                  <a:lnTo>
                    <a:pt x="20054" y="76924"/>
                  </a:lnTo>
                  <a:lnTo>
                    <a:pt x="19689" y="76984"/>
                  </a:lnTo>
                  <a:lnTo>
                    <a:pt x="19384" y="76924"/>
                  </a:lnTo>
                  <a:lnTo>
                    <a:pt x="19384" y="76741"/>
                  </a:lnTo>
                  <a:lnTo>
                    <a:pt x="19384" y="76558"/>
                  </a:lnTo>
                  <a:lnTo>
                    <a:pt x="19384" y="76375"/>
                  </a:lnTo>
                  <a:lnTo>
                    <a:pt x="19323" y="76192"/>
                  </a:lnTo>
                  <a:lnTo>
                    <a:pt x="19201" y="76131"/>
                  </a:lnTo>
                  <a:lnTo>
                    <a:pt x="19140" y="76131"/>
                  </a:lnTo>
                  <a:lnTo>
                    <a:pt x="19079" y="76253"/>
                  </a:lnTo>
                  <a:lnTo>
                    <a:pt x="19140" y="76314"/>
                  </a:lnTo>
                  <a:lnTo>
                    <a:pt x="19201" y="76436"/>
                  </a:lnTo>
                  <a:lnTo>
                    <a:pt x="19201" y="76680"/>
                  </a:lnTo>
                  <a:lnTo>
                    <a:pt x="19140" y="76863"/>
                  </a:lnTo>
                  <a:lnTo>
                    <a:pt x="19018" y="76984"/>
                  </a:lnTo>
                  <a:lnTo>
                    <a:pt x="18774" y="77106"/>
                  </a:lnTo>
                  <a:lnTo>
                    <a:pt x="18226" y="77106"/>
                  </a:lnTo>
                  <a:lnTo>
                    <a:pt x="18104" y="77045"/>
                  </a:lnTo>
                  <a:lnTo>
                    <a:pt x="18043" y="76863"/>
                  </a:lnTo>
                  <a:lnTo>
                    <a:pt x="17982" y="76619"/>
                  </a:lnTo>
                  <a:lnTo>
                    <a:pt x="17982" y="76009"/>
                  </a:lnTo>
                  <a:lnTo>
                    <a:pt x="17921" y="74790"/>
                  </a:lnTo>
                  <a:lnTo>
                    <a:pt x="17921" y="73510"/>
                  </a:lnTo>
                  <a:lnTo>
                    <a:pt x="17921" y="73083"/>
                  </a:lnTo>
                  <a:lnTo>
                    <a:pt x="17921" y="72840"/>
                  </a:lnTo>
                  <a:lnTo>
                    <a:pt x="17982" y="72596"/>
                  </a:lnTo>
                  <a:lnTo>
                    <a:pt x="18287" y="72108"/>
                  </a:lnTo>
                  <a:lnTo>
                    <a:pt x="18348" y="71925"/>
                  </a:lnTo>
                  <a:lnTo>
                    <a:pt x="18348" y="71682"/>
                  </a:lnTo>
                  <a:lnTo>
                    <a:pt x="18409" y="70341"/>
                  </a:lnTo>
                  <a:lnTo>
                    <a:pt x="18409" y="68268"/>
                  </a:lnTo>
                  <a:lnTo>
                    <a:pt x="18348" y="66257"/>
                  </a:lnTo>
                  <a:lnTo>
                    <a:pt x="18104" y="63819"/>
                  </a:lnTo>
                  <a:lnTo>
                    <a:pt x="18043" y="62539"/>
                  </a:lnTo>
                  <a:lnTo>
                    <a:pt x="18043" y="61259"/>
                  </a:lnTo>
                  <a:lnTo>
                    <a:pt x="18104" y="58760"/>
                  </a:lnTo>
                  <a:lnTo>
                    <a:pt x="18287" y="56260"/>
                  </a:lnTo>
                  <a:lnTo>
                    <a:pt x="18348" y="55590"/>
                  </a:lnTo>
                  <a:lnTo>
                    <a:pt x="18409" y="54980"/>
                  </a:lnTo>
                  <a:lnTo>
                    <a:pt x="18348" y="54554"/>
                  </a:lnTo>
                  <a:lnTo>
                    <a:pt x="18287" y="54127"/>
                  </a:lnTo>
                  <a:lnTo>
                    <a:pt x="18165" y="52908"/>
                  </a:lnTo>
                  <a:lnTo>
                    <a:pt x="18043" y="51628"/>
                  </a:lnTo>
                  <a:lnTo>
                    <a:pt x="18043" y="50531"/>
                  </a:lnTo>
                  <a:lnTo>
                    <a:pt x="18104" y="49373"/>
                  </a:lnTo>
                  <a:lnTo>
                    <a:pt x="18104" y="48215"/>
                  </a:lnTo>
                  <a:lnTo>
                    <a:pt x="18104" y="47118"/>
                  </a:lnTo>
                  <a:lnTo>
                    <a:pt x="17982" y="44862"/>
                  </a:lnTo>
                  <a:lnTo>
                    <a:pt x="17982" y="42424"/>
                  </a:lnTo>
                  <a:lnTo>
                    <a:pt x="17982" y="39864"/>
                  </a:lnTo>
                  <a:lnTo>
                    <a:pt x="17982" y="38645"/>
                  </a:lnTo>
                  <a:lnTo>
                    <a:pt x="18043" y="38036"/>
                  </a:lnTo>
                  <a:lnTo>
                    <a:pt x="18043" y="37731"/>
                  </a:lnTo>
                  <a:lnTo>
                    <a:pt x="18043" y="37548"/>
                  </a:lnTo>
                  <a:lnTo>
                    <a:pt x="18043" y="37426"/>
                  </a:lnTo>
                  <a:lnTo>
                    <a:pt x="18226" y="37365"/>
                  </a:lnTo>
                  <a:lnTo>
                    <a:pt x="18409" y="37243"/>
                  </a:lnTo>
                  <a:lnTo>
                    <a:pt x="18652" y="36999"/>
                  </a:lnTo>
                  <a:lnTo>
                    <a:pt x="18165" y="37121"/>
                  </a:lnTo>
                  <a:lnTo>
                    <a:pt x="17677" y="37121"/>
                  </a:lnTo>
                  <a:lnTo>
                    <a:pt x="17129" y="37060"/>
                  </a:lnTo>
                  <a:lnTo>
                    <a:pt x="16641" y="36999"/>
                  </a:lnTo>
                  <a:lnTo>
                    <a:pt x="16885" y="37243"/>
                  </a:lnTo>
                  <a:lnTo>
                    <a:pt x="17068" y="37304"/>
                  </a:lnTo>
                  <a:lnTo>
                    <a:pt x="17251" y="37426"/>
                  </a:lnTo>
                  <a:lnTo>
                    <a:pt x="17311" y="37548"/>
                  </a:lnTo>
                  <a:lnTo>
                    <a:pt x="17311" y="37670"/>
                  </a:lnTo>
                  <a:lnTo>
                    <a:pt x="17311" y="37914"/>
                  </a:lnTo>
                  <a:lnTo>
                    <a:pt x="17372" y="38584"/>
                  </a:lnTo>
                  <a:lnTo>
                    <a:pt x="17372" y="41083"/>
                  </a:lnTo>
                  <a:lnTo>
                    <a:pt x="17433" y="43582"/>
                  </a:lnTo>
                  <a:lnTo>
                    <a:pt x="17311" y="46081"/>
                  </a:lnTo>
                  <a:lnTo>
                    <a:pt x="17251" y="46996"/>
                  </a:lnTo>
                  <a:lnTo>
                    <a:pt x="17251" y="47849"/>
                  </a:lnTo>
                  <a:lnTo>
                    <a:pt x="17311" y="49129"/>
                  </a:lnTo>
                  <a:lnTo>
                    <a:pt x="17311" y="50348"/>
                  </a:lnTo>
                  <a:lnTo>
                    <a:pt x="17311" y="51628"/>
                  </a:lnTo>
                  <a:lnTo>
                    <a:pt x="17251" y="52908"/>
                  </a:lnTo>
                  <a:lnTo>
                    <a:pt x="17129" y="54066"/>
                  </a:lnTo>
                  <a:lnTo>
                    <a:pt x="17007" y="54493"/>
                  </a:lnTo>
                  <a:lnTo>
                    <a:pt x="16946" y="54980"/>
                  </a:lnTo>
                  <a:lnTo>
                    <a:pt x="17007" y="55590"/>
                  </a:lnTo>
                  <a:lnTo>
                    <a:pt x="17068" y="56199"/>
                  </a:lnTo>
                  <a:lnTo>
                    <a:pt x="17190" y="57419"/>
                  </a:lnTo>
                  <a:lnTo>
                    <a:pt x="17311" y="59979"/>
                  </a:lnTo>
                  <a:lnTo>
                    <a:pt x="17311" y="61259"/>
                  </a:lnTo>
                  <a:lnTo>
                    <a:pt x="17311" y="62478"/>
                  </a:lnTo>
                  <a:lnTo>
                    <a:pt x="17251" y="63697"/>
                  </a:lnTo>
                  <a:lnTo>
                    <a:pt x="17129" y="64977"/>
                  </a:lnTo>
                  <a:lnTo>
                    <a:pt x="17007" y="66135"/>
                  </a:lnTo>
                  <a:lnTo>
                    <a:pt x="16946" y="67354"/>
                  </a:lnTo>
                  <a:lnTo>
                    <a:pt x="16946" y="68634"/>
                  </a:lnTo>
                  <a:lnTo>
                    <a:pt x="16946" y="69853"/>
                  </a:lnTo>
                  <a:lnTo>
                    <a:pt x="16946" y="70828"/>
                  </a:lnTo>
                  <a:lnTo>
                    <a:pt x="17007" y="71682"/>
                  </a:lnTo>
                  <a:lnTo>
                    <a:pt x="17007" y="71925"/>
                  </a:lnTo>
                  <a:lnTo>
                    <a:pt x="17068" y="72108"/>
                  </a:lnTo>
                  <a:lnTo>
                    <a:pt x="17372" y="72596"/>
                  </a:lnTo>
                  <a:lnTo>
                    <a:pt x="17433" y="72779"/>
                  </a:lnTo>
                  <a:lnTo>
                    <a:pt x="17433" y="73023"/>
                  </a:lnTo>
                  <a:lnTo>
                    <a:pt x="17433" y="73510"/>
                  </a:lnTo>
                  <a:lnTo>
                    <a:pt x="17433" y="74729"/>
                  </a:lnTo>
                  <a:lnTo>
                    <a:pt x="17433" y="76009"/>
                  </a:lnTo>
                  <a:lnTo>
                    <a:pt x="17372" y="76619"/>
                  </a:lnTo>
                  <a:lnTo>
                    <a:pt x="17311" y="76802"/>
                  </a:lnTo>
                  <a:lnTo>
                    <a:pt x="17251" y="77045"/>
                  </a:lnTo>
                  <a:lnTo>
                    <a:pt x="17129" y="77106"/>
                  </a:lnTo>
                  <a:lnTo>
                    <a:pt x="16580" y="77106"/>
                  </a:lnTo>
                  <a:lnTo>
                    <a:pt x="16336" y="76984"/>
                  </a:lnTo>
                  <a:lnTo>
                    <a:pt x="16214" y="76863"/>
                  </a:lnTo>
                  <a:lnTo>
                    <a:pt x="16153" y="76680"/>
                  </a:lnTo>
                  <a:lnTo>
                    <a:pt x="16214" y="76436"/>
                  </a:lnTo>
                  <a:lnTo>
                    <a:pt x="16275" y="76253"/>
                  </a:lnTo>
                  <a:lnTo>
                    <a:pt x="16214" y="76192"/>
                  </a:lnTo>
                  <a:lnTo>
                    <a:pt x="16214" y="76131"/>
                  </a:lnTo>
                  <a:lnTo>
                    <a:pt x="16153" y="76131"/>
                  </a:lnTo>
                  <a:lnTo>
                    <a:pt x="16092" y="76192"/>
                  </a:lnTo>
                  <a:lnTo>
                    <a:pt x="15971" y="76375"/>
                  </a:lnTo>
                  <a:lnTo>
                    <a:pt x="15971" y="76558"/>
                  </a:lnTo>
                  <a:lnTo>
                    <a:pt x="15971" y="76741"/>
                  </a:lnTo>
                  <a:lnTo>
                    <a:pt x="15971" y="76924"/>
                  </a:lnTo>
                  <a:lnTo>
                    <a:pt x="15666" y="76984"/>
                  </a:lnTo>
                  <a:lnTo>
                    <a:pt x="15300" y="76924"/>
                  </a:lnTo>
                  <a:lnTo>
                    <a:pt x="14934" y="76863"/>
                  </a:lnTo>
                  <a:lnTo>
                    <a:pt x="14630" y="76802"/>
                  </a:lnTo>
                  <a:lnTo>
                    <a:pt x="14447" y="76680"/>
                  </a:lnTo>
                  <a:lnTo>
                    <a:pt x="14264" y="76619"/>
                  </a:lnTo>
                  <a:lnTo>
                    <a:pt x="13837" y="76619"/>
                  </a:lnTo>
                  <a:lnTo>
                    <a:pt x="13715" y="76558"/>
                  </a:lnTo>
                  <a:lnTo>
                    <a:pt x="13532" y="76436"/>
                  </a:lnTo>
                  <a:lnTo>
                    <a:pt x="13471" y="76253"/>
                  </a:lnTo>
                  <a:lnTo>
                    <a:pt x="13532" y="76192"/>
                  </a:lnTo>
                  <a:lnTo>
                    <a:pt x="13532" y="76131"/>
                  </a:lnTo>
                  <a:lnTo>
                    <a:pt x="13837" y="75887"/>
                  </a:lnTo>
                  <a:lnTo>
                    <a:pt x="14142" y="75644"/>
                  </a:lnTo>
                  <a:lnTo>
                    <a:pt x="14325" y="75339"/>
                  </a:lnTo>
                  <a:lnTo>
                    <a:pt x="14690" y="74729"/>
                  </a:lnTo>
                  <a:lnTo>
                    <a:pt x="14934" y="74120"/>
                  </a:lnTo>
                  <a:lnTo>
                    <a:pt x="15239" y="73449"/>
                  </a:lnTo>
                  <a:lnTo>
                    <a:pt x="15300" y="73083"/>
                  </a:lnTo>
                  <a:lnTo>
                    <a:pt x="15361" y="72779"/>
                  </a:lnTo>
                  <a:lnTo>
                    <a:pt x="15422" y="72413"/>
                  </a:lnTo>
                  <a:lnTo>
                    <a:pt x="15361" y="72047"/>
                  </a:lnTo>
                  <a:lnTo>
                    <a:pt x="15239" y="71377"/>
                  </a:lnTo>
                  <a:lnTo>
                    <a:pt x="14995" y="69853"/>
                  </a:lnTo>
                  <a:lnTo>
                    <a:pt x="14325" y="66805"/>
                  </a:lnTo>
                  <a:lnTo>
                    <a:pt x="13593" y="63758"/>
                  </a:lnTo>
                  <a:lnTo>
                    <a:pt x="13228" y="62173"/>
                  </a:lnTo>
                  <a:lnTo>
                    <a:pt x="12984" y="60649"/>
                  </a:lnTo>
                  <a:lnTo>
                    <a:pt x="12923" y="59857"/>
                  </a:lnTo>
                  <a:lnTo>
                    <a:pt x="12923" y="59064"/>
                  </a:lnTo>
                  <a:lnTo>
                    <a:pt x="12984" y="58272"/>
                  </a:lnTo>
                  <a:lnTo>
                    <a:pt x="13106" y="57480"/>
                  </a:lnTo>
                  <a:lnTo>
                    <a:pt x="13289" y="55956"/>
                  </a:lnTo>
                  <a:lnTo>
                    <a:pt x="13410" y="54432"/>
                  </a:lnTo>
                  <a:lnTo>
                    <a:pt x="13471" y="52908"/>
                  </a:lnTo>
                  <a:lnTo>
                    <a:pt x="13410" y="52116"/>
                  </a:lnTo>
                  <a:lnTo>
                    <a:pt x="13350" y="51384"/>
                  </a:lnTo>
                  <a:lnTo>
                    <a:pt x="13106" y="49860"/>
                  </a:lnTo>
                  <a:lnTo>
                    <a:pt x="12801" y="48337"/>
                  </a:lnTo>
                  <a:lnTo>
                    <a:pt x="11948" y="45350"/>
                  </a:lnTo>
                  <a:lnTo>
                    <a:pt x="11582" y="43887"/>
                  </a:lnTo>
                  <a:lnTo>
                    <a:pt x="11155" y="42363"/>
                  </a:lnTo>
                  <a:lnTo>
                    <a:pt x="10850" y="40778"/>
                  </a:lnTo>
                  <a:lnTo>
                    <a:pt x="10607" y="39255"/>
                  </a:lnTo>
                  <a:lnTo>
                    <a:pt x="10546" y="37731"/>
                  </a:lnTo>
                  <a:lnTo>
                    <a:pt x="10546" y="36207"/>
                  </a:lnTo>
                  <a:lnTo>
                    <a:pt x="10668" y="35475"/>
                  </a:lnTo>
                  <a:lnTo>
                    <a:pt x="10789" y="34683"/>
                  </a:lnTo>
                  <a:lnTo>
                    <a:pt x="10911" y="33952"/>
                  </a:lnTo>
                  <a:lnTo>
                    <a:pt x="11094" y="33220"/>
                  </a:lnTo>
                  <a:lnTo>
                    <a:pt x="11521" y="31818"/>
                  </a:lnTo>
                  <a:lnTo>
                    <a:pt x="12130" y="30416"/>
                  </a:lnTo>
                  <a:lnTo>
                    <a:pt x="12435" y="29746"/>
                  </a:lnTo>
                  <a:lnTo>
                    <a:pt x="12679" y="29014"/>
                  </a:lnTo>
                  <a:lnTo>
                    <a:pt x="12923" y="28283"/>
                  </a:lnTo>
                  <a:lnTo>
                    <a:pt x="13045" y="27552"/>
                  </a:lnTo>
                  <a:lnTo>
                    <a:pt x="13167" y="26942"/>
                  </a:lnTo>
                  <a:lnTo>
                    <a:pt x="13167" y="26333"/>
                  </a:lnTo>
                  <a:lnTo>
                    <a:pt x="13106" y="25723"/>
                  </a:lnTo>
                  <a:lnTo>
                    <a:pt x="12984" y="25113"/>
                  </a:lnTo>
                  <a:lnTo>
                    <a:pt x="12557" y="23346"/>
                  </a:lnTo>
                  <a:lnTo>
                    <a:pt x="12252" y="21883"/>
                  </a:lnTo>
                  <a:lnTo>
                    <a:pt x="12496" y="22127"/>
                  </a:lnTo>
                  <a:lnTo>
                    <a:pt x="12740" y="22310"/>
                  </a:lnTo>
                  <a:lnTo>
                    <a:pt x="13045" y="22492"/>
                  </a:lnTo>
                  <a:lnTo>
                    <a:pt x="13289" y="22553"/>
                  </a:lnTo>
                  <a:lnTo>
                    <a:pt x="13593" y="22675"/>
                  </a:lnTo>
                  <a:lnTo>
                    <a:pt x="13898" y="22736"/>
                  </a:lnTo>
                  <a:lnTo>
                    <a:pt x="14508" y="22675"/>
                  </a:lnTo>
                  <a:lnTo>
                    <a:pt x="14812" y="22614"/>
                  </a:lnTo>
                  <a:lnTo>
                    <a:pt x="15117" y="22553"/>
                  </a:lnTo>
                  <a:lnTo>
                    <a:pt x="15422" y="22432"/>
                  </a:lnTo>
                  <a:lnTo>
                    <a:pt x="15666" y="22249"/>
                  </a:lnTo>
                  <a:lnTo>
                    <a:pt x="15910" y="22066"/>
                  </a:lnTo>
                  <a:lnTo>
                    <a:pt x="16092" y="21822"/>
                  </a:lnTo>
                  <a:lnTo>
                    <a:pt x="16275" y="21517"/>
                  </a:lnTo>
                  <a:lnTo>
                    <a:pt x="16458" y="21212"/>
                  </a:lnTo>
                  <a:lnTo>
                    <a:pt x="16153" y="21517"/>
                  </a:lnTo>
                  <a:lnTo>
                    <a:pt x="15910" y="21822"/>
                  </a:lnTo>
                  <a:lnTo>
                    <a:pt x="15544" y="22066"/>
                  </a:lnTo>
                  <a:lnTo>
                    <a:pt x="15178" y="22249"/>
                  </a:lnTo>
                  <a:lnTo>
                    <a:pt x="14812" y="22371"/>
                  </a:lnTo>
                  <a:lnTo>
                    <a:pt x="14386" y="22432"/>
                  </a:lnTo>
                  <a:lnTo>
                    <a:pt x="14020" y="22432"/>
                  </a:lnTo>
                  <a:lnTo>
                    <a:pt x="13593" y="22310"/>
                  </a:lnTo>
                  <a:lnTo>
                    <a:pt x="13289" y="22188"/>
                  </a:lnTo>
                  <a:lnTo>
                    <a:pt x="12984" y="22005"/>
                  </a:lnTo>
                  <a:lnTo>
                    <a:pt x="12679" y="21822"/>
                  </a:lnTo>
                  <a:lnTo>
                    <a:pt x="12435" y="21578"/>
                  </a:lnTo>
                  <a:lnTo>
                    <a:pt x="12252" y="21273"/>
                  </a:lnTo>
                  <a:lnTo>
                    <a:pt x="12069" y="20969"/>
                  </a:lnTo>
                  <a:lnTo>
                    <a:pt x="11948" y="20664"/>
                  </a:lnTo>
                  <a:lnTo>
                    <a:pt x="11826" y="20359"/>
                  </a:lnTo>
                  <a:lnTo>
                    <a:pt x="11765" y="19750"/>
                  </a:lnTo>
                  <a:lnTo>
                    <a:pt x="11826" y="19140"/>
                  </a:lnTo>
                  <a:lnTo>
                    <a:pt x="11887" y="18957"/>
                  </a:lnTo>
                  <a:lnTo>
                    <a:pt x="11887" y="18774"/>
                  </a:lnTo>
                  <a:lnTo>
                    <a:pt x="11887" y="18592"/>
                  </a:lnTo>
                  <a:lnTo>
                    <a:pt x="11826" y="18409"/>
                  </a:lnTo>
                  <a:lnTo>
                    <a:pt x="11643" y="18104"/>
                  </a:lnTo>
                  <a:lnTo>
                    <a:pt x="11765" y="18592"/>
                  </a:lnTo>
                  <a:lnTo>
                    <a:pt x="11765" y="18713"/>
                  </a:lnTo>
                  <a:lnTo>
                    <a:pt x="11765" y="18835"/>
                  </a:lnTo>
                  <a:lnTo>
                    <a:pt x="11643" y="19079"/>
                  </a:lnTo>
                  <a:lnTo>
                    <a:pt x="11521" y="19567"/>
                  </a:lnTo>
                  <a:lnTo>
                    <a:pt x="11521" y="20115"/>
                  </a:lnTo>
                  <a:lnTo>
                    <a:pt x="11582" y="20603"/>
                  </a:lnTo>
                  <a:lnTo>
                    <a:pt x="11765" y="21091"/>
                  </a:lnTo>
                  <a:lnTo>
                    <a:pt x="12009" y="21578"/>
                  </a:lnTo>
                  <a:lnTo>
                    <a:pt x="12069" y="21822"/>
                  </a:lnTo>
                  <a:lnTo>
                    <a:pt x="12069" y="22127"/>
                  </a:lnTo>
                  <a:lnTo>
                    <a:pt x="12130" y="22371"/>
                  </a:lnTo>
                  <a:lnTo>
                    <a:pt x="12130" y="22553"/>
                  </a:lnTo>
                  <a:lnTo>
                    <a:pt x="12130" y="22675"/>
                  </a:lnTo>
                  <a:lnTo>
                    <a:pt x="11887" y="23163"/>
                  </a:lnTo>
                  <a:lnTo>
                    <a:pt x="11216" y="24992"/>
                  </a:lnTo>
                  <a:lnTo>
                    <a:pt x="10729" y="25906"/>
                  </a:lnTo>
                  <a:lnTo>
                    <a:pt x="10241" y="26820"/>
                  </a:lnTo>
                  <a:lnTo>
                    <a:pt x="10058" y="27308"/>
                  </a:lnTo>
                  <a:lnTo>
                    <a:pt x="9875" y="27795"/>
                  </a:lnTo>
                  <a:lnTo>
                    <a:pt x="9631" y="28771"/>
                  </a:lnTo>
                  <a:lnTo>
                    <a:pt x="9448" y="29319"/>
                  </a:lnTo>
                  <a:lnTo>
                    <a:pt x="9266" y="29807"/>
                  </a:lnTo>
                  <a:lnTo>
                    <a:pt x="8778" y="30843"/>
                  </a:lnTo>
                  <a:lnTo>
                    <a:pt x="7681" y="32733"/>
                  </a:lnTo>
                  <a:lnTo>
                    <a:pt x="5669" y="36146"/>
                  </a:lnTo>
                  <a:lnTo>
                    <a:pt x="5487" y="36024"/>
                  </a:lnTo>
                  <a:lnTo>
                    <a:pt x="5426" y="36085"/>
                  </a:lnTo>
                  <a:lnTo>
                    <a:pt x="5365" y="36146"/>
                  </a:lnTo>
                  <a:lnTo>
                    <a:pt x="5426" y="36268"/>
                  </a:lnTo>
                  <a:lnTo>
                    <a:pt x="5547" y="36451"/>
                  </a:lnTo>
                  <a:lnTo>
                    <a:pt x="5608" y="36634"/>
                  </a:lnTo>
                  <a:lnTo>
                    <a:pt x="5608" y="36816"/>
                  </a:lnTo>
                  <a:lnTo>
                    <a:pt x="5608" y="37060"/>
                  </a:lnTo>
                  <a:lnTo>
                    <a:pt x="5487" y="37487"/>
                  </a:lnTo>
                  <a:lnTo>
                    <a:pt x="5121" y="38401"/>
                  </a:lnTo>
                  <a:lnTo>
                    <a:pt x="4633" y="39316"/>
                  </a:lnTo>
                  <a:lnTo>
                    <a:pt x="4511" y="39559"/>
                  </a:lnTo>
                  <a:lnTo>
                    <a:pt x="4450" y="39864"/>
                  </a:lnTo>
                  <a:lnTo>
                    <a:pt x="4267" y="40413"/>
                  </a:lnTo>
                  <a:lnTo>
                    <a:pt x="4085" y="41022"/>
                  </a:lnTo>
                  <a:lnTo>
                    <a:pt x="4024" y="41266"/>
                  </a:lnTo>
                  <a:lnTo>
                    <a:pt x="3902" y="41510"/>
                  </a:lnTo>
                  <a:lnTo>
                    <a:pt x="3841" y="41571"/>
                  </a:lnTo>
                  <a:lnTo>
                    <a:pt x="3780" y="41510"/>
                  </a:lnTo>
                  <a:lnTo>
                    <a:pt x="3780" y="41388"/>
                  </a:lnTo>
                  <a:lnTo>
                    <a:pt x="3780" y="41022"/>
                  </a:lnTo>
                  <a:lnTo>
                    <a:pt x="4024" y="39986"/>
                  </a:lnTo>
                  <a:lnTo>
                    <a:pt x="4024" y="39742"/>
                  </a:lnTo>
                  <a:lnTo>
                    <a:pt x="4024" y="39620"/>
                  </a:lnTo>
                  <a:lnTo>
                    <a:pt x="3902" y="39559"/>
                  </a:lnTo>
                  <a:lnTo>
                    <a:pt x="3780" y="39620"/>
                  </a:lnTo>
                  <a:lnTo>
                    <a:pt x="3719" y="39742"/>
                  </a:lnTo>
                  <a:lnTo>
                    <a:pt x="3536" y="39986"/>
                  </a:lnTo>
                  <a:lnTo>
                    <a:pt x="3414" y="40291"/>
                  </a:lnTo>
                  <a:lnTo>
                    <a:pt x="2926" y="41449"/>
                  </a:lnTo>
                  <a:lnTo>
                    <a:pt x="2744" y="41876"/>
                  </a:lnTo>
                  <a:lnTo>
                    <a:pt x="2622" y="42119"/>
                  </a:lnTo>
                  <a:lnTo>
                    <a:pt x="2439" y="42119"/>
                  </a:lnTo>
                  <a:lnTo>
                    <a:pt x="2378" y="42058"/>
                  </a:lnTo>
                  <a:lnTo>
                    <a:pt x="2378" y="41997"/>
                  </a:lnTo>
                  <a:lnTo>
                    <a:pt x="2439" y="41815"/>
                  </a:lnTo>
                  <a:lnTo>
                    <a:pt x="2622" y="41266"/>
                  </a:lnTo>
                  <a:lnTo>
                    <a:pt x="2866" y="40778"/>
                  </a:lnTo>
                  <a:lnTo>
                    <a:pt x="3048" y="40230"/>
                  </a:lnTo>
                  <a:lnTo>
                    <a:pt x="3170" y="39681"/>
                  </a:lnTo>
                  <a:lnTo>
                    <a:pt x="3170" y="39498"/>
                  </a:lnTo>
                  <a:lnTo>
                    <a:pt x="3109" y="39437"/>
                  </a:lnTo>
                  <a:lnTo>
                    <a:pt x="3048" y="39376"/>
                  </a:lnTo>
                  <a:lnTo>
                    <a:pt x="2987" y="39316"/>
                  </a:lnTo>
                  <a:lnTo>
                    <a:pt x="2926" y="39376"/>
                  </a:lnTo>
                  <a:lnTo>
                    <a:pt x="2744" y="39437"/>
                  </a:lnTo>
                  <a:lnTo>
                    <a:pt x="2561" y="39742"/>
                  </a:lnTo>
                  <a:lnTo>
                    <a:pt x="2317" y="40291"/>
                  </a:lnTo>
                  <a:lnTo>
                    <a:pt x="2073" y="40778"/>
                  </a:lnTo>
                  <a:lnTo>
                    <a:pt x="1829" y="41327"/>
                  </a:lnTo>
                  <a:lnTo>
                    <a:pt x="1585" y="41815"/>
                  </a:lnTo>
                  <a:lnTo>
                    <a:pt x="1403" y="41997"/>
                  </a:lnTo>
                  <a:lnTo>
                    <a:pt x="1281" y="41936"/>
                  </a:lnTo>
                  <a:lnTo>
                    <a:pt x="1281" y="41815"/>
                  </a:lnTo>
                  <a:lnTo>
                    <a:pt x="1342" y="41571"/>
                  </a:lnTo>
                  <a:lnTo>
                    <a:pt x="1403" y="41388"/>
                  </a:lnTo>
                  <a:lnTo>
                    <a:pt x="1646" y="40961"/>
                  </a:lnTo>
                  <a:lnTo>
                    <a:pt x="2195" y="39864"/>
                  </a:lnTo>
                  <a:lnTo>
                    <a:pt x="2317" y="39559"/>
                  </a:lnTo>
                  <a:lnTo>
                    <a:pt x="2378" y="39255"/>
                  </a:lnTo>
                  <a:lnTo>
                    <a:pt x="2378" y="39133"/>
                  </a:lnTo>
                  <a:lnTo>
                    <a:pt x="2195" y="39072"/>
                  </a:lnTo>
                  <a:lnTo>
                    <a:pt x="2134" y="39072"/>
                  </a:lnTo>
                  <a:lnTo>
                    <a:pt x="2012" y="39133"/>
                  </a:lnTo>
                  <a:lnTo>
                    <a:pt x="1890" y="39316"/>
                  </a:lnTo>
                  <a:lnTo>
                    <a:pt x="1646" y="39742"/>
                  </a:lnTo>
                  <a:lnTo>
                    <a:pt x="915" y="40717"/>
                  </a:lnTo>
                  <a:lnTo>
                    <a:pt x="671" y="40961"/>
                  </a:lnTo>
                  <a:lnTo>
                    <a:pt x="549" y="41022"/>
                  </a:lnTo>
                  <a:lnTo>
                    <a:pt x="549" y="40961"/>
                  </a:lnTo>
                  <a:lnTo>
                    <a:pt x="549" y="40839"/>
                  </a:lnTo>
                  <a:lnTo>
                    <a:pt x="671" y="40656"/>
                  </a:lnTo>
                  <a:lnTo>
                    <a:pt x="732" y="40474"/>
                  </a:lnTo>
                  <a:lnTo>
                    <a:pt x="976" y="40169"/>
                  </a:lnTo>
                  <a:lnTo>
                    <a:pt x="1464" y="39376"/>
                  </a:lnTo>
                  <a:lnTo>
                    <a:pt x="1890" y="38645"/>
                  </a:lnTo>
                  <a:lnTo>
                    <a:pt x="2073" y="38218"/>
                  </a:lnTo>
                  <a:lnTo>
                    <a:pt x="2195" y="37853"/>
                  </a:lnTo>
                  <a:lnTo>
                    <a:pt x="2195" y="37670"/>
                  </a:lnTo>
                  <a:lnTo>
                    <a:pt x="2073" y="37548"/>
                  </a:lnTo>
                  <a:lnTo>
                    <a:pt x="1890" y="37548"/>
                  </a:lnTo>
                  <a:lnTo>
                    <a:pt x="1707" y="37670"/>
                  </a:lnTo>
                  <a:lnTo>
                    <a:pt x="1342" y="37975"/>
                  </a:lnTo>
                  <a:lnTo>
                    <a:pt x="1037" y="38157"/>
                  </a:lnTo>
                  <a:lnTo>
                    <a:pt x="732" y="38279"/>
                  </a:lnTo>
                  <a:lnTo>
                    <a:pt x="549" y="38279"/>
                  </a:lnTo>
                  <a:lnTo>
                    <a:pt x="366" y="38218"/>
                  </a:lnTo>
                  <a:lnTo>
                    <a:pt x="305" y="38218"/>
                  </a:lnTo>
                  <a:lnTo>
                    <a:pt x="245" y="38157"/>
                  </a:lnTo>
                  <a:lnTo>
                    <a:pt x="305" y="38096"/>
                  </a:lnTo>
                  <a:lnTo>
                    <a:pt x="366" y="37975"/>
                  </a:lnTo>
                  <a:lnTo>
                    <a:pt x="976" y="37609"/>
                  </a:lnTo>
                  <a:lnTo>
                    <a:pt x="1403" y="37182"/>
                  </a:lnTo>
                  <a:lnTo>
                    <a:pt x="2317" y="36207"/>
                  </a:lnTo>
                  <a:lnTo>
                    <a:pt x="2805" y="35780"/>
                  </a:lnTo>
                  <a:lnTo>
                    <a:pt x="3048" y="35597"/>
                  </a:lnTo>
                  <a:lnTo>
                    <a:pt x="3353" y="35415"/>
                  </a:lnTo>
                  <a:lnTo>
                    <a:pt x="3780" y="35354"/>
                  </a:lnTo>
                  <a:lnTo>
                    <a:pt x="4024" y="35354"/>
                  </a:lnTo>
                  <a:lnTo>
                    <a:pt x="4206" y="35415"/>
                  </a:lnTo>
                  <a:lnTo>
                    <a:pt x="4389" y="35536"/>
                  </a:lnTo>
                  <a:lnTo>
                    <a:pt x="4511" y="35658"/>
                  </a:lnTo>
                  <a:lnTo>
                    <a:pt x="4633" y="35658"/>
                  </a:lnTo>
                  <a:lnTo>
                    <a:pt x="4694" y="35597"/>
                  </a:lnTo>
                  <a:lnTo>
                    <a:pt x="4694" y="35475"/>
                  </a:lnTo>
                  <a:lnTo>
                    <a:pt x="4633" y="35415"/>
                  </a:lnTo>
                  <a:lnTo>
                    <a:pt x="4450" y="35232"/>
                  </a:lnTo>
                  <a:lnTo>
                    <a:pt x="4206" y="35171"/>
                  </a:lnTo>
                  <a:lnTo>
                    <a:pt x="4389" y="34866"/>
                  </a:lnTo>
                  <a:lnTo>
                    <a:pt x="4511" y="34500"/>
                  </a:lnTo>
                  <a:lnTo>
                    <a:pt x="4755" y="33830"/>
                  </a:lnTo>
                  <a:lnTo>
                    <a:pt x="5060" y="32915"/>
                  </a:lnTo>
                  <a:lnTo>
                    <a:pt x="5304" y="32001"/>
                  </a:lnTo>
                  <a:lnTo>
                    <a:pt x="5730" y="30294"/>
                  </a:lnTo>
                  <a:lnTo>
                    <a:pt x="5974" y="29380"/>
                  </a:lnTo>
                  <a:lnTo>
                    <a:pt x="6340" y="28588"/>
                  </a:lnTo>
                  <a:lnTo>
                    <a:pt x="6584" y="27978"/>
                  </a:lnTo>
                  <a:lnTo>
                    <a:pt x="6949" y="27369"/>
                  </a:lnTo>
                  <a:lnTo>
                    <a:pt x="7498" y="26637"/>
                  </a:lnTo>
                  <a:lnTo>
                    <a:pt x="7742" y="26333"/>
                  </a:lnTo>
                  <a:lnTo>
                    <a:pt x="7864" y="25967"/>
                  </a:lnTo>
                  <a:lnTo>
                    <a:pt x="8108" y="25296"/>
                  </a:lnTo>
                  <a:lnTo>
                    <a:pt x="8351" y="23833"/>
                  </a:lnTo>
                  <a:lnTo>
                    <a:pt x="9144" y="20054"/>
                  </a:lnTo>
                  <a:lnTo>
                    <a:pt x="9327" y="18957"/>
                  </a:lnTo>
                  <a:lnTo>
                    <a:pt x="9448" y="17799"/>
                  </a:lnTo>
                  <a:lnTo>
                    <a:pt x="9448" y="17007"/>
                  </a:lnTo>
                  <a:lnTo>
                    <a:pt x="9570" y="16275"/>
                  </a:lnTo>
                  <a:lnTo>
                    <a:pt x="9631" y="15910"/>
                  </a:lnTo>
                  <a:lnTo>
                    <a:pt x="9753" y="15544"/>
                  </a:lnTo>
                  <a:lnTo>
                    <a:pt x="9936" y="15178"/>
                  </a:lnTo>
                  <a:lnTo>
                    <a:pt x="10180" y="14873"/>
                  </a:lnTo>
                  <a:lnTo>
                    <a:pt x="10424" y="14569"/>
                  </a:lnTo>
                  <a:lnTo>
                    <a:pt x="10668" y="14264"/>
                  </a:lnTo>
                  <a:lnTo>
                    <a:pt x="11338" y="13776"/>
                  </a:lnTo>
                  <a:lnTo>
                    <a:pt x="12009" y="13350"/>
                  </a:lnTo>
                  <a:lnTo>
                    <a:pt x="12862" y="12984"/>
                  </a:lnTo>
                  <a:lnTo>
                    <a:pt x="13776" y="12679"/>
                  </a:lnTo>
                  <a:lnTo>
                    <a:pt x="14690" y="12496"/>
                  </a:lnTo>
                  <a:lnTo>
                    <a:pt x="15117" y="12313"/>
                  </a:lnTo>
                  <a:lnTo>
                    <a:pt x="15300" y="12130"/>
                  </a:lnTo>
                  <a:lnTo>
                    <a:pt x="15483" y="11948"/>
                  </a:lnTo>
                  <a:lnTo>
                    <a:pt x="15605" y="11765"/>
                  </a:lnTo>
                  <a:lnTo>
                    <a:pt x="15727" y="11521"/>
                  </a:lnTo>
                  <a:lnTo>
                    <a:pt x="15788" y="11094"/>
                  </a:lnTo>
                  <a:lnTo>
                    <a:pt x="15849" y="10668"/>
                  </a:lnTo>
                  <a:lnTo>
                    <a:pt x="15788" y="10180"/>
                  </a:lnTo>
                  <a:close/>
                  <a:moveTo>
                    <a:pt x="17555" y="1"/>
                  </a:moveTo>
                  <a:lnTo>
                    <a:pt x="16824" y="123"/>
                  </a:lnTo>
                  <a:lnTo>
                    <a:pt x="16214" y="245"/>
                  </a:lnTo>
                  <a:lnTo>
                    <a:pt x="15666" y="488"/>
                  </a:lnTo>
                  <a:lnTo>
                    <a:pt x="15178" y="854"/>
                  </a:lnTo>
                  <a:lnTo>
                    <a:pt x="14751" y="1281"/>
                  </a:lnTo>
                  <a:lnTo>
                    <a:pt x="14508" y="1586"/>
                  </a:lnTo>
                  <a:lnTo>
                    <a:pt x="14325" y="1951"/>
                  </a:lnTo>
                  <a:lnTo>
                    <a:pt x="14020" y="2683"/>
                  </a:lnTo>
                  <a:lnTo>
                    <a:pt x="13837" y="3475"/>
                  </a:lnTo>
                  <a:lnTo>
                    <a:pt x="13776" y="4268"/>
                  </a:lnTo>
                  <a:lnTo>
                    <a:pt x="13776" y="5060"/>
                  </a:lnTo>
                  <a:lnTo>
                    <a:pt x="13837" y="5852"/>
                  </a:lnTo>
                  <a:lnTo>
                    <a:pt x="13959" y="6645"/>
                  </a:lnTo>
                  <a:lnTo>
                    <a:pt x="14142" y="7376"/>
                  </a:lnTo>
                  <a:lnTo>
                    <a:pt x="14386" y="8108"/>
                  </a:lnTo>
                  <a:lnTo>
                    <a:pt x="14751" y="8839"/>
                  </a:lnTo>
                  <a:lnTo>
                    <a:pt x="15056" y="9388"/>
                  </a:lnTo>
                  <a:lnTo>
                    <a:pt x="15300" y="9631"/>
                  </a:lnTo>
                  <a:lnTo>
                    <a:pt x="15544" y="9875"/>
                  </a:lnTo>
                  <a:lnTo>
                    <a:pt x="15605" y="9997"/>
                  </a:lnTo>
                  <a:lnTo>
                    <a:pt x="15605" y="10119"/>
                  </a:lnTo>
                  <a:lnTo>
                    <a:pt x="15605" y="10424"/>
                  </a:lnTo>
                  <a:lnTo>
                    <a:pt x="15605" y="11155"/>
                  </a:lnTo>
                  <a:lnTo>
                    <a:pt x="15544" y="11399"/>
                  </a:lnTo>
                  <a:lnTo>
                    <a:pt x="15422" y="11643"/>
                  </a:lnTo>
                  <a:lnTo>
                    <a:pt x="15239" y="11887"/>
                  </a:lnTo>
                  <a:lnTo>
                    <a:pt x="15056" y="12070"/>
                  </a:lnTo>
                  <a:lnTo>
                    <a:pt x="14690" y="12252"/>
                  </a:lnTo>
                  <a:lnTo>
                    <a:pt x="14325" y="12313"/>
                  </a:lnTo>
                  <a:lnTo>
                    <a:pt x="13532" y="12496"/>
                  </a:lnTo>
                  <a:lnTo>
                    <a:pt x="12801" y="12740"/>
                  </a:lnTo>
                  <a:lnTo>
                    <a:pt x="12069" y="12984"/>
                  </a:lnTo>
                  <a:lnTo>
                    <a:pt x="11399" y="13350"/>
                  </a:lnTo>
                  <a:lnTo>
                    <a:pt x="10729" y="13776"/>
                  </a:lnTo>
                  <a:lnTo>
                    <a:pt x="10180" y="14325"/>
                  </a:lnTo>
                  <a:lnTo>
                    <a:pt x="9753" y="14873"/>
                  </a:lnTo>
                  <a:lnTo>
                    <a:pt x="9570" y="15239"/>
                  </a:lnTo>
                  <a:lnTo>
                    <a:pt x="9388" y="15544"/>
                  </a:lnTo>
                  <a:lnTo>
                    <a:pt x="9266" y="15971"/>
                  </a:lnTo>
                  <a:lnTo>
                    <a:pt x="9205" y="16336"/>
                  </a:lnTo>
                  <a:lnTo>
                    <a:pt x="9144" y="16946"/>
                  </a:lnTo>
                  <a:lnTo>
                    <a:pt x="9083" y="17555"/>
                  </a:lnTo>
                  <a:lnTo>
                    <a:pt x="9022" y="18348"/>
                  </a:lnTo>
                  <a:lnTo>
                    <a:pt x="8961" y="19140"/>
                  </a:lnTo>
                  <a:lnTo>
                    <a:pt x="8778" y="19932"/>
                  </a:lnTo>
                  <a:lnTo>
                    <a:pt x="8108" y="23102"/>
                  </a:lnTo>
                  <a:lnTo>
                    <a:pt x="7803" y="24687"/>
                  </a:lnTo>
                  <a:lnTo>
                    <a:pt x="7742" y="25235"/>
                  </a:lnTo>
                  <a:lnTo>
                    <a:pt x="7559" y="25784"/>
                  </a:lnTo>
                  <a:lnTo>
                    <a:pt x="7376" y="26211"/>
                  </a:lnTo>
                  <a:lnTo>
                    <a:pt x="7071" y="26637"/>
                  </a:lnTo>
                  <a:lnTo>
                    <a:pt x="6767" y="27003"/>
                  </a:lnTo>
                  <a:lnTo>
                    <a:pt x="6523" y="27430"/>
                  </a:lnTo>
                  <a:lnTo>
                    <a:pt x="6218" y="27917"/>
                  </a:lnTo>
                  <a:lnTo>
                    <a:pt x="5974" y="28405"/>
                  </a:lnTo>
                  <a:lnTo>
                    <a:pt x="5608" y="29502"/>
                  </a:lnTo>
                  <a:lnTo>
                    <a:pt x="5304" y="30599"/>
                  </a:lnTo>
                  <a:lnTo>
                    <a:pt x="5060" y="31696"/>
                  </a:lnTo>
                  <a:lnTo>
                    <a:pt x="4755" y="33037"/>
                  </a:lnTo>
                  <a:lnTo>
                    <a:pt x="4572" y="33647"/>
                  </a:lnTo>
                  <a:lnTo>
                    <a:pt x="4389" y="34256"/>
                  </a:lnTo>
                  <a:lnTo>
                    <a:pt x="4267" y="34561"/>
                  </a:lnTo>
                  <a:lnTo>
                    <a:pt x="4085" y="34927"/>
                  </a:lnTo>
                  <a:lnTo>
                    <a:pt x="4024" y="35049"/>
                  </a:lnTo>
                  <a:lnTo>
                    <a:pt x="3902" y="35110"/>
                  </a:lnTo>
                  <a:lnTo>
                    <a:pt x="3597" y="35110"/>
                  </a:lnTo>
                  <a:lnTo>
                    <a:pt x="3292" y="35232"/>
                  </a:lnTo>
                  <a:lnTo>
                    <a:pt x="2987" y="35354"/>
                  </a:lnTo>
                  <a:lnTo>
                    <a:pt x="2683" y="35536"/>
                  </a:lnTo>
                  <a:lnTo>
                    <a:pt x="2439" y="35719"/>
                  </a:lnTo>
                  <a:lnTo>
                    <a:pt x="1890" y="36268"/>
                  </a:lnTo>
                  <a:lnTo>
                    <a:pt x="1464" y="36755"/>
                  </a:lnTo>
                  <a:lnTo>
                    <a:pt x="1037" y="37243"/>
                  </a:lnTo>
                  <a:lnTo>
                    <a:pt x="793" y="37426"/>
                  </a:lnTo>
                  <a:lnTo>
                    <a:pt x="488" y="37609"/>
                  </a:lnTo>
                  <a:lnTo>
                    <a:pt x="245" y="37792"/>
                  </a:lnTo>
                  <a:lnTo>
                    <a:pt x="123" y="37914"/>
                  </a:lnTo>
                  <a:lnTo>
                    <a:pt x="1" y="38036"/>
                  </a:lnTo>
                  <a:lnTo>
                    <a:pt x="1" y="38218"/>
                  </a:lnTo>
                  <a:lnTo>
                    <a:pt x="123" y="38401"/>
                  </a:lnTo>
                  <a:lnTo>
                    <a:pt x="366" y="38523"/>
                  </a:lnTo>
                  <a:lnTo>
                    <a:pt x="671" y="38523"/>
                  </a:lnTo>
                  <a:lnTo>
                    <a:pt x="976" y="38462"/>
                  </a:lnTo>
                  <a:lnTo>
                    <a:pt x="1220" y="38401"/>
                  </a:lnTo>
                  <a:lnTo>
                    <a:pt x="1464" y="38218"/>
                  </a:lnTo>
                  <a:lnTo>
                    <a:pt x="1646" y="38036"/>
                  </a:lnTo>
                  <a:lnTo>
                    <a:pt x="1829" y="37853"/>
                  </a:lnTo>
                  <a:lnTo>
                    <a:pt x="1890" y="37792"/>
                  </a:lnTo>
                  <a:lnTo>
                    <a:pt x="1951" y="37792"/>
                  </a:lnTo>
                  <a:lnTo>
                    <a:pt x="1890" y="38036"/>
                  </a:lnTo>
                  <a:lnTo>
                    <a:pt x="1829" y="38218"/>
                  </a:lnTo>
                  <a:lnTo>
                    <a:pt x="1403" y="39011"/>
                  </a:lnTo>
                  <a:lnTo>
                    <a:pt x="915" y="39803"/>
                  </a:lnTo>
                  <a:lnTo>
                    <a:pt x="427" y="40596"/>
                  </a:lnTo>
                  <a:lnTo>
                    <a:pt x="366" y="40778"/>
                  </a:lnTo>
                  <a:lnTo>
                    <a:pt x="305" y="40961"/>
                  </a:lnTo>
                  <a:lnTo>
                    <a:pt x="366" y="41144"/>
                  </a:lnTo>
                  <a:lnTo>
                    <a:pt x="488" y="41266"/>
                  </a:lnTo>
                  <a:lnTo>
                    <a:pt x="671" y="41266"/>
                  </a:lnTo>
                  <a:lnTo>
                    <a:pt x="854" y="41144"/>
                  </a:lnTo>
                  <a:lnTo>
                    <a:pt x="1098" y="40900"/>
                  </a:lnTo>
                  <a:lnTo>
                    <a:pt x="2012" y="39620"/>
                  </a:lnTo>
                  <a:lnTo>
                    <a:pt x="1281" y="41083"/>
                  </a:lnTo>
                  <a:lnTo>
                    <a:pt x="1098" y="41510"/>
                  </a:lnTo>
                  <a:lnTo>
                    <a:pt x="1037" y="41754"/>
                  </a:lnTo>
                  <a:lnTo>
                    <a:pt x="1037" y="41997"/>
                  </a:lnTo>
                  <a:lnTo>
                    <a:pt x="1098" y="42119"/>
                  </a:lnTo>
                  <a:lnTo>
                    <a:pt x="1220" y="42241"/>
                  </a:lnTo>
                  <a:lnTo>
                    <a:pt x="1403" y="42241"/>
                  </a:lnTo>
                  <a:lnTo>
                    <a:pt x="1525" y="42180"/>
                  </a:lnTo>
                  <a:lnTo>
                    <a:pt x="1707" y="42058"/>
                  </a:lnTo>
                  <a:lnTo>
                    <a:pt x="1829" y="41936"/>
                  </a:lnTo>
                  <a:lnTo>
                    <a:pt x="2012" y="41571"/>
                  </a:lnTo>
                  <a:lnTo>
                    <a:pt x="2317" y="40839"/>
                  </a:lnTo>
                  <a:lnTo>
                    <a:pt x="2561" y="40230"/>
                  </a:lnTo>
                  <a:lnTo>
                    <a:pt x="2744" y="39925"/>
                  </a:lnTo>
                  <a:lnTo>
                    <a:pt x="2926" y="39620"/>
                  </a:lnTo>
                  <a:lnTo>
                    <a:pt x="2866" y="39925"/>
                  </a:lnTo>
                  <a:lnTo>
                    <a:pt x="2805" y="40230"/>
                  </a:lnTo>
                  <a:lnTo>
                    <a:pt x="2561" y="40778"/>
                  </a:lnTo>
                  <a:lnTo>
                    <a:pt x="2256" y="41571"/>
                  </a:lnTo>
                  <a:lnTo>
                    <a:pt x="2134" y="41876"/>
                  </a:lnTo>
                  <a:lnTo>
                    <a:pt x="2134" y="42058"/>
                  </a:lnTo>
                  <a:lnTo>
                    <a:pt x="2195" y="42241"/>
                  </a:lnTo>
                  <a:lnTo>
                    <a:pt x="2317" y="42363"/>
                  </a:lnTo>
                  <a:lnTo>
                    <a:pt x="2622" y="42363"/>
                  </a:lnTo>
                  <a:lnTo>
                    <a:pt x="2744" y="42241"/>
                  </a:lnTo>
                  <a:lnTo>
                    <a:pt x="2926" y="41997"/>
                  </a:lnTo>
                  <a:lnTo>
                    <a:pt x="3109" y="41693"/>
                  </a:lnTo>
                  <a:lnTo>
                    <a:pt x="3414" y="40900"/>
                  </a:lnTo>
                  <a:lnTo>
                    <a:pt x="3719" y="40108"/>
                  </a:lnTo>
                  <a:lnTo>
                    <a:pt x="3597" y="40717"/>
                  </a:lnTo>
                  <a:lnTo>
                    <a:pt x="3536" y="41022"/>
                  </a:lnTo>
                  <a:lnTo>
                    <a:pt x="3536" y="41388"/>
                  </a:lnTo>
                  <a:lnTo>
                    <a:pt x="3536" y="41571"/>
                  </a:lnTo>
                  <a:lnTo>
                    <a:pt x="3597" y="41754"/>
                  </a:lnTo>
                  <a:lnTo>
                    <a:pt x="3780" y="41815"/>
                  </a:lnTo>
                  <a:lnTo>
                    <a:pt x="3902" y="41815"/>
                  </a:lnTo>
                  <a:lnTo>
                    <a:pt x="3963" y="41754"/>
                  </a:lnTo>
                  <a:lnTo>
                    <a:pt x="4085" y="41632"/>
                  </a:lnTo>
                  <a:lnTo>
                    <a:pt x="4206" y="41449"/>
                  </a:lnTo>
                  <a:lnTo>
                    <a:pt x="4328" y="41144"/>
                  </a:lnTo>
                  <a:lnTo>
                    <a:pt x="4694" y="39864"/>
                  </a:lnTo>
                  <a:lnTo>
                    <a:pt x="4938" y="39316"/>
                  </a:lnTo>
                  <a:lnTo>
                    <a:pt x="5243" y="38767"/>
                  </a:lnTo>
                  <a:lnTo>
                    <a:pt x="5547" y="37975"/>
                  </a:lnTo>
                  <a:lnTo>
                    <a:pt x="5730" y="37548"/>
                  </a:lnTo>
                  <a:lnTo>
                    <a:pt x="5852" y="37121"/>
                  </a:lnTo>
                  <a:lnTo>
                    <a:pt x="5852" y="36755"/>
                  </a:lnTo>
                  <a:lnTo>
                    <a:pt x="5852" y="36390"/>
                  </a:lnTo>
                  <a:lnTo>
                    <a:pt x="5791" y="36329"/>
                  </a:lnTo>
                  <a:lnTo>
                    <a:pt x="5791" y="36268"/>
                  </a:lnTo>
                  <a:lnTo>
                    <a:pt x="5913" y="36085"/>
                  </a:lnTo>
                  <a:lnTo>
                    <a:pt x="6218" y="35597"/>
                  </a:lnTo>
                  <a:lnTo>
                    <a:pt x="7620" y="33464"/>
                  </a:lnTo>
                  <a:lnTo>
                    <a:pt x="8351" y="32245"/>
                  </a:lnTo>
                  <a:lnTo>
                    <a:pt x="9083" y="30965"/>
                  </a:lnTo>
                  <a:lnTo>
                    <a:pt x="9388" y="30355"/>
                  </a:lnTo>
                  <a:lnTo>
                    <a:pt x="9692" y="29746"/>
                  </a:lnTo>
                  <a:lnTo>
                    <a:pt x="9936" y="29075"/>
                  </a:lnTo>
                  <a:lnTo>
                    <a:pt x="10119" y="28405"/>
                  </a:lnTo>
                  <a:lnTo>
                    <a:pt x="10241" y="27673"/>
                  </a:lnTo>
                  <a:lnTo>
                    <a:pt x="10363" y="27369"/>
                  </a:lnTo>
                  <a:lnTo>
                    <a:pt x="10546" y="27003"/>
                  </a:lnTo>
                  <a:lnTo>
                    <a:pt x="10911" y="26333"/>
                  </a:lnTo>
                  <a:lnTo>
                    <a:pt x="11277" y="25601"/>
                  </a:lnTo>
                  <a:lnTo>
                    <a:pt x="11765" y="24321"/>
                  </a:lnTo>
                  <a:lnTo>
                    <a:pt x="12252" y="22980"/>
                  </a:lnTo>
                  <a:lnTo>
                    <a:pt x="12496" y="24016"/>
                  </a:lnTo>
                  <a:lnTo>
                    <a:pt x="12740" y="25113"/>
                  </a:lnTo>
                  <a:lnTo>
                    <a:pt x="12862" y="25662"/>
                  </a:lnTo>
                  <a:lnTo>
                    <a:pt x="12923" y="26272"/>
                  </a:lnTo>
                  <a:lnTo>
                    <a:pt x="12923" y="26881"/>
                  </a:lnTo>
                  <a:lnTo>
                    <a:pt x="12801" y="27430"/>
                  </a:lnTo>
                  <a:lnTo>
                    <a:pt x="12618" y="28222"/>
                  </a:lnTo>
                  <a:lnTo>
                    <a:pt x="12374" y="29014"/>
                  </a:lnTo>
                  <a:lnTo>
                    <a:pt x="11765" y="30477"/>
                  </a:lnTo>
                  <a:lnTo>
                    <a:pt x="11155" y="32001"/>
                  </a:lnTo>
                  <a:lnTo>
                    <a:pt x="10729" y="33525"/>
                  </a:lnTo>
                  <a:lnTo>
                    <a:pt x="10546" y="34317"/>
                  </a:lnTo>
                  <a:lnTo>
                    <a:pt x="10363" y="35171"/>
                  </a:lnTo>
                  <a:lnTo>
                    <a:pt x="10302" y="35963"/>
                  </a:lnTo>
                  <a:lnTo>
                    <a:pt x="10241" y="36755"/>
                  </a:lnTo>
                  <a:lnTo>
                    <a:pt x="10180" y="37609"/>
                  </a:lnTo>
                  <a:lnTo>
                    <a:pt x="10241" y="38401"/>
                  </a:lnTo>
                  <a:lnTo>
                    <a:pt x="10302" y="39255"/>
                  </a:lnTo>
                  <a:lnTo>
                    <a:pt x="10424" y="40047"/>
                  </a:lnTo>
                  <a:lnTo>
                    <a:pt x="10668" y="41693"/>
                  </a:lnTo>
                  <a:lnTo>
                    <a:pt x="11033" y="43338"/>
                  </a:lnTo>
                  <a:lnTo>
                    <a:pt x="11948" y="46508"/>
                  </a:lnTo>
                  <a:lnTo>
                    <a:pt x="12374" y="48093"/>
                  </a:lnTo>
                  <a:lnTo>
                    <a:pt x="12740" y="49678"/>
                  </a:lnTo>
                  <a:lnTo>
                    <a:pt x="12984" y="51323"/>
                  </a:lnTo>
                  <a:lnTo>
                    <a:pt x="13045" y="52116"/>
                  </a:lnTo>
                  <a:lnTo>
                    <a:pt x="13106" y="52908"/>
                  </a:lnTo>
                  <a:lnTo>
                    <a:pt x="13045" y="54249"/>
                  </a:lnTo>
                  <a:lnTo>
                    <a:pt x="12984" y="55529"/>
                  </a:lnTo>
                  <a:lnTo>
                    <a:pt x="12801" y="57175"/>
                  </a:lnTo>
                  <a:lnTo>
                    <a:pt x="12679" y="58028"/>
                  </a:lnTo>
                  <a:lnTo>
                    <a:pt x="12618" y="58820"/>
                  </a:lnTo>
                  <a:lnTo>
                    <a:pt x="12618" y="59674"/>
                  </a:lnTo>
                  <a:lnTo>
                    <a:pt x="12679" y="60527"/>
                  </a:lnTo>
                  <a:lnTo>
                    <a:pt x="12801" y="61320"/>
                  </a:lnTo>
                  <a:lnTo>
                    <a:pt x="12923" y="62173"/>
                  </a:lnTo>
                  <a:lnTo>
                    <a:pt x="13289" y="63819"/>
                  </a:lnTo>
                  <a:lnTo>
                    <a:pt x="13654" y="65464"/>
                  </a:lnTo>
                  <a:lnTo>
                    <a:pt x="14447" y="68756"/>
                  </a:lnTo>
                  <a:lnTo>
                    <a:pt x="14812" y="70402"/>
                  </a:lnTo>
                  <a:lnTo>
                    <a:pt x="14934" y="71255"/>
                  </a:lnTo>
                  <a:lnTo>
                    <a:pt x="15056" y="72047"/>
                  </a:lnTo>
                  <a:lnTo>
                    <a:pt x="15117" y="72474"/>
                  </a:lnTo>
                  <a:lnTo>
                    <a:pt x="15056" y="72840"/>
                  </a:lnTo>
                  <a:lnTo>
                    <a:pt x="14873" y="73632"/>
                  </a:lnTo>
                  <a:lnTo>
                    <a:pt x="14569" y="74363"/>
                  </a:lnTo>
                  <a:lnTo>
                    <a:pt x="14203" y="75034"/>
                  </a:lnTo>
                  <a:lnTo>
                    <a:pt x="13837" y="75522"/>
                  </a:lnTo>
                  <a:lnTo>
                    <a:pt x="13410" y="75887"/>
                  </a:lnTo>
                  <a:lnTo>
                    <a:pt x="13289" y="76070"/>
                  </a:lnTo>
                  <a:lnTo>
                    <a:pt x="13289" y="76253"/>
                  </a:lnTo>
                  <a:lnTo>
                    <a:pt x="13289" y="76497"/>
                  </a:lnTo>
                  <a:lnTo>
                    <a:pt x="13410" y="76619"/>
                  </a:lnTo>
                  <a:lnTo>
                    <a:pt x="13593" y="76741"/>
                  </a:lnTo>
                  <a:lnTo>
                    <a:pt x="13776" y="76802"/>
                  </a:lnTo>
                  <a:lnTo>
                    <a:pt x="14264" y="76802"/>
                  </a:lnTo>
                  <a:lnTo>
                    <a:pt x="14508" y="76984"/>
                  </a:lnTo>
                  <a:lnTo>
                    <a:pt x="14812" y="77045"/>
                  </a:lnTo>
                  <a:lnTo>
                    <a:pt x="15239" y="77167"/>
                  </a:lnTo>
                  <a:lnTo>
                    <a:pt x="15605" y="77167"/>
                  </a:lnTo>
                  <a:lnTo>
                    <a:pt x="15971" y="77106"/>
                  </a:lnTo>
                  <a:lnTo>
                    <a:pt x="16092" y="77106"/>
                  </a:lnTo>
                  <a:lnTo>
                    <a:pt x="16214" y="77167"/>
                  </a:lnTo>
                  <a:lnTo>
                    <a:pt x="16397" y="77289"/>
                  </a:lnTo>
                  <a:lnTo>
                    <a:pt x="16580" y="77289"/>
                  </a:lnTo>
                  <a:lnTo>
                    <a:pt x="16946" y="77350"/>
                  </a:lnTo>
                  <a:lnTo>
                    <a:pt x="17311" y="77289"/>
                  </a:lnTo>
                  <a:lnTo>
                    <a:pt x="17433" y="77228"/>
                  </a:lnTo>
                  <a:lnTo>
                    <a:pt x="17494" y="77106"/>
                  </a:lnTo>
                  <a:lnTo>
                    <a:pt x="17555" y="76863"/>
                  </a:lnTo>
                  <a:lnTo>
                    <a:pt x="17677" y="76131"/>
                  </a:lnTo>
                  <a:lnTo>
                    <a:pt x="17677" y="75339"/>
                  </a:lnTo>
                  <a:lnTo>
                    <a:pt x="17738" y="76131"/>
                  </a:lnTo>
                  <a:lnTo>
                    <a:pt x="17799" y="76924"/>
                  </a:lnTo>
                  <a:lnTo>
                    <a:pt x="17860" y="77106"/>
                  </a:lnTo>
                  <a:lnTo>
                    <a:pt x="17921" y="77228"/>
                  </a:lnTo>
                  <a:lnTo>
                    <a:pt x="18043" y="77289"/>
                  </a:lnTo>
                  <a:lnTo>
                    <a:pt x="18226" y="77350"/>
                  </a:lnTo>
                  <a:lnTo>
                    <a:pt x="18470" y="77350"/>
                  </a:lnTo>
                  <a:lnTo>
                    <a:pt x="18835" y="77289"/>
                  </a:lnTo>
                  <a:lnTo>
                    <a:pt x="19140" y="77167"/>
                  </a:lnTo>
                  <a:lnTo>
                    <a:pt x="19262" y="77106"/>
                  </a:lnTo>
                  <a:lnTo>
                    <a:pt x="19384" y="77106"/>
                  </a:lnTo>
                  <a:lnTo>
                    <a:pt x="19750" y="77167"/>
                  </a:lnTo>
                  <a:lnTo>
                    <a:pt x="20176" y="77167"/>
                  </a:lnTo>
                  <a:lnTo>
                    <a:pt x="20542" y="77106"/>
                  </a:lnTo>
                  <a:lnTo>
                    <a:pt x="20847" y="76924"/>
                  </a:lnTo>
                  <a:lnTo>
                    <a:pt x="21152" y="76802"/>
                  </a:lnTo>
                  <a:lnTo>
                    <a:pt x="21578" y="76802"/>
                  </a:lnTo>
                  <a:lnTo>
                    <a:pt x="21761" y="76741"/>
                  </a:lnTo>
                  <a:lnTo>
                    <a:pt x="21944" y="76619"/>
                  </a:lnTo>
                  <a:lnTo>
                    <a:pt x="22066" y="76436"/>
                  </a:lnTo>
                  <a:lnTo>
                    <a:pt x="22127" y="76253"/>
                  </a:lnTo>
                  <a:lnTo>
                    <a:pt x="22066" y="76070"/>
                  </a:lnTo>
                  <a:lnTo>
                    <a:pt x="21883" y="75887"/>
                  </a:lnTo>
                  <a:lnTo>
                    <a:pt x="21639" y="75704"/>
                  </a:lnTo>
                  <a:lnTo>
                    <a:pt x="21395" y="75461"/>
                  </a:lnTo>
                  <a:lnTo>
                    <a:pt x="21030" y="74851"/>
                  </a:lnTo>
                  <a:lnTo>
                    <a:pt x="20725" y="74242"/>
                  </a:lnTo>
                  <a:lnTo>
                    <a:pt x="20481" y="73571"/>
                  </a:lnTo>
                  <a:lnTo>
                    <a:pt x="20298" y="72901"/>
                  </a:lnTo>
                  <a:lnTo>
                    <a:pt x="20237" y="72718"/>
                  </a:lnTo>
                  <a:lnTo>
                    <a:pt x="20237" y="72474"/>
                  </a:lnTo>
                  <a:lnTo>
                    <a:pt x="20298" y="72047"/>
                  </a:lnTo>
                  <a:lnTo>
                    <a:pt x="20420" y="71194"/>
                  </a:lnTo>
                  <a:lnTo>
                    <a:pt x="20603" y="70402"/>
                  </a:lnTo>
                  <a:lnTo>
                    <a:pt x="20908" y="68756"/>
                  </a:lnTo>
                  <a:lnTo>
                    <a:pt x="21334" y="67110"/>
                  </a:lnTo>
                  <a:lnTo>
                    <a:pt x="22127" y="63819"/>
                  </a:lnTo>
                  <a:lnTo>
                    <a:pt x="22432" y="62173"/>
                  </a:lnTo>
                  <a:lnTo>
                    <a:pt x="22736" y="60527"/>
                  </a:lnTo>
                  <a:lnTo>
                    <a:pt x="22736" y="59674"/>
                  </a:lnTo>
                  <a:lnTo>
                    <a:pt x="22736" y="58820"/>
                  </a:lnTo>
                  <a:lnTo>
                    <a:pt x="22675" y="57967"/>
                  </a:lnTo>
                  <a:lnTo>
                    <a:pt x="22554" y="57114"/>
                  </a:lnTo>
                  <a:lnTo>
                    <a:pt x="22371" y="55468"/>
                  </a:lnTo>
                  <a:lnTo>
                    <a:pt x="22310" y="53822"/>
                  </a:lnTo>
                  <a:lnTo>
                    <a:pt x="22310" y="52359"/>
                  </a:lnTo>
                  <a:lnTo>
                    <a:pt x="22432" y="50958"/>
                  </a:lnTo>
                  <a:lnTo>
                    <a:pt x="22675" y="49556"/>
                  </a:lnTo>
                  <a:lnTo>
                    <a:pt x="22980" y="48154"/>
                  </a:lnTo>
                  <a:lnTo>
                    <a:pt x="23894" y="44923"/>
                  </a:lnTo>
                  <a:lnTo>
                    <a:pt x="24321" y="43338"/>
                  </a:lnTo>
                  <a:lnTo>
                    <a:pt x="24687" y="41693"/>
                  </a:lnTo>
                  <a:lnTo>
                    <a:pt x="24931" y="40047"/>
                  </a:lnTo>
                  <a:lnTo>
                    <a:pt x="25114" y="38401"/>
                  </a:lnTo>
                  <a:lnTo>
                    <a:pt x="25175" y="37609"/>
                  </a:lnTo>
                  <a:lnTo>
                    <a:pt x="25175" y="36755"/>
                  </a:lnTo>
                  <a:lnTo>
                    <a:pt x="25114" y="35902"/>
                  </a:lnTo>
                  <a:lnTo>
                    <a:pt x="24992" y="35049"/>
                  </a:lnTo>
                  <a:lnTo>
                    <a:pt x="24870" y="34256"/>
                  </a:lnTo>
                  <a:lnTo>
                    <a:pt x="24626" y="33464"/>
                  </a:lnTo>
                  <a:lnTo>
                    <a:pt x="24199" y="31940"/>
                  </a:lnTo>
                  <a:lnTo>
                    <a:pt x="23894" y="31209"/>
                  </a:lnTo>
                  <a:lnTo>
                    <a:pt x="23590" y="30477"/>
                  </a:lnTo>
                  <a:lnTo>
                    <a:pt x="23285" y="29746"/>
                  </a:lnTo>
                  <a:lnTo>
                    <a:pt x="22980" y="29014"/>
                  </a:lnTo>
                  <a:lnTo>
                    <a:pt x="22736" y="28222"/>
                  </a:lnTo>
                  <a:lnTo>
                    <a:pt x="22554" y="27430"/>
                  </a:lnTo>
                  <a:lnTo>
                    <a:pt x="22432" y="26576"/>
                  </a:lnTo>
                  <a:lnTo>
                    <a:pt x="22493" y="25784"/>
                  </a:lnTo>
                  <a:lnTo>
                    <a:pt x="22614" y="25174"/>
                  </a:lnTo>
                  <a:lnTo>
                    <a:pt x="22736" y="24565"/>
                  </a:lnTo>
                  <a:lnTo>
                    <a:pt x="23163" y="22980"/>
                  </a:lnTo>
                  <a:lnTo>
                    <a:pt x="23529" y="24138"/>
                  </a:lnTo>
                  <a:lnTo>
                    <a:pt x="23955" y="25296"/>
                  </a:lnTo>
                  <a:lnTo>
                    <a:pt x="24260" y="25967"/>
                  </a:lnTo>
                  <a:lnTo>
                    <a:pt x="24565" y="26576"/>
                  </a:lnTo>
                  <a:lnTo>
                    <a:pt x="24870" y="27125"/>
                  </a:lnTo>
                  <a:lnTo>
                    <a:pt x="25114" y="27734"/>
                  </a:lnTo>
                  <a:lnTo>
                    <a:pt x="25418" y="29075"/>
                  </a:lnTo>
                  <a:lnTo>
                    <a:pt x="25662" y="29685"/>
                  </a:lnTo>
                  <a:lnTo>
                    <a:pt x="25967" y="30355"/>
                  </a:lnTo>
                  <a:lnTo>
                    <a:pt x="26637" y="31635"/>
                  </a:lnTo>
                  <a:lnTo>
                    <a:pt x="27369" y="32855"/>
                  </a:lnTo>
                  <a:lnTo>
                    <a:pt x="28832" y="35171"/>
                  </a:lnTo>
                  <a:lnTo>
                    <a:pt x="29441" y="36085"/>
                  </a:lnTo>
                  <a:lnTo>
                    <a:pt x="29563" y="36207"/>
                  </a:lnTo>
                  <a:lnTo>
                    <a:pt x="29563" y="36329"/>
                  </a:lnTo>
                  <a:lnTo>
                    <a:pt x="29502" y="36390"/>
                  </a:lnTo>
                  <a:lnTo>
                    <a:pt x="29502" y="36755"/>
                  </a:lnTo>
                  <a:lnTo>
                    <a:pt x="29502" y="37121"/>
                  </a:lnTo>
                  <a:lnTo>
                    <a:pt x="29624" y="37487"/>
                  </a:lnTo>
                  <a:lnTo>
                    <a:pt x="29868" y="38157"/>
                  </a:lnTo>
                  <a:lnTo>
                    <a:pt x="30538" y="39498"/>
                  </a:lnTo>
                  <a:lnTo>
                    <a:pt x="30660" y="39803"/>
                  </a:lnTo>
                  <a:lnTo>
                    <a:pt x="30721" y="40108"/>
                  </a:lnTo>
                  <a:lnTo>
                    <a:pt x="30904" y="40717"/>
                  </a:lnTo>
                  <a:lnTo>
                    <a:pt x="31026" y="41205"/>
                  </a:lnTo>
                  <a:lnTo>
                    <a:pt x="31148" y="41449"/>
                  </a:lnTo>
                  <a:lnTo>
                    <a:pt x="31270" y="41632"/>
                  </a:lnTo>
                  <a:lnTo>
                    <a:pt x="31453" y="41754"/>
                  </a:lnTo>
                  <a:lnTo>
                    <a:pt x="31636" y="41815"/>
                  </a:lnTo>
                  <a:lnTo>
                    <a:pt x="31757" y="41693"/>
                  </a:lnTo>
                  <a:lnTo>
                    <a:pt x="31879" y="41449"/>
                  </a:lnTo>
                  <a:lnTo>
                    <a:pt x="31818" y="41144"/>
                  </a:lnTo>
                  <a:lnTo>
                    <a:pt x="31757" y="40778"/>
                  </a:lnTo>
                  <a:lnTo>
                    <a:pt x="31636" y="40108"/>
                  </a:lnTo>
                  <a:lnTo>
                    <a:pt x="31940" y="40900"/>
                  </a:lnTo>
                  <a:lnTo>
                    <a:pt x="32245" y="41632"/>
                  </a:lnTo>
                  <a:lnTo>
                    <a:pt x="32428" y="41997"/>
                  </a:lnTo>
                  <a:lnTo>
                    <a:pt x="32611" y="42241"/>
                  </a:lnTo>
                  <a:lnTo>
                    <a:pt x="32733" y="42363"/>
                  </a:lnTo>
                  <a:lnTo>
                    <a:pt x="33038" y="42363"/>
                  </a:lnTo>
                  <a:lnTo>
                    <a:pt x="33159" y="42241"/>
                  </a:lnTo>
                  <a:lnTo>
                    <a:pt x="33220" y="42058"/>
                  </a:lnTo>
                  <a:lnTo>
                    <a:pt x="33220" y="41876"/>
                  </a:lnTo>
                  <a:lnTo>
                    <a:pt x="33098" y="41571"/>
                  </a:lnTo>
                  <a:lnTo>
                    <a:pt x="32794" y="40778"/>
                  </a:lnTo>
                  <a:lnTo>
                    <a:pt x="32550" y="40230"/>
                  </a:lnTo>
                  <a:lnTo>
                    <a:pt x="32489" y="39925"/>
                  </a:lnTo>
                  <a:lnTo>
                    <a:pt x="32428" y="39620"/>
                  </a:lnTo>
                  <a:lnTo>
                    <a:pt x="32611" y="39925"/>
                  </a:lnTo>
                  <a:lnTo>
                    <a:pt x="32794" y="40230"/>
                  </a:lnTo>
                  <a:lnTo>
                    <a:pt x="33098" y="40900"/>
                  </a:lnTo>
                  <a:lnTo>
                    <a:pt x="33403" y="41632"/>
                  </a:lnTo>
                  <a:lnTo>
                    <a:pt x="33586" y="41936"/>
                  </a:lnTo>
                  <a:lnTo>
                    <a:pt x="33708" y="42119"/>
                  </a:lnTo>
                  <a:lnTo>
                    <a:pt x="33830" y="42180"/>
                  </a:lnTo>
                  <a:lnTo>
                    <a:pt x="34013" y="42241"/>
                  </a:lnTo>
                  <a:lnTo>
                    <a:pt x="34135" y="42180"/>
                  </a:lnTo>
                  <a:lnTo>
                    <a:pt x="34257" y="42119"/>
                  </a:lnTo>
                  <a:lnTo>
                    <a:pt x="34318" y="41936"/>
                  </a:lnTo>
                  <a:lnTo>
                    <a:pt x="34318" y="41754"/>
                  </a:lnTo>
                  <a:lnTo>
                    <a:pt x="34257" y="41510"/>
                  </a:lnTo>
                  <a:lnTo>
                    <a:pt x="34074" y="41083"/>
                  </a:lnTo>
                  <a:lnTo>
                    <a:pt x="33342" y="39620"/>
                  </a:lnTo>
                  <a:lnTo>
                    <a:pt x="34257" y="40839"/>
                  </a:lnTo>
                  <a:lnTo>
                    <a:pt x="34500" y="41144"/>
                  </a:lnTo>
                  <a:lnTo>
                    <a:pt x="34683" y="41266"/>
                  </a:lnTo>
                  <a:lnTo>
                    <a:pt x="34866" y="41266"/>
                  </a:lnTo>
                  <a:lnTo>
                    <a:pt x="34927" y="41205"/>
                  </a:lnTo>
                  <a:lnTo>
                    <a:pt x="34988" y="41144"/>
                  </a:lnTo>
                  <a:lnTo>
                    <a:pt x="35049" y="40961"/>
                  </a:lnTo>
                  <a:lnTo>
                    <a:pt x="34988" y="40778"/>
                  </a:lnTo>
                  <a:lnTo>
                    <a:pt x="34927" y="40596"/>
                  </a:lnTo>
                  <a:lnTo>
                    <a:pt x="34439" y="39803"/>
                  </a:lnTo>
                  <a:lnTo>
                    <a:pt x="34013" y="39011"/>
                  </a:lnTo>
                  <a:lnTo>
                    <a:pt x="33586" y="38218"/>
                  </a:lnTo>
                  <a:lnTo>
                    <a:pt x="33464" y="38036"/>
                  </a:lnTo>
                  <a:lnTo>
                    <a:pt x="33403" y="37792"/>
                  </a:lnTo>
                  <a:lnTo>
                    <a:pt x="33525" y="37792"/>
                  </a:lnTo>
                  <a:lnTo>
                    <a:pt x="33647" y="37914"/>
                  </a:lnTo>
                  <a:lnTo>
                    <a:pt x="33830" y="38218"/>
                  </a:lnTo>
                  <a:lnTo>
                    <a:pt x="34074" y="38340"/>
                  </a:lnTo>
                  <a:lnTo>
                    <a:pt x="34257" y="38401"/>
                  </a:lnTo>
                  <a:lnTo>
                    <a:pt x="34744" y="38523"/>
                  </a:lnTo>
                  <a:lnTo>
                    <a:pt x="35049" y="38523"/>
                  </a:lnTo>
                  <a:lnTo>
                    <a:pt x="35171" y="38462"/>
                  </a:lnTo>
                  <a:lnTo>
                    <a:pt x="35293" y="38340"/>
                  </a:lnTo>
                  <a:lnTo>
                    <a:pt x="35354" y="38157"/>
                  </a:lnTo>
                  <a:lnTo>
                    <a:pt x="35293" y="38036"/>
                  </a:lnTo>
                  <a:lnTo>
                    <a:pt x="35232" y="37853"/>
                  </a:lnTo>
                  <a:lnTo>
                    <a:pt x="35049" y="37731"/>
                  </a:lnTo>
                  <a:lnTo>
                    <a:pt x="34744" y="37548"/>
                  </a:lnTo>
                  <a:lnTo>
                    <a:pt x="34500" y="37365"/>
                  </a:lnTo>
                  <a:lnTo>
                    <a:pt x="34013" y="36877"/>
                  </a:lnTo>
                  <a:lnTo>
                    <a:pt x="33586" y="36390"/>
                  </a:lnTo>
                  <a:lnTo>
                    <a:pt x="33098" y="35902"/>
                  </a:lnTo>
                  <a:lnTo>
                    <a:pt x="32550" y="35415"/>
                  </a:lnTo>
                  <a:lnTo>
                    <a:pt x="32184" y="35293"/>
                  </a:lnTo>
                  <a:lnTo>
                    <a:pt x="31879" y="35110"/>
                  </a:lnTo>
                  <a:lnTo>
                    <a:pt x="31392" y="35110"/>
                  </a:lnTo>
                  <a:lnTo>
                    <a:pt x="31270" y="34988"/>
                  </a:lnTo>
                  <a:lnTo>
                    <a:pt x="31148" y="34805"/>
                  </a:lnTo>
                  <a:lnTo>
                    <a:pt x="31026" y="34439"/>
                  </a:lnTo>
                  <a:lnTo>
                    <a:pt x="30721" y="33647"/>
                  </a:lnTo>
                  <a:lnTo>
                    <a:pt x="30538" y="32794"/>
                  </a:lnTo>
                  <a:lnTo>
                    <a:pt x="30112" y="31026"/>
                  </a:lnTo>
                  <a:lnTo>
                    <a:pt x="29868" y="29990"/>
                  </a:lnTo>
                  <a:lnTo>
                    <a:pt x="29563" y="28954"/>
                  </a:lnTo>
                  <a:lnTo>
                    <a:pt x="29380" y="28405"/>
                  </a:lnTo>
                  <a:lnTo>
                    <a:pt x="29136" y="27917"/>
                  </a:lnTo>
                  <a:lnTo>
                    <a:pt x="28893" y="27430"/>
                  </a:lnTo>
                  <a:lnTo>
                    <a:pt x="28588" y="27003"/>
                  </a:lnTo>
                  <a:lnTo>
                    <a:pt x="28222" y="26515"/>
                  </a:lnTo>
                  <a:lnTo>
                    <a:pt x="28039" y="26272"/>
                  </a:lnTo>
                  <a:lnTo>
                    <a:pt x="27856" y="25967"/>
                  </a:lnTo>
                  <a:lnTo>
                    <a:pt x="27674" y="25479"/>
                  </a:lnTo>
                  <a:lnTo>
                    <a:pt x="27552" y="24931"/>
                  </a:lnTo>
                  <a:lnTo>
                    <a:pt x="27308" y="23468"/>
                  </a:lnTo>
                  <a:lnTo>
                    <a:pt x="27003" y="22066"/>
                  </a:lnTo>
                  <a:lnTo>
                    <a:pt x="26698" y="20664"/>
                  </a:lnTo>
                  <a:lnTo>
                    <a:pt x="26455" y="19262"/>
                  </a:lnTo>
                  <a:lnTo>
                    <a:pt x="26333" y="18470"/>
                  </a:lnTo>
                  <a:lnTo>
                    <a:pt x="26272" y="17616"/>
                  </a:lnTo>
                  <a:lnTo>
                    <a:pt x="26211" y="17129"/>
                  </a:lnTo>
                  <a:lnTo>
                    <a:pt x="26211" y="16580"/>
                  </a:lnTo>
                  <a:lnTo>
                    <a:pt x="26028" y="15849"/>
                  </a:lnTo>
                  <a:lnTo>
                    <a:pt x="25906" y="15483"/>
                  </a:lnTo>
                  <a:lnTo>
                    <a:pt x="25784" y="15178"/>
                  </a:lnTo>
                  <a:lnTo>
                    <a:pt x="25540" y="14812"/>
                  </a:lnTo>
                  <a:lnTo>
                    <a:pt x="25357" y="14508"/>
                  </a:lnTo>
                  <a:lnTo>
                    <a:pt x="24809" y="13959"/>
                  </a:lnTo>
                  <a:lnTo>
                    <a:pt x="24199" y="13471"/>
                  </a:lnTo>
                  <a:lnTo>
                    <a:pt x="23468" y="13106"/>
                  </a:lnTo>
                  <a:lnTo>
                    <a:pt x="22797" y="12801"/>
                  </a:lnTo>
                  <a:lnTo>
                    <a:pt x="22005" y="12557"/>
                  </a:lnTo>
                  <a:lnTo>
                    <a:pt x="21273" y="12374"/>
                  </a:lnTo>
                  <a:lnTo>
                    <a:pt x="20908" y="12313"/>
                  </a:lnTo>
                  <a:lnTo>
                    <a:pt x="20542" y="12191"/>
                  </a:lnTo>
                  <a:lnTo>
                    <a:pt x="20237" y="12009"/>
                  </a:lnTo>
                  <a:lnTo>
                    <a:pt x="19993" y="11765"/>
                  </a:lnTo>
                  <a:lnTo>
                    <a:pt x="19811" y="11521"/>
                  </a:lnTo>
                  <a:lnTo>
                    <a:pt x="19750" y="11155"/>
                  </a:lnTo>
                  <a:lnTo>
                    <a:pt x="19689" y="10850"/>
                  </a:lnTo>
                  <a:lnTo>
                    <a:pt x="19689" y="10485"/>
                  </a:lnTo>
                  <a:lnTo>
                    <a:pt x="19689" y="10119"/>
                  </a:lnTo>
                  <a:lnTo>
                    <a:pt x="19750" y="9997"/>
                  </a:lnTo>
                  <a:lnTo>
                    <a:pt x="19872" y="9875"/>
                  </a:lnTo>
                  <a:lnTo>
                    <a:pt x="20359" y="9327"/>
                  </a:lnTo>
                  <a:lnTo>
                    <a:pt x="20664" y="8717"/>
                  </a:lnTo>
                  <a:lnTo>
                    <a:pt x="21030" y="8047"/>
                  </a:lnTo>
                  <a:lnTo>
                    <a:pt x="21273" y="7315"/>
                  </a:lnTo>
                  <a:lnTo>
                    <a:pt x="21395" y="6523"/>
                  </a:lnTo>
                  <a:lnTo>
                    <a:pt x="21517" y="5730"/>
                  </a:lnTo>
                  <a:lnTo>
                    <a:pt x="21578" y="4938"/>
                  </a:lnTo>
                  <a:lnTo>
                    <a:pt x="21578" y="4085"/>
                  </a:lnTo>
                  <a:lnTo>
                    <a:pt x="21456" y="3292"/>
                  </a:lnTo>
                  <a:lnTo>
                    <a:pt x="21273" y="2500"/>
                  </a:lnTo>
                  <a:lnTo>
                    <a:pt x="21030" y="1951"/>
                  </a:lnTo>
                  <a:lnTo>
                    <a:pt x="20725" y="1403"/>
                  </a:lnTo>
                  <a:lnTo>
                    <a:pt x="20298" y="976"/>
                  </a:lnTo>
                  <a:lnTo>
                    <a:pt x="19811" y="610"/>
                  </a:lnTo>
                  <a:lnTo>
                    <a:pt x="19506" y="428"/>
                  </a:lnTo>
                  <a:lnTo>
                    <a:pt x="19140" y="245"/>
                  </a:lnTo>
                  <a:lnTo>
                    <a:pt x="18774" y="123"/>
                  </a:lnTo>
                  <a:lnTo>
                    <a:pt x="18348" y="62"/>
                  </a:lnTo>
                  <a:lnTo>
                    <a:pt x="17555" y="1"/>
                  </a:lnTo>
                  <a:close/>
                </a:path>
              </a:pathLst>
            </a:custGeom>
            <a:solidFill>
              <a:srgbClr val="B3B3B3"/>
            </a:solidFill>
            <a:ln>
              <a:noFill/>
            </a:ln>
          </p:spPr>
          <p:txBody>
            <a:bodyPr anchorCtr="0" anchor="ctr" bIns="91425" lIns="91425" rIns="91425" tIns="91425">
              <a:noAutofit/>
            </a:bodyPr>
            <a:lstStyle/>
            <a:p>
              <a:pPr lvl="0">
                <a:spcBef>
                  <a:spcPts val="0"/>
                </a:spcBef>
                <a:buNone/>
              </a:pPr>
              <a:r>
                <a:t/>
              </a:r>
              <a:endParaRPr/>
            </a:p>
          </p:txBody>
        </p:sp>
      </p:grpSp>
      <p:grpSp>
        <p:nvGrpSpPr>
          <p:cNvPr id="73" name="Shape 73"/>
          <p:cNvGrpSpPr/>
          <p:nvPr/>
        </p:nvGrpSpPr>
        <p:grpSpPr>
          <a:xfrm>
            <a:off x="7112389" y="2192912"/>
            <a:ext cx="433800" cy="433800"/>
            <a:chOff x="5382800" y="412975"/>
            <a:chExt cx="433800" cy="433800"/>
          </a:xfrm>
        </p:grpSpPr>
        <p:sp>
          <p:nvSpPr>
            <p:cNvPr id="74" name="Shape 74"/>
            <p:cNvSpPr/>
            <p:nvPr/>
          </p:nvSpPr>
          <p:spPr>
            <a:xfrm>
              <a:off x="5382800" y="412975"/>
              <a:ext cx="433800" cy="433800"/>
            </a:xfrm>
            <a:prstGeom prst="ellipse">
              <a:avLst/>
            </a:prstGeom>
            <a:solidFill>
              <a:srgbClr val="F24745">
                <a:alpha val="33460"/>
              </a:srgbClr>
            </a:solidFill>
            <a:ln>
              <a:noFill/>
            </a:ln>
          </p:spPr>
          <p:txBody>
            <a:bodyPr anchorCtr="0" anchor="ctr" bIns="91425" lIns="91425" rIns="91425" tIns="91425">
              <a:noAutofit/>
            </a:bodyPr>
            <a:lstStyle/>
            <a:p>
              <a:pPr lvl="0">
                <a:spcBef>
                  <a:spcPts val="0"/>
                </a:spcBef>
                <a:buNone/>
              </a:pPr>
              <a:r>
                <a:t/>
              </a:r>
              <a:endParaRPr/>
            </a:p>
          </p:txBody>
        </p:sp>
        <p:sp>
          <p:nvSpPr>
            <p:cNvPr id="75" name="Shape 75"/>
            <p:cNvSpPr/>
            <p:nvPr/>
          </p:nvSpPr>
          <p:spPr>
            <a:xfrm>
              <a:off x="5495482" y="525657"/>
              <a:ext cx="208200" cy="208200"/>
            </a:xfrm>
            <a:prstGeom prst="ellipse">
              <a:avLst/>
            </a:prstGeom>
            <a:solidFill>
              <a:srgbClr val="F24745">
                <a:alpha val="33460"/>
              </a:srgbClr>
            </a:solidFill>
            <a:ln>
              <a:noFill/>
            </a:ln>
          </p:spPr>
          <p:txBody>
            <a:bodyPr anchorCtr="0" anchor="ctr" bIns="91425" lIns="91425" rIns="91425" tIns="91425">
              <a:noAutofit/>
            </a:bodyPr>
            <a:lstStyle/>
            <a:p>
              <a:pPr lvl="0">
                <a:spcBef>
                  <a:spcPts val="0"/>
                </a:spcBef>
                <a:buNone/>
              </a:pPr>
              <a:r>
                <a:t/>
              </a:r>
              <a:endParaRPr/>
            </a:p>
          </p:txBody>
        </p:sp>
        <p:sp>
          <p:nvSpPr>
            <p:cNvPr id="76" name="Shape 76"/>
            <p:cNvSpPr/>
            <p:nvPr/>
          </p:nvSpPr>
          <p:spPr>
            <a:xfrm>
              <a:off x="5544572" y="574747"/>
              <a:ext cx="110100" cy="110100"/>
            </a:xfrm>
            <a:prstGeom prst="ellipse">
              <a:avLst/>
            </a:prstGeom>
            <a:solidFill>
              <a:srgbClr val="F24745"/>
            </a:solidFill>
            <a:ln>
              <a:noFill/>
            </a:ln>
          </p:spPr>
          <p:txBody>
            <a:bodyPr anchorCtr="0" anchor="ctr" bIns="91425" lIns="91425" rIns="91425" tIns="91425">
              <a:noAutofit/>
            </a:bodyPr>
            <a:lstStyle/>
            <a:p>
              <a:pPr lvl="0">
                <a:spcBef>
                  <a:spcPts val="0"/>
                </a:spcBef>
                <a:buNone/>
              </a:pPr>
              <a:r>
                <a:t/>
              </a:r>
              <a:endParaRPr/>
            </a:p>
          </p:txBody>
        </p:sp>
      </p:grpSp>
      <p:grpSp>
        <p:nvGrpSpPr>
          <p:cNvPr id="77" name="Shape 77"/>
          <p:cNvGrpSpPr/>
          <p:nvPr/>
        </p:nvGrpSpPr>
        <p:grpSpPr>
          <a:xfrm>
            <a:off x="7453489" y="508550"/>
            <a:ext cx="433800" cy="433800"/>
            <a:chOff x="5382800" y="412975"/>
            <a:chExt cx="433800" cy="433800"/>
          </a:xfrm>
        </p:grpSpPr>
        <p:sp>
          <p:nvSpPr>
            <p:cNvPr id="78" name="Shape 78"/>
            <p:cNvSpPr/>
            <p:nvPr/>
          </p:nvSpPr>
          <p:spPr>
            <a:xfrm>
              <a:off x="5382800" y="412975"/>
              <a:ext cx="433800" cy="433800"/>
            </a:xfrm>
            <a:prstGeom prst="ellipse">
              <a:avLst/>
            </a:prstGeom>
            <a:solidFill>
              <a:srgbClr val="F24745">
                <a:alpha val="33460"/>
              </a:srgbClr>
            </a:solidFill>
            <a:ln>
              <a:noFill/>
            </a:ln>
          </p:spPr>
          <p:txBody>
            <a:bodyPr anchorCtr="0" anchor="ctr" bIns="91425" lIns="91425" rIns="91425" tIns="91425">
              <a:noAutofit/>
            </a:bodyPr>
            <a:lstStyle/>
            <a:p>
              <a:pPr lvl="0">
                <a:spcBef>
                  <a:spcPts val="0"/>
                </a:spcBef>
                <a:buNone/>
              </a:pPr>
              <a:r>
                <a:t/>
              </a:r>
              <a:endParaRPr/>
            </a:p>
          </p:txBody>
        </p:sp>
        <p:sp>
          <p:nvSpPr>
            <p:cNvPr id="79" name="Shape 79"/>
            <p:cNvSpPr/>
            <p:nvPr/>
          </p:nvSpPr>
          <p:spPr>
            <a:xfrm>
              <a:off x="5495482" y="525657"/>
              <a:ext cx="208200" cy="208200"/>
            </a:xfrm>
            <a:prstGeom prst="ellipse">
              <a:avLst/>
            </a:prstGeom>
            <a:solidFill>
              <a:srgbClr val="F24745">
                <a:alpha val="33460"/>
              </a:srgbClr>
            </a:solidFill>
            <a:ln>
              <a:noFill/>
            </a:ln>
          </p:spPr>
          <p:txBody>
            <a:bodyPr anchorCtr="0" anchor="ctr" bIns="91425" lIns="91425" rIns="91425" tIns="91425">
              <a:noAutofit/>
            </a:bodyPr>
            <a:lstStyle/>
            <a:p>
              <a:pPr lvl="0">
                <a:spcBef>
                  <a:spcPts val="0"/>
                </a:spcBef>
                <a:buNone/>
              </a:pPr>
              <a:r>
                <a:t/>
              </a:r>
              <a:endParaRPr/>
            </a:p>
          </p:txBody>
        </p:sp>
        <p:sp>
          <p:nvSpPr>
            <p:cNvPr id="80" name="Shape 80"/>
            <p:cNvSpPr/>
            <p:nvPr/>
          </p:nvSpPr>
          <p:spPr>
            <a:xfrm>
              <a:off x="5544572" y="574747"/>
              <a:ext cx="110100" cy="110100"/>
            </a:xfrm>
            <a:prstGeom prst="ellipse">
              <a:avLst/>
            </a:prstGeom>
            <a:solidFill>
              <a:srgbClr val="F24745"/>
            </a:solidFill>
            <a:ln>
              <a:noFill/>
            </a:ln>
          </p:spPr>
          <p:txBody>
            <a:bodyPr anchorCtr="0" anchor="ctr" bIns="91425" lIns="91425" rIns="91425" tIns="91425">
              <a:noAutofit/>
            </a:bodyPr>
            <a:lstStyle/>
            <a:p>
              <a:pPr lvl="0">
                <a:spcBef>
                  <a:spcPts val="0"/>
                </a:spcBef>
                <a:buNone/>
              </a:pPr>
              <a:r>
                <a:t/>
              </a:r>
              <a:endParaRPr/>
            </a:p>
          </p:txBody>
        </p:sp>
      </p:grpSp>
      <p:pic>
        <p:nvPicPr>
          <p:cNvPr id="81" name="Shape 81"/>
          <p:cNvPicPr preferRelativeResize="0"/>
          <p:nvPr/>
        </p:nvPicPr>
        <p:blipFill>
          <a:blip r:embed="rId3">
            <a:alphaModFix/>
          </a:blip>
          <a:stretch>
            <a:fillRect/>
          </a:stretch>
        </p:blipFill>
        <p:spPr>
          <a:xfrm>
            <a:off x="415500" y="4515550"/>
            <a:ext cx="3127798" cy="579124"/>
          </a:xfrm>
          <a:prstGeom prst="rect">
            <a:avLst/>
          </a:prstGeom>
          <a:noFill/>
          <a:ln>
            <a:noFill/>
          </a:ln>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ph type="title"/>
          </p:nvPr>
        </p:nvSpPr>
        <p:spPr>
          <a:xfrm>
            <a:off x="844425" y="5597"/>
            <a:ext cx="3552600" cy="1140000"/>
          </a:xfrm>
          <a:prstGeom prst="rect">
            <a:avLst/>
          </a:prstGeom>
        </p:spPr>
        <p:txBody>
          <a:bodyPr anchorCtr="0" anchor="b" bIns="91425" lIns="91425" rIns="91425" tIns="91425">
            <a:noAutofit/>
          </a:bodyPr>
          <a:lstStyle/>
          <a:p>
            <a:pPr lvl="0">
              <a:spcBef>
                <a:spcPts val="0"/>
              </a:spcBef>
              <a:buNone/>
            </a:pPr>
            <a:r>
              <a:rPr lang="en"/>
              <a:t>Questions Remain</a:t>
            </a:r>
          </a:p>
        </p:txBody>
      </p:sp>
      <p:sp>
        <p:nvSpPr>
          <p:cNvPr id="156" name="Shape 156"/>
          <p:cNvSpPr txBox="1"/>
          <p:nvPr>
            <p:ph idx="1" type="body"/>
          </p:nvPr>
        </p:nvSpPr>
        <p:spPr>
          <a:xfrm>
            <a:off x="844425" y="1538075"/>
            <a:ext cx="7671000" cy="3387900"/>
          </a:xfrm>
          <a:prstGeom prst="rect">
            <a:avLst/>
          </a:prstGeom>
        </p:spPr>
        <p:txBody>
          <a:bodyPr anchorCtr="0" anchor="t" bIns="91425" lIns="91425" rIns="91425" tIns="91425">
            <a:noAutofit/>
          </a:bodyPr>
          <a:lstStyle/>
          <a:p>
            <a:pPr indent="-228600" lvl="0" marL="457200" rtl="0">
              <a:spcBef>
                <a:spcPts val="0"/>
              </a:spcBef>
            </a:pPr>
            <a:r>
              <a:rPr lang="en"/>
              <a:t>Despite high morbidity of the disease, important aspects of endometriosis remain unknown</a:t>
            </a:r>
          </a:p>
          <a:p>
            <a:pPr lvl="0" rtl="0">
              <a:spcBef>
                <a:spcPts val="0"/>
              </a:spcBef>
              <a:buNone/>
            </a:pPr>
            <a:r>
              <a:t/>
            </a:r>
            <a:endParaRPr/>
          </a:p>
          <a:p>
            <a:pPr indent="-228600" lvl="0" marL="457200" rtl="0">
              <a:spcBef>
                <a:spcPts val="0"/>
              </a:spcBef>
            </a:pPr>
            <a:r>
              <a:rPr lang="en"/>
              <a:t>Symptomology of endometriosis and changes through time not well understood</a:t>
            </a:r>
          </a:p>
          <a:p>
            <a:pPr indent="-228600" lvl="1" marL="914400">
              <a:spcBef>
                <a:spcPts val="0"/>
              </a:spcBef>
            </a:pPr>
            <a:r>
              <a:rPr lang="en"/>
              <a:t>Important for understanding mechanism of disease</a:t>
            </a:r>
          </a:p>
        </p:txBody>
      </p:sp>
      <p:sp>
        <p:nvSpPr>
          <p:cNvPr id="157" name="Shape 157"/>
          <p:cNvSpPr txBox="1"/>
          <p:nvPr>
            <p:ph idx="12" type="sldNum"/>
          </p:nvPr>
        </p:nvSpPr>
        <p:spPr>
          <a:xfrm>
            <a:off x="-75" y="0"/>
            <a:ext cx="669600" cy="1140000"/>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type="ctrTitle"/>
          </p:nvPr>
        </p:nvSpPr>
        <p:spPr>
          <a:xfrm>
            <a:off x="685800" y="1907658"/>
            <a:ext cx="5008200" cy="1045200"/>
          </a:xfrm>
          <a:prstGeom prst="rect">
            <a:avLst/>
          </a:prstGeom>
        </p:spPr>
        <p:txBody>
          <a:bodyPr anchorCtr="0" anchor="b" bIns="91425" lIns="91425" rIns="91425" tIns="91425">
            <a:noAutofit/>
          </a:bodyPr>
          <a:lstStyle/>
          <a:p>
            <a:pPr lvl="0" rtl="0">
              <a:spcBef>
                <a:spcPts val="0"/>
              </a:spcBef>
              <a:buNone/>
            </a:pPr>
            <a:r>
              <a:rPr lang="en"/>
              <a:t>2.</a:t>
            </a:r>
          </a:p>
          <a:p>
            <a:pPr lvl="0" rtl="0">
              <a:spcBef>
                <a:spcPts val="0"/>
              </a:spcBef>
              <a:buNone/>
            </a:pPr>
            <a:r>
              <a:rPr lang="en"/>
              <a:t>Project Proposal</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x="0" y="0"/>
          <a:ext cx="0" cy="0"/>
          <a:chOff x="0" y="0"/>
          <a:chExt cx="0" cy="0"/>
        </a:xfrm>
      </p:grpSpPr>
      <p:sp>
        <p:nvSpPr>
          <p:cNvPr id="167" name="Shape 167"/>
          <p:cNvSpPr txBox="1"/>
          <p:nvPr>
            <p:ph type="title"/>
          </p:nvPr>
        </p:nvSpPr>
        <p:spPr>
          <a:xfrm>
            <a:off x="844425" y="5597"/>
            <a:ext cx="3552600" cy="1140000"/>
          </a:xfrm>
          <a:prstGeom prst="rect">
            <a:avLst/>
          </a:prstGeom>
        </p:spPr>
        <p:txBody>
          <a:bodyPr anchorCtr="0" anchor="b" bIns="91425" lIns="91425" rIns="91425" tIns="91425">
            <a:noAutofit/>
          </a:bodyPr>
          <a:lstStyle/>
          <a:p>
            <a:pPr lvl="0" rtl="0">
              <a:spcBef>
                <a:spcPts val="0"/>
              </a:spcBef>
              <a:buNone/>
            </a:pPr>
            <a:r>
              <a:rPr lang="en"/>
              <a:t>Project Goal</a:t>
            </a:r>
          </a:p>
        </p:txBody>
      </p:sp>
      <p:sp>
        <p:nvSpPr>
          <p:cNvPr id="168" name="Shape 168"/>
          <p:cNvSpPr txBox="1"/>
          <p:nvPr>
            <p:ph idx="1" type="body"/>
          </p:nvPr>
        </p:nvSpPr>
        <p:spPr>
          <a:xfrm>
            <a:off x="844425" y="1538075"/>
            <a:ext cx="7671000" cy="3387900"/>
          </a:xfrm>
          <a:prstGeom prst="rect">
            <a:avLst/>
          </a:prstGeom>
        </p:spPr>
        <p:txBody>
          <a:bodyPr anchorCtr="0" anchor="t" bIns="91425" lIns="91425" rIns="91425" tIns="91425">
            <a:noAutofit/>
          </a:bodyPr>
          <a:lstStyle/>
          <a:p>
            <a:pPr lvl="0" rtl="0" algn="ctr">
              <a:spcBef>
                <a:spcPts val="0"/>
              </a:spcBef>
              <a:buNone/>
            </a:pPr>
            <a:r>
              <a:t/>
            </a:r>
            <a:endParaRPr/>
          </a:p>
          <a:p>
            <a:pPr lvl="0" rtl="0" algn="ctr">
              <a:spcBef>
                <a:spcPts val="0"/>
              </a:spcBef>
              <a:buNone/>
            </a:pPr>
            <a:r>
              <a:t/>
            </a:r>
            <a:endParaRPr/>
          </a:p>
          <a:p>
            <a:pPr lvl="0" rtl="0" algn="ctr">
              <a:spcBef>
                <a:spcPts val="0"/>
              </a:spcBef>
              <a:buNone/>
            </a:pPr>
            <a:r>
              <a:rPr lang="en"/>
              <a:t>Phenotype endometriosis and help women manage their symptoms through a mobile app</a:t>
            </a:r>
          </a:p>
          <a:p>
            <a:pPr lvl="0" rtl="0">
              <a:spcBef>
                <a:spcPts val="0"/>
              </a:spcBef>
              <a:buNone/>
            </a:pPr>
            <a:r>
              <a:t/>
            </a:r>
            <a:endParaRPr/>
          </a:p>
          <a:p>
            <a:pPr lvl="0" rtl="0">
              <a:spcBef>
                <a:spcPts val="0"/>
              </a:spcBef>
              <a:buNone/>
            </a:pPr>
            <a:r>
              <a:t/>
            </a:r>
            <a:endParaRPr/>
          </a:p>
        </p:txBody>
      </p:sp>
      <p:sp>
        <p:nvSpPr>
          <p:cNvPr id="169" name="Shape 169"/>
          <p:cNvSpPr txBox="1"/>
          <p:nvPr>
            <p:ph idx="12" type="sldNum"/>
          </p:nvPr>
        </p:nvSpPr>
        <p:spPr>
          <a:xfrm>
            <a:off x="-75" y="0"/>
            <a:ext cx="669600" cy="11400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x="0" y="0"/>
          <a:ext cx="0" cy="0"/>
          <a:chOff x="0" y="0"/>
          <a:chExt cx="0" cy="0"/>
        </a:xfrm>
      </p:grpSpPr>
      <p:sp>
        <p:nvSpPr>
          <p:cNvPr id="174" name="Shape 174"/>
          <p:cNvSpPr txBox="1"/>
          <p:nvPr>
            <p:ph type="title"/>
          </p:nvPr>
        </p:nvSpPr>
        <p:spPr>
          <a:xfrm>
            <a:off x="844425" y="5597"/>
            <a:ext cx="3552600" cy="1140000"/>
          </a:xfrm>
          <a:prstGeom prst="rect">
            <a:avLst/>
          </a:prstGeom>
        </p:spPr>
        <p:txBody>
          <a:bodyPr anchorCtr="0" anchor="b" bIns="91425" lIns="91425" rIns="91425" tIns="91425">
            <a:noAutofit/>
          </a:bodyPr>
          <a:lstStyle/>
          <a:p>
            <a:pPr lvl="0">
              <a:spcBef>
                <a:spcPts val="0"/>
              </a:spcBef>
              <a:buNone/>
            </a:pPr>
            <a:r>
              <a:rPr lang="en"/>
              <a:t>App Design and Development</a:t>
            </a:r>
          </a:p>
        </p:txBody>
      </p:sp>
      <p:sp>
        <p:nvSpPr>
          <p:cNvPr id="175" name="Shape 175"/>
          <p:cNvSpPr txBox="1"/>
          <p:nvPr>
            <p:ph idx="1" type="body"/>
          </p:nvPr>
        </p:nvSpPr>
        <p:spPr>
          <a:xfrm>
            <a:off x="844425" y="1538075"/>
            <a:ext cx="7328100" cy="3387900"/>
          </a:xfrm>
          <a:prstGeom prst="rect">
            <a:avLst/>
          </a:prstGeom>
        </p:spPr>
        <p:txBody>
          <a:bodyPr anchorCtr="0" anchor="t" bIns="91425" lIns="91425" rIns="91425" tIns="91425">
            <a:noAutofit/>
          </a:bodyPr>
          <a:lstStyle/>
          <a:p>
            <a:pPr indent="-228600" lvl="0" marL="457200" rtl="0">
              <a:spcBef>
                <a:spcPts val="0"/>
              </a:spcBef>
            </a:pPr>
            <a:r>
              <a:rPr lang="en"/>
              <a:t>User-centered, iterative approach</a:t>
            </a:r>
          </a:p>
          <a:p>
            <a:pPr indent="-228600" lvl="0" marL="457200" rtl="0">
              <a:spcBef>
                <a:spcPts val="0"/>
              </a:spcBef>
            </a:pPr>
            <a:r>
              <a:rPr lang="en"/>
              <a:t>~7 focus groups and individuals interviews with 30 participants</a:t>
            </a:r>
          </a:p>
          <a:p>
            <a:pPr indent="-228600" lvl="0" marL="457200">
              <a:spcBef>
                <a:spcPts val="0"/>
              </a:spcBef>
            </a:pPr>
            <a:r>
              <a:rPr lang="en"/>
              <a:t>Theoretically ground design choices in Self- Determination Theory</a:t>
            </a:r>
          </a:p>
        </p:txBody>
      </p:sp>
      <p:sp>
        <p:nvSpPr>
          <p:cNvPr id="176" name="Shape 176"/>
          <p:cNvSpPr txBox="1"/>
          <p:nvPr>
            <p:ph idx="12" type="sldNum"/>
          </p:nvPr>
        </p:nvSpPr>
        <p:spPr>
          <a:xfrm>
            <a:off x="-75" y="0"/>
            <a:ext cx="669600" cy="1140000"/>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0" name="Shape 180"/>
        <p:cNvGrpSpPr/>
        <p:nvPr/>
      </p:nvGrpSpPr>
      <p:grpSpPr>
        <a:xfrm>
          <a:off x="0" y="0"/>
          <a:ext cx="0" cy="0"/>
          <a:chOff x="0" y="0"/>
          <a:chExt cx="0" cy="0"/>
        </a:xfrm>
      </p:grpSpPr>
      <p:sp>
        <p:nvSpPr>
          <p:cNvPr id="181" name="Shape 181"/>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
        <p:nvSpPr>
          <p:cNvPr id="182" name="Shape 182"/>
          <p:cNvSpPr txBox="1"/>
          <p:nvPr>
            <p:ph type="title"/>
          </p:nvPr>
        </p:nvSpPr>
        <p:spPr>
          <a:xfrm>
            <a:off x="844425" y="5597"/>
            <a:ext cx="3552600" cy="1139999"/>
          </a:xfrm>
          <a:prstGeom prst="rect">
            <a:avLst/>
          </a:prstGeom>
        </p:spPr>
        <p:txBody>
          <a:bodyPr anchorCtr="0" anchor="b" bIns="91425" lIns="91425" rIns="91425" tIns="91425">
            <a:noAutofit/>
          </a:bodyPr>
          <a:lstStyle/>
          <a:p>
            <a:pPr lvl="0" rtl="0">
              <a:spcBef>
                <a:spcPts val="0"/>
              </a:spcBef>
              <a:buNone/>
            </a:pPr>
            <a:r>
              <a:rPr lang="en"/>
              <a:t>iPHONE MOCKUP</a:t>
            </a:r>
          </a:p>
        </p:txBody>
      </p:sp>
      <p:sp>
        <p:nvSpPr>
          <p:cNvPr id="183" name="Shape 183"/>
          <p:cNvSpPr txBox="1"/>
          <p:nvPr>
            <p:ph idx="1" type="body"/>
          </p:nvPr>
        </p:nvSpPr>
        <p:spPr>
          <a:xfrm>
            <a:off x="844425" y="1538075"/>
            <a:ext cx="3552600" cy="3387899"/>
          </a:xfrm>
          <a:prstGeom prst="rect">
            <a:avLst/>
          </a:prstGeom>
        </p:spPr>
        <p:txBody>
          <a:bodyPr anchorCtr="0" anchor="t" bIns="91425" lIns="91425" rIns="91425" tIns="91425">
            <a:noAutofit/>
          </a:bodyPr>
          <a:lstStyle/>
          <a:p>
            <a:pPr lvl="0" rtl="0">
              <a:spcBef>
                <a:spcPts val="0"/>
              </a:spcBef>
              <a:buNone/>
            </a:pPr>
            <a:r>
              <a:rPr lang="en"/>
              <a:t>Tracking functionalities as well as engagement functionalities</a:t>
            </a:r>
          </a:p>
        </p:txBody>
      </p:sp>
      <p:pic>
        <p:nvPicPr>
          <p:cNvPr id="184" name="Shape 184"/>
          <p:cNvPicPr preferRelativeResize="0"/>
          <p:nvPr/>
        </p:nvPicPr>
        <p:blipFill>
          <a:blip r:embed="rId3">
            <a:alphaModFix/>
          </a:blip>
          <a:stretch>
            <a:fillRect/>
          </a:stretch>
        </p:blipFill>
        <p:spPr>
          <a:xfrm>
            <a:off x="5286374" y="476250"/>
            <a:ext cx="2377774" cy="4078024"/>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x="0" y="0"/>
          <a:ext cx="0" cy="0"/>
          <a:chOff x="0" y="0"/>
          <a:chExt cx="0" cy="0"/>
        </a:xfrm>
      </p:grpSpPr>
      <p:sp>
        <p:nvSpPr>
          <p:cNvPr id="189" name="Shape 189"/>
          <p:cNvSpPr txBox="1"/>
          <p:nvPr>
            <p:ph type="title"/>
          </p:nvPr>
        </p:nvSpPr>
        <p:spPr>
          <a:xfrm>
            <a:off x="844425" y="5597"/>
            <a:ext cx="3552600" cy="1140000"/>
          </a:xfrm>
          <a:prstGeom prst="rect">
            <a:avLst/>
          </a:prstGeom>
        </p:spPr>
        <p:txBody>
          <a:bodyPr anchorCtr="0" anchor="b" bIns="91425" lIns="91425" rIns="91425" tIns="91425">
            <a:noAutofit/>
          </a:bodyPr>
          <a:lstStyle/>
          <a:p>
            <a:pPr lvl="0">
              <a:spcBef>
                <a:spcPts val="0"/>
              </a:spcBef>
              <a:buNone/>
            </a:pPr>
            <a:r>
              <a:rPr lang="en"/>
              <a:t>Phenotyping</a:t>
            </a:r>
          </a:p>
        </p:txBody>
      </p:sp>
      <p:sp>
        <p:nvSpPr>
          <p:cNvPr id="190" name="Shape 190"/>
          <p:cNvSpPr txBox="1"/>
          <p:nvPr>
            <p:ph idx="1" type="body"/>
          </p:nvPr>
        </p:nvSpPr>
        <p:spPr>
          <a:xfrm>
            <a:off x="844425" y="1538075"/>
            <a:ext cx="7156500" cy="3387900"/>
          </a:xfrm>
          <a:prstGeom prst="rect">
            <a:avLst/>
          </a:prstGeom>
        </p:spPr>
        <p:txBody>
          <a:bodyPr anchorCtr="0" anchor="t" bIns="91425" lIns="91425" rIns="91425" tIns="91425">
            <a:noAutofit/>
          </a:bodyPr>
          <a:lstStyle/>
          <a:p>
            <a:pPr indent="-228600" lvl="0" marL="457200" rtl="0">
              <a:spcBef>
                <a:spcPts val="0"/>
              </a:spcBef>
            </a:pPr>
            <a:r>
              <a:rPr lang="en"/>
              <a:t>Data from static questionnaire and app</a:t>
            </a:r>
          </a:p>
          <a:p>
            <a:pPr indent="-228600" lvl="0" marL="457200" rtl="0">
              <a:spcBef>
                <a:spcPts val="0"/>
              </a:spcBef>
            </a:pPr>
            <a:r>
              <a:rPr lang="en"/>
              <a:t>Structured in Open mHealth framework</a:t>
            </a:r>
          </a:p>
          <a:p>
            <a:pPr indent="-228600" lvl="0" marL="457200">
              <a:spcBef>
                <a:spcPts val="0"/>
              </a:spcBef>
            </a:pPr>
            <a:r>
              <a:rPr lang="en"/>
              <a:t>Use dynamic topic modeling to generate phenotypes and changes in time</a:t>
            </a:r>
          </a:p>
        </p:txBody>
      </p:sp>
      <p:sp>
        <p:nvSpPr>
          <p:cNvPr id="191" name="Shape 191"/>
          <p:cNvSpPr txBox="1"/>
          <p:nvPr>
            <p:ph idx="12" type="sldNum"/>
          </p:nvPr>
        </p:nvSpPr>
        <p:spPr>
          <a:xfrm>
            <a:off x="-75" y="0"/>
            <a:ext cx="669600" cy="1140000"/>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x="0" y="0"/>
          <a:ext cx="0" cy="0"/>
          <a:chOff x="0" y="0"/>
          <a:chExt cx="0" cy="0"/>
        </a:xfrm>
      </p:grpSpPr>
      <p:sp>
        <p:nvSpPr>
          <p:cNvPr id="196" name="Shape 196"/>
          <p:cNvSpPr txBox="1"/>
          <p:nvPr>
            <p:ph type="title"/>
          </p:nvPr>
        </p:nvSpPr>
        <p:spPr>
          <a:xfrm>
            <a:off x="844425" y="5597"/>
            <a:ext cx="3552600" cy="1140000"/>
          </a:xfrm>
          <a:prstGeom prst="rect">
            <a:avLst/>
          </a:prstGeom>
        </p:spPr>
        <p:txBody>
          <a:bodyPr anchorCtr="0" anchor="b" bIns="91425" lIns="91425" rIns="91425" tIns="91425">
            <a:noAutofit/>
          </a:bodyPr>
          <a:lstStyle/>
          <a:p>
            <a:pPr lvl="0">
              <a:spcBef>
                <a:spcPts val="0"/>
              </a:spcBef>
              <a:buNone/>
            </a:pPr>
            <a:r>
              <a:rPr lang="en"/>
              <a:t>Sample Phenotypes</a:t>
            </a:r>
          </a:p>
        </p:txBody>
      </p:sp>
      <p:sp>
        <p:nvSpPr>
          <p:cNvPr id="197" name="Shape 197"/>
          <p:cNvSpPr txBox="1"/>
          <p:nvPr>
            <p:ph idx="12" type="sldNum"/>
          </p:nvPr>
        </p:nvSpPr>
        <p:spPr>
          <a:xfrm>
            <a:off x="-75" y="0"/>
            <a:ext cx="669600" cy="1140000"/>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
        <p:nvSpPr>
          <p:cNvPr id="198" name="Shape 198"/>
          <p:cNvSpPr txBox="1"/>
          <p:nvPr>
            <p:ph idx="1" type="body"/>
          </p:nvPr>
        </p:nvSpPr>
        <p:spPr>
          <a:xfrm>
            <a:off x="844425" y="1538075"/>
            <a:ext cx="7671000" cy="3387900"/>
          </a:xfrm>
          <a:prstGeom prst="rect">
            <a:avLst/>
          </a:prstGeom>
        </p:spPr>
        <p:txBody>
          <a:bodyPr anchorCtr="0" anchor="t" bIns="91425" lIns="91425" rIns="91425" tIns="91425">
            <a:noAutofit/>
          </a:bodyPr>
          <a:lstStyle/>
          <a:p>
            <a:pPr lvl="0" rtl="0" algn="l">
              <a:spcBef>
                <a:spcPts val="0"/>
              </a:spcBef>
              <a:buNone/>
            </a:pPr>
            <a:r>
              <a:t/>
            </a:r>
            <a:endParaRPr/>
          </a:p>
          <a:p>
            <a:pPr indent="-228600" lvl="0" marL="457200" rtl="0" algn="ctr">
              <a:spcBef>
                <a:spcPts val="0"/>
              </a:spcBef>
              <a:buAutoNum type="arabicPeriod"/>
            </a:pPr>
            <a:r>
              <a:rPr i="1" lang="en"/>
              <a:t>Severe upper pelvic-pain</a:t>
            </a:r>
            <a:br>
              <a:rPr i="1" lang="en"/>
            </a:br>
            <a:r>
              <a:rPr i="1" lang="en"/>
              <a:t>during late menstruation phase with heavy exhaustion during late ovulation phase</a:t>
            </a:r>
          </a:p>
          <a:p>
            <a:pPr lvl="0" rtl="0" algn="ctr">
              <a:spcBef>
                <a:spcPts val="0"/>
              </a:spcBef>
              <a:buNone/>
            </a:pPr>
            <a:r>
              <a:t/>
            </a:r>
            <a:endParaRPr/>
          </a:p>
          <a:p>
            <a:pPr lvl="0" rtl="0" algn="ctr">
              <a:spcBef>
                <a:spcPts val="0"/>
              </a:spcBef>
              <a:buNone/>
            </a:pPr>
            <a:r>
              <a:rPr i="1" lang="en">
                <a:solidFill>
                  <a:srgbClr val="0A95B0"/>
                </a:solidFill>
              </a:rPr>
              <a:t>2.</a:t>
            </a:r>
            <a:r>
              <a:rPr i="1" lang="en"/>
              <a:t> Severe GI problems throughout ovulation and menstruation with co-occurring dairy intolerance</a:t>
            </a:r>
            <a:br>
              <a:rPr i="1" lang="en"/>
            </a:br>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x="0" y="0"/>
          <a:ext cx="0" cy="0"/>
          <a:chOff x="0" y="0"/>
          <a:chExt cx="0" cy="0"/>
        </a:xfrm>
      </p:grpSpPr>
      <p:sp>
        <p:nvSpPr>
          <p:cNvPr id="203" name="Shape 203"/>
          <p:cNvSpPr txBox="1"/>
          <p:nvPr>
            <p:ph type="ctrTitle"/>
          </p:nvPr>
        </p:nvSpPr>
        <p:spPr>
          <a:xfrm>
            <a:off x="685800" y="1907658"/>
            <a:ext cx="5008200" cy="1045200"/>
          </a:xfrm>
          <a:prstGeom prst="rect">
            <a:avLst/>
          </a:prstGeom>
        </p:spPr>
        <p:txBody>
          <a:bodyPr anchorCtr="0" anchor="b" bIns="91425" lIns="91425" rIns="91425" tIns="91425">
            <a:noAutofit/>
          </a:bodyPr>
          <a:lstStyle/>
          <a:p>
            <a:pPr lvl="0" rtl="0">
              <a:spcBef>
                <a:spcPts val="0"/>
              </a:spcBef>
              <a:buNone/>
            </a:pPr>
            <a:r>
              <a:rPr lang="en"/>
              <a:t>3.</a:t>
            </a:r>
          </a:p>
          <a:p>
            <a:pPr lvl="0" rtl="0">
              <a:spcBef>
                <a:spcPts val="0"/>
              </a:spcBef>
              <a:buNone/>
            </a:pPr>
            <a:r>
              <a:rPr lang="en"/>
              <a:t>Evaluation</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7" name="Shape 207"/>
        <p:cNvGrpSpPr/>
        <p:nvPr/>
      </p:nvGrpSpPr>
      <p:grpSpPr>
        <a:xfrm>
          <a:off x="0" y="0"/>
          <a:ext cx="0" cy="0"/>
          <a:chOff x="0" y="0"/>
          <a:chExt cx="0" cy="0"/>
        </a:xfrm>
      </p:grpSpPr>
      <p:sp>
        <p:nvSpPr>
          <p:cNvPr id="208" name="Shape 208"/>
          <p:cNvSpPr txBox="1"/>
          <p:nvPr>
            <p:ph type="title"/>
          </p:nvPr>
        </p:nvSpPr>
        <p:spPr>
          <a:xfrm>
            <a:off x="844425" y="5597"/>
            <a:ext cx="3552600" cy="1140000"/>
          </a:xfrm>
          <a:prstGeom prst="rect">
            <a:avLst/>
          </a:prstGeom>
        </p:spPr>
        <p:txBody>
          <a:bodyPr anchorCtr="0" anchor="b" bIns="91425" lIns="91425" rIns="91425" tIns="91425">
            <a:noAutofit/>
          </a:bodyPr>
          <a:lstStyle/>
          <a:p>
            <a:pPr lvl="0" rtl="0">
              <a:spcBef>
                <a:spcPts val="0"/>
              </a:spcBef>
              <a:buNone/>
            </a:pPr>
            <a:r>
              <a:rPr lang="en"/>
              <a:t>Engagement Evaluation</a:t>
            </a:r>
          </a:p>
        </p:txBody>
      </p:sp>
      <p:sp>
        <p:nvSpPr>
          <p:cNvPr id="209" name="Shape 209"/>
          <p:cNvSpPr txBox="1"/>
          <p:nvPr>
            <p:ph idx="1" type="body"/>
          </p:nvPr>
        </p:nvSpPr>
        <p:spPr>
          <a:xfrm>
            <a:off x="844425" y="1538075"/>
            <a:ext cx="7328100" cy="3387900"/>
          </a:xfrm>
          <a:prstGeom prst="rect">
            <a:avLst/>
          </a:prstGeom>
        </p:spPr>
        <p:txBody>
          <a:bodyPr anchorCtr="0" anchor="t" bIns="91425" lIns="91425" rIns="91425" tIns="91425">
            <a:noAutofit/>
          </a:bodyPr>
          <a:lstStyle/>
          <a:p>
            <a:pPr indent="-228600" lvl="0" marL="457200" rtl="0">
              <a:spcBef>
                <a:spcPts val="0"/>
              </a:spcBef>
            </a:pPr>
            <a:r>
              <a:rPr lang="en"/>
              <a:t>Measure engagement with randomized control trial of engagement features</a:t>
            </a:r>
          </a:p>
          <a:p>
            <a:pPr indent="-228600" lvl="0" marL="457200" rtl="0">
              <a:spcBef>
                <a:spcPts val="0"/>
              </a:spcBef>
            </a:pPr>
            <a:r>
              <a:rPr lang="en"/>
              <a:t>Data quality measured through number of log-ins/time </a:t>
            </a:r>
          </a:p>
          <a:p>
            <a:pPr indent="-228600" lvl="0" marL="457200" rtl="0">
              <a:spcBef>
                <a:spcPts val="0"/>
              </a:spcBef>
            </a:pPr>
            <a:r>
              <a:rPr lang="en"/>
              <a:t>Measure how well users needs being met with Self-Determination Theory Scale</a:t>
            </a:r>
          </a:p>
        </p:txBody>
      </p:sp>
      <p:sp>
        <p:nvSpPr>
          <p:cNvPr id="210" name="Shape 210"/>
          <p:cNvSpPr txBox="1"/>
          <p:nvPr>
            <p:ph idx="12" type="sldNum"/>
          </p:nvPr>
        </p:nvSpPr>
        <p:spPr>
          <a:xfrm>
            <a:off x="-75" y="0"/>
            <a:ext cx="669600" cy="11400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4" name="Shape 214"/>
        <p:cNvGrpSpPr/>
        <p:nvPr/>
      </p:nvGrpSpPr>
      <p:grpSpPr>
        <a:xfrm>
          <a:off x="0" y="0"/>
          <a:ext cx="0" cy="0"/>
          <a:chOff x="0" y="0"/>
          <a:chExt cx="0" cy="0"/>
        </a:xfrm>
      </p:grpSpPr>
      <p:sp>
        <p:nvSpPr>
          <p:cNvPr id="215" name="Shape 215"/>
          <p:cNvSpPr txBox="1"/>
          <p:nvPr>
            <p:ph type="title"/>
          </p:nvPr>
        </p:nvSpPr>
        <p:spPr>
          <a:xfrm>
            <a:off x="844425" y="5597"/>
            <a:ext cx="3552600" cy="1140000"/>
          </a:xfrm>
          <a:prstGeom prst="rect">
            <a:avLst/>
          </a:prstGeom>
        </p:spPr>
        <p:txBody>
          <a:bodyPr anchorCtr="0" anchor="b" bIns="91425" lIns="91425" rIns="91425" tIns="91425">
            <a:noAutofit/>
          </a:bodyPr>
          <a:lstStyle/>
          <a:p>
            <a:pPr lvl="0" rtl="0">
              <a:spcBef>
                <a:spcPts val="0"/>
              </a:spcBef>
              <a:buNone/>
            </a:pPr>
            <a:r>
              <a:rPr lang="en"/>
              <a:t>Phenotyping Evaluation</a:t>
            </a:r>
          </a:p>
        </p:txBody>
      </p:sp>
      <p:sp>
        <p:nvSpPr>
          <p:cNvPr id="216" name="Shape 216"/>
          <p:cNvSpPr txBox="1"/>
          <p:nvPr>
            <p:ph idx="1" type="body"/>
          </p:nvPr>
        </p:nvSpPr>
        <p:spPr>
          <a:xfrm>
            <a:off x="844425" y="1538075"/>
            <a:ext cx="7328100" cy="3387900"/>
          </a:xfrm>
          <a:prstGeom prst="rect">
            <a:avLst/>
          </a:prstGeom>
        </p:spPr>
        <p:txBody>
          <a:bodyPr anchorCtr="0" anchor="t" bIns="91425" lIns="91425" rIns="91425" tIns="91425">
            <a:noAutofit/>
          </a:bodyPr>
          <a:lstStyle/>
          <a:p>
            <a:pPr indent="-228600" lvl="0" marL="457200" rtl="0">
              <a:spcBef>
                <a:spcPts val="0"/>
              </a:spcBef>
            </a:pPr>
            <a:r>
              <a:rPr lang="en"/>
              <a:t>Compare learned phenotypes to survey data</a:t>
            </a:r>
          </a:p>
          <a:p>
            <a:pPr indent="-228600" lvl="0" marL="457200" rtl="0">
              <a:spcBef>
                <a:spcPts val="0"/>
              </a:spcBef>
            </a:pPr>
            <a:r>
              <a:rPr lang="en"/>
              <a:t>Test phenotype algorithm on simulated data that has known signals in input data</a:t>
            </a:r>
          </a:p>
          <a:p>
            <a:pPr indent="-228600" lvl="0" marL="457200" rtl="0">
              <a:spcBef>
                <a:spcPts val="0"/>
              </a:spcBef>
            </a:pPr>
            <a:r>
              <a:rPr lang="en"/>
              <a:t>Determine phenotype quality by employing patients and medical experts</a:t>
            </a:r>
          </a:p>
        </p:txBody>
      </p:sp>
      <p:sp>
        <p:nvSpPr>
          <p:cNvPr id="217" name="Shape 217"/>
          <p:cNvSpPr txBox="1"/>
          <p:nvPr>
            <p:ph idx="12" type="sldNum"/>
          </p:nvPr>
        </p:nvSpPr>
        <p:spPr>
          <a:xfrm>
            <a:off x="-75" y="0"/>
            <a:ext cx="669600" cy="11400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type="title"/>
          </p:nvPr>
        </p:nvSpPr>
        <p:spPr>
          <a:xfrm>
            <a:off x="5184000" y="876300"/>
            <a:ext cx="3195000" cy="1139999"/>
          </a:xfrm>
          <a:prstGeom prst="rect">
            <a:avLst/>
          </a:prstGeom>
        </p:spPr>
        <p:txBody>
          <a:bodyPr anchorCtr="0" anchor="t" bIns="91425" lIns="91425" rIns="91425" tIns="91425">
            <a:noAutofit/>
          </a:bodyPr>
          <a:lstStyle/>
          <a:p>
            <a:pPr lvl="0">
              <a:spcBef>
                <a:spcPts val="0"/>
              </a:spcBef>
              <a:buNone/>
            </a:pPr>
            <a:r>
              <a:rPr lang="en" sz="6000"/>
              <a:t>HELLO!</a:t>
            </a:r>
          </a:p>
        </p:txBody>
      </p:sp>
      <p:sp>
        <p:nvSpPr>
          <p:cNvPr id="87" name="Shape 87"/>
          <p:cNvSpPr txBox="1"/>
          <p:nvPr>
            <p:ph idx="1" type="body"/>
          </p:nvPr>
        </p:nvSpPr>
        <p:spPr>
          <a:xfrm>
            <a:off x="4981575" y="2090475"/>
            <a:ext cx="3842400" cy="2673000"/>
          </a:xfrm>
          <a:prstGeom prst="rect">
            <a:avLst/>
          </a:prstGeom>
        </p:spPr>
        <p:txBody>
          <a:bodyPr anchorCtr="0" anchor="t" bIns="91425" lIns="91425" rIns="91425" tIns="91425">
            <a:noAutofit/>
          </a:bodyPr>
          <a:lstStyle/>
          <a:p>
            <a:pPr lvl="0">
              <a:spcBef>
                <a:spcPts val="0"/>
              </a:spcBef>
              <a:buNone/>
            </a:pPr>
            <a:r>
              <a:rPr b="1" lang="en" sz="3000"/>
              <a:t>My name is </a:t>
            </a:r>
          </a:p>
          <a:p>
            <a:pPr lvl="0" rtl="0">
              <a:spcBef>
                <a:spcPts val="0"/>
              </a:spcBef>
              <a:buNone/>
            </a:pPr>
            <a:r>
              <a:rPr b="1" lang="en" sz="3000"/>
              <a:t>Mollie McKillop</a:t>
            </a:r>
          </a:p>
          <a:p>
            <a:pPr lvl="0" rtl="0">
              <a:spcBef>
                <a:spcPts val="0"/>
              </a:spcBef>
              <a:buClr>
                <a:schemeClr val="dk1"/>
              </a:buClr>
              <a:buSzPct val="61111"/>
              <a:buFont typeface="Arial"/>
              <a:buNone/>
            </a:pPr>
            <a:r>
              <a:rPr lang="en" sz="1800"/>
              <a:t>I am a PhD student in the Department of Biomedical Informatics at Columbia University.  I like health, technology, and science.</a:t>
            </a:r>
          </a:p>
          <a:p>
            <a:pPr lvl="0">
              <a:spcBef>
                <a:spcPts val="0"/>
              </a:spcBef>
              <a:buClr>
                <a:schemeClr val="dk1"/>
              </a:buClr>
              <a:buSzPct val="61111"/>
              <a:buFont typeface="Arial"/>
              <a:buNone/>
            </a:pPr>
            <a:r>
              <a:t/>
            </a:r>
            <a:endParaRPr b="1" sz="1800"/>
          </a:p>
          <a:p>
            <a:pPr lvl="0">
              <a:spcBef>
                <a:spcPts val="0"/>
              </a:spcBef>
              <a:buClr>
                <a:schemeClr val="dk1"/>
              </a:buClr>
              <a:buSzPct val="61111"/>
              <a:buFont typeface="Arial"/>
              <a:buNone/>
            </a:pPr>
            <a:r>
              <a:t/>
            </a:r>
            <a:endParaRPr b="1" sz="1800"/>
          </a:p>
        </p:txBody>
      </p:sp>
      <p:sp>
        <p:nvSpPr>
          <p:cNvPr id="88" name="Shape 88"/>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pic>
        <p:nvPicPr>
          <p:cNvPr id="89" name="Shape 89"/>
          <p:cNvPicPr preferRelativeResize="0"/>
          <p:nvPr/>
        </p:nvPicPr>
        <p:blipFill>
          <a:blip r:embed="rId3">
            <a:alphaModFix/>
          </a:blip>
          <a:stretch>
            <a:fillRect/>
          </a:stretch>
        </p:blipFill>
        <p:spPr>
          <a:xfrm>
            <a:off x="1104900" y="1414472"/>
            <a:ext cx="3233749" cy="3233722"/>
          </a:xfrm>
          <a:prstGeom prst="rect">
            <a:avLst/>
          </a:prstGeom>
          <a:noFill/>
          <a:ln>
            <a:noFill/>
          </a:ln>
        </p:spPr>
      </p:pic>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1" name="Shape 221"/>
        <p:cNvGrpSpPr/>
        <p:nvPr/>
      </p:nvGrpSpPr>
      <p:grpSpPr>
        <a:xfrm>
          <a:off x="0" y="0"/>
          <a:ext cx="0" cy="0"/>
          <a:chOff x="0" y="0"/>
          <a:chExt cx="0" cy="0"/>
        </a:xfrm>
      </p:grpSpPr>
      <p:sp>
        <p:nvSpPr>
          <p:cNvPr id="222" name="Shape 222"/>
          <p:cNvSpPr txBox="1"/>
          <p:nvPr>
            <p:ph type="title"/>
          </p:nvPr>
        </p:nvSpPr>
        <p:spPr>
          <a:xfrm>
            <a:off x="844425" y="5597"/>
            <a:ext cx="3552600" cy="1140000"/>
          </a:xfrm>
          <a:prstGeom prst="rect">
            <a:avLst/>
          </a:prstGeom>
        </p:spPr>
        <p:txBody>
          <a:bodyPr anchorCtr="0" anchor="b" bIns="91425" lIns="91425" rIns="91425" tIns="91425">
            <a:noAutofit/>
          </a:bodyPr>
          <a:lstStyle/>
          <a:p>
            <a:pPr lvl="0" rtl="0">
              <a:spcBef>
                <a:spcPts val="0"/>
              </a:spcBef>
              <a:buNone/>
            </a:pPr>
            <a:r>
              <a:rPr lang="en"/>
              <a:t>Implications</a:t>
            </a:r>
          </a:p>
        </p:txBody>
      </p:sp>
      <p:sp>
        <p:nvSpPr>
          <p:cNvPr id="223" name="Shape 223"/>
          <p:cNvSpPr txBox="1"/>
          <p:nvPr>
            <p:ph idx="1" type="body"/>
          </p:nvPr>
        </p:nvSpPr>
        <p:spPr>
          <a:xfrm>
            <a:off x="844425" y="1538075"/>
            <a:ext cx="7328100" cy="3387900"/>
          </a:xfrm>
          <a:prstGeom prst="rect">
            <a:avLst/>
          </a:prstGeom>
        </p:spPr>
        <p:txBody>
          <a:bodyPr anchorCtr="0" anchor="t" bIns="91425" lIns="91425" rIns="91425" tIns="91425">
            <a:noAutofit/>
          </a:bodyPr>
          <a:lstStyle/>
          <a:p>
            <a:pPr indent="-228600" lvl="0" marL="457200" rtl="0">
              <a:spcBef>
                <a:spcPts val="0"/>
              </a:spcBef>
            </a:pPr>
            <a:r>
              <a:rPr lang="en"/>
              <a:t>Tests a new approach to medical research</a:t>
            </a:r>
          </a:p>
          <a:p>
            <a:pPr indent="-228600" lvl="1" marL="914400" rtl="0">
              <a:spcBef>
                <a:spcPts val="0"/>
              </a:spcBef>
            </a:pPr>
            <a:r>
              <a:rPr lang="en"/>
              <a:t>Could be adopted to study other chronic diseases </a:t>
            </a:r>
          </a:p>
          <a:p>
            <a:pPr indent="-228600" lvl="0" marL="457200" rtl="0">
              <a:spcBef>
                <a:spcPts val="0"/>
              </a:spcBef>
            </a:pPr>
            <a:r>
              <a:rPr lang="en"/>
              <a:t>Engagement and tracking functionalities could be useful to patients in other chronic diseases</a:t>
            </a:r>
          </a:p>
          <a:p>
            <a:pPr lvl="0" rtl="0">
              <a:spcBef>
                <a:spcPts val="0"/>
              </a:spcBef>
              <a:buNone/>
            </a:pPr>
            <a:r>
              <a:t/>
            </a:r>
            <a:endParaRPr/>
          </a:p>
        </p:txBody>
      </p:sp>
      <p:sp>
        <p:nvSpPr>
          <p:cNvPr id="224" name="Shape 224"/>
          <p:cNvSpPr txBox="1"/>
          <p:nvPr>
            <p:ph idx="12" type="sldNum"/>
          </p:nvPr>
        </p:nvSpPr>
        <p:spPr>
          <a:xfrm>
            <a:off x="-75" y="0"/>
            <a:ext cx="669600" cy="11400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x="0" y="0"/>
          <a:ext cx="0" cy="0"/>
          <a:chOff x="0" y="0"/>
          <a:chExt cx="0" cy="0"/>
        </a:xfrm>
      </p:grpSpPr>
      <p:sp>
        <p:nvSpPr>
          <p:cNvPr id="229" name="Shape 229"/>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
        <p:nvSpPr>
          <p:cNvPr id="230" name="Shape 230"/>
          <p:cNvSpPr txBox="1"/>
          <p:nvPr>
            <p:ph type="title"/>
          </p:nvPr>
        </p:nvSpPr>
        <p:spPr>
          <a:xfrm>
            <a:off x="2974500" y="1066800"/>
            <a:ext cx="3195000" cy="1140000"/>
          </a:xfrm>
          <a:prstGeom prst="rect">
            <a:avLst/>
          </a:prstGeom>
        </p:spPr>
        <p:txBody>
          <a:bodyPr anchorCtr="0" anchor="t" bIns="91425" lIns="91425" rIns="91425" tIns="91425">
            <a:noAutofit/>
          </a:bodyPr>
          <a:lstStyle/>
          <a:p>
            <a:pPr lvl="0" rtl="0">
              <a:spcBef>
                <a:spcPts val="0"/>
              </a:spcBef>
              <a:buNone/>
            </a:pPr>
            <a:r>
              <a:rPr lang="en" sz="6000"/>
              <a:t>THANKS!</a:t>
            </a:r>
          </a:p>
        </p:txBody>
      </p:sp>
      <p:sp>
        <p:nvSpPr>
          <p:cNvPr id="231" name="Shape 231"/>
          <p:cNvSpPr txBox="1"/>
          <p:nvPr>
            <p:ph idx="1" type="body"/>
          </p:nvPr>
        </p:nvSpPr>
        <p:spPr>
          <a:xfrm>
            <a:off x="2714100" y="2052375"/>
            <a:ext cx="3715800" cy="2530800"/>
          </a:xfrm>
          <a:prstGeom prst="rect">
            <a:avLst/>
          </a:prstGeom>
        </p:spPr>
        <p:txBody>
          <a:bodyPr anchorCtr="0" anchor="t" bIns="91425" lIns="91425" rIns="91425" tIns="91425">
            <a:noAutofit/>
          </a:bodyPr>
          <a:lstStyle/>
          <a:p>
            <a:pPr lvl="0" rtl="0">
              <a:spcBef>
                <a:spcPts val="0"/>
              </a:spcBef>
              <a:buNone/>
            </a:pPr>
            <a:r>
              <a:rPr b="1" lang="en" sz="3000"/>
              <a:t>Any questions?</a:t>
            </a:r>
          </a:p>
          <a:p>
            <a:pPr lvl="0" rtl="0">
              <a:spcBef>
                <a:spcPts val="0"/>
              </a:spcBef>
              <a:buClr>
                <a:schemeClr val="dk1"/>
              </a:buClr>
              <a:buSzPct val="61111"/>
              <a:buFont typeface="Arial"/>
              <a:buNone/>
            </a:pPr>
            <a:r>
              <a:rPr lang="en" sz="1800"/>
              <a:t>You can find me at</a:t>
            </a:r>
          </a:p>
          <a:p>
            <a:pPr indent="-342900" lvl="0" marL="457200" rtl="0">
              <a:spcBef>
                <a:spcPts val="0"/>
              </a:spcBef>
              <a:buSzPct val="100000"/>
            </a:pPr>
            <a:r>
              <a:rPr lang="en" sz="1800"/>
              <a:t>mm4234@cumc.columbia.edu</a:t>
            </a:r>
          </a:p>
          <a:p>
            <a:pPr lvl="0" rtl="0">
              <a:spcBef>
                <a:spcPts val="0"/>
              </a:spcBef>
              <a:buNone/>
            </a:pPr>
            <a:r>
              <a:t/>
            </a:r>
            <a:endParaRPr sz="180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x="0" y="0"/>
          <a:ext cx="0" cy="0"/>
          <a:chOff x="0" y="0"/>
          <a:chExt cx="0" cy="0"/>
        </a:xfrm>
      </p:grpSpPr>
      <p:sp>
        <p:nvSpPr>
          <p:cNvPr id="94" name="Shape 94"/>
          <p:cNvSpPr txBox="1"/>
          <p:nvPr>
            <p:ph type="ctrTitle"/>
          </p:nvPr>
        </p:nvSpPr>
        <p:spPr>
          <a:xfrm>
            <a:off x="685800" y="1907658"/>
            <a:ext cx="5008199" cy="1045199"/>
          </a:xfrm>
          <a:prstGeom prst="rect">
            <a:avLst/>
          </a:prstGeom>
        </p:spPr>
        <p:txBody>
          <a:bodyPr anchorCtr="0" anchor="b" bIns="91425" lIns="91425" rIns="91425" tIns="91425">
            <a:noAutofit/>
          </a:bodyPr>
          <a:lstStyle/>
          <a:p>
            <a:pPr lvl="0" rtl="0">
              <a:spcBef>
                <a:spcPts val="0"/>
              </a:spcBef>
              <a:buNone/>
            </a:pPr>
            <a:r>
              <a:rPr lang="en"/>
              <a:t>1.</a:t>
            </a:r>
          </a:p>
          <a:p>
            <a:pPr lvl="0" rtl="0">
              <a:spcBef>
                <a:spcPts val="0"/>
              </a:spcBef>
              <a:buNone/>
            </a:pPr>
            <a:r>
              <a:rPr lang="en"/>
              <a:t>Background and Introduction</a:t>
            </a:r>
          </a:p>
        </p:txBody>
      </p:sp>
      <p:sp>
        <p:nvSpPr>
          <p:cNvPr id="95" name="Shape 95"/>
          <p:cNvSpPr txBox="1"/>
          <p:nvPr>
            <p:ph idx="12" type="sldNum"/>
          </p:nvPr>
        </p:nvSpPr>
        <p:spPr>
          <a:xfrm>
            <a:off x="-75" y="3420000"/>
            <a:ext cx="669599" cy="1723500"/>
          </a:xfrm>
          <a:prstGeom prst="rect">
            <a:avLst/>
          </a:prstGeom>
        </p:spPr>
        <p:txBody>
          <a:bodyPr anchorCtr="0" anchor="b" bIns="91425" lIns="91425" rIns="91425" tIns="91425">
            <a:noAutofit/>
          </a:bodyPr>
          <a:lstStyle/>
          <a:p>
            <a:pPr lvl="0">
              <a:spcBef>
                <a:spcPts val="0"/>
              </a:spcBef>
              <a:buNone/>
            </a:pPr>
            <a:r>
              <a:t/>
            </a:r>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x="0" y="0"/>
          <a:ext cx="0" cy="0"/>
          <a:chOff x="0" y="0"/>
          <a:chExt cx="0" cy="0"/>
        </a:xfrm>
      </p:grpSpPr>
      <p:sp>
        <p:nvSpPr>
          <p:cNvPr id="100" name="Shape 100"/>
          <p:cNvSpPr txBox="1"/>
          <p:nvPr>
            <p:ph type="title"/>
          </p:nvPr>
        </p:nvSpPr>
        <p:spPr>
          <a:xfrm>
            <a:off x="844425" y="5597"/>
            <a:ext cx="3552600" cy="1139999"/>
          </a:xfrm>
          <a:prstGeom prst="rect">
            <a:avLst/>
          </a:prstGeom>
        </p:spPr>
        <p:txBody>
          <a:bodyPr anchorCtr="0" anchor="b" bIns="91425" lIns="91425" rIns="91425" tIns="91425">
            <a:noAutofit/>
          </a:bodyPr>
          <a:lstStyle/>
          <a:p>
            <a:pPr lvl="0">
              <a:spcBef>
                <a:spcPts val="0"/>
              </a:spcBef>
              <a:buNone/>
            </a:pPr>
            <a:r>
              <a:rPr lang="en"/>
              <a:t>CHRONIC DISEASES</a:t>
            </a:r>
          </a:p>
        </p:txBody>
      </p:sp>
      <p:sp>
        <p:nvSpPr>
          <p:cNvPr id="101" name="Shape 101"/>
          <p:cNvSpPr txBox="1"/>
          <p:nvPr>
            <p:ph idx="1" type="body"/>
          </p:nvPr>
        </p:nvSpPr>
        <p:spPr>
          <a:xfrm>
            <a:off x="844425" y="1538075"/>
            <a:ext cx="7671000" cy="3443400"/>
          </a:xfrm>
          <a:prstGeom prst="rect">
            <a:avLst/>
          </a:prstGeom>
        </p:spPr>
        <p:txBody>
          <a:bodyPr anchorCtr="0" anchor="t" bIns="91425" lIns="91425" rIns="91425" tIns="91425">
            <a:noAutofit/>
          </a:bodyPr>
          <a:lstStyle/>
          <a:p>
            <a:pPr indent="-228600" lvl="0" marL="457200" rtl="0">
              <a:spcBef>
                <a:spcPts val="0"/>
              </a:spcBef>
            </a:pPr>
            <a:r>
              <a:rPr lang="en"/>
              <a:t>Chronic diseases responsible for 7 out of 10 deaths each year in the U.S. </a:t>
            </a:r>
          </a:p>
          <a:p>
            <a:pPr indent="-228600" lvl="0" marL="457200" rtl="0">
              <a:spcBef>
                <a:spcPts val="0"/>
              </a:spcBef>
            </a:pPr>
            <a:r>
              <a:rPr lang="en"/>
              <a:t>Chronic diseases account for 86% of the nation’s healthcare costs</a:t>
            </a:r>
          </a:p>
          <a:p>
            <a:pPr indent="-228600" lvl="0" marL="457200" rtl="0">
              <a:spcBef>
                <a:spcPts val="0"/>
              </a:spcBef>
            </a:pPr>
            <a:r>
              <a:rPr lang="en"/>
              <a:t>Our healthcare system not designed for these kinds of diseases</a:t>
            </a:r>
          </a:p>
          <a:p>
            <a:pPr indent="-228600" lvl="1" marL="914400" rtl="0">
              <a:spcBef>
                <a:spcPts val="0"/>
              </a:spcBef>
            </a:pPr>
            <a:r>
              <a:rPr lang="en"/>
              <a:t>Requires new approaches to treatment, care, even medical research!</a:t>
            </a:r>
          </a:p>
          <a:p>
            <a:pPr lvl="0" rtl="0">
              <a:spcBef>
                <a:spcPts val="0"/>
              </a:spcBef>
              <a:buNone/>
            </a:pPr>
            <a:r>
              <a:t/>
            </a:r>
            <a:endParaRPr/>
          </a:p>
          <a:p>
            <a:pPr lvl="0">
              <a:spcBef>
                <a:spcPts val="0"/>
              </a:spcBef>
              <a:buNone/>
            </a:pPr>
            <a:r>
              <a:t/>
            </a:r>
            <a:endParaRPr/>
          </a:p>
        </p:txBody>
      </p:sp>
      <p:sp>
        <p:nvSpPr>
          <p:cNvPr id="102" name="Shape 102"/>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 name="Shape 106"/>
        <p:cNvGrpSpPr/>
        <p:nvPr/>
      </p:nvGrpSpPr>
      <p:grpSpPr>
        <a:xfrm>
          <a:off x="0" y="0"/>
          <a:ext cx="0" cy="0"/>
          <a:chOff x="0" y="0"/>
          <a:chExt cx="0" cy="0"/>
        </a:xfrm>
      </p:grpSpPr>
      <p:sp>
        <p:nvSpPr>
          <p:cNvPr id="107" name="Shape 107"/>
          <p:cNvSpPr txBox="1"/>
          <p:nvPr>
            <p:ph type="title"/>
          </p:nvPr>
        </p:nvSpPr>
        <p:spPr>
          <a:xfrm>
            <a:off x="844425" y="5597"/>
            <a:ext cx="3552600" cy="1140000"/>
          </a:xfrm>
          <a:prstGeom prst="rect">
            <a:avLst/>
          </a:prstGeom>
        </p:spPr>
        <p:txBody>
          <a:bodyPr anchorCtr="0" anchor="b" bIns="91425" lIns="91425" rIns="91425" tIns="91425">
            <a:noAutofit/>
          </a:bodyPr>
          <a:lstStyle/>
          <a:p>
            <a:pPr lvl="0">
              <a:spcBef>
                <a:spcPts val="0"/>
              </a:spcBef>
              <a:buNone/>
            </a:pPr>
            <a:r>
              <a:rPr lang="en"/>
              <a:t>CURRENT TRENDS</a:t>
            </a:r>
          </a:p>
        </p:txBody>
      </p:sp>
      <p:sp>
        <p:nvSpPr>
          <p:cNvPr id="108" name="Shape 108"/>
          <p:cNvSpPr txBox="1"/>
          <p:nvPr>
            <p:ph idx="1" type="body"/>
          </p:nvPr>
        </p:nvSpPr>
        <p:spPr>
          <a:xfrm>
            <a:off x="844425" y="1333500"/>
            <a:ext cx="7918500" cy="3467100"/>
          </a:xfrm>
          <a:prstGeom prst="rect">
            <a:avLst/>
          </a:prstGeom>
        </p:spPr>
        <p:txBody>
          <a:bodyPr anchorCtr="0" anchor="t" bIns="91425" lIns="91425" rIns="91425" tIns="91425">
            <a:noAutofit/>
          </a:bodyPr>
          <a:lstStyle/>
          <a:p>
            <a:pPr indent="-228600" lvl="0" marL="457200">
              <a:spcBef>
                <a:spcPts val="0"/>
              </a:spcBef>
            </a:pPr>
            <a:r>
              <a:rPr lang="en"/>
              <a:t>mHealth</a:t>
            </a:r>
          </a:p>
          <a:p>
            <a:pPr indent="-228600" lvl="0" marL="457200">
              <a:spcBef>
                <a:spcPts val="0"/>
              </a:spcBef>
            </a:pPr>
            <a:r>
              <a:rPr lang="en"/>
              <a:t>Quantified Self</a:t>
            </a:r>
          </a:p>
          <a:p>
            <a:pPr indent="-228600" lvl="0" marL="457200" rtl="0">
              <a:spcBef>
                <a:spcPts val="0"/>
              </a:spcBef>
            </a:pPr>
            <a:r>
              <a:rPr lang="en"/>
              <a:t>Patient centered care</a:t>
            </a:r>
          </a:p>
          <a:p>
            <a:pPr indent="-228600" lvl="0" marL="457200" rtl="0">
              <a:spcBef>
                <a:spcPts val="0"/>
              </a:spcBef>
            </a:pPr>
            <a:r>
              <a:rPr lang="en"/>
              <a:t>Precision medicine</a:t>
            </a:r>
          </a:p>
          <a:p>
            <a:pPr indent="-228600" lvl="0" marL="457200" rtl="0">
              <a:spcBef>
                <a:spcPts val="0"/>
              </a:spcBef>
            </a:pPr>
            <a:r>
              <a:rPr lang="en"/>
              <a:t>BD2K initiative</a:t>
            </a:r>
          </a:p>
          <a:p>
            <a:pPr lvl="0" rtl="0">
              <a:spcBef>
                <a:spcPts val="0"/>
              </a:spcBef>
              <a:buNone/>
            </a:pPr>
            <a:r>
              <a:t/>
            </a:r>
            <a:endParaRPr/>
          </a:p>
          <a:p>
            <a:pPr lvl="0" rtl="0" algn="ctr">
              <a:spcBef>
                <a:spcPts val="0"/>
              </a:spcBef>
              <a:buNone/>
            </a:pPr>
            <a:r>
              <a:rPr lang="en"/>
              <a:t>... are pushing towards new models of medical care and research </a:t>
            </a:r>
          </a:p>
          <a:p>
            <a:pPr lvl="0" rtl="0">
              <a:spcBef>
                <a:spcPts val="0"/>
              </a:spcBef>
              <a:buNone/>
            </a:pPr>
            <a:r>
              <a:t/>
            </a:r>
            <a:endParaRPr/>
          </a:p>
          <a:p>
            <a:pPr lvl="0">
              <a:spcBef>
                <a:spcPts val="0"/>
              </a:spcBef>
              <a:buNone/>
            </a:pPr>
            <a:r>
              <a:t/>
            </a:r>
            <a:endParaRPr/>
          </a:p>
          <a:p>
            <a:pPr lvl="0">
              <a:spcBef>
                <a:spcPts val="0"/>
              </a:spcBef>
              <a:buNone/>
            </a:pPr>
            <a:r>
              <a:t/>
            </a:r>
            <a:endParaRPr/>
          </a:p>
        </p:txBody>
      </p:sp>
      <p:sp>
        <p:nvSpPr>
          <p:cNvPr id="109" name="Shape 109"/>
          <p:cNvSpPr txBox="1"/>
          <p:nvPr>
            <p:ph idx="12" type="sldNum"/>
          </p:nvPr>
        </p:nvSpPr>
        <p:spPr>
          <a:xfrm>
            <a:off x="-75" y="0"/>
            <a:ext cx="669600" cy="1140000"/>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idx="4294967295" type="ctrTitle"/>
          </p:nvPr>
        </p:nvSpPr>
        <p:spPr>
          <a:xfrm>
            <a:off x="844425" y="1615075"/>
            <a:ext cx="5178600" cy="1159800"/>
          </a:xfrm>
          <a:prstGeom prst="rect">
            <a:avLst/>
          </a:prstGeom>
        </p:spPr>
        <p:txBody>
          <a:bodyPr anchorCtr="0" anchor="b" bIns="91425" lIns="91425" rIns="91425" tIns="91425">
            <a:noAutofit/>
          </a:bodyPr>
          <a:lstStyle/>
          <a:p>
            <a:pPr lvl="0" rtl="0">
              <a:spcBef>
                <a:spcPts val="0"/>
              </a:spcBef>
              <a:buNone/>
            </a:pPr>
            <a:r>
              <a:rPr lang="en" sz="6300"/>
              <a:t>DIGITAL HEALTH</a:t>
            </a:r>
          </a:p>
        </p:txBody>
      </p:sp>
      <p:sp>
        <p:nvSpPr>
          <p:cNvPr id="115" name="Shape 115"/>
          <p:cNvSpPr txBox="1"/>
          <p:nvPr>
            <p:ph idx="4294967295" type="subTitle"/>
          </p:nvPr>
        </p:nvSpPr>
        <p:spPr>
          <a:xfrm>
            <a:off x="844425" y="2717325"/>
            <a:ext cx="5178600" cy="784800"/>
          </a:xfrm>
          <a:prstGeom prst="rect">
            <a:avLst/>
          </a:prstGeom>
        </p:spPr>
        <p:txBody>
          <a:bodyPr anchorCtr="0" anchor="t" bIns="91425" lIns="91425" rIns="91425" tIns="91425">
            <a:noAutofit/>
          </a:bodyPr>
          <a:lstStyle/>
          <a:p>
            <a:pPr lvl="0" rtl="0">
              <a:spcBef>
                <a:spcPts val="0"/>
              </a:spcBef>
              <a:buNone/>
            </a:pPr>
            <a:r>
              <a:rPr lang="en"/>
              <a:t>empowering people to better track, manage, and improve their own health and live better through digital tools</a:t>
            </a:r>
          </a:p>
        </p:txBody>
      </p:sp>
      <p:sp>
        <p:nvSpPr>
          <p:cNvPr id="116" name="Shape 116"/>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
        <p:nvSpPr>
          <p:cNvPr id="117" name="Shape 117"/>
          <p:cNvSpPr/>
          <p:nvPr/>
        </p:nvSpPr>
        <p:spPr>
          <a:xfrm rot="2700000">
            <a:off x="6369880" y="1167776"/>
            <a:ext cx="669488" cy="669488"/>
          </a:xfrm>
          <a:prstGeom prst="teardrop">
            <a:avLst>
              <a:gd fmla="val 100000" name="adj"/>
            </a:avLst>
          </a:prstGeom>
          <a:solidFill>
            <a:srgbClr val="0DB7C4"/>
          </a:solidFill>
          <a:ln>
            <a:noFill/>
          </a:ln>
        </p:spPr>
        <p:txBody>
          <a:bodyPr anchorCtr="0" anchor="ctr" bIns="91425" lIns="91425" rIns="91425" tIns="91425">
            <a:noAutofit/>
          </a:bodyPr>
          <a:lstStyle/>
          <a:p>
            <a:pPr lvl="0">
              <a:spcBef>
                <a:spcPts val="0"/>
              </a:spcBef>
              <a:buNone/>
            </a:pPr>
            <a:r>
              <a:t/>
            </a:r>
            <a:endParaRPr/>
          </a:p>
        </p:txBody>
      </p:sp>
      <p:sp>
        <p:nvSpPr>
          <p:cNvPr id="118" name="Shape 118"/>
          <p:cNvSpPr/>
          <p:nvPr/>
        </p:nvSpPr>
        <p:spPr>
          <a:xfrm flipH="1" rot="-2700000">
            <a:off x="7667080" y="3007201"/>
            <a:ext cx="669488" cy="669488"/>
          </a:xfrm>
          <a:prstGeom prst="teardrop">
            <a:avLst>
              <a:gd fmla="val 100000" name="adj"/>
            </a:avLst>
          </a:prstGeom>
          <a:solidFill>
            <a:srgbClr val="F24745"/>
          </a:solidFill>
          <a:ln>
            <a:noFill/>
          </a:ln>
        </p:spPr>
        <p:txBody>
          <a:bodyPr anchorCtr="0" anchor="ctr" bIns="91425" lIns="91425" rIns="91425" tIns="91425">
            <a:noAutofit/>
          </a:bodyPr>
          <a:lstStyle/>
          <a:p>
            <a:pPr lvl="0">
              <a:spcBef>
                <a:spcPts val="0"/>
              </a:spcBef>
              <a:buNone/>
            </a:pPr>
            <a:r>
              <a:t/>
            </a:r>
            <a:endParaRPr/>
          </a:p>
        </p:txBody>
      </p:sp>
      <p:grpSp>
        <p:nvGrpSpPr>
          <p:cNvPr id="119" name="Shape 119"/>
          <p:cNvGrpSpPr/>
          <p:nvPr/>
        </p:nvGrpSpPr>
        <p:grpSpPr>
          <a:xfrm>
            <a:off x="7841620" y="3181753"/>
            <a:ext cx="320398" cy="320377"/>
            <a:chOff x="1951075" y="2333250"/>
            <a:chExt cx="381200" cy="381175"/>
          </a:xfrm>
        </p:grpSpPr>
        <p:sp>
          <p:nvSpPr>
            <p:cNvPr id="120" name="Shape 120"/>
            <p:cNvSpPr/>
            <p:nvPr/>
          </p:nvSpPr>
          <p:spPr>
            <a:xfrm>
              <a:off x="1951075" y="2333250"/>
              <a:ext cx="381200" cy="381175"/>
            </a:xfrm>
            <a:custGeom>
              <a:pathLst>
                <a:path extrusionOk="0" fill="none" h="15247" w="15248">
                  <a:moveTo>
                    <a:pt x="7624" y="0"/>
                  </a:moveTo>
                  <a:lnTo>
                    <a:pt x="7624" y="0"/>
                  </a:lnTo>
                  <a:lnTo>
                    <a:pt x="7234" y="0"/>
                  </a:lnTo>
                  <a:lnTo>
                    <a:pt x="6845" y="49"/>
                  </a:lnTo>
                  <a:lnTo>
                    <a:pt x="6455" y="98"/>
                  </a:lnTo>
                  <a:lnTo>
                    <a:pt x="6090" y="147"/>
                  </a:lnTo>
                  <a:lnTo>
                    <a:pt x="5724" y="244"/>
                  </a:lnTo>
                  <a:lnTo>
                    <a:pt x="5359" y="341"/>
                  </a:lnTo>
                  <a:lnTo>
                    <a:pt x="4994" y="463"/>
                  </a:lnTo>
                  <a:lnTo>
                    <a:pt x="4653" y="609"/>
                  </a:lnTo>
                  <a:lnTo>
                    <a:pt x="4312" y="755"/>
                  </a:lnTo>
                  <a:lnTo>
                    <a:pt x="3995" y="926"/>
                  </a:lnTo>
                  <a:lnTo>
                    <a:pt x="3678" y="1096"/>
                  </a:lnTo>
                  <a:lnTo>
                    <a:pt x="3362" y="1291"/>
                  </a:lnTo>
                  <a:lnTo>
                    <a:pt x="3070" y="1510"/>
                  </a:lnTo>
                  <a:lnTo>
                    <a:pt x="2777" y="1730"/>
                  </a:lnTo>
                  <a:lnTo>
                    <a:pt x="2509" y="1973"/>
                  </a:lnTo>
                  <a:lnTo>
                    <a:pt x="2242" y="2241"/>
                  </a:lnTo>
                  <a:lnTo>
                    <a:pt x="1974" y="2509"/>
                  </a:lnTo>
                  <a:lnTo>
                    <a:pt x="1730" y="2777"/>
                  </a:lnTo>
                  <a:lnTo>
                    <a:pt x="1511" y="3069"/>
                  </a:lnTo>
                  <a:lnTo>
                    <a:pt x="1292" y="3361"/>
                  </a:lnTo>
                  <a:lnTo>
                    <a:pt x="1097" y="3678"/>
                  </a:lnTo>
                  <a:lnTo>
                    <a:pt x="926" y="3995"/>
                  </a:lnTo>
                  <a:lnTo>
                    <a:pt x="756" y="4311"/>
                  </a:lnTo>
                  <a:lnTo>
                    <a:pt x="610" y="4652"/>
                  </a:lnTo>
                  <a:lnTo>
                    <a:pt x="464" y="4993"/>
                  </a:lnTo>
                  <a:lnTo>
                    <a:pt x="342" y="5358"/>
                  </a:lnTo>
                  <a:lnTo>
                    <a:pt x="244" y="5724"/>
                  </a:lnTo>
                  <a:lnTo>
                    <a:pt x="147" y="6089"/>
                  </a:lnTo>
                  <a:lnTo>
                    <a:pt x="98" y="6454"/>
                  </a:lnTo>
                  <a:lnTo>
                    <a:pt x="50" y="6844"/>
                  </a:lnTo>
                  <a:lnTo>
                    <a:pt x="1" y="7234"/>
                  </a:lnTo>
                  <a:lnTo>
                    <a:pt x="1" y="7623"/>
                  </a:lnTo>
                  <a:lnTo>
                    <a:pt x="1" y="7623"/>
                  </a:lnTo>
                  <a:lnTo>
                    <a:pt x="1" y="8013"/>
                  </a:lnTo>
                  <a:lnTo>
                    <a:pt x="50" y="8403"/>
                  </a:lnTo>
                  <a:lnTo>
                    <a:pt x="98" y="8793"/>
                  </a:lnTo>
                  <a:lnTo>
                    <a:pt x="147" y="9158"/>
                  </a:lnTo>
                  <a:lnTo>
                    <a:pt x="244" y="9523"/>
                  </a:lnTo>
                  <a:lnTo>
                    <a:pt x="342" y="9889"/>
                  </a:lnTo>
                  <a:lnTo>
                    <a:pt x="464" y="10254"/>
                  </a:lnTo>
                  <a:lnTo>
                    <a:pt x="610" y="10595"/>
                  </a:lnTo>
                  <a:lnTo>
                    <a:pt x="756" y="10936"/>
                  </a:lnTo>
                  <a:lnTo>
                    <a:pt x="926" y="11252"/>
                  </a:lnTo>
                  <a:lnTo>
                    <a:pt x="1097" y="11569"/>
                  </a:lnTo>
                  <a:lnTo>
                    <a:pt x="1292" y="11886"/>
                  </a:lnTo>
                  <a:lnTo>
                    <a:pt x="1511" y="12178"/>
                  </a:lnTo>
                  <a:lnTo>
                    <a:pt x="1730" y="12470"/>
                  </a:lnTo>
                  <a:lnTo>
                    <a:pt x="1974" y="12738"/>
                  </a:lnTo>
                  <a:lnTo>
                    <a:pt x="2242" y="13006"/>
                  </a:lnTo>
                  <a:lnTo>
                    <a:pt x="2509" y="13274"/>
                  </a:lnTo>
                  <a:lnTo>
                    <a:pt x="2777" y="13517"/>
                  </a:lnTo>
                  <a:lnTo>
                    <a:pt x="3070" y="13737"/>
                  </a:lnTo>
                  <a:lnTo>
                    <a:pt x="3362" y="13956"/>
                  </a:lnTo>
                  <a:lnTo>
                    <a:pt x="3678" y="14151"/>
                  </a:lnTo>
                  <a:lnTo>
                    <a:pt x="3995" y="14321"/>
                  </a:lnTo>
                  <a:lnTo>
                    <a:pt x="4312" y="14492"/>
                  </a:lnTo>
                  <a:lnTo>
                    <a:pt x="4653" y="14638"/>
                  </a:lnTo>
                  <a:lnTo>
                    <a:pt x="4994" y="14784"/>
                  </a:lnTo>
                  <a:lnTo>
                    <a:pt x="5359" y="14906"/>
                  </a:lnTo>
                  <a:lnTo>
                    <a:pt x="5724" y="15003"/>
                  </a:lnTo>
                  <a:lnTo>
                    <a:pt x="6090" y="15100"/>
                  </a:lnTo>
                  <a:lnTo>
                    <a:pt x="6455" y="15149"/>
                  </a:lnTo>
                  <a:lnTo>
                    <a:pt x="6845" y="15198"/>
                  </a:lnTo>
                  <a:lnTo>
                    <a:pt x="7234" y="15247"/>
                  </a:lnTo>
                  <a:lnTo>
                    <a:pt x="7624" y="15247"/>
                  </a:lnTo>
                  <a:lnTo>
                    <a:pt x="7624" y="15247"/>
                  </a:lnTo>
                  <a:lnTo>
                    <a:pt x="8014" y="15247"/>
                  </a:lnTo>
                  <a:lnTo>
                    <a:pt x="8403" y="15198"/>
                  </a:lnTo>
                  <a:lnTo>
                    <a:pt x="8793" y="15149"/>
                  </a:lnTo>
                  <a:lnTo>
                    <a:pt x="9158" y="15100"/>
                  </a:lnTo>
                  <a:lnTo>
                    <a:pt x="9524" y="15003"/>
                  </a:lnTo>
                  <a:lnTo>
                    <a:pt x="9889" y="14906"/>
                  </a:lnTo>
                  <a:lnTo>
                    <a:pt x="10254" y="14784"/>
                  </a:lnTo>
                  <a:lnTo>
                    <a:pt x="10595" y="14638"/>
                  </a:lnTo>
                  <a:lnTo>
                    <a:pt x="10936" y="14492"/>
                  </a:lnTo>
                  <a:lnTo>
                    <a:pt x="11253" y="14321"/>
                  </a:lnTo>
                  <a:lnTo>
                    <a:pt x="11569" y="14151"/>
                  </a:lnTo>
                  <a:lnTo>
                    <a:pt x="11886" y="13956"/>
                  </a:lnTo>
                  <a:lnTo>
                    <a:pt x="12178" y="13737"/>
                  </a:lnTo>
                  <a:lnTo>
                    <a:pt x="12471" y="13517"/>
                  </a:lnTo>
                  <a:lnTo>
                    <a:pt x="12739" y="13274"/>
                  </a:lnTo>
                  <a:lnTo>
                    <a:pt x="13006" y="13006"/>
                  </a:lnTo>
                  <a:lnTo>
                    <a:pt x="13274" y="12738"/>
                  </a:lnTo>
                  <a:lnTo>
                    <a:pt x="13518" y="12470"/>
                  </a:lnTo>
                  <a:lnTo>
                    <a:pt x="13737" y="12178"/>
                  </a:lnTo>
                  <a:lnTo>
                    <a:pt x="13956" y="11886"/>
                  </a:lnTo>
                  <a:lnTo>
                    <a:pt x="14151" y="11569"/>
                  </a:lnTo>
                  <a:lnTo>
                    <a:pt x="14322" y="11252"/>
                  </a:lnTo>
                  <a:lnTo>
                    <a:pt x="14492" y="10936"/>
                  </a:lnTo>
                  <a:lnTo>
                    <a:pt x="14638" y="10595"/>
                  </a:lnTo>
                  <a:lnTo>
                    <a:pt x="14784" y="10254"/>
                  </a:lnTo>
                  <a:lnTo>
                    <a:pt x="14906" y="9889"/>
                  </a:lnTo>
                  <a:lnTo>
                    <a:pt x="15004" y="9523"/>
                  </a:lnTo>
                  <a:lnTo>
                    <a:pt x="15101" y="9158"/>
                  </a:lnTo>
                  <a:lnTo>
                    <a:pt x="15150" y="8793"/>
                  </a:lnTo>
                  <a:lnTo>
                    <a:pt x="15198" y="8403"/>
                  </a:lnTo>
                  <a:lnTo>
                    <a:pt x="15247" y="8013"/>
                  </a:lnTo>
                  <a:lnTo>
                    <a:pt x="15247" y="7623"/>
                  </a:lnTo>
                  <a:lnTo>
                    <a:pt x="15247" y="7623"/>
                  </a:lnTo>
                  <a:lnTo>
                    <a:pt x="15247" y="7234"/>
                  </a:lnTo>
                  <a:lnTo>
                    <a:pt x="15198" y="6844"/>
                  </a:lnTo>
                  <a:lnTo>
                    <a:pt x="15150" y="6454"/>
                  </a:lnTo>
                  <a:lnTo>
                    <a:pt x="15101" y="6089"/>
                  </a:lnTo>
                  <a:lnTo>
                    <a:pt x="15004" y="5724"/>
                  </a:lnTo>
                  <a:lnTo>
                    <a:pt x="14906" y="5358"/>
                  </a:lnTo>
                  <a:lnTo>
                    <a:pt x="14784" y="4993"/>
                  </a:lnTo>
                  <a:lnTo>
                    <a:pt x="14638" y="4652"/>
                  </a:lnTo>
                  <a:lnTo>
                    <a:pt x="14492" y="4311"/>
                  </a:lnTo>
                  <a:lnTo>
                    <a:pt x="14322" y="3995"/>
                  </a:lnTo>
                  <a:lnTo>
                    <a:pt x="14151" y="3678"/>
                  </a:lnTo>
                  <a:lnTo>
                    <a:pt x="13956" y="3361"/>
                  </a:lnTo>
                  <a:lnTo>
                    <a:pt x="13737" y="3069"/>
                  </a:lnTo>
                  <a:lnTo>
                    <a:pt x="13518" y="2777"/>
                  </a:lnTo>
                  <a:lnTo>
                    <a:pt x="13274" y="2509"/>
                  </a:lnTo>
                  <a:lnTo>
                    <a:pt x="13006" y="2241"/>
                  </a:lnTo>
                  <a:lnTo>
                    <a:pt x="12739" y="1973"/>
                  </a:lnTo>
                  <a:lnTo>
                    <a:pt x="12471" y="1730"/>
                  </a:lnTo>
                  <a:lnTo>
                    <a:pt x="12178" y="1510"/>
                  </a:lnTo>
                  <a:lnTo>
                    <a:pt x="11886" y="1291"/>
                  </a:lnTo>
                  <a:lnTo>
                    <a:pt x="11569" y="1096"/>
                  </a:lnTo>
                  <a:lnTo>
                    <a:pt x="11253" y="926"/>
                  </a:lnTo>
                  <a:lnTo>
                    <a:pt x="10936" y="755"/>
                  </a:lnTo>
                  <a:lnTo>
                    <a:pt x="10595" y="609"/>
                  </a:lnTo>
                  <a:lnTo>
                    <a:pt x="10254" y="463"/>
                  </a:lnTo>
                  <a:lnTo>
                    <a:pt x="9889" y="341"/>
                  </a:lnTo>
                  <a:lnTo>
                    <a:pt x="9524" y="244"/>
                  </a:lnTo>
                  <a:lnTo>
                    <a:pt x="9158" y="147"/>
                  </a:lnTo>
                  <a:lnTo>
                    <a:pt x="8793" y="98"/>
                  </a:lnTo>
                  <a:lnTo>
                    <a:pt x="8403" y="49"/>
                  </a:lnTo>
                  <a:lnTo>
                    <a:pt x="8014" y="0"/>
                  </a:lnTo>
                  <a:lnTo>
                    <a:pt x="7624" y="0"/>
                  </a:lnTo>
                  <a:lnTo>
                    <a:pt x="7624" y="0"/>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solidFill>
                  <a:srgbClr val="FFFFFF"/>
                </a:solidFill>
              </a:endParaRPr>
            </a:p>
          </p:txBody>
        </p:sp>
        <p:sp>
          <p:nvSpPr>
            <p:cNvPr id="121" name="Shape 121"/>
            <p:cNvSpPr/>
            <p:nvPr/>
          </p:nvSpPr>
          <p:spPr>
            <a:xfrm>
              <a:off x="2197675" y="2503125"/>
              <a:ext cx="43875" cy="47525"/>
            </a:xfrm>
            <a:custGeom>
              <a:pathLst>
                <a:path extrusionOk="0" fill="none" h="1901" w="1755">
                  <a:moveTo>
                    <a:pt x="877" y="0"/>
                  </a:moveTo>
                  <a:lnTo>
                    <a:pt x="877" y="0"/>
                  </a:lnTo>
                  <a:lnTo>
                    <a:pt x="1048" y="25"/>
                  </a:lnTo>
                  <a:lnTo>
                    <a:pt x="1218" y="73"/>
                  </a:lnTo>
                  <a:lnTo>
                    <a:pt x="1365" y="171"/>
                  </a:lnTo>
                  <a:lnTo>
                    <a:pt x="1511" y="268"/>
                  </a:lnTo>
                  <a:lnTo>
                    <a:pt x="1608" y="414"/>
                  </a:lnTo>
                  <a:lnTo>
                    <a:pt x="1681" y="585"/>
                  </a:lnTo>
                  <a:lnTo>
                    <a:pt x="1730" y="755"/>
                  </a:lnTo>
                  <a:lnTo>
                    <a:pt x="1754" y="950"/>
                  </a:lnTo>
                  <a:lnTo>
                    <a:pt x="1754" y="950"/>
                  </a:lnTo>
                  <a:lnTo>
                    <a:pt x="1730" y="1145"/>
                  </a:lnTo>
                  <a:lnTo>
                    <a:pt x="1681" y="1316"/>
                  </a:lnTo>
                  <a:lnTo>
                    <a:pt x="1608" y="1486"/>
                  </a:lnTo>
                  <a:lnTo>
                    <a:pt x="1511" y="1632"/>
                  </a:lnTo>
                  <a:lnTo>
                    <a:pt x="1365" y="1730"/>
                  </a:lnTo>
                  <a:lnTo>
                    <a:pt x="1218" y="1827"/>
                  </a:lnTo>
                  <a:lnTo>
                    <a:pt x="1048" y="1876"/>
                  </a:lnTo>
                  <a:lnTo>
                    <a:pt x="877" y="1900"/>
                  </a:lnTo>
                  <a:lnTo>
                    <a:pt x="877" y="1900"/>
                  </a:lnTo>
                  <a:lnTo>
                    <a:pt x="707" y="1876"/>
                  </a:lnTo>
                  <a:lnTo>
                    <a:pt x="536" y="1827"/>
                  </a:lnTo>
                  <a:lnTo>
                    <a:pt x="390" y="1730"/>
                  </a:lnTo>
                  <a:lnTo>
                    <a:pt x="244" y="1632"/>
                  </a:lnTo>
                  <a:lnTo>
                    <a:pt x="147" y="1486"/>
                  </a:lnTo>
                  <a:lnTo>
                    <a:pt x="74" y="1316"/>
                  </a:lnTo>
                  <a:lnTo>
                    <a:pt x="25" y="1145"/>
                  </a:lnTo>
                  <a:lnTo>
                    <a:pt x="1" y="950"/>
                  </a:lnTo>
                  <a:lnTo>
                    <a:pt x="1" y="950"/>
                  </a:lnTo>
                  <a:lnTo>
                    <a:pt x="25" y="755"/>
                  </a:lnTo>
                  <a:lnTo>
                    <a:pt x="74" y="585"/>
                  </a:lnTo>
                  <a:lnTo>
                    <a:pt x="147" y="414"/>
                  </a:lnTo>
                  <a:lnTo>
                    <a:pt x="244" y="268"/>
                  </a:lnTo>
                  <a:lnTo>
                    <a:pt x="390" y="171"/>
                  </a:lnTo>
                  <a:lnTo>
                    <a:pt x="536" y="73"/>
                  </a:lnTo>
                  <a:lnTo>
                    <a:pt x="707" y="25"/>
                  </a:lnTo>
                  <a:lnTo>
                    <a:pt x="877" y="0"/>
                  </a:lnTo>
                  <a:lnTo>
                    <a:pt x="877" y="0"/>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solidFill>
                  <a:srgbClr val="FFFFFF"/>
                </a:solidFill>
              </a:endParaRPr>
            </a:p>
          </p:txBody>
        </p:sp>
        <p:sp>
          <p:nvSpPr>
            <p:cNvPr id="122" name="Shape 122"/>
            <p:cNvSpPr/>
            <p:nvPr/>
          </p:nvSpPr>
          <p:spPr>
            <a:xfrm>
              <a:off x="2041800" y="2503125"/>
              <a:ext cx="43875" cy="47525"/>
            </a:xfrm>
            <a:custGeom>
              <a:pathLst>
                <a:path extrusionOk="0" fill="none" h="1901" w="1755">
                  <a:moveTo>
                    <a:pt x="878" y="0"/>
                  </a:moveTo>
                  <a:lnTo>
                    <a:pt x="878" y="0"/>
                  </a:lnTo>
                  <a:lnTo>
                    <a:pt x="1048" y="25"/>
                  </a:lnTo>
                  <a:lnTo>
                    <a:pt x="1219" y="73"/>
                  </a:lnTo>
                  <a:lnTo>
                    <a:pt x="1365" y="171"/>
                  </a:lnTo>
                  <a:lnTo>
                    <a:pt x="1511" y="268"/>
                  </a:lnTo>
                  <a:lnTo>
                    <a:pt x="1608" y="414"/>
                  </a:lnTo>
                  <a:lnTo>
                    <a:pt x="1681" y="585"/>
                  </a:lnTo>
                  <a:lnTo>
                    <a:pt x="1730" y="755"/>
                  </a:lnTo>
                  <a:lnTo>
                    <a:pt x="1754" y="950"/>
                  </a:lnTo>
                  <a:lnTo>
                    <a:pt x="1754" y="950"/>
                  </a:lnTo>
                  <a:lnTo>
                    <a:pt x="1730" y="1145"/>
                  </a:lnTo>
                  <a:lnTo>
                    <a:pt x="1681" y="1316"/>
                  </a:lnTo>
                  <a:lnTo>
                    <a:pt x="1608" y="1486"/>
                  </a:lnTo>
                  <a:lnTo>
                    <a:pt x="1511" y="1632"/>
                  </a:lnTo>
                  <a:lnTo>
                    <a:pt x="1365" y="1730"/>
                  </a:lnTo>
                  <a:lnTo>
                    <a:pt x="1219" y="1827"/>
                  </a:lnTo>
                  <a:lnTo>
                    <a:pt x="1048" y="1876"/>
                  </a:lnTo>
                  <a:lnTo>
                    <a:pt x="878" y="1900"/>
                  </a:lnTo>
                  <a:lnTo>
                    <a:pt x="878" y="1900"/>
                  </a:lnTo>
                  <a:lnTo>
                    <a:pt x="707" y="1876"/>
                  </a:lnTo>
                  <a:lnTo>
                    <a:pt x="537" y="1827"/>
                  </a:lnTo>
                  <a:lnTo>
                    <a:pt x="390" y="1730"/>
                  </a:lnTo>
                  <a:lnTo>
                    <a:pt x="244" y="1632"/>
                  </a:lnTo>
                  <a:lnTo>
                    <a:pt x="147" y="1486"/>
                  </a:lnTo>
                  <a:lnTo>
                    <a:pt x="74" y="1316"/>
                  </a:lnTo>
                  <a:lnTo>
                    <a:pt x="25" y="1145"/>
                  </a:lnTo>
                  <a:lnTo>
                    <a:pt x="1" y="950"/>
                  </a:lnTo>
                  <a:lnTo>
                    <a:pt x="1" y="950"/>
                  </a:lnTo>
                  <a:lnTo>
                    <a:pt x="25" y="755"/>
                  </a:lnTo>
                  <a:lnTo>
                    <a:pt x="74" y="585"/>
                  </a:lnTo>
                  <a:lnTo>
                    <a:pt x="147" y="414"/>
                  </a:lnTo>
                  <a:lnTo>
                    <a:pt x="244" y="268"/>
                  </a:lnTo>
                  <a:lnTo>
                    <a:pt x="390" y="171"/>
                  </a:lnTo>
                  <a:lnTo>
                    <a:pt x="537" y="73"/>
                  </a:lnTo>
                  <a:lnTo>
                    <a:pt x="707" y="25"/>
                  </a:lnTo>
                  <a:lnTo>
                    <a:pt x="878" y="0"/>
                  </a:lnTo>
                  <a:lnTo>
                    <a:pt x="878" y="0"/>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solidFill>
                  <a:srgbClr val="FFFFFF"/>
                </a:solidFill>
              </a:endParaRPr>
            </a:p>
          </p:txBody>
        </p:sp>
        <p:sp>
          <p:nvSpPr>
            <p:cNvPr id="123" name="Shape 123"/>
            <p:cNvSpPr/>
            <p:nvPr/>
          </p:nvSpPr>
          <p:spPr>
            <a:xfrm>
              <a:off x="2041800" y="2584100"/>
              <a:ext cx="199750" cy="41425"/>
            </a:xfrm>
            <a:custGeom>
              <a:pathLst>
                <a:path extrusionOk="0" fill="none" h="1657" w="7990">
                  <a:moveTo>
                    <a:pt x="1" y="1657"/>
                  </a:moveTo>
                  <a:lnTo>
                    <a:pt x="1" y="1657"/>
                  </a:lnTo>
                  <a:lnTo>
                    <a:pt x="415" y="1291"/>
                  </a:lnTo>
                  <a:lnTo>
                    <a:pt x="853" y="950"/>
                  </a:lnTo>
                  <a:lnTo>
                    <a:pt x="1340" y="683"/>
                  </a:lnTo>
                  <a:lnTo>
                    <a:pt x="1827" y="439"/>
                  </a:lnTo>
                  <a:lnTo>
                    <a:pt x="2363" y="244"/>
                  </a:lnTo>
                  <a:lnTo>
                    <a:pt x="2875" y="122"/>
                  </a:lnTo>
                  <a:lnTo>
                    <a:pt x="3435" y="49"/>
                  </a:lnTo>
                  <a:lnTo>
                    <a:pt x="3995" y="1"/>
                  </a:lnTo>
                  <a:lnTo>
                    <a:pt x="3995" y="1"/>
                  </a:lnTo>
                  <a:lnTo>
                    <a:pt x="4555" y="49"/>
                  </a:lnTo>
                  <a:lnTo>
                    <a:pt x="5115" y="122"/>
                  </a:lnTo>
                  <a:lnTo>
                    <a:pt x="5627" y="244"/>
                  </a:lnTo>
                  <a:lnTo>
                    <a:pt x="6163" y="439"/>
                  </a:lnTo>
                  <a:lnTo>
                    <a:pt x="6650" y="683"/>
                  </a:lnTo>
                  <a:lnTo>
                    <a:pt x="7137" y="950"/>
                  </a:lnTo>
                  <a:lnTo>
                    <a:pt x="7575" y="1291"/>
                  </a:lnTo>
                  <a:lnTo>
                    <a:pt x="7989" y="1657"/>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solidFill>
                  <a:srgbClr val="FFFFFF"/>
                </a:solidFill>
              </a:endParaRPr>
            </a:p>
          </p:txBody>
        </p:sp>
      </p:grpSp>
      <p:grpSp>
        <p:nvGrpSpPr>
          <p:cNvPr id="124" name="Shape 124"/>
          <p:cNvGrpSpPr/>
          <p:nvPr/>
        </p:nvGrpSpPr>
        <p:grpSpPr>
          <a:xfrm>
            <a:off x="6544432" y="1294703"/>
            <a:ext cx="320377" cy="320377"/>
            <a:chOff x="1278900" y="2333250"/>
            <a:chExt cx="381175" cy="381175"/>
          </a:xfrm>
        </p:grpSpPr>
        <p:sp>
          <p:nvSpPr>
            <p:cNvPr id="125" name="Shape 125"/>
            <p:cNvSpPr/>
            <p:nvPr/>
          </p:nvSpPr>
          <p:spPr>
            <a:xfrm>
              <a:off x="1278900" y="2333250"/>
              <a:ext cx="381175" cy="381175"/>
            </a:xfrm>
            <a:custGeom>
              <a:pathLst>
                <a:path extrusionOk="0" fill="none" h="15247" w="15247">
                  <a:moveTo>
                    <a:pt x="7623" y="0"/>
                  </a:moveTo>
                  <a:lnTo>
                    <a:pt x="7623" y="0"/>
                  </a:lnTo>
                  <a:lnTo>
                    <a:pt x="7233" y="0"/>
                  </a:lnTo>
                  <a:lnTo>
                    <a:pt x="6844" y="49"/>
                  </a:lnTo>
                  <a:lnTo>
                    <a:pt x="6454" y="98"/>
                  </a:lnTo>
                  <a:lnTo>
                    <a:pt x="6089" y="147"/>
                  </a:lnTo>
                  <a:lnTo>
                    <a:pt x="5723" y="244"/>
                  </a:lnTo>
                  <a:lnTo>
                    <a:pt x="5358" y="341"/>
                  </a:lnTo>
                  <a:lnTo>
                    <a:pt x="4993" y="463"/>
                  </a:lnTo>
                  <a:lnTo>
                    <a:pt x="4652" y="609"/>
                  </a:lnTo>
                  <a:lnTo>
                    <a:pt x="4311" y="755"/>
                  </a:lnTo>
                  <a:lnTo>
                    <a:pt x="3994" y="926"/>
                  </a:lnTo>
                  <a:lnTo>
                    <a:pt x="3678" y="1096"/>
                  </a:lnTo>
                  <a:lnTo>
                    <a:pt x="3361" y="1291"/>
                  </a:lnTo>
                  <a:lnTo>
                    <a:pt x="3069" y="1510"/>
                  </a:lnTo>
                  <a:lnTo>
                    <a:pt x="2777" y="1730"/>
                  </a:lnTo>
                  <a:lnTo>
                    <a:pt x="2509" y="1973"/>
                  </a:lnTo>
                  <a:lnTo>
                    <a:pt x="2241" y="2241"/>
                  </a:lnTo>
                  <a:lnTo>
                    <a:pt x="1973" y="2509"/>
                  </a:lnTo>
                  <a:lnTo>
                    <a:pt x="1729" y="2777"/>
                  </a:lnTo>
                  <a:lnTo>
                    <a:pt x="1510" y="3069"/>
                  </a:lnTo>
                  <a:lnTo>
                    <a:pt x="1291" y="3361"/>
                  </a:lnTo>
                  <a:lnTo>
                    <a:pt x="1096" y="3678"/>
                  </a:lnTo>
                  <a:lnTo>
                    <a:pt x="926" y="3995"/>
                  </a:lnTo>
                  <a:lnTo>
                    <a:pt x="755" y="4311"/>
                  </a:lnTo>
                  <a:lnTo>
                    <a:pt x="609" y="4652"/>
                  </a:lnTo>
                  <a:lnTo>
                    <a:pt x="463" y="4993"/>
                  </a:lnTo>
                  <a:lnTo>
                    <a:pt x="341" y="5358"/>
                  </a:lnTo>
                  <a:lnTo>
                    <a:pt x="244" y="5724"/>
                  </a:lnTo>
                  <a:lnTo>
                    <a:pt x="146" y="6089"/>
                  </a:lnTo>
                  <a:lnTo>
                    <a:pt x="97" y="6454"/>
                  </a:lnTo>
                  <a:lnTo>
                    <a:pt x="49" y="6844"/>
                  </a:lnTo>
                  <a:lnTo>
                    <a:pt x="0" y="7234"/>
                  </a:lnTo>
                  <a:lnTo>
                    <a:pt x="0" y="7623"/>
                  </a:lnTo>
                  <a:lnTo>
                    <a:pt x="0" y="7623"/>
                  </a:lnTo>
                  <a:lnTo>
                    <a:pt x="0" y="8013"/>
                  </a:lnTo>
                  <a:lnTo>
                    <a:pt x="49" y="8403"/>
                  </a:lnTo>
                  <a:lnTo>
                    <a:pt x="97" y="8793"/>
                  </a:lnTo>
                  <a:lnTo>
                    <a:pt x="146" y="9158"/>
                  </a:lnTo>
                  <a:lnTo>
                    <a:pt x="244" y="9523"/>
                  </a:lnTo>
                  <a:lnTo>
                    <a:pt x="341" y="9889"/>
                  </a:lnTo>
                  <a:lnTo>
                    <a:pt x="463" y="10254"/>
                  </a:lnTo>
                  <a:lnTo>
                    <a:pt x="609" y="10595"/>
                  </a:lnTo>
                  <a:lnTo>
                    <a:pt x="755" y="10936"/>
                  </a:lnTo>
                  <a:lnTo>
                    <a:pt x="926" y="11252"/>
                  </a:lnTo>
                  <a:lnTo>
                    <a:pt x="1096" y="11569"/>
                  </a:lnTo>
                  <a:lnTo>
                    <a:pt x="1291" y="11886"/>
                  </a:lnTo>
                  <a:lnTo>
                    <a:pt x="1510" y="12178"/>
                  </a:lnTo>
                  <a:lnTo>
                    <a:pt x="1729" y="12470"/>
                  </a:lnTo>
                  <a:lnTo>
                    <a:pt x="1973" y="12738"/>
                  </a:lnTo>
                  <a:lnTo>
                    <a:pt x="2241" y="13006"/>
                  </a:lnTo>
                  <a:lnTo>
                    <a:pt x="2509" y="13274"/>
                  </a:lnTo>
                  <a:lnTo>
                    <a:pt x="2777" y="13517"/>
                  </a:lnTo>
                  <a:lnTo>
                    <a:pt x="3069" y="13737"/>
                  </a:lnTo>
                  <a:lnTo>
                    <a:pt x="3361" y="13956"/>
                  </a:lnTo>
                  <a:lnTo>
                    <a:pt x="3678" y="14151"/>
                  </a:lnTo>
                  <a:lnTo>
                    <a:pt x="3994" y="14321"/>
                  </a:lnTo>
                  <a:lnTo>
                    <a:pt x="4311" y="14492"/>
                  </a:lnTo>
                  <a:lnTo>
                    <a:pt x="4652" y="14638"/>
                  </a:lnTo>
                  <a:lnTo>
                    <a:pt x="4993" y="14784"/>
                  </a:lnTo>
                  <a:lnTo>
                    <a:pt x="5358" y="14906"/>
                  </a:lnTo>
                  <a:lnTo>
                    <a:pt x="5723" y="15003"/>
                  </a:lnTo>
                  <a:lnTo>
                    <a:pt x="6089" y="15100"/>
                  </a:lnTo>
                  <a:lnTo>
                    <a:pt x="6454" y="15149"/>
                  </a:lnTo>
                  <a:lnTo>
                    <a:pt x="6844" y="15198"/>
                  </a:lnTo>
                  <a:lnTo>
                    <a:pt x="7233" y="15247"/>
                  </a:lnTo>
                  <a:lnTo>
                    <a:pt x="7623" y="15247"/>
                  </a:lnTo>
                  <a:lnTo>
                    <a:pt x="7623" y="15247"/>
                  </a:lnTo>
                  <a:lnTo>
                    <a:pt x="8013" y="15247"/>
                  </a:lnTo>
                  <a:lnTo>
                    <a:pt x="8403" y="15198"/>
                  </a:lnTo>
                  <a:lnTo>
                    <a:pt x="8792" y="15149"/>
                  </a:lnTo>
                  <a:lnTo>
                    <a:pt x="9158" y="15100"/>
                  </a:lnTo>
                  <a:lnTo>
                    <a:pt x="9523" y="15003"/>
                  </a:lnTo>
                  <a:lnTo>
                    <a:pt x="9888" y="14906"/>
                  </a:lnTo>
                  <a:lnTo>
                    <a:pt x="10253" y="14784"/>
                  </a:lnTo>
                  <a:lnTo>
                    <a:pt x="10594" y="14638"/>
                  </a:lnTo>
                  <a:lnTo>
                    <a:pt x="10935" y="14492"/>
                  </a:lnTo>
                  <a:lnTo>
                    <a:pt x="11252" y="14321"/>
                  </a:lnTo>
                  <a:lnTo>
                    <a:pt x="11569" y="14151"/>
                  </a:lnTo>
                  <a:lnTo>
                    <a:pt x="11885" y="13956"/>
                  </a:lnTo>
                  <a:lnTo>
                    <a:pt x="12178" y="13737"/>
                  </a:lnTo>
                  <a:lnTo>
                    <a:pt x="12470" y="13517"/>
                  </a:lnTo>
                  <a:lnTo>
                    <a:pt x="12738" y="13274"/>
                  </a:lnTo>
                  <a:lnTo>
                    <a:pt x="13006" y="13006"/>
                  </a:lnTo>
                  <a:lnTo>
                    <a:pt x="13273" y="12738"/>
                  </a:lnTo>
                  <a:lnTo>
                    <a:pt x="13517" y="12470"/>
                  </a:lnTo>
                  <a:lnTo>
                    <a:pt x="13736" y="12178"/>
                  </a:lnTo>
                  <a:lnTo>
                    <a:pt x="13955" y="11886"/>
                  </a:lnTo>
                  <a:lnTo>
                    <a:pt x="14150" y="11569"/>
                  </a:lnTo>
                  <a:lnTo>
                    <a:pt x="14321" y="11252"/>
                  </a:lnTo>
                  <a:lnTo>
                    <a:pt x="14491" y="10936"/>
                  </a:lnTo>
                  <a:lnTo>
                    <a:pt x="14637" y="10595"/>
                  </a:lnTo>
                  <a:lnTo>
                    <a:pt x="14783" y="10254"/>
                  </a:lnTo>
                  <a:lnTo>
                    <a:pt x="14905" y="9889"/>
                  </a:lnTo>
                  <a:lnTo>
                    <a:pt x="15003" y="9523"/>
                  </a:lnTo>
                  <a:lnTo>
                    <a:pt x="15100" y="9158"/>
                  </a:lnTo>
                  <a:lnTo>
                    <a:pt x="15149" y="8793"/>
                  </a:lnTo>
                  <a:lnTo>
                    <a:pt x="15198" y="8403"/>
                  </a:lnTo>
                  <a:lnTo>
                    <a:pt x="15246" y="8013"/>
                  </a:lnTo>
                  <a:lnTo>
                    <a:pt x="15246" y="7623"/>
                  </a:lnTo>
                  <a:lnTo>
                    <a:pt x="15246" y="7623"/>
                  </a:lnTo>
                  <a:lnTo>
                    <a:pt x="15246" y="7234"/>
                  </a:lnTo>
                  <a:lnTo>
                    <a:pt x="15198" y="6844"/>
                  </a:lnTo>
                  <a:lnTo>
                    <a:pt x="15149" y="6454"/>
                  </a:lnTo>
                  <a:lnTo>
                    <a:pt x="15100" y="6089"/>
                  </a:lnTo>
                  <a:lnTo>
                    <a:pt x="15003" y="5724"/>
                  </a:lnTo>
                  <a:lnTo>
                    <a:pt x="14905" y="5358"/>
                  </a:lnTo>
                  <a:lnTo>
                    <a:pt x="14783" y="4993"/>
                  </a:lnTo>
                  <a:lnTo>
                    <a:pt x="14637" y="4652"/>
                  </a:lnTo>
                  <a:lnTo>
                    <a:pt x="14491" y="4311"/>
                  </a:lnTo>
                  <a:lnTo>
                    <a:pt x="14321" y="3995"/>
                  </a:lnTo>
                  <a:lnTo>
                    <a:pt x="14150" y="3678"/>
                  </a:lnTo>
                  <a:lnTo>
                    <a:pt x="13955" y="3361"/>
                  </a:lnTo>
                  <a:lnTo>
                    <a:pt x="13736" y="3069"/>
                  </a:lnTo>
                  <a:lnTo>
                    <a:pt x="13517" y="2777"/>
                  </a:lnTo>
                  <a:lnTo>
                    <a:pt x="13273" y="2509"/>
                  </a:lnTo>
                  <a:lnTo>
                    <a:pt x="13006" y="2241"/>
                  </a:lnTo>
                  <a:lnTo>
                    <a:pt x="12738" y="1973"/>
                  </a:lnTo>
                  <a:lnTo>
                    <a:pt x="12470" y="1730"/>
                  </a:lnTo>
                  <a:lnTo>
                    <a:pt x="12178" y="1510"/>
                  </a:lnTo>
                  <a:lnTo>
                    <a:pt x="11885" y="1291"/>
                  </a:lnTo>
                  <a:lnTo>
                    <a:pt x="11569" y="1096"/>
                  </a:lnTo>
                  <a:lnTo>
                    <a:pt x="11252" y="926"/>
                  </a:lnTo>
                  <a:lnTo>
                    <a:pt x="10935" y="755"/>
                  </a:lnTo>
                  <a:lnTo>
                    <a:pt x="10594" y="609"/>
                  </a:lnTo>
                  <a:lnTo>
                    <a:pt x="10253" y="463"/>
                  </a:lnTo>
                  <a:lnTo>
                    <a:pt x="9888" y="341"/>
                  </a:lnTo>
                  <a:lnTo>
                    <a:pt x="9523" y="244"/>
                  </a:lnTo>
                  <a:lnTo>
                    <a:pt x="9158" y="147"/>
                  </a:lnTo>
                  <a:lnTo>
                    <a:pt x="8792" y="98"/>
                  </a:lnTo>
                  <a:lnTo>
                    <a:pt x="8403" y="49"/>
                  </a:lnTo>
                  <a:lnTo>
                    <a:pt x="8013" y="0"/>
                  </a:lnTo>
                  <a:lnTo>
                    <a:pt x="7623" y="0"/>
                  </a:lnTo>
                  <a:lnTo>
                    <a:pt x="7623" y="0"/>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26" name="Shape 126"/>
            <p:cNvSpPr/>
            <p:nvPr/>
          </p:nvSpPr>
          <p:spPr>
            <a:xfrm>
              <a:off x="1525475" y="2503125"/>
              <a:ext cx="43875" cy="47525"/>
            </a:xfrm>
            <a:custGeom>
              <a:pathLst>
                <a:path extrusionOk="0" fill="none" h="1901" w="1755">
                  <a:moveTo>
                    <a:pt x="878" y="0"/>
                  </a:moveTo>
                  <a:lnTo>
                    <a:pt x="878" y="0"/>
                  </a:lnTo>
                  <a:lnTo>
                    <a:pt x="1048" y="25"/>
                  </a:lnTo>
                  <a:lnTo>
                    <a:pt x="1219" y="73"/>
                  </a:lnTo>
                  <a:lnTo>
                    <a:pt x="1365" y="171"/>
                  </a:lnTo>
                  <a:lnTo>
                    <a:pt x="1511" y="268"/>
                  </a:lnTo>
                  <a:lnTo>
                    <a:pt x="1608" y="414"/>
                  </a:lnTo>
                  <a:lnTo>
                    <a:pt x="1681" y="585"/>
                  </a:lnTo>
                  <a:lnTo>
                    <a:pt x="1730" y="755"/>
                  </a:lnTo>
                  <a:lnTo>
                    <a:pt x="1754" y="950"/>
                  </a:lnTo>
                  <a:lnTo>
                    <a:pt x="1754" y="950"/>
                  </a:lnTo>
                  <a:lnTo>
                    <a:pt x="1730" y="1145"/>
                  </a:lnTo>
                  <a:lnTo>
                    <a:pt x="1681" y="1316"/>
                  </a:lnTo>
                  <a:lnTo>
                    <a:pt x="1608" y="1486"/>
                  </a:lnTo>
                  <a:lnTo>
                    <a:pt x="1511" y="1632"/>
                  </a:lnTo>
                  <a:lnTo>
                    <a:pt x="1365" y="1730"/>
                  </a:lnTo>
                  <a:lnTo>
                    <a:pt x="1219" y="1827"/>
                  </a:lnTo>
                  <a:lnTo>
                    <a:pt x="1048" y="1876"/>
                  </a:lnTo>
                  <a:lnTo>
                    <a:pt x="878" y="1900"/>
                  </a:lnTo>
                  <a:lnTo>
                    <a:pt x="878" y="1900"/>
                  </a:lnTo>
                  <a:lnTo>
                    <a:pt x="707" y="1876"/>
                  </a:lnTo>
                  <a:lnTo>
                    <a:pt x="537" y="1827"/>
                  </a:lnTo>
                  <a:lnTo>
                    <a:pt x="390" y="1730"/>
                  </a:lnTo>
                  <a:lnTo>
                    <a:pt x="244" y="1632"/>
                  </a:lnTo>
                  <a:lnTo>
                    <a:pt x="147" y="1486"/>
                  </a:lnTo>
                  <a:lnTo>
                    <a:pt x="74" y="1316"/>
                  </a:lnTo>
                  <a:lnTo>
                    <a:pt x="25" y="1145"/>
                  </a:lnTo>
                  <a:lnTo>
                    <a:pt x="1" y="950"/>
                  </a:lnTo>
                  <a:lnTo>
                    <a:pt x="1" y="950"/>
                  </a:lnTo>
                  <a:lnTo>
                    <a:pt x="25" y="755"/>
                  </a:lnTo>
                  <a:lnTo>
                    <a:pt x="74" y="585"/>
                  </a:lnTo>
                  <a:lnTo>
                    <a:pt x="147" y="414"/>
                  </a:lnTo>
                  <a:lnTo>
                    <a:pt x="244" y="268"/>
                  </a:lnTo>
                  <a:lnTo>
                    <a:pt x="390" y="171"/>
                  </a:lnTo>
                  <a:lnTo>
                    <a:pt x="537" y="73"/>
                  </a:lnTo>
                  <a:lnTo>
                    <a:pt x="707" y="25"/>
                  </a:lnTo>
                  <a:lnTo>
                    <a:pt x="878" y="0"/>
                  </a:lnTo>
                  <a:lnTo>
                    <a:pt x="878" y="0"/>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27" name="Shape 127"/>
            <p:cNvSpPr/>
            <p:nvPr/>
          </p:nvSpPr>
          <p:spPr>
            <a:xfrm>
              <a:off x="1369600" y="2503125"/>
              <a:ext cx="43875" cy="47525"/>
            </a:xfrm>
            <a:custGeom>
              <a:pathLst>
                <a:path extrusionOk="0" fill="none" h="1901" w="1755">
                  <a:moveTo>
                    <a:pt x="878" y="0"/>
                  </a:moveTo>
                  <a:lnTo>
                    <a:pt x="878" y="0"/>
                  </a:lnTo>
                  <a:lnTo>
                    <a:pt x="1048" y="25"/>
                  </a:lnTo>
                  <a:lnTo>
                    <a:pt x="1219" y="73"/>
                  </a:lnTo>
                  <a:lnTo>
                    <a:pt x="1365" y="171"/>
                  </a:lnTo>
                  <a:lnTo>
                    <a:pt x="1511" y="268"/>
                  </a:lnTo>
                  <a:lnTo>
                    <a:pt x="1608" y="414"/>
                  </a:lnTo>
                  <a:lnTo>
                    <a:pt x="1681" y="585"/>
                  </a:lnTo>
                  <a:lnTo>
                    <a:pt x="1730" y="755"/>
                  </a:lnTo>
                  <a:lnTo>
                    <a:pt x="1754" y="950"/>
                  </a:lnTo>
                  <a:lnTo>
                    <a:pt x="1754" y="950"/>
                  </a:lnTo>
                  <a:lnTo>
                    <a:pt x="1730" y="1145"/>
                  </a:lnTo>
                  <a:lnTo>
                    <a:pt x="1681" y="1316"/>
                  </a:lnTo>
                  <a:lnTo>
                    <a:pt x="1608" y="1486"/>
                  </a:lnTo>
                  <a:lnTo>
                    <a:pt x="1511" y="1632"/>
                  </a:lnTo>
                  <a:lnTo>
                    <a:pt x="1365" y="1730"/>
                  </a:lnTo>
                  <a:lnTo>
                    <a:pt x="1219" y="1827"/>
                  </a:lnTo>
                  <a:lnTo>
                    <a:pt x="1048" y="1876"/>
                  </a:lnTo>
                  <a:lnTo>
                    <a:pt x="878" y="1900"/>
                  </a:lnTo>
                  <a:lnTo>
                    <a:pt x="878" y="1900"/>
                  </a:lnTo>
                  <a:lnTo>
                    <a:pt x="707" y="1876"/>
                  </a:lnTo>
                  <a:lnTo>
                    <a:pt x="537" y="1827"/>
                  </a:lnTo>
                  <a:lnTo>
                    <a:pt x="391" y="1730"/>
                  </a:lnTo>
                  <a:lnTo>
                    <a:pt x="244" y="1632"/>
                  </a:lnTo>
                  <a:lnTo>
                    <a:pt x="147" y="1486"/>
                  </a:lnTo>
                  <a:lnTo>
                    <a:pt x="74" y="1316"/>
                  </a:lnTo>
                  <a:lnTo>
                    <a:pt x="25" y="1145"/>
                  </a:lnTo>
                  <a:lnTo>
                    <a:pt x="1" y="950"/>
                  </a:lnTo>
                  <a:lnTo>
                    <a:pt x="1" y="950"/>
                  </a:lnTo>
                  <a:lnTo>
                    <a:pt x="25" y="755"/>
                  </a:lnTo>
                  <a:lnTo>
                    <a:pt x="74" y="585"/>
                  </a:lnTo>
                  <a:lnTo>
                    <a:pt x="147" y="414"/>
                  </a:lnTo>
                  <a:lnTo>
                    <a:pt x="244" y="268"/>
                  </a:lnTo>
                  <a:lnTo>
                    <a:pt x="391" y="171"/>
                  </a:lnTo>
                  <a:lnTo>
                    <a:pt x="537" y="73"/>
                  </a:lnTo>
                  <a:lnTo>
                    <a:pt x="707" y="25"/>
                  </a:lnTo>
                  <a:lnTo>
                    <a:pt x="878" y="0"/>
                  </a:lnTo>
                  <a:lnTo>
                    <a:pt x="878" y="0"/>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28" name="Shape 128"/>
            <p:cNvSpPr/>
            <p:nvPr/>
          </p:nvSpPr>
          <p:spPr>
            <a:xfrm>
              <a:off x="1369600" y="2604200"/>
              <a:ext cx="199750" cy="40825"/>
            </a:xfrm>
            <a:custGeom>
              <a:pathLst>
                <a:path extrusionOk="0" fill="none" h="1633" w="7990">
                  <a:moveTo>
                    <a:pt x="7989" y="0"/>
                  </a:moveTo>
                  <a:lnTo>
                    <a:pt x="7989" y="0"/>
                  </a:lnTo>
                  <a:lnTo>
                    <a:pt x="7575" y="366"/>
                  </a:lnTo>
                  <a:lnTo>
                    <a:pt x="7137" y="707"/>
                  </a:lnTo>
                  <a:lnTo>
                    <a:pt x="6650" y="975"/>
                  </a:lnTo>
                  <a:lnTo>
                    <a:pt x="6163" y="1218"/>
                  </a:lnTo>
                  <a:lnTo>
                    <a:pt x="5627" y="1389"/>
                  </a:lnTo>
                  <a:lnTo>
                    <a:pt x="5115" y="1535"/>
                  </a:lnTo>
                  <a:lnTo>
                    <a:pt x="4555" y="1608"/>
                  </a:lnTo>
                  <a:lnTo>
                    <a:pt x="3995" y="1632"/>
                  </a:lnTo>
                  <a:lnTo>
                    <a:pt x="3995" y="1632"/>
                  </a:lnTo>
                  <a:lnTo>
                    <a:pt x="3435" y="1608"/>
                  </a:lnTo>
                  <a:lnTo>
                    <a:pt x="2875" y="1535"/>
                  </a:lnTo>
                  <a:lnTo>
                    <a:pt x="2363" y="1389"/>
                  </a:lnTo>
                  <a:lnTo>
                    <a:pt x="1828" y="1218"/>
                  </a:lnTo>
                  <a:lnTo>
                    <a:pt x="1340" y="975"/>
                  </a:lnTo>
                  <a:lnTo>
                    <a:pt x="853" y="707"/>
                  </a:lnTo>
                  <a:lnTo>
                    <a:pt x="415" y="366"/>
                  </a:lnTo>
                  <a:lnTo>
                    <a:pt x="1" y="0"/>
                  </a:lnTo>
                </a:path>
              </a:pathLst>
            </a:custGeom>
            <a:noFill/>
            <a:ln cap="rnd" cmpd="sng" w="19050">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grpSp>
      <p:sp>
        <p:nvSpPr>
          <p:cNvPr id="129" name="Shape 129"/>
          <p:cNvSpPr/>
          <p:nvPr/>
        </p:nvSpPr>
        <p:spPr>
          <a:xfrm>
            <a:off x="6306025" y="704849"/>
            <a:ext cx="2169233" cy="3860395"/>
          </a:xfrm>
          <a:custGeom>
            <a:pathLst>
              <a:path extrusionOk="0" h="77351" w="35354">
                <a:moveTo>
                  <a:pt x="17434" y="367"/>
                </a:moveTo>
                <a:lnTo>
                  <a:pt x="18165" y="428"/>
                </a:lnTo>
                <a:lnTo>
                  <a:pt x="18896" y="549"/>
                </a:lnTo>
                <a:lnTo>
                  <a:pt x="19201" y="671"/>
                </a:lnTo>
                <a:lnTo>
                  <a:pt x="19506" y="854"/>
                </a:lnTo>
                <a:lnTo>
                  <a:pt x="19811" y="1037"/>
                </a:lnTo>
                <a:lnTo>
                  <a:pt x="20115" y="1281"/>
                </a:lnTo>
                <a:lnTo>
                  <a:pt x="20359" y="1525"/>
                </a:lnTo>
                <a:lnTo>
                  <a:pt x="20542" y="1768"/>
                </a:lnTo>
                <a:lnTo>
                  <a:pt x="20847" y="2378"/>
                </a:lnTo>
                <a:lnTo>
                  <a:pt x="21091" y="3048"/>
                </a:lnTo>
                <a:lnTo>
                  <a:pt x="21213" y="3719"/>
                </a:lnTo>
                <a:lnTo>
                  <a:pt x="21274" y="4389"/>
                </a:lnTo>
                <a:lnTo>
                  <a:pt x="21274" y="5121"/>
                </a:lnTo>
                <a:lnTo>
                  <a:pt x="21213" y="5852"/>
                </a:lnTo>
                <a:lnTo>
                  <a:pt x="21152" y="6584"/>
                </a:lnTo>
                <a:lnTo>
                  <a:pt x="20969" y="7315"/>
                </a:lnTo>
                <a:lnTo>
                  <a:pt x="20786" y="7986"/>
                </a:lnTo>
                <a:lnTo>
                  <a:pt x="20481" y="8656"/>
                </a:lnTo>
                <a:lnTo>
                  <a:pt x="20115" y="9266"/>
                </a:lnTo>
                <a:lnTo>
                  <a:pt x="19628" y="9814"/>
                </a:lnTo>
                <a:lnTo>
                  <a:pt x="19018" y="10302"/>
                </a:lnTo>
                <a:lnTo>
                  <a:pt x="18409" y="10607"/>
                </a:lnTo>
                <a:lnTo>
                  <a:pt x="18104" y="10729"/>
                </a:lnTo>
                <a:lnTo>
                  <a:pt x="17799" y="10790"/>
                </a:lnTo>
                <a:lnTo>
                  <a:pt x="17190" y="10668"/>
                </a:lnTo>
                <a:lnTo>
                  <a:pt x="16946" y="10607"/>
                </a:lnTo>
                <a:lnTo>
                  <a:pt x="16641" y="10485"/>
                </a:lnTo>
                <a:lnTo>
                  <a:pt x="16336" y="10302"/>
                </a:lnTo>
                <a:lnTo>
                  <a:pt x="16032" y="10058"/>
                </a:lnTo>
                <a:lnTo>
                  <a:pt x="15483" y="9570"/>
                </a:lnTo>
                <a:lnTo>
                  <a:pt x="15056" y="8961"/>
                </a:lnTo>
                <a:lnTo>
                  <a:pt x="14752" y="8351"/>
                </a:lnTo>
                <a:lnTo>
                  <a:pt x="14508" y="7742"/>
                </a:lnTo>
                <a:lnTo>
                  <a:pt x="14325" y="7071"/>
                </a:lnTo>
                <a:lnTo>
                  <a:pt x="14142" y="6340"/>
                </a:lnTo>
                <a:lnTo>
                  <a:pt x="14081" y="5548"/>
                </a:lnTo>
                <a:lnTo>
                  <a:pt x="14020" y="4816"/>
                </a:lnTo>
                <a:lnTo>
                  <a:pt x="14081" y="4085"/>
                </a:lnTo>
                <a:lnTo>
                  <a:pt x="14203" y="3414"/>
                </a:lnTo>
                <a:lnTo>
                  <a:pt x="14325" y="2744"/>
                </a:lnTo>
                <a:lnTo>
                  <a:pt x="14630" y="2134"/>
                </a:lnTo>
                <a:lnTo>
                  <a:pt x="14752" y="1829"/>
                </a:lnTo>
                <a:lnTo>
                  <a:pt x="14995" y="1525"/>
                </a:lnTo>
                <a:lnTo>
                  <a:pt x="15239" y="1281"/>
                </a:lnTo>
                <a:lnTo>
                  <a:pt x="15483" y="1037"/>
                </a:lnTo>
                <a:lnTo>
                  <a:pt x="15788" y="854"/>
                </a:lnTo>
                <a:lnTo>
                  <a:pt x="16093" y="671"/>
                </a:lnTo>
                <a:lnTo>
                  <a:pt x="16763" y="488"/>
                </a:lnTo>
                <a:lnTo>
                  <a:pt x="17434" y="367"/>
                </a:lnTo>
                <a:close/>
                <a:moveTo>
                  <a:pt x="17434" y="29197"/>
                </a:moveTo>
                <a:lnTo>
                  <a:pt x="17312" y="29319"/>
                </a:lnTo>
                <a:lnTo>
                  <a:pt x="17251" y="29502"/>
                </a:lnTo>
                <a:lnTo>
                  <a:pt x="17251" y="29685"/>
                </a:lnTo>
                <a:lnTo>
                  <a:pt x="17312" y="29807"/>
                </a:lnTo>
                <a:lnTo>
                  <a:pt x="17373" y="29929"/>
                </a:lnTo>
                <a:lnTo>
                  <a:pt x="17677" y="29929"/>
                </a:lnTo>
                <a:lnTo>
                  <a:pt x="17799" y="29807"/>
                </a:lnTo>
                <a:lnTo>
                  <a:pt x="17799" y="29746"/>
                </a:lnTo>
                <a:lnTo>
                  <a:pt x="17738" y="29563"/>
                </a:lnTo>
                <a:lnTo>
                  <a:pt x="17677" y="29746"/>
                </a:lnTo>
                <a:lnTo>
                  <a:pt x="17555" y="29746"/>
                </a:lnTo>
                <a:lnTo>
                  <a:pt x="17494" y="29563"/>
                </a:lnTo>
                <a:lnTo>
                  <a:pt x="17494" y="29380"/>
                </a:lnTo>
                <a:lnTo>
                  <a:pt x="17494" y="29319"/>
                </a:lnTo>
                <a:lnTo>
                  <a:pt x="17616" y="29258"/>
                </a:lnTo>
                <a:lnTo>
                  <a:pt x="17494" y="29197"/>
                </a:lnTo>
                <a:close/>
                <a:moveTo>
                  <a:pt x="4694" y="35963"/>
                </a:moveTo>
                <a:lnTo>
                  <a:pt x="4511" y="36268"/>
                </a:lnTo>
                <a:lnTo>
                  <a:pt x="4146" y="36695"/>
                </a:lnTo>
                <a:lnTo>
                  <a:pt x="3841" y="37121"/>
                </a:lnTo>
                <a:lnTo>
                  <a:pt x="3414" y="37426"/>
                </a:lnTo>
                <a:lnTo>
                  <a:pt x="3170" y="37548"/>
                </a:lnTo>
                <a:lnTo>
                  <a:pt x="2927" y="37670"/>
                </a:lnTo>
                <a:lnTo>
                  <a:pt x="3292" y="37670"/>
                </a:lnTo>
                <a:lnTo>
                  <a:pt x="3597" y="37609"/>
                </a:lnTo>
                <a:lnTo>
                  <a:pt x="3841" y="37426"/>
                </a:lnTo>
                <a:lnTo>
                  <a:pt x="4146" y="37182"/>
                </a:lnTo>
                <a:lnTo>
                  <a:pt x="4329" y="36877"/>
                </a:lnTo>
                <a:lnTo>
                  <a:pt x="4511" y="36573"/>
                </a:lnTo>
                <a:lnTo>
                  <a:pt x="4633" y="36268"/>
                </a:lnTo>
                <a:lnTo>
                  <a:pt x="4694" y="35963"/>
                </a:lnTo>
                <a:close/>
                <a:moveTo>
                  <a:pt x="30600" y="35963"/>
                </a:moveTo>
                <a:lnTo>
                  <a:pt x="30721" y="36268"/>
                </a:lnTo>
                <a:lnTo>
                  <a:pt x="30843" y="36573"/>
                </a:lnTo>
                <a:lnTo>
                  <a:pt x="31026" y="36877"/>
                </a:lnTo>
                <a:lnTo>
                  <a:pt x="31209" y="37182"/>
                </a:lnTo>
                <a:lnTo>
                  <a:pt x="31453" y="37365"/>
                </a:lnTo>
                <a:lnTo>
                  <a:pt x="31758" y="37548"/>
                </a:lnTo>
                <a:lnTo>
                  <a:pt x="32062" y="37670"/>
                </a:lnTo>
                <a:lnTo>
                  <a:pt x="32428" y="37670"/>
                </a:lnTo>
                <a:lnTo>
                  <a:pt x="32123" y="37548"/>
                </a:lnTo>
                <a:lnTo>
                  <a:pt x="31880" y="37426"/>
                </a:lnTo>
                <a:lnTo>
                  <a:pt x="31514" y="37121"/>
                </a:lnTo>
                <a:lnTo>
                  <a:pt x="31148" y="36755"/>
                </a:lnTo>
                <a:lnTo>
                  <a:pt x="30600" y="35963"/>
                </a:lnTo>
                <a:close/>
                <a:moveTo>
                  <a:pt x="17860" y="37487"/>
                </a:moveTo>
                <a:lnTo>
                  <a:pt x="17738" y="39681"/>
                </a:lnTo>
                <a:lnTo>
                  <a:pt x="17738" y="41815"/>
                </a:lnTo>
                <a:lnTo>
                  <a:pt x="17738" y="41876"/>
                </a:lnTo>
                <a:lnTo>
                  <a:pt x="17677" y="42302"/>
                </a:lnTo>
                <a:lnTo>
                  <a:pt x="17616" y="39925"/>
                </a:lnTo>
                <a:lnTo>
                  <a:pt x="17494" y="37487"/>
                </a:lnTo>
                <a:close/>
                <a:moveTo>
                  <a:pt x="13959" y="53457"/>
                </a:moveTo>
                <a:lnTo>
                  <a:pt x="13898" y="53761"/>
                </a:lnTo>
                <a:lnTo>
                  <a:pt x="13837" y="54066"/>
                </a:lnTo>
                <a:lnTo>
                  <a:pt x="13837" y="54432"/>
                </a:lnTo>
                <a:lnTo>
                  <a:pt x="13898" y="54737"/>
                </a:lnTo>
                <a:lnTo>
                  <a:pt x="14020" y="55041"/>
                </a:lnTo>
                <a:lnTo>
                  <a:pt x="14142" y="55346"/>
                </a:lnTo>
                <a:lnTo>
                  <a:pt x="14386" y="55590"/>
                </a:lnTo>
                <a:lnTo>
                  <a:pt x="14630" y="55712"/>
                </a:lnTo>
                <a:lnTo>
                  <a:pt x="14873" y="55834"/>
                </a:lnTo>
                <a:lnTo>
                  <a:pt x="15483" y="55834"/>
                </a:lnTo>
                <a:lnTo>
                  <a:pt x="15788" y="55773"/>
                </a:lnTo>
                <a:lnTo>
                  <a:pt x="16093" y="55651"/>
                </a:lnTo>
                <a:lnTo>
                  <a:pt x="16275" y="55468"/>
                </a:lnTo>
                <a:lnTo>
                  <a:pt x="16458" y="55285"/>
                </a:lnTo>
                <a:lnTo>
                  <a:pt x="16519" y="54980"/>
                </a:lnTo>
                <a:lnTo>
                  <a:pt x="16519" y="54980"/>
                </a:lnTo>
                <a:lnTo>
                  <a:pt x="16458" y="55163"/>
                </a:lnTo>
                <a:lnTo>
                  <a:pt x="16336" y="55285"/>
                </a:lnTo>
                <a:lnTo>
                  <a:pt x="16032" y="55468"/>
                </a:lnTo>
                <a:lnTo>
                  <a:pt x="15849" y="55590"/>
                </a:lnTo>
                <a:lnTo>
                  <a:pt x="14873" y="55590"/>
                </a:lnTo>
                <a:lnTo>
                  <a:pt x="14691" y="55468"/>
                </a:lnTo>
                <a:lnTo>
                  <a:pt x="14508" y="55346"/>
                </a:lnTo>
                <a:lnTo>
                  <a:pt x="14325" y="55163"/>
                </a:lnTo>
                <a:lnTo>
                  <a:pt x="14081" y="54798"/>
                </a:lnTo>
                <a:lnTo>
                  <a:pt x="14020" y="54371"/>
                </a:lnTo>
                <a:lnTo>
                  <a:pt x="13959" y="53883"/>
                </a:lnTo>
                <a:lnTo>
                  <a:pt x="13959" y="53457"/>
                </a:lnTo>
                <a:close/>
                <a:moveTo>
                  <a:pt x="21396" y="53457"/>
                </a:moveTo>
                <a:lnTo>
                  <a:pt x="21396" y="54005"/>
                </a:lnTo>
                <a:lnTo>
                  <a:pt x="21274" y="54554"/>
                </a:lnTo>
                <a:lnTo>
                  <a:pt x="21213" y="54798"/>
                </a:lnTo>
                <a:lnTo>
                  <a:pt x="21091" y="55041"/>
                </a:lnTo>
                <a:lnTo>
                  <a:pt x="20908" y="55285"/>
                </a:lnTo>
                <a:lnTo>
                  <a:pt x="20725" y="55468"/>
                </a:lnTo>
                <a:lnTo>
                  <a:pt x="20481" y="55529"/>
                </a:lnTo>
                <a:lnTo>
                  <a:pt x="20176" y="55590"/>
                </a:lnTo>
                <a:lnTo>
                  <a:pt x="19933" y="55651"/>
                </a:lnTo>
                <a:lnTo>
                  <a:pt x="19628" y="55590"/>
                </a:lnTo>
                <a:lnTo>
                  <a:pt x="19384" y="55529"/>
                </a:lnTo>
                <a:lnTo>
                  <a:pt x="19140" y="55407"/>
                </a:lnTo>
                <a:lnTo>
                  <a:pt x="18896" y="55224"/>
                </a:lnTo>
                <a:lnTo>
                  <a:pt x="18775" y="54980"/>
                </a:lnTo>
                <a:lnTo>
                  <a:pt x="18896" y="55285"/>
                </a:lnTo>
                <a:lnTo>
                  <a:pt x="19018" y="55468"/>
                </a:lnTo>
                <a:lnTo>
                  <a:pt x="19262" y="55651"/>
                </a:lnTo>
                <a:lnTo>
                  <a:pt x="19567" y="55773"/>
                </a:lnTo>
                <a:lnTo>
                  <a:pt x="19811" y="55834"/>
                </a:lnTo>
                <a:lnTo>
                  <a:pt x="20420" y="55834"/>
                </a:lnTo>
                <a:lnTo>
                  <a:pt x="20664" y="55712"/>
                </a:lnTo>
                <a:lnTo>
                  <a:pt x="20969" y="55590"/>
                </a:lnTo>
                <a:lnTo>
                  <a:pt x="21152" y="55346"/>
                </a:lnTo>
                <a:lnTo>
                  <a:pt x="21335" y="55041"/>
                </a:lnTo>
                <a:lnTo>
                  <a:pt x="21456" y="54737"/>
                </a:lnTo>
                <a:lnTo>
                  <a:pt x="21517" y="54432"/>
                </a:lnTo>
                <a:lnTo>
                  <a:pt x="21517" y="54066"/>
                </a:lnTo>
                <a:lnTo>
                  <a:pt x="21456" y="53761"/>
                </a:lnTo>
                <a:lnTo>
                  <a:pt x="21396" y="53457"/>
                </a:lnTo>
                <a:close/>
                <a:moveTo>
                  <a:pt x="17677" y="44436"/>
                </a:moveTo>
                <a:lnTo>
                  <a:pt x="17738" y="45837"/>
                </a:lnTo>
                <a:lnTo>
                  <a:pt x="17799" y="47178"/>
                </a:lnTo>
                <a:lnTo>
                  <a:pt x="17738" y="48641"/>
                </a:lnTo>
                <a:lnTo>
                  <a:pt x="17677" y="50043"/>
                </a:lnTo>
                <a:lnTo>
                  <a:pt x="17677" y="51628"/>
                </a:lnTo>
                <a:lnTo>
                  <a:pt x="17799" y="53213"/>
                </a:lnTo>
                <a:lnTo>
                  <a:pt x="17982" y="54737"/>
                </a:lnTo>
                <a:lnTo>
                  <a:pt x="18043" y="55102"/>
                </a:lnTo>
                <a:lnTo>
                  <a:pt x="17982" y="55529"/>
                </a:lnTo>
                <a:lnTo>
                  <a:pt x="17921" y="56321"/>
                </a:lnTo>
                <a:lnTo>
                  <a:pt x="17799" y="57967"/>
                </a:lnTo>
                <a:lnTo>
                  <a:pt x="17677" y="59552"/>
                </a:lnTo>
                <a:lnTo>
                  <a:pt x="17677" y="60405"/>
                </a:lnTo>
                <a:lnTo>
                  <a:pt x="17616" y="58820"/>
                </a:lnTo>
                <a:lnTo>
                  <a:pt x="17494" y="57175"/>
                </a:lnTo>
                <a:lnTo>
                  <a:pt x="17373" y="55529"/>
                </a:lnTo>
                <a:lnTo>
                  <a:pt x="17312" y="55163"/>
                </a:lnTo>
                <a:lnTo>
                  <a:pt x="17312" y="54798"/>
                </a:lnTo>
                <a:lnTo>
                  <a:pt x="17434" y="54066"/>
                </a:lnTo>
                <a:lnTo>
                  <a:pt x="17555" y="52481"/>
                </a:lnTo>
                <a:lnTo>
                  <a:pt x="17616" y="50897"/>
                </a:lnTo>
                <a:lnTo>
                  <a:pt x="17555" y="49129"/>
                </a:lnTo>
                <a:lnTo>
                  <a:pt x="17555" y="48215"/>
                </a:lnTo>
                <a:lnTo>
                  <a:pt x="17555" y="47300"/>
                </a:lnTo>
                <a:lnTo>
                  <a:pt x="17616" y="45898"/>
                </a:lnTo>
                <a:lnTo>
                  <a:pt x="17677" y="44436"/>
                </a:lnTo>
                <a:close/>
                <a:moveTo>
                  <a:pt x="17677" y="62051"/>
                </a:moveTo>
                <a:lnTo>
                  <a:pt x="17677" y="62782"/>
                </a:lnTo>
                <a:lnTo>
                  <a:pt x="17799" y="64306"/>
                </a:lnTo>
                <a:lnTo>
                  <a:pt x="17982" y="65891"/>
                </a:lnTo>
                <a:lnTo>
                  <a:pt x="18104" y="67476"/>
                </a:lnTo>
                <a:lnTo>
                  <a:pt x="18104" y="69061"/>
                </a:lnTo>
                <a:lnTo>
                  <a:pt x="18104" y="70828"/>
                </a:lnTo>
                <a:lnTo>
                  <a:pt x="18043" y="71438"/>
                </a:lnTo>
                <a:lnTo>
                  <a:pt x="18043" y="71743"/>
                </a:lnTo>
                <a:lnTo>
                  <a:pt x="18043" y="71986"/>
                </a:lnTo>
                <a:lnTo>
                  <a:pt x="17677" y="72535"/>
                </a:lnTo>
                <a:lnTo>
                  <a:pt x="17616" y="72474"/>
                </a:lnTo>
                <a:lnTo>
                  <a:pt x="17494" y="72352"/>
                </a:lnTo>
                <a:lnTo>
                  <a:pt x="17373" y="72108"/>
                </a:lnTo>
                <a:lnTo>
                  <a:pt x="17251" y="71864"/>
                </a:lnTo>
                <a:lnTo>
                  <a:pt x="17251" y="71743"/>
                </a:lnTo>
                <a:lnTo>
                  <a:pt x="17251" y="71499"/>
                </a:lnTo>
                <a:lnTo>
                  <a:pt x="17251" y="71133"/>
                </a:lnTo>
                <a:lnTo>
                  <a:pt x="17190" y="69792"/>
                </a:lnTo>
                <a:lnTo>
                  <a:pt x="17190" y="68329"/>
                </a:lnTo>
                <a:lnTo>
                  <a:pt x="17312" y="66805"/>
                </a:lnTo>
                <a:lnTo>
                  <a:pt x="17434" y="65221"/>
                </a:lnTo>
                <a:lnTo>
                  <a:pt x="17555" y="63636"/>
                </a:lnTo>
                <a:lnTo>
                  <a:pt x="17677" y="62051"/>
                </a:lnTo>
                <a:close/>
                <a:moveTo>
                  <a:pt x="15788" y="10180"/>
                </a:moveTo>
                <a:lnTo>
                  <a:pt x="16214" y="10485"/>
                </a:lnTo>
                <a:lnTo>
                  <a:pt x="16641" y="10729"/>
                </a:lnTo>
                <a:lnTo>
                  <a:pt x="17129" y="10911"/>
                </a:lnTo>
                <a:lnTo>
                  <a:pt x="17677" y="10972"/>
                </a:lnTo>
                <a:lnTo>
                  <a:pt x="18165" y="10911"/>
                </a:lnTo>
                <a:lnTo>
                  <a:pt x="18653" y="10790"/>
                </a:lnTo>
                <a:lnTo>
                  <a:pt x="19079" y="10546"/>
                </a:lnTo>
                <a:lnTo>
                  <a:pt x="19506" y="10241"/>
                </a:lnTo>
                <a:lnTo>
                  <a:pt x="19506" y="10241"/>
                </a:lnTo>
                <a:lnTo>
                  <a:pt x="19445" y="11033"/>
                </a:lnTo>
                <a:lnTo>
                  <a:pt x="19506" y="11399"/>
                </a:lnTo>
                <a:lnTo>
                  <a:pt x="19689" y="11765"/>
                </a:lnTo>
                <a:lnTo>
                  <a:pt x="19933" y="12070"/>
                </a:lnTo>
                <a:lnTo>
                  <a:pt x="20298" y="12313"/>
                </a:lnTo>
                <a:lnTo>
                  <a:pt x="20603" y="12496"/>
                </a:lnTo>
                <a:lnTo>
                  <a:pt x="21030" y="12557"/>
                </a:lnTo>
                <a:lnTo>
                  <a:pt x="21883" y="12801"/>
                </a:lnTo>
                <a:lnTo>
                  <a:pt x="22676" y="13106"/>
                </a:lnTo>
                <a:lnTo>
                  <a:pt x="23407" y="13410"/>
                </a:lnTo>
                <a:lnTo>
                  <a:pt x="24077" y="13837"/>
                </a:lnTo>
                <a:lnTo>
                  <a:pt x="24748" y="14325"/>
                </a:lnTo>
                <a:lnTo>
                  <a:pt x="24992" y="14630"/>
                </a:lnTo>
                <a:lnTo>
                  <a:pt x="25236" y="14934"/>
                </a:lnTo>
                <a:lnTo>
                  <a:pt x="25418" y="15300"/>
                </a:lnTo>
                <a:lnTo>
                  <a:pt x="25601" y="15605"/>
                </a:lnTo>
                <a:lnTo>
                  <a:pt x="25723" y="15971"/>
                </a:lnTo>
                <a:lnTo>
                  <a:pt x="25784" y="16336"/>
                </a:lnTo>
                <a:lnTo>
                  <a:pt x="25845" y="16946"/>
                </a:lnTo>
                <a:lnTo>
                  <a:pt x="25845" y="17555"/>
                </a:lnTo>
                <a:lnTo>
                  <a:pt x="26028" y="18957"/>
                </a:lnTo>
                <a:lnTo>
                  <a:pt x="26272" y="20298"/>
                </a:lnTo>
                <a:lnTo>
                  <a:pt x="26820" y="22980"/>
                </a:lnTo>
                <a:lnTo>
                  <a:pt x="27186" y="24870"/>
                </a:lnTo>
                <a:lnTo>
                  <a:pt x="27308" y="25418"/>
                </a:lnTo>
                <a:lnTo>
                  <a:pt x="27491" y="25967"/>
                </a:lnTo>
                <a:lnTo>
                  <a:pt x="27735" y="26454"/>
                </a:lnTo>
                <a:lnTo>
                  <a:pt x="28039" y="26881"/>
                </a:lnTo>
                <a:lnTo>
                  <a:pt x="28344" y="27308"/>
                </a:lnTo>
                <a:lnTo>
                  <a:pt x="28649" y="27795"/>
                </a:lnTo>
                <a:lnTo>
                  <a:pt x="29076" y="28710"/>
                </a:lnTo>
                <a:lnTo>
                  <a:pt x="29441" y="29624"/>
                </a:lnTo>
                <a:lnTo>
                  <a:pt x="29685" y="30599"/>
                </a:lnTo>
                <a:lnTo>
                  <a:pt x="29929" y="31574"/>
                </a:lnTo>
                <a:lnTo>
                  <a:pt x="30478" y="33586"/>
                </a:lnTo>
                <a:lnTo>
                  <a:pt x="30782" y="34439"/>
                </a:lnTo>
                <a:lnTo>
                  <a:pt x="30904" y="34805"/>
                </a:lnTo>
                <a:lnTo>
                  <a:pt x="31148" y="35171"/>
                </a:lnTo>
                <a:lnTo>
                  <a:pt x="30843" y="35293"/>
                </a:lnTo>
                <a:lnTo>
                  <a:pt x="30660" y="35415"/>
                </a:lnTo>
                <a:lnTo>
                  <a:pt x="30660" y="35475"/>
                </a:lnTo>
                <a:lnTo>
                  <a:pt x="30660" y="35536"/>
                </a:lnTo>
                <a:lnTo>
                  <a:pt x="30721" y="35658"/>
                </a:lnTo>
                <a:lnTo>
                  <a:pt x="30782" y="35658"/>
                </a:lnTo>
                <a:lnTo>
                  <a:pt x="30965" y="35536"/>
                </a:lnTo>
                <a:lnTo>
                  <a:pt x="31209" y="35354"/>
                </a:lnTo>
                <a:lnTo>
                  <a:pt x="31514" y="35354"/>
                </a:lnTo>
                <a:lnTo>
                  <a:pt x="31819" y="35415"/>
                </a:lnTo>
                <a:lnTo>
                  <a:pt x="32123" y="35475"/>
                </a:lnTo>
                <a:lnTo>
                  <a:pt x="32550" y="35780"/>
                </a:lnTo>
                <a:lnTo>
                  <a:pt x="32977" y="36146"/>
                </a:lnTo>
                <a:lnTo>
                  <a:pt x="33708" y="36877"/>
                </a:lnTo>
                <a:lnTo>
                  <a:pt x="34013" y="37243"/>
                </a:lnTo>
                <a:lnTo>
                  <a:pt x="34318" y="37548"/>
                </a:lnTo>
                <a:lnTo>
                  <a:pt x="34805" y="37914"/>
                </a:lnTo>
                <a:lnTo>
                  <a:pt x="34988" y="37975"/>
                </a:lnTo>
                <a:lnTo>
                  <a:pt x="35049" y="38096"/>
                </a:lnTo>
                <a:lnTo>
                  <a:pt x="35110" y="38157"/>
                </a:lnTo>
                <a:lnTo>
                  <a:pt x="34988" y="38279"/>
                </a:lnTo>
                <a:lnTo>
                  <a:pt x="34805" y="38279"/>
                </a:lnTo>
                <a:lnTo>
                  <a:pt x="34440" y="38218"/>
                </a:lnTo>
                <a:lnTo>
                  <a:pt x="34196" y="38157"/>
                </a:lnTo>
                <a:lnTo>
                  <a:pt x="34013" y="38036"/>
                </a:lnTo>
                <a:lnTo>
                  <a:pt x="33647" y="37670"/>
                </a:lnTo>
                <a:lnTo>
                  <a:pt x="33525" y="37548"/>
                </a:lnTo>
                <a:lnTo>
                  <a:pt x="33342" y="37548"/>
                </a:lnTo>
                <a:lnTo>
                  <a:pt x="33160" y="37609"/>
                </a:lnTo>
                <a:lnTo>
                  <a:pt x="33160" y="37670"/>
                </a:lnTo>
                <a:lnTo>
                  <a:pt x="33099" y="37731"/>
                </a:lnTo>
                <a:lnTo>
                  <a:pt x="33160" y="38036"/>
                </a:lnTo>
                <a:lnTo>
                  <a:pt x="33281" y="38218"/>
                </a:lnTo>
                <a:lnTo>
                  <a:pt x="33647" y="38950"/>
                </a:lnTo>
                <a:lnTo>
                  <a:pt x="34074" y="39681"/>
                </a:lnTo>
                <a:lnTo>
                  <a:pt x="34440" y="40291"/>
                </a:lnTo>
                <a:lnTo>
                  <a:pt x="34683" y="40596"/>
                </a:lnTo>
                <a:lnTo>
                  <a:pt x="34744" y="40778"/>
                </a:lnTo>
                <a:lnTo>
                  <a:pt x="34805" y="40961"/>
                </a:lnTo>
                <a:lnTo>
                  <a:pt x="34744" y="41022"/>
                </a:lnTo>
                <a:lnTo>
                  <a:pt x="34622" y="40961"/>
                </a:lnTo>
                <a:lnTo>
                  <a:pt x="34501" y="40778"/>
                </a:lnTo>
                <a:lnTo>
                  <a:pt x="33830" y="39864"/>
                </a:lnTo>
                <a:lnTo>
                  <a:pt x="33464" y="39316"/>
                </a:lnTo>
                <a:lnTo>
                  <a:pt x="33342" y="39194"/>
                </a:lnTo>
                <a:lnTo>
                  <a:pt x="33160" y="39072"/>
                </a:lnTo>
                <a:lnTo>
                  <a:pt x="33099" y="39072"/>
                </a:lnTo>
                <a:lnTo>
                  <a:pt x="32977" y="39133"/>
                </a:lnTo>
                <a:lnTo>
                  <a:pt x="32916" y="39255"/>
                </a:lnTo>
                <a:lnTo>
                  <a:pt x="32977" y="39376"/>
                </a:lnTo>
                <a:lnTo>
                  <a:pt x="33038" y="39620"/>
                </a:lnTo>
                <a:lnTo>
                  <a:pt x="33281" y="40047"/>
                </a:lnTo>
                <a:lnTo>
                  <a:pt x="33708" y="40839"/>
                </a:lnTo>
                <a:lnTo>
                  <a:pt x="33891" y="41266"/>
                </a:lnTo>
                <a:lnTo>
                  <a:pt x="34013" y="41693"/>
                </a:lnTo>
                <a:lnTo>
                  <a:pt x="34074" y="41936"/>
                </a:lnTo>
                <a:lnTo>
                  <a:pt x="34013" y="41997"/>
                </a:lnTo>
                <a:lnTo>
                  <a:pt x="33891" y="41936"/>
                </a:lnTo>
                <a:lnTo>
                  <a:pt x="33769" y="41815"/>
                </a:lnTo>
                <a:lnTo>
                  <a:pt x="33647" y="41632"/>
                </a:lnTo>
                <a:lnTo>
                  <a:pt x="33464" y="41266"/>
                </a:lnTo>
                <a:lnTo>
                  <a:pt x="33099" y="40413"/>
                </a:lnTo>
                <a:lnTo>
                  <a:pt x="32916" y="39986"/>
                </a:lnTo>
                <a:lnTo>
                  <a:pt x="32672" y="39559"/>
                </a:lnTo>
                <a:lnTo>
                  <a:pt x="32489" y="39376"/>
                </a:lnTo>
                <a:lnTo>
                  <a:pt x="32367" y="39316"/>
                </a:lnTo>
                <a:lnTo>
                  <a:pt x="32245" y="39376"/>
                </a:lnTo>
                <a:lnTo>
                  <a:pt x="32184" y="39498"/>
                </a:lnTo>
                <a:lnTo>
                  <a:pt x="32184" y="39681"/>
                </a:lnTo>
                <a:lnTo>
                  <a:pt x="32245" y="40108"/>
                </a:lnTo>
                <a:lnTo>
                  <a:pt x="32428" y="40535"/>
                </a:lnTo>
                <a:lnTo>
                  <a:pt x="32733" y="41388"/>
                </a:lnTo>
                <a:lnTo>
                  <a:pt x="32916" y="41693"/>
                </a:lnTo>
                <a:lnTo>
                  <a:pt x="32977" y="41876"/>
                </a:lnTo>
                <a:lnTo>
                  <a:pt x="32977" y="42058"/>
                </a:lnTo>
                <a:lnTo>
                  <a:pt x="32916" y="42119"/>
                </a:lnTo>
                <a:lnTo>
                  <a:pt x="32855" y="42119"/>
                </a:lnTo>
                <a:lnTo>
                  <a:pt x="32733" y="42058"/>
                </a:lnTo>
                <a:lnTo>
                  <a:pt x="32611" y="41876"/>
                </a:lnTo>
                <a:lnTo>
                  <a:pt x="32489" y="41632"/>
                </a:lnTo>
                <a:lnTo>
                  <a:pt x="32306" y="41205"/>
                </a:lnTo>
                <a:lnTo>
                  <a:pt x="31940" y="40291"/>
                </a:lnTo>
                <a:lnTo>
                  <a:pt x="31758" y="39864"/>
                </a:lnTo>
                <a:lnTo>
                  <a:pt x="31636" y="39681"/>
                </a:lnTo>
                <a:lnTo>
                  <a:pt x="31514" y="39620"/>
                </a:lnTo>
                <a:lnTo>
                  <a:pt x="31392" y="39620"/>
                </a:lnTo>
                <a:lnTo>
                  <a:pt x="31331" y="39681"/>
                </a:lnTo>
                <a:lnTo>
                  <a:pt x="31270" y="39803"/>
                </a:lnTo>
                <a:lnTo>
                  <a:pt x="31331" y="39925"/>
                </a:lnTo>
                <a:lnTo>
                  <a:pt x="31453" y="40474"/>
                </a:lnTo>
                <a:lnTo>
                  <a:pt x="31514" y="40839"/>
                </a:lnTo>
                <a:lnTo>
                  <a:pt x="31575" y="41266"/>
                </a:lnTo>
                <a:lnTo>
                  <a:pt x="31575" y="41510"/>
                </a:lnTo>
                <a:lnTo>
                  <a:pt x="31514" y="41510"/>
                </a:lnTo>
                <a:lnTo>
                  <a:pt x="31392" y="41449"/>
                </a:lnTo>
                <a:lnTo>
                  <a:pt x="31209" y="40961"/>
                </a:lnTo>
                <a:lnTo>
                  <a:pt x="31026" y="40413"/>
                </a:lnTo>
                <a:lnTo>
                  <a:pt x="30904" y="39925"/>
                </a:lnTo>
                <a:lnTo>
                  <a:pt x="30782" y="39437"/>
                </a:lnTo>
                <a:lnTo>
                  <a:pt x="30417" y="38706"/>
                </a:lnTo>
                <a:lnTo>
                  <a:pt x="30051" y="38036"/>
                </a:lnTo>
                <a:lnTo>
                  <a:pt x="29807" y="37304"/>
                </a:lnTo>
                <a:lnTo>
                  <a:pt x="29685" y="36877"/>
                </a:lnTo>
                <a:lnTo>
                  <a:pt x="29746" y="36512"/>
                </a:lnTo>
                <a:lnTo>
                  <a:pt x="29807" y="36390"/>
                </a:lnTo>
                <a:lnTo>
                  <a:pt x="29929" y="36268"/>
                </a:lnTo>
                <a:lnTo>
                  <a:pt x="29990" y="36146"/>
                </a:lnTo>
                <a:lnTo>
                  <a:pt x="29929" y="36024"/>
                </a:lnTo>
                <a:lnTo>
                  <a:pt x="29807" y="36024"/>
                </a:lnTo>
                <a:lnTo>
                  <a:pt x="29685" y="36146"/>
                </a:lnTo>
                <a:lnTo>
                  <a:pt x="27979" y="33220"/>
                </a:lnTo>
                <a:lnTo>
                  <a:pt x="26820" y="31270"/>
                </a:lnTo>
                <a:lnTo>
                  <a:pt x="26272" y="30294"/>
                </a:lnTo>
                <a:lnTo>
                  <a:pt x="25845" y="29258"/>
                </a:lnTo>
                <a:lnTo>
                  <a:pt x="25723" y="28771"/>
                </a:lnTo>
                <a:lnTo>
                  <a:pt x="25601" y="28283"/>
                </a:lnTo>
                <a:lnTo>
                  <a:pt x="25479" y="27795"/>
                </a:lnTo>
                <a:lnTo>
                  <a:pt x="25297" y="27308"/>
                </a:lnTo>
                <a:lnTo>
                  <a:pt x="25114" y="26820"/>
                </a:lnTo>
                <a:lnTo>
                  <a:pt x="24870" y="26393"/>
                </a:lnTo>
                <a:lnTo>
                  <a:pt x="24565" y="25906"/>
                </a:lnTo>
                <a:lnTo>
                  <a:pt x="24321" y="25479"/>
                </a:lnTo>
                <a:lnTo>
                  <a:pt x="23956" y="24504"/>
                </a:lnTo>
                <a:lnTo>
                  <a:pt x="23590" y="23590"/>
                </a:lnTo>
                <a:lnTo>
                  <a:pt x="23346" y="22919"/>
                </a:lnTo>
                <a:lnTo>
                  <a:pt x="23285" y="22736"/>
                </a:lnTo>
                <a:lnTo>
                  <a:pt x="23224" y="22553"/>
                </a:lnTo>
                <a:lnTo>
                  <a:pt x="23224" y="22310"/>
                </a:lnTo>
                <a:lnTo>
                  <a:pt x="23285" y="22005"/>
                </a:lnTo>
                <a:lnTo>
                  <a:pt x="23346" y="21761"/>
                </a:lnTo>
                <a:lnTo>
                  <a:pt x="23407" y="21517"/>
                </a:lnTo>
                <a:lnTo>
                  <a:pt x="23651" y="20969"/>
                </a:lnTo>
                <a:lnTo>
                  <a:pt x="23773" y="20664"/>
                </a:lnTo>
                <a:lnTo>
                  <a:pt x="23834" y="20359"/>
                </a:lnTo>
                <a:lnTo>
                  <a:pt x="23834" y="19811"/>
                </a:lnTo>
                <a:lnTo>
                  <a:pt x="23773" y="19262"/>
                </a:lnTo>
                <a:lnTo>
                  <a:pt x="23651" y="18957"/>
                </a:lnTo>
                <a:lnTo>
                  <a:pt x="23590" y="18652"/>
                </a:lnTo>
                <a:lnTo>
                  <a:pt x="23651" y="18348"/>
                </a:lnTo>
                <a:lnTo>
                  <a:pt x="23712" y="18104"/>
                </a:lnTo>
                <a:lnTo>
                  <a:pt x="23468" y="18652"/>
                </a:lnTo>
                <a:lnTo>
                  <a:pt x="23468" y="18774"/>
                </a:lnTo>
                <a:lnTo>
                  <a:pt x="23468" y="18957"/>
                </a:lnTo>
                <a:lnTo>
                  <a:pt x="23590" y="19506"/>
                </a:lnTo>
                <a:lnTo>
                  <a:pt x="23529" y="20054"/>
                </a:lnTo>
                <a:lnTo>
                  <a:pt x="23468" y="20542"/>
                </a:lnTo>
                <a:lnTo>
                  <a:pt x="23285" y="21030"/>
                </a:lnTo>
                <a:lnTo>
                  <a:pt x="22980" y="21456"/>
                </a:lnTo>
                <a:lnTo>
                  <a:pt x="22615" y="21822"/>
                </a:lnTo>
                <a:lnTo>
                  <a:pt x="22249" y="22127"/>
                </a:lnTo>
                <a:lnTo>
                  <a:pt x="21822" y="22310"/>
                </a:lnTo>
                <a:lnTo>
                  <a:pt x="21396" y="22371"/>
                </a:lnTo>
                <a:lnTo>
                  <a:pt x="20969" y="22432"/>
                </a:lnTo>
                <a:lnTo>
                  <a:pt x="20664" y="22371"/>
                </a:lnTo>
                <a:lnTo>
                  <a:pt x="20359" y="22310"/>
                </a:lnTo>
                <a:lnTo>
                  <a:pt x="20055" y="22188"/>
                </a:lnTo>
                <a:lnTo>
                  <a:pt x="19811" y="22066"/>
                </a:lnTo>
                <a:lnTo>
                  <a:pt x="19323" y="21700"/>
                </a:lnTo>
                <a:lnTo>
                  <a:pt x="18896" y="21212"/>
                </a:lnTo>
                <a:lnTo>
                  <a:pt x="19079" y="21517"/>
                </a:lnTo>
                <a:lnTo>
                  <a:pt x="19262" y="21822"/>
                </a:lnTo>
                <a:lnTo>
                  <a:pt x="19445" y="22066"/>
                </a:lnTo>
                <a:lnTo>
                  <a:pt x="19689" y="22249"/>
                </a:lnTo>
                <a:lnTo>
                  <a:pt x="19933" y="22432"/>
                </a:lnTo>
                <a:lnTo>
                  <a:pt x="20237" y="22553"/>
                </a:lnTo>
                <a:lnTo>
                  <a:pt x="20542" y="22614"/>
                </a:lnTo>
                <a:lnTo>
                  <a:pt x="20786" y="22675"/>
                </a:lnTo>
                <a:lnTo>
                  <a:pt x="21396" y="22736"/>
                </a:lnTo>
                <a:lnTo>
                  <a:pt x="21700" y="22675"/>
                </a:lnTo>
                <a:lnTo>
                  <a:pt x="22005" y="22553"/>
                </a:lnTo>
                <a:lnTo>
                  <a:pt x="22310" y="22492"/>
                </a:lnTo>
                <a:lnTo>
                  <a:pt x="22615" y="22310"/>
                </a:lnTo>
                <a:lnTo>
                  <a:pt x="22858" y="22127"/>
                </a:lnTo>
                <a:lnTo>
                  <a:pt x="23102" y="21883"/>
                </a:lnTo>
                <a:lnTo>
                  <a:pt x="23102" y="21883"/>
                </a:lnTo>
                <a:lnTo>
                  <a:pt x="22797" y="23285"/>
                </a:lnTo>
                <a:lnTo>
                  <a:pt x="22493" y="24626"/>
                </a:lnTo>
                <a:lnTo>
                  <a:pt x="22310" y="25357"/>
                </a:lnTo>
                <a:lnTo>
                  <a:pt x="22188" y="26089"/>
                </a:lnTo>
                <a:lnTo>
                  <a:pt x="22188" y="26820"/>
                </a:lnTo>
                <a:lnTo>
                  <a:pt x="22249" y="27613"/>
                </a:lnTo>
                <a:lnTo>
                  <a:pt x="22432" y="28344"/>
                </a:lnTo>
                <a:lnTo>
                  <a:pt x="22676" y="29014"/>
                </a:lnTo>
                <a:lnTo>
                  <a:pt x="22919" y="29746"/>
                </a:lnTo>
                <a:lnTo>
                  <a:pt x="23224" y="30416"/>
                </a:lnTo>
                <a:lnTo>
                  <a:pt x="23834" y="31818"/>
                </a:lnTo>
                <a:lnTo>
                  <a:pt x="24260" y="33281"/>
                </a:lnTo>
                <a:lnTo>
                  <a:pt x="24626" y="34744"/>
                </a:lnTo>
                <a:lnTo>
                  <a:pt x="24687" y="35475"/>
                </a:lnTo>
                <a:lnTo>
                  <a:pt x="24809" y="36207"/>
                </a:lnTo>
                <a:lnTo>
                  <a:pt x="24809" y="36999"/>
                </a:lnTo>
                <a:lnTo>
                  <a:pt x="24809" y="37731"/>
                </a:lnTo>
                <a:lnTo>
                  <a:pt x="24748" y="39316"/>
                </a:lnTo>
                <a:lnTo>
                  <a:pt x="24504" y="40839"/>
                </a:lnTo>
                <a:lnTo>
                  <a:pt x="24138" y="42363"/>
                </a:lnTo>
                <a:lnTo>
                  <a:pt x="23773" y="43887"/>
                </a:lnTo>
                <a:lnTo>
                  <a:pt x="22919" y="46874"/>
                </a:lnTo>
                <a:lnTo>
                  <a:pt x="22554" y="48398"/>
                </a:lnTo>
                <a:lnTo>
                  <a:pt x="22188" y="49921"/>
                </a:lnTo>
                <a:lnTo>
                  <a:pt x="22005" y="51384"/>
                </a:lnTo>
                <a:lnTo>
                  <a:pt x="21883" y="52908"/>
                </a:lnTo>
                <a:lnTo>
                  <a:pt x="21944" y="54432"/>
                </a:lnTo>
                <a:lnTo>
                  <a:pt x="22066" y="55956"/>
                </a:lnTo>
                <a:lnTo>
                  <a:pt x="22249" y="57540"/>
                </a:lnTo>
                <a:lnTo>
                  <a:pt x="22371" y="58333"/>
                </a:lnTo>
                <a:lnTo>
                  <a:pt x="22432" y="59125"/>
                </a:lnTo>
                <a:lnTo>
                  <a:pt x="22432" y="59918"/>
                </a:lnTo>
                <a:lnTo>
                  <a:pt x="22371" y="60649"/>
                </a:lnTo>
                <a:lnTo>
                  <a:pt x="22066" y="62234"/>
                </a:lnTo>
                <a:lnTo>
                  <a:pt x="21396" y="65342"/>
                </a:lnTo>
                <a:lnTo>
                  <a:pt x="20664" y="68390"/>
                </a:lnTo>
                <a:lnTo>
                  <a:pt x="20359" y="69853"/>
                </a:lnTo>
                <a:lnTo>
                  <a:pt x="20115" y="71377"/>
                </a:lnTo>
                <a:lnTo>
                  <a:pt x="19994" y="72047"/>
                </a:lnTo>
                <a:lnTo>
                  <a:pt x="19933" y="72413"/>
                </a:lnTo>
                <a:lnTo>
                  <a:pt x="19933" y="72779"/>
                </a:lnTo>
                <a:lnTo>
                  <a:pt x="20055" y="73083"/>
                </a:lnTo>
                <a:lnTo>
                  <a:pt x="20115" y="73449"/>
                </a:lnTo>
                <a:lnTo>
                  <a:pt x="20420" y="74120"/>
                </a:lnTo>
                <a:lnTo>
                  <a:pt x="20664" y="74729"/>
                </a:lnTo>
                <a:lnTo>
                  <a:pt x="21030" y="75339"/>
                </a:lnTo>
                <a:lnTo>
                  <a:pt x="21213" y="75644"/>
                </a:lnTo>
                <a:lnTo>
                  <a:pt x="21456" y="75887"/>
                </a:lnTo>
                <a:lnTo>
                  <a:pt x="21639" y="76009"/>
                </a:lnTo>
                <a:lnTo>
                  <a:pt x="21822" y="76131"/>
                </a:lnTo>
                <a:lnTo>
                  <a:pt x="21822" y="76192"/>
                </a:lnTo>
                <a:lnTo>
                  <a:pt x="21883" y="76253"/>
                </a:lnTo>
                <a:lnTo>
                  <a:pt x="21822" y="76436"/>
                </a:lnTo>
                <a:lnTo>
                  <a:pt x="21639" y="76558"/>
                </a:lnTo>
                <a:lnTo>
                  <a:pt x="21517" y="76619"/>
                </a:lnTo>
                <a:lnTo>
                  <a:pt x="21091" y="76619"/>
                </a:lnTo>
                <a:lnTo>
                  <a:pt x="20908" y="76680"/>
                </a:lnTo>
                <a:lnTo>
                  <a:pt x="20664" y="76802"/>
                </a:lnTo>
                <a:lnTo>
                  <a:pt x="20359" y="76924"/>
                </a:lnTo>
                <a:lnTo>
                  <a:pt x="20055" y="76924"/>
                </a:lnTo>
                <a:lnTo>
                  <a:pt x="19689" y="76984"/>
                </a:lnTo>
                <a:lnTo>
                  <a:pt x="19323" y="76924"/>
                </a:lnTo>
                <a:lnTo>
                  <a:pt x="19384" y="76741"/>
                </a:lnTo>
                <a:lnTo>
                  <a:pt x="19384" y="76558"/>
                </a:lnTo>
                <a:lnTo>
                  <a:pt x="19384" y="76375"/>
                </a:lnTo>
                <a:lnTo>
                  <a:pt x="19262" y="76192"/>
                </a:lnTo>
                <a:lnTo>
                  <a:pt x="19140" y="76131"/>
                </a:lnTo>
                <a:lnTo>
                  <a:pt x="19079" y="76131"/>
                </a:lnTo>
                <a:lnTo>
                  <a:pt x="19079" y="76253"/>
                </a:lnTo>
                <a:lnTo>
                  <a:pt x="19140" y="76314"/>
                </a:lnTo>
                <a:lnTo>
                  <a:pt x="19140" y="76436"/>
                </a:lnTo>
                <a:lnTo>
                  <a:pt x="19201" y="76680"/>
                </a:lnTo>
                <a:lnTo>
                  <a:pt x="19140" y="76863"/>
                </a:lnTo>
                <a:lnTo>
                  <a:pt x="18957" y="76984"/>
                </a:lnTo>
                <a:lnTo>
                  <a:pt x="18775" y="77106"/>
                </a:lnTo>
                <a:lnTo>
                  <a:pt x="18226" y="77106"/>
                </a:lnTo>
                <a:lnTo>
                  <a:pt x="18104" y="77045"/>
                </a:lnTo>
                <a:lnTo>
                  <a:pt x="17982" y="76863"/>
                </a:lnTo>
                <a:lnTo>
                  <a:pt x="17982" y="76619"/>
                </a:lnTo>
                <a:lnTo>
                  <a:pt x="17921" y="76009"/>
                </a:lnTo>
                <a:lnTo>
                  <a:pt x="17921" y="74790"/>
                </a:lnTo>
                <a:lnTo>
                  <a:pt x="17921" y="73510"/>
                </a:lnTo>
                <a:lnTo>
                  <a:pt x="17921" y="73083"/>
                </a:lnTo>
                <a:lnTo>
                  <a:pt x="17921" y="72840"/>
                </a:lnTo>
                <a:lnTo>
                  <a:pt x="17982" y="72596"/>
                </a:lnTo>
                <a:lnTo>
                  <a:pt x="18287" y="72108"/>
                </a:lnTo>
                <a:lnTo>
                  <a:pt x="18348" y="71925"/>
                </a:lnTo>
                <a:lnTo>
                  <a:pt x="18348" y="71682"/>
                </a:lnTo>
                <a:lnTo>
                  <a:pt x="18409" y="70341"/>
                </a:lnTo>
                <a:lnTo>
                  <a:pt x="18409" y="68268"/>
                </a:lnTo>
                <a:lnTo>
                  <a:pt x="18348" y="66257"/>
                </a:lnTo>
                <a:lnTo>
                  <a:pt x="18104" y="63819"/>
                </a:lnTo>
                <a:lnTo>
                  <a:pt x="18043" y="62539"/>
                </a:lnTo>
                <a:lnTo>
                  <a:pt x="18043" y="61259"/>
                </a:lnTo>
                <a:lnTo>
                  <a:pt x="18104" y="58760"/>
                </a:lnTo>
                <a:lnTo>
                  <a:pt x="18287" y="56260"/>
                </a:lnTo>
                <a:lnTo>
                  <a:pt x="18348" y="55590"/>
                </a:lnTo>
                <a:lnTo>
                  <a:pt x="18409" y="54980"/>
                </a:lnTo>
                <a:lnTo>
                  <a:pt x="18348" y="54554"/>
                </a:lnTo>
                <a:lnTo>
                  <a:pt x="18226" y="54127"/>
                </a:lnTo>
                <a:lnTo>
                  <a:pt x="18104" y="52908"/>
                </a:lnTo>
                <a:lnTo>
                  <a:pt x="18043" y="51628"/>
                </a:lnTo>
                <a:lnTo>
                  <a:pt x="18043" y="50531"/>
                </a:lnTo>
                <a:lnTo>
                  <a:pt x="18043" y="49373"/>
                </a:lnTo>
                <a:lnTo>
                  <a:pt x="18104" y="48215"/>
                </a:lnTo>
                <a:lnTo>
                  <a:pt x="18104" y="47118"/>
                </a:lnTo>
                <a:lnTo>
                  <a:pt x="17982" y="44862"/>
                </a:lnTo>
                <a:lnTo>
                  <a:pt x="17921" y="42424"/>
                </a:lnTo>
                <a:lnTo>
                  <a:pt x="17982" y="39864"/>
                </a:lnTo>
                <a:lnTo>
                  <a:pt x="17982" y="38645"/>
                </a:lnTo>
                <a:lnTo>
                  <a:pt x="17982" y="38036"/>
                </a:lnTo>
                <a:lnTo>
                  <a:pt x="17982" y="37731"/>
                </a:lnTo>
                <a:lnTo>
                  <a:pt x="17982" y="37548"/>
                </a:lnTo>
                <a:lnTo>
                  <a:pt x="18043" y="37426"/>
                </a:lnTo>
                <a:lnTo>
                  <a:pt x="18226" y="37365"/>
                </a:lnTo>
                <a:lnTo>
                  <a:pt x="18409" y="37243"/>
                </a:lnTo>
                <a:lnTo>
                  <a:pt x="18653" y="36999"/>
                </a:lnTo>
                <a:lnTo>
                  <a:pt x="18653" y="36999"/>
                </a:lnTo>
                <a:lnTo>
                  <a:pt x="18165" y="37121"/>
                </a:lnTo>
                <a:lnTo>
                  <a:pt x="17616" y="37121"/>
                </a:lnTo>
                <a:lnTo>
                  <a:pt x="17129" y="37060"/>
                </a:lnTo>
                <a:lnTo>
                  <a:pt x="16641" y="36999"/>
                </a:lnTo>
                <a:lnTo>
                  <a:pt x="16824" y="37243"/>
                </a:lnTo>
                <a:lnTo>
                  <a:pt x="17068" y="37304"/>
                </a:lnTo>
                <a:lnTo>
                  <a:pt x="17251" y="37426"/>
                </a:lnTo>
                <a:lnTo>
                  <a:pt x="17312" y="37548"/>
                </a:lnTo>
                <a:lnTo>
                  <a:pt x="17312" y="37670"/>
                </a:lnTo>
                <a:lnTo>
                  <a:pt x="17312" y="37914"/>
                </a:lnTo>
                <a:lnTo>
                  <a:pt x="17312" y="38584"/>
                </a:lnTo>
                <a:lnTo>
                  <a:pt x="17373" y="41083"/>
                </a:lnTo>
                <a:lnTo>
                  <a:pt x="17373" y="43582"/>
                </a:lnTo>
                <a:lnTo>
                  <a:pt x="17312" y="46081"/>
                </a:lnTo>
                <a:lnTo>
                  <a:pt x="17251" y="46996"/>
                </a:lnTo>
                <a:lnTo>
                  <a:pt x="17251" y="47849"/>
                </a:lnTo>
                <a:lnTo>
                  <a:pt x="17251" y="49129"/>
                </a:lnTo>
                <a:lnTo>
                  <a:pt x="17312" y="50348"/>
                </a:lnTo>
                <a:lnTo>
                  <a:pt x="17312" y="51628"/>
                </a:lnTo>
                <a:lnTo>
                  <a:pt x="17190" y="52908"/>
                </a:lnTo>
                <a:lnTo>
                  <a:pt x="17068" y="54066"/>
                </a:lnTo>
                <a:lnTo>
                  <a:pt x="17007" y="54493"/>
                </a:lnTo>
                <a:lnTo>
                  <a:pt x="16946" y="54980"/>
                </a:lnTo>
                <a:lnTo>
                  <a:pt x="17007" y="55590"/>
                </a:lnTo>
                <a:lnTo>
                  <a:pt x="17068" y="56199"/>
                </a:lnTo>
                <a:lnTo>
                  <a:pt x="17129" y="57419"/>
                </a:lnTo>
                <a:lnTo>
                  <a:pt x="17312" y="59979"/>
                </a:lnTo>
                <a:lnTo>
                  <a:pt x="17312" y="61259"/>
                </a:lnTo>
                <a:lnTo>
                  <a:pt x="17312" y="62478"/>
                </a:lnTo>
                <a:lnTo>
                  <a:pt x="17251" y="63697"/>
                </a:lnTo>
                <a:lnTo>
                  <a:pt x="17129" y="64977"/>
                </a:lnTo>
                <a:lnTo>
                  <a:pt x="17007" y="66135"/>
                </a:lnTo>
                <a:lnTo>
                  <a:pt x="16946" y="67354"/>
                </a:lnTo>
                <a:lnTo>
                  <a:pt x="16885" y="68634"/>
                </a:lnTo>
                <a:lnTo>
                  <a:pt x="16885" y="69853"/>
                </a:lnTo>
                <a:lnTo>
                  <a:pt x="16946" y="70828"/>
                </a:lnTo>
                <a:lnTo>
                  <a:pt x="16946" y="71682"/>
                </a:lnTo>
                <a:lnTo>
                  <a:pt x="17007" y="71925"/>
                </a:lnTo>
                <a:lnTo>
                  <a:pt x="17068" y="72108"/>
                </a:lnTo>
                <a:lnTo>
                  <a:pt x="17373" y="72596"/>
                </a:lnTo>
                <a:lnTo>
                  <a:pt x="17434" y="72779"/>
                </a:lnTo>
                <a:lnTo>
                  <a:pt x="17434" y="73023"/>
                </a:lnTo>
                <a:lnTo>
                  <a:pt x="17434" y="73510"/>
                </a:lnTo>
                <a:lnTo>
                  <a:pt x="17434" y="74729"/>
                </a:lnTo>
                <a:lnTo>
                  <a:pt x="17373" y="76009"/>
                </a:lnTo>
                <a:lnTo>
                  <a:pt x="17312" y="76619"/>
                </a:lnTo>
                <a:lnTo>
                  <a:pt x="17312" y="76802"/>
                </a:lnTo>
                <a:lnTo>
                  <a:pt x="17251" y="77045"/>
                </a:lnTo>
                <a:lnTo>
                  <a:pt x="17129" y="77106"/>
                </a:lnTo>
                <a:lnTo>
                  <a:pt x="16580" y="77106"/>
                </a:lnTo>
                <a:lnTo>
                  <a:pt x="16336" y="76984"/>
                </a:lnTo>
                <a:lnTo>
                  <a:pt x="16214" y="76863"/>
                </a:lnTo>
                <a:lnTo>
                  <a:pt x="16154" y="76680"/>
                </a:lnTo>
                <a:lnTo>
                  <a:pt x="16154" y="76436"/>
                </a:lnTo>
                <a:lnTo>
                  <a:pt x="16214" y="76253"/>
                </a:lnTo>
                <a:lnTo>
                  <a:pt x="16214" y="76192"/>
                </a:lnTo>
                <a:lnTo>
                  <a:pt x="16154" y="76131"/>
                </a:lnTo>
                <a:lnTo>
                  <a:pt x="16093" y="76131"/>
                </a:lnTo>
                <a:lnTo>
                  <a:pt x="16032" y="76192"/>
                </a:lnTo>
                <a:lnTo>
                  <a:pt x="15971" y="76375"/>
                </a:lnTo>
                <a:lnTo>
                  <a:pt x="15910" y="76558"/>
                </a:lnTo>
                <a:lnTo>
                  <a:pt x="15910" y="76741"/>
                </a:lnTo>
                <a:lnTo>
                  <a:pt x="15971" y="76924"/>
                </a:lnTo>
                <a:lnTo>
                  <a:pt x="15605" y="76984"/>
                </a:lnTo>
                <a:lnTo>
                  <a:pt x="15300" y="76924"/>
                </a:lnTo>
                <a:lnTo>
                  <a:pt x="14934" y="76863"/>
                </a:lnTo>
                <a:lnTo>
                  <a:pt x="14630" y="76802"/>
                </a:lnTo>
                <a:lnTo>
                  <a:pt x="14447" y="76680"/>
                </a:lnTo>
                <a:lnTo>
                  <a:pt x="14264" y="76619"/>
                </a:lnTo>
                <a:lnTo>
                  <a:pt x="13837" y="76619"/>
                </a:lnTo>
                <a:lnTo>
                  <a:pt x="13654" y="76558"/>
                </a:lnTo>
                <a:lnTo>
                  <a:pt x="13533" y="76436"/>
                </a:lnTo>
                <a:lnTo>
                  <a:pt x="13472" y="76253"/>
                </a:lnTo>
                <a:lnTo>
                  <a:pt x="13472" y="76192"/>
                </a:lnTo>
                <a:lnTo>
                  <a:pt x="13533" y="76131"/>
                </a:lnTo>
                <a:lnTo>
                  <a:pt x="13837" y="75887"/>
                </a:lnTo>
                <a:lnTo>
                  <a:pt x="14081" y="75644"/>
                </a:lnTo>
                <a:lnTo>
                  <a:pt x="14325" y="75339"/>
                </a:lnTo>
                <a:lnTo>
                  <a:pt x="14630" y="74729"/>
                </a:lnTo>
                <a:lnTo>
                  <a:pt x="14934" y="74120"/>
                </a:lnTo>
                <a:lnTo>
                  <a:pt x="15178" y="73449"/>
                </a:lnTo>
                <a:lnTo>
                  <a:pt x="15300" y="73083"/>
                </a:lnTo>
                <a:lnTo>
                  <a:pt x="15361" y="72779"/>
                </a:lnTo>
                <a:lnTo>
                  <a:pt x="15361" y="72413"/>
                </a:lnTo>
                <a:lnTo>
                  <a:pt x="15361" y="72047"/>
                </a:lnTo>
                <a:lnTo>
                  <a:pt x="15239" y="71377"/>
                </a:lnTo>
                <a:lnTo>
                  <a:pt x="14995" y="69853"/>
                </a:lnTo>
                <a:lnTo>
                  <a:pt x="14264" y="66805"/>
                </a:lnTo>
                <a:lnTo>
                  <a:pt x="13533" y="63758"/>
                </a:lnTo>
                <a:lnTo>
                  <a:pt x="13228" y="62173"/>
                </a:lnTo>
                <a:lnTo>
                  <a:pt x="12984" y="60649"/>
                </a:lnTo>
                <a:lnTo>
                  <a:pt x="12923" y="59857"/>
                </a:lnTo>
                <a:lnTo>
                  <a:pt x="12923" y="59064"/>
                </a:lnTo>
                <a:lnTo>
                  <a:pt x="12984" y="58272"/>
                </a:lnTo>
                <a:lnTo>
                  <a:pt x="13045" y="57480"/>
                </a:lnTo>
                <a:lnTo>
                  <a:pt x="13228" y="55956"/>
                </a:lnTo>
                <a:lnTo>
                  <a:pt x="13411" y="54432"/>
                </a:lnTo>
                <a:lnTo>
                  <a:pt x="13411" y="52908"/>
                </a:lnTo>
                <a:lnTo>
                  <a:pt x="13411" y="52116"/>
                </a:lnTo>
                <a:lnTo>
                  <a:pt x="13350" y="51384"/>
                </a:lnTo>
                <a:lnTo>
                  <a:pt x="13106" y="49860"/>
                </a:lnTo>
                <a:lnTo>
                  <a:pt x="12740" y="48337"/>
                </a:lnTo>
                <a:lnTo>
                  <a:pt x="11948" y="45350"/>
                </a:lnTo>
                <a:lnTo>
                  <a:pt x="11521" y="43887"/>
                </a:lnTo>
                <a:lnTo>
                  <a:pt x="11155" y="42363"/>
                </a:lnTo>
                <a:lnTo>
                  <a:pt x="10851" y="40778"/>
                </a:lnTo>
                <a:lnTo>
                  <a:pt x="10607" y="39255"/>
                </a:lnTo>
                <a:lnTo>
                  <a:pt x="10485" y="37731"/>
                </a:lnTo>
                <a:lnTo>
                  <a:pt x="10546" y="36207"/>
                </a:lnTo>
                <a:lnTo>
                  <a:pt x="10607" y="35475"/>
                </a:lnTo>
                <a:lnTo>
                  <a:pt x="10729" y="34683"/>
                </a:lnTo>
                <a:lnTo>
                  <a:pt x="10912" y="33952"/>
                </a:lnTo>
                <a:lnTo>
                  <a:pt x="11094" y="33220"/>
                </a:lnTo>
                <a:lnTo>
                  <a:pt x="11521" y="31818"/>
                </a:lnTo>
                <a:lnTo>
                  <a:pt x="12070" y="30416"/>
                </a:lnTo>
                <a:lnTo>
                  <a:pt x="12374" y="29746"/>
                </a:lnTo>
                <a:lnTo>
                  <a:pt x="12679" y="29014"/>
                </a:lnTo>
                <a:lnTo>
                  <a:pt x="12862" y="28283"/>
                </a:lnTo>
                <a:lnTo>
                  <a:pt x="13045" y="27552"/>
                </a:lnTo>
                <a:lnTo>
                  <a:pt x="13106" y="26942"/>
                </a:lnTo>
                <a:lnTo>
                  <a:pt x="13167" y="26333"/>
                </a:lnTo>
                <a:lnTo>
                  <a:pt x="13106" y="25723"/>
                </a:lnTo>
                <a:lnTo>
                  <a:pt x="12984" y="25113"/>
                </a:lnTo>
                <a:lnTo>
                  <a:pt x="12496" y="23346"/>
                </a:lnTo>
                <a:lnTo>
                  <a:pt x="12252" y="21883"/>
                </a:lnTo>
                <a:lnTo>
                  <a:pt x="12252" y="21883"/>
                </a:lnTo>
                <a:lnTo>
                  <a:pt x="12496" y="22127"/>
                </a:lnTo>
                <a:lnTo>
                  <a:pt x="12740" y="22310"/>
                </a:lnTo>
                <a:lnTo>
                  <a:pt x="12984" y="22492"/>
                </a:lnTo>
                <a:lnTo>
                  <a:pt x="13289" y="22553"/>
                </a:lnTo>
                <a:lnTo>
                  <a:pt x="13593" y="22675"/>
                </a:lnTo>
                <a:lnTo>
                  <a:pt x="13898" y="22736"/>
                </a:lnTo>
                <a:lnTo>
                  <a:pt x="14508" y="22675"/>
                </a:lnTo>
                <a:lnTo>
                  <a:pt x="14813" y="22614"/>
                </a:lnTo>
                <a:lnTo>
                  <a:pt x="15117" y="22553"/>
                </a:lnTo>
                <a:lnTo>
                  <a:pt x="15361" y="22432"/>
                </a:lnTo>
                <a:lnTo>
                  <a:pt x="15666" y="22249"/>
                </a:lnTo>
                <a:lnTo>
                  <a:pt x="15849" y="22066"/>
                </a:lnTo>
                <a:lnTo>
                  <a:pt x="16093" y="21822"/>
                </a:lnTo>
                <a:lnTo>
                  <a:pt x="16275" y="21517"/>
                </a:lnTo>
                <a:lnTo>
                  <a:pt x="16458" y="21212"/>
                </a:lnTo>
                <a:lnTo>
                  <a:pt x="16154" y="21517"/>
                </a:lnTo>
                <a:lnTo>
                  <a:pt x="15849" y="21822"/>
                </a:lnTo>
                <a:lnTo>
                  <a:pt x="15544" y="22066"/>
                </a:lnTo>
                <a:lnTo>
                  <a:pt x="15178" y="22249"/>
                </a:lnTo>
                <a:lnTo>
                  <a:pt x="14813" y="22371"/>
                </a:lnTo>
                <a:lnTo>
                  <a:pt x="14386" y="22432"/>
                </a:lnTo>
                <a:lnTo>
                  <a:pt x="13959" y="22432"/>
                </a:lnTo>
                <a:lnTo>
                  <a:pt x="13593" y="22310"/>
                </a:lnTo>
                <a:lnTo>
                  <a:pt x="13228" y="22188"/>
                </a:lnTo>
                <a:lnTo>
                  <a:pt x="12923" y="22005"/>
                </a:lnTo>
                <a:lnTo>
                  <a:pt x="12679" y="21822"/>
                </a:lnTo>
                <a:lnTo>
                  <a:pt x="12435" y="21578"/>
                </a:lnTo>
                <a:lnTo>
                  <a:pt x="12252" y="21273"/>
                </a:lnTo>
                <a:lnTo>
                  <a:pt x="12070" y="20969"/>
                </a:lnTo>
                <a:lnTo>
                  <a:pt x="11887" y="20664"/>
                </a:lnTo>
                <a:lnTo>
                  <a:pt x="11826" y="20359"/>
                </a:lnTo>
                <a:lnTo>
                  <a:pt x="11765" y="19750"/>
                </a:lnTo>
                <a:lnTo>
                  <a:pt x="11826" y="19140"/>
                </a:lnTo>
                <a:lnTo>
                  <a:pt x="11826" y="18957"/>
                </a:lnTo>
                <a:lnTo>
                  <a:pt x="11887" y="18774"/>
                </a:lnTo>
                <a:lnTo>
                  <a:pt x="11826" y="18592"/>
                </a:lnTo>
                <a:lnTo>
                  <a:pt x="11765" y="18409"/>
                </a:lnTo>
                <a:lnTo>
                  <a:pt x="11643" y="18104"/>
                </a:lnTo>
                <a:lnTo>
                  <a:pt x="11704" y="18592"/>
                </a:lnTo>
                <a:lnTo>
                  <a:pt x="11765" y="18713"/>
                </a:lnTo>
                <a:lnTo>
                  <a:pt x="11704" y="18835"/>
                </a:lnTo>
                <a:lnTo>
                  <a:pt x="11643" y="19079"/>
                </a:lnTo>
                <a:lnTo>
                  <a:pt x="11521" y="19567"/>
                </a:lnTo>
                <a:lnTo>
                  <a:pt x="11521" y="20115"/>
                </a:lnTo>
                <a:lnTo>
                  <a:pt x="11582" y="20603"/>
                </a:lnTo>
                <a:lnTo>
                  <a:pt x="11704" y="21091"/>
                </a:lnTo>
                <a:lnTo>
                  <a:pt x="12009" y="21578"/>
                </a:lnTo>
                <a:lnTo>
                  <a:pt x="12009" y="21822"/>
                </a:lnTo>
                <a:lnTo>
                  <a:pt x="12070" y="22127"/>
                </a:lnTo>
                <a:lnTo>
                  <a:pt x="12131" y="22371"/>
                </a:lnTo>
                <a:lnTo>
                  <a:pt x="12131" y="22553"/>
                </a:lnTo>
                <a:lnTo>
                  <a:pt x="12070" y="22675"/>
                </a:lnTo>
                <a:lnTo>
                  <a:pt x="11887" y="23163"/>
                </a:lnTo>
                <a:lnTo>
                  <a:pt x="11216" y="24992"/>
                </a:lnTo>
                <a:lnTo>
                  <a:pt x="10729" y="25906"/>
                </a:lnTo>
                <a:lnTo>
                  <a:pt x="10241" y="26820"/>
                </a:lnTo>
                <a:lnTo>
                  <a:pt x="9997" y="27308"/>
                </a:lnTo>
                <a:lnTo>
                  <a:pt x="9875" y="27795"/>
                </a:lnTo>
                <a:lnTo>
                  <a:pt x="9631" y="28771"/>
                </a:lnTo>
                <a:lnTo>
                  <a:pt x="9449" y="29319"/>
                </a:lnTo>
                <a:lnTo>
                  <a:pt x="9266" y="29807"/>
                </a:lnTo>
                <a:lnTo>
                  <a:pt x="8778" y="30843"/>
                </a:lnTo>
                <a:lnTo>
                  <a:pt x="7620" y="32733"/>
                </a:lnTo>
                <a:lnTo>
                  <a:pt x="5609" y="36146"/>
                </a:lnTo>
                <a:lnTo>
                  <a:pt x="5487" y="36024"/>
                </a:lnTo>
                <a:lnTo>
                  <a:pt x="5365" y="36085"/>
                </a:lnTo>
                <a:lnTo>
                  <a:pt x="5365" y="36146"/>
                </a:lnTo>
                <a:lnTo>
                  <a:pt x="5426" y="36268"/>
                </a:lnTo>
                <a:lnTo>
                  <a:pt x="5548" y="36451"/>
                </a:lnTo>
                <a:lnTo>
                  <a:pt x="5609" y="36634"/>
                </a:lnTo>
                <a:lnTo>
                  <a:pt x="5609" y="36816"/>
                </a:lnTo>
                <a:lnTo>
                  <a:pt x="5609" y="37060"/>
                </a:lnTo>
                <a:lnTo>
                  <a:pt x="5487" y="37487"/>
                </a:lnTo>
                <a:lnTo>
                  <a:pt x="5121" y="38401"/>
                </a:lnTo>
                <a:lnTo>
                  <a:pt x="4633" y="39316"/>
                </a:lnTo>
                <a:lnTo>
                  <a:pt x="4511" y="39559"/>
                </a:lnTo>
                <a:lnTo>
                  <a:pt x="4450" y="39864"/>
                </a:lnTo>
                <a:lnTo>
                  <a:pt x="4268" y="40413"/>
                </a:lnTo>
                <a:lnTo>
                  <a:pt x="4085" y="41022"/>
                </a:lnTo>
                <a:lnTo>
                  <a:pt x="4024" y="41266"/>
                </a:lnTo>
                <a:lnTo>
                  <a:pt x="3902" y="41510"/>
                </a:lnTo>
                <a:lnTo>
                  <a:pt x="3780" y="41571"/>
                </a:lnTo>
                <a:lnTo>
                  <a:pt x="3780" y="41510"/>
                </a:lnTo>
                <a:lnTo>
                  <a:pt x="3719" y="41388"/>
                </a:lnTo>
                <a:lnTo>
                  <a:pt x="3780" y="41022"/>
                </a:lnTo>
                <a:lnTo>
                  <a:pt x="4024" y="39986"/>
                </a:lnTo>
                <a:lnTo>
                  <a:pt x="4024" y="39742"/>
                </a:lnTo>
                <a:lnTo>
                  <a:pt x="3963" y="39620"/>
                </a:lnTo>
                <a:lnTo>
                  <a:pt x="3841" y="39559"/>
                </a:lnTo>
                <a:lnTo>
                  <a:pt x="3780" y="39620"/>
                </a:lnTo>
                <a:lnTo>
                  <a:pt x="3658" y="39742"/>
                </a:lnTo>
                <a:lnTo>
                  <a:pt x="3536" y="39986"/>
                </a:lnTo>
                <a:lnTo>
                  <a:pt x="3414" y="40291"/>
                </a:lnTo>
                <a:lnTo>
                  <a:pt x="2927" y="41449"/>
                </a:lnTo>
                <a:lnTo>
                  <a:pt x="2744" y="41876"/>
                </a:lnTo>
                <a:lnTo>
                  <a:pt x="2561" y="42119"/>
                </a:lnTo>
                <a:lnTo>
                  <a:pt x="2439" y="42119"/>
                </a:lnTo>
                <a:lnTo>
                  <a:pt x="2378" y="42058"/>
                </a:lnTo>
                <a:lnTo>
                  <a:pt x="2378" y="41997"/>
                </a:lnTo>
                <a:lnTo>
                  <a:pt x="2439" y="41815"/>
                </a:lnTo>
                <a:lnTo>
                  <a:pt x="2622" y="41266"/>
                </a:lnTo>
                <a:lnTo>
                  <a:pt x="2805" y="40778"/>
                </a:lnTo>
                <a:lnTo>
                  <a:pt x="3049" y="40230"/>
                </a:lnTo>
                <a:lnTo>
                  <a:pt x="3170" y="39681"/>
                </a:lnTo>
                <a:lnTo>
                  <a:pt x="3170" y="39498"/>
                </a:lnTo>
                <a:lnTo>
                  <a:pt x="3109" y="39437"/>
                </a:lnTo>
                <a:lnTo>
                  <a:pt x="3049" y="39376"/>
                </a:lnTo>
                <a:lnTo>
                  <a:pt x="2988" y="39316"/>
                </a:lnTo>
                <a:lnTo>
                  <a:pt x="2866" y="39376"/>
                </a:lnTo>
                <a:lnTo>
                  <a:pt x="2744" y="39437"/>
                </a:lnTo>
                <a:lnTo>
                  <a:pt x="2561" y="39742"/>
                </a:lnTo>
                <a:lnTo>
                  <a:pt x="2317" y="40291"/>
                </a:lnTo>
                <a:lnTo>
                  <a:pt x="2073" y="40778"/>
                </a:lnTo>
                <a:lnTo>
                  <a:pt x="1829" y="41327"/>
                </a:lnTo>
                <a:lnTo>
                  <a:pt x="1586" y="41815"/>
                </a:lnTo>
                <a:lnTo>
                  <a:pt x="1342" y="41997"/>
                </a:lnTo>
                <a:lnTo>
                  <a:pt x="1281" y="41936"/>
                </a:lnTo>
                <a:lnTo>
                  <a:pt x="1281" y="41815"/>
                </a:lnTo>
                <a:lnTo>
                  <a:pt x="1342" y="41571"/>
                </a:lnTo>
                <a:lnTo>
                  <a:pt x="1403" y="41388"/>
                </a:lnTo>
                <a:lnTo>
                  <a:pt x="1586" y="40961"/>
                </a:lnTo>
                <a:lnTo>
                  <a:pt x="2134" y="39864"/>
                </a:lnTo>
                <a:lnTo>
                  <a:pt x="2317" y="39559"/>
                </a:lnTo>
                <a:lnTo>
                  <a:pt x="2378" y="39255"/>
                </a:lnTo>
                <a:lnTo>
                  <a:pt x="2317" y="39133"/>
                </a:lnTo>
                <a:lnTo>
                  <a:pt x="2195" y="39072"/>
                </a:lnTo>
                <a:lnTo>
                  <a:pt x="2073" y="39072"/>
                </a:lnTo>
                <a:lnTo>
                  <a:pt x="2012" y="39133"/>
                </a:lnTo>
                <a:lnTo>
                  <a:pt x="1829" y="39316"/>
                </a:lnTo>
                <a:lnTo>
                  <a:pt x="1586" y="39742"/>
                </a:lnTo>
                <a:lnTo>
                  <a:pt x="915" y="40717"/>
                </a:lnTo>
                <a:lnTo>
                  <a:pt x="671" y="40961"/>
                </a:lnTo>
                <a:lnTo>
                  <a:pt x="549" y="41022"/>
                </a:lnTo>
                <a:lnTo>
                  <a:pt x="549" y="40961"/>
                </a:lnTo>
                <a:lnTo>
                  <a:pt x="549" y="40839"/>
                </a:lnTo>
                <a:lnTo>
                  <a:pt x="610" y="40656"/>
                </a:lnTo>
                <a:lnTo>
                  <a:pt x="732" y="40474"/>
                </a:lnTo>
                <a:lnTo>
                  <a:pt x="976" y="40169"/>
                </a:lnTo>
                <a:lnTo>
                  <a:pt x="1464" y="39376"/>
                </a:lnTo>
                <a:lnTo>
                  <a:pt x="1890" y="38645"/>
                </a:lnTo>
                <a:lnTo>
                  <a:pt x="2073" y="38218"/>
                </a:lnTo>
                <a:lnTo>
                  <a:pt x="2195" y="37853"/>
                </a:lnTo>
                <a:lnTo>
                  <a:pt x="2195" y="37670"/>
                </a:lnTo>
                <a:lnTo>
                  <a:pt x="2012" y="37548"/>
                </a:lnTo>
                <a:lnTo>
                  <a:pt x="1890" y="37548"/>
                </a:lnTo>
                <a:lnTo>
                  <a:pt x="1708" y="37670"/>
                </a:lnTo>
                <a:lnTo>
                  <a:pt x="1342" y="37975"/>
                </a:lnTo>
                <a:lnTo>
                  <a:pt x="1037" y="38157"/>
                </a:lnTo>
                <a:lnTo>
                  <a:pt x="732" y="38279"/>
                </a:lnTo>
                <a:lnTo>
                  <a:pt x="549" y="38279"/>
                </a:lnTo>
                <a:lnTo>
                  <a:pt x="306" y="38218"/>
                </a:lnTo>
                <a:lnTo>
                  <a:pt x="245" y="38218"/>
                </a:lnTo>
                <a:lnTo>
                  <a:pt x="245" y="38157"/>
                </a:lnTo>
                <a:lnTo>
                  <a:pt x="245" y="38096"/>
                </a:lnTo>
                <a:lnTo>
                  <a:pt x="367" y="37975"/>
                </a:lnTo>
                <a:lnTo>
                  <a:pt x="915" y="37609"/>
                </a:lnTo>
                <a:lnTo>
                  <a:pt x="1403" y="37182"/>
                </a:lnTo>
                <a:lnTo>
                  <a:pt x="2256" y="36207"/>
                </a:lnTo>
                <a:lnTo>
                  <a:pt x="2805" y="35780"/>
                </a:lnTo>
                <a:lnTo>
                  <a:pt x="3049" y="35597"/>
                </a:lnTo>
                <a:lnTo>
                  <a:pt x="3353" y="35415"/>
                </a:lnTo>
                <a:lnTo>
                  <a:pt x="3780" y="35354"/>
                </a:lnTo>
                <a:lnTo>
                  <a:pt x="3963" y="35354"/>
                </a:lnTo>
                <a:lnTo>
                  <a:pt x="4207" y="35415"/>
                </a:lnTo>
                <a:lnTo>
                  <a:pt x="4329" y="35536"/>
                </a:lnTo>
                <a:lnTo>
                  <a:pt x="4511" y="35658"/>
                </a:lnTo>
                <a:lnTo>
                  <a:pt x="4633" y="35658"/>
                </a:lnTo>
                <a:lnTo>
                  <a:pt x="4633" y="35597"/>
                </a:lnTo>
                <a:lnTo>
                  <a:pt x="4633" y="35475"/>
                </a:lnTo>
                <a:lnTo>
                  <a:pt x="4633" y="35415"/>
                </a:lnTo>
                <a:lnTo>
                  <a:pt x="4389" y="35232"/>
                </a:lnTo>
                <a:lnTo>
                  <a:pt x="4146" y="35171"/>
                </a:lnTo>
                <a:lnTo>
                  <a:pt x="4329" y="34866"/>
                </a:lnTo>
                <a:lnTo>
                  <a:pt x="4511" y="34500"/>
                </a:lnTo>
                <a:lnTo>
                  <a:pt x="4755" y="33830"/>
                </a:lnTo>
                <a:lnTo>
                  <a:pt x="4999" y="32915"/>
                </a:lnTo>
                <a:lnTo>
                  <a:pt x="5243" y="32001"/>
                </a:lnTo>
                <a:lnTo>
                  <a:pt x="5730" y="30294"/>
                </a:lnTo>
                <a:lnTo>
                  <a:pt x="5974" y="29380"/>
                </a:lnTo>
                <a:lnTo>
                  <a:pt x="6279" y="28588"/>
                </a:lnTo>
                <a:lnTo>
                  <a:pt x="6584" y="27978"/>
                </a:lnTo>
                <a:lnTo>
                  <a:pt x="6889" y="27369"/>
                </a:lnTo>
                <a:lnTo>
                  <a:pt x="7498" y="26637"/>
                </a:lnTo>
                <a:lnTo>
                  <a:pt x="7681" y="26333"/>
                </a:lnTo>
                <a:lnTo>
                  <a:pt x="7864" y="25967"/>
                </a:lnTo>
                <a:lnTo>
                  <a:pt x="8047" y="25296"/>
                </a:lnTo>
                <a:lnTo>
                  <a:pt x="8351" y="23833"/>
                </a:lnTo>
                <a:lnTo>
                  <a:pt x="9144" y="20054"/>
                </a:lnTo>
                <a:lnTo>
                  <a:pt x="9327" y="18957"/>
                </a:lnTo>
                <a:lnTo>
                  <a:pt x="9388" y="17799"/>
                </a:lnTo>
                <a:lnTo>
                  <a:pt x="9449" y="17007"/>
                </a:lnTo>
                <a:lnTo>
                  <a:pt x="9510" y="16275"/>
                </a:lnTo>
                <a:lnTo>
                  <a:pt x="9631" y="15910"/>
                </a:lnTo>
                <a:lnTo>
                  <a:pt x="9753" y="15544"/>
                </a:lnTo>
                <a:lnTo>
                  <a:pt x="9936" y="15178"/>
                </a:lnTo>
                <a:lnTo>
                  <a:pt x="10119" y="14873"/>
                </a:lnTo>
                <a:lnTo>
                  <a:pt x="10424" y="14569"/>
                </a:lnTo>
                <a:lnTo>
                  <a:pt x="10668" y="14264"/>
                </a:lnTo>
                <a:lnTo>
                  <a:pt x="11277" y="13776"/>
                </a:lnTo>
                <a:lnTo>
                  <a:pt x="12009" y="13350"/>
                </a:lnTo>
                <a:lnTo>
                  <a:pt x="12862" y="12984"/>
                </a:lnTo>
                <a:lnTo>
                  <a:pt x="13776" y="12679"/>
                </a:lnTo>
                <a:lnTo>
                  <a:pt x="14691" y="12496"/>
                </a:lnTo>
                <a:lnTo>
                  <a:pt x="15117" y="12313"/>
                </a:lnTo>
                <a:lnTo>
                  <a:pt x="15300" y="12130"/>
                </a:lnTo>
                <a:lnTo>
                  <a:pt x="15483" y="11948"/>
                </a:lnTo>
                <a:lnTo>
                  <a:pt x="15605" y="11765"/>
                </a:lnTo>
                <a:lnTo>
                  <a:pt x="15727" y="11521"/>
                </a:lnTo>
                <a:lnTo>
                  <a:pt x="15788" y="11094"/>
                </a:lnTo>
                <a:lnTo>
                  <a:pt x="15788" y="10668"/>
                </a:lnTo>
                <a:lnTo>
                  <a:pt x="15788" y="10180"/>
                </a:lnTo>
                <a:close/>
                <a:moveTo>
                  <a:pt x="17555" y="1"/>
                </a:moveTo>
                <a:lnTo>
                  <a:pt x="16763" y="123"/>
                </a:lnTo>
                <a:lnTo>
                  <a:pt x="16214" y="245"/>
                </a:lnTo>
                <a:lnTo>
                  <a:pt x="15666" y="488"/>
                </a:lnTo>
                <a:lnTo>
                  <a:pt x="15178" y="854"/>
                </a:lnTo>
                <a:lnTo>
                  <a:pt x="14752" y="1281"/>
                </a:lnTo>
                <a:lnTo>
                  <a:pt x="14508" y="1586"/>
                </a:lnTo>
                <a:lnTo>
                  <a:pt x="14325" y="1951"/>
                </a:lnTo>
                <a:lnTo>
                  <a:pt x="14020" y="2683"/>
                </a:lnTo>
                <a:lnTo>
                  <a:pt x="13837" y="3475"/>
                </a:lnTo>
                <a:lnTo>
                  <a:pt x="13776" y="4268"/>
                </a:lnTo>
                <a:lnTo>
                  <a:pt x="13776" y="5060"/>
                </a:lnTo>
                <a:lnTo>
                  <a:pt x="13837" y="5852"/>
                </a:lnTo>
                <a:lnTo>
                  <a:pt x="13959" y="6645"/>
                </a:lnTo>
                <a:lnTo>
                  <a:pt x="14142" y="7376"/>
                </a:lnTo>
                <a:lnTo>
                  <a:pt x="14386" y="8108"/>
                </a:lnTo>
                <a:lnTo>
                  <a:pt x="14691" y="8839"/>
                </a:lnTo>
                <a:lnTo>
                  <a:pt x="15056" y="9388"/>
                </a:lnTo>
                <a:lnTo>
                  <a:pt x="15300" y="9631"/>
                </a:lnTo>
                <a:lnTo>
                  <a:pt x="15483" y="9875"/>
                </a:lnTo>
                <a:lnTo>
                  <a:pt x="15544" y="9997"/>
                </a:lnTo>
                <a:lnTo>
                  <a:pt x="15605" y="10119"/>
                </a:lnTo>
                <a:lnTo>
                  <a:pt x="15544" y="10424"/>
                </a:lnTo>
                <a:lnTo>
                  <a:pt x="15544" y="11155"/>
                </a:lnTo>
                <a:lnTo>
                  <a:pt x="15483" y="11399"/>
                </a:lnTo>
                <a:lnTo>
                  <a:pt x="15361" y="11643"/>
                </a:lnTo>
                <a:lnTo>
                  <a:pt x="15239" y="11887"/>
                </a:lnTo>
                <a:lnTo>
                  <a:pt x="14995" y="12070"/>
                </a:lnTo>
                <a:lnTo>
                  <a:pt x="14691" y="12252"/>
                </a:lnTo>
                <a:lnTo>
                  <a:pt x="14264" y="12313"/>
                </a:lnTo>
                <a:lnTo>
                  <a:pt x="13472" y="12496"/>
                </a:lnTo>
                <a:lnTo>
                  <a:pt x="12740" y="12740"/>
                </a:lnTo>
                <a:lnTo>
                  <a:pt x="12070" y="12984"/>
                </a:lnTo>
                <a:lnTo>
                  <a:pt x="11338" y="13350"/>
                </a:lnTo>
                <a:lnTo>
                  <a:pt x="10729" y="13776"/>
                </a:lnTo>
                <a:lnTo>
                  <a:pt x="10180" y="14325"/>
                </a:lnTo>
                <a:lnTo>
                  <a:pt x="9753" y="14873"/>
                </a:lnTo>
                <a:lnTo>
                  <a:pt x="9510" y="15239"/>
                </a:lnTo>
                <a:lnTo>
                  <a:pt x="9388" y="15544"/>
                </a:lnTo>
                <a:lnTo>
                  <a:pt x="9266" y="15971"/>
                </a:lnTo>
                <a:lnTo>
                  <a:pt x="9144" y="16336"/>
                </a:lnTo>
                <a:lnTo>
                  <a:pt x="9083" y="16946"/>
                </a:lnTo>
                <a:lnTo>
                  <a:pt x="9083" y="17555"/>
                </a:lnTo>
                <a:lnTo>
                  <a:pt x="9022" y="18348"/>
                </a:lnTo>
                <a:lnTo>
                  <a:pt x="8900" y="19140"/>
                </a:lnTo>
                <a:lnTo>
                  <a:pt x="8778" y="19932"/>
                </a:lnTo>
                <a:lnTo>
                  <a:pt x="8108" y="23102"/>
                </a:lnTo>
                <a:lnTo>
                  <a:pt x="7803" y="24687"/>
                </a:lnTo>
                <a:lnTo>
                  <a:pt x="7681" y="25235"/>
                </a:lnTo>
                <a:lnTo>
                  <a:pt x="7559" y="25784"/>
                </a:lnTo>
                <a:lnTo>
                  <a:pt x="7315" y="26211"/>
                </a:lnTo>
                <a:lnTo>
                  <a:pt x="7071" y="26637"/>
                </a:lnTo>
                <a:lnTo>
                  <a:pt x="6767" y="27003"/>
                </a:lnTo>
                <a:lnTo>
                  <a:pt x="6462" y="27430"/>
                </a:lnTo>
                <a:lnTo>
                  <a:pt x="6218" y="27917"/>
                </a:lnTo>
                <a:lnTo>
                  <a:pt x="5974" y="28405"/>
                </a:lnTo>
                <a:lnTo>
                  <a:pt x="5609" y="29502"/>
                </a:lnTo>
                <a:lnTo>
                  <a:pt x="5304" y="30599"/>
                </a:lnTo>
                <a:lnTo>
                  <a:pt x="5060" y="31696"/>
                </a:lnTo>
                <a:lnTo>
                  <a:pt x="4755" y="33037"/>
                </a:lnTo>
                <a:lnTo>
                  <a:pt x="4572" y="33647"/>
                </a:lnTo>
                <a:lnTo>
                  <a:pt x="4389" y="34256"/>
                </a:lnTo>
                <a:lnTo>
                  <a:pt x="4207" y="34561"/>
                </a:lnTo>
                <a:lnTo>
                  <a:pt x="4085" y="34927"/>
                </a:lnTo>
                <a:lnTo>
                  <a:pt x="4024" y="35049"/>
                </a:lnTo>
                <a:lnTo>
                  <a:pt x="3902" y="35110"/>
                </a:lnTo>
                <a:lnTo>
                  <a:pt x="3597" y="35110"/>
                </a:lnTo>
                <a:lnTo>
                  <a:pt x="3231" y="35232"/>
                </a:lnTo>
                <a:lnTo>
                  <a:pt x="2927" y="35354"/>
                </a:lnTo>
                <a:lnTo>
                  <a:pt x="2683" y="35536"/>
                </a:lnTo>
                <a:lnTo>
                  <a:pt x="2378" y="35719"/>
                </a:lnTo>
                <a:lnTo>
                  <a:pt x="1890" y="36268"/>
                </a:lnTo>
                <a:lnTo>
                  <a:pt x="1464" y="36755"/>
                </a:lnTo>
                <a:lnTo>
                  <a:pt x="976" y="37243"/>
                </a:lnTo>
                <a:lnTo>
                  <a:pt x="732" y="37426"/>
                </a:lnTo>
                <a:lnTo>
                  <a:pt x="488" y="37609"/>
                </a:lnTo>
                <a:lnTo>
                  <a:pt x="184" y="37792"/>
                </a:lnTo>
                <a:lnTo>
                  <a:pt x="62" y="37914"/>
                </a:lnTo>
                <a:lnTo>
                  <a:pt x="1" y="38036"/>
                </a:lnTo>
                <a:lnTo>
                  <a:pt x="1" y="38218"/>
                </a:lnTo>
                <a:lnTo>
                  <a:pt x="123" y="38401"/>
                </a:lnTo>
                <a:lnTo>
                  <a:pt x="367" y="38523"/>
                </a:lnTo>
                <a:lnTo>
                  <a:pt x="671" y="38523"/>
                </a:lnTo>
                <a:lnTo>
                  <a:pt x="976" y="38462"/>
                </a:lnTo>
                <a:lnTo>
                  <a:pt x="1220" y="38401"/>
                </a:lnTo>
                <a:lnTo>
                  <a:pt x="1464" y="38218"/>
                </a:lnTo>
                <a:lnTo>
                  <a:pt x="1647" y="38036"/>
                </a:lnTo>
                <a:lnTo>
                  <a:pt x="1768" y="37853"/>
                </a:lnTo>
                <a:lnTo>
                  <a:pt x="1890" y="37792"/>
                </a:lnTo>
                <a:lnTo>
                  <a:pt x="1951" y="37792"/>
                </a:lnTo>
                <a:lnTo>
                  <a:pt x="1890" y="38036"/>
                </a:lnTo>
                <a:lnTo>
                  <a:pt x="1768" y="38218"/>
                </a:lnTo>
                <a:lnTo>
                  <a:pt x="1403" y="39011"/>
                </a:lnTo>
                <a:lnTo>
                  <a:pt x="915" y="39803"/>
                </a:lnTo>
                <a:lnTo>
                  <a:pt x="428" y="40596"/>
                </a:lnTo>
                <a:lnTo>
                  <a:pt x="367" y="40778"/>
                </a:lnTo>
                <a:lnTo>
                  <a:pt x="306" y="40961"/>
                </a:lnTo>
                <a:lnTo>
                  <a:pt x="306" y="41144"/>
                </a:lnTo>
                <a:lnTo>
                  <a:pt x="428" y="41266"/>
                </a:lnTo>
                <a:lnTo>
                  <a:pt x="610" y="41266"/>
                </a:lnTo>
                <a:lnTo>
                  <a:pt x="793" y="41144"/>
                </a:lnTo>
                <a:lnTo>
                  <a:pt x="1098" y="40900"/>
                </a:lnTo>
                <a:lnTo>
                  <a:pt x="2012" y="39620"/>
                </a:lnTo>
                <a:lnTo>
                  <a:pt x="1281" y="41083"/>
                </a:lnTo>
                <a:lnTo>
                  <a:pt x="1098" y="41510"/>
                </a:lnTo>
                <a:lnTo>
                  <a:pt x="1037" y="41754"/>
                </a:lnTo>
                <a:lnTo>
                  <a:pt x="1037" y="41997"/>
                </a:lnTo>
                <a:lnTo>
                  <a:pt x="1098" y="42119"/>
                </a:lnTo>
                <a:lnTo>
                  <a:pt x="1220" y="42241"/>
                </a:lnTo>
                <a:lnTo>
                  <a:pt x="1342" y="42241"/>
                </a:lnTo>
                <a:lnTo>
                  <a:pt x="1525" y="42180"/>
                </a:lnTo>
                <a:lnTo>
                  <a:pt x="1647" y="42058"/>
                </a:lnTo>
                <a:lnTo>
                  <a:pt x="1768" y="41936"/>
                </a:lnTo>
                <a:lnTo>
                  <a:pt x="2012" y="41571"/>
                </a:lnTo>
                <a:lnTo>
                  <a:pt x="2256" y="40839"/>
                </a:lnTo>
                <a:lnTo>
                  <a:pt x="2561" y="40230"/>
                </a:lnTo>
                <a:lnTo>
                  <a:pt x="2744" y="39925"/>
                </a:lnTo>
                <a:lnTo>
                  <a:pt x="2927" y="39620"/>
                </a:lnTo>
                <a:lnTo>
                  <a:pt x="2866" y="39925"/>
                </a:lnTo>
                <a:lnTo>
                  <a:pt x="2805" y="40230"/>
                </a:lnTo>
                <a:lnTo>
                  <a:pt x="2561" y="40778"/>
                </a:lnTo>
                <a:lnTo>
                  <a:pt x="2256" y="41571"/>
                </a:lnTo>
                <a:lnTo>
                  <a:pt x="2134" y="41876"/>
                </a:lnTo>
                <a:lnTo>
                  <a:pt x="2134" y="42058"/>
                </a:lnTo>
                <a:lnTo>
                  <a:pt x="2195" y="42241"/>
                </a:lnTo>
                <a:lnTo>
                  <a:pt x="2317" y="42363"/>
                </a:lnTo>
                <a:lnTo>
                  <a:pt x="2622" y="42363"/>
                </a:lnTo>
                <a:lnTo>
                  <a:pt x="2744" y="42241"/>
                </a:lnTo>
                <a:lnTo>
                  <a:pt x="2927" y="41997"/>
                </a:lnTo>
                <a:lnTo>
                  <a:pt x="3109" y="41693"/>
                </a:lnTo>
                <a:lnTo>
                  <a:pt x="3414" y="40900"/>
                </a:lnTo>
                <a:lnTo>
                  <a:pt x="3719" y="40108"/>
                </a:lnTo>
                <a:lnTo>
                  <a:pt x="3597" y="40717"/>
                </a:lnTo>
                <a:lnTo>
                  <a:pt x="3536" y="41022"/>
                </a:lnTo>
                <a:lnTo>
                  <a:pt x="3475" y="41388"/>
                </a:lnTo>
                <a:lnTo>
                  <a:pt x="3536" y="41571"/>
                </a:lnTo>
                <a:lnTo>
                  <a:pt x="3597" y="41754"/>
                </a:lnTo>
                <a:lnTo>
                  <a:pt x="3780" y="41815"/>
                </a:lnTo>
                <a:lnTo>
                  <a:pt x="3841" y="41815"/>
                </a:lnTo>
                <a:lnTo>
                  <a:pt x="3963" y="41754"/>
                </a:lnTo>
                <a:lnTo>
                  <a:pt x="4085" y="41632"/>
                </a:lnTo>
                <a:lnTo>
                  <a:pt x="4207" y="41449"/>
                </a:lnTo>
                <a:lnTo>
                  <a:pt x="4329" y="41144"/>
                </a:lnTo>
                <a:lnTo>
                  <a:pt x="4694" y="39864"/>
                </a:lnTo>
                <a:lnTo>
                  <a:pt x="4938" y="39316"/>
                </a:lnTo>
                <a:lnTo>
                  <a:pt x="5182" y="38767"/>
                </a:lnTo>
                <a:lnTo>
                  <a:pt x="5548" y="37975"/>
                </a:lnTo>
                <a:lnTo>
                  <a:pt x="5730" y="37548"/>
                </a:lnTo>
                <a:lnTo>
                  <a:pt x="5791" y="37121"/>
                </a:lnTo>
                <a:lnTo>
                  <a:pt x="5852" y="36755"/>
                </a:lnTo>
                <a:lnTo>
                  <a:pt x="5791" y="36390"/>
                </a:lnTo>
                <a:lnTo>
                  <a:pt x="5791" y="36329"/>
                </a:lnTo>
                <a:lnTo>
                  <a:pt x="5791" y="36268"/>
                </a:lnTo>
                <a:lnTo>
                  <a:pt x="5913" y="36085"/>
                </a:lnTo>
                <a:lnTo>
                  <a:pt x="6218" y="35597"/>
                </a:lnTo>
                <a:lnTo>
                  <a:pt x="7559" y="33464"/>
                </a:lnTo>
                <a:lnTo>
                  <a:pt x="8351" y="32245"/>
                </a:lnTo>
                <a:lnTo>
                  <a:pt x="9083" y="30965"/>
                </a:lnTo>
                <a:lnTo>
                  <a:pt x="9388" y="30355"/>
                </a:lnTo>
                <a:lnTo>
                  <a:pt x="9631" y="29746"/>
                </a:lnTo>
                <a:lnTo>
                  <a:pt x="9875" y="29075"/>
                </a:lnTo>
                <a:lnTo>
                  <a:pt x="10058" y="28405"/>
                </a:lnTo>
                <a:lnTo>
                  <a:pt x="10241" y="27673"/>
                </a:lnTo>
                <a:lnTo>
                  <a:pt x="10363" y="27369"/>
                </a:lnTo>
                <a:lnTo>
                  <a:pt x="10546" y="27003"/>
                </a:lnTo>
                <a:lnTo>
                  <a:pt x="10912" y="26333"/>
                </a:lnTo>
                <a:lnTo>
                  <a:pt x="11277" y="25601"/>
                </a:lnTo>
                <a:lnTo>
                  <a:pt x="11765" y="24321"/>
                </a:lnTo>
                <a:lnTo>
                  <a:pt x="12192" y="22980"/>
                </a:lnTo>
                <a:lnTo>
                  <a:pt x="12435" y="24016"/>
                </a:lnTo>
                <a:lnTo>
                  <a:pt x="12740" y="25113"/>
                </a:lnTo>
                <a:lnTo>
                  <a:pt x="12862" y="25662"/>
                </a:lnTo>
                <a:lnTo>
                  <a:pt x="12923" y="26272"/>
                </a:lnTo>
                <a:lnTo>
                  <a:pt x="12862" y="26881"/>
                </a:lnTo>
                <a:lnTo>
                  <a:pt x="12801" y="27430"/>
                </a:lnTo>
                <a:lnTo>
                  <a:pt x="12618" y="28222"/>
                </a:lnTo>
                <a:lnTo>
                  <a:pt x="12374" y="29014"/>
                </a:lnTo>
                <a:lnTo>
                  <a:pt x="11765" y="30477"/>
                </a:lnTo>
                <a:lnTo>
                  <a:pt x="11155" y="32001"/>
                </a:lnTo>
                <a:lnTo>
                  <a:pt x="10668" y="33525"/>
                </a:lnTo>
                <a:lnTo>
                  <a:pt x="10485" y="34317"/>
                </a:lnTo>
                <a:lnTo>
                  <a:pt x="10363" y="35171"/>
                </a:lnTo>
                <a:lnTo>
                  <a:pt x="10241" y="35963"/>
                </a:lnTo>
                <a:lnTo>
                  <a:pt x="10180" y="36755"/>
                </a:lnTo>
                <a:lnTo>
                  <a:pt x="10180" y="37609"/>
                </a:lnTo>
                <a:lnTo>
                  <a:pt x="10241" y="38401"/>
                </a:lnTo>
                <a:lnTo>
                  <a:pt x="10302" y="39255"/>
                </a:lnTo>
                <a:lnTo>
                  <a:pt x="10363" y="40047"/>
                </a:lnTo>
                <a:lnTo>
                  <a:pt x="10668" y="41693"/>
                </a:lnTo>
                <a:lnTo>
                  <a:pt x="11033" y="43338"/>
                </a:lnTo>
                <a:lnTo>
                  <a:pt x="11887" y="46508"/>
                </a:lnTo>
                <a:lnTo>
                  <a:pt x="12313" y="48093"/>
                </a:lnTo>
                <a:lnTo>
                  <a:pt x="12679" y="49678"/>
                </a:lnTo>
                <a:lnTo>
                  <a:pt x="12984" y="51323"/>
                </a:lnTo>
                <a:lnTo>
                  <a:pt x="13045" y="52116"/>
                </a:lnTo>
                <a:lnTo>
                  <a:pt x="13045" y="52908"/>
                </a:lnTo>
                <a:lnTo>
                  <a:pt x="13045" y="54249"/>
                </a:lnTo>
                <a:lnTo>
                  <a:pt x="12984" y="55529"/>
                </a:lnTo>
                <a:lnTo>
                  <a:pt x="12740" y="57175"/>
                </a:lnTo>
                <a:lnTo>
                  <a:pt x="12679" y="58028"/>
                </a:lnTo>
                <a:lnTo>
                  <a:pt x="12618" y="58820"/>
                </a:lnTo>
                <a:lnTo>
                  <a:pt x="12557" y="59674"/>
                </a:lnTo>
                <a:lnTo>
                  <a:pt x="12618" y="60527"/>
                </a:lnTo>
                <a:lnTo>
                  <a:pt x="12740" y="61320"/>
                </a:lnTo>
                <a:lnTo>
                  <a:pt x="12923" y="62173"/>
                </a:lnTo>
                <a:lnTo>
                  <a:pt x="13289" y="63819"/>
                </a:lnTo>
                <a:lnTo>
                  <a:pt x="13654" y="65464"/>
                </a:lnTo>
                <a:lnTo>
                  <a:pt x="14447" y="68756"/>
                </a:lnTo>
                <a:lnTo>
                  <a:pt x="14813" y="70402"/>
                </a:lnTo>
                <a:lnTo>
                  <a:pt x="14934" y="71255"/>
                </a:lnTo>
                <a:lnTo>
                  <a:pt x="15056" y="72047"/>
                </a:lnTo>
                <a:lnTo>
                  <a:pt x="15117" y="72474"/>
                </a:lnTo>
                <a:lnTo>
                  <a:pt x="15056" y="72840"/>
                </a:lnTo>
                <a:lnTo>
                  <a:pt x="14813" y="73632"/>
                </a:lnTo>
                <a:lnTo>
                  <a:pt x="14569" y="74363"/>
                </a:lnTo>
                <a:lnTo>
                  <a:pt x="14203" y="75034"/>
                </a:lnTo>
                <a:lnTo>
                  <a:pt x="13837" y="75522"/>
                </a:lnTo>
                <a:lnTo>
                  <a:pt x="13411" y="75887"/>
                </a:lnTo>
                <a:lnTo>
                  <a:pt x="13289" y="76070"/>
                </a:lnTo>
                <a:lnTo>
                  <a:pt x="13228" y="76253"/>
                </a:lnTo>
                <a:lnTo>
                  <a:pt x="13289" y="76497"/>
                </a:lnTo>
                <a:lnTo>
                  <a:pt x="13411" y="76619"/>
                </a:lnTo>
                <a:lnTo>
                  <a:pt x="13593" y="76741"/>
                </a:lnTo>
                <a:lnTo>
                  <a:pt x="13776" y="76802"/>
                </a:lnTo>
                <a:lnTo>
                  <a:pt x="14203" y="76802"/>
                </a:lnTo>
                <a:lnTo>
                  <a:pt x="14508" y="76984"/>
                </a:lnTo>
                <a:lnTo>
                  <a:pt x="14813" y="77045"/>
                </a:lnTo>
                <a:lnTo>
                  <a:pt x="15178" y="77167"/>
                </a:lnTo>
                <a:lnTo>
                  <a:pt x="15605" y="77167"/>
                </a:lnTo>
                <a:lnTo>
                  <a:pt x="15971" y="77106"/>
                </a:lnTo>
                <a:lnTo>
                  <a:pt x="16093" y="77106"/>
                </a:lnTo>
                <a:lnTo>
                  <a:pt x="16214" y="77167"/>
                </a:lnTo>
                <a:lnTo>
                  <a:pt x="16397" y="77289"/>
                </a:lnTo>
                <a:lnTo>
                  <a:pt x="16580" y="77289"/>
                </a:lnTo>
                <a:lnTo>
                  <a:pt x="16946" y="77350"/>
                </a:lnTo>
                <a:lnTo>
                  <a:pt x="17312" y="77289"/>
                </a:lnTo>
                <a:lnTo>
                  <a:pt x="17373" y="77228"/>
                </a:lnTo>
                <a:lnTo>
                  <a:pt x="17494" y="77106"/>
                </a:lnTo>
                <a:lnTo>
                  <a:pt x="17555" y="76863"/>
                </a:lnTo>
                <a:lnTo>
                  <a:pt x="17616" y="76131"/>
                </a:lnTo>
                <a:lnTo>
                  <a:pt x="17677" y="75339"/>
                </a:lnTo>
                <a:lnTo>
                  <a:pt x="17677" y="76131"/>
                </a:lnTo>
                <a:lnTo>
                  <a:pt x="17799" y="76924"/>
                </a:lnTo>
                <a:lnTo>
                  <a:pt x="17860" y="77106"/>
                </a:lnTo>
                <a:lnTo>
                  <a:pt x="17921" y="77228"/>
                </a:lnTo>
                <a:lnTo>
                  <a:pt x="18043" y="77289"/>
                </a:lnTo>
                <a:lnTo>
                  <a:pt x="18226" y="77350"/>
                </a:lnTo>
                <a:lnTo>
                  <a:pt x="18470" y="77350"/>
                </a:lnTo>
                <a:lnTo>
                  <a:pt x="18775" y="77289"/>
                </a:lnTo>
                <a:lnTo>
                  <a:pt x="19140" y="77167"/>
                </a:lnTo>
                <a:lnTo>
                  <a:pt x="19201" y="77106"/>
                </a:lnTo>
                <a:lnTo>
                  <a:pt x="19384" y="77106"/>
                </a:lnTo>
                <a:lnTo>
                  <a:pt x="19750" y="77167"/>
                </a:lnTo>
                <a:lnTo>
                  <a:pt x="20115" y="77167"/>
                </a:lnTo>
                <a:lnTo>
                  <a:pt x="20481" y="77106"/>
                </a:lnTo>
                <a:lnTo>
                  <a:pt x="20847" y="76924"/>
                </a:lnTo>
                <a:lnTo>
                  <a:pt x="21152" y="76802"/>
                </a:lnTo>
                <a:lnTo>
                  <a:pt x="21517" y="76802"/>
                </a:lnTo>
                <a:lnTo>
                  <a:pt x="21700" y="76741"/>
                </a:lnTo>
                <a:lnTo>
                  <a:pt x="21883" y="76619"/>
                </a:lnTo>
                <a:lnTo>
                  <a:pt x="22066" y="76436"/>
                </a:lnTo>
                <a:lnTo>
                  <a:pt x="22066" y="76253"/>
                </a:lnTo>
                <a:lnTo>
                  <a:pt x="22005" y="76070"/>
                </a:lnTo>
                <a:lnTo>
                  <a:pt x="21883" y="75887"/>
                </a:lnTo>
                <a:lnTo>
                  <a:pt x="21639" y="75704"/>
                </a:lnTo>
                <a:lnTo>
                  <a:pt x="21396" y="75461"/>
                </a:lnTo>
                <a:lnTo>
                  <a:pt x="21030" y="74851"/>
                </a:lnTo>
                <a:lnTo>
                  <a:pt x="20725" y="74242"/>
                </a:lnTo>
                <a:lnTo>
                  <a:pt x="20481" y="73571"/>
                </a:lnTo>
                <a:lnTo>
                  <a:pt x="20298" y="72901"/>
                </a:lnTo>
                <a:lnTo>
                  <a:pt x="20237" y="72718"/>
                </a:lnTo>
                <a:lnTo>
                  <a:pt x="20237" y="72474"/>
                </a:lnTo>
                <a:lnTo>
                  <a:pt x="20298" y="72047"/>
                </a:lnTo>
                <a:lnTo>
                  <a:pt x="20420" y="71194"/>
                </a:lnTo>
                <a:lnTo>
                  <a:pt x="20542" y="70402"/>
                </a:lnTo>
                <a:lnTo>
                  <a:pt x="20908" y="68756"/>
                </a:lnTo>
                <a:lnTo>
                  <a:pt x="21274" y="67110"/>
                </a:lnTo>
                <a:lnTo>
                  <a:pt x="22066" y="63819"/>
                </a:lnTo>
                <a:lnTo>
                  <a:pt x="22432" y="62173"/>
                </a:lnTo>
                <a:lnTo>
                  <a:pt x="22676" y="60527"/>
                </a:lnTo>
                <a:lnTo>
                  <a:pt x="22737" y="59674"/>
                </a:lnTo>
                <a:lnTo>
                  <a:pt x="22737" y="58820"/>
                </a:lnTo>
                <a:lnTo>
                  <a:pt x="22676" y="57967"/>
                </a:lnTo>
                <a:lnTo>
                  <a:pt x="22554" y="57114"/>
                </a:lnTo>
                <a:lnTo>
                  <a:pt x="22371" y="55468"/>
                </a:lnTo>
                <a:lnTo>
                  <a:pt x="22249" y="53822"/>
                </a:lnTo>
                <a:lnTo>
                  <a:pt x="22310" y="52359"/>
                </a:lnTo>
                <a:lnTo>
                  <a:pt x="22432" y="50958"/>
                </a:lnTo>
                <a:lnTo>
                  <a:pt x="22676" y="49556"/>
                </a:lnTo>
                <a:lnTo>
                  <a:pt x="22980" y="48154"/>
                </a:lnTo>
                <a:lnTo>
                  <a:pt x="23834" y="44923"/>
                </a:lnTo>
                <a:lnTo>
                  <a:pt x="24260" y="43338"/>
                </a:lnTo>
                <a:lnTo>
                  <a:pt x="24626" y="41693"/>
                </a:lnTo>
                <a:lnTo>
                  <a:pt x="24931" y="40047"/>
                </a:lnTo>
                <a:lnTo>
                  <a:pt x="25114" y="38401"/>
                </a:lnTo>
                <a:lnTo>
                  <a:pt x="25114" y="37609"/>
                </a:lnTo>
                <a:lnTo>
                  <a:pt x="25114" y="36755"/>
                </a:lnTo>
                <a:lnTo>
                  <a:pt x="25053" y="35902"/>
                </a:lnTo>
                <a:lnTo>
                  <a:pt x="24992" y="35049"/>
                </a:lnTo>
                <a:lnTo>
                  <a:pt x="24809" y="34256"/>
                </a:lnTo>
                <a:lnTo>
                  <a:pt x="24626" y="33464"/>
                </a:lnTo>
                <a:lnTo>
                  <a:pt x="24138" y="31940"/>
                </a:lnTo>
                <a:lnTo>
                  <a:pt x="23895" y="31209"/>
                </a:lnTo>
                <a:lnTo>
                  <a:pt x="23529" y="30477"/>
                </a:lnTo>
                <a:lnTo>
                  <a:pt x="23224" y="29746"/>
                </a:lnTo>
                <a:lnTo>
                  <a:pt x="22919" y="29014"/>
                </a:lnTo>
                <a:lnTo>
                  <a:pt x="22676" y="28222"/>
                </a:lnTo>
                <a:lnTo>
                  <a:pt x="22493" y="27430"/>
                </a:lnTo>
                <a:lnTo>
                  <a:pt x="22432" y="26576"/>
                </a:lnTo>
                <a:lnTo>
                  <a:pt x="22432" y="25784"/>
                </a:lnTo>
                <a:lnTo>
                  <a:pt x="22554" y="25174"/>
                </a:lnTo>
                <a:lnTo>
                  <a:pt x="22737" y="24565"/>
                </a:lnTo>
                <a:lnTo>
                  <a:pt x="23102" y="22980"/>
                </a:lnTo>
                <a:lnTo>
                  <a:pt x="23529" y="24138"/>
                </a:lnTo>
                <a:lnTo>
                  <a:pt x="23956" y="25296"/>
                </a:lnTo>
                <a:lnTo>
                  <a:pt x="24199" y="25967"/>
                </a:lnTo>
                <a:lnTo>
                  <a:pt x="24565" y="26576"/>
                </a:lnTo>
                <a:lnTo>
                  <a:pt x="24870" y="27125"/>
                </a:lnTo>
                <a:lnTo>
                  <a:pt x="25114" y="27734"/>
                </a:lnTo>
                <a:lnTo>
                  <a:pt x="25418" y="29075"/>
                </a:lnTo>
                <a:lnTo>
                  <a:pt x="25662" y="29685"/>
                </a:lnTo>
                <a:lnTo>
                  <a:pt x="25906" y="30355"/>
                </a:lnTo>
                <a:lnTo>
                  <a:pt x="26638" y="31635"/>
                </a:lnTo>
                <a:lnTo>
                  <a:pt x="27369" y="32855"/>
                </a:lnTo>
                <a:lnTo>
                  <a:pt x="28832" y="35171"/>
                </a:lnTo>
                <a:lnTo>
                  <a:pt x="29441" y="36085"/>
                </a:lnTo>
                <a:lnTo>
                  <a:pt x="29502" y="36207"/>
                </a:lnTo>
                <a:lnTo>
                  <a:pt x="29563" y="36329"/>
                </a:lnTo>
                <a:lnTo>
                  <a:pt x="29502" y="36390"/>
                </a:lnTo>
                <a:lnTo>
                  <a:pt x="29502" y="36755"/>
                </a:lnTo>
                <a:lnTo>
                  <a:pt x="29502" y="37121"/>
                </a:lnTo>
                <a:lnTo>
                  <a:pt x="29563" y="37487"/>
                </a:lnTo>
                <a:lnTo>
                  <a:pt x="29868" y="38157"/>
                </a:lnTo>
                <a:lnTo>
                  <a:pt x="30539" y="39498"/>
                </a:lnTo>
                <a:lnTo>
                  <a:pt x="30660" y="39803"/>
                </a:lnTo>
                <a:lnTo>
                  <a:pt x="30721" y="40108"/>
                </a:lnTo>
                <a:lnTo>
                  <a:pt x="30904" y="40717"/>
                </a:lnTo>
                <a:lnTo>
                  <a:pt x="31026" y="41205"/>
                </a:lnTo>
                <a:lnTo>
                  <a:pt x="31148" y="41449"/>
                </a:lnTo>
                <a:lnTo>
                  <a:pt x="31270" y="41632"/>
                </a:lnTo>
                <a:lnTo>
                  <a:pt x="31453" y="41754"/>
                </a:lnTo>
                <a:lnTo>
                  <a:pt x="31636" y="41815"/>
                </a:lnTo>
                <a:lnTo>
                  <a:pt x="31758" y="41693"/>
                </a:lnTo>
                <a:lnTo>
                  <a:pt x="31819" y="41449"/>
                </a:lnTo>
                <a:lnTo>
                  <a:pt x="31819" y="41144"/>
                </a:lnTo>
                <a:lnTo>
                  <a:pt x="31758" y="40778"/>
                </a:lnTo>
                <a:lnTo>
                  <a:pt x="31575" y="40108"/>
                </a:lnTo>
                <a:lnTo>
                  <a:pt x="31940" y="40900"/>
                </a:lnTo>
                <a:lnTo>
                  <a:pt x="32245" y="41632"/>
                </a:lnTo>
                <a:lnTo>
                  <a:pt x="32367" y="41997"/>
                </a:lnTo>
                <a:lnTo>
                  <a:pt x="32611" y="42241"/>
                </a:lnTo>
                <a:lnTo>
                  <a:pt x="32733" y="42363"/>
                </a:lnTo>
                <a:lnTo>
                  <a:pt x="33038" y="42363"/>
                </a:lnTo>
                <a:lnTo>
                  <a:pt x="33160" y="42241"/>
                </a:lnTo>
                <a:lnTo>
                  <a:pt x="33221" y="42058"/>
                </a:lnTo>
                <a:lnTo>
                  <a:pt x="33160" y="41876"/>
                </a:lnTo>
                <a:lnTo>
                  <a:pt x="33099" y="41571"/>
                </a:lnTo>
                <a:lnTo>
                  <a:pt x="32794" y="40778"/>
                </a:lnTo>
                <a:lnTo>
                  <a:pt x="32550" y="40230"/>
                </a:lnTo>
                <a:lnTo>
                  <a:pt x="32489" y="39925"/>
                </a:lnTo>
                <a:lnTo>
                  <a:pt x="32428" y="39620"/>
                </a:lnTo>
                <a:lnTo>
                  <a:pt x="32611" y="39925"/>
                </a:lnTo>
                <a:lnTo>
                  <a:pt x="32794" y="40230"/>
                </a:lnTo>
                <a:lnTo>
                  <a:pt x="33038" y="40900"/>
                </a:lnTo>
                <a:lnTo>
                  <a:pt x="33342" y="41632"/>
                </a:lnTo>
                <a:lnTo>
                  <a:pt x="33586" y="41936"/>
                </a:lnTo>
                <a:lnTo>
                  <a:pt x="33708" y="42119"/>
                </a:lnTo>
                <a:lnTo>
                  <a:pt x="33830" y="42180"/>
                </a:lnTo>
                <a:lnTo>
                  <a:pt x="34013" y="42241"/>
                </a:lnTo>
                <a:lnTo>
                  <a:pt x="34135" y="42180"/>
                </a:lnTo>
                <a:lnTo>
                  <a:pt x="34257" y="42119"/>
                </a:lnTo>
                <a:lnTo>
                  <a:pt x="34318" y="41936"/>
                </a:lnTo>
                <a:lnTo>
                  <a:pt x="34318" y="41754"/>
                </a:lnTo>
                <a:lnTo>
                  <a:pt x="34257" y="41510"/>
                </a:lnTo>
                <a:lnTo>
                  <a:pt x="34074" y="41083"/>
                </a:lnTo>
                <a:lnTo>
                  <a:pt x="33342" y="39620"/>
                </a:lnTo>
                <a:lnTo>
                  <a:pt x="34257" y="40839"/>
                </a:lnTo>
                <a:lnTo>
                  <a:pt x="34501" y="41144"/>
                </a:lnTo>
                <a:lnTo>
                  <a:pt x="34683" y="41266"/>
                </a:lnTo>
                <a:lnTo>
                  <a:pt x="34866" y="41266"/>
                </a:lnTo>
                <a:lnTo>
                  <a:pt x="34927" y="41205"/>
                </a:lnTo>
                <a:lnTo>
                  <a:pt x="34988" y="41144"/>
                </a:lnTo>
                <a:lnTo>
                  <a:pt x="35049" y="40961"/>
                </a:lnTo>
                <a:lnTo>
                  <a:pt x="34988" y="40778"/>
                </a:lnTo>
                <a:lnTo>
                  <a:pt x="34927" y="40596"/>
                </a:lnTo>
                <a:lnTo>
                  <a:pt x="34440" y="39803"/>
                </a:lnTo>
                <a:lnTo>
                  <a:pt x="33952" y="39011"/>
                </a:lnTo>
                <a:lnTo>
                  <a:pt x="33525" y="38218"/>
                </a:lnTo>
                <a:lnTo>
                  <a:pt x="33403" y="38036"/>
                </a:lnTo>
                <a:lnTo>
                  <a:pt x="33342" y="37792"/>
                </a:lnTo>
                <a:lnTo>
                  <a:pt x="33464" y="37792"/>
                </a:lnTo>
                <a:lnTo>
                  <a:pt x="33586" y="37914"/>
                </a:lnTo>
                <a:lnTo>
                  <a:pt x="33830" y="38218"/>
                </a:lnTo>
                <a:lnTo>
                  <a:pt x="34013" y="38340"/>
                </a:lnTo>
                <a:lnTo>
                  <a:pt x="34257" y="38401"/>
                </a:lnTo>
                <a:lnTo>
                  <a:pt x="34683" y="38523"/>
                </a:lnTo>
                <a:lnTo>
                  <a:pt x="34988" y="38523"/>
                </a:lnTo>
                <a:lnTo>
                  <a:pt x="35171" y="38462"/>
                </a:lnTo>
                <a:lnTo>
                  <a:pt x="35293" y="38340"/>
                </a:lnTo>
                <a:lnTo>
                  <a:pt x="35354" y="38157"/>
                </a:lnTo>
                <a:lnTo>
                  <a:pt x="35293" y="38036"/>
                </a:lnTo>
                <a:lnTo>
                  <a:pt x="35171" y="37853"/>
                </a:lnTo>
                <a:lnTo>
                  <a:pt x="35049" y="37731"/>
                </a:lnTo>
                <a:lnTo>
                  <a:pt x="34744" y="37548"/>
                </a:lnTo>
                <a:lnTo>
                  <a:pt x="34501" y="37365"/>
                </a:lnTo>
                <a:lnTo>
                  <a:pt x="34013" y="36877"/>
                </a:lnTo>
                <a:lnTo>
                  <a:pt x="33586" y="36390"/>
                </a:lnTo>
                <a:lnTo>
                  <a:pt x="33099" y="35902"/>
                </a:lnTo>
                <a:lnTo>
                  <a:pt x="32489" y="35415"/>
                </a:lnTo>
                <a:lnTo>
                  <a:pt x="32184" y="35293"/>
                </a:lnTo>
                <a:lnTo>
                  <a:pt x="31880" y="35110"/>
                </a:lnTo>
                <a:lnTo>
                  <a:pt x="31392" y="35110"/>
                </a:lnTo>
                <a:lnTo>
                  <a:pt x="31270" y="34988"/>
                </a:lnTo>
                <a:lnTo>
                  <a:pt x="31148" y="34805"/>
                </a:lnTo>
                <a:lnTo>
                  <a:pt x="31026" y="34439"/>
                </a:lnTo>
                <a:lnTo>
                  <a:pt x="30721" y="33647"/>
                </a:lnTo>
                <a:lnTo>
                  <a:pt x="30478" y="32794"/>
                </a:lnTo>
                <a:lnTo>
                  <a:pt x="30112" y="31026"/>
                </a:lnTo>
                <a:lnTo>
                  <a:pt x="29868" y="29990"/>
                </a:lnTo>
                <a:lnTo>
                  <a:pt x="29563" y="28954"/>
                </a:lnTo>
                <a:lnTo>
                  <a:pt x="29319" y="28405"/>
                </a:lnTo>
                <a:lnTo>
                  <a:pt x="29137" y="27917"/>
                </a:lnTo>
                <a:lnTo>
                  <a:pt x="28893" y="27430"/>
                </a:lnTo>
                <a:lnTo>
                  <a:pt x="28588" y="27003"/>
                </a:lnTo>
                <a:lnTo>
                  <a:pt x="28161" y="26515"/>
                </a:lnTo>
                <a:lnTo>
                  <a:pt x="27979" y="26272"/>
                </a:lnTo>
                <a:lnTo>
                  <a:pt x="27857" y="25967"/>
                </a:lnTo>
                <a:lnTo>
                  <a:pt x="27674" y="25479"/>
                </a:lnTo>
                <a:lnTo>
                  <a:pt x="27552" y="24931"/>
                </a:lnTo>
                <a:lnTo>
                  <a:pt x="27308" y="23468"/>
                </a:lnTo>
                <a:lnTo>
                  <a:pt x="27003" y="22066"/>
                </a:lnTo>
                <a:lnTo>
                  <a:pt x="26698" y="20664"/>
                </a:lnTo>
                <a:lnTo>
                  <a:pt x="26394" y="19262"/>
                </a:lnTo>
                <a:lnTo>
                  <a:pt x="26333" y="18470"/>
                </a:lnTo>
                <a:lnTo>
                  <a:pt x="26211" y="17616"/>
                </a:lnTo>
                <a:lnTo>
                  <a:pt x="26211" y="17129"/>
                </a:lnTo>
                <a:lnTo>
                  <a:pt x="26211" y="16580"/>
                </a:lnTo>
                <a:lnTo>
                  <a:pt x="26028" y="15849"/>
                </a:lnTo>
                <a:lnTo>
                  <a:pt x="25906" y="15483"/>
                </a:lnTo>
                <a:lnTo>
                  <a:pt x="25723" y="15178"/>
                </a:lnTo>
                <a:lnTo>
                  <a:pt x="25540" y="14812"/>
                </a:lnTo>
                <a:lnTo>
                  <a:pt x="25297" y="14508"/>
                </a:lnTo>
                <a:lnTo>
                  <a:pt x="24748" y="13959"/>
                </a:lnTo>
                <a:lnTo>
                  <a:pt x="24138" y="13471"/>
                </a:lnTo>
                <a:lnTo>
                  <a:pt x="23468" y="13106"/>
                </a:lnTo>
                <a:lnTo>
                  <a:pt x="22737" y="12801"/>
                </a:lnTo>
                <a:lnTo>
                  <a:pt x="22005" y="12557"/>
                </a:lnTo>
                <a:lnTo>
                  <a:pt x="21274" y="12374"/>
                </a:lnTo>
                <a:lnTo>
                  <a:pt x="20847" y="12313"/>
                </a:lnTo>
                <a:lnTo>
                  <a:pt x="20481" y="12191"/>
                </a:lnTo>
                <a:lnTo>
                  <a:pt x="20237" y="12009"/>
                </a:lnTo>
                <a:lnTo>
                  <a:pt x="19994" y="11765"/>
                </a:lnTo>
                <a:lnTo>
                  <a:pt x="19811" y="11521"/>
                </a:lnTo>
                <a:lnTo>
                  <a:pt x="19689" y="11155"/>
                </a:lnTo>
                <a:lnTo>
                  <a:pt x="19689" y="10850"/>
                </a:lnTo>
                <a:lnTo>
                  <a:pt x="19689" y="10485"/>
                </a:lnTo>
                <a:lnTo>
                  <a:pt x="19689" y="10119"/>
                </a:lnTo>
                <a:lnTo>
                  <a:pt x="19750" y="9997"/>
                </a:lnTo>
                <a:lnTo>
                  <a:pt x="19872" y="9875"/>
                </a:lnTo>
                <a:lnTo>
                  <a:pt x="20298" y="9327"/>
                </a:lnTo>
                <a:lnTo>
                  <a:pt x="20664" y="8717"/>
                </a:lnTo>
                <a:lnTo>
                  <a:pt x="20969" y="8047"/>
                </a:lnTo>
                <a:lnTo>
                  <a:pt x="21213" y="7315"/>
                </a:lnTo>
                <a:lnTo>
                  <a:pt x="21396" y="6523"/>
                </a:lnTo>
                <a:lnTo>
                  <a:pt x="21517" y="5730"/>
                </a:lnTo>
                <a:lnTo>
                  <a:pt x="21578" y="4938"/>
                </a:lnTo>
                <a:lnTo>
                  <a:pt x="21517" y="4085"/>
                </a:lnTo>
                <a:lnTo>
                  <a:pt x="21456" y="3292"/>
                </a:lnTo>
                <a:lnTo>
                  <a:pt x="21213" y="2500"/>
                </a:lnTo>
                <a:lnTo>
                  <a:pt x="21030" y="1951"/>
                </a:lnTo>
                <a:lnTo>
                  <a:pt x="20664" y="1403"/>
                </a:lnTo>
                <a:lnTo>
                  <a:pt x="20298" y="976"/>
                </a:lnTo>
                <a:lnTo>
                  <a:pt x="19811" y="610"/>
                </a:lnTo>
                <a:lnTo>
                  <a:pt x="19445" y="428"/>
                </a:lnTo>
                <a:lnTo>
                  <a:pt x="19140" y="245"/>
                </a:lnTo>
                <a:lnTo>
                  <a:pt x="18714" y="123"/>
                </a:lnTo>
                <a:lnTo>
                  <a:pt x="18348" y="62"/>
                </a:lnTo>
                <a:lnTo>
                  <a:pt x="17555" y="1"/>
                </a:lnTo>
                <a:close/>
              </a:path>
            </a:pathLst>
          </a:custGeom>
          <a:solidFill>
            <a:srgbClr val="415665"/>
          </a:solidFill>
          <a:ln>
            <a:noFill/>
          </a:ln>
        </p:spPr>
        <p:txBody>
          <a:bodyPr anchorCtr="0" anchor="ctr" bIns="91425" lIns="91425" rIns="91425" tIns="91425">
            <a:noAutofit/>
          </a:bodyPr>
          <a:lstStyle/>
          <a:p>
            <a:pPr lvl="0">
              <a:spcBef>
                <a:spcPts val="0"/>
              </a:spcBef>
              <a:buNone/>
            </a:pPr>
            <a:r>
              <a:t/>
            </a:r>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idx="4294967295" type="ctrTitle"/>
          </p:nvPr>
        </p:nvSpPr>
        <p:spPr>
          <a:xfrm>
            <a:off x="1475350" y="1659550"/>
            <a:ext cx="5785800" cy="1159800"/>
          </a:xfrm>
          <a:prstGeom prst="rect">
            <a:avLst/>
          </a:prstGeom>
        </p:spPr>
        <p:txBody>
          <a:bodyPr anchorCtr="0" anchor="b" bIns="91425" lIns="91425" rIns="91425" tIns="91425">
            <a:noAutofit/>
          </a:bodyPr>
          <a:lstStyle/>
          <a:p>
            <a:pPr lvl="0" rtl="0">
              <a:spcBef>
                <a:spcPts val="0"/>
              </a:spcBef>
              <a:buNone/>
            </a:pPr>
            <a:r>
              <a:rPr lang="en" sz="9600"/>
              <a:t>~8%</a:t>
            </a:r>
          </a:p>
        </p:txBody>
      </p:sp>
      <p:sp>
        <p:nvSpPr>
          <p:cNvPr id="135" name="Shape 135"/>
          <p:cNvSpPr txBox="1"/>
          <p:nvPr>
            <p:ph idx="4294967295" type="subTitle"/>
          </p:nvPr>
        </p:nvSpPr>
        <p:spPr>
          <a:xfrm>
            <a:off x="1475350" y="2611450"/>
            <a:ext cx="5785800" cy="784800"/>
          </a:xfrm>
          <a:prstGeom prst="rect">
            <a:avLst/>
          </a:prstGeom>
        </p:spPr>
        <p:txBody>
          <a:bodyPr anchorCtr="0" anchor="t" bIns="91425" lIns="91425" rIns="91425" tIns="91425">
            <a:noAutofit/>
          </a:bodyPr>
          <a:lstStyle/>
          <a:p>
            <a:pPr lvl="0" rtl="0">
              <a:spcBef>
                <a:spcPts val="0"/>
              </a:spcBef>
              <a:buNone/>
            </a:pPr>
            <a:r>
              <a:rPr lang="en"/>
              <a:t>Percentage of U.S. adults with diabetes </a:t>
            </a:r>
          </a:p>
        </p:txBody>
      </p:sp>
      <p:sp>
        <p:nvSpPr>
          <p:cNvPr id="136" name="Shape 136"/>
          <p:cNvSpPr txBox="1"/>
          <p:nvPr>
            <p:ph idx="12" type="sldNum"/>
          </p:nvPr>
        </p:nvSpPr>
        <p:spPr>
          <a:xfrm>
            <a:off x="-75" y="0"/>
            <a:ext cx="669600" cy="11400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x="0" y="0"/>
          <a:ext cx="0" cy="0"/>
          <a:chOff x="0" y="0"/>
          <a:chExt cx="0" cy="0"/>
        </a:xfrm>
      </p:grpSpPr>
      <p:sp>
        <p:nvSpPr>
          <p:cNvPr id="141" name="Shape 141"/>
          <p:cNvSpPr txBox="1"/>
          <p:nvPr>
            <p:ph idx="4294967295" type="ctrTitle"/>
          </p:nvPr>
        </p:nvSpPr>
        <p:spPr>
          <a:xfrm>
            <a:off x="1475350" y="1659550"/>
            <a:ext cx="5785800" cy="1159800"/>
          </a:xfrm>
          <a:prstGeom prst="rect">
            <a:avLst/>
          </a:prstGeom>
        </p:spPr>
        <p:txBody>
          <a:bodyPr anchorCtr="0" anchor="b" bIns="91425" lIns="91425" rIns="91425" tIns="91425">
            <a:noAutofit/>
          </a:bodyPr>
          <a:lstStyle/>
          <a:p>
            <a:pPr lvl="0" rtl="0">
              <a:spcBef>
                <a:spcPts val="0"/>
              </a:spcBef>
              <a:buNone/>
            </a:pPr>
            <a:r>
              <a:rPr lang="en" sz="9600"/>
              <a:t>~10%</a:t>
            </a:r>
          </a:p>
        </p:txBody>
      </p:sp>
      <p:sp>
        <p:nvSpPr>
          <p:cNvPr id="142" name="Shape 142"/>
          <p:cNvSpPr txBox="1"/>
          <p:nvPr>
            <p:ph idx="4294967295" type="subTitle"/>
          </p:nvPr>
        </p:nvSpPr>
        <p:spPr>
          <a:xfrm>
            <a:off x="1475350" y="2611450"/>
            <a:ext cx="5785800" cy="784800"/>
          </a:xfrm>
          <a:prstGeom prst="rect">
            <a:avLst/>
          </a:prstGeom>
        </p:spPr>
        <p:txBody>
          <a:bodyPr anchorCtr="0" anchor="t" bIns="91425" lIns="91425" rIns="91425" tIns="91425">
            <a:noAutofit/>
          </a:bodyPr>
          <a:lstStyle/>
          <a:p>
            <a:pPr lvl="0" rtl="0">
              <a:spcBef>
                <a:spcPts val="0"/>
              </a:spcBef>
              <a:buNone/>
            </a:pPr>
            <a:r>
              <a:rPr lang="en"/>
              <a:t>Percentage of women with endometriosis of reproductive age </a:t>
            </a:r>
          </a:p>
        </p:txBody>
      </p:sp>
      <p:sp>
        <p:nvSpPr>
          <p:cNvPr id="143" name="Shape 143"/>
          <p:cNvSpPr txBox="1"/>
          <p:nvPr>
            <p:ph idx="12" type="sldNum"/>
          </p:nvPr>
        </p:nvSpPr>
        <p:spPr>
          <a:xfrm>
            <a:off x="-75" y="0"/>
            <a:ext cx="669600" cy="1140000"/>
          </a:xfrm>
          <a:prstGeom prst="rect">
            <a:avLst/>
          </a:prstGeom>
        </p:spPr>
        <p:txBody>
          <a:bodyPr anchorCtr="0" anchor="b" bIns="91425" lIns="91425" rIns="91425" tIns="91425">
            <a:noAutofit/>
          </a:bodyPr>
          <a:lstStyle/>
          <a:p>
            <a:pPr lvl="0" rtl="0">
              <a:spcBef>
                <a:spcPts val="0"/>
              </a:spcBef>
              <a:buNone/>
            </a:pPr>
            <a:fld id="{00000000-1234-1234-1234-123412341234}" type="slidenum">
              <a:rPr lang="en"/>
              <a:t>‹#›</a:t>
            </a:fld>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844425" y="5597"/>
            <a:ext cx="3552600" cy="1139999"/>
          </a:xfrm>
          <a:prstGeom prst="rect">
            <a:avLst/>
          </a:prstGeom>
        </p:spPr>
        <p:txBody>
          <a:bodyPr anchorCtr="0" anchor="b" bIns="91425" lIns="91425" rIns="91425" tIns="91425">
            <a:noAutofit/>
          </a:bodyPr>
          <a:lstStyle/>
          <a:p>
            <a:pPr lvl="0" rtl="0">
              <a:spcBef>
                <a:spcPts val="0"/>
              </a:spcBef>
              <a:buNone/>
            </a:pPr>
            <a:r>
              <a:rPr lang="en"/>
              <a:t>Endometriosis Symptoms</a:t>
            </a:r>
          </a:p>
        </p:txBody>
      </p:sp>
      <p:sp>
        <p:nvSpPr>
          <p:cNvPr id="149" name="Shape 149"/>
          <p:cNvSpPr txBox="1"/>
          <p:nvPr>
            <p:ph idx="12" type="sldNum"/>
          </p:nvPr>
        </p:nvSpPr>
        <p:spPr>
          <a:xfrm>
            <a:off x="-75" y="0"/>
            <a:ext cx="669599" cy="1139999"/>
          </a:xfrm>
          <a:prstGeom prst="rect">
            <a:avLst/>
          </a:prstGeom>
        </p:spPr>
        <p:txBody>
          <a:bodyPr anchorCtr="0" anchor="b" bIns="91425" lIns="91425" rIns="91425" tIns="91425">
            <a:noAutofit/>
          </a:bodyPr>
          <a:lstStyle/>
          <a:p>
            <a:pPr lvl="0">
              <a:spcBef>
                <a:spcPts val="0"/>
              </a:spcBef>
              <a:buNone/>
            </a:pPr>
            <a:fld id="{00000000-1234-1234-1234-123412341234}" type="slidenum">
              <a:rPr lang="en"/>
              <a:t>‹#›</a:t>
            </a:fld>
          </a:p>
        </p:txBody>
      </p:sp>
      <p:sp>
        <p:nvSpPr>
          <p:cNvPr id="150" name="Shape 150"/>
          <p:cNvSpPr txBox="1"/>
          <p:nvPr>
            <p:ph idx="1" type="body"/>
          </p:nvPr>
        </p:nvSpPr>
        <p:spPr>
          <a:xfrm>
            <a:off x="844425" y="1333500"/>
            <a:ext cx="7918500" cy="3467100"/>
          </a:xfrm>
          <a:prstGeom prst="rect">
            <a:avLst/>
          </a:prstGeom>
        </p:spPr>
        <p:txBody>
          <a:bodyPr anchorCtr="0" anchor="t" bIns="91425" lIns="91425" rIns="91425" tIns="91425">
            <a:noAutofit/>
          </a:bodyPr>
          <a:lstStyle/>
          <a:p>
            <a:pPr indent="-228600" lvl="0" marL="457200" rtl="0">
              <a:spcBef>
                <a:spcPts val="0"/>
              </a:spcBef>
            </a:pPr>
            <a:r>
              <a:rPr b="1" lang="en"/>
              <a:t>Pain</a:t>
            </a:r>
            <a:r>
              <a:rPr lang="en"/>
              <a:t> during period, during ovulation, during or after intercourse, low back pain, when passing urine or opening bowels</a:t>
            </a:r>
          </a:p>
          <a:p>
            <a:pPr indent="-228600" lvl="0" marL="457200" rtl="0">
              <a:spcBef>
                <a:spcPts val="0"/>
              </a:spcBef>
            </a:pPr>
            <a:r>
              <a:rPr b="1" lang="en"/>
              <a:t>Abnormal bleeding,</a:t>
            </a:r>
            <a:r>
              <a:rPr lang="en"/>
              <a:t> heavy menstruation, irregular bleeding, premenstrual spotting</a:t>
            </a:r>
          </a:p>
          <a:p>
            <a:pPr indent="-228600" lvl="0" marL="457200" rtl="0">
              <a:spcBef>
                <a:spcPts val="0"/>
              </a:spcBef>
            </a:pPr>
            <a:r>
              <a:rPr b="1" lang="en"/>
              <a:t>Bowel or urinary symptoms</a:t>
            </a:r>
            <a:r>
              <a:rPr lang="en"/>
              <a:t>, cyclical painful bowel or bladder movements, constipation or diarrhoea, urinary frequency, urgency, haematuria, abdominal bloating</a:t>
            </a:r>
          </a:p>
          <a:p>
            <a:pPr indent="-228600" lvl="0" marL="457200" rtl="0">
              <a:spcBef>
                <a:spcPts val="0"/>
              </a:spcBef>
            </a:pPr>
            <a:r>
              <a:rPr b="1" lang="en"/>
              <a:t>Infertility, chronic fatigue, anxiety, depression</a:t>
            </a:r>
            <a:br>
              <a:rPr lang="en"/>
            </a:br>
          </a:p>
          <a:p>
            <a:pPr lvl="0" rtl="0">
              <a:spcBef>
                <a:spcPts val="0"/>
              </a:spcBef>
              <a:buNone/>
            </a:pPr>
            <a:r>
              <a:t/>
            </a:r>
            <a:endParaRPr/>
          </a:p>
          <a:p>
            <a:pPr lvl="0" rtl="0" algn="ctr">
              <a:spcBef>
                <a:spcPts val="0"/>
              </a:spcBef>
              <a:buNone/>
            </a:pPr>
            <a:r>
              <a:t/>
            </a:r>
            <a:endParaRPr/>
          </a:p>
          <a:p>
            <a:pPr lvl="0" rtl="0">
              <a:spcBef>
                <a:spcPts val="0"/>
              </a:spcBef>
              <a:buNone/>
            </a:pPr>
            <a:r>
              <a:t/>
            </a:r>
            <a:endParaRPr/>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erimon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