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4" r:id="rId5"/>
    <p:sldId id="259" r:id="rId6"/>
    <p:sldId id="261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512"/>
  </p:normalViewPr>
  <p:slideViewPr>
    <p:cSldViewPr snapToGrid="0" snapToObjects="1">
      <p:cViewPr varScale="1">
        <p:scale>
          <a:sx n="121" d="100"/>
          <a:sy n="121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1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0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3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1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6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55104-9D5B-B740-B0AA-E1783557816B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EA82F-4483-E144-A0B5-F5D34F3F4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2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Hyperscanning</a:t>
            </a:r>
            <a:r>
              <a:rPr lang="en-US" dirty="0" smtClean="0"/>
              <a:t> Deception: </a:t>
            </a:r>
            <a:br>
              <a:rPr lang="en-US" dirty="0" smtClean="0"/>
            </a:br>
            <a:r>
              <a:rPr lang="en-US" dirty="0" smtClean="0"/>
              <a:t>EEG Analysis of the Lying Game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Laura Long</a:t>
            </a:r>
          </a:p>
          <a:p>
            <a:r>
              <a:rPr lang="en-US" dirty="0" smtClean="0"/>
              <a:t>Data to Solutions</a:t>
            </a:r>
          </a:p>
          <a:p>
            <a:r>
              <a:rPr lang="en-US" dirty="0" smtClean="0"/>
              <a:t>05/04/16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Deception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96255" cy="4351338"/>
          </a:xfrm>
        </p:spPr>
        <p:txBody>
          <a:bodyPr/>
          <a:lstStyle/>
          <a:p>
            <a:r>
              <a:rPr lang="en-US" dirty="0" smtClean="0"/>
              <a:t>Posture</a:t>
            </a:r>
          </a:p>
          <a:p>
            <a:r>
              <a:rPr lang="en-US" dirty="0" err="1" smtClean="0"/>
              <a:t>Microexpressions</a:t>
            </a:r>
            <a:endParaRPr lang="en-US" dirty="0" smtClean="0"/>
          </a:p>
          <a:p>
            <a:r>
              <a:rPr lang="en-US" dirty="0" smtClean="0"/>
              <a:t>Physiology</a:t>
            </a:r>
          </a:p>
          <a:p>
            <a:endParaRPr lang="en-US" dirty="0" smtClean="0"/>
          </a:p>
          <a:p>
            <a:r>
              <a:rPr lang="en-US" dirty="0" smtClean="0"/>
              <a:t>Speech analysis</a:t>
            </a:r>
          </a:p>
          <a:p>
            <a:r>
              <a:rPr lang="en-US" dirty="0" smtClean="0"/>
              <a:t>Brain signals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19" y="3891686"/>
            <a:ext cx="3000881" cy="291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60" y="1413855"/>
            <a:ext cx="3583636" cy="213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060" y="4051744"/>
            <a:ext cx="3094261" cy="22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correlates of deception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0613" y="1923649"/>
            <a:ext cx="5328621" cy="3715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49792" y="6488668"/>
            <a:ext cx="174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Farah et al, 2014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923649"/>
            <a:ext cx="4722115" cy="3588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6808" y="5638744"/>
            <a:ext cx="55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07368" y="569437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Lying Game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340" y="1825625"/>
            <a:ext cx="6687319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87056" y="6488668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Levitan</a:t>
            </a:r>
            <a:r>
              <a:rPr lang="en-US" dirty="0" smtClean="0"/>
              <a:t> et al,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Hyperscanning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74836" y="6488668"/>
            <a:ext cx="18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Astolfi</a:t>
            </a:r>
            <a:r>
              <a:rPr lang="en-US" dirty="0" smtClean="0"/>
              <a:t> et al, 2011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2801" y="1825625"/>
            <a:ext cx="79463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/>
          <a:lstStyle/>
          <a:p>
            <a:r>
              <a:rPr lang="en-US" dirty="0" err="1" smtClean="0"/>
              <a:t>Hyperscanning</a:t>
            </a:r>
            <a:r>
              <a:rPr lang="en-US" dirty="0" smtClean="0"/>
              <a:t> EEG during lying game</a:t>
            </a:r>
          </a:p>
          <a:p>
            <a:endParaRPr lang="en-US" dirty="0" smtClean="0"/>
          </a:p>
          <a:p>
            <a:r>
              <a:rPr lang="en-US" dirty="0" smtClean="0"/>
              <a:t>Equipment:</a:t>
            </a:r>
          </a:p>
          <a:p>
            <a:pPr lvl="1"/>
            <a:r>
              <a:rPr lang="en-US" dirty="0" smtClean="0"/>
              <a:t>Simultaneous EEG system (Mesgarani)</a:t>
            </a:r>
          </a:p>
          <a:p>
            <a:pPr lvl="1"/>
            <a:r>
              <a:rPr lang="en-US" dirty="0" smtClean="0"/>
              <a:t>Soundproof booth and speech recording equipment (Hirschberg)</a:t>
            </a:r>
          </a:p>
          <a:p>
            <a:pPr lvl="1"/>
            <a:endParaRPr lang="en-US" dirty="0"/>
          </a:p>
          <a:p>
            <a:r>
              <a:rPr lang="en-US" dirty="0" smtClean="0"/>
              <a:t>Analyze neural oscillations in biologically relevant frequency bands</a:t>
            </a:r>
          </a:p>
          <a:p>
            <a:pPr lvl="1"/>
            <a:r>
              <a:rPr lang="en-US" dirty="0" smtClean="0"/>
              <a:t>Measure of cognitive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221" y="866972"/>
            <a:ext cx="3643579" cy="51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Analyze oscillatory power as measure of cognitive load</a:t>
            </a:r>
          </a:p>
          <a:p>
            <a:pPr lvl="1"/>
            <a:r>
              <a:rPr lang="en-US" dirty="0" smtClean="0"/>
              <a:t>Deceiver: deception vs truth-telling</a:t>
            </a:r>
            <a:endParaRPr lang="en-US" dirty="0"/>
          </a:p>
          <a:p>
            <a:pPr lvl="1"/>
            <a:r>
              <a:rPr lang="en-US" dirty="0" smtClean="0"/>
              <a:t>Detector: confidence </a:t>
            </a:r>
          </a:p>
          <a:p>
            <a:pPr lvl="1"/>
            <a:endParaRPr lang="en-US" dirty="0"/>
          </a:p>
          <a:p>
            <a:r>
              <a:rPr lang="en-US" dirty="0" smtClean="0"/>
              <a:t>Analyze synchrony between deceiver and detector</a:t>
            </a:r>
          </a:p>
          <a:p>
            <a:pPr lvl="1"/>
            <a:r>
              <a:rPr lang="en-US" dirty="0" smtClean="0"/>
              <a:t>Coherence, phase locking value, mutual information, circular correlation coefficient</a:t>
            </a:r>
          </a:p>
          <a:p>
            <a:pPr lvl="1"/>
            <a:r>
              <a:rPr lang="en-US" dirty="0" smtClean="0"/>
              <a:t>Compare deception and truth-telling, including across confidence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1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345826"/>
            <a:ext cx="7620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123</Words>
  <Application>Microsoft Macintosh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Hyperscanning Deception:  EEG Analysis of the Lying Game</vt:lpstr>
      <vt:lpstr>Detecting Deception</vt:lpstr>
      <vt:lpstr>Neural correlates of deception</vt:lpstr>
      <vt:lpstr>Lying Game</vt:lpstr>
      <vt:lpstr>Hyperscanning </vt:lpstr>
      <vt:lpstr>Experimental Design</vt:lpstr>
      <vt:lpstr>Evaluating Results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Long</dc:creator>
  <cp:lastModifiedBy>Laura Long</cp:lastModifiedBy>
  <cp:revision>26</cp:revision>
  <dcterms:created xsi:type="dcterms:W3CDTF">2016-05-03T21:21:47Z</dcterms:created>
  <dcterms:modified xsi:type="dcterms:W3CDTF">2016-05-04T02:11:51Z</dcterms:modified>
</cp:coreProperties>
</file>