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5" r:id="rId6"/>
    <p:sldId id="266" r:id="rId7"/>
    <p:sldId id="272" r:id="rId8"/>
    <p:sldId id="271" r:id="rId9"/>
    <p:sldId id="269" r:id="rId10"/>
    <p:sldId id="259" r:id="rId11"/>
    <p:sldId id="263" r:id="rId12"/>
    <p:sldId id="26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F7CB-6C34-5A42-A2ED-933A47DF0003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13BE-F94F-CC40-B2F2-6E58D8C0A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5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3BE-F94F-CC40-B2F2-6E58D8C0A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3BE-F94F-CC40-B2F2-6E58D8C0A6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8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Quantifying the stereotype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Melody 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8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Move beyond superficial content analysis </a:t>
            </a:r>
            <a:r>
              <a:rPr lang="en-US" dirty="0" smtClean="0"/>
              <a:t>(spotting &amp; counting the stereotype).</a:t>
            </a:r>
          </a:p>
          <a:p>
            <a:r>
              <a:rPr lang="en-US" dirty="0" smtClean="0"/>
              <a:t>Investigate how </a:t>
            </a:r>
            <a:r>
              <a:rPr lang="en-US" b="1" dirty="0" smtClean="0"/>
              <a:t>standardized cinematic techniques </a:t>
            </a:r>
            <a:r>
              <a:rPr lang="en-US" dirty="0" smtClean="0"/>
              <a:t>contribute to the totality of the image of the stereotype.</a:t>
            </a:r>
          </a:p>
        </p:txBody>
      </p:sp>
    </p:spTree>
    <p:extLst>
      <p:ext uri="{BB962C8B-B14F-4D97-AF65-F5344CB8AC3E}">
        <p14:creationId xmlns:p14="http://schemas.microsoft.com/office/powerpoint/2010/main" val="42731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down the stereotypical image into its technical, quantifiable components may pave the way for </a:t>
            </a:r>
            <a:r>
              <a:rPr lang="en-US" b="1" dirty="0" smtClean="0"/>
              <a:t>automated content analysis and stereotype detection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Understanding how technical decisions create the stereotypical image may help us </a:t>
            </a:r>
            <a:r>
              <a:rPr lang="en-US" b="1" dirty="0" smtClean="0"/>
              <a:t>provide filmmakers with specific, actionable criticisms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9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Data: Hollywood films. </a:t>
            </a:r>
            <a:r>
              <a:rPr lang="en-US" dirty="0" smtClean="0"/>
              <a:t>Datasets: Hollywood, Hollywood-2, MSR-VV.</a:t>
            </a:r>
          </a:p>
          <a:p>
            <a:r>
              <a:rPr lang="en-US" b="1" dirty="0" smtClean="0"/>
              <a:t>Computer vision capabilities. </a:t>
            </a:r>
            <a:r>
              <a:rPr lang="en-US" dirty="0" smtClean="0"/>
              <a:t>Face recognition, pose estimation, shape recognition.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4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film theory,</a:t>
            </a:r>
            <a:r>
              <a:rPr lang="en-US" b="1" dirty="0" smtClean="0"/>
              <a:t> create a “Bechdel-like” metric to score films on the active presence of minorities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Calculate scores for films and TV shows by extracting and </a:t>
            </a:r>
            <a:r>
              <a:rPr lang="en-US" b="1" dirty="0" smtClean="0"/>
              <a:t>automatically analyzing frames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Compare automatically induced scores with expert viewer opinions.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media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Latinos play secondary characters or extras.</a:t>
            </a:r>
            <a:r>
              <a:rPr lang="en-US" dirty="0" smtClean="0"/>
              <a:t> ~45% of Latino-coded TV characters are uncredited or unnamed.</a:t>
            </a:r>
          </a:p>
          <a:p>
            <a:r>
              <a:rPr lang="en-US" b="1" dirty="0" smtClean="0"/>
              <a:t>When Latinos are visible, they appear as stereotypes: </a:t>
            </a:r>
            <a:r>
              <a:rPr lang="en-US" dirty="0" smtClean="0"/>
              <a:t>criminals, law enforcers, cheap labor, sexual objects…</a:t>
            </a:r>
          </a:p>
        </p:txBody>
      </p:sp>
    </p:spTree>
    <p:extLst>
      <p:ext uri="{BB962C8B-B14F-4D97-AF65-F5344CB8AC3E}">
        <p14:creationId xmlns:p14="http://schemas.microsoft.com/office/powerpoint/2010/main" val="6318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 on the big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Stereotypes are maintained for their narrative economy. </a:t>
            </a:r>
            <a:r>
              <a:rPr lang="en-US" dirty="0" smtClean="0"/>
              <a:t>A stereotyped character requires little to no introduction or development, and is quickly and completely comprehended.</a:t>
            </a:r>
          </a:p>
          <a:p>
            <a:r>
              <a:rPr lang="en-US" b="1" dirty="0" smtClean="0"/>
              <a:t>Most of us do not resemble the protagonist, yet we must identify with him for the story to work. </a:t>
            </a:r>
            <a:r>
              <a:rPr lang="en-US" dirty="0" smtClean="0"/>
              <a:t>Stereotypes deflect viewer identification. On-screen marginalization is enhanced by cinematic techniques that focus the narrative on the unmistakable hero.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985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Cinematic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focus on </a:t>
            </a:r>
            <a:r>
              <a:rPr lang="en-US" b="1" dirty="0" smtClean="0"/>
              <a:t>shot-making</a:t>
            </a:r>
            <a:r>
              <a:rPr lang="en-US" dirty="0" smtClean="0"/>
              <a:t>: framing &amp; composition, camera angles, shot duration, etc. </a:t>
            </a:r>
          </a:p>
          <a:p>
            <a:r>
              <a:rPr lang="en-US" dirty="0" smtClean="0"/>
              <a:t>Examples credited to film theorist David </a:t>
            </a:r>
            <a:r>
              <a:rPr lang="en-US" dirty="0" err="1" smtClean="0"/>
              <a:t>Bordwell</a:t>
            </a:r>
            <a:r>
              <a:rPr lang="en-US" dirty="0"/>
              <a:t> </a:t>
            </a:r>
            <a:r>
              <a:rPr lang="en-US" dirty="0" smtClean="0"/>
              <a:t>and media studies professor Charles Ramirez Berg.</a:t>
            </a:r>
          </a:p>
        </p:txBody>
      </p:sp>
    </p:spTree>
    <p:extLst>
      <p:ext uri="{BB962C8B-B14F-4D97-AF65-F5344CB8AC3E}">
        <p14:creationId xmlns:p14="http://schemas.microsoft.com/office/powerpoint/2010/main" val="3536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65" y="1994437"/>
            <a:ext cx="6731000" cy="29337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581489" y="1994437"/>
            <a:ext cx="13648" cy="2933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780579" y="1994437"/>
            <a:ext cx="13648" cy="2933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65" y="321971"/>
            <a:ext cx="6756400" cy="295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65" y="3641500"/>
            <a:ext cx="6769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2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character is moving on screen, is the camera following him/her or staying still?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1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8" y="1957387"/>
            <a:ext cx="6705600" cy="2933700"/>
          </a:xfrm>
        </p:spPr>
      </p:pic>
    </p:spTree>
    <p:extLst>
      <p:ext uri="{BB962C8B-B14F-4D97-AF65-F5344CB8AC3E}">
        <p14:creationId xmlns:p14="http://schemas.microsoft.com/office/powerpoint/2010/main" val="83869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 on the big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human image is </a:t>
            </a:r>
            <a:r>
              <a:rPr lang="en-US" b="1" dirty="0"/>
              <a:t>the most obvious part of the stereotype, but it does not act alone. </a:t>
            </a:r>
            <a:r>
              <a:rPr lang="en-US" dirty="0"/>
              <a:t>Hollywood filmmakers use cinematic conventions to tell visual stories clearly and effectively. These devices work together with the </a:t>
            </a:r>
            <a:r>
              <a:rPr lang="en-US" dirty="0" smtClean="0"/>
              <a:t>character to </a:t>
            </a:r>
            <a:r>
              <a:rPr lang="en-US" dirty="0"/>
              <a:t>complete the stereotypical image.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20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794</TotalTime>
  <Words>380</Words>
  <Application>Microsoft Macintosh PowerPoint</Application>
  <PresentationFormat>Widescreen</PresentationFormat>
  <Paragraphs>33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 2</vt:lpstr>
      <vt:lpstr>Frame</vt:lpstr>
      <vt:lpstr>Quantifying the stereotype</vt:lpstr>
      <vt:lpstr>Mass media today</vt:lpstr>
      <vt:lpstr>Stereotypes on the big screen</vt:lpstr>
      <vt:lpstr>Cinematic techniques</vt:lpstr>
      <vt:lpstr>Framing</vt:lpstr>
      <vt:lpstr>Camera angles</vt:lpstr>
      <vt:lpstr>Camera movement</vt:lpstr>
      <vt:lpstr>Editing</vt:lpstr>
      <vt:lpstr>Stereotypes on the big screen</vt:lpstr>
      <vt:lpstr>My goal</vt:lpstr>
      <vt:lpstr>Benefits of this approach</vt:lpstr>
      <vt:lpstr>Requirements</vt:lpstr>
      <vt:lpstr>Evaluating 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Melody Ju</dc:creator>
  <cp:lastModifiedBy>Melody Ju</cp:lastModifiedBy>
  <cp:revision>32</cp:revision>
  <dcterms:created xsi:type="dcterms:W3CDTF">2016-05-02T19:22:54Z</dcterms:created>
  <dcterms:modified xsi:type="dcterms:W3CDTF">2016-05-04T00:18:57Z</dcterms:modified>
</cp:coreProperties>
</file>