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Lst>
  <p:sldSz cy="6858000" cx="9144000"/>
  <p:notesSz cx="6997700" cy="9283700"/>
  <p:embeddedFontLst>
    <p:embeddedFont>
      <p:font typeface="Roboto"/>
      <p:regular r:id="rId58"/>
      <p:bold r:id="rId59"/>
      <p:italic r:id="rId60"/>
      <p:boldItalic r:id="rId61"/>
    </p:embeddedFont>
    <p:embeddedFont>
      <p:font typeface="Century Gothic"/>
      <p:regular r:id="rId62"/>
      <p:bold r:id="rId63"/>
      <p:italic r:id="rId64"/>
      <p:boldItalic r:id="rId6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font" Target="fonts/CenturyGothic-regular.fntdata"/><Relationship Id="rId61" Type="http://schemas.openxmlformats.org/officeDocument/2006/relationships/font" Target="fonts/Roboto-boldItalic.fntdata"/><Relationship Id="rId20" Type="http://schemas.openxmlformats.org/officeDocument/2006/relationships/slide" Target="slides/slide16.xml"/><Relationship Id="rId64" Type="http://schemas.openxmlformats.org/officeDocument/2006/relationships/font" Target="fonts/CenturyGothic-italic.fntdata"/><Relationship Id="rId63" Type="http://schemas.openxmlformats.org/officeDocument/2006/relationships/font" Target="fonts/CenturyGothic-bold.fntdata"/><Relationship Id="rId22" Type="http://schemas.openxmlformats.org/officeDocument/2006/relationships/slide" Target="slides/slide18.xml"/><Relationship Id="rId21" Type="http://schemas.openxmlformats.org/officeDocument/2006/relationships/slide" Target="slides/slide17.xml"/><Relationship Id="rId65" Type="http://schemas.openxmlformats.org/officeDocument/2006/relationships/font" Target="fonts/CenturyGothic-boldItalic.fntdata"/><Relationship Id="rId24" Type="http://schemas.openxmlformats.org/officeDocument/2006/relationships/slide" Target="slides/slide20.xml"/><Relationship Id="rId23" Type="http://schemas.openxmlformats.org/officeDocument/2006/relationships/slide" Target="slides/slide19.xml"/><Relationship Id="rId60" Type="http://schemas.openxmlformats.org/officeDocument/2006/relationships/font" Target="fonts/Roboto-italic.fntdata"/><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font" Target="fonts/Roboto-bold.fntdata"/><Relationship Id="rId14" Type="http://schemas.openxmlformats.org/officeDocument/2006/relationships/slide" Target="slides/slide10.xml"/><Relationship Id="rId58" Type="http://schemas.openxmlformats.org/officeDocument/2006/relationships/font" Target="fonts/Roboto-regular.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 name="Shape 2"/>
        <p:cNvGrpSpPr/>
        <p:nvPr/>
      </p:nvGrpSpPr>
      <p:grpSpPr>
        <a:xfrm>
          <a:off x="0" y="0"/>
          <a:ext cx="0" cy="0"/>
          <a:chOff x="0" y="0"/>
          <a:chExt cx="0" cy="0"/>
        </a:xfrm>
      </p:grpSpPr>
      <p:sp>
        <p:nvSpPr>
          <p:cNvPr id="3" name="Google Shape;3;n"/>
          <p:cNvSpPr/>
          <p:nvPr/>
        </p:nvSpPr>
        <p:spPr>
          <a:xfrm>
            <a:off x="0" y="0"/>
            <a:ext cx="6998396" cy="9284396"/>
          </a:xfrm>
          <a:prstGeom prst="rect">
            <a:avLst/>
          </a:prstGeom>
          <a:solidFill>
            <a:srgbClr val="FFFFFF">
              <a:alpha val="0"/>
            </a:srgbClr>
          </a:solidFill>
          <a:ln>
            <a:noFill/>
          </a:ln>
        </p:spPr>
        <p:txBody>
          <a:bodyPr anchorCtr="1" anchor="ctr" bIns="44975" lIns="90000" spcFirstLastPara="1" rIns="90000" wrap="square" tIns="4497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Arial"/>
              <a:ea typeface="Arial"/>
              <a:cs typeface="Arial"/>
              <a:sym typeface="Arial"/>
            </a:endParaRPr>
          </a:p>
        </p:txBody>
      </p:sp>
      <p:sp>
        <p:nvSpPr>
          <p:cNvPr id="4" name="Google Shape;4;n"/>
          <p:cNvSpPr txBox="1"/>
          <p:nvPr>
            <p:ph idx="2" type="hdr"/>
          </p:nvPr>
        </p:nvSpPr>
        <p:spPr>
          <a:xfrm>
            <a:off x="-356" y="0"/>
            <a:ext cx="3032278" cy="463683"/>
          </a:xfrm>
          <a:prstGeom prst="rect">
            <a:avLst/>
          </a:prstGeom>
          <a:noFill/>
          <a:ln>
            <a:noFill/>
          </a:ln>
        </p:spPr>
        <p:txBody>
          <a:bodyPr anchorCtr="0" anchor="t" bIns="46425" lIns="92875" spcFirstLastPara="1" rIns="92875" wrap="square" tIns="46425">
            <a:noAutofit/>
          </a:bodyPr>
          <a:lstStyle>
            <a:lvl1pPr lvl="0" marR="0" rtl="0" algn="l">
              <a:lnSpc>
                <a:spcPct val="100000"/>
              </a:lnSpc>
              <a:spcBef>
                <a:spcPts val="0"/>
              </a:spcBef>
              <a:spcAft>
                <a:spcPts val="0"/>
              </a:spcAft>
              <a:buClr>
                <a:srgbClr val="000000"/>
              </a:buClr>
              <a:buSzPts val="2400"/>
              <a:buFont typeface="Arial"/>
              <a:buNone/>
              <a:defRPr b="0" i="0" sz="2400" u="none" cap="none" strike="noStrike">
                <a:solidFill>
                  <a:srgbClr val="000000"/>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txBox="1"/>
          <p:nvPr>
            <p:ph idx="10" type="dt"/>
          </p:nvPr>
        </p:nvSpPr>
        <p:spPr>
          <a:xfrm>
            <a:off x="3963603" y="0"/>
            <a:ext cx="3032278" cy="463683"/>
          </a:xfrm>
          <a:prstGeom prst="rect">
            <a:avLst/>
          </a:prstGeom>
          <a:noFill/>
          <a:ln>
            <a:noFill/>
          </a:ln>
        </p:spPr>
        <p:txBody>
          <a:bodyPr anchorCtr="0" anchor="t" bIns="46425" lIns="92875" spcFirstLastPara="1" rIns="92875" wrap="square" tIns="46425">
            <a:noAutofit/>
          </a:bodyPr>
          <a:lstStyle>
            <a:lvl1pPr lvl="0" marR="0" rtl="0" algn="l">
              <a:lnSpc>
                <a:spcPct val="100000"/>
              </a:lnSpc>
              <a:spcBef>
                <a:spcPts val="0"/>
              </a:spcBef>
              <a:spcAft>
                <a:spcPts val="0"/>
              </a:spcAft>
              <a:buClr>
                <a:srgbClr val="000000"/>
              </a:buClr>
              <a:buSzPts val="2400"/>
              <a:buFont typeface="Arial"/>
              <a:buNone/>
              <a:defRPr b="0" i="0" sz="2400" u="none" cap="none" strike="noStrike">
                <a:solidFill>
                  <a:srgbClr val="000000"/>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 name="Google Shape;6;n"/>
          <p:cNvSpPr/>
          <p:nvPr>
            <p:ph idx="3" type="sldImg"/>
          </p:nvPr>
        </p:nvSpPr>
        <p:spPr>
          <a:xfrm>
            <a:off x="1177920" y="696955"/>
            <a:ext cx="4641841" cy="3481203"/>
          </a:xfrm>
          <a:custGeom>
            <a:rect b="b" l="l" r="r" t="t"/>
            <a:pathLst>
              <a:path extrusionOk="0" h="120000" w="120000">
                <a:moveTo>
                  <a:pt x="0" y="0"/>
                </a:moveTo>
                <a:lnTo>
                  <a:pt x="120000" y="0"/>
                </a:lnTo>
                <a:lnTo>
                  <a:pt x="120000" y="120000"/>
                </a:lnTo>
                <a:lnTo>
                  <a:pt x="0" y="120000"/>
                </a:lnTo>
                <a:close/>
              </a:path>
            </a:pathLst>
          </a:custGeom>
          <a:noFill/>
          <a:ln>
            <a:noFill/>
          </a:ln>
        </p:spPr>
      </p:sp>
      <p:sp>
        <p:nvSpPr>
          <p:cNvPr id="7" name="Google Shape;7;n"/>
          <p:cNvSpPr txBox="1"/>
          <p:nvPr>
            <p:ph idx="1" type="body"/>
          </p:nvPr>
        </p:nvSpPr>
        <p:spPr>
          <a:xfrm>
            <a:off x="700201" y="4409995"/>
            <a:ext cx="5597280" cy="4176723"/>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450"/>
              </a:spcBef>
              <a:spcAft>
                <a:spcPts val="0"/>
              </a:spcAft>
              <a:buClr>
                <a:srgbClr val="000000"/>
              </a:buClr>
              <a:buSzPts val="1200"/>
              <a:buFont typeface="Arial"/>
              <a:buNone/>
              <a:defRPr b="0" i="0" sz="1200" u="none" cap="none" strike="noStrike">
                <a:solidFill>
                  <a:srgbClr val="000000"/>
                </a:solidFill>
                <a:highlight>
                  <a:srgbClr val="000000"/>
                </a:highlight>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8" name="Google Shape;8;n"/>
          <p:cNvSpPr txBox="1"/>
          <p:nvPr>
            <p:ph idx="11" type="ftr"/>
          </p:nvPr>
        </p:nvSpPr>
        <p:spPr>
          <a:xfrm>
            <a:off x="-356" y="8818555"/>
            <a:ext cx="3032278" cy="463683"/>
          </a:xfrm>
          <a:prstGeom prst="rect">
            <a:avLst/>
          </a:prstGeom>
          <a:noFill/>
          <a:ln>
            <a:noFill/>
          </a:ln>
        </p:spPr>
        <p:txBody>
          <a:bodyPr anchorCtr="0" anchor="b" bIns="46425" lIns="92875" spcFirstLastPara="1" rIns="92875" wrap="square" tIns="46425">
            <a:noAutofit/>
          </a:bodyPr>
          <a:lstStyle>
            <a:lvl1pPr lvl="0" marR="0" rtl="0" algn="l">
              <a:lnSpc>
                <a:spcPct val="100000"/>
              </a:lnSpc>
              <a:spcBef>
                <a:spcPts val="0"/>
              </a:spcBef>
              <a:spcAft>
                <a:spcPts val="0"/>
              </a:spcAft>
              <a:buClr>
                <a:srgbClr val="000000"/>
              </a:buClr>
              <a:buSzPts val="2400"/>
              <a:buFont typeface="Arial"/>
              <a:buNone/>
              <a:defRPr b="0" i="0" sz="2400" u="none" cap="none" strike="noStrike">
                <a:solidFill>
                  <a:srgbClr val="000000"/>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n"/>
          <p:cNvSpPr txBox="1"/>
          <p:nvPr>
            <p:ph idx="12" type="sldNum"/>
          </p:nvPr>
        </p:nvSpPr>
        <p:spPr>
          <a:xfrm>
            <a:off x="3963603" y="8818555"/>
            <a:ext cx="3032278" cy="463683"/>
          </a:xfrm>
          <a:prstGeom prst="rect">
            <a:avLst/>
          </a:prstGeom>
          <a:noFill/>
          <a:ln>
            <a:noFill/>
          </a:ln>
        </p:spPr>
        <p:txBody>
          <a:bodyPr anchorCtr="0" anchor="b" bIns="46425" lIns="92875" spcFirstLastPara="1" rIns="92875" wrap="square" tIns="4642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wwapp.com/#"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1:notes"/>
          <p:cNvSpPr txBox="1"/>
          <p:nvPr/>
        </p:nvSpPr>
        <p:spPr>
          <a:xfrm>
            <a:off x="3963603" y="8818555"/>
            <a:ext cx="3032278" cy="463683"/>
          </a:xfrm>
          <a:prstGeom prst="rect">
            <a:avLst/>
          </a:prstGeom>
          <a:noFill/>
          <a:ln>
            <a:noFill/>
          </a:ln>
        </p:spPr>
        <p:txBody>
          <a:bodyPr anchorCtr="0" anchor="b" bIns="46425" lIns="92875" spcFirstLastPara="1" rIns="92875" wrap="square" tIns="46425">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Arial"/>
              <a:ea typeface="Arial"/>
              <a:cs typeface="Arial"/>
              <a:sym typeface="Arial"/>
            </a:endParaRPr>
          </a:p>
        </p:txBody>
      </p:sp>
      <p:sp>
        <p:nvSpPr>
          <p:cNvPr id="87" name="Google Shape;87;p1:notes"/>
          <p:cNvSpPr txBox="1"/>
          <p:nvPr>
            <p:ph idx="1" type="body"/>
          </p:nvPr>
        </p:nvSpPr>
        <p:spPr>
          <a:xfrm>
            <a:off x="700201" y="4409995"/>
            <a:ext cx="5597280" cy="4176723"/>
          </a:xfrm>
          <a:prstGeom prst="rect">
            <a:avLst/>
          </a:prstGeom>
        </p:spPr>
        <p:txBody>
          <a:bodyPr anchorCtr="0" anchor="t" bIns="0" lIns="0" spcFirstLastPara="1" rIns="0" wrap="square" tIns="0">
            <a:noAutofit/>
          </a:bodyPr>
          <a:lstStyle/>
          <a:p>
            <a:pPr indent="0" lvl="0" marL="0" rtl="0" algn="l">
              <a:spcBef>
                <a:spcPts val="450"/>
              </a:spcBef>
              <a:spcAft>
                <a:spcPts val="0"/>
              </a:spcAft>
              <a:buNone/>
            </a:pPr>
            <a:r>
              <a:rPr lang="en-US"/>
              <a:t>What do you think about when you hear these terms? UI design is more familiar. Web design, etc… The field is bigger than what xyou might think!</a:t>
            </a:r>
            <a:endParaRPr/>
          </a:p>
        </p:txBody>
      </p:sp>
      <p:sp>
        <p:nvSpPr>
          <p:cNvPr id="88" name="Google Shape;88;p1:notes"/>
          <p:cNvSpPr/>
          <p:nvPr>
            <p:ph idx="2" type="sldImg"/>
          </p:nvPr>
        </p:nvSpPr>
        <p:spPr>
          <a:xfrm>
            <a:off x="1177920" y="696955"/>
            <a:ext cx="4641841" cy="348120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10:notes"/>
          <p:cNvSpPr txBox="1"/>
          <p:nvPr/>
        </p:nvSpPr>
        <p:spPr>
          <a:xfrm>
            <a:off x="3963603" y="8818555"/>
            <a:ext cx="3032278" cy="463683"/>
          </a:xfrm>
          <a:prstGeom prst="rect">
            <a:avLst/>
          </a:prstGeom>
          <a:noFill/>
          <a:ln>
            <a:noFill/>
          </a:ln>
        </p:spPr>
        <p:txBody>
          <a:bodyPr anchorCtr="0" anchor="b" bIns="46425" lIns="92875" spcFirstLastPara="1" rIns="92875" wrap="square" tIns="46425">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Arial"/>
              <a:ea typeface="Arial"/>
              <a:cs typeface="Arial"/>
              <a:sym typeface="Arial"/>
            </a:endParaRPr>
          </a:p>
        </p:txBody>
      </p:sp>
      <p:sp>
        <p:nvSpPr>
          <p:cNvPr id="170" name="Google Shape;170;p10:notes"/>
          <p:cNvSpPr/>
          <p:nvPr>
            <p:ph idx="2" type="sldImg"/>
          </p:nvPr>
        </p:nvSpPr>
        <p:spPr>
          <a:xfrm>
            <a:off x="1177920" y="696909"/>
            <a:ext cx="4641851" cy="3481385"/>
          </a:xfrm>
          <a:custGeom>
            <a:rect b="b" l="l" r="r" t="t"/>
            <a:pathLst>
              <a:path extrusionOk="0" h="120000" w="120000">
                <a:moveTo>
                  <a:pt x="0" y="0"/>
                </a:moveTo>
                <a:lnTo>
                  <a:pt x="120000" y="0"/>
                </a:lnTo>
                <a:lnTo>
                  <a:pt x="120000" y="120000"/>
                </a:lnTo>
                <a:lnTo>
                  <a:pt x="0" y="120000"/>
                </a:lnTo>
                <a:close/>
              </a:path>
            </a:pathLst>
          </a:custGeom>
          <a:solidFill>
            <a:srgbClr val="729FCF"/>
          </a:solidFill>
          <a:ln cap="flat" cmpd="sng" w="25400">
            <a:solidFill>
              <a:srgbClr val="3465A4"/>
            </a:solidFill>
            <a:prstDash val="solid"/>
            <a:round/>
            <a:headEnd len="sm" w="sm" type="none"/>
            <a:tailEnd len="sm" w="sm" type="none"/>
          </a:ln>
        </p:spPr>
      </p:sp>
      <p:sp>
        <p:nvSpPr>
          <p:cNvPr id="171" name="Google Shape;171;p10:notes"/>
          <p:cNvSpPr txBox="1"/>
          <p:nvPr>
            <p:ph idx="1" type="body"/>
          </p:nvPr>
        </p:nvSpPr>
        <p:spPr>
          <a:xfrm>
            <a:off x="700201" y="4409995"/>
            <a:ext cx="5597280" cy="4176723"/>
          </a:xfrm>
          <a:prstGeom prst="rect">
            <a:avLst/>
          </a:prstGeom>
          <a:noFill/>
          <a:ln>
            <a:noFill/>
          </a:ln>
        </p:spPr>
        <p:txBody>
          <a:bodyPr anchorCtr="0" anchor="t" bIns="46425" lIns="92875" spcFirstLastPara="1" rIns="92875" wrap="square" tIns="46425">
            <a:noAutofit/>
          </a:bodyPr>
          <a:lstStyle/>
          <a:p>
            <a:pPr indent="0" lvl="0" marL="0" rtl="0" algn="l">
              <a:lnSpc>
                <a:spcPct val="100000"/>
              </a:lnSpc>
              <a:spcBef>
                <a:spcPts val="450"/>
              </a:spcBef>
              <a:spcAft>
                <a:spcPts val="0"/>
              </a:spcAft>
              <a:buNone/>
            </a:pPr>
            <a:r>
              <a:rPr lang="en-US"/>
              <a:t>Minimize the user's memory load by making objects, actions, and options visible. The user should not have to remember information from one part of the dialogue to another. Instructions for use of the system should be visible or easily retrievable whenever appropriate.</a:t>
            </a:r>
            <a:endParaRPr/>
          </a:p>
        </p:txBody>
      </p:sp>
      <p:sp>
        <p:nvSpPr>
          <p:cNvPr id="172" name="Google Shape;172;p10:notes"/>
          <p:cNvSpPr/>
          <p:nvPr/>
        </p:nvSpPr>
        <p:spPr>
          <a:xfrm>
            <a:off x="3963960" y="8818555"/>
            <a:ext cx="3032278" cy="463683"/>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b" bIns="46425" lIns="92875" spcFirstLastPara="1" rIns="92875" wrap="square" tIns="46425">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11:notes"/>
          <p:cNvSpPr txBox="1"/>
          <p:nvPr/>
        </p:nvSpPr>
        <p:spPr>
          <a:xfrm>
            <a:off x="3963603" y="8818555"/>
            <a:ext cx="3032278" cy="463683"/>
          </a:xfrm>
          <a:prstGeom prst="rect">
            <a:avLst/>
          </a:prstGeom>
          <a:noFill/>
          <a:ln>
            <a:noFill/>
          </a:ln>
        </p:spPr>
        <p:txBody>
          <a:bodyPr anchorCtr="0" anchor="b" bIns="46425" lIns="92875" spcFirstLastPara="1" rIns="92875" wrap="square" tIns="46425">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Arial"/>
              <a:ea typeface="Arial"/>
              <a:cs typeface="Arial"/>
              <a:sym typeface="Arial"/>
            </a:endParaRPr>
          </a:p>
        </p:txBody>
      </p:sp>
      <p:sp>
        <p:nvSpPr>
          <p:cNvPr id="180" name="Google Shape;180;p11:notes"/>
          <p:cNvSpPr/>
          <p:nvPr>
            <p:ph idx="2" type="sldImg"/>
          </p:nvPr>
        </p:nvSpPr>
        <p:spPr>
          <a:xfrm>
            <a:off x="1177920" y="696955"/>
            <a:ext cx="4641841" cy="3481203"/>
          </a:xfrm>
          <a:custGeom>
            <a:rect b="b" l="l" r="r" t="t"/>
            <a:pathLst>
              <a:path extrusionOk="0" h="120000" w="120000">
                <a:moveTo>
                  <a:pt x="0" y="0"/>
                </a:moveTo>
                <a:lnTo>
                  <a:pt x="120000" y="0"/>
                </a:lnTo>
                <a:lnTo>
                  <a:pt x="120000" y="120000"/>
                </a:lnTo>
                <a:lnTo>
                  <a:pt x="0" y="120000"/>
                </a:lnTo>
                <a:close/>
              </a:path>
            </a:pathLst>
          </a:custGeom>
          <a:solidFill>
            <a:srgbClr val="729FCF"/>
          </a:solidFill>
          <a:ln cap="flat" cmpd="sng" w="25400">
            <a:solidFill>
              <a:srgbClr val="3465A4"/>
            </a:solidFill>
            <a:prstDash val="solid"/>
            <a:round/>
            <a:headEnd len="sm" w="sm" type="none"/>
            <a:tailEnd len="sm" w="sm" type="none"/>
          </a:ln>
        </p:spPr>
      </p:sp>
      <p:sp>
        <p:nvSpPr>
          <p:cNvPr id="181" name="Google Shape;181;p11:notes"/>
          <p:cNvSpPr txBox="1"/>
          <p:nvPr>
            <p:ph idx="1" type="body"/>
          </p:nvPr>
        </p:nvSpPr>
        <p:spPr>
          <a:xfrm>
            <a:off x="700201" y="4409995"/>
            <a:ext cx="5597280" cy="4176723"/>
          </a:xfrm>
          <a:prstGeom prst="rect">
            <a:avLst/>
          </a:prstGeom>
          <a:noFill/>
          <a:ln>
            <a:noFill/>
          </a:ln>
        </p:spPr>
        <p:txBody>
          <a:bodyPr anchorCtr="0" anchor="t" bIns="46425" lIns="92875" spcFirstLastPara="1" rIns="92875" wrap="square" tIns="46425">
            <a:noAutofit/>
          </a:bodyPr>
          <a:lstStyle/>
          <a:p>
            <a:pPr indent="0" lvl="0" marL="0" rtl="0" algn="l">
              <a:spcBef>
                <a:spcPts val="450"/>
              </a:spcBef>
              <a:spcAft>
                <a:spcPts val="0"/>
              </a:spcAft>
              <a:buNone/>
            </a:pPr>
            <a:r>
              <a:rPr lang="en-US">
                <a:solidFill>
                  <a:schemeClr val="dk1"/>
                </a:solidFill>
              </a:rPr>
              <a:t>Accelerators -- unseen by the novice user -- may often speed up the interaction for the expert user such that the system can cater to both inexperienced and experienced users. Allow users to tailor frequent actions.</a:t>
            </a:r>
            <a:endParaRPr>
              <a:solidFill>
                <a:schemeClr val="dk1"/>
              </a:solidFill>
            </a:endParaRPr>
          </a:p>
          <a:p>
            <a:pPr indent="-228600" lvl="0" marL="228600" rtl="0" algn="l">
              <a:lnSpc>
                <a:spcPct val="100000"/>
              </a:lnSpc>
              <a:spcBef>
                <a:spcPts val="450"/>
              </a:spcBef>
              <a:spcAft>
                <a:spcPts val="0"/>
              </a:spcAft>
              <a:buClr>
                <a:srgbClr val="000000"/>
              </a:buClr>
              <a:buSzPts val="1200"/>
              <a:buFont typeface="Arial"/>
              <a:buNone/>
            </a:pPr>
            <a:r>
              <a:t/>
            </a:r>
            <a:endParaRPr/>
          </a:p>
        </p:txBody>
      </p:sp>
      <p:sp>
        <p:nvSpPr>
          <p:cNvPr id="182" name="Google Shape;182;p11:notes"/>
          <p:cNvSpPr/>
          <p:nvPr/>
        </p:nvSpPr>
        <p:spPr>
          <a:xfrm>
            <a:off x="3963960" y="8818555"/>
            <a:ext cx="3032278" cy="463683"/>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b" bIns="46425" lIns="92875" spcFirstLastPara="1" rIns="92875" wrap="square" tIns="46425">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12:notes"/>
          <p:cNvSpPr txBox="1"/>
          <p:nvPr/>
        </p:nvSpPr>
        <p:spPr>
          <a:xfrm>
            <a:off x="3963603" y="8818555"/>
            <a:ext cx="3032278" cy="463683"/>
          </a:xfrm>
          <a:prstGeom prst="rect">
            <a:avLst/>
          </a:prstGeom>
          <a:noFill/>
          <a:ln>
            <a:noFill/>
          </a:ln>
        </p:spPr>
        <p:txBody>
          <a:bodyPr anchorCtr="0" anchor="b" bIns="46425" lIns="92875" spcFirstLastPara="1" rIns="92875" wrap="square" tIns="46425">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Arial"/>
              <a:ea typeface="Arial"/>
              <a:cs typeface="Arial"/>
              <a:sym typeface="Arial"/>
            </a:endParaRPr>
          </a:p>
        </p:txBody>
      </p:sp>
      <p:sp>
        <p:nvSpPr>
          <p:cNvPr id="189" name="Google Shape;189;p12:notes"/>
          <p:cNvSpPr/>
          <p:nvPr>
            <p:ph idx="2" type="sldImg"/>
          </p:nvPr>
        </p:nvSpPr>
        <p:spPr>
          <a:xfrm>
            <a:off x="1177920" y="696955"/>
            <a:ext cx="4641841" cy="3481203"/>
          </a:xfrm>
          <a:custGeom>
            <a:rect b="b" l="l" r="r" t="t"/>
            <a:pathLst>
              <a:path extrusionOk="0" h="120000" w="120000">
                <a:moveTo>
                  <a:pt x="0" y="0"/>
                </a:moveTo>
                <a:lnTo>
                  <a:pt x="120000" y="0"/>
                </a:lnTo>
                <a:lnTo>
                  <a:pt x="120000" y="120000"/>
                </a:lnTo>
                <a:lnTo>
                  <a:pt x="0" y="120000"/>
                </a:lnTo>
                <a:close/>
              </a:path>
            </a:pathLst>
          </a:custGeom>
          <a:solidFill>
            <a:srgbClr val="729FCF"/>
          </a:solidFill>
          <a:ln cap="flat" cmpd="sng" w="25400">
            <a:solidFill>
              <a:srgbClr val="3465A4"/>
            </a:solidFill>
            <a:prstDash val="solid"/>
            <a:round/>
            <a:headEnd len="sm" w="sm" type="none"/>
            <a:tailEnd len="sm" w="sm" type="none"/>
          </a:ln>
        </p:spPr>
      </p:sp>
      <p:sp>
        <p:nvSpPr>
          <p:cNvPr id="190" name="Google Shape;190;p12:notes"/>
          <p:cNvSpPr txBox="1"/>
          <p:nvPr>
            <p:ph idx="1" type="body"/>
          </p:nvPr>
        </p:nvSpPr>
        <p:spPr>
          <a:xfrm>
            <a:off x="700201" y="4409995"/>
            <a:ext cx="5597280" cy="4176723"/>
          </a:xfrm>
          <a:prstGeom prst="rect">
            <a:avLst/>
          </a:prstGeom>
          <a:noFill/>
          <a:ln>
            <a:noFill/>
          </a:ln>
        </p:spPr>
        <p:txBody>
          <a:bodyPr anchorCtr="0" anchor="t" bIns="46425" lIns="92875" spcFirstLastPara="1" rIns="92875" wrap="square" tIns="46425">
            <a:noAutofit/>
          </a:bodyPr>
          <a:lstStyle/>
          <a:p>
            <a:pPr indent="0" lvl="0" marL="0" rtl="0" algn="l">
              <a:spcBef>
                <a:spcPts val="450"/>
              </a:spcBef>
              <a:spcAft>
                <a:spcPts val="0"/>
              </a:spcAft>
              <a:buNone/>
            </a:pPr>
            <a:r>
              <a:rPr lang="en-US">
                <a:solidFill>
                  <a:schemeClr val="dk1"/>
                </a:solidFill>
              </a:rPr>
              <a:t>Dialogues should not contain information which is irrelevant or rarely needed. Every extra unit of information in a dialogue competes with the relevant units of information and diminishes their relative visibility.</a:t>
            </a:r>
            <a:endParaRPr>
              <a:solidFill>
                <a:schemeClr val="dk1"/>
              </a:solidFill>
            </a:endParaRPr>
          </a:p>
          <a:p>
            <a:pPr indent="-228600" lvl="0" marL="228600" rtl="0" algn="l">
              <a:spcBef>
                <a:spcPts val="450"/>
              </a:spcBef>
              <a:spcAft>
                <a:spcPts val="0"/>
              </a:spcAft>
              <a:buClr>
                <a:schemeClr val="dk1"/>
              </a:buClr>
              <a:buSzPts val="1200"/>
              <a:buFont typeface="Arial"/>
              <a:buNone/>
            </a:pPr>
            <a:r>
              <a:t/>
            </a:r>
            <a:endParaRPr>
              <a:solidFill>
                <a:schemeClr val="dk1"/>
              </a:solidFill>
            </a:endParaRPr>
          </a:p>
          <a:p>
            <a:pPr indent="-228600" lvl="0" marL="228600" rtl="0" algn="l">
              <a:lnSpc>
                <a:spcPct val="100000"/>
              </a:lnSpc>
              <a:spcBef>
                <a:spcPts val="450"/>
              </a:spcBef>
              <a:spcAft>
                <a:spcPts val="0"/>
              </a:spcAft>
              <a:buClr>
                <a:srgbClr val="000000"/>
              </a:buClr>
              <a:buSzPts val="1200"/>
              <a:buFont typeface="Arial"/>
              <a:buNone/>
            </a:pPr>
            <a:r>
              <a:t/>
            </a:r>
            <a:endParaRPr/>
          </a:p>
        </p:txBody>
      </p:sp>
      <p:sp>
        <p:nvSpPr>
          <p:cNvPr id="191" name="Google Shape;191;p12:notes"/>
          <p:cNvSpPr/>
          <p:nvPr/>
        </p:nvSpPr>
        <p:spPr>
          <a:xfrm>
            <a:off x="3963960" y="8818555"/>
            <a:ext cx="3032278" cy="463683"/>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b" bIns="46425" lIns="92875" spcFirstLastPara="1" rIns="92875" wrap="square" tIns="46425">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13:notes"/>
          <p:cNvSpPr txBox="1"/>
          <p:nvPr/>
        </p:nvSpPr>
        <p:spPr>
          <a:xfrm>
            <a:off x="3963603" y="8818555"/>
            <a:ext cx="3032278" cy="463683"/>
          </a:xfrm>
          <a:prstGeom prst="rect">
            <a:avLst/>
          </a:prstGeom>
          <a:noFill/>
          <a:ln>
            <a:noFill/>
          </a:ln>
        </p:spPr>
        <p:txBody>
          <a:bodyPr anchorCtr="0" anchor="b" bIns="46425" lIns="92875" spcFirstLastPara="1" rIns="92875" wrap="square" tIns="46425">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Arial"/>
              <a:ea typeface="Arial"/>
              <a:cs typeface="Arial"/>
              <a:sym typeface="Arial"/>
            </a:endParaRPr>
          </a:p>
        </p:txBody>
      </p:sp>
      <p:sp>
        <p:nvSpPr>
          <p:cNvPr id="198" name="Google Shape;198;p13:notes"/>
          <p:cNvSpPr/>
          <p:nvPr>
            <p:ph idx="2" type="sldImg"/>
          </p:nvPr>
        </p:nvSpPr>
        <p:spPr>
          <a:xfrm>
            <a:off x="1177920" y="696955"/>
            <a:ext cx="4641841" cy="3481203"/>
          </a:xfrm>
          <a:custGeom>
            <a:rect b="b" l="l" r="r" t="t"/>
            <a:pathLst>
              <a:path extrusionOk="0" h="120000" w="120000">
                <a:moveTo>
                  <a:pt x="0" y="0"/>
                </a:moveTo>
                <a:lnTo>
                  <a:pt x="120000" y="0"/>
                </a:lnTo>
                <a:lnTo>
                  <a:pt x="120000" y="120000"/>
                </a:lnTo>
                <a:lnTo>
                  <a:pt x="0" y="120000"/>
                </a:lnTo>
                <a:close/>
              </a:path>
            </a:pathLst>
          </a:custGeom>
          <a:solidFill>
            <a:srgbClr val="729FCF"/>
          </a:solidFill>
          <a:ln cap="flat" cmpd="sng" w="25400">
            <a:solidFill>
              <a:srgbClr val="3465A4"/>
            </a:solidFill>
            <a:prstDash val="solid"/>
            <a:round/>
            <a:headEnd len="sm" w="sm" type="none"/>
            <a:tailEnd len="sm" w="sm" type="none"/>
          </a:ln>
        </p:spPr>
      </p:sp>
      <p:sp>
        <p:nvSpPr>
          <p:cNvPr id="199" name="Google Shape;199;p13:notes"/>
          <p:cNvSpPr txBox="1"/>
          <p:nvPr>
            <p:ph idx="1" type="body"/>
          </p:nvPr>
        </p:nvSpPr>
        <p:spPr>
          <a:xfrm>
            <a:off x="700201" y="4409995"/>
            <a:ext cx="5597280" cy="4176723"/>
          </a:xfrm>
          <a:prstGeom prst="rect">
            <a:avLst/>
          </a:prstGeom>
          <a:noFill/>
          <a:ln>
            <a:noFill/>
          </a:ln>
        </p:spPr>
        <p:txBody>
          <a:bodyPr anchorCtr="0" anchor="t" bIns="46425" lIns="92875" spcFirstLastPara="1" rIns="92875" wrap="square" tIns="46425">
            <a:noAutofit/>
          </a:bodyPr>
          <a:lstStyle/>
          <a:p>
            <a:pPr indent="0" lvl="0" marL="0" rtl="0" algn="l">
              <a:spcBef>
                <a:spcPts val="450"/>
              </a:spcBef>
              <a:spcAft>
                <a:spcPts val="0"/>
              </a:spcAft>
              <a:buNone/>
            </a:pPr>
            <a:r>
              <a:rPr lang="en-US">
                <a:solidFill>
                  <a:schemeClr val="dk1"/>
                </a:solidFill>
              </a:rPr>
              <a:t>Error messages should be expressed in plain language (no codes), precisely indicate the problem, and constructively suggest a solution.</a:t>
            </a:r>
            <a:endParaRPr>
              <a:solidFill>
                <a:schemeClr val="dk1"/>
              </a:solidFill>
            </a:endParaRPr>
          </a:p>
          <a:p>
            <a:pPr indent="-228600" lvl="0" marL="228600" rtl="0" algn="l">
              <a:spcBef>
                <a:spcPts val="450"/>
              </a:spcBef>
              <a:spcAft>
                <a:spcPts val="0"/>
              </a:spcAft>
              <a:buClr>
                <a:schemeClr val="dk1"/>
              </a:buClr>
              <a:buSzPts val="1200"/>
              <a:buFont typeface="Arial"/>
              <a:buNone/>
            </a:pPr>
            <a:r>
              <a:t/>
            </a:r>
            <a:endParaRPr>
              <a:solidFill>
                <a:schemeClr val="dk1"/>
              </a:solidFill>
            </a:endParaRPr>
          </a:p>
          <a:p>
            <a:pPr indent="-228600" lvl="0" marL="228600" rtl="0" algn="l">
              <a:lnSpc>
                <a:spcPct val="100000"/>
              </a:lnSpc>
              <a:spcBef>
                <a:spcPts val="450"/>
              </a:spcBef>
              <a:spcAft>
                <a:spcPts val="0"/>
              </a:spcAft>
              <a:buClr>
                <a:srgbClr val="000000"/>
              </a:buClr>
              <a:buSzPts val="1200"/>
              <a:buFont typeface="Arial"/>
              <a:buNone/>
            </a:pPr>
            <a:r>
              <a:t/>
            </a:r>
            <a:endParaRPr/>
          </a:p>
        </p:txBody>
      </p:sp>
      <p:sp>
        <p:nvSpPr>
          <p:cNvPr id="200" name="Google Shape;200;p13:notes"/>
          <p:cNvSpPr/>
          <p:nvPr/>
        </p:nvSpPr>
        <p:spPr>
          <a:xfrm>
            <a:off x="3963960" y="8818555"/>
            <a:ext cx="3032278" cy="463683"/>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b" bIns="46425" lIns="92875" spcFirstLastPara="1" rIns="92875" wrap="square" tIns="46425">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14:notes"/>
          <p:cNvSpPr txBox="1"/>
          <p:nvPr/>
        </p:nvSpPr>
        <p:spPr>
          <a:xfrm>
            <a:off x="3963603" y="8818555"/>
            <a:ext cx="3032278" cy="463683"/>
          </a:xfrm>
          <a:prstGeom prst="rect">
            <a:avLst/>
          </a:prstGeom>
          <a:noFill/>
          <a:ln>
            <a:noFill/>
          </a:ln>
        </p:spPr>
        <p:txBody>
          <a:bodyPr anchorCtr="0" anchor="b" bIns="46425" lIns="92875" spcFirstLastPara="1" rIns="92875" wrap="square" tIns="46425">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Arial"/>
              <a:ea typeface="Arial"/>
              <a:cs typeface="Arial"/>
              <a:sym typeface="Arial"/>
            </a:endParaRPr>
          </a:p>
        </p:txBody>
      </p:sp>
      <p:sp>
        <p:nvSpPr>
          <p:cNvPr id="207" name="Google Shape;207;p14:notes"/>
          <p:cNvSpPr/>
          <p:nvPr>
            <p:ph idx="2" type="sldImg"/>
          </p:nvPr>
        </p:nvSpPr>
        <p:spPr>
          <a:xfrm>
            <a:off x="1177920" y="696909"/>
            <a:ext cx="4641851" cy="3481385"/>
          </a:xfrm>
          <a:custGeom>
            <a:rect b="b" l="l" r="r" t="t"/>
            <a:pathLst>
              <a:path extrusionOk="0" h="120000" w="120000">
                <a:moveTo>
                  <a:pt x="0" y="0"/>
                </a:moveTo>
                <a:lnTo>
                  <a:pt x="120000" y="0"/>
                </a:lnTo>
                <a:lnTo>
                  <a:pt x="120000" y="120000"/>
                </a:lnTo>
                <a:lnTo>
                  <a:pt x="0" y="120000"/>
                </a:lnTo>
                <a:close/>
              </a:path>
            </a:pathLst>
          </a:custGeom>
          <a:solidFill>
            <a:srgbClr val="729FCF"/>
          </a:solidFill>
          <a:ln cap="flat" cmpd="sng" w="25400">
            <a:solidFill>
              <a:srgbClr val="3465A4"/>
            </a:solidFill>
            <a:prstDash val="solid"/>
            <a:round/>
            <a:headEnd len="sm" w="sm" type="none"/>
            <a:tailEnd len="sm" w="sm" type="none"/>
          </a:ln>
        </p:spPr>
      </p:sp>
      <p:sp>
        <p:nvSpPr>
          <p:cNvPr id="208" name="Google Shape;208;p14:notes"/>
          <p:cNvSpPr txBox="1"/>
          <p:nvPr>
            <p:ph idx="1" type="body"/>
          </p:nvPr>
        </p:nvSpPr>
        <p:spPr>
          <a:xfrm>
            <a:off x="700201" y="4409995"/>
            <a:ext cx="5597280" cy="4176723"/>
          </a:xfrm>
          <a:prstGeom prst="rect">
            <a:avLst/>
          </a:prstGeom>
          <a:noFill/>
          <a:ln>
            <a:noFill/>
          </a:ln>
        </p:spPr>
        <p:txBody>
          <a:bodyPr anchorCtr="0" anchor="t" bIns="46425" lIns="92875" spcFirstLastPara="1" rIns="92875" wrap="square" tIns="46425">
            <a:noAutofit/>
          </a:bodyPr>
          <a:lstStyle/>
          <a:p>
            <a:pPr indent="0" lvl="0" marL="0" rtl="0" algn="l">
              <a:spcBef>
                <a:spcPts val="450"/>
              </a:spcBef>
              <a:spcAft>
                <a:spcPts val="0"/>
              </a:spcAft>
              <a:buNone/>
            </a:pPr>
            <a:r>
              <a:rPr lang="en-US">
                <a:solidFill>
                  <a:schemeClr val="dk1"/>
                </a:solidFill>
              </a:rPr>
              <a:t>video from 1:45pm</a:t>
            </a:r>
            <a:endParaRPr>
              <a:solidFill>
                <a:schemeClr val="dk1"/>
              </a:solidFill>
            </a:endParaRPr>
          </a:p>
          <a:p>
            <a:pPr indent="0" lvl="0" marL="0" rtl="0" algn="l">
              <a:spcBef>
                <a:spcPts val="450"/>
              </a:spcBef>
              <a:spcAft>
                <a:spcPts val="0"/>
              </a:spcAft>
              <a:buNone/>
            </a:pPr>
            <a:r>
              <a:rPr lang="en-US">
                <a:solidFill>
                  <a:schemeClr val="dk1"/>
                </a:solidFill>
              </a:rPr>
              <a:t>Even though it is better if the system can be used without documentation, it may be necessary to provide help and documentation. Any such information should be easy to search, focused on the user's task, list concrete steps to be carried out, and not be too large.</a:t>
            </a:r>
            <a:endParaRPr>
              <a:solidFill>
                <a:schemeClr val="dk1"/>
              </a:solidFill>
            </a:endParaRPr>
          </a:p>
          <a:p>
            <a:pPr indent="0" lvl="0" marL="0" rtl="0" algn="l">
              <a:spcBef>
                <a:spcPts val="450"/>
              </a:spcBef>
              <a:spcAft>
                <a:spcPts val="0"/>
              </a:spcAft>
              <a:buNone/>
            </a:pPr>
            <a:r>
              <a:rPr lang="en-US">
                <a:solidFill>
                  <a:schemeClr val="dk1"/>
                </a:solidFill>
              </a:rPr>
              <a:t>StackOverflow is an example of how aggregators for help/forums have superceded traditional product-specific documentation. Now, it’s more likely for people to google search errors isntead of going through documentation. </a:t>
            </a:r>
            <a:endParaRPr>
              <a:solidFill>
                <a:schemeClr val="dk1"/>
              </a:solidFill>
            </a:endParaRPr>
          </a:p>
          <a:p>
            <a:pPr indent="-228600" lvl="0" marL="228600" rtl="0" algn="l">
              <a:spcBef>
                <a:spcPts val="450"/>
              </a:spcBef>
              <a:spcAft>
                <a:spcPts val="0"/>
              </a:spcAft>
              <a:buClr>
                <a:schemeClr val="dk1"/>
              </a:buClr>
              <a:buSzPts val="1200"/>
              <a:buFont typeface="Arial"/>
              <a:buNone/>
            </a:pPr>
            <a:r>
              <a:t/>
            </a:r>
            <a:endParaRPr>
              <a:solidFill>
                <a:schemeClr val="dk1"/>
              </a:solidFill>
            </a:endParaRPr>
          </a:p>
          <a:p>
            <a:pPr indent="-228600" lvl="0" marL="228600" rtl="0" algn="l">
              <a:lnSpc>
                <a:spcPct val="100000"/>
              </a:lnSpc>
              <a:spcBef>
                <a:spcPts val="450"/>
              </a:spcBef>
              <a:spcAft>
                <a:spcPts val="0"/>
              </a:spcAft>
              <a:buClr>
                <a:srgbClr val="000000"/>
              </a:buClr>
              <a:buSzPts val="1200"/>
              <a:buFont typeface="Arial"/>
              <a:buNone/>
            </a:pPr>
            <a:r>
              <a:t/>
            </a:r>
            <a:endParaRPr/>
          </a:p>
        </p:txBody>
      </p:sp>
      <p:sp>
        <p:nvSpPr>
          <p:cNvPr id="209" name="Google Shape;209;p14:notes"/>
          <p:cNvSpPr/>
          <p:nvPr/>
        </p:nvSpPr>
        <p:spPr>
          <a:xfrm>
            <a:off x="3963960" y="8818555"/>
            <a:ext cx="3032278" cy="463683"/>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b" bIns="46425" lIns="92875" spcFirstLastPara="1" rIns="92875" wrap="square" tIns="46425">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15:notes"/>
          <p:cNvSpPr txBox="1"/>
          <p:nvPr/>
        </p:nvSpPr>
        <p:spPr>
          <a:xfrm>
            <a:off x="3963603" y="8818555"/>
            <a:ext cx="3032278" cy="463683"/>
          </a:xfrm>
          <a:prstGeom prst="rect">
            <a:avLst/>
          </a:prstGeom>
          <a:noFill/>
          <a:ln>
            <a:noFill/>
          </a:ln>
        </p:spPr>
        <p:txBody>
          <a:bodyPr anchorCtr="0" anchor="b" bIns="46425" lIns="92875" spcFirstLastPara="1" rIns="92875" wrap="square" tIns="46425">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Arial"/>
              <a:ea typeface="Arial"/>
              <a:cs typeface="Arial"/>
              <a:sym typeface="Arial"/>
            </a:endParaRPr>
          </a:p>
        </p:txBody>
      </p:sp>
      <p:sp>
        <p:nvSpPr>
          <p:cNvPr id="216" name="Google Shape;216;p15:notes"/>
          <p:cNvSpPr/>
          <p:nvPr>
            <p:ph idx="2" type="sldImg"/>
          </p:nvPr>
        </p:nvSpPr>
        <p:spPr>
          <a:xfrm>
            <a:off x="1177920" y="696955"/>
            <a:ext cx="4641841" cy="3481203"/>
          </a:xfrm>
          <a:custGeom>
            <a:rect b="b" l="l" r="r" t="t"/>
            <a:pathLst>
              <a:path extrusionOk="0" h="120000" w="120000">
                <a:moveTo>
                  <a:pt x="0" y="0"/>
                </a:moveTo>
                <a:lnTo>
                  <a:pt x="120000" y="0"/>
                </a:lnTo>
                <a:lnTo>
                  <a:pt x="120000" y="120000"/>
                </a:lnTo>
                <a:lnTo>
                  <a:pt x="0" y="120000"/>
                </a:lnTo>
                <a:close/>
              </a:path>
            </a:pathLst>
          </a:custGeom>
          <a:solidFill>
            <a:srgbClr val="729FCF"/>
          </a:solidFill>
          <a:ln cap="flat" cmpd="sng" w="25400">
            <a:solidFill>
              <a:srgbClr val="3465A4"/>
            </a:solidFill>
            <a:prstDash val="solid"/>
            <a:round/>
            <a:headEnd len="sm" w="sm" type="none"/>
            <a:tailEnd len="sm" w="sm" type="none"/>
          </a:ln>
        </p:spPr>
      </p:sp>
      <p:sp>
        <p:nvSpPr>
          <p:cNvPr id="217" name="Google Shape;217;p15:notes"/>
          <p:cNvSpPr txBox="1"/>
          <p:nvPr>
            <p:ph idx="1" type="body"/>
          </p:nvPr>
        </p:nvSpPr>
        <p:spPr>
          <a:xfrm>
            <a:off x="700201" y="4409995"/>
            <a:ext cx="5597280" cy="4176723"/>
          </a:xfrm>
          <a:prstGeom prst="rect">
            <a:avLst/>
          </a:prstGeom>
          <a:noFill/>
          <a:ln>
            <a:noFill/>
          </a:ln>
        </p:spPr>
        <p:txBody>
          <a:bodyPr anchorCtr="0" anchor="t" bIns="46425" lIns="92875" spcFirstLastPara="1" rIns="92875" wrap="square" tIns="46425">
            <a:noAutofit/>
          </a:bodyPr>
          <a:lstStyle/>
          <a:p>
            <a:pPr indent="-76200" lvl="0" marL="0" rtl="0" algn="l">
              <a:spcBef>
                <a:spcPts val="0"/>
              </a:spcBef>
              <a:spcAft>
                <a:spcPts val="0"/>
              </a:spcAft>
              <a:buClr>
                <a:schemeClr val="dk1"/>
              </a:buClr>
              <a:buSzPts val="1200"/>
              <a:buAutoNum type="arabicPeriod"/>
            </a:pPr>
            <a:r>
              <a:rPr lang="en-US">
                <a:solidFill>
                  <a:schemeClr val="dk1"/>
                </a:solidFill>
              </a:rPr>
              <a:t>The system should always keep users informed about what is going on, through appropriate feedback within reasonable time.</a:t>
            </a:r>
            <a:endParaRPr>
              <a:solidFill>
                <a:schemeClr val="dk1"/>
              </a:solidFill>
            </a:endParaRPr>
          </a:p>
          <a:p>
            <a:pPr indent="-76200" lvl="0" marL="0" rtl="0" algn="l">
              <a:spcBef>
                <a:spcPts val="450"/>
              </a:spcBef>
              <a:spcAft>
                <a:spcPts val="0"/>
              </a:spcAft>
              <a:buClr>
                <a:schemeClr val="dk1"/>
              </a:buClr>
              <a:buSzPts val="1200"/>
              <a:buAutoNum type="arabicPeriod"/>
            </a:pPr>
            <a:r>
              <a:rPr lang="en-US">
                <a:solidFill>
                  <a:schemeClr val="dk1"/>
                </a:solidFill>
              </a:rPr>
              <a:t> The system should speak the users' language, with words, phrases and concepts familiar to the user, rather than system-oriented terms. Follow real-world conventions, making information appear in a natural and logical order.</a:t>
            </a:r>
            <a:endParaRPr>
              <a:solidFill>
                <a:schemeClr val="dk1"/>
              </a:solidFill>
            </a:endParaRPr>
          </a:p>
          <a:p>
            <a:pPr indent="-76200" lvl="0" marL="0" rtl="0" algn="l">
              <a:spcBef>
                <a:spcPts val="450"/>
              </a:spcBef>
              <a:spcAft>
                <a:spcPts val="0"/>
              </a:spcAft>
              <a:buClr>
                <a:schemeClr val="dk1"/>
              </a:buClr>
              <a:buSzPts val="1200"/>
              <a:buAutoNum type="arabicPeriod"/>
            </a:pPr>
            <a:r>
              <a:rPr lang="en-US">
                <a:solidFill>
                  <a:schemeClr val="dk1"/>
                </a:solidFill>
              </a:rPr>
              <a:t>Users often choose system functions by mistake and will need a clearly marked "emergency exit" to leave the unwanted state without having to go through an extended dialogue. Support undo and redo</a:t>
            </a:r>
            <a:endParaRPr>
              <a:solidFill>
                <a:schemeClr val="dk1"/>
              </a:solidFill>
            </a:endParaRPr>
          </a:p>
          <a:p>
            <a:pPr indent="-76200" lvl="0" marL="0" rtl="0" algn="l">
              <a:spcBef>
                <a:spcPts val="450"/>
              </a:spcBef>
              <a:spcAft>
                <a:spcPts val="0"/>
              </a:spcAft>
              <a:buClr>
                <a:schemeClr val="dk1"/>
              </a:buClr>
              <a:buSzPts val="1200"/>
              <a:buAutoNum type="arabicPeriod"/>
            </a:pPr>
            <a:r>
              <a:rPr lang="en-US">
                <a:solidFill>
                  <a:schemeClr val="dk1"/>
                </a:solidFill>
              </a:rPr>
              <a:t>Users should not have to wonder whether different words, situations, or actions mean the same thing. Follow platform conventions.</a:t>
            </a:r>
            <a:endParaRPr>
              <a:solidFill>
                <a:schemeClr val="dk1"/>
              </a:solidFill>
            </a:endParaRPr>
          </a:p>
          <a:p>
            <a:pPr indent="-76200" lvl="0" marL="0" rtl="0" algn="l">
              <a:spcBef>
                <a:spcPts val="450"/>
              </a:spcBef>
              <a:spcAft>
                <a:spcPts val="0"/>
              </a:spcAft>
              <a:buClr>
                <a:schemeClr val="dk1"/>
              </a:buClr>
              <a:buSzPts val="1200"/>
              <a:buAutoNum type="arabicPeriod"/>
            </a:pPr>
            <a:r>
              <a:rPr lang="en-US">
                <a:solidFill>
                  <a:schemeClr val="dk1"/>
                </a:solidFill>
              </a:rPr>
              <a:t>Even better than good error messages is a careful design which prevents a problem from occurring in the first place. Either eliminate error-prone conditions or check for them and present users with a confirmation option before they commit to the action.</a:t>
            </a:r>
            <a:endParaRPr>
              <a:solidFill>
                <a:schemeClr val="dk1"/>
              </a:solidFill>
            </a:endParaRPr>
          </a:p>
          <a:p>
            <a:pPr indent="-76200" lvl="0" marL="0" rtl="0" algn="l">
              <a:spcBef>
                <a:spcPts val="450"/>
              </a:spcBef>
              <a:spcAft>
                <a:spcPts val="0"/>
              </a:spcAft>
              <a:buClr>
                <a:schemeClr val="dk1"/>
              </a:buClr>
              <a:buSzPts val="1200"/>
              <a:buAutoNum type="arabicPeriod"/>
            </a:pPr>
            <a:r>
              <a:rPr lang="en-US">
                <a:solidFill>
                  <a:schemeClr val="dk1"/>
                </a:solidFill>
              </a:rPr>
              <a:t>Minimize the user's memory load by making objects, actions, and options visible. The user should not have to remember information from one part of the dialogue to another. Instructions for use of the system should be visible or easily retrievable whenever appropriate.</a:t>
            </a:r>
            <a:endParaRPr>
              <a:solidFill>
                <a:schemeClr val="dk1"/>
              </a:solidFill>
            </a:endParaRPr>
          </a:p>
          <a:p>
            <a:pPr indent="-76200" lvl="0" marL="0" rtl="0" algn="l">
              <a:spcBef>
                <a:spcPts val="450"/>
              </a:spcBef>
              <a:spcAft>
                <a:spcPts val="0"/>
              </a:spcAft>
              <a:buClr>
                <a:schemeClr val="dk1"/>
              </a:buClr>
              <a:buSzPts val="1200"/>
              <a:buAutoNum type="arabicPeriod"/>
            </a:pPr>
            <a:r>
              <a:rPr lang="en-US">
                <a:solidFill>
                  <a:schemeClr val="dk1"/>
                </a:solidFill>
              </a:rPr>
              <a:t>Accelerators -- unseen by the novice user -- may often speed up the interaction for the expert user such that the system can cater to both inexperienced and experienced users. Allow users to tailor frequent actions.</a:t>
            </a:r>
            <a:endParaRPr>
              <a:solidFill>
                <a:schemeClr val="dk1"/>
              </a:solidFill>
            </a:endParaRPr>
          </a:p>
          <a:p>
            <a:pPr indent="-76200" lvl="0" marL="0" rtl="0" algn="l">
              <a:spcBef>
                <a:spcPts val="450"/>
              </a:spcBef>
              <a:spcAft>
                <a:spcPts val="0"/>
              </a:spcAft>
              <a:buClr>
                <a:schemeClr val="dk1"/>
              </a:buClr>
              <a:buSzPts val="1200"/>
              <a:buAutoNum type="arabicPeriod"/>
            </a:pPr>
            <a:r>
              <a:rPr lang="en-US">
                <a:solidFill>
                  <a:schemeClr val="dk1"/>
                </a:solidFill>
              </a:rPr>
              <a:t>Dialogues should not contain information which is irrelevant or rarely needed. Every extra unit of information in a dialogue competes with the relevant units of information and diminishes their relative visibility.</a:t>
            </a:r>
            <a:endParaRPr>
              <a:solidFill>
                <a:schemeClr val="dk1"/>
              </a:solidFill>
            </a:endParaRPr>
          </a:p>
          <a:p>
            <a:pPr indent="-76200" lvl="0" marL="0" rtl="0" algn="l">
              <a:spcBef>
                <a:spcPts val="450"/>
              </a:spcBef>
              <a:spcAft>
                <a:spcPts val="0"/>
              </a:spcAft>
              <a:buClr>
                <a:schemeClr val="dk1"/>
              </a:buClr>
              <a:buSzPts val="1200"/>
              <a:buAutoNum type="arabicPeriod"/>
            </a:pPr>
            <a:r>
              <a:rPr lang="en-US">
                <a:solidFill>
                  <a:schemeClr val="dk1"/>
                </a:solidFill>
              </a:rPr>
              <a:t>Error messages should be expressed in plain language (no codes), precisely indicate the problem, and constructively suggest a solution.</a:t>
            </a:r>
            <a:endParaRPr>
              <a:solidFill>
                <a:schemeClr val="dk1"/>
              </a:solidFill>
            </a:endParaRPr>
          </a:p>
          <a:p>
            <a:pPr indent="-76200" lvl="0" marL="0" rtl="0" algn="l">
              <a:spcBef>
                <a:spcPts val="450"/>
              </a:spcBef>
              <a:spcAft>
                <a:spcPts val="0"/>
              </a:spcAft>
              <a:buClr>
                <a:schemeClr val="dk1"/>
              </a:buClr>
              <a:buSzPts val="1200"/>
              <a:buAutoNum type="arabicPeriod"/>
            </a:pPr>
            <a:r>
              <a:rPr lang="en-US">
                <a:solidFill>
                  <a:schemeClr val="dk1"/>
                </a:solidFill>
              </a:rPr>
              <a:t>Even though it is better if the system can be used without documentation, it may be necessary to provide help and documentation. Any such information should be easy to search, focused on the user's task, list concrete steps to be carried out, and not be too large.</a:t>
            </a:r>
            <a:endParaRPr>
              <a:solidFill>
                <a:schemeClr val="dk1"/>
              </a:solidFill>
            </a:endParaRPr>
          </a:p>
          <a:p>
            <a:pPr indent="-228600" lvl="0" marL="228600" rtl="0" algn="l">
              <a:spcBef>
                <a:spcPts val="450"/>
              </a:spcBef>
              <a:spcAft>
                <a:spcPts val="0"/>
              </a:spcAft>
              <a:buClr>
                <a:schemeClr val="dk1"/>
              </a:buClr>
              <a:buSzPts val="1200"/>
              <a:buFont typeface="Arial"/>
              <a:buNone/>
            </a:pPr>
            <a:r>
              <a:t/>
            </a:r>
            <a:endParaRPr>
              <a:solidFill>
                <a:schemeClr val="dk1"/>
              </a:solidFill>
            </a:endParaRPr>
          </a:p>
          <a:p>
            <a:pPr indent="-228600" lvl="0" marL="228600" rtl="0" algn="l">
              <a:spcBef>
                <a:spcPts val="450"/>
              </a:spcBef>
              <a:spcAft>
                <a:spcPts val="0"/>
              </a:spcAft>
              <a:buClr>
                <a:schemeClr val="dk1"/>
              </a:buClr>
              <a:buSzPts val="1200"/>
              <a:buFont typeface="Arial"/>
              <a:buNone/>
            </a:pPr>
            <a:r>
              <a:t/>
            </a:r>
            <a:endParaRPr>
              <a:solidFill>
                <a:schemeClr val="dk1"/>
              </a:solidFill>
              <a:highlight>
                <a:schemeClr val="dk1"/>
              </a:highlight>
            </a:endParaRPr>
          </a:p>
          <a:p>
            <a:pPr indent="-228600" lvl="0" marL="228600" rtl="0" algn="l">
              <a:lnSpc>
                <a:spcPct val="100000"/>
              </a:lnSpc>
              <a:spcBef>
                <a:spcPts val="450"/>
              </a:spcBef>
              <a:spcAft>
                <a:spcPts val="0"/>
              </a:spcAft>
              <a:buClr>
                <a:srgbClr val="000000"/>
              </a:buClr>
              <a:buSzPts val="1200"/>
              <a:buFont typeface="Arial"/>
              <a:buNone/>
            </a:pPr>
            <a:r>
              <a:t/>
            </a:r>
            <a:endParaRPr/>
          </a:p>
        </p:txBody>
      </p:sp>
      <p:sp>
        <p:nvSpPr>
          <p:cNvPr id="218" name="Google Shape;218;p15:notes"/>
          <p:cNvSpPr/>
          <p:nvPr/>
        </p:nvSpPr>
        <p:spPr>
          <a:xfrm>
            <a:off x="3963960" y="8818555"/>
            <a:ext cx="3032278" cy="463683"/>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b" bIns="46425" lIns="92875" spcFirstLastPara="1" rIns="92875" wrap="square" tIns="46425">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16:notes"/>
          <p:cNvSpPr txBox="1"/>
          <p:nvPr/>
        </p:nvSpPr>
        <p:spPr>
          <a:xfrm>
            <a:off x="3963603" y="8818555"/>
            <a:ext cx="3032278" cy="463683"/>
          </a:xfrm>
          <a:prstGeom prst="rect">
            <a:avLst/>
          </a:prstGeom>
          <a:noFill/>
          <a:ln>
            <a:noFill/>
          </a:ln>
        </p:spPr>
        <p:txBody>
          <a:bodyPr anchorCtr="0" anchor="b" bIns="46425" lIns="92875" spcFirstLastPara="1" rIns="92875" wrap="square" tIns="46425">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Arial"/>
              <a:ea typeface="Arial"/>
              <a:cs typeface="Arial"/>
              <a:sym typeface="Arial"/>
            </a:endParaRPr>
          </a:p>
        </p:txBody>
      </p:sp>
      <p:sp>
        <p:nvSpPr>
          <p:cNvPr id="224" name="Google Shape;224;p16:notes"/>
          <p:cNvSpPr/>
          <p:nvPr>
            <p:ph idx="2" type="sldImg"/>
          </p:nvPr>
        </p:nvSpPr>
        <p:spPr>
          <a:xfrm>
            <a:off x="1177920" y="696955"/>
            <a:ext cx="4641841" cy="3481203"/>
          </a:xfrm>
          <a:custGeom>
            <a:rect b="b" l="l" r="r" t="t"/>
            <a:pathLst>
              <a:path extrusionOk="0" h="120000" w="120000">
                <a:moveTo>
                  <a:pt x="0" y="0"/>
                </a:moveTo>
                <a:lnTo>
                  <a:pt x="120000" y="0"/>
                </a:lnTo>
                <a:lnTo>
                  <a:pt x="120000" y="120000"/>
                </a:lnTo>
                <a:lnTo>
                  <a:pt x="0" y="120000"/>
                </a:lnTo>
                <a:close/>
              </a:path>
            </a:pathLst>
          </a:custGeom>
          <a:solidFill>
            <a:srgbClr val="729FCF"/>
          </a:solidFill>
          <a:ln cap="flat" cmpd="sng" w="25400">
            <a:solidFill>
              <a:srgbClr val="3465A4"/>
            </a:solidFill>
            <a:prstDash val="solid"/>
            <a:round/>
            <a:headEnd len="sm" w="sm" type="none"/>
            <a:tailEnd len="sm" w="sm" type="none"/>
          </a:ln>
        </p:spPr>
      </p:sp>
      <p:sp>
        <p:nvSpPr>
          <p:cNvPr id="225" name="Google Shape;225;p16:notes"/>
          <p:cNvSpPr txBox="1"/>
          <p:nvPr>
            <p:ph idx="1" type="body"/>
          </p:nvPr>
        </p:nvSpPr>
        <p:spPr>
          <a:xfrm>
            <a:off x="700201" y="4409995"/>
            <a:ext cx="5597280" cy="4176723"/>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200"/>
              <a:buFont typeface="Arial"/>
              <a:buNone/>
            </a:pPr>
            <a:r>
              <a:rPr lang="en-US"/>
              <a:t>Virtual whiteboard app: </a:t>
            </a:r>
            <a:r>
              <a:rPr lang="en-US" u="sng">
                <a:solidFill>
                  <a:schemeClr val="hlink"/>
                </a:solidFill>
                <a:hlinkClick r:id="rId2"/>
              </a:rPr>
              <a:t>https://awwapp.com/#</a:t>
            </a:r>
            <a:endParaRPr/>
          </a:p>
          <a:p>
            <a:pPr indent="0" lvl="0" marL="0" rtl="0" algn="l">
              <a:lnSpc>
                <a:spcPct val="100000"/>
              </a:lnSpc>
              <a:spcBef>
                <a:spcPts val="0"/>
              </a:spcBef>
              <a:spcAft>
                <a:spcPts val="0"/>
              </a:spcAft>
              <a:buClr>
                <a:srgbClr val="000000"/>
              </a:buClr>
              <a:buSzPts val="1200"/>
              <a:buFont typeface="Arial"/>
              <a:buNone/>
            </a:pPr>
            <a:r>
              <a:t/>
            </a:r>
            <a:endParaRPr/>
          </a:p>
          <a:p>
            <a:pPr indent="0" lvl="0" marL="0" rtl="0" algn="l">
              <a:lnSpc>
                <a:spcPct val="100000"/>
              </a:lnSpc>
              <a:spcBef>
                <a:spcPts val="0"/>
              </a:spcBef>
              <a:spcAft>
                <a:spcPts val="0"/>
              </a:spcAft>
              <a:buClr>
                <a:srgbClr val="000000"/>
              </a:buClr>
              <a:buSzPts val="1200"/>
              <a:buFont typeface="Arial"/>
              <a:buNone/>
            </a:pPr>
            <a:r>
              <a:rPr lang="en-US"/>
              <a:t>How does your design make use of the ten principles?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17:notes"/>
          <p:cNvSpPr txBox="1"/>
          <p:nvPr/>
        </p:nvSpPr>
        <p:spPr>
          <a:xfrm>
            <a:off x="3963603" y="8818555"/>
            <a:ext cx="3032278" cy="463683"/>
          </a:xfrm>
          <a:prstGeom prst="rect">
            <a:avLst/>
          </a:prstGeom>
          <a:noFill/>
          <a:ln>
            <a:noFill/>
          </a:ln>
        </p:spPr>
        <p:txBody>
          <a:bodyPr anchorCtr="0" anchor="b" bIns="46425" lIns="92875" spcFirstLastPara="1" rIns="92875" wrap="square" tIns="46425">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Arial"/>
              <a:ea typeface="Arial"/>
              <a:cs typeface="Arial"/>
              <a:sym typeface="Arial"/>
            </a:endParaRPr>
          </a:p>
        </p:txBody>
      </p:sp>
      <p:sp>
        <p:nvSpPr>
          <p:cNvPr id="232" name="Google Shape;232;p17:notes"/>
          <p:cNvSpPr/>
          <p:nvPr>
            <p:ph idx="2" type="sldImg"/>
          </p:nvPr>
        </p:nvSpPr>
        <p:spPr>
          <a:xfrm>
            <a:off x="1177920" y="696909"/>
            <a:ext cx="4641851" cy="3481385"/>
          </a:xfrm>
          <a:custGeom>
            <a:rect b="b" l="l" r="r" t="t"/>
            <a:pathLst>
              <a:path extrusionOk="0" h="120000" w="120000">
                <a:moveTo>
                  <a:pt x="0" y="0"/>
                </a:moveTo>
                <a:lnTo>
                  <a:pt x="120000" y="0"/>
                </a:lnTo>
                <a:lnTo>
                  <a:pt x="120000" y="120000"/>
                </a:lnTo>
                <a:lnTo>
                  <a:pt x="0" y="120000"/>
                </a:lnTo>
                <a:close/>
              </a:path>
            </a:pathLst>
          </a:custGeom>
          <a:solidFill>
            <a:srgbClr val="729FCF"/>
          </a:solidFill>
          <a:ln cap="flat" cmpd="sng" w="25400">
            <a:solidFill>
              <a:srgbClr val="3465A4"/>
            </a:solidFill>
            <a:prstDash val="solid"/>
            <a:round/>
            <a:headEnd len="sm" w="sm" type="none"/>
            <a:tailEnd len="sm" w="sm" type="none"/>
          </a:ln>
        </p:spPr>
      </p:sp>
      <p:sp>
        <p:nvSpPr>
          <p:cNvPr id="233" name="Google Shape;233;p17:notes"/>
          <p:cNvSpPr txBox="1"/>
          <p:nvPr>
            <p:ph idx="1" type="body"/>
          </p:nvPr>
        </p:nvSpPr>
        <p:spPr>
          <a:xfrm>
            <a:off x="700201" y="4409995"/>
            <a:ext cx="5597280" cy="4176723"/>
          </a:xfrm>
          <a:prstGeom prst="rect">
            <a:avLst/>
          </a:prstGeom>
          <a:noFill/>
          <a:ln>
            <a:noFill/>
          </a:ln>
        </p:spPr>
        <p:txBody>
          <a:bodyPr anchorCtr="0" anchor="t" bIns="46425" lIns="92875" spcFirstLastPara="1" rIns="92875" wrap="square" tIns="46425">
            <a:noAutofit/>
          </a:bodyPr>
          <a:lstStyle/>
          <a:p>
            <a:pPr indent="0" lvl="0" marL="0" rtl="0" algn="l">
              <a:lnSpc>
                <a:spcPct val="100000"/>
              </a:lnSpc>
              <a:spcBef>
                <a:spcPts val="0"/>
              </a:spcBef>
              <a:spcAft>
                <a:spcPts val="0"/>
              </a:spcAft>
              <a:buClr>
                <a:srgbClr val="000000"/>
              </a:buClr>
              <a:buSzPts val="1200"/>
              <a:buFont typeface="Arial"/>
              <a:buNone/>
            </a:pPr>
            <a:r>
              <a:rPr lang="en-US"/>
              <a:t>-three-mile island</a:t>
            </a:r>
            <a:endParaRPr/>
          </a:p>
          <a:p>
            <a:pPr indent="0" lvl="0" marL="0" rtl="0" algn="l">
              <a:lnSpc>
                <a:spcPct val="100000"/>
              </a:lnSpc>
              <a:spcBef>
                <a:spcPts val="450"/>
              </a:spcBef>
              <a:spcAft>
                <a:spcPts val="0"/>
              </a:spcAft>
              <a:buClr>
                <a:srgbClr val="000000"/>
              </a:buClr>
              <a:buSzPts val="1200"/>
              <a:buFont typeface="Arial"/>
              <a:buNone/>
            </a:pPr>
            <a:r>
              <a:rPr lang="en-US"/>
              <a:t>-Ticketmaster won’t let you set shipping address for mail-only tickets (defaults to billing address)</a:t>
            </a:r>
            <a:endParaRPr/>
          </a:p>
          <a:p>
            <a:pPr indent="0" lvl="0" marL="0" rtl="0" algn="l">
              <a:lnSpc>
                <a:spcPct val="100000"/>
              </a:lnSpc>
              <a:spcBef>
                <a:spcPts val="450"/>
              </a:spcBef>
              <a:spcAft>
                <a:spcPts val="0"/>
              </a:spcAft>
              <a:buClr>
                <a:srgbClr val="000000"/>
              </a:buClr>
              <a:buSzPts val="1200"/>
              <a:buFont typeface="Arial"/>
              <a:buNone/>
            </a:pPr>
            <a:r>
              <a:t/>
            </a:r>
            <a:endParaRPr/>
          </a:p>
        </p:txBody>
      </p:sp>
      <p:sp>
        <p:nvSpPr>
          <p:cNvPr id="234" name="Google Shape;234;p17:notes"/>
          <p:cNvSpPr/>
          <p:nvPr/>
        </p:nvSpPr>
        <p:spPr>
          <a:xfrm>
            <a:off x="3963960" y="8818555"/>
            <a:ext cx="3032278" cy="463683"/>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b" bIns="46425" lIns="92875" spcFirstLastPara="1" rIns="92875" wrap="square" tIns="46425">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8:notes"/>
          <p:cNvSpPr txBox="1"/>
          <p:nvPr/>
        </p:nvSpPr>
        <p:spPr>
          <a:xfrm>
            <a:off x="3963603" y="8818555"/>
            <a:ext cx="3032278" cy="463683"/>
          </a:xfrm>
          <a:prstGeom prst="rect">
            <a:avLst/>
          </a:prstGeom>
          <a:noFill/>
          <a:ln>
            <a:noFill/>
          </a:ln>
        </p:spPr>
        <p:txBody>
          <a:bodyPr anchorCtr="0" anchor="b" bIns="46425" lIns="92875" spcFirstLastPara="1" rIns="92875" wrap="square" tIns="46425">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Arial"/>
              <a:ea typeface="Arial"/>
              <a:cs typeface="Arial"/>
              <a:sym typeface="Arial"/>
            </a:endParaRPr>
          </a:p>
        </p:txBody>
      </p:sp>
      <p:sp>
        <p:nvSpPr>
          <p:cNvPr id="240" name="Google Shape;240;p18:notes"/>
          <p:cNvSpPr/>
          <p:nvPr>
            <p:ph idx="2" type="sldImg"/>
          </p:nvPr>
        </p:nvSpPr>
        <p:spPr>
          <a:xfrm>
            <a:off x="1177920" y="696955"/>
            <a:ext cx="4641841" cy="3481203"/>
          </a:xfrm>
          <a:custGeom>
            <a:rect b="b" l="l" r="r" t="t"/>
            <a:pathLst>
              <a:path extrusionOk="0" h="120000" w="120000">
                <a:moveTo>
                  <a:pt x="0" y="0"/>
                </a:moveTo>
                <a:lnTo>
                  <a:pt x="120000" y="0"/>
                </a:lnTo>
                <a:lnTo>
                  <a:pt x="120000" y="120000"/>
                </a:lnTo>
                <a:lnTo>
                  <a:pt x="0" y="120000"/>
                </a:lnTo>
                <a:close/>
              </a:path>
            </a:pathLst>
          </a:custGeom>
          <a:solidFill>
            <a:srgbClr val="729FCF"/>
          </a:solidFill>
          <a:ln cap="flat" cmpd="sng" w="25400">
            <a:solidFill>
              <a:srgbClr val="3465A4"/>
            </a:solidFill>
            <a:prstDash val="solid"/>
            <a:round/>
            <a:headEnd len="sm" w="sm" type="none"/>
            <a:tailEnd len="sm" w="sm" type="none"/>
          </a:ln>
        </p:spPr>
      </p:sp>
      <p:sp>
        <p:nvSpPr>
          <p:cNvPr id="241" name="Google Shape;241;p18:notes"/>
          <p:cNvSpPr txBox="1"/>
          <p:nvPr>
            <p:ph idx="1" type="body"/>
          </p:nvPr>
        </p:nvSpPr>
        <p:spPr>
          <a:xfrm>
            <a:off x="700201" y="4409995"/>
            <a:ext cx="5597280" cy="4176723"/>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200"/>
              <a:buFont typeface="Arial"/>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20:notes"/>
          <p:cNvSpPr txBox="1"/>
          <p:nvPr/>
        </p:nvSpPr>
        <p:spPr>
          <a:xfrm>
            <a:off x="3963603" y="8818555"/>
            <a:ext cx="3032278" cy="463683"/>
          </a:xfrm>
          <a:prstGeom prst="rect">
            <a:avLst/>
          </a:prstGeom>
          <a:noFill/>
          <a:ln>
            <a:noFill/>
          </a:ln>
        </p:spPr>
        <p:txBody>
          <a:bodyPr anchorCtr="0" anchor="b" bIns="46425" lIns="92875" spcFirstLastPara="1" rIns="92875" wrap="square" tIns="46425">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Arial"/>
              <a:ea typeface="Arial"/>
              <a:cs typeface="Arial"/>
              <a:sym typeface="Arial"/>
            </a:endParaRPr>
          </a:p>
        </p:txBody>
      </p:sp>
      <p:sp>
        <p:nvSpPr>
          <p:cNvPr id="246" name="Google Shape;246;p20:notes"/>
          <p:cNvSpPr/>
          <p:nvPr>
            <p:ph idx="2" type="sldImg"/>
          </p:nvPr>
        </p:nvSpPr>
        <p:spPr>
          <a:xfrm>
            <a:off x="1177920" y="696955"/>
            <a:ext cx="4641841" cy="3481203"/>
          </a:xfrm>
          <a:custGeom>
            <a:rect b="b" l="l" r="r" t="t"/>
            <a:pathLst>
              <a:path extrusionOk="0" h="120000" w="120000">
                <a:moveTo>
                  <a:pt x="0" y="0"/>
                </a:moveTo>
                <a:lnTo>
                  <a:pt x="120000" y="0"/>
                </a:lnTo>
                <a:lnTo>
                  <a:pt x="120000" y="120000"/>
                </a:lnTo>
                <a:lnTo>
                  <a:pt x="0" y="120000"/>
                </a:lnTo>
                <a:close/>
              </a:path>
            </a:pathLst>
          </a:custGeom>
          <a:solidFill>
            <a:srgbClr val="729FCF"/>
          </a:solidFill>
          <a:ln cap="flat" cmpd="sng" w="25400">
            <a:solidFill>
              <a:srgbClr val="3465A4"/>
            </a:solidFill>
            <a:prstDash val="solid"/>
            <a:round/>
            <a:headEnd len="sm" w="sm" type="none"/>
            <a:tailEnd len="sm" w="sm" type="none"/>
          </a:ln>
        </p:spPr>
      </p:sp>
      <p:sp>
        <p:nvSpPr>
          <p:cNvPr id="247" name="Google Shape;247;p20:notes"/>
          <p:cNvSpPr txBox="1"/>
          <p:nvPr>
            <p:ph idx="1" type="body"/>
          </p:nvPr>
        </p:nvSpPr>
        <p:spPr>
          <a:xfrm>
            <a:off x="700201" y="4409995"/>
            <a:ext cx="5597280" cy="4176723"/>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200"/>
              <a:buFont typeface="Arial"/>
              <a:buNone/>
            </a:pPr>
            <a:r>
              <a:rPr lang="en-US"/>
              <a:t>Exercise: propose designs, and then try to poke holes in them. One solution rarely fits all!</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2:notes"/>
          <p:cNvSpPr txBox="1"/>
          <p:nvPr/>
        </p:nvSpPr>
        <p:spPr>
          <a:xfrm>
            <a:off x="3963603" y="8818555"/>
            <a:ext cx="3032278" cy="463683"/>
          </a:xfrm>
          <a:prstGeom prst="rect">
            <a:avLst/>
          </a:prstGeom>
          <a:noFill/>
          <a:ln>
            <a:noFill/>
          </a:ln>
        </p:spPr>
        <p:txBody>
          <a:bodyPr anchorCtr="0" anchor="b" bIns="46425" lIns="92875" spcFirstLastPara="1" rIns="92875" wrap="square" tIns="46425">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Arial"/>
              <a:ea typeface="Arial"/>
              <a:cs typeface="Arial"/>
              <a:sym typeface="Arial"/>
            </a:endParaRPr>
          </a:p>
        </p:txBody>
      </p:sp>
      <p:sp>
        <p:nvSpPr>
          <p:cNvPr id="94" name="Google Shape;94;p2:notes"/>
          <p:cNvSpPr/>
          <p:nvPr>
            <p:ph idx="2" type="sldImg"/>
          </p:nvPr>
        </p:nvSpPr>
        <p:spPr>
          <a:xfrm>
            <a:off x="1177920" y="696909"/>
            <a:ext cx="4641851" cy="3481385"/>
          </a:xfrm>
          <a:custGeom>
            <a:rect b="b" l="l" r="r" t="t"/>
            <a:pathLst>
              <a:path extrusionOk="0" h="120000" w="120000">
                <a:moveTo>
                  <a:pt x="0" y="0"/>
                </a:moveTo>
                <a:lnTo>
                  <a:pt x="120000" y="0"/>
                </a:lnTo>
                <a:lnTo>
                  <a:pt x="120000" y="120000"/>
                </a:lnTo>
                <a:lnTo>
                  <a:pt x="0" y="120000"/>
                </a:lnTo>
                <a:close/>
              </a:path>
            </a:pathLst>
          </a:custGeom>
          <a:solidFill>
            <a:srgbClr val="729FCF"/>
          </a:solidFill>
          <a:ln cap="flat" cmpd="sng" w="25400">
            <a:solidFill>
              <a:srgbClr val="3465A4"/>
            </a:solidFill>
            <a:prstDash val="solid"/>
            <a:round/>
            <a:headEnd len="sm" w="sm" type="none"/>
            <a:tailEnd len="sm" w="sm" type="none"/>
          </a:ln>
        </p:spPr>
      </p:sp>
      <p:sp>
        <p:nvSpPr>
          <p:cNvPr id="95" name="Google Shape;95;p2:notes"/>
          <p:cNvSpPr txBox="1"/>
          <p:nvPr>
            <p:ph idx="1" type="body"/>
          </p:nvPr>
        </p:nvSpPr>
        <p:spPr>
          <a:xfrm>
            <a:off x="700201" y="4409995"/>
            <a:ext cx="5597280" cy="4176723"/>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200"/>
              <a:buFont typeface="Arial"/>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21:notes"/>
          <p:cNvSpPr txBox="1"/>
          <p:nvPr/>
        </p:nvSpPr>
        <p:spPr>
          <a:xfrm>
            <a:off x="3963603" y="8818555"/>
            <a:ext cx="3032278" cy="463683"/>
          </a:xfrm>
          <a:prstGeom prst="rect">
            <a:avLst/>
          </a:prstGeom>
          <a:noFill/>
          <a:ln>
            <a:noFill/>
          </a:ln>
        </p:spPr>
        <p:txBody>
          <a:bodyPr anchorCtr="0" anchor="b" bIns="46425" lIns="92875" spcFirstLastPara="1" rIns="92875" wrap="square" tIns="46425">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Arial"/>
              <a:ea typeface="Arial"/>
              <a:cs typeface="Arial"/>
              <a:sym typeface="Arial"/>
            </a:endParaRPr>
          </a:p>
        </p:txBody>
      </p:sp>
      <p:sp>
        <p:nvSpPr>
          <p:cNvPr id="253" name="Google Shape;253;p21:notes"/>
          <p:cNvSpPr/>
          <p:nvPr>
            <p:ph idx="2" type="sldImg"/>
          </p:nvPr>
        </p:nvSpPr>
        <p:spPr>
          <a:xfrm>
            <a:off x="1177920" y="696955"/>
            <a:ext cx="4641841" cy="3481203"/>
          </a:xfrm>
          <a:custGeom>
            <a:rect b="b" l="l" r="r" t="t"/>
            <a:pathLst>
              <a:path extrusionOk="0" h="120000" w="120000">
                <a:moveTo>
                  <a:pt x="0" y="0"/>
                </a:moveTo>
                <a:lnTo>
                  <a:pt x="120000" y="0"/>
                </a:lnTo>
                <a:lnTo>
                  <a:pt x="120000" y="120000"/>
                </a:lnTo>
                <a:lnTo>
                  <a:pt x="0" y="120000"/>
                </a:lnTo>
                <a:close/>
              </a:path>
            </a:pathLst>
          </a:custGeom>
          <a:solidFill>
            <a:srgbClr val="729FCF"/>
          </a:solidFill>
          <a:ln cap="flat" cmpd="sng" w="25400">
            <a:solidFill>
              <a:srgbClr val="3465A4"/>
            </a:solidFill>
            <a:prstDash val="solid"/>
            <a:round/>
            <a:headEnd len="sm" w="sm" type="none"/>
            <a:tailEnd len="sm" w="sm" type="none"/>
          </a:ln>
        </p:spPr>
      </p:sp>
      <p:sp>
        <p:nvSpPr>
          <p:cNvPr id="254" name="Google Shape;254;p21:notes"/>
          <p:cNvSpPr txBox="1"/>
          <p:nvPr>
            <p:ph idx="1" type="body"/>
          </p:nvPr>
        </p:nvSpPr>
        <p:spPr>
          <a:xfrm>
            <a:off x="700201" y="4409995"/>
            <a:ext cx="5597280" cy="4176723"/>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200"/>
              <a:buFont typeface="Arial"/>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22:notes"/>
          <p:cNvSpPr txBox="1"/>
          <p:nvPr>
            <p:ph idx="1" type="body"/>
          </p:nvPr>
        </p:nvSpPr>
        <p:spPr>
          <a:xfrm>
            <a:off x="700201" y="4409995"/>
            <a:ext cx="5597280" cy="4176723"/>
          </a:xfrm>
          <a:prstGeom prst="rect">
            <a:avLst/>
          </a:prstGeom>
        </p:spPr>
        <p:txBody>
          <a:bodyPr anchorCtr="0" anchor="t" bIns="0" lIns="0" spcFirstLastPara="1" rIns="0" wrap="square" tIns="0">
            <a:noAutofit/>
          </a:bodyPr>
          <a:lstStyle/>
          <a:p>
            <a:pPr indent="0" lvl="0" marL="0" rtl="0" algn="l">
              <a:spcBef>
                <a:spcPts val="450"/>
              </a:spcBef>
              <a:spcAft>
                <a:spcPts val="0"/>
              </a:spcAft>
              <a:buNone/>
            </a:pPr>
            <a:r>
              <a:rPr lang="en-US" sz="1000">
                <a:solidFill>
                  <a:srgbClr val="202124"/>
                </a:solidFill>
                <a:highlight>
                  <a:srgbClr val="FFFFFF"/>
                </a:highlight>
                <a:latin typeface="Roboto"/>
                <a:ea typeface="Roboto"/>
                <a:cs typeface="Roboto"/>
                <a:sym typeface="Roboto"/>
              </a:rPr>
              <a:t>In 1979 a nuclear reactor at </a:t>
            </a:r>
            <a:r>
              <a:rPr b="1" lang="en-US" sz="1000">
                <a:solidFill>
                  <a:srgbClr val="202124"/>
                </a:solidFill>
                <a:highlight>
                  <a:srgbClr val="FFFFFF"/>
                </a:highlight>
                <a:latin typeface="Roboto"/>
                <a:ea typeface="Roboto"/>
                <a:cs typeface="Roboto"/>
                <a:sym typeface="Roboto"/>
              </a:rPr>
              <a:t>Three Mile Island</a:t>
            </a:r>
            <a:r>
              <a:rPr lang="en-US" sz="1000">
                <a:solidFill>
                  <a:srgbClr val="202124"/>
                </a:solidFill>
                <a:highlight>
                  <a:srgbClr val="FFFFFF"/>
                </a:highlight>
                <a:latin typeface="Roboto"/>
                <a:ea typeface="Roboto"/>
                <a:cs typeface="Roboto"/>
                <a:sym typeface="Roboto"/>
              </a:rPr>
              <a:t> failed. It became the biggest accident in US nuclear power plant history. One of the key reasons behind the scale of the failure was to do with a </a:t>
            </a:r>
            <a:r>
              <a:rPr b="1" lang="en-US" sz="1000">
                <a:solidFill>
                  <a:srgbClr val="202124"/>
                </a:solidFill>
                <a:highlight>
                  <a:srgbClr val="FFFFFF"/>
                </a:highlight>
                <a:latin typeface="Roboto"/>
                <a:ea typeface="Roboto"/>
                <a:cs typeface="Roboto"/>
                <a:sym typeface="Roboto"/>
              </a:rPr>
              <a:t>problem</a:t>
            </a:r>
            <a:r>
              <a:rPr lang="en-US" sz="1000">
                <a:solidFill>
                  <a:srgbClr val="202124"/>
                </a:solidFill>
                <a:highlight>
                  <a:srgbClr val="FFFFFF"/>
                </a:highlight>
                <a:latin typeface="Roboto"/>
                <a:ea typeface="Roboto"/>
                <a:cs typeface="Roboto"/>
                <a:sym typeface="Roboto"/>
              </a:rPr>
              <a:t> with the control room user </a:t>
            </a:r>
            <a:r>
              <a:rPr b="1" lang="en-US" sz="1000">
                <a:solidFill>
                  <a:srgbClr val="202124"/>
                </a:solidFill>
                <a:highlight>
                  <a:srgbClr val="FFFFFF"/>
                </a:highlight>
                <a:latin typeface="Roboto"/>
                <a:ea typeface="Roboto"/>
                <a:cs typeface="Roboto"/>
                <a:sym typeface="Roboto"/>
              </a:rPr>
              <a:t>interface</a:t>
            </a:r>
            <a:r>
              <a:rPr lang="en-US" sz="1000">
                <a:solidFill>
                  <a:srgbClr val="202124"/>
                </a:solidFill>
                <a:highlight>
                  <a:srgbClr val="FFFFFF"/>
                </a:highlight>
                <a:latin typeface="Roboto"/>
                <a:ea typeface="Roboto"/>
                <a:cs typeface="Roboto"/>
                <a:sym typeface="Roboto"/>
              </a:rPr>
              <a:t> which workers believed was indicating something it wasn't. “</a:t>
            </a:r>
            <a:r>
              <a:rPr lang="en-US" sz="1000">
                <a:solidFill>
                  <a:srgbClr val="292929"/>
                </a:solidFill>
                <a:highlight>
                  <a:srgbClr val="FFFFFF"/>
                </a:highlight>
                <a:latin typeface="Georgia"/>
                <a:ea typeface="Georgia"/>
                <a:cs typeface="Georgia"/>
                <a:sym typeface="Georgia"/>
              </a:rPr>
              <a:t>Despite the critical valve being stuck open, a status indicator on the control panel seemed to indicate that the valve was</a:t>
            </a:r>
            <a:r>
              <a:rPr i="1" lang="en-US" sz="1000">
                <a:solidFill>
                  <a:srgbClr val="292929"/>
                </a:solidFill>
                <a:highlight>
                  <a:srgbClr val="FFFFFF"/>
                </a:highlight>
                <a:latin typeface="Georgia"/>
                <a:ea typeface="Georgia"/>
                <a:cs typeface="Georgia"/>
                <a:sym typeface="Georgia"/>
              </a:rPr>
              <a:t> </a:t>
            </a:r>
            <a:r>
              <a:rPr lang="en-US" sz="1000">
                <a:solidFill>
                  <a:srgbClr val="292929"/>
                </a:solidFill>
                <a:highlight>
                  <a:srgbClr val="FFFFFF"/>
                </a:highlight>
                <a:latin typeface="Georgia"/>
                <a:ea typeface="Georgia"/>
                <a:cs typeface="Georgia"/>
                <a:sym typeface="Georgia"/>
              </a:rPr>
              <a:t>closed. In fact, the status light did not even indicate whether the valve was open or closed, but only whether it was </a:t>
            </a:r>
            <a:r>
              <a:rPr i="1" lang="en-US" sz="1000">
                <a:solidFill>
                  <a:srgbClr val="292929"/>
                </a:solidFill>
                <a:highlight>
                  <a:srgbClr val="FFFFFF"/>
                </a:highlight>
                <a:latin typeface="Georgia"/>
                <a:ea typeface="Georgia"/>
                <a:cs typeface="Georgia"/>
                <a:sym typeface="Georgia"/>
              </a:rPr>
              <a:t>powered or not</a:t>
            </a:r>
            <a:r>
              <a:rPr lang="en-US" sz="1000">
                <a:solidFill>
                  <a:srgbClr val="292929"/>
                </a:solidFill>
                <a:highlight>
                  <a:srgbClr val="FFFFFF"/>
                </a:highlight>
                <a:latin typeface="Georgia"/>
                <a:ea typeface="Georgia"/>
                <a:cs typeface="Georgia"/>
                <a:sym typeface="Georgia"/>
              </a:rPr>
              <a:t>! The status indicator thus gave false evidence of a closed valve, and when the control room operators were unable to interpret the meaning of the light correctly, they could not correctly diagnose the problem for several hours. By this time, major damage had occurred.”</a:t>
            </a:r>
            <a:endParaRPr sz="1000">
              <a:solidFill>
                <a:srgbClr val="292929"/>
              </a:solidFill>
              <a:highlight>
                <a:srgbClr val="FFFFFF"/>
              </a:highlight>
              <a:latin typeface="Georgia"/>
              <a:ea typeface="Georgia"/>
              <a:cs typeface="Georgia"/>
              <a:sym typeface="Georgia"/>
            </a:endParaRPr>
          </a:p>
          <a:p>
            <a:pPr indent="0" lvl="0" marL="0" rtl="0" algn="l">
              <a:spcBef>
                <a:spcPts val="450"/>
              </a:spcBef>
              <a:spcAft>
                <a:spcPts val="0"/>
              </a:spcAft>
              <a:buNone/>
            </a:pPr>
            <a:r>
              <a:t/>
            </a:r>
            <a:endParaRPr sz="1000">
              <a:solidFill>
                <a:srgbClr val="292929"/>
              </a:solidFill>
              <a:highlight>
                <a:srgbClr val="FFFFFF"/>
              </a:highlight>
              <a:latin typeface="Georgia"/>
              <a:ea typeface="Georgia"/>
              <a:cs typeface="Georgia"/>
              <a:sym typeface="Georgia"/>
            </a:endParaRPr>
          </a:p>
          <a:p>
            <a:pPr indent="0" lvl="0" marL="0" rtl="0" algn="l">
              <a:spcBef>
                <a:spcPts val="450"/>
              </a:spcBef>
              <a:spcAft>
                <a:spcPts val="0"/>
              </a:spcAft>
              <a:buNone/>
            </a:pPr>
            <a:r>
              <a:t/>
            </a:r>
            <a:endParaRPr sz="1000">
              <a:solidFill>
                <a:srgbClr val="292929"/>
              </a:solidFill>
              <a:highlight>
                <a:srgbClr val="FFFFFF"/>
              </a:highlight>
              <a:latin typeface="Georgia"/>
              <a:ea typeface="Georgia"/>
              <a:cs typeface="Georgia"/>
              <a:sym typeface="Georgia"/>
            </a:endParaRPr>
          </a:p>
        </p:txBody>
      </p:sp>
      <p:sp>
        <p:nvSpPr>
          <p:cNvPr id="260" name="Google Shape;260;p22:notes"/>
          <p:cNvSpPr/>
          <p:nvPr>
            <p:ph idx="2" type="sldImg"/>
          </p:nvPr>
        </p:nvSpPr>
        <p:spPr>
          <a:xfrm>
            <a:off x="1177920" y="696955"/>
            <a:ext cx="4641841" cy="348120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23:notes"/>
          <p:cNvSpPr txBox="1"/>
          <p:nvPr>
            <p:ph idx="1" type="body"/>
          </p:nvPr>
        </p:nvSpPr>
        <p:spPr>
          <a:xfrm>
            <a:off x="700201" y="4409995"/>
            <a:ext cx="5597280" cy="4176723"/>
          </a:xfrm>
          <a:prstGeom prst="rect">
            <a:avLst/>
          </a:prstGeom>
        </p:spPr>
        <p:txBody>
          <a:bodyPr anchorCtr="0" anchor="t" bIns="0" lIns="0" spcFirstLastPara="1" rIns="0" wrap="square" tIns="0">
            <a:noAutofit/>
          </a:bodyPr>
          <a:lstStyle/>
          <a:p>
            <a:pPr indent="0" lvl="0" marL="0" rtl="0" algn="l">
              <a:spcBef>
                <a:spcPts val="450"/>
              </a:spcBef>
              <a:spcAft>
                <a:spcPts val="0"/>
              </a:spcAft>
              <a:buNone/>
            </a:pPr>
            <a:r>
              <a:rPr lang="en-US"/>
              <a:t>Dark pattern: if you read the first one but not the second, you’ll check both! Extra confusing.</a:t>
            </a:r>
            <a:endParaRPr/>
          </a:p>
        </p:txBody>
      </p:sp>
      <p:sp>
        <p:nvSpPr>
          <p:cNvPr id="268" name="Google Shape;268;p23:notes"/>
          <p:cNvSpPr/>
          <p:nvPr>
            <p:ph idx="2" type="sldImg"/>
          </p:nvPr>
        </p:nvSpPr>
        <p:spPr>
          <a:xfrm>
            <a:off x="1177920" y="696955"/>
            <a:ext cx="4641841" cy="348120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24:notes"/>
          <p:cNvSpPr txBox="1"/>
          <p:nvPr>
            <p:ph idx="1" type="body"/>
          </p:nvPr>
        </p:nvSpPr>
        <p:spPr>
          <a:xfrm>
            <a:off x="700201" y="4409995"/>
            <a:ext cx="5597280" cy="4176723"/>
          </a:xfrm>
          <a:prstGeom prst="rect">
            <a:avLst/>
          </a:prstGeom>
        </p:spPr>
        <p:txBody>
          <a:bodyPr anchorCtr="0" anchor="t" bIns="0" lIns="0" spcFirstLastPara="1" rIns="0" wrap="square" tIns="0">
            <a:noAutofit/>
          </a:bodyPr>
          <a:lstStyle/>
          <a:p>
            <a:pPr indent="0" lvl="0" marL="0" rtl="0" algn="l">
              <a:spcBef>
                <a:spcPts val="450"/>
              </a:spcBef>
              <a:spcAft>
                <a:spcPts val="0"/>
              </a:spcAft>
              <a:buNone/>
            </a:pPr>
            <a:r>
              <a:rPr lang="en-US"/>
              <a:t>As of Feb 2021, this legislation hasn’t gone anywhere yet.</a:t>
            </a:r>
            <a:endParaRPr/>
          </a:p>
        </p:txBody>
      </p:sp>
      <p:sp>
        <p:nvSpPr>
          <p:cNvPr id="275" name="Google Shape;275;p24:notes"/>
          <p:cNvSpPr/>
          <p:nvPr>
            <p:ph idx="2" type="sldImg"/>
          </p:nvPr>
        </p:nvSpPr>
        <p:spPr>
          <a:xfrm>
            <a:off x="1177920" y="696955"/>
            <a:ext cx="4641841" cy="348120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25:notes"/>
          <p:cNvSpPr txBox="1"/>
          <p:nvPr/>
        </p:nvSpPr>
        <p:spPr>
          <a:xfrm>
            <a:off x="3963603" y="8818555"/>
            <a:ext cx="3032278" cy="463683"/>
          </a:xfrm>
          <a:prstGeom prst="rect">
            <a:avLst/>
          </a:prstGeom>
          <a:noFill/>
          <a:ln>
            <a:noFill/>
          </a:ln>
        </p:spPr>
        <p:txBody>
          <a:bodyPr anchorCtr="0" anchor="b" bIns="46425" lIns="92875" spcFirstLastPara="1" rIns="92875" wrap="square" tIns="46425">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Arial"/>
              <a:ea typeface="Arial"/>
              <a:cs typeface="Arial"/>
              <a:sym typeface="Arial"/>
            </a:endParaRPr>
          </a:p>
        </p:txBody>
      </p:sp>
      <p:sp>
        <p:nvSpPr>
          <p:cNvPr id="281" name="Google Shape;281;p25:notes"/>
          <p:cNvSpPr/>
          <p:nvPr>
            <p:ph idx="2" type="sldImg"/>
          </p:nvPr>
        </p:nvSpPr>
        <p:spPr>
          <a:xfrm>
            <a:off x="1177925" y="696913"/>
            <a:ext cx="4641850" cy="3481387"/>
          </a:xfrm>
          <a:custGeom>
            <a:rect b="b" l="l" r="r" t="t"/>
            <a:pathLst>
              <a:path extrusionOk="0" h="120000" w="120000">
                <a:moveTo>
                  <a:pt x="0" y="0"/>
                </a:moveTo>
                <a:lnTo>
                  <a:pt x="120000" y="0"/>
                </a:lnTo>
                <a:lnTo>
                  <a:pt x="120000" y="120000"/>
                </a:lnTo>
                <a:lnTo>
                  <a:pt x="0" y="120000"/>
                </a:lnTo>
                <a:close/>
              </a:path>
            </a:pathLst>
          </a:custGeom>
          <a:solidFill>
            <a:srgbClr val="729FCF"/>
          </a:solidFill>
          <a:ln cap="flat" cmpd="sng" w="25400">
            <a:solidFill>
              <a:srgbClr val="3465A4"/>
            </a:solidFill>
            <a:prstDash val="solid"/>
            <a:round/>
            <a:headEnd len="sm" w="sm" type="none"/>
            <a:tailEnd len="sm" w="sm" type="none"/>
          </a:ln>
        </p:spPr>
      </p:sp>
      <p:sp>
        <p:nvSpPr>
          <p:cNvPr id="282" name="Google Shape;282;p25:notes"/>
          <p:cNvSpPr txBox="1"/>
          <p:nvPr>
            <p:ph idx="1" type="body"/>
          </p:nvPr>
        </p:nvSpPr>
        <p:spPr>
          <a:xfrm>
            <a:off x="700201" y="4409995"/>
            <a:ext cx="5597280" cy="4176723"/>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200"/>
              <a:buFont typeface="Arial"/>
              <a:buNone/>
            </a:pPr>
            <a:r>
              <a:rPr lang="en-US"/>
              <a:t>What’s good about it?</a:t>
            </a:r>
            <a:endParaRPr/>
          </a:p>
          <a:p>
            <a:pPr indent="0" lvl="0" marL="0" rtl="0" algn="l">
              <a:lnSpc>
                <a:spcPct val="100000"/>
              </a:lnSpc>
              <a:spcBef>
                <a:spcPts val="450"/>
              </a:spcBef>
              <a:spcAft>
                <a:spcPts val="0"/>
              </a:spcAft>
              <a:buClr>
                <a:srgbClr val="000000"/>
              </a:buClr>
              <a:buSzPts val="1200"/>
              <a:buFont typeface="Arial"/>
              <a:buNone/>
            </a:pPr>
            <a:r>
              <a:rPr lang="en-US"/>
              <a:t>It’s simple, linear, clean</a:t>
            </a:r>
            <a:endParaRPr/>
          </a:p>
          <a:p>
            <a:pPr indent="0" lvl="0" marL="0" rtl="0" algn="l">
              <a:lnSpc>
                <a:spcPct val="100000"/>
              </a:lnSpc>
              <a:spcBef>
                <a:spcPts val="450"/>
              </a:spcBef>
              <a:spcAft>
                <a:spcPts val="0"/>
              </a:spcAft>
              <a:buClr>
                <a:srgbClr val="000000"/>
              </a:buClr>
              <a:buSzPts val="1200"/>
              <a:buFont typeface="Arial"/>
              <a:buNone/>
            </a:pPr>
            <a:r>
              <a:rPr lang="en-US"/>
              <a:t>What can go wrong? </a:t>
            </a:r>
            <a:endParaRPr/>
          </a:p>
          <a:p>
            <a:pPr indent="0" lvl="0" marL="0" rtl="0" algn="l">
              <a:lnSpc>
                <a:spcPct val="100000"/>
              </a:lnSpc>
              <a:spcBef>
                <a:spcPts val="450"/>
              </a:spcBef>
              <a:spcAft>
                <a:spcPts val="0"/>
              </a:spcAft>
              <a:buClr>
                <a:srgbClr val="000000"/>
              </a:buClr>
              <a:buSzPts val="1200"/>
              <a:buFont typeface="Arial"/>
              <a:buNone/>
            </a:pPr>
            <a:r>
              <a:rPr lang="en-US"/>
              <a:t>There are many unknowns – if. Something goes wrong in the last step, you have to go back</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26:notes"/>
          <p:cNvSpPr txBox="1"/>
          <p:nvPr>
            <p:ph idx="1" type="body"/>
          </p:nvPr>
        </p:nvSpPr>
        <p:spPr>
          <a:xfrm>
            <a:off x="700201" y="4409995"/>
            <a:ext cx="5597280" cy="4176723"/>
          </a:xfrm>
          <a:prstGeom prst="rect">
            <a:avLst/>
          </a:prstGeom>
        </p:spPr>
        <p:txBody>
          <a:bodyPr anchorCtr="0" anchor="t" bIns="0" lIns="0" spcFirstLastPara="1" rIns="0" wrap="square" tIns="0">
            <a:noAutofit/>
          </a:bodyPr>
          <a:lstStyle/>
          <a:p>
            <a:pPr indent="0" lvl="0" marL="0" rtl="0" algn="l">
              <a:spcBef>
                <a:spcPts val="450"/>
              </a:spcBef>
              <a:spcAft>
                <a:spcPts val="0"/>
              </a:spcAft>
              <a:buNone/>
            </a:pPr>
            <a:r>
              <a:t/>
            </a:r>
            <a:endParaRPr>
              <a:highlight>
                <a:schemeClr val="lt1"/>
              </a:highlight>
            </a:endParaRPr>
          </a:p>
        </p:txBody>
      </p:sp>
      <p:sp>
        <p:nvSpPr>
          <p:cNvPr id="290" name="Google Shape;290;p26:notes"/>
          <p:cNvSpPr/>
          <p:nvPr>
            <p:ph idx="2" type="sldImg"/>
          </p:nvPr>
        </p:nvSpPr>
        <p:spPr>
          <a:xfrm>
            <a:off x="1177920" y="696955"/>
            <a:ext cx="4641841" cy="348120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27:notes"/>
          <p:cNvSpPr txBox="1"/>
          <p:nvPr/>
        </p:nvSpPr>
        <p:spPr>
          <a:xfrm>
            <a:off x="3963603" y="8818555"/>
            <a:ext cx="3032278" cy="463683"/>
          </a:xfrm>
          <a:prstGeom prst="rect">
            <a:avLst/>
          </a:prstGeom>
          <a:noFill/>
          <a:ln>
            <a:noFill/>
          </a:ln>
        </p:spPr>
        <p:txBody>
          <a:bodyPr anchorCtr="0" anchor="b" bIns="46425" lIns="92875" spcFirstLastPara="1" rIns="92875" wrap="square" tIns="46425">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Arial"/>
              <a:ea typeface="Arial"/>
              <a:cs typeface="Arial"/>
              <a:sym typeface="Arial"/>
            </a:endParaRPr>
          </a:p>
        </p:txBody>
      </p:sp>
      <p:sp>
        <p:nvSpPr>
          <p:cNvPr id="297" name="Google Shape;297;p27:notes"/>
          <p:cNvSpPr/>
          <p:nvPr>
            <p:ph idx="2" type="sldImg"/>
          </p:nvPr>
        </p:nvSpPr>
        <p:spPr>
          <a:xfrm>
            <a:off x="1177920" y="696909"/>
            <a:ext cx="4641851" cy="3481385"/>
          </a:xfrm>
          <a:custGeom>
            <a:rect b="b" l="l" r="r" t="t"/>
            <a:pathLst>
              <a:path extrusionOk="0" h="120000" w="120000">
                <a:moveTo>
                  <a:pt x="0" y="0"/>
                </a:moveTo>
                <a:lnTo>
                  <a:pt x="120000" y="0"/>
                </a:lnTo>
                <a:lnTo>
                  <a:pt x="120000" y="120000"/>
                </a:lnTo>
                <a:lnTo>
                  <a:pt x="0" y="120000"/>
                </a:lnTo>
                <a:close/>
              </a:path>
            </a:pathLst>
          </a:custGeom>
          <a:solidFill>
            <a:srgbClr val="729FCF"/>
          </a:solidFill>
          <a:ln cap="flat" cmpd="sng" w="25400">
            <a:solidFill>
              <a:srgbClr val="3465A4"/>
            </a:solidFill>
            <a:prstDash val="solid"/>
            <a:round/>
            <a:headEnd len="sm" w="sm" type="none"/>
            <a:tailEnd len="sm" w="sm" type="none"/>
          </a:ln>
        </p:spPr>
      </p:sp>
      <p:sp>
        <p:nvSpPr>
          <p:cNvPr id="298" name="Google Shape;298;p27:notes"/>
          <p:cNvSpPr txBox="1"/>
          <p:nvPr>
            <p:ph idx="1" type="body"/>
          </p:nvPr>
        </p:nvSpPr>
        <p:spPr>
          <a:xfrm>
            <a:off x="700201" y="4409995"/>
            <a:ext cx="5597280" cy="4176723"/>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200"/>
              <a:buFont typeface="Arial"/>
              <a:buNone/>
            </a:pPr>
            <a:r>
              <a:rPr lang="en-US"/>
              <a:t>Iterative design is good because it minimizes risk</a:t>
            </a:r>
            <a:endParaRPr/>
          </a:p>
          <a:p>
            <a:pPr indent="0" lvl="0" marL="0" rtl="0" algn="l">
              <a:lnSpc>
                <a:spcPct val="100000"/>
              </a:lnSpc>
              <a:spcBef>
                <a:spcPts val="450"/>
              </a:spcBef>
              <a:spcAft>
                <a:spcPts val="0"/>
              </a:spcAft>
              <a:buClr>
                <a:srgbClr val="000000"/>
              </a:buClr>
              <a:buSzPts val="1200"/>
              <a:buFont typeface="Arial"/>
              <a:buNone/>
            </a:pPr>
            <a:r>
              <a:rPr lang="en-US"/>
              <a:t>What’s hard about it? </a:t>
            </a:r>
            <a:endParaRPr/>
          </a:p>
          <a:p>
            <a:pPr indent="0" lvl="0" marL="0" rtl="0" algn="l">
              <a:lnSpc>
                <a:spcPct val="100000"/>
              </a:lnSpc>
              <a:spcBef>
                <a:spcPts val="450"/>
              </a:spcBef>
              <a:spcAft>
                <a:spcPts val="0"/>
              </a:spcAft>
              <a:buClr>
                <a:srgbClr val="000000"/>
              </a:buClr>
              <a:buSzPts val="1200"/>
              <a:buFont typeface="Arial"/>
              <a:buNone/>
            </a:pPr>
            <a:r>
              <a:rPr lang="en-US"/>
              <a:t>Steps aren’t clear from the start</a:t>
            </a:r>
            <a:endParaRPr/>
          </a:p>
          <a:p>
            <a:pPr indent="0" lvl="0" marL="0" rtl="0" algn="l">
              <a:lnSpc>
                <a:spcPct val="100000"/>
              </a:lnSpc>
              <a:spcBef>
                <a:spcPts val="450"/>
              </a:spcBef>
              <a:spcAft>
                <a:spcPts val="0"/>
              </a:spcAft>
              <a:buClr>
                <a:srgbClr val="000000"/>
              </a:buClr>
              <a:buSzPts val="1200"/>
              <a:buFont typeface="Arial"/>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28:notes"/>
          <p:cNvSpPr txBox="1"/>
          <p:nvPr>
            <p:ph idx="1" type="body"/>
          </p:nvPr>
        </p:nvSpPr>
        <p:spPr>
          <a:xfrm>
            <a:off x="700201" y="4409995"/>
            <a:ext cx="5597280" cy="4176723"/>
          </a:xfrm>
          <a:prstGeom prst="rect">
            <a:avLst/>
          </a:prstGeom>
        </p:spPr>
        <p:txBody>
          <a:bodyPr anchorCtr="0" anchor="t" bIns="0" lIns="0" spcFirstLastPara="1" rIns="0" wrap="square" tIns="0">
            <a:noAutofit/>
          </a:bodyPr>
          <a:lstStyle/>
          <a:p>
            <a:pPr indent="0" lvl="0" marL="0" rtl="0" algn="l">
              <a:spcBef>
                <a:spcPts val="450"/>
              </a:spcBef>
              <a:spcAft>
                <a:spcPts val="0"/>
              </a:spcAft>
              <a:buNone/>
            </a:pPr>
            <a:r>
              <a:t/>
            </a:r>
            <a:endParaRPr/>
          </a:p>
        </p:txBody>
      </p:sp>
      <p:sp>
        <p:nvSpPr>
          <p:cNvPr id="305" name="Google Shape;305;p28:notes"/>
          <p:cNvSpPr/>
          <p:nvPr>
            <p:ph idx="2" type="sldImg"/>
          </p:nvPr>
        </p:nvSpPr>
        <p:spPr>
          <a:xfrm>
            <a:off x="1177920" y="696955"/>
            <a:ext cx="4641841" cy="348120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29:notes"/>
          <p:cNvSpPr txBox="1"/>
          <p:nvPr/>
        </p:nvSpPr>
        <p:spPr>
          <a:xfrm>
            <a:off x="3963603" y="8818555"/>
            <a:ext cx="3032278" cy="463683"/>
          </a:xfrm>
          <a:prstGeom prst="rect">
            <a:avLst/>
          </a:prstGeom>
          <a:noFill/>
          <a:ln>
            <a:noFill/>
          </a:ln>
        </p:spPr>
        <p:txBody>
          <a:bodyPr anchorCtr="0" anchor="b" bIns="46425" lIns="92875" spcFirstLastPara="1" rIns="92875" wrap="square" tIns="46425">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Arial"/>
              <a:ea typeface="Arial"/>
              <a:cs typeface="Arial"/>
              <a:sym typeface="Arial"/>
            </a:endParaRPr>
          </a:p>
        </p:txBody>
      </p:sp>
      <p:sp>
        <p:nvSpPr>
          <p:cNvPr id="311" name="Google Shape;311;p29:notes"/>
          <p:cNvSpPr/>
          <p:nvPr>
            <p:ph idx="2" type="sldImg"/>
          </p:nvPr>
        </p:nvSpPr>
        <p:spPr>
          <a:xfrm>
            <a:off x="1177920" y="696955"/>
            <a:ext cx="4641841" cy="3481203"/>
          </a:xfrm>
          <a:custGeom>
            <a:rect b="b" l="l" r="r" t="t"/>
            <a:pathLst>
              <a:path extrusionOk="0" h="120000" w="120000">
                <a:moveTo>
                  <a:pt x="0" y="0"/>
                </a:moveTo>
                <a:lnTo>
                  <a:pt x="120000" y="0"/>
                </a:lnTo>
                <a:lnTo>
                  <a:pt x="120000" y="120000"/>
                </a:lnTo>
                <a:lnTo>
                  <a:pt x="0" y="120000"/>
                </a:lnTo>
                <a:close/>
              </a:path>
            </a:pathLst>
          </a:custGeom>
          <a:solidFill>
            <a:srgbClr val="729FCF"/>
          </a:solidFill>
          <a:ln cap="flat" cmpd="sng" w="25400">
            <a:solidFill>
              <a:srgbClr val="3465A4"/>
            </a:solidFill>
            <a:prstDash val="solid"/>
            <a:round/>
            <a:headEnd len="sm" w="sm" type="none"/>
            <a:tailEnd len="sm" w="sm" type="none"/>
          </a:ln>
        </p:spPr>
      </p:sp>
      <p:sp>
        <p:nvSpPr>
          <p:cNvPr id="312" name="Google Shape;312;p29:notes"/>
          <p:cNvSpPr txBox="1"/>
          <p:nvPr>
            <p:ph idx="1" type="body"/>
          </p:nvPr>
        </p:nvSpPr>
        <p:spPr>
          <a:xfrm>
            <a:off x="700201" y="4409995"/>
            <a:ext cx="5597280" cy="4176723"/>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200"/>
              <a:buFont typeface="Arial"/>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30:notes"/>
          <p:cNvSpPr txBox="1"/>
          <p:nvPr/>
        </p:nvSpPr>
        <p:spPr>
          <a:xfrm>
            <a:off x="3963603" y="8818555"/>
            <a:ext cx="3032278" cy="463683"/>
          </a:xfrm>
          <a:prstGeom prst="rect">
            <a:avLst/>
          </a:prstGeom>
          <a:noFill/>
          <a:ln>
            <a:noFill/>
          </a:ln>
        </p:spPr>
        <p:txBody>
          <a:bodyPr anchorCtr="0" anchor="b" bIns="46425" lIns="92875" spcFirstLastPara="1" rIns="92875" wrap="square" tIns="46425">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Arial"/>
              <a:ea typeface="Arial"/>
              <a:cs typeface="Arial"/>
              <a:sym typeface="Arial"/>
            </a:endParaRPr>
          </a:p>
        </p:txBody>
      </p:sp>
      <p:sp>
        <p:nvSpPr>
          <p:cNvPr id="318" name="Google Shape;318;p30:notes"/>
          <p:cNvSpPr/>
          <p:nvPr>
            <p:ph idx="2" type="sldImg"/>
          </p:nvPr>
        </p:nvSpPr>
        <p:spPr>
          <a:xfrm>
            <a:off x="1177920" y="696955"/>
            <a:ext cx="4641841" cy="3481203"/>
          </a:xfrm>
          <a:custGeom>
            <a:rect b="b" l="l" r="r" t="t"/>
            <a:pathLst>
              <a:path extrusionOk="0" h="120000" w="120000">
                <a:moveTo>
                  <a:pt x="0" y="0"/>
                </a:moveTo>
                <a:lnTo>
                  <a:pt x="120000" y="0"/>
                </a:lnTo>
                <a:lnTo>
                  <a:pt x="120000" y="120000"/>
                </a:lnTo>
                <a:lnTo>
                  <a:pt x="0" y="120000"/>
                </a:lnTo>
                <a:close/>
              </a:path>
            </a:pathLst>
          </a:custGeom>
          <a:solidFill>
            <a:srgbClr val="729FCF"/>
          </a:solidFill>
          <a:ln cap="flat" cmpd="sng" w="25400">
            <a:solidFill>
              <a:srgbClr val="3465A4"/>
            </a:solidFill>
            <a:prstDash val="solid"/>
            <a:round/>
            <a:headEnd len="sm" w="sm" type="none"/>
            <a:tailEnd len="sm" w="sm" type="none"/>
          </a:ln>
        </p:spPr>
      </p:sp>
      <p:sp>
        <p:nvSpPr>
          <p:cNvPr id="319" name="Google Shape;319;p30:notes"/>
          <p:cNvSpPr txBox="1"/>
          <p:nvPr>
            <p:ph idx="1" type="body"/>
          </p:nvPr>
        </p:nvSpPr>
        <p:spPr>
          <a:xfrm>
            <a:off x="700201" y="4409995"/>
            <a:ext cx="5597280" cy="4176723"/>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200"/>
              <a:buFont typeface="Arial"/>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3:notes"/>
          <p:cNvSpPr txBox="1"/>
          <p:nvPr/>
        </p:nvSpPr>
        <p:spPr>
          <a:xfrm>
            <a:off x="3963603" y="8818555"/>
            <a:ext cx="3032278" cy="463683"/>
          </a:xfrm>
          <a:prstGeom prst="rect">
            <a:avLst/>
          </a:prstGeom>
          <a:noFill/>
          <a:ln>
            <a:noFill/>
          </a:ln>
        </p:spPr>
        <p:txBody>
          <a:bodyPr anchorCtr="0" anchor="b" bIns="46425" lIns="92875" spcFirstLastPara="1" rIns="92875" wrap="square" tIns="46425">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Arial"/>
              <a:ea typeface="Arial"/>
              <a:cs typeface="Arial"/>
              <a:sym typeface="Arial"/>
            </a:endParaRPr>
          </a:p>
        </p:txBody>
      </p:sp>
      <p:sp>
        <p:nvSpPr>
          <p:cNvPr id="104" name="Google Shape;104;p3:notes"/>
          <p:cNvSpPr/>
          <p:nvPr/>
        </p:nvSpPr>
        <p:spPr>
          <a:xfrm>
            <a:off x="3963960" y="8818555"/>
            <a:ext cx="3032278" cy="463683"/>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b" bIns="46425" lIns="92875" spcFirstLastPara="1" rIns="92875" wrap="square" tIns="46425">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Arial"/>
              <a:ea typeface="Arial"/>
              <a:cs typeface="Arial"/>
              <a:sym typeface="Arial"/>
            </a:endParaRPr>
          </a:p>
        </p:txBody>
      </p:sp>
      <p:sp>
        <p:nvSpPr>
          <p:cNvPr id="105" name="Google Shape;105;p3:notes"/>
          <p:cNvSpPr/>
          <p:nvPr>
            <p:ph idx="2" type="sldImg"/>
          </p:nvPr>
        </p:nvSpPr>
        <p:spPr>
          <a:xfrm>
            <a:off x="1177920" y="696955"/>
            <a:ext cx="4641841" cy="3481203"/>
          </a:xfrm>
          <a:custGeom>
            <a:rect b="b" l="l" r="r" t="t"/>
            <a:pathLst>
              <a:path extrusionOk="0" h="120000" w="120000">
                <a:moveTo>
                  <a:pt x="0" y="0"/>
                </a:moveTo>
                <a:lnTo>
                  <a:pt x="120000" y="0"/>
                </a:lnTo>
                <a:lnTo>
                  <a:pt x="120000" y="120000"/>
                </a:lnTo>
                <a:lnTo>
                  <a:pt x="0" y="120000"/>
                </a:lnTo>
                <a:close/>
              </a:path>
            </a:pathLst>
          </a:custGeom>
          <a:solidFill>
            <a:srgbClr val="729FCF"/>
          </a:solidFill>
          <a:ln cap="flat" cmpd="sng" w="25400">
            <a:solidFill>
              <a:srgbClr val="3465A4"/>
            </a:solidFill>
            <a:prstDash val="solid"/>
            <a:round/>
            <a:headEnd len="sm" w="sm" type="none"/>
            <a:tailEnd len="sm" w="sm" type="none"/>
          </a:ln>
        </p:spPr>
      </p:sp>
      <p:sp>
        <p:nvSpPr>
          <p:cNvPr id="106" name="Google Shape;106;p3:notes"/>
          <p:cNvSpPr txBox="1"/>
          <p:nvPr>
            <p:ph idx="1" type="body"/>
          </p:nvPr>
        </p:nvSpPr>
        <p:spPr>
          <a:xfrm>
            <a:off x="700201" y="4409995"/>
            <a:ext cx="5597280" cy="4176723"/>
          </a:xfrm>
          <a:prstGeom prst="rect">
            <a:avLst/>
          </a:prstGeom>
          <a:noFill/>
          <a:ln>
            <a:noFill/>
          </a:ln>
        </p:spPr>
        <p:txBody>
          <a:bodyPr anchorCtr="0" anchor="t" bIns="46425" lIns="92875" spcFirstLastPara="1" rIns="92875" wrap="square" tIns="46425">
            <a:noAutofit/>
          </a:bodyPr>
          <a:lstStyle/>
          <a:p>
            <a:pPr indent="0" lvl="0" marL="0" rtl="0" algn="l">
              <a:lnSpc>
                <a:spcPct val="100000"/>
              </a:lnSpc>
              <a:spcBef>
                <a:spcPts val="0"/>
              </a:spcBef>
              <a:spcAft>
                <a:spcPts val="0"/>
              </a:spcAft>
              <a:buClr>
                <a:srgbClr val="000000"/>
              </a:buClr>
              <a:buSzPts val="1200"/>
              <a:buFont typeface="Arial"/>
              <a:buNone/>
            </a:pPr>
            <a:r>
              <a:rPr lang="en-US"/>
              <a:t>How usable are the following interfaces?</a:t>
            </a:r>
            <a:endParaRPr/>
          </a:p>
          <a:p>
            <a:pPr indent="0" lvl="1" marL="457200" rtl="0" algn="l">
              <a:spcBef>
                <a:spcPts val="450"/>
              </a:spcBef>
              <a:spcAft>
                <a:spcPts val="0"/>
              </a:spcAft>
              <a:buNone/>
            </a:pPr>
            <a:r>
              <a:rPr lang="en-US">
                <a:solidFill>
                  <a:srgbClr val="000000"/>
                </a:solidFill>
                <a:latin typeface="Arial"/>
                <a:ea typeface="Arial"/>
                <a:cs typeface="Arial"/>
                <a:sym typeface="Arial"/>
              </a:rPr>
              <a:t>Look at fine-grained UI details</a:t>
            </a:r>
            <a:endParaRPr>
              <a:solidFill>
                <a:srgbClr val="000000"/>
              </a:solidFill>
              <a:latin typeface="Arial"/>
              <a:ea typeface="Arial"/>
              <a:cs typeface="Arial"/>
              <a:sym typeface="Arial"/>
            </a:endParaRPr>
          </a:p>
          <a:p>
            <a:pPr indent="0" lvl="1" marL="457200" rtl="0" algn="l">
              <a:spcBef>
                <a:spcPts val="450"/>
              </a:spcBef>
              <a:spcAft>
                <a:spcPts val="0"/>
              </a:spcAft>
              <a:buNone/>
            </a:pPr>
            <a:r>
              <a:rPr lang="en-US">
                <a:solidFill>
                  <a:srgbClr val="000000"/>
                </a:solidFill>
                <a:latin typeface="Arial"/>
                <a:ea typeface="Arial"/>
                <a:cs typeface="Arial"/>
                <a:sym typeface="Arial"/>
              </a:rPr>
              <a:t>Note - add a screenshot of Barnard website; others?</a:t>
            </a:r>
            <a:endParaRPr>
              <a:solidFill>
                <a:srgbClr val="000000"/>
              </a:solidFill>
              <a:latin typeface="Arial"/>
              <a:ea typeface="Arial"/>
              <a:cs typeface="Arial"/>
              <a:sym typeface="Arial"/>
            </a:endParaRPr>
          </a:p>
          <a:p>
            <a:pPr indent="0" lvl="1" marL="457200" rtl="0" algn="l">
              <a:spcBef>
                <a:spcPts val="450"/>
              </a:spcBef>
              <a:spcAft>
                <a:spcPts val="0"/>
              </a:spcAft>
              <a:buNone/>
            </a:pPr>
            <a:r>
              <a:t/>
            </a:r>
            <a:endParaRPr>
              <a:solidFill>
                <a:srgbClr val="000000"/>
              </a:solidFill>
              <a:latin typeface="Arial"/>
              <a:ea typeface="Arial"/>
              <a:cs typeface="Arial"/>
              <a:sym typeface="Arial"/>
            </a:endParaRPr>
          </a:p>
          <a:p>
            <a:pPr indent="-76200" lvl="1" marL="0" rtl="0" algn="l">
              <a:spcBef>
                <a:spcPts val="450"/>
              </a:spcBef>
              <a:spcAft>
                <a:spcPts val="0"/>
              </a:spcAft>
              <a:buClr>
                <a:srgbClr val="000000"/>
              </a:buClr>
              <a:buSzPts val="1200"/>
              <a:buFont typeface="Arial"/>
              <a:buChar char="-"/>
            </a:pPr>
            <a:r>
              <a:rPr lang="en-US">
                <a:solidFill>
                  <a:srgbClr val="000000"/>
                </a:solidFill>
                <a:latin typeface="Arial"/>
                <a:ea typeface="Arial"/>
                <a:cs typeface="Arial"/>
                <a:sym typeface="Arial"/>
              </a:rPr>
              <a:t>Ease of search</a:t>
            </a:r>
            <a:endParaRPr/>
          </a:p>
          <a:p>
            <a:pPr indent="-76200" lvl="1" marL="0" rtl="0" algn="l">
              <a:spcBef>
                <a:spcPts val="450"/>
              </a:spcBef>
              <a:spcAft>
                <a:spcPts val="0"/>
              </a:spcAft>
              <a:buClr>
                <a:srgbClr val="000000"/>
              </a:buClr>
              <a:buSzPts val="1200"/>
              <a:buFont typeface="Arial"/>
              <a:buChar char="-"/>
            </a:pPr>
            <a:r>
              <a:rPr lang="en-US">
                <a:solidFill>
                  <a:srgbClr val="000000"/>
                </a:solidFill>
                <a:latin typeface="Arial"/>
                <a:ea typeface="Arial"/>
                <a:cs typeface="Arial"/>
                <a:sym typeface="Arial"/>
              </a:rPr>
              <a:t>Ease of document organization</a:t>
            </a:r>
            <a:endParaRPr/>
          </a:p>
          <a:p>
            <a:pPr indent="-76200" lvl="1" marL="0" rtl="0" algn="l">
              <a:spcBef>
                <a:spcPts val="450"/>
              </a:spcBef>
              <a:spcAft>
                <a:spcPts val="0"/>
              </a:spcAft>
              <a:buClr>
                <a:srgbClr val="000000"/>
              </a:buClr>
              <a:buSzPts val="1200"/>
              <a:buFont typeface="Arial"/>
              <a:buChar char="-"/>
            </a:pPr>
            <a:r>
              <a:rPr lang="en-US">
                <a:solidFill>
                  <a:srgbClr val="000000"/>
                </a:solidFill>
                <a:latin typeface="Arial"/>
                <a:ea typeface="Arial"/>
                <a:cs typeface="Arial"/>
                <a:sym typeface="Arial"/>
              </a:rPr>
              <a:t>-Clarity- extra info with email number and file size</a:t>
            </a:r>
            <a:endParaRPr/>
          </a:p>
          <a:p>
            <a:pPr indent="0" lvl="0" marL="0" rtl="0" algn="l">
              <a:lnSpc>
                <a:spcPct val="100000"/>
              </a:lnSpc>
              <a:spcBef>
                <a:spcPts val="450"/>
              </a:spcBef>
              <a:spcAft>
                <a:spcPts val="0"/>
              </a:spcAft>
              <a:buClr>
                <a:srgbClr val="000000"/>
              </a:buClr>
              <a:buSzPts val="1200"/>
              <a:buFont typeface="Arial"/>
              <a:buNone/>
            </a:pPr>
            <a:r>
              <a:t/>
            </a:r>
            <a:endParaRPr/>
          </a:p>
          <a:p>
            <a:pPr indent="0" lvl="0" marL="0" rtl="0" algn="l">
              <a:lnSpc>
                <a:spcPct val="100000"/>
              </a:lnSpc>
              <a:spcBef>
                <a:spcPts val="450"/>
              </a:spcBef>
              <a:spcAft>
                <a:spcPts val="0"/>
              </a:spcAft>
              <a:buClr>
                <a:srgbClr val="000000"/>
              </a:buClr>
              <a:buSzPts val="1200"/>
              <a:buFont typeface="Arial"/>
              <a:buNone/>
            </a:pPr>
            <a:r>
              <a:rPr lang="en-US"/>
              <a:t>Who are the target users?</a:t>
            </a:r>
            <a:endParaRPr/>
          </a:p>
          <a:p>
            <a:pPr indent="0" lvl="0" marL="0" rtl="0" algn="l">
              <a:lnSpc>
                <a:spcPct val="100000"/>
              </a:lnSpc>
              <a:spcBef>
                <a:spcPts val="450"/>
              </a:spcBef>
              <a:spcAft>
                <a:spcPts val="0"/>
              </a:spcAft>
              <a:buClr>
                <a:srgbClr val="000000"/>
              </a:buClr>
              <a:buSzPts val="1200"/>
              <a:buFont typeface="Arial"/>
              <a:buNone/>
            </a:pPr>
            <a:r>
              <a:rPr lang="en-US"/>
              <a:t>	- Columbia University students and faculty, possibly with little CS background</a:t>
            </a:r>
            <a:endParaRPr/>
          </a:p>
          <a:p>
            <a:pPr indent="0" lvl="0" marL="0" rtl="0" algn="l">
              <a:lnSpc>
                <a:spcPct val="100000"/>
              </a:lnSpc>
              <a:spcBef>
                <a:spcPts val="450"/>
              </a:spcBef>
              <a:spcAft>
                <a:spcPts val="0"/>
              </a:spcAft>
              <a:buClr>
                <a:srgbClr val="000000"/>
              </a:buClr>
              <a:buSzPts val="1200"/>
              <a:buFont typeface="Arial"/>
              <a:buNone/>
            </a:pPr>
            <a:r>
              <a:rPr lang="en-US"/>
              <a:t>What kinds of users would have trouble navigating the interfaces?</a:t>
            </a:r>
            <a:endParaRPr/>
          </a:p>
          <a:p>
            <a:pPr indent="0" lvl="0" marL="0" rtl="0" algn="l">
              <a:lnSpc>
                <a:spcPct val="100000"/>
              </a:lnSpc>
              <a:spcBef>
                <a:spcPts val="450"/>
              </a:spcBef>
              <a:spcAft>
                <a:spcPts val="0"/>
              </a:spcAft>
              <a:buClr>
                <a:srgbClr val="000000"/>
              </a:buClr>
              <a:buSzPts val="1200"/>
              <a:buFont typeface="Arial"/>
              <a:buNone/>
            </a:pPr>
            <a:r>
              <a:rPr lang="en-US"/>
              <a:t>	- elderly (small font), small children- lot of text</a:t>
            </a:r>
            <a:endParaRPr/>
          </a:p>
          <a:p>
            <a:pPr indent="0" lvl="0" marL="0" rtl="0" algn="l">
              <a:lnSpc>
                <a:spcPct val="100000"/>
              </a:lnSpc>
              <a:spcBef>
                <a:spcPts val="450"/>
              </a:spcBef>
              <a:spcAft>
                <a:spcPts val="0"/>
              </a:spcAft>
              <a:buClr>
                <a:srgbClr val="000000"/>
              </a:buClr>
              <a:buSzPts val="1200"/>
              <a:buFont typeface="Arial"/>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31:notes"/>
          <p:cNvSpPr txBox="1"/>
          <p:nvPr/>
        </p:nvSpPr>
        <p:spPr>
          <a:xfrm>
            <a:off x="3963603" y="8818555"/>
            <a:ext cx="3032278" cy="463683"/>
          </a:xfrm>
          <a:prstGeom prst="rect">
            <a:avLst/>
          </a:prstGeom>
          <a:noFill/>
          <a:ln>
            <a:noFill/>
          </a:ln>
        </p:spPr>
        <p:txBody>
          <a:bodyPr anchorCtr="0" anchor="b" bIns="46425" lIns="92875" spcFirstLastPara="1" rIns="92875" wrap="square" tIns="46425">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Arial"/>
              <a:ea typeface="Arial"/>
              <a:cs typeface="Arial"/>
              <a:sym typeface="Arial"/>
            </a:endParaRPr>
          </a:p>
        </p:txBody>
      </p:sp>
      <p:sp>
        <p:nvSpPr>
          <p:cNvPr id="326" name="Google Shape;326;p31:notes"/>
          <p:cNvSpPr/>
          <p:nvPr/>
        </p:nvSpPr>
        <p:spPr>
          <a:xfrm>
            <a:off x="3963960" y="8818555"/>
            <a:ext cx="3032278" cy="463683"/>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b" bIns="46425" lIns="92875" spcFirstLastPara="1" rIns="92875" wrap="square" tIns="46425">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Arial"/>
              <a:ea typeface="Arial"/>
              <a:cs typeface="Arial"/>
              <a:sym typeface="Arial"/>
            </a:endParaRPr>
          </a:p>
        </p:txBody>
      </p:sp>
      <p:sp>
        <p:nvSpPr>
          <p:cNvPr id="327" name="Google Shape;327;p31:notes"/>
          <p:cNvSpPr/>
          <p:nvPr>
            <p:ph idx="2" type="sldImg"/>
          </p:nvPr>
        </p:nvSpPr>
        <p:spPr>
          <a:xfrm>
            <a:off x="1177920" y="696955"/>
            <a:ext cx="4641841" cy="3481203"/>
          </a:xfrm>
          <a:custGeom>
            <a:rect b="b" l="l" r="r" t="t"/>
            <a:pathLst>
              <a:path extrusionOk="0" h="120000" w="120000">
                <a:moveTo>
                  <a:pt x="0" y="0"/>
                </a:moveTo>
                <a:lnTo>
                  <a:pt x="120000" y="0"/>
                </a:lnTo>
                <a:lnTo>
                  <a:pt x="120000" y="120000"/>
                </a:lnTo>
                <a:lnTo>
                  <a:pt x="0" y="120000"/>
                </a:lnTo>
                <a:close/>
              </a:path>
            </a:pathLst>
          </a:custGeom>
          <a:solidFill>
            <a:srgbClr val="729FCF"/>
          </a:solidFill>
          <a:ln cap="flat" cmpd="sng" w="25400">
            <a:solidFill>
              <a:srgbClr val="3465A4"/>
            </a:solidFill>
            <a:prstDash val="solid"/>
            <a:round/>
            <a:headEnd len="sm" w="sm" type="none"/>
            <a:tailEnd len="sm" w="sm" type="none"/>
          </a:ln>
        </p:spPr>
      </p:sp>
      <p:sp>
        <p:nvSpPr>
          <p:cNvPr id="328" name="Google Shape;328;p31:notes"/>
          <p:cNvSpPr txBox="1"/>
          <p:nvPr>
            <p:ph idx="1" type="body"/>
          </p:nvPr>
        </p:nvSpPr>
        <p:spPr>
          <a:xfrm>
            <a:off x="700201" y="4409995"/>
            <a:ext cx="5597280" cy="4176723"/>
          </a:xfrm>
          <a:prstGeom prst="rect">
            <a:avLst/>
          </a:prstGeom>
          <a:noFill/>
          <a:ln>
            <a:noFill/>
          </a:ln>
        </p:spPr>
        <p:txBody>
          <a:bodyPr anchorCtr="0" anchor="t" bIns="46425" lIns="92875" spcFirstLastPara="1" rIns="92875" wrap="square" tIns="46425">
            <a:noAutofit/>
          </a:bodyPr>
          <a:lstStyle/>
          <a:p>
            <a:pPr indent="0" lvl="0" marL="0" rtl="0" algn="l">
              <a:lnSpc>
                <a:spcPct val="100000"/>
              </a:lnSpc>
              <a:spcBef>
                <a:spcPts val="0"/>
              </a:spcBef>
              <a:spcAft>
                <a:spcPts val="0"/>
              </a:spcAft>
              <a:buClr>
                <a:srgbClr val="000000"/>
              </a:buClr>
              <a:buSzPts val="1200"/>
              <a:buFont typeface="Arial"/>
              <a:buNone/>
            </a:pPr>
            <a:r>
              <a:rPr lang="en-US"/>
              <a:t>So now that you all are familiar with the concept of critiquing interfaces, let’s critique another type of interface: MP3 players.</a:t>
            </a:r>
            <a:endParaRPr/>
          </a:p>
          <a:p>
            <a:pPr indent="-76200" lvl="0" marL="0" rtl="0" algn="l">
              <a:lnSpc>
                <a:spcPct val="100000"/>
              </a:lnSpc>
              <a:spcBef>
                <a:spcPts val="450"/>
              </a:spcBef>
              <a:spcAft>
                <a:spcPts val="0"/>
              </a:spcAft>
              <a:buClr>
                <a:srgbClr val="000000"/>
              </a:buClr>
              <a:buSzPts val="1200"/>
              <a:buFont typeface="Arial"/>
              <a:buChar char="-"/>
            </a:pPr>
            <a:r>
              <a:rPr lang="en-US"/>
              <a:t>What features make the Classic iPod and iPod touch more usable?</a:t>
            </a:r>
            <a:endParaRPr/>
          </a:p>
          <a:p>
            <a:pPr indent="-76200" lvl="1" marL="0" rtl="0" algn="l">
              <a:spcBef>
                <a:spcPts val="450"/>
              </a:spcBef>
              <a:spcAft>
                <a:spcPts val="0"/>
              </a:spcAft>
              <a:buClr>
                <a:srgbClr val="000000"/>
              </a:buClr>
              <a:buSzPts val="1200"/>
              <a:buFont typeface="Arial"/>
              <a:buChar char="-"/>
            </a:pPr>
            <a:r>
              <a:rPr lang="en-US">
                <a:solidFill>
                  <a:srgbClr val="000000"/>
                </a:solidFill>
                <a:latin typeface="Arial"/>
                <a:ea typeface="Arial"/>
                <a:cs typeface="Arial"/>
                <a:sym typeface="Arial"/>
              </a:rPr>
              <a:t>Classic: wheel and 4 buttons. Very clean interface, but user doesn’t have much control beyond scrolling through menus</a:t>
            </a:r>
            <a:endParaRPr/>
          </a:p>
          <a:p>
            <a:pPr indent="-76200" lvl="1" marL="0" rtl="0" algn="l">
              <a:spcBef>
                <a:spcPts val="450"/>
              </a:spcBef>
              <a:spcAft>
                <a:spcPts val="0"/>
              </a:spcAft>
              <a:buClr>
                <a:srgbClr val="000000"/>
              </a:buClr>
              <a:buSzPts val="1200"/>
              <a:buFont typeface="Arial"/>
              <a:buChar char="-"/>
            </a:pPr>
            <a:r>
              <a:rPr lang="en-US">
                <a:solidFill>
                  <a:srgbClr val="000000"/>
                </a:solidFill>
                <a:latin typeface="Arial"/>
                <a:ea typeface="Arial"/>
                <a:cs typeface="Arial"/>
                <a:sym typeface="Arial"/>
              </a:rPr>
              <a:t>This limited user control makes the device more usable for a wider audience (ex: children)</a:t>
            </a:r>
            <a:endParaRPr/>
          </a:p>
          <a:p>
            <a:pPr indent="-76200" lvl="0" marL="0" rtl="0" algn="l">
              <a:lnSpc>
                <a:spcPct val="100000"/>
              </a:lnSpc>
              <a:spcBef>
                <a:spcPts val="450"/>
              </a:spcBef>
              <a:spcAft>
                <a:spcPts val="0"/>
              </a:spcAft>
              <a:buClr>
                <a:srgbClr val="000000"/>
              </a:buClr>
              <a:buSzPts val="1200"/>
              <a:buFont typeface="Arial"/>
              <a:buChar char="-"/>
            </a:pPr>
            <a:r>
              <a:rPr lang="en-US"/>
              <a:t>What sacrifices were made as a result of these interface choices?</a:t>
            </a:r>
            <a:endParaRPr/>
          </a:p>
          <a:p>
            <a:pPr indent="-76200" lvl="1" marL="0" rtl="0" algn="l">
              <a:spcBef>
                <a:spcPts val="450"/>
              </a:spcBef>
              <a:spcAft>
                <a:spcPts val="0"/>
              </a:spcAft>
              <a:buClr>
                <a:srgbClr val="000000"/>
              </a:buClr>
              <a:buSzPts val="1200"/>
              <a:buFont typeface="Arial"/>
              <a:buChar char="-"/>
            </a:pPr>
            <a:r>
              <a:rPr lang="en-US">
                <a:solidFill>
                  <a:srgbClr val="000000"/>
                </a:solidFill>
                <a:latin typeface="Arial"/>
                <a:ea typeface="Arial"/>
                <a:cs typeface="Arial"/>
                <a:sym typeface="Arial"/>
              </a:rPr>
              <a:t>User has much more control with the touch- might be slightly harder to use for some people- more options</a:t>
            </a:r>
            <a:endParaRPr/>
          </a:p>
          <a:p>
            <a:pPr indent="-76200" lvl="1" marL="0" rtl="0" algn="l">
              <a:spcBef>
                <a:spcPts val="450"/>
              </a:spcBef>
              <a:spcAft>
                <a:spcPts val="0"/>
              </a:spcAft>
              <a:buClr>
                <a:srgbClr val="000000"/>
              </a:buClr>
              <a:buSzPts val="1200"/>
              <a:buFont typeface="Arial"/>
              <a:buChar char="-"/>
            </a:pPr>
            <a:r>
              <a:rPr lang="en-US">
                <a:solidFill>
                  <a:srgbClr val="000000"/>
                </a:solidFill>
                <a:latin typeface="Arial"/>
                <a:ea typeface="Arial"/>
                <a:cs typeface="Arial"/>
                <a:sym typeface="Arial"/>
              </a:rPr>
              <a:t>Extremely simple interface- one home button, on/off switch, volume control</a:t>
            </a:r>
            <a:endParaRPr/>
          </a:p>
          <a:p>
            <a:pPr indent="-76200" lvl="1" marL="0" rtl="0" algn="l">
              <a:spcBef>
                <a:spcPts val="450"/>
              </a:spcBef>
              <a:spcAft>
                <a:spcPts val="0"/>
              </a:spcAft>
              <a:buClr>
                <a:srgbClr val="000000"/>
              </a:buClr>
              <a:buSzPts val="1200"/>
              <a:buFont typeface="Arial"/>
              <a:buChar char="-"/>
            </a:pPr>
            <a:r>
              <a:rPr lang="en-US">
                <a:solidFill>
                  <a:srgbClr val="000000"/>
                </a:solidFill>
                <a:latin typeface="Arial"/>
                <a:ea typeface="Arial"/>
                <a:cs typeface="Arial"/>
                <a:sym typeface="Arial"/>
              </a:rPr>
              <a:t>- More expensive to include a touch interface than a scroll bar, but user has subjectively better experience</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32:notes"/>
          <p:cNvSpPr txBox="1"/>
          <p:nvPr/>
        </p:nvSpPr>
        <p:spPr>
          <a:xfrm>
            <a:off x="3963603" y="8818555"/>
            <a:ext cx="3032278" cy="463683"/>
          </a:xfrm>
          <a:prstGeom prst="rect">
            <a:avLst/>
          </a:prstGeom>
          <a:noFill/>
          <a:ln>
            <a:noFill/>
          </a:ln>
        </p:spPr>
        <p:txBody>
          <a:bodyPr anchorCtr="0" anchor="b" bIns="46425" lIns="92875" spcFirstLastPara="1" rIns="92875" wrap="square" tIns="46425">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Arial"/>
              <a:ea typeface="Arial"/>
              <a:cs typeface="Arial"/>
              <a:sym typeface="Arial"/>
            </a:endParaRPr>
          </a:p>
        </p:txBody>
      </p:sp>
      <p:sp>
        <p:nvSpPr>
          <p:cNvPr id="337" name="Google Shape;337;p32:notes"/>
          <p:cNvSpPr/>
          <p:nvPr>
            <p:ph idx="2" type="sldImg"/>
          </p:nvPr>
        </p:nvSpPr>
        <p:spPr>
          <a:xfrm>
            <a:off x="1177920" y="696955"/>
            <a:ext cx="4641841" cy="3481203"/>
          </a:xfrm>
          <a:custGeom>
            <a:rect b="b" l="l" r="r" t="t"/>
            <a:pathLst>
              <a:path extrusionOk="0" h="120000" w="120000">
                <a:moveTo>
                  <a:pt x="0" y="0"/>
                </a:moveTo>
                <a:lnTo>
                  <a:pt x="120000" y="0"/>
                </a:lnTo>
                <a:lnTo>
                  <a:pt x="120000" y="120000"/>
                </a:lnTo>
                <a:lnTo>
                  <a:pt x="0" y="120000"/>
                </a:lnTo>
                <a:close/>
              </a:path>
            </a:pathLst>
          </a:custGeom>
          <a:solidFill>
            <a:srgbClr val="729FCF"/>
          </a:solidFill>
          <a:ln cap="flat" cmpd="sng" w="25400">
            <a:solidFill>
              <a:srgbClr val="3465A4"/>
            </a:solidFill>
            <a:prstDash val="solid"/>
            <a:round/>
            <a:headEnd len="sm" w="sm" type="none"/>
            <a:tailEnd len="sm" w="sm" type="none"/>
          </a:ln>
        </p:spPr>
      </p:sp>
      <p:sp>
        <p:nvSpPr>
          <p:cNvPr id="338" name="Google Shape;338;p32:notes"/>
          <p:cNvSpPr txBox="1"/>
          <p:nvPr>
            <p:ph idx="1" type="body"/>
          </p:nvPr>
        </p:nvSpPr>
        <p:spPr>
          <a:xfrm>
            <a:off x="700201" y="4409995"/>
            <a:ext cx="5597280" cy="4176723"/>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200"/>
              <a:buFont typeface="Arial"/>
              <a:buNone/>
            </a:pPr>
            <a:r>
              <a:rPr lang="en-US"/>
              <a:t>Instagram &amp; Google do this a lot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33:notes"/>
          <p:cNvSpPr txBox="1"/>
          <p:nvPr/>
        </p:nvSpPr>
        <p:spPr>
          <a:xfrm>
            <a:off x="3963603" y="8818555"/>
            <a:ext cx="3032278" cy="463683"/>
          </a:xfrm>
          <a:prstGeom prst="rect">
            <a:avLst/>
          </a:prstGeom>
          <a:noFill/>
          <a:ln>
            <a:noFill/>
          </a:ln>
        </p:spPr>
        <p:txBody>
          <a:bodyPr anchorCtr="0" anchor="b" bIns="46425" lIns="92875" spcFirstLastPara="1" rIns="92875" wrap="square" tIns="46425">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Arial"/>
              <a:ea typeface="Arial"/>
              <a:cs typeface="Arial"/>
              <a:sym typeface="Arial"/>
            </a:endParaRPr>
          </a:p>
        </p:txBody>
      </p:sp>
      <p:sp>
        <p:nvSpPr>
          <p:cNvPr id="344" name="Google Shape;344;p33:notes"/>
          <p:cNvSpPr/>
          <p:nvPr>
            <p:ph idx="2" type="sldImg"/>
          </p:nvPr>
        </p:nvSpPr>
        <p:spPr>
          <a:xfrm>
            <a:off x="1177920" y="696955"/>
            <a:ext cx="4641841" cy="3481203"/>
          </a:xfrm>
          <a:custGeom>
            <a:rect b="b" l="l" r="r" t="t"/>
            <a:pathLst>
              <a:path extrusionOk="0" h="120000" w="120000">
                <a:moveTo>
                  <a:pt x="0" y="0"/>
                </a:moveTo>
                <a:lnTo>
                  <a:pt x="120000" y="0"/>
                </a:lnTo>
                <a:lnTo>
                  <a:pt x="120000" y="120000"/>
                </a:lnTo>
                <a:lnTo>
                  <a:pt x="0" y="120000"/>
                </a:lnTo>
                <a:close/>
              </a:path>
            </a:pathLst>
          </a:custGeom>
          <a:solidFill>
            <a:srgbClr val="729FCF"/>
          </a:solidFill>
          <a:ln cap="flat" cmpd="sng" w="25400">
            <a:solidFill>
              <a:srgbClr val="3465A4"/>
            </a:solidFill>
            <a:prstDash val="solid"/>
            <a:round/>
            <a:headEnd len="sm" w="sm" type="none"/>
            <a:tailEnd len="sm" w="sm" type="none"/>
          </a:ln>
        </p:spPr>
      </p:sp>
      <p:sp>
        <p:nvSpPr>
          <p:cNvPr id="345" name="Google Shape;345;p33:notes"/>
          <p:cNvSpPr txBox="1"/>
          <p:nvPr>
            <p:ph idx="1" type="body"/>
          </p:nvPr>
        </p:nvSpPr>
        <p:spPr>
          <a:xfrm>
            <a:off x="700201" y="4409995"/>
            <a:ext cx="5597280" cy="4176723"/>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200"/>
              <a:buFont typeface="Arial"/>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34:notes"/>
          <p:cNvSpPr txBox="1"/>
          <p:nvPr/>
        </p:nvSpPr>
        <p:spPr>
          <a:xfrm>
            <a:off x="3963603" y="8818555"/>
            <a:ext cx="3032278" cy="463683"/>
          </a:xfrm>
          <a:prstGeom prst="rect">
            <a:avLst/>
          </a:prstGeom>
          <a:noFill/>
          <a:ln>
            <a:noFill/>
          </a:ln>
        </p:spPr>
        <p:txBody>
          <a:bodyPr anchorCtr="0" anchor="b" bIns="46425" lIns="92875" spcFirstLastPara="1" rIns="92875" wrap="square" tIns="46425">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Arial"/>
              <a:ea typeface="Arial"/>
              <a:cs typeface="Arial"/>
              <a:sym typeface="Arial"/>
            </a:endParaRPr>
          </a:p>
        </p:txBody>
      </p:sp>
      <p:sp>
        <p:nvSpPr>
          <p:cNvPr id="350" name="Google Shape;350;p34:notes"/>
          <p:cNvSpPr/>
          <p:nvPr>
            <p:ph idx="2" type="sldImg"/>
          </p:nvPr>
        </p:nvSpPr>
        <p:spPr>
          <a:xfrm>
            <a:off x="1177920" y="696955"/>
            <a:ext cx="4641841" cy="3481203"/>
          </a:xfrm>
          <a:custGeom>
            <a:rect b="b" l="l" r="r" t="t"/>
            <a:pathLst>
              <a:path extrusionOk="0" h="120000" w="120000">
                <a:moveTo>
                  <a:pt x="0" y="0"/>
                </a:moveTo>
                <a:lnTo>
                  <a:pt x="120000" y="0"/>
                </a:lnTo>
                <a:lnTo>
                  <a:pt x="120000" y="120000"/>
                </a:lnTo>
                <a:lnTo>
                  <a:pt x="0" y="120000"/>
                </a:lnTo>
                <a:close/>
              </a:path>
            </a:pathLst>
          </a:custGeom>
          <a:solidFill>
            <a:srgbClr val="729FCF"/>
          </a:solidFill>
          <a:ln cap="flat" cmpd="sng" w="25400">
            <a:solidFill>
              <a:srgbClr val="3465A4"/>
            </a:solidFill>
            <a:prstDash val="solid"/>
            <a:round/>
            <a:headEnd len="sm" w="sm" type="none"/>
            <a:tailEnd len="sm" w="sm" type="none"/>
          </a:ln>
        </p:spPr>
      </p:sp>
      <p:sp>
        <p:nvSpPr>
          <p:cNvPr id="351" name="Google Shape;351;p34:notes"/>
          <p:cNvSpPr txBox="1"/>
          <p:nvPr>
            <p:ph idx="1" type="body"/>
          </p:nvPr>
        </p:nvSpPr>
        <p:spPr>
          <a:xfrm>
            <a:off x="700201" y="4409995"/>
            <a:ext cx="5597280" cy="4176723"/>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200"/>
              <a:buFont typeface="Arial"/>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35:notes"/>
          <p:cNvSpPr txBox="1"/>
          <p:nvPr/>
        </p:nvSpPr>
        <p:spPr>
          <a:xfrm>
            <a:off x="3963603" y="8818555"/>
            <a:ext cx="3032278" cy="463683"/>
          </a:xfrm>
          <a:prstGeom prst="rect">
            <a:avLst/>
          </a:prstGeom>
          <a:noFill/>
          <a:ln>
            <a:noFill/>
          </a:ln>
        </p:spPr>
        <p:txBody>
          <a:bodyPr anchorCtr="0" anchor="b" bIns="46425" lIns="92875" spcFirstLastPara="1" rIns="92875" wrap="square" tIns="46425">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Arial"/>
              <a:ea typeface="Arial"/>
              <a:cs typeface="Arial"/>
              <a:sym typeface="Arial"/>
            </a:endParaRPr>
          </a:p>
        </p:txBody>
      </p:sp>
      <p:sp>
        <p:nvSpPr>
          <p:cNvPr id="357" name="Google Shape;357;p35:notes"/>
          <p:cNvSpPr/>
          <p:nvPr>
            <p:ph idx="2" type="sldImg"/>
          </p:nvPr>
        </p:nvSpPr>
        <p:spPr>
          <a:xfrm>
            <a:off x="1177920" y="696955"/>
            <a:ext cx="4641841" cy="3481203"/>
          </a:xfrm>
          <a:custGeom>
            <a:rect b="b" l="l" r="r" t="t"/>
            <a:pathLst>
              <a:path extrusionOk="0" h="120000" w="120000">
                <a:moveTo>
                  <a:pt x="0" y="0"/>
                </a:moveTo>
                <a:lnTo>
                  <a:pt x="120000" y="0"/>
                </a:lnTo>
                <a:lnTo>
                  <a:pt x="120000" y="120000"/>
                </a:lnTo>
                <a:lnTo>
                  <a:pt x="0" y="120000"/>
                </a:lnTo>
                <a:close/>
              </a:path>
            </a:pathLst>
          </a:custGeom>
          <a:solidFill>
            <a:srgbClr val="729FCF"/>
          </a:solidFill>
          <a:ln cap="flat" cmpd="sng" w="25400">
            <a:solidFill>
              <a:srgbClr val="3465A4"/>
            </a:solidFill>
            <a:prstDash val="solid"/>
            <a:round/>
            <a:headEnd len="sm" w="sm" type="none"/>
            <a:tailEnd len="sm" w="sm" type="none"/>
          </a:ln>
        </p:spPr>
      </p:sp>
      <p:sp>
        <p:nvSpPr>
          <p:cNvPr id="358" name="Google Shape;358;p35:notes"/>
          <p:cNvSpPr txBox="1"/>
          <p:nvPr>
            <p:ph idx="1" type="body"/>
          </p:nvPr>
        </p:nvSpPr>
        <p:spPr>
          <a:xfrm>
            <a:off x="700201" y="4409995"/>
            <a:ext cx="5597280" cy="4176723"/>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200"/>
              <a:buFont typeface="Arial"/>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36:notes"/>
          <p:cNvSpPr txBox="1"/>
          <p:nvPr/>
        </p:nvSpPr>
        <p:spPr>
          <a:xfrm>
            <a:off x="3963603" y="8818555"/>
            <a:ext cx="3032278" cy="463683"/>
          </a:xfrm>
          <a:prstGeom prst="rect">
            <a:avLst/>
          </a:prstGeom>
          <a:noFill/>
          <a:ln>
            <a:noFill/>
          </a:ln>
        </p:spPr>
        <p:txBody>
          <a:bodyPr anchorCtr="0" anchor="b" bIns="46425" lIns="92875" spcFirstLastPara="1" rIns="92875" wrap="square" tIns="46425">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Arial"/>
              <a:ea typeface="Arial"/>
              <a:cs typeface="Arial"/>
              <a:sym typeface="Arial"/>
            </a:endParaRPr>
          </a:p>
        </p:txBody>
      </p:sp>
      <p:sp>
        <p:nvSpPr>
          <p:cNvPr id="364" name="Google Shape;364;p36:notes"/>
          <p:cNvSpPr/>
          <p:nvPr>
            <p:ph idx="2" type="sldImg"/>
          </p:nvPr>
        </p:nvSpPr>
        <p:spPr>
          <a:xfrm>
            <a:off x="1177920" y="696955"/>
            <a:ext cx="4641841" cy="3481203"/>
          </a:xfrm>
          <a:custGeom>
            <a:rect b="b" l="l" r="r" t="t"/>
            <a:pathLst>
              <a:path extrusionOk="0" h="120000" w="120000">
                <a:moveTo>
                  <a:pt x="0" y="0"/>
                </a:moveTo>
                <a:lnTo>
                  <a:pt x="120000" y="0"/>
                </a:lnTo>
                <a:lnTo>
                  <a:pt x="120000" y="120000"/>
                </a:lnTo>
                <a:lnTo>
                  <a:pt x="0" y="120000"/>
                </a:lnTo>
                <a:close/>
              </a:path>
            </a:pathLst>
          </a:custGeom>
          <a:solidFill>
            <a:srgbClr val="729FCF"/>
          </a:solidFill>
          <a:ln cap="flat" cmpd="sng" w="25400">
            <a:solidFill>
              <a:srgbClr val="3465A4"/>
            </a:solidFill>
            <a:prstDash val="solid"/>
            <a:round/>
            <a:headEnd len="sm" w="sm" type="none"/>
            <a:tailEnd len="sm" w="sm" type="none"/>
          </a:ln>
        </p:spPr>
      </p:sp>
      <p:sp>
        <p:nvSpPr>
          <p:cNvPr id="365" name="Google Shape;365;p36:notes"/>
          <p:cNvSpPr txBox="1"/>
          <p:nvPr>
            <p:ph idx="1" type="body"/>
          </p:nvPr>
        </p:nvSpPr>
        <p:spPr>
          <a:xfrm>
            <a:off x="700201" y="4409995"/>
            <a:ext cx="5597280" cy="4176723"/>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200"/>
              <a:buFont typeface="Arial"/>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37:notes"/>
          <p:cNvSpPr txBox="1"/>
          <p:nvPr/>
        </p:nvSpPr>
        <p:spPr>
          <a:xfrm>
            <a:off x="3963603" y="8818555"/>
            <a:ext cx="3032278" cy="463683"/>
          </a:xfrm>
          <a:prstGeom prst="rect">
            <a:avLst/>
          </a:prstGeom>
          <a:noFill/>
          <a:ln>
            <a:noFill/>
          </a:ln>
        </p:spPr>
        <p:txBody>
          <a:bodyPr anchorCtr="0" anchor="b" bIns="46425" lIns="92875" spcFirstLastPara="1" rIns="92875" wrap="square" tIns="46425">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Arial"/>
              <a:ea typeface="Arial"/>
              <a:cs typeface="Arial"/>
              <a:sym typeface="Arial"/>
            </a:endParaRPr>
          </a:p>
        </p:txBody>
      </p:sp>
      <p:sp>
        <p:nvSpPr>
          <p:cNvPr id="371" name="Google Shape;371;p37:notes"/>
          <p:cNvSpPr/>
          <p:nvPr>
            <p:ph idx="2" type="sldImg"/>
          </p:nvPr>
        </p:nvSpPr>
        <p:spPr>
          <a:xfrm>
            <a:off x="1177920" y="696955"/>
            <a:ext cx="4641841" cy="3481203"/>
          </a:xfrm>
          <a:custGeom>
            <a:rect b="b" l="l" r="r" t="t"/>
            <a:pathLst>
              <a:path extrusionOk="0" h="120000" w="120000">
                <a:moveTo>
                  <a:pt x="0" y="0"/>
                </a:moveTo>
                <a:lnTo>
                  <a:pt x="120000" y="0"/>
                </a:lnTo>
                <a:lnTo>
                  <a:pt x="120000" y="120000"/>
                </a:lnTo>
                <a:lnTo>
                  <a:pt x="0" y="120000"/>
                </a:lnTo>
                <a:close/>
              </a:path>
            </a:pathLst>
          </a:custGeom>
          <a:solidFill>
            <a:srgbClr val="729FCF"/>
          </a:solidFill>
          <a:ln cap="flat" cmpd="sng" w="25400">
            <a:solidFill>
              <a:srgbClr val="3465A4"/>
            </a:solidFill>
            <a:prstDash val="solid"/>
            <a:round/>
            <a:headEnd len="sm" w="sm" type="none"/>
            <a:tailEnd len="sm" w="sm" type="none"/>
          </a:ln>
        </p:spPr>
      </p:sp>
      <p:sp>
        <p:nvSpPr>
          <p:cNvPr id="372" name="Google Shape;372;p37:notes"/>
          <p:cNvSpPr txBox="1"/>
          <p:nvPr>
            <p:ph idx="1" type="body"/>
          </p:nvPr>
        </p:nvSpPr>
        <p:spPr>
          <a:xfrm>
            <a:off x="700201" y="4409995"/>
            <a:ext cx="5597280" cy="4176723"/>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200"/>
              <a:buFont typeface="Arial"/>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38:notes"/>
          <p:cNvSpPr txBox="1"/>
          <p:nvPr/>
        </p:nvSpPr>
        <p:spPr>
          <a:xfrm>
            <a:off x="3963603" y="8818555"/>
            <a:ext cx="3032278" cy="463683"/>
          </a:xfrm>
          <a:prstGeom prst="rect">
            <a:avLst/>
          </a:prstGeom>
          <a:noFill/>
          <a:ln>
            <a:noFill/>
          </a:ln>
        </p:spPr>
        <p:txBody>
          <a:bodyPr anchorCtr="0" anchor="b" bIns="46425" lIns="92875" spcFirstLastPara="1" rIns="92875" wrap="square" tIns="46425">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Arial"/>
              <a:ea typeface="Arial"/>
              <a:cs typeface="Arial"/>
              <a:sym typeface="Arial"/>
            </a:endParaRPr>
          </a:p>
        </p:txBody>
      </p:sp>
      <p:sp>
        <p:nvSpPr>
          <p:cNvPr id="378" name="Google Shape;378;p38:notes"/>
          <p:cNvSpPr/>
          <p:nvPr>
            <p:ph idx="2" type="sldImg"/>
          </p:nvPr>
        </p:nvSpPr>
        <p:spPr>
          <a:xfrm>
            <a:off x="1177920" y="696955"/>
            <a:ext cx="4641841" cy="3481203"/>
          </a:xfrm>
          <a:custGeom>
            <a:rect b="b" l="l" r="r" t="t"/>
            <a:pathLst>
              <a:path extrusionOk="0" h="120000" w="120000">
                <a:moveTo>
                  <a:pt x="0" y="0"/>
                </a:moveTo>
                <a:lnTo>
                  <a:pt x="120000" y="0"/>
                </a:lnTo>
                <a:lnTo>
                  <a:pt x="120000" y="120000"/>
                </a:lnTo>
                <a:lnTo>
                  <a:pt x="0" y="120000"/>
                </a:lnTo>
                <a:close/>
              </a:path>
            </a:pathLst>
          </a:custGeom>
          <a:solidFill>
            <a:srgbClr val="729FCF"/>
          </a:solidFill>
          <a:ln cap="flat" cmpd="sng" w="25400">
            <a:solidFill>
              <a:srgbClr val="3465A4"/>
            </a:solidFill>
            <a:prstDash val="solid"/>
            <a:round/>
            <a:headEnd len="sm" w="sm" type="none"/>
            <a:tailEnd len="sm" w="sm" type="none"/>
          </a:ln>
        </p:spPr>
      </p:sp>
      <p:sp>
        <p:nvSpPr>
          <p:cNvPr id="379" name="Google Shape;379;p38:notes"/>
          <p:cNvSpPr txBox="1"/>
          <p:nvPr>
            <p:ph idx="1" type="body"/>
          </p:nvPr>
        </p:nvSpPr>
        <p:spPr>
          <a:xfrm>
            <a:off x="700201" y="4409995"/>
            <a:ext cx="5597280" cy="4176723"/>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200"/>
              <a:buFont typeface="Arial"/>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39:notes"/>
          <p:cNvSpPr txBox="1"/>
          <p:nvPr/>
        </p:nvSpPr>
        <p:spPr>
          <a:xfrm>
            <a:off x="3963603" y="8818555"/>
            <a:ext cx="3032278" cy="463683"/>
          </a:xfrm>
          <a:prstGeom prst="rect">
            <a:avLst/>
          </a:prstGeom>
          <a:noFill/>
          <a:ln>
            <a:noFill/>
          </a:ln>
        </p:spPr>
        <p:txBody>
          <a:bodyPr anchorCtr="0" anchor="b" bIns="46425" lIns="92875" spcFirstLastPara="1" rIns="92875" wrap="square" tIns="46425">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Arial"/>
              <a:ea typeface="Arial"/>
              <a:cs typeface="Arial"/>
              <a:sym typeface="Arial"/>
            </a:endParaRPr>
          </a:p>
        </p:txBody>
      </p:sp>
      <p:sp>
        <p:nvSpPr>
          <p:cNvPr id="385" name="Google Shape;385;p39:notes"/>
          <p:cNvSpPr/>
          <p:nvPr>
            <p:ph idx="2" type="sldImg"/>
          </p:nvPr>
        </p:nvSpPr>
        <p:spPr>
          <a:xfrm>
            <a:off x="1177920" y="696955"/>
            <a:ext cx="4641841" cy="3481203"/>
          </a:xfrm>
          <a:custGeom>
            <a:rect b="b" l="l" r="r" t="t"/>
            <a:pathLst>
              <a:path extrusionOk="0" h="120000" w="120000">
                <a:moveTo>
                  <a:pt x="0" y="0"/>
                </a:moveTo>
                <a:lnTo>
                  <a:pt x="120000" y="0"/>
                </a:lnTo>
                <a:lnTo>
                  <a:pt x="120000" y="120000"/>
                </a:lnTo>
                <a:lnTo>
                  <a:pt x="0" y="120000"/>
                </a:lnTo>
                <a:close/>
              </a:path>
            </a:pathLst>
          </a:custGeom>
          <a:solidFill>
            <a:srgbClr val="729FCF"/>
          </a:solidFill>
          <a:ln cap="flat" cmpd="sng" w="25400">
            <a:solidFill>
              <a:srgbClr val="3465A4"/>
            </a:solidFill>
            <a:prstDash val="solid"/>
            <a:round/>
            <a:headEnd len="sm" w="sm" type="none"/>
            <a:tailEnd len="sm" w="sm" type="none"/>
          </a:ln>
        </p:spPr>
      </p:sp>
      <p:sp>
        <p:nvSpPr>
          <p:cNvPr id="386" name="Google Shape;386;p39:notes"/>
          <p:cNvSpPr txBox="1"/>
          <p:nvPr>
            <p:ph idx="1" type="body"/>
          </p:nvPr>
        </p:nvSpPr>
        <p:spPr>
          <a:xfrm>
            <a:off x="700201" y="4409995"/>
            <a:ext cx="5597280" cy="4176723"/>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200"/>
              <a:buFont typeface="Arial"/>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40:notes"/>
          <p:cNvSpPr txBox="1"/>
          <p:nvPr/>
        </p:nvSpPr>
        <p:spPr>
          <a:xfrm>
            <a:off x="3963603" y="8818555"/>
            <a:ext cx="3032278" cy="463683"/>
          </a:xfrm>
          <a:prstGeom prst="rect">
            <a:avLst/>
          </a:prstGeom>
          <a:noFill/>
          <a:ln>
            <a:noFill/>
          </a:ln>
        </p:spPr>
        <p:txBody>
          <a:bodyPr anchorCtr="0" anchor="b" bIns="46425" lIns="92875" spcFirstLastPara="1" rIns="92875" wrap="square" tIns="46425">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Arial"/>
              <a:ea typeface="Arial"/>
              <a:cs typeface="Arial"/>
              <a:sym typeface="Arial"/>
            </a:endParaRPr>
          </a:p>
        </p:txBody>
      </p:sp>
      <p:sp>
        <p:nvSpPr>
          <p:cNvPr id="392" name="Google Shape;392;p40:notes"/>
          <p:cNvSpPr/>
          <p:nvPr>
            <p:ph idx="2" type="sldImg"/>
          </p:nvPr>
        </p:nvSpPr>
        <p:spPr>
          <a:xfrm>
            <a:off x="1177920" y="696955"/>
            <a:ext cx="4641841" cy="3481203"/>
          </a:xfrm>
          <a:custGeom>
            <a:rect b="b" l="l" r="r" t="t"/>
            <a:pathLst>
              <a:path extrusionOk="0" h="120000" w="120000">
                <a:moveTo>
                  <a:pt x="0" y="0"/>
                </a:moveTo>
                <a:lnTo>
                  <a:pt x="120000" y="0"/>
                </a:lnTo>
                <a:lnTo>
                  <a:pt x="120000" y="120000"/>
                </a:lnTo>
                <a:lnTo>
                  <a:pt x="0" y="120000"/>
                </a:lnTo>
                <a:close/>
              </a:path>
            </a:pathLst>
          </a:custGeom>
          <a:solidFill>
            <a:srgbClr val="729FCF"/>
          </a:solidFill>
          <a:ln cap="flat" cmpd="sng" w="25400">
            <a:solidFill>
              <a:srgbClr val="3465A4"/>
            </a:solidFill>
            <a:prstDash val="solid"/>
            <a:round/>
            <a:headEnd len="sm" w="sm" type="none"/>
            <a:tailEnd len="sm" w="sm" type="none"/>
          </a:ln>
        </p:spPr>
      </p:sp>
      <p:sp>
        <p:nvSpPr>
          <p:cNvPr id="393" name="Google Shape;393;p40:notes"/>
          <p:cNvSpPr txBox="1"/>
          <p:nvPr>
            <p:ph idx="1" type="body"/>
          </p:nvPr>
        </p:nvSpPr>
        <p:spPr>
          <a:xfrm>
            <a:off x="700201" y="4409995"/>
            <a:ext cx="5597280" cy="4176723"/>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200"/>
              <a:buFont typeface="Arial"/>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4:notes"/>
          <p:cNvSpPr txBox="1"/>
          <p:nvPr/>
        </p:nvSpPr>
        <p:spPr>
          <a:xfrm>
            <a:off x="3963603" y="8818555"/>
            <a:ext cx="3032278" cy="463683"/>
          </a:xfrm>
          <a:prstGeom prst="rect">
            <a:avLst/>
          </a:prstGeom>
          <a:noFill/>
          <a:ln>
            <a:noFill/>
          </a:ln>
        </p:spPr>
        <p:txBody>
          <a:bodyPr anchorCtr="0" anchor="b" bIns="46425" lIns="92875" spcFirstLastPara="1" rIns="92875" wrap="square" tIns="46425">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Arial"/>
              <a:ea typeface="Arial"/>
              <a:cs typeface="Arial"/>
              <a:sym typeface="Arial"/>
            </a:endParaRPr>
          </a:p>
        </p:txBody>
      </p:sp>
      <p:sp>
        <p:nvSpPr>
          <p:cNvPr id="113" name="Google Shape;113;p4:notes"/>
          <p:cNvSpPr/>
          <p:nvPr>
            <p:ph idx="2" type="sldImg"/>
          </p:nvPr>
        </p:nvSpPr>
        <p:spPr>
          <a:xfrm>
            <a:off x="1177920" y="696955"/>
            <a:ext cx="4641841" cy="3481203"/>
          </a:xfrm>
          <a:custGeom>
            <a:rect b="b" l="l" r="r" t="t"/>
            <a:pathLst>
              <a:path extrusionOk="0" h="120000" w="120000">
                <a:moveTo>
                  <a:pt x="0" y="0"/>
                </a:moveTo>
                <a:lnTo>
                  <a:pt x="120000" y="0"/>
                </a:lnTo>
                <a:lnTo>
                  <a:pt x="120000" y="120000"/>
                </a:lnTo>
                <a:lnTo>
                  <a:pt x="0" y="120000"/>
                </a:lnTo>
                <a:close/>
              </a:path>
            </a:pathLst>
          </a:custGeom>
          <a:solidFill>
            <a:srgbClr val="729FCF"/>
          </a:solidFill>
          <a:ln cap="flat" cmpd="sng" w="25400">
            <a:solidFill>
              <a:srgbClr val="3465A4"/>
            </a:solidFill>
            <a:prstDash val="solid"/>
            <a:round/>
            <a:headEnd len="sm" w="sm" type="none"/>
            <a:tailEnd len="sm" w="sm" type="none"/>
          </a:ln>
        </p:spPr>
      </p:sp>
      <p:sp>
        <p:nvSpPr>
          <p:cNvPr id="114" name="Google Shape;114;p4:notes"/>
          <p:cNvSpPr txBox="1"/>
          <p:nvPr>
            <p:ph idx="1" type="body"/>
          </p:nvPr>
        </p:nvSpPr>
        <p:spPr>
          <a:xfrm>
            <a:off x="700201" y="4409995"/>
            <a:ext cx="5597280" cy="4176723"/>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200"/>
              <a:buFont typeface="Arial"/>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41:notes"/>
          <p:cNvSpPr txBox="1"/>
          <p:nvPr/>
        </p:nvSpPr>
        <p:spPr>
          <a:xfrm>
            <a:off x="3963603" y="8818555"/>
            <a:ext cx="3032278" cy="463683"/>
          </a:xfrm>
          <a:prstGeom prst="rect">
            <a:avLst/>
          </a:prstGeom>
          <a:noFill/>
          <a:ln>
            <a:noFill/>
          </a:ln>
        </p:spPr>
        <p:txBody>
          <a:bodyPr anchorCtr="0" anchor="b" bIns="46425" lIns="92875" spcFirstLastPara="1" rIns="92875" wrap="square" tIns="46425">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Arial"/>
              <a:ea typeface="Arial"/>
              <a:cs typeface="Arial"/>
              <a:sym typeface="Arial"/>
            </a:endParaRPr>
          </a:p>
        </p:txBody>
      </p:sp>
      <p:sp>
        <p:nvSpPr>
          <p:cNvPr id="399" name="Google Shape;399;p41:notes"/>
          <p:cNvSpPr/>
          <p:nvPr>
            <p:ph idx="2" type="sldImg"/>
          </p:nvPr>
        </p:nvSpPr>
        <p:spPr>
          <a:xfrm>
            <a:off x="1177920" y="696955"/>
            <a:ext cx="4641841" cy="3481203"/>
          </a:xfrm>
          <a:custGeom>
            <a:rect b="b" l="l" r="r" t="t"/>
            <a:pathLst>
              <a:path extrusionOk="0" h="120000" w="120000">
                <a:moveTo>
                  <a:pt x="0" y="0"/>
                </a:moveTo>
                <a:lnTo>
                  <a:pt x="120000" y="0"/>
                </a:lnTo>
                <a:lnTo>
                  <a:pt x="120000" y="120000"/>
                </a:lnTo>
                <a:lnTo>
                  <a:pt x="0" y="120000"/>
                </a:lnTo>
                <a:close/>
              </a:path>
            </a:pathLst>
          </a:custGeom>
          <a:solidFill>
            <a:srgbClr val="729FCF"/>
          </a:solidFill>
          <a:ln cap="flat" cmpd="sng" w="25400">
            <a:solidFill>
              <a:srgbClr val="3465A4"/>
            </a:solidFill>
            <a:prstDash val="solid"/>
            <a:round/>
            <a:headEnd len="sm" w="sm" type="none"/>
            <a:tailEnd len="sm" w="sm" type="none"/>
          </a:ln>
        </p:spPr>
      </p:sp>
      <p:sp>
        <p:nvSpPr>
          <p:cNvPr id="400" name="Google Shape;400;p41:notes"/>
          <p:cNvSpPr txBox="1"/>
          <p:nvPr>
            <p:ph idx="1" type="body"/>
          </p:nvPr>
        </p:nvSpPr>
        <p:spPr>
          <a:xfrm>
            <a:off x="700201" y="4409995"/>
            <a:ext cx="5597280" cy="4176723"/>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200"/>
              <a:buFont typeface="Arial"/>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42:notes"/>
          <p:cNvSpPr txBox="1"/>
          <p:nvPr/>
        </p:nvSpPr>
        <p:spPr>
          <a:xfrm>
            <a:off x="3963603" y="8818555"/>
            <a:ext cx="3032278" cy="463683"/>
          </a:xfrm>
          <a:prstGeom prst="rect">
            <a:avLst/>
          </a:prstGeom>
          <a:noFill/>
          <a:ln>
            <a:noFill/>
          </a:ln>
        </p:spPr>
        <p:txBody>
          <a:bodyPr anchorCtr="0" anchor="b" bIns="46425" lIns="92875" spcFirstLastPara="1" rIns="92875" wrap="square" tIns="46425">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Arial"/>
              <a:ea typeface="Arial"/>
              <a:cs typeface="Arial"/>
              <a:sym typeface="Arial"/>
            </a:endParaRPr>
          </a:p>
        </p:txBody>
      </p:sp>
      <p:sp>
        <p:nvSpPr>
          <p:cNvPr id="406" name="Google Shape;406;p42:notes"/>
          <p:cNvSpPr/>
          <p:nvPr>
            <p:ph idx="2" type="sldImg"/>
          </p:nvPr>
        </p:nvSpPr>
        <p:spPr>
          <a:xfrm>
            <a:off x="1177920" y="696955"/>
            <a:ext cx="4641841" cy="3481203"/>
          </a:xfrm>
          <a:custGeom>
            <a:rect b="b" l="l" r="r" t="t"/>
            <a:pathLst>
              <a:path extrusionOk="0" h="120000" w="120000">
                <a:moveTo>
                  <a:pt x="0" y="0"/>
                </a:moveTo>
                <a:lnTo>
                  <a:pt x="120000" y="0"/>
                </a:lnTo>
                <a:lnTo>
                  <a:pt x="120000" y="120000"/>
                </a:lnTo>
                <a:lnTo>
                  <a:pt x="0" y="120000"/>
                </a:lnTo>
                <a:close/>
              </a:path>
            </a:pathLst>
          </a:custGeom>
          <a:solidFill>
            <a:srgbClr val="729FCF"/>
          </a:solidFill>
          <a:ln cap="flat" cmpd="sng" w="25400">
            <a:solidFill>
              <a:srgbClr val="3465A4"/>
            </a:solidFill>
            <a:prstDash val="solid"/>
            <a:round/>
            <a:headEnd len="sm" w="sm" type="none"/>
            <a:tailEnd len="sm" w="sm" type="none"/>
          </a:ln>
        </p:spPr>
      </p:sp>
      <p:sp>
        <p:nvSpPr>
          <p:cNvPr id="407" name="Google Shape;407;p42:notes"/>
          <p:cNvSpPr txBox="1"/>
          <p:nvPr>
            <p:ph idx="1" type="body"/>
          </p:nvPr>
        </p:nvSpPr>
        <p:spPr>
          <a:xfrm>
            <a:off x="700201" y="4409995"/>
            <a:ext cx="5597280" cy="4176723"/>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200"/>
              <a:buFont typeface="Arial"/>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43:notes"/>
          <p:cNvSpPr txBox="1"/>
          <p:nvPr/>
        </p:nvSpPr>
        <p:spPr>
          <a:xfrm>
            <a:off x="3963603" y="8818555"/>
            <a:ext cx="3032278" cy="463683"/>
          </a:xfrm>
          <a:prstGeom prst="rect">
            <a:avLst/>
          </a:prstGeom>
          <a:noFill/>
          <a:ln>
            <a:noFill/>
          </a:ln>
        </p:spPr>
        <p:txBody>
          <a:bodyPr anchorCtr="0" anchor="b" bIns="46425" lIns="92875" spcFirstLastPara="1" rIns="92875" wrap="square" tIns="46425">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Arial"/>
              <a:ea typeface="Arial"/>
              <a:cs typeface="Arial"/>
              <a:sym typeface="Arial"/>
            </a:endParaRPr>
          </a:p>
        </p:txBody>
      </p:sp>
      <p:sp>
        <p:nvSpPr>
          <p:cNvPr id="413" name="Google Shape;413;p43:notes"/>
          <p:cNvSpPr/>
          <p:nvPr>
            <p:ph idx="2" type="sldImg"/>
          </p:nvPr>
        </p:nvSpPr>
        <p:spPr>
          <a:xfrm>
            <a:off x="1177920" y="696955"/>
            <a:ext cx="4641841" cy="3481203"/>
          </a:xfrm>
          <a:custGeom>
            <a:rect b="b" l="l" r="r" t="t"/>
            <a:pathLst>
              <a:path extrusionOk="0" h="120000" w="120000">
                <a:moveTo>
                  <a:pt x="0" y="0"/>
                </a:moveTo>
                <a:lnTo>
                  <a:pt x="120000" y="0"/>
                </a:lnTo>
                <a:lnTo>
                  <a:pt x="120000" y="120000"/>
                </a:lnTo>
                <a:lnTo>
                  <a:pt x="0" y="120000"/>
                </a:lnTo>
                <a:close/>
              </a:path>
            </a:pathLst>
          </a:custGeom>
          <a:solidFill>
            <a:srgbClr val="729FCF"/>
          </a:solidFill>
          <a:ln cap="flat" cmpd="sng" w="25400">
            <a:solidFill>
              <a:srgbClr val="3465A4"/>
            </a:solidFill>
            <a:prstDash val="solid"/>
            <a:round/>
            <a:headEnd len="sm" w="sm" type="none"/>
            <a:tailEnd len="sm" w="sm" type="none"/>
          </a:ln>
        </p:spPr>
      </p:sp>
      <p:sp>
        <p:nvSpPr>
          <p:cNvPr id="414" name="Google Shape;414;p43:notes"/>
          <p:cNvSpPr txBox="1"/>
          <p:nvPr>
            <p:ph idx="1" type="body"/>
          </p:nvPr>
        </p:nvSpPr>
        <p:spPr>
          <a:xfrm>
            <a:off x="700201" y="4409995"/>
            <a:ext cx="5597280" cy="4176723"/>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200"/>
              <a:buFont typeface="Arial"/>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p44:notes"/>
          <p:cNvSpPr txBox="1"/>
          <p:nvPr/>
        </p:nvSpPr>
        <p:spPr>
          <a:xfrm>
            <a:off x="3963603" y="8818555"/>
            <a:ext cx="3032278" cy="463683"/>
          </a:xfrm>
          <a:prstGeom prst="rect">
            <a:avLst/>
          </a:prstGeom>
          <a:noFill/>
          <a:ln>
            <a:noFill/>
          </a:ln>
        </p:spPr>
        <p:txBody>
          <a:bodyPr anchorCtr="0" anchor="b" bIns="46425" lIns="92875" spcFirstLastPara="1" rIns="92875" wrap="square" tIns="46425">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Arial"/>
              <a:ea typeface="Arial"/>
              <a:cs typeface="Arial"/>
              <a:sym typeface="Arial"/>
            </a:endParaRPr>
          </a:p>
        </p:txBody>
      </p:sp>
      <p:sp>
        <p:nvSpPr>
          <p:cNvPr id="420" name="Google Shape;420;p44:notes"/>
          <p:cNvSpPr/>
          <p:nvPr>
            <p:ph idx="2" type="sldImg"/>
          </p:nvPr>
        </p:nvSpPr>
        <p:spPr>
          <a:xfrm>
            <a:off x="1177920" y="696955"/>
            <a:ext cx="4641841" cy="3481203"/>
          </a:xfrm>
          <a:custGeom>
            <a:rect b="b" l="l" r="r" t="t"/>
            <a:pathLst>
              <a:path extrusionOk="0" h="120000" w="120000">
                <a:moveTo>
                  <a:pt x="0" y="0"/>
                </a:moveTo>
                <a:lnTo>
                  <a:pt x="120000" y="0"/>
                </a:lnTo>
                <a:lnTo>
                  <a:pt x="120000" y="120000"/>
                </a:lnTo>
                <a:lnTo>
                  <a:pt x="0" y="120000"/>
                </a:lnTo>
                <a:close/>
              </a:path>
            </a:pathLst>
          </a:custGeom>
          <a:solidFill>
            <a:srgbClr val="729FCF"/>
          </a:solidFill>
          <a:ln cap="flat" cmpd="sng" w="25400">
            <a:solidFill>
              <a:srgbClr val="3465A4"/>
            </a:solidFill>
            <a:prstDash val="solid"/>
            <a:round/>
            <a:headEnd len="sm" w="sm" type="none"/>
            <a:tailEnd len="sm" w="sm" type="none"/>
          </a:ln>
        </p:spPr>
      </p:sp>
      <p:sp>
        <p:nvSpPr>
          <p:cNvPr id="421" name="Google Shape;421;p44:notes"/>
          <p:cNvSpPr txBox="1"/>
          <p:nvPr>
            <p:ph idx="1" type="body"/>
          </p:nvPr>
        </p:nvSpPr>
        <p:spPr>
          <a:xfrm>
            <a:off x="700201" y="4409995"/>
            <a:ext cx="5597280" cy="4176723"/>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200"/>
              <a:buFont typeface="Arial"/>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p45:notes"/>
          <p:cNvSpPr txBox="1"/>
          <p:nvPr/>
        </p:nvSpPr>
        <p:spPr>
          <a:xfrm>
            <a:off x="3963603" y="8818555"/>
            <a:ext cx="3032278" cy="463683"/>
          </a:xfrm>
          <a:prstGeom prst="rect">
            <a:avLst/>
          </a:prstGeom>
          <a:noFill/>
          <a:ln>
            <a:noFill/>
          </a:ln>
        </p:spPr>
        <p:txBody>
          <a:bodyPr anchorCtr="0" anchor="b" bIns="46425" lIns="92875" spcFirstLastPara="1" rIns="92875" wrap="square" tIns="46425">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Arial"/>
              <a:ea typeface="Arial"/>
              <a:cs typeface="Arial"/>
              <a:sym typeface="Arial"/>
            </a:endParaRPr>
          </a:p>
        </p:txBody>
      </p:sp>
      <p:sp>
        <p:nvSpPr>
          <p:cNvPr id="427" name="Google Shape;427;p45:notes"/>
          <p:cNvSpPr/>
          <p:nvPr>
            <p:ph idx="2" type="sldImg"/>
          </p:nvPr>
        </p:nvSpPr>
        <p:spPr>
          <a:xfrm>
            <a:off x="1177925" y="696913"/>
            <a:ext cx="4641850" cy="3481387"/>
          </a:xfrm>
          <a:custGeom>
            <a:rect b="b" l="l" r="r" t="t"/>
            <a:pathLst>
              <a:path extrusionOk="0" h="120000" w="120000">
                <a:moveTo>
                  <a:pt x="0" y="0"/>
                </a:moveTo>
                <a:lnTo>
                  <a:pt x="120000" y="0"/>
                </a:lnTo>
                <a:lnTo>
                  <a:pt x="120000" y="120000"/>
                </a:lnTo>
                <a:lnTo>
                  <a:pt x="0" y="120000"/>
                </a:lnTo>
                <a:close/>
              </a:path>
            </a:pathLst>
          </a:custGeom>
          <a:solidFill>
            <a:srgbClr val="729FCF"/>
          </a:solidFill>
          <a:ln cap="flat" cmpd="sng" w="25400">
            <a:solidFill>
              <a:srgbClr val="3465A4"/>
            </a:solidFill>
            <a:prstDash val="solid"/>
            <a:round/>
            <a:headEnd len="sm" w="sm" type="none"/>
            <a:tailEnd len="sm" w="sm" type="none"/>
          </a:ln>
        </p:spPr>
      </p:sp>
      <p:sp>
        <p:nvSpPr>
          <p:cNvPr id="428" name="Google Shape;428;p45:notes"/>
          <p:cNvSpPr txBox="1"/>
          <p:nvPr>
            <p:ph idx="1" type="body"/>
          </p:nvPr>
        </p:nvSpPr>
        <p:spPr>
          <a:xfrm>
            <a:off x="700201" y="4409995"/>
            <a:ext cx="5597280" cy="4176723"/>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200"/>
              <a:buFont typeface="Arial"/>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e8e89a55d3_0_2:notes"/>
          <p:cNvSpPr txBox="1"/>
          <p:nvPr/>
        </p:nvSpPr>
        <p:spPr>
          <a:xfrm>
            <a:off x="3963603" y="8818555"/>
            <a:ext cx="3032400" cy="463800"/>
          </a:xfrm>
          <a:prstGeom prst="rect">
            <a:avLst/>
          </a:prstGeom>
          <a:noFill/>
          <a:ln>
            <a:noFill/>
          </a:ln>
        </p:spPr>
        <p:txBody>
          <a:bodyPr anchorCtr="0" anchor="b" bIns="46425" lIns="92875" spcFirstLastPara="1" rIns="92875" wrap="square" tIns="46425">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Arial"/>
              <a:ea typeface="Arial"/>
              <a:cs typeface="Arial"/>
              <a:sym typeface="Arial"/>
            </a:endParaRPr>
          </a:p>
        </p:txBody>
      </p:sp>
      <p:sp>
        <p:nvSpPr>
          <p:cNvPr id="434" name="Google Shape;434;ge8e89a55d3_0_2:notes"/>
          <p:cNvSpPr/>
          <p:nvPr>
            <p:ph idx="2" type="sldImg"/>
          </p:nvPr>
        </p:nvSpPr>
        <p:spPr>
          <a:xfrm>
            <a:off x="1177920" y="696955"/>
            <a:ext cx="4641900" cy="3481200"/>
          </a:xfrm>
          <a:custGeom>
            <a:rect b="b" l="l" r="r" t="t"/>
            <a:pathLst>
              <a:path extrusionOk="0" h="120000" w="120000">
                <a:moveTo>
                  <a:pt x="0" y="0"/>
                </a:moveTo>
                <a:lnTo>
                  <a:pt x="120000" y="0"/>
                </a:lnTo>
                <a:lnTo>
                  <a:pt x="120000" y="120000"/>
                </a:lnTo>
                <a:lnTo>
                  <a:pt x="0" y="120000"/>
                </a:lnTo>
                <a:close/>
              </a:path>
            </a:pathLst>
          </a:custGeom>
          <a:solidFill>
            <a:srgbClr val="729FCF"/>
          </a:solidFill>
          <a:ln cap="flat" cmpd="sng" w="25400">
            <a:solidFill>
              <a:srgbClr val="3465A4"/>
            </a:solidFill>
            <a:prstDash val="solid"/>
            <a:round/>
            <a:headEnd len="sm" w="sm" type="none"/>
            <a:tailEnd len="sm" w="sm" type="none"/>
          </a:ln>
        </p:spPr>
      </p:sp>
      <p:sp>
        <p:nvSpPr>
          <p:cNvPr id="435" name="Google Shape;435;ge8e89a55d3_0_2:notes"/>
          <p:cNvSpPr txBox="1"/>
          <p:nvPr>
            <p:ph idx="1" type="body"/>
          </p:nvPr>
        </p:nvSpPr>
        <p:spPr>
          <a:xfrm>
            <a:off x="700201" y="4409995"/>
            <a:ext cx="5597400" cy="41766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200"/>
              <a:buFont typeface="Arial"/>
              <a:buNone/>
            </a:pPr>
            <a:r>
              <a:rPr lang="en-US">
                <a:highlight>
                  <a:schemeClr val="lt1"/>
                </a:highlight>
              </a:rPr>
              <a:t>Link to the full </a:t>
            </a:r>
            <a:r>
              <a:rPr lang="en-US">
                <a:highlight>
                  <a:schemeClr val="lt1"/>
                </a:highlight>
              </a:rPr>
              <a:t>guidelines</a:t>
            </a:r>
            <a:r>
              <a:rPr lang="en-US">
                <a:highlight>
                  <a:schemeClr val="lt1"/>
                </a:highlight>
              </a:rPr>
              <a:t>: https://www.w3.org/TR/WCAG21/</a:t>
            </a:r>
            <a:endParaRPr>
              <a:highlight>
                <a:schemeClr val="lt1"/>
              </a:highlight>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e8e89a55d3_0_13:notes"/>
          <p:cNvSpPr txBox="1"/>
          <p:nvPr/>
        </p:nvSpPr>
        <p:spPr>
          <a:xfrm>
            <a:off x="3963603" y="8818555"/>
            <a:ext cx="3032400" cy="463800"/>
          </a:xfrm>
          <a:prstGeom prst="rect">
            <a:avLst/>
          </a:prstGeom>
          <a:noFill/>
          <a:ln>
            <a:noFill/>
          </a:ln>
        </p:spPr>
        <p:txBody>
          <a:bodyPr anchorCtr="0" anchor="b" bIns="46425" lIns="92875" spcFirstLastPara="1" rIns="92875" wrap="square" tIns="46425">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Arial"/>
              <a:ea typeface="Arial"/>
              <a:cs typeface="Arial"/>
              <a:sym typeface="Arial"/>
            </a:endParaRPr>
          </a:p>
        </p:txBody>
      </p:sp>
      <p:sp>
        <p:nvSpPr>
          <p:cNvPr id="442" name="Google Shape;442;ge8e89a55d3_0_13:notes"/>
          <p:cNvSpPr/>
          <p:nvPr>
            <p:ph idx="2" type="sldImg"/>
          </p:nvPr>
        </p:nvSpPr>
        <p:spPr>
          <a:xfrm>
            <a:off x="1177920" y="696955"/>
            <a:ext cx="4641900" cy="3481200"/>
          </a:xfrm>
          <a:custGeom>
            <a:rect b="b" l="l" r="r" t="t"/>
            <a:pathLst>
              <a:path extrusionOk="0" h="120000" w="120000">
                <a:moveTo>
                  <a:pt x="0" y="0"/>
                </a:moveTo>
                <a:lnTo>
                  <a:pt x="120000" y="0"/>
                </a:lnTo>
                <a:lnTo>
                  <a:pt x="120000" y="120000"/>
                </a:lnTo>
                <a:lnTo>
                  <a:pt x="0" y="120000"/>
                </a:lnTo>
                <a:close/>
              </a:path>
            </a:pathLst>
          </a:custGeom>
          <a:solidFill>
            <a:srgbClr val="729FCF"/>
          </a:solidFill>
          <a:ln cap="flat" cmpd="sng" w="25400">
            <a:solidFill>
              <a:srgbClr val="3465A4"/>
            </a:solidFill>
            <a:prstDash val="solid"/>
            <a:round/>
            <a:headEnd len="sm" w="sm" type="none"/>
            <a:tailEnd len="sm" w="sm" type="none"/>
          </a:ln>
        </p:spPr>
      </p:sp>
      <p:sp>
        <p:nvSpPr>
          <p:cNvPr id="443" name="Google Shape;443;ge8e89a55d3_0_13:notes"/>
          <p:cNvSpPr txBox="1"/>
          <p:nvPr>
            <p:ph idx="1" type="body"/>
          </p:nvPr>
        </p:nvSpPr>
        <p:spPr>
          <a:xfrm>
            <a:off x="700201" y="4409995"/>
            <a:ext cx="5597400" cy="41766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200"/>
              <a:buFont typeface="Arial"/>
              <a:buNone/>
            </a:pPr>
            <a:r>
              <a:rPr lang="en-US">
                <a:highlight>
                  <a:schemeClr val="lt1"/>
                </a:highlight>
              </a:rPr>
              <a:t>Whose responsibility is it to make sure the web is accessible?•Web developers? Browsers? W3C?</a:t>
            </a:r>
            <a:endParaRPr>
              <a:highlight>
                <a:schemeClr val="lt1"/>
              </a:highlight>
            </a:endParaRPr>
          </a:p>
          <a:p>
            <a:pPr indent="0" lvl="0" marL="0" rtl="0" algn="l">
              <a:spcBef>
                <a:spcPts val="450"/>
              </a:spcBef>
              <a:spcAft>
                <a:spcPts val="0"/>
              </a:spcAft>
              <a:buClr>
                <a:schemeClr val="dk1"/>
              </a:buClr>
              <a:buSzPts val="1100"/>
              <a:buFont typeface="Arial"/>
              <a:buNone/>
            </a:pPr>
            <a:r>
              <a:rPr lang="en-US">
                <a:solidFill>
                  <a:schemeClr val="dk1"/>
                </a:solidFill>
                <a:highlight>
                  <a:schemeClr val="lt1"/>
                </a:highlight>
              </a:rPr>
              <a:t>Bad websites: Fox News, Burger King, Nike, CVS pharmacy,Harvard, MIT, Barnard, </a:t>
            </a:r>
            <a:endParaRPr>
              <a:solidFill>
                <a:schemeClr val="dk1"/>
              </a:solidFill>
              <a:highlight>
                <a:schemeClr val="lt1"/>
              </a:highlight>
            </a:endParaRPr>
          </a:p>
          <a:p>
            <a:pPr indent="0" lvl="0" marL="0" rtl="0" algn="l">
              <a:spcBef>
                <a:spcPts val="450"/>
              </a:spcBef>
              <a:spcAft>
                <a:spcPts val="0"/>
              </a:spcAft>
              <a:buClr>
                <a:schemeClr val="dk1"/>
              </a:buClr>
              <a:buSzPts val="1100"/>
              <a:buFont typeface="Arial"/>
              <a:buNone/>
            </a:pPr>
            <a:r>
              <a:rPr lang="en-US">
                <a:solidFill>
                  <a:schemeClr val="dk1"/>
                </a:solidFill>
                <a:highlight>
                  <a:schemeClr val="lt1"/>
                </a:highlight>
              </a:rPr>
              <a:t>Beyoncé Was Sued Over Her Website Violating the Americans With Disabilities Act</a:t>
            </a:r>
            <a:endParaRPr>
              <a:solidFill>
                <a:schemeClr val="dk1"/>
              </a:solidFill>
              <a:highlight>
                <a:schemeClr val="lt1"/>
              </a:highlight>
            </a:endParaRPr>
          </a:p>
          <a:p>
            <a:pPr indent="0" lvl="0" marL="0" rtl="0" algn="l">
              <a:spcBef>
                <a:spcPts val="450"/>
              </a:spcBef>
              <a:spcAft>
                <a:spcPts val="0"/>
              </a:spcAft>
              <a:buClr>
                <a:schemeClr val="dk1"/>
              </a:buClr>
              <a:buSzPts val="1100"/>
              <a:buFont typeface="Arial"/>
              <a:buNone/>
            </a:pPr>
            <a:r>
              <a:rPr lang="en-US">
                <a:solidFill>
                  <a:schemeClr val="dk1"/>
                </a:solidFill>
                <a:highlight>
                  <a:schemeClr val="lt1"/>
                </a:highlight>
              </a:rPr>
              <a:t>Can open up WAVE and test it on bad websites (e.g. Barnard and Columbia)</a:t>
            </a:r>
            <a:endParaRPr>
              <a:solidFill>
                <a:schemeClr val="dk1"/>
              </a:solidFill>
              <a:highlight>
                <a:schemeClr val="lt1"/>
              </a:highlight>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e8e89a55d3_0_27:notes"/>
          <p:cNvSpPr/>
          <p:nvPr>
            <p:ph idx="2" type="sldImg"/>
          </p:nvPr>
        </p:nvSpPr>
        <p:spPr>
          <a:xfrm>
            <a:off x="1177920" y="696955"/>
            <a:ext cx="4641900" cy="34812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e8e89a55d3_0_27:notes"/>
          <p:cNvSpPr txBox="1"/>
          <p:nvPr>
            <p:ph idx="1" type="body"/>
          </p:nvPr>
        </p:nvSpPr>
        <p:spPr>
          <a:xfrm>
            <a:off x="700201" y="4409995"/>
            <a:ext cx="5597400" cy="4176600"/>
          </a:xfrm>
          <a:prstGeom prst="rect">
            <a:avLst/>
          </a:prstGeom>
        </p:spPr>
        <p:txBody>
          <a:bodyPr anchorCtr="0" anchor="t" bIns="0" lIns="0" spcFirstLastPara="1" rIns="0" wrap="square" tIns="0">
            <a:noAutofit/>
          </a:bodyPr>
          <a:lstStyle/>
          <a:p>
            <a:pPr indent="0" lvl="0" marL="0" rtl="0" algn="l">
              <a:spcBef>
                <a:spcPts val="450"/>
              </a:spcBef>
              <a:spcAft>
                <a:spcPts val="0"/>
              </a:spcAft>
              <a:buNone/>
            </a:pPr>
            <a:r>
              <a:rPr lang="en-US">
                <a:highlight>
                  <a:schemeClr val="lt1"/>
                </a:highlight>
              </a:rPr>
              <a:t>Go to barnard page and put it in wave to see how bad it is</a:t>
            </a:r>
            <a:endParaRPr>
              <a:highlight>
                <a:schemeClr val="lt1"/>
              </a:highlight>
            </a:endParaRPr>
          </a:p>
          <a:p>
            <a:pPr indent="0" lvl="0" marL="0" rtl="0" algn="l">
              <a:spcBef>
                <a:spcPts val="450"/>
              </a:spcBef>
              <a:spcAft>
                <a:spcPts val="0"/>
              </a:spcAft>
              <a:buNone/>
            </a:pPr>
            <a:r>
              <a:rPr lang="en-US">
                <a:highlight>
                  <a:schemeClr val="lt1"/>
                </a:highlight>
              </a:rPr>
              <a:t>Most </a:t>
            </a:r>
            <a:r>
              <a:rPr lang="en-US">
                <a:highlight>
                  <a:schemeClr val="lt1"/>
                </a:highlight>
              </a:rPr>
              <a:t>companies</a:t>
            </a:r>
            <a:r>
              <a:rPr lang="en-US">
                <a:highlight>
                  <a:schemeClr val="lt1"/>
                </a:highlight>
              </a:rPr>
              <a:t> now hire specialist just for this! </a:t>
            </a:r>
            <a:endParaRPr>
              <a:highlight>
                <a:schemeClr val="lt1"/>
              </a:highlight>
            </a:endParaRPr>
          </a:p>
          <a:p>
            <a:pPr indent="0" lvl="0" marL="0" rtl="0" algn="l">
              <a:spcBef>
                <a:spcPts val="450"/>
              </a:spcBef>
              <a:spcAft>
                <a:spcPts val="0"/>
              </a:spcAft>
              <a:buNone/>
            </a:pPr>
            <a:r>
              <a:rPr lang="en-US">
                <a:highlight>
                  <a:schemeClr val="lt1"/>
                </a:highlight>
              </a:rPr>
              <a:t>WCAG itself is not a law!</a:t>
            </a:r>
            <a:endParaRPr>
              <a:highlight>
                <a:schemeClr val="lt1"/>
              </a:highlight>
            </a:endParaRPr>
          </a:p>
          <a:p>
            <a:pPr indent="0" lvl="0" marL="0" rtl="0" algn="l">
              <a:spcBef>
                <a:spcPts val="450"/>
              </a:spcBef>
              <a:spcAft>
                <a:spcPts val="0"/>
              </a:spcAft>
              <a:buNone/>
            </a:pPr>
            <a:r>
              <a:rPr lang="en-US">
                <a:highlight>
                  <a:schemeClr val="lt1"/>
                </a:highlight>
              </a:rPr>
              <a:t>It was never intended for legislative policy...however it is being used to inform laws anyway notably in:USA, Canada, EU, UK, Australia</a:t>
            </a:r>
            <a:endParaRPr>
              <a:highlight>
                <a:schemeClr val="lt1"/>
              </a:highlight>
            </a:endParaRPr>
          </a:p>
          <a:p>
            <a:pPr indent="0" lvl="0" marL="0" rtl="0" algn="l">
              <a:spcBef>
                <a:spcPts val="450"/>
              </a:spcBef>
              <a:spcAft>
                <a:spcPts val="0"/>
              </a:spcAft>
              <a:buNone/>
            </a:pPr>
            <a:r>
              <a:rPr lang="en-US">
                <a:highlight>
                  <a:schemeClr val="lt1"/>
                </a:highlight>
              </a:rPr>
              <a:t>Does art </a:t>
            </a:r>
            <a:r>
              <a:rPr lang="en-US">
                <a:highlight>
                  <a:schemeClr val="lt1"/>
                </a:highlight>
              </a:rPr>
              <a:t>need to be accessible? </a:t>
            </a:r>
            <a:endParaRPr>
              <a:highlight>
                <a:schemeClr val="lt1"/>
              </a:highlight>
            </a:endParaRPr>
          </a:p>
        </p:txBody>
      </p:sp>
      <p:sp>
        <p:nvSpPr>
          <p:cNvPr id="452" name="Google Shape;452;ge8e89a55d3_0_27:notes"/>
          <p:cNvSpPr txBox="1"/>
          <p:nvPr>
            <p:ph idx="12" type="sldNum"/>
          </p:nvPr>
        </p:nvSpPr>
        <p:spPr>
          <a:xfrm>
            <a:off x="3963603" y="8818555"/>
            <a:ext cx="3032400" cy="463800"/>
          </a:xfrm>
          <a:prstGeom prst="rect">
            <a:avLst/>
          </a:prstGeom>
        </p:spPr>
        <p:txBody>
          <a:bodyPr anchorCtr="0" anchor="b" bIns="46425" lIns="92875" spcFirstLastPara="1" rIns="92875" wrap="square" tIns="4642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46:notes"/>
          <p:cNvSpPr txBox="1"/>
          <p:nvPr/>
        </p:nvSpPr>
        <p:spPr>
          <a:xfrm>
            <a:off x="3963603" y="8818555"/>
            <a:ext cx="3032278" cy="463683"/>
          </a:xfrm>
          <a:prstGeom prst="rect">
            <a:avLst/>
          </a:prstGeom>
          <a:noFill/>
          <a:ln>
            <a:noFill/>
          </a:ln>
        </p:spPr>
        <p:txBody>
          <a:bodyPr anchorCtr="0" anchor="b" bIns="46425" lIns="92875" spcFirstLastPara="1" rIns="92875" wrap="square" tIns="46425">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Arial"/>
              <a:ea typeface="Arial"/>
              <a:cs typeface="Arial"/>
              <a:sym typeface="Arial"/>
            </a:endParaRPr>
          </a:p>
        </p:txBody>
      </p:sp>
      <p:sp>
        <p:nvSpPr>
          <p:cNvPr id="457" name="Google Shape;457;p46:notes"/>
          <p:cNvSpPr/>
          <p:nvPr>
            <p:ph idx="2" type="sldImg"/>
          </p:nvPr>
        </p:nvSpPr>
        <p:spPr>
          <a:xfrm>
            <a:off x="1177920" y="696955"/>
            <a:ext cx="4641841" cy="3481203"/>
          </a:xfrm>
          <a:custGeom>
            <a:rect b="b" l="l" r="r" t="t"/>
            <a:pathLst>
              <a:path extrusionOk="0" h="120000" w="120000">
                <a:moveTo>
                  <a:pt x="0" y="0"/>
                </a:moveTo>
                <a:lnTo>
                  <a:pt x="120000" y="0"/>
                </a:lnTo>
                <a:lnTo>
                  <a:pt x="120000" y="120000"/>
                </a:lnTo>
                <a:lnTo>
                  <a:pt x="0" y="120000"/>
                </a:lnTo>
                <a:close/>
              </a:path>
            </a:pathLst>
          </a:custGeom>
          <a:solidFill>
            <a:srgbClr val="729FCF"/>
          </a:solidFill>
          <a:ln cap="flat" cmpd="sng" w="25400">
            <a:solidFill>
              <a:srgbClr val="3465A4"/>
            </a:solidFill>
            <a:prstDash val="solid"/>
            <a:round/>
            <a:headEnd len="sm" w="sm" type="none"/>
            <a:tailEnd len="sm" w="sm" type="none"/>
          </a:ln>
        </p:spPr>
      </p:sp>
      <p:sp>
        <p:nvSpPr>
          <p:cNvPr id="458" name="Google Shape;458;p46:notes"/>
          <p:cNvSpPr txBox="1"/>
          <p:nvPr>
            <p:ph idx="1" type="body"/>
          </p:nvPr>
        </p:nvSpPr>
        <p:spPr>
          <a:xfrm>
            <a:off x="700201" y="4409995"/>
            <a:ext cx="5597280" cy="4176723"/>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200"/>
              <a:buFont typeface="Arial"/>
              <a:buNone/>
            </a:pPr>
            <a:r>
              <a:t/>
            </a:r>
            <a:endParaRPr>
              <a:highlight>
                <a:schemeClr val="lt1"/>
              </a:highlight>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p47:notes"/>
          <p:cNvSpPr txBox="1"/>
          <p:nvPr/>
        </p:nvSpPr>
        <p:spPr>
          <a:xfrm>
            <a:off x="3963603" y="8818555"/>
            <a:ext cx="3032278" cy="463683"/>
          </a:xfrm>
          <a:prstGeom prst="rect">
            <a:avLst/>
          </a:prstGeom>
          <a:noFill/>
          <a:ln>
            <a:noFill/>
          </a:ln>
        </p:spPr>
        <p:txBody>
          <a:bodyPr anchorCtr="0" anchor="b" bIns="46425" lIns="92875" spcFirstLastPara="1" rIns="92875" wrap="square" tIns="46425">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Arial"/>
              <a:ea typeface="Arial"/>
              <a:cs typeface="Arial"/>
              <a:sym typeface="Arial"/>
            </a:endParaRPr>
          </a:p>
        </p:txBody>
      </p:sp>
      <p:sp>
        <p:nvSpPr>
          <p:cNvPr id="464" name="Google Shape;464;p47:notes"/>
          <p:cNvSpPr/>
          <p:nvPr>
            <p:ph idx="2" type="sldImg"/>
          </p:nvPr>
        </p:nvSpPr>
        <p:spPr>
          <a:xfrm>
            <a:off x="1177920" y="696955"/>
            <a:ext cx="4641841" cy="3481203"/>
          </a:xfrm>
          <a:custGeom>
            <a:rect b="b" l="l" r="r" t="t"/>
            <a:pathLst>
              <a:path extrusionOk="0" h="120000" w="120000">
                <a:moveTo>
                  <a:pt x="0" y="0"/>
                </a:moveTo>
                <a:lnTo>
                  <a:pt x="120000" y="0"/>
                </a:lnTo>
                <a:lnTo>
                  <a:pt x="120000" y="120000"/>
                </a:lnTo>
                <a:lnTo>
                  <a:pt x="0" y="120000"/>
                </a:lnTo>
                <a:close/>
              </a:path>
            </a:pathLst>
          </a:custGeom>
          <a:solidFill>
            <a:srgbClr val="729FCF"/>
          </a:solidFill>
          <a:ln cap="flat" cmpd="sng" w="25400">
            <a:solidFill>
              <a:srgbClr val="3465A4"/>
            </a:solidFill>
            <a:prstDash val="solid"/>
            <a:round/>
            <a:headEnd len="sm" w="sm" type="none"/>
            <a:tailEnd len="sm" w="sm" type="none"/>
          </a:ln>
        </p:spPr>
      </p:sp>
      <p:sp>
        <p:nvSpPr>
          <p:cNvPr id="465" name="Google Shape;465;p47:notes"/>
          <p:cNvSpPr txBox="1"/>
          <p:nvPr>
            <p:ph idx="1" type="body"/>
          </p:nvPr>
        </p:nvSpPr>
        <p:spPr>
          <a:xfrm>
            <a:off x="700201" y="4409995"/>
            <a:ext cx="5597280" cy="4176723"/>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200"/>
              <a:buFont typeface="Arial"/>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5:notes"/>
          <p:cNvSpPr txBox="1"/>
          <p:nvPr/>
        </p:nvSpPr>
        <p:spPr>
          <a:xfrm>
            <a:off x="3963603" y="8818555"/>
            <a:ext cx="3032278" cy="463683"/>
          </a:xfrm>
          <a:prstGeom prst="rect">
            <a:avLst/>
          </a:prstGeom>
          <a:noFill/>
          <a:ln>
            <a:noFill/>
          </a:ln>
        </p:spPr>
        <p:txBody>
          <a:bodyPr anchorCtr="0" anchor="b" bIns="46425" lIns="92875" spcFirstLastPara="1" rIns="92875" wrap="square" tIns="46425">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Arial"/>
              <a:ea typeface="Arial"/>
              <a:cs typeface="Arial"/>
              <a:sym typeface="Arial"/>
            </a:endParaRPr>
          </a:p>
        </p:txBody>
      </p:sp>
      <p:sp>
        <p:nvSpPr>
          <p:cNvPr id="121" name="Google Shape;121;p5:notes"/>
          <p:cNvSpPr/>
          <p:nvPr>
            <p:ph idx="2" type="sldImg"/>
          </p:nvPr>
        </p:nvSpPr>
        <p:spPr>
          <a:xfrm>
            <a:off x="1177920" y="696955"/>
            <a:ext cx="4641841" cy="3481203"/>
          </a:xfrm>
          <a:custGeom>
            <a:rect b="b" l="l" r="r" t="t"/>
            <a:pathLst>
              <a:path extrusionOk="0" h="120000" w="120000">
                <a:moveTo>
                  <a:pt x="0" y="0"/>
                </a:moveTo>
                <a:lnTo>
                  <a:pt x="120000" y="0"/>
                </a:lnTo>
                <a:lnTo>
                  <a:pt x="120000" y="120000"/>
                </a:lnTo>
                <a:lnTo>
                  <a:pt x="0" y="120000"/>
                </a:lnTo>
                <a:close/>
              </a:path>
            </a:pathLst>
          </a:custGeom>
          <a:solidFill>
            <a:srgbClr val="729FCF"/>
          </a:solidFill>
          <a:ln cap="flat" cmpd="sng" w="25400">
            <a:solidFill>
              <a:srgbClr val="3465A4"/>
            </a:solidFill>
            <a:prstDash val="solid"/>
            <a:round/>
            <a:headEnd len="sm" w="sm" type="none"/>
            <a:tailEnd len="sm" w="sm" type="none"/>
          </a:ln>
        </p:spPr>
      </p:sp>
      <p:sp>
        <p:nvSpPr>
          <p:cNvPr id="122" name="Google Shape;122;p5:notes"/>
          <p:cNvSpPr txBox="1"/>
          <p:nvPr>
            <p:ph idx="1" type="body"/>
          </p:nvPr>
        </p:nvSpPr>
        <p:spPr>
          <a:xfrm>
            <a:off x="700201" y="4409995"/>
            <a:ext cx="5597280" cy="4176723"/>
          </a:xfrm>
          <a:prstGeom prst="rect">
            <a:avLst/>
          </a:prstGeom>
          <a:noFill/>
          <a:ln>
            <a:noFill/>
          </a:ln>
        </p:spPr>
        <p:txBody>
          <a:bodyPr anchorCtr="0" anchor="t" bIns="46425" lIns="92875" spcFirstLastPara="1" rIns="92875" wrap="square" tIns="46425">
            <a:noAutofit/>
          </a:bodyPr>
          <a:lstStyle/>
          <a:p>
            <a:pPr indent="0" lvl="0" marL="0" rtl="0" algn="l">
              <a:lnSpc>
                <a:spcPct val="100000"/>
              </a:lnSpc>
              <a:spcBef>
                <a:spcPts val="0"/>
              </a:spcBef>
              <a:spcAft>
                <a:spcPts val="0"/>
              </a:spcAft>
              <a:buNone/>
            </a:pPr>
            <a:r>
              <a:rPr lang="en-US"/>
              <a:t>The system should always keep users informed about what is going on, through appropriate feedback within reasonable time.</a:t>
            </a:r>
            <a:endParaRPr/>
          </a:p>
          <a:p>
            <a:pPr indent="0" lvl="0" marL="0" rtl="0" algn="l">
              <a:lnSpc>
                <a:spcPct val="100000"/>
              </a:lnSpc>
              <a:spcBef>
                <a:spcPts val="450"/>
              </a:spcBef>
              <a:spcAft>
                <a:spcPts val="0"/>
              </a:spcAft>
              <a:buNone/>
            </a:pPr>
            <a:r>
              <a:t/>
            </a:r>
            <a:endParaRPr/>
          </a:p>
        </p:txBody>
      </p:sp>
      <p:sp>
        <p:nvSpPr>
          <p:cNvPr id="123" name="Google Shape;123;p5:notes"/>
          <p:cNvSpPr/>
          <p:nvPr/>
        </p:nvSpPr>
        <p:spPr>
          <a:xfrm>
            <a:off x="3963960" y="8818555"/>
            <a:ext cx="3032278" cy="463683"/>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b" bIns="46425" lIns="92875" spcFirstLastPara="1" rIns="92875" wrap="square" tIns="46425">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48:notes"/>
          <p:cNvSpPr txBox="1"/>
          <p:nvPr/>
        </p:nvSpPr>
        <p:spPr>
          <a:xfrm>
            <a:off x="3963603" y="8818555"/>
            <a:ext cx="3032278" cy="463683"/>
          </a:xfrm>
          <a:prstGeom prst="rect">
            <a:avLst/>
          </a:prstGeom>
          <a:noFill/>
          <a:ln>
            <a:noFill/>
          </a:ln>
        </p:spPr>
        <p:txBody>
          <a:bodyPr anchorCtr="0" anchor="b" bIns="46425" lIns="92875" spcFirstLastPara="1" rIns="92875" wrap="square" tIns="46425">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Arial"/>
              <a:ea typeface="Arial"/>
              <a:cs typeface="Arial"/>
              <a:sym typeface="Arial"/>
            </a:endParaRPr>
          </a:p>
        </p:txBody>
      </p:sp>
      <p:sp>
        <p:nvSpPr>
          <p:cNvPr id="472" name="Google Shape;472;p48:notes"/>
          <p:cNvSpPr/>
          <p:nvPr>
            <p:ph idx="2" type="sldImg"/>
          </p:nvPr>
        </p:nvSpPr>
        <p:spPr>
          <a:xfrm>
            <a:off x="1177920" y="696955"/>
            <a:ext cx="4641841" cy="3481203"/>
          </a:xfrm>
          <a:custGeom>
            <a:rect b="b" l="l" r="r" t="t"/>
            <a:pathLst>
              <a:path extrusionOk="0" h="120000" w="120000">
                <a:moveTo>
                  <a:pt x="0" y="0"/>
                </a:moveTo>
                <a:lnTo>
                  <a:pt x="120000" y="0"/>
                </a:lnTo>
                <a:lnTo>
                  <a:pt x="120000" y="120000"/>
                </a:lnTo>
                <a:lnTo>
                  <a:pt x="0" y="120000"/>
                </a:lnTo>
                <a:close/>
              </a:path>
            </a:pathLst>
          </a:custGeom>
          <a:solidFill>
            <a:srgbClr val="729FCF"/>
          </a:solidFill>
          <a:ln cap="flat" cmpd="sng" w="25400">
            <a:solidFill>
              <a:srgbClr val="3465A4"/>
            </a:solidFill>
            <a:prstDash val="solid"/>
            <a:round/>
            <a:headEnd len="sm" w="sm" type="none"/>
            <a:tailEnd len="sm" w="sm" type="none"/>
          </a:ln>
        </p:spPr>
      </p:sp>
      <p:sp>
        <p:nvSpPr>
          <p:cNvPr id="473" name="Google Shape;473;p48:notes"/>
          <p:cNvSpPr txBox="1"/>
          <p:nvPr>
            <p:ph idx="1" type="body"/>
          </p:nvPr>
        </p:nvSpPr>
        <p:spPr>
          <a:xfrm>
            <a:off x="700201" y="4409995"/>
            <a:ext cx="5597280" cy="4176723"/>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200"/>
              <a:buFont typeface="Arial"/>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49:notes"/>
          <p:cNvSpPr txBox="1"/>
          <p:nvPr/>
        </p:nvSpPr>
        <p:spPr>
          <a:xfrm>
            <a:off x="3963603" y="8818555"/>
            <a:ext cx="3032278" cy="463683"/>
          </a:xfrm>
          <a:prstGeom prst="rect">
            <a:avLst/>
          </a:prstGeom>
          <a:noFill/>
          <a:ln>
            <a:noFill/>
          </a:ln>
        </p:spPr>
        <p:txBody>
          <a:bodyPr anchorCtr="0" anchor="b" bIns="46425" lIns="92875" spcFirstLastPara="1" rIns="92875" wrap="square" tIns="46425">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Arial"/>
              <a:ea typeface="Arial"/>
              <a:cs typeface="Arial"/>
              <a:sym typeface="Arial"/>
            </a:endParaRPr>
          </a:p>
        </p:txBody>
      </p:sp>
      <p:sp>
        <p:nvSpPr>
          <p:cNvPr id="479" name="Google Shape;479;p49:notes"/>
          <p:cNvSpPr/>
          <p:nvPr>
            <p:ph idx="2" type="sldImg"/>
          </p:nvPr>
        </p:nvSpPr>
        <p:spPr>
          <a:xfrm>
            <a:off x="1177920" y="696909"/>
            <a:ext cx="4641851" cy="3481385"/>
          </a:xfrm>
          <a:custGeom>
            <a:rect b="b" l="l" r="r" t="t"/>
            <a:pathLst>
              <a:path extrusionOk="0" h="120000" w="120000">
                <a:moveTo>
                  <a:pt x="0" y="0"/>
                </a:moveTo>
                <a:lnTo>
                  <a:pt x="120000" y="0"/>
                </a:lnTo>
                <a:lnTo>
                  <a:pt x="120000" y="120000"/>
                </a:lnTo>
                <a:lnTo>
                  <a:pt x="0" y="120000"/>
                </a:lnTo>
                <a:close/>
              </a:path>
            </a:pathLst>
          </a:custGeom>
          <a:solidFill>
            <a:srgbClr val="729FCF"/>
          </a:solidFill>
          <a:ln cap="flat" cmpd="sng" w="25400">
            <a:solidFill>
              <a:srgbClr val="3465A4"/>
            </a:solidFill>
            <a:prstDash val="solid"/>
            <a:round/>
            <a:headEnd len="sm" w="sm" type="none"/>
            <a:tailEnd len="sm" w="sm" type="none"/>
          </a:ln>
        </p:spPr>
      </p:sp>
      <p:sp>
        <p:nvSpPr>
          <p:cNvPr id="480" name="Google Shape;480;p49:notes"/>
          <p:cNvSpPr txBox="1"/>
          <p:nvPr>
            <p:ph idx="1" type="body"/>
          </p:nvPr>
        </p:nvSpPr>
        <p:spPr>
          <a:xfrm>
            <a:off x="700201" y="4409995"/>
            <a:ext cx="5597280" cy="4176723"/>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200"/>
              <a:buFont typeface="Arial"/>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p50:notes"/>
          <p:cNvSpPr txBox="1"/>
          <p:nvPr/>
        </p:nvSpPr>
        <p:spPr>
          <a:xfrm>
            <a:off x="3963603" y="8818555"/>
            <a:ext cx="3032278" cy="463683"/>
          </a:xfrm>
          <a:prstGeom prst="rect">
            <a:avLst/>
          </a:prstGeom>
          <a:noFill/>
          <a:ln>
            <a:noFill/>
          </a:ln>
        </p:spPr>
        <p:txBody>
          <a:bodyPr anchorCtr="0" anchor="b" bIns="46425" lIns="92875" spcFirstLastPara="1" rIns="92875" wrap="square" tIns="46425">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Arial"/>
              <a:ea typeface="Arial"/>
              <a:cs typeface="Arial"/>
              <a:sym typeface="Arial"/>
            </a:endParaRPr>
          </a:p>
        </p:txBody>
      </p:sp>
      <p:sp>
        <p:nvSpPr>
          <p:cNvPr id="490" name="Google Shape;490;p50:notes"/>
          <p:cNvSpPr/>
          <p:nvPr>
            <p:ph idx="2" type="sldImg"/>
          </p:nvPr>
        </p:nvSpPr>
        <p:spPr>
          <a:xfrm>
            <a:off x="1177920" y="696955"/>
            <a:ext cx="4641841" cy="3481203"/>
          </a:xfrm>
          <a:custGeom>
            <a:rect b="b" l="l" r="r" t="t"/>
            <a:pathLst>
              <a:path extrusionOk="0" h="120000" w="120000">
                <a:moveTo>
                  <a:pt x="0" y="0"/>
                </a:moveTo>
                <a:lnTo>
                  <a:pt x="120000" y="0"/>
                </a:lnTo>
                <a:lnTo>
                  <a:pt x="120000" y="120000"/>
                </a:lnTo>
                <a:lnTo>
                  <a:pt x="0" y="120000"/>
                </a:lnTo>
                <a:close/>
              </a:path>
            </a:pathLst>
          </a:custGeom>
          <a:solidFill>
            <a:srgbClr val="729FCF"/>
          </a:solidFill>
          <a:ln cap="flat" cmpd="sng" w="25400">
            <a:solidFill>
              <a:srgbClr val="3465A4"/>
            </a:solidFill>
            <a:prstDash val="solid"/>
            <a:round/>
            <a:headEnd len="sm" w="sm" type="none"/>
            <a:tailEnd len="sm" w="sm" type="none"/>
          </a:ln>
        </p:spPr>
      </p:sp>
      <p:sp>
        <p:nvSpPr>
          <p:cNvPr id="491" name="Google Shape;491;p50:notes"/>
          <p:cNvSpPr txBox="1"/>
          <p:nvPr>
            <p:ph idx="1" type="body"/>
          </p:nvPr>
        </p:nvSpPr>
        <p:spPr>
          <a:xfrm>
            <a:off x="700201" y="4409995"/>
            <a:ext cx="5597280" cy="4176723"/>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200"/>
              <a:buFont typeface="Arial"/>
              <a:buNone/>
            </a:pPr>
            <a:r>
              <a:t/>
            </a:r>
            <a:endParaRPr>
              <a:highlight>
                <a:schemeClr val="lt1"/>
              </a:highlight>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51:notes"/>
          <p:cNvSpPr txBox="1"/>
          <p:nvPr/>
        </p:nvSpPr>
        <p:spPr>
          <a:xfrm>
            <a:off x="3963603" y="8818555"/>
            <a:ext cx="3032278" cy="463683"/>
          </a:xfrm>
          <a:prstGeom prst="rect">
            <a:avLst/>
          </a:prstGeom>
          <a:noFill/>
          <a:ln>
            <a:noFill/>
          </a:ln>
        </p:spPr>
        <p:txBody>
          <a:bodyPr anchorCtr="0" anchor="b" bIns="46425" lIns="92875" spcFirstLastPara="1" rIns="92875" wrap="square" tIns="46425">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Arial"/>
              <a:ea typeface="Arial"/>
              <a:cs typeface="Arial"/>
              <a:sym typeface="Arial"/>
            </a:endParaRPr>
          </a:p>
        </p:txBody>
      </p:sp>
      <p:sp>
        <p:nvSpPr>
          <p:cNvPr id="498" name="Google Shape;498;p51:notes"/>
          <p:cNvSpPr/>
          <p:nvPr>
            <p:ph idx="2" type="sldImg"/>
          </p:nvPr>
        </p:nvSpPr>
        <p:spPr>
          <a:xfrm>
            <a:off x="1177925" y="696913"/>
            <a:ext cx="4641850" cy="3481387"/>
          </a:xfrm>
          <a:custGeom>
            <a:rect b="b" l="l" r="r" t="t"/>
            <a:pathLst>
              <a:path extrusionOk="0" h="120000" w="120000">
                <a:moveTo>
                  <a:pt x="0" y="0"/>
                </a:moveTo>
                <a:lnTo>
                  <a:pt x="120000" y="0"/>
                </a:lnTo>
                <a:lnTo>
                  <a:pt x="120000" y="120000"/>
                </a:lnTo>
                <a:lnTo>
                  <a:pt x="0" y="120000"/>
                </a:lnTo>
                <a:close/>
              </a:path>
            </a:pathLst>
          </a:custGeom>
          <a:solidFill>
            <a:srgbClr val="729FCF"/>
          </a:solidFill>
          <a:ln cap="flat" cmpd="sng" w="25400">
            <a:solidFill>
              <a:srgbClr val="3465A4"/>
            </a:solidFill>
            <a:prstDash val="solid"/>
            <a:round/>
            <a:headEnd len="sm" w="sm" type="none"/>
            <a:tailEnd len="sm" w="sm" type="none"/>
          </a:ln>
        </p:spPr>
      </p:sp>
      <p:sp>
        <p:nvSpPr>
          <p:cNvPr id="499" name="Google Shape;499;p51:notes"/>
          <p:cNvSpPr txBox="1"/>
          <p:nvPr>
            <p:ph idx="1" type="body"/>
          </p:nvPr>
        </p:nvSpPr>
        <p:spPr>
          <a:xfrm>
            <a:off x="700201" y="4409995"/>
            <a:ext cx="5597280" cy="4176723"/>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200"/>
              <a:buFont typeface="Arial"/>
              <a:buNone/>
            </a:pPr>
            <a:r>
              <a:t/>
            </a:r>
            <a:endParaRPr>
              <a:highlight>
                <a:schemeClr val="lt1"/>
              </a:highlight>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6:notes"/>
          <p:cNvSpPr txBox="1"/>
          <p:nvPr/>
        </p:nvSpPr>
        <p:spPr>
          <a:xfrm>
            <a:off x="3963603" y="8818555"/>
            <a:ext cx="3032278" cy="463683"/>
          </a:xfrm>
          <a:prstGeom prst="rect">
            <a:avLst/>
          </a:prstGeom>
          <a:noFill/>
          <a:ln>
            <a:noFill/>
          </a:ln>
        </p:spPr>
        <p:txBody>
          <a:bodyPr anchorCtr="0" anchor="b" bIns="46425" lIns="92875" spcFirstLastPara="1" rIns="92875" wrap="square" tIns="46425">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Arial"/>
              <a:ea typeface="Arial"/>
              <a:cs typeface="Arial"/>
              <a:sym typeface="Arial"/>
            </a:endParaRPr>
          </a:p>
        </p:txBody>
      </p:sp>
      <p:sp>
        <p:nvSpPr>
          <p:cNvPr id="132" name="Google Shape;132;p6:notes"/>
          <p:cNvSpPr/>
          <p:nvPr>
            <p:ph idx="2" type="sldImg"/>
          </p:nvPr>
        </p:nvSpPr>
        <p:spPr>
          <a:xfrm>
            <a:off x="1177920" y="696955"/>
            <a:ext cx="4641841" cy="3481203"/>
          </a:xfrm>
          <a:custGeom>
            <a:rect b="b" l="l" r="r" t="t"/>
            <a:pathLst>
              <a:path extrusionOk="0" h="120000" w="120000">
                <a:moveTo>
                  <a:pt x="0" y="0"/>
                </a:moveTo>
                <a:lnTo>
                  <a:pt x="120000" y="0"/>
                </a:lnTo>
                <a:lnTo>
                  <a:pt x="120000" y="120000"/>
                </a:lnTo>
                <a:lnTo>
                  <a:pt x="0" y="120000"/>
                </a:lnTo>
                <a:close/>
              </a:path>
            </a:pathLst>
          </a:custGeom>
          <a:solidFill>
            <a:srgbClr val="729FCF"/>
          </a:solidFill>
          <a:ln cap="flat" cmpd="sng" w="25400">
            <a:solidFill>
              <a:srgbClr val="3465A4"/>
            </a:solidFill>
            <a:prstDash val="solid"/>
            <a:round/>
            <a:headEnd len="sm" w="sm" type="none"/>
            <a:tailEnd len="sm" w="sm" type="none"/>
          </a:ln>
        </p:spPr>
      </p:sp>
      <p:sp>
        <p:nvSpPr>
          <p:cNvPr id="133" name="Google Shape;133;p6:notes"/>
          <p:cNvSpPr txBox="1"/>
          <p:nvPr>
            <p:ph idx="1" type="body"/>
          </p:nvPr>
        </p:nvSpPr>
        <p:spPr>
          <a:xfrm>
            <a:off x="700201" y="4409995"/>
            <a:ext cx="5597280" cy="4176723"/>
          </a:xfrm>
          <a:prstGeom prst="rect">
            <a:avLst/>
          </a:prstGeom>
          <a:noFill/>
          <a:ln>
            <a:noFill/>
          </a:ln>
        </p:spPr>
        <p:txBody>
          <a:bodyPr anchorCtr="0" anchor="t" bIns="46425" lIns="92875" spcFirstLastPara="1" rIns="92875" wrap="square" tIns="46425">
            <a:noAutofit/>
          </a:bodyPr>
          <a:lstStyle/>
          <a:p>
            <a:pPr indent="0" lvl="0" marL="0" rtl="0" algn="l">
              <a:lnSpc>
                <a:spcPct val="100000"/>
              </a:lnSpc>
              <a:spcBef>
                <a:spcPts val="0"/>
              </a:spcBef>
              <a:spcAft>
                <a:spcPts val="0"/>
              </a:spcAft>
              <a:buNone/>
            </a:pPr>
            <a:r>
              <a:t/>
            </a:r>
            <a:endParaRPr/>
          </a:p>
          <a:p>
            <a:pPr indent="0" lvl="0" marL="0" rtl="0" algn="l">
              <a:lnSpc>
                <a:spcPct val="100000"/>
              </a:lnSpc>
              <a:spcBef>
                <a:spcPts val="450"/>
              </a:spcBef>
              <a:spcAft>
                <a:spcPts val="0"/>
              </a:spcAft>
              <a:buNone/>
            </a:pPr>
            <a:r>
              <a:rPr lang="en-US"/>
              <a:t>The system should speak the users' language, with words, phrases and concepts familiar to the user, rather than system-oriented terms. Follow real-world conventions, making information appear in a natural and logical order.</a:t>
            </a:r>
            <a:endParaRPr/>
          </a:p>
          <a:p>
            <a:pPr indent="0" lvl="0" marL="0" rtl="0" algn="l">
              <a:lnSpc>
                <a:spcPct val="100000"/>
              </a:lnSpc>
              <a:spcBef>
                <a:spcPts val="450"/>
              </a:spcBef>
              <a:spcAft>
                <a:spcPts val="0"/>
              </a:spcAft>
              <a:buNone/>
            </a:pPr>
            <a:r>
              <a:t/>
            </a:r>
            <a:endParaRPr/>
          </a:p>
          <a:p>
            <a:pPr indent="-228600" lvl="0" marL="228600" rtl="0" algn="l">
              <a:lnSpc>
                <a:spcPct val="100000"/>
              </a:lnSpc>
              <a:spcBef>
                <a:spcPts val="450"/>
              </a:spcBef>
              <a:spcAft>
                <a:spcPts val="0"/>
              </a:spcAft>
              <a:buClr>
                <a:srgbClr val="000000"/>
              </a:buClr>
              <a:buSzPts val="1200"/>
              <a:buFont typeface="Arial"/>
              <a:buNone/>
            </a:pPr>
            <a:r>
              <a:t/>
            </a:r>
            <a:endParaRPr/>
          </a:p>
        </p:txBody>
      </p:sp>
      <p:sp>
        <p:nvSpPr>
          <p:cNvPr id="134" name="Google Shape;134;p6:notes"/>
          <p:cNvSpPr/>
          <p:nvPr/>
        </p:nvSpPr>
        <p:spPr>
          <a:xfrm>
            <a:off x="3963960" y="8818555"/>
            <a:ext cx="3032278" cy="463683"/>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b" bIns="46425" lIns="92875" spcFirstLastPara="1" rIns="92875" wrap="square" tIns="46425">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7:notes"/>
          <p:cNvSpPr txBox="1"/>
          <p:nvPr/>
        </p:nvSpPr>
        <p:spPr>
          <a:xfrm>
            <a:off x="3963603" y="8818555"/>
            <a:ext cx="3032278" cy="463683"/>
          </a:xfrm>
          <a:prstGeom prst="rect">
            <a:avLst/>
          </a:prstGeom>
          <a:noFill/>
          <a:ln>
            <a:noFill/>
          </a:ln>
        </p:spPr>
        <p:txBody>
          <a:bodyPr anchorCtr="0" anchor="b" bIns="46425" lIns="92875" spcFirstLastPara="1" rIns="92875" wrap="square" tIns="46425">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Arial"/>
              <a:ea typeface="Arial"/>
              <a:cs typeface="Arial"/>
              <a:sym typeface="Arial"/>
            </a:endParaRPr>
          </a:p>
        </p:txBody>
      </p:sp>
      <p:sp>
        <p:nvSpPr>
          <p:cNvPr id="141" name="Google Shape;141;p7:notes"/>
          <p:cNvSpPr/>
          <p:nvPr>
            <p:ph idx="2" type="sldImg"/>
          </p:nvPr>
        </p:nvSpPr>
        <p:spPr>
          <a:xfrm>
            <a:off x="1177920" y="696955"/>
            <a:ext cx="4641841" cy="3481203"/>
          </a:xfrm>
          <a:custGeom>
            <a:rect b="b" l="l" r="r" t="t"/>
            <a:pathLst>
              <a:path extrusionOk="0" h="120000" w="120000">
                <a:moveTo>
                  <a:pt x="0" y="0"/>
                </a:moveTo>
                <a:lnTo>
                  <a:pt x="120000" y="0"/>
                </a:lnTo>
                <a:lnTo>
                  <a:pt x="120000" y="120000"/>
                </a:lnTo>
                <a:lnTo>
                  <a:pt x="0" y="120000"/>
                </a:lnTo>
                <a:close/>
              </a:path>
            </a:pathLst>
          </a:custGeom>
          <a:solidFill>
            <a:srgbClr val="729FCF"/>
          </a:solidFill>
          <a:ln cap="flat" cmpd="sng" w="25400">
            <a:solidFill>
              <a:srgbClr val="3465A4"/>
            </a:solidFill>
            <a:prstDash val="solid"/>
            <a:round/>
            <a:headEnd len="sm" w="sm" type="none"/>
            <a:tailEnd len="sm" w="sm" type="none"/>
          </a:ln>
        </p:spPr>
      </p:sp>
      <p:sp>
        <p:nvSpPr>
          <p:cNvPr id="142" name="Google Shape;142;p7:notes"/>
          <p:cNvSpPr txBox="1"/>
          <p:nvPr>
            <p:ph idx="1" type="body"/>
          </p:nvPr>
        </p:nvSpPr>
        <p:spPr>
          <a:xfrm>
            <a:off x="700201" y="4409995"/>
            <a:ext cx="5597280" cy="4176723"/>
          </a:xfrm>
          <a:prstGeom prst="rect">
            <a:avLst/>
          </a:prstGeom>
          <a:noFill/>
          <a:ln>
            <a:noFill/>
          </a:ln>
        </p:spPr>
        <p:txBody>
          <a:bodyPr anchorCtr="0" anchor="t" bIns="46425" lIns="92875" spcFirstLastPara="1" rIns="92875" wrap="square" tIns="46425">
            <a:noAutofit/>
          </a:bodyPr>
          <a:lstStyle/>
          <a:p>
            <a:pPr indent="0" lvl="0" marL="0" rtl="0" algn="l">
              <a:lnSpc>
                <a:spcPct val="100000"/>
              </a:lnSpc>
              <a:spcBef>
                <a:spcPts val="450"/>
              </a:spcBef>
              <a:spcAft>
                <a:spcPts val="0"/>
              </a:spcAft>
              <a:buNone/>
            </a:pPr>
            <a:r>
              <a:rPr lang="en-US"/>
              <a:t>(?) </a:t>
            </a:r>
            <a:r>
              <a:rPr lang="en-US"/>
              <a:t>Users often choose system functions by mistake and will need a clearly marked "emergency exit" to leave the unwanted state without having to go through an extended dialogue. Support undo and redo (toggling search options, for example)</a:t>
            </a:r>
            <a:endParaRPr/>
          </a:p>
          <a:p>
            <a:pPr indent="0" lvl="0" marL="0" rtl="0" algn="l">
              <a:lnSpc>
                <a:spcPct val="100000"/>
              </a:lnSpc>
              <a:spcBef>
                <a:spcPts val="450"/>
              </a:spcBef>
              <a:spcAft>
                <a:spcPts val="0"/>
              </a:spcAft>
              <a:buNone/>
            </a:pPr>
            <a:r>
              <a:t/>
            </a:r>
            <a:endParaRPr/>
          </a:p>
          <a:p>
            <a:pPr indent="-228600" lvl="0" marL="228600" rtl="0" algn="l">
              <a:lnSpc>
                <a:spcPct val="100000"/>
              </a:lnSpc>
              <a:spcBef>
                <a:spcPts val="450"/>
              </a:spcBef>
              <a:spcAft>
                <a:spcPts val="0"/>
              </a:spcAft>
              <a:buClr>
                <a:srgbClr val="000000"/>
              </a:buClr>
              <a:buSzPts val="1200"/>
              <a:buFont typeface="Arial"/>
              <a:buNone/>
            </a:pPr>
            <a:r>
              <a:rPr lang="en-US"/>
              <a:t>.</a:t>
            </a:r>
            <a:endParaRPr/>
          </a:p>
        </p:txBody>
      </p:sp>
      <p:sp>
        <p:nvSpPr>
          <p:cNvPr id="143" name="Google Shape;143;p7:notes"/>
          <p:cNvSpPr/>
          <p:nvPr/>
        </p:nvSpPr>
        <p:spPr>
          <a:xfrm>
            <a:off x="3963960" y="8818555"/>
            <a:ext cx="3032278" cy="463683"/>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b" bIns="46425" lIns="92875" spcFirstLastPara="1" rIns="92875" wrap="square" tIns="46425">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8:notes"/>
          <p:cNvSpPr txBox="1"/>
          <p:nvPr/>
        </p:nvSpPr>
        <p:spPr>
          <a:xfrm>
            <a:off x="3963603" y="8818555"/>
            <a:ext cx="3032278" cy="463683"/>
          </a:xfrm>
          <a:prstGeom prst="rect">
            <a:avLst/>
          </a:prstGeom>
          <a:noFill/>
          <a:ln>
            <a:noFill/>
          </a:ln>
        </p:spPr>
        <p:txBody>
          <a:bodyPr anchorCtr="0" anchor="b" bIns="46425" lIns="92875" spcFirstLastPara="1" rIns="92875" wrap="square" tIns="46425">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Arial"/>
              <a:ea typeface="Arial"/>
              <a:cs typeface="Arial"/>
              <a:sym typeface="Arial"/>
            </a:endParaRPr>
          </a:p>
        </p:txBody>
      </p:sp>
      <p:sp>
        <p:nvSpPr>
          <p:cNvPr id="151" name="Google Shape;151;p8:notes"/>
          <p:cNvSpPr/>
          <p:nvPr>
            <p:ph idx="2" type="sldImg"/>
          </p:nvPr>
        </p:nvSpPr>
        <p:spPr>
          <a:xfrm>
            <a:off x="1177920" y="696955"/>
            <a:ext cx="4641841" cy="3481203"/>
          </a:xfrm>
          <a:custGeom>
            <a:rect b="b" l="l" r="r" t="t"/>
            <a:pathLst>
              <a:path extrusionOk="0" h="120000" w="120000">
                <a:moveTo>
                  <a:pt x="0" y="0"/>
                </a:moveTo>
                <a:lnTo>
                  <a:pt x="120000" y="0"/>
                </a:lnTo>
                <a:lnTo>
                  <a:pt x="120000" y="120000"/>
                </a:lnTo>
                <a:lnTo>
                  <a:pt x="0" y="120000"/>
                </a:lnTo>
                <a:close/>
              </a:path>
            </a:pathLst>
          </a:custGeom>
          <a:solidFill>
            <a:srgbClr val="729FCF"/>
          </a:solidFill>
          <a:ln cap="flat" cmpd="sng" w="25400">
            <a:solidFill>
              <a:srgbClr val="3465A4"/>
            </a:solidFill>
            <a:prstDash val="solid"/>
            <a:round/>
            <a:headEnd len="sm" w="sm" type="none"/>
            <a:tailEnd len="sm" w="sm" type="none"/>
          </a:ln>
        </p:spPr>
      </p:sp>
      <p:sp>
        <p:nvSpPr>
          <p:cNvPr id="152" name="Google Shape;152;p8:notes"/>
          <p:cNvSpPr txBox="1"/>
          <p:nvPr>
            <p:ph idx="1" type="body"/>
          </p:nvPr>
        </p:nvSpPr>
        <p:spPr>
          <a:xfrm>
            <a:off x="700201" y="4409995"/>
            <a:ext cx="5597280" cy="4176723"/>
          </a:xfrm>
          <a:prstGeom prst="rect">
            <a:avLst/>
          </a:prstGeom>
          <a:noFill/>
          <a:ln>
            <a:noFill/>
          </a:ln>
        </p:spPr>
        <p:txBody>
          <a:bodyPr anchorCtr="0" anchor="t" bIns="46425" lIns="92875" spcFirstLastPara="1" rIns="92875" wrap="square" tIns="46425">
            <a:noAutofit/>
          </a:bodyPr>
          <a:lstStyle/>
          <a:p>
            <a:pPr indent="0" lvl="0" marL="0" rtl="0" algn="l">
              <a:lnSpc>
                <a:spcPct val="100000"/>
              </a:lnSpc>
              <a:spcBef>
                <a:spcPts val="450"/>
              </a:spcBef>
              <a:spcAft>
                <a:spcPts val="0"/>
              </a:spcAft>
              <a:buNone/>
            </a:pPr>
            <a:r>
              <a:rPr lang="en-US"/>
              <a:t>Users should not have to wonder whether different words, situations, or actions mean the same thing. Follow platform conventions. </a:t>
            </a:r>
            <a:endParaRPr/>
          </a:p>
        </p:txBody>
      </p:sp>
      <p:sp>
        <p:nvSpPr>
          <p:cNvPr id="153" name="Google Shape;153;p8:notes"/>
          <p:cNvSpPr/>
          <p:nvPr/>
        </p:nvSpPr>
        <p:spPr>
          <a:xfrm>
            <a:off x="3963960" y="8818555"/>
            <a:ext cx="3032278" cy="463683"/>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b" bIns="46425" lIns="92875" spcFirstLastPara="1" rIns="92875" wrap="square" tIns="46425">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9:notes"/>
          <p:cNvSpPr txBox="1"/>
          <p:nvPr/>
        </p:nvSpPr>
        <p:spPr>
          <a:xfrm>
            <a:off x="3963603" y="8818555"/>
            <a:ext cx="3032278" cy="463683"/>
          </a:xfrm>
          <a:prstGeom prst="rect">
            <a:avLst/>
          </a:prstGeom>
          <a:noFill/>
          <a:ln>
            <a:noFill/>
          </a:ln>
        </p:spPr>
        <p:txBody>
          <a:bodyPr anchorCtr="0" anchor="b" bIns="46425" lIns="92875" spcFirstLastPara="1" rIns="92875" wrap="square" tIns="46425">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Arial"/>
              <a:ea typeface="Arial"/>
              <a:cs typeface="Arial"/>
              <a:sym typeface="Arial"/>
            </a:endParaRPr>
          </a:p>
        </p:txBody>
      </p:sp>
      <p:sp>
        <p:nvSpPr>
          <p:cNvPr id="161" name="Google Shape;161;p9:notes"/>
          <p:cNvSpPr/>
          <p:nvPr>
            <p:ph idx="2" type="sldImg"/>
          </p:nvPr>
        </p:nvSpPr>
        <p:spPr>
          <a:xfrm>
            <a:off x="1177920" y="696955"/>
            <a:ext cx="4641841" cy="3481203"/>
          </a:xfrm>
          <a:custGeom>
            <a:rect b="b" l="l" r="r" t="t"/>
            <a:pathLst>
              <a:path extrusionOk="0" h="120000" w="120000">
                <a:moveTo>
                  <a:pt x="0" y="0"/>
                </a:moveTo>
                <a:lnTo>
                  <a:pt x="120000" y="0"/>
                </a:lnTo>
                <a:lnTo>
                  <a:pt x="120000" y="120000"/>
                </a:lnTo>
                <a:lnTo>
                  <a:pt x="0" y="120000"/>
                </a:lnTo>
                <a:close/>
              </a:path>
            </a:pathLst>
          </a:custGeom>
          <a:solidFill>
            <a:srgbClr val="729FCF"/>
          </a:solidFill>
          <a:ln cap="flat" cmpd="sng" w="25400">
            <a:solidFill>
              <a:srgbClr val="3465A4"/>
            </a:solidFill>
            <a:prstDash val="solid"/>
            <a:round/>
            <a:headEnd len="sm" w="sm" type="none"/>
            <a:tailEnd len="sm" w="sm" type="none"/>
          </a:ln>
        </p:spPr>
      </p:sp>
      <p:sp>
        <p:nvSpPr>
          <p:cNvPr id="162" name="Google Shape;162;p9:notes"/>
          <p:cNvSpPr txBox="1"/>
          <p:nvPr>
            <p:ph idx="1" type="body"/>
          </p:nvPr>
        </p:nvSpPr>
        <p:spPr>
          <a:xfrm>
            <a:off x="700201" y="4409995"/>
            <a:ext cx="5597280" cy="4176723"/>
          </a:xfrm>
          <a:prstGeom prst="rect">
            <a:avLst/>
          </a:prstGeom>
          <a:noFill/>
          <a:ln>
            <a:noFill/>
          </a:ln>
        </p:spPr>
        <p:txBody>
          <a:bodyPr anchorCtr="0" anchor="t" bIns="46425" lIns="92875" spcFirstLastPara="1" rIns="92875" wrap="square" tIns="46425">
            <a:noAutofit/>
          </a:bodyPr>
          <a:lstStyle/>
          <a:p>
            <a:pPr indent="0" lvl="0" marL="0" rtl="0" algn="l">
              <a:lnSpc>
                <a:spcPct val="100000"/>
              </a:lnSpc>
              <a:spcBef>
                <a:spcPts val="450"/>
              </a:spcBef>
              <a:spcAft>
                <a:spcPts val="0"/>
              </a:spcAft>
              <a:buNone/>
            </a:pPr>
            <a:r>
              <a:rPr lang="en-US"/>
              <a:t>Even better than good error messages is a careful design which prevents a problem from occurring in the first place. Either eliminate error-prone conditions or check for them and present users with a confirmation option before they commit to the action.</a:t>
            </a:r>
            <a:endParaRPr/>
          </a:p>
        </p:txBody>
      </p:sp>
      <p:sp>
        <p:nvSpPr>
          <p:cNvPr id="163" name="Google Shape;163;p9:notes"/>
          <p:cNvSpPr/>
          <p:nvPr/>
        </p:nvSpPr>
        <p:spPr>
          <a:xfrm>
            <a:off x="3963960" y="8818555"/>
            <a:ext cx="3032278" cy="463683"/>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b" bIns="46425" lIns="92875" spcFirstLastPara="1" rIns="92875" wrap="square" tIns="46425">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 name="Shape 16"/>
        <p:cNvGrpSpPr/>
        <p:nvPr/>
      </p:nvGrpSpPr>
      <p:grpSpPr>
        <a:xfrm>
          <a:off x="0" y="0"/>
          <a:ext cx="0" cy="0"/>
          <a:chOff x="0" y="0"/>
          <a:chExt cx="0" cy="0"/>
        </a:xfrm>
      </p:grpSpPr>
      <p:sp>
        <p:nvSpPr>
          <p:cNvPr id="17" name="Google Shape;17;p2"/>
          <p:cNvSpPr txBox="1"/>
          <p:nvPr>
            <p:ph idx="10" type="dt"/>
          </p:nvPr>
        </p:nvSpPr>
        <p:spPr>
          <a:xfrm>
            <a:off x="456843" y="6356515"/>
            <a:ext cx="2133715" cy="365037"/>
          </a:xfrm>
          <a:prstGeom prst="rect">
            <a:avLst/>
          </a:prstGeom>
          <a:noFill/>
          <a:ln>
            <a:noFill/>
          </a:ln>
        </p:spPr>
        <p:txBody>
          <a:bodyPr anchorCtr="0" anchor="ctr" bIns="46775" lIns="90000" spcFirstLastPara="1" rIns="90000" wrap="square" tIns="46775">
            <a:noAutofit/>
          </a:bodyPr>
          <a:lstStyle>
            <a:lvl1pPr lvl="0" algn="l">
              <a:lnSpc>
                <a:spcPct val="100000"/>
              </a:lnSpc>
              <a:spcBef>
                <a:spcPts val="0"/>
              </a:spcBef>
              <a:spcAft>
                <a:spcPts val="0"/>
              </a:spcAft>
              <a:buClr>
                <a:srgbClr val="000000"/>
              </a:buClr>
              <a:buSzPts val="24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2"/>
          <p:cNvSpPr txBox="1"/>
          <p:nvPr>
            <p:ph idx="11" type="ftr"/>
          </p:nvPr>
        </p:nvSpPr>
        <p:spPr>
          <a:xfrm>
            <a:off x="3124075" y="6356515"/>
            <a:ext cx="2895840" cy="365037"/>
          </a:xfrm>
          <a:prstGeom prst="rect">
            <a:avLst/>
          </a:prstGeom>
          <a:noFill/>
          <a:ln>
            <a:noFill/>
          </a:ln>
        </p:spPr>
        <p:txBody>
          <a:bodyPr anchorCtr="0" anchor="ctr" bIns="46775" lIns="90000" spcFirstLastPara="1" rIns="90000" wrap="square" tIns="46775">
            <a:noAutofit/>
          </a:bodyPr>
          <a:lstStyle>
            <a:lvl1pPr lvl="0" algn="l">
              <a:lnSpc>
                <a:spcPct val="100000"/>
              </a:lnSpc>
              <a:spcBef>
                <a:spcPts val="0"/>
              </a:spcBef>
              <a:spcAft>
                <a:spcPts val="0"/>
              </a:spcAft>
              <a:buClr>
                <a:srgbClr val="000000"/>
              </a:buClr>
              <a:buSzPts val="24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
          <p:cNvSpPr txBox="1"/>
          <p:nvPr>
            <p:ph idx="12" type="sldNum"/>
          </p:nvPr>
        </p:nvSpPr>
        <p:spPr>
          <a:xfrm>
            <a:off x="6552718" y="6356515"/>
            <a:ext cx="2133715" cy="365037"/>
          </a:xfrm>
          <a:prstGeom prst="rect">
            <a:avLst/>
          </a:prstGeom>
          <a:noFill/>
          <a:ln>
            <a:noFill/>
          </a:ln>
        </p:spPr>
        <p:txBody>
          <a:bodyPr anchorCtr="0" anchor="ctr" bIns="46775" lIns="90000" spcFirstLastPara="1" rIns="90000" wrap="square" tIns="46775">
            <a:noAutofit/>
          </a:bodyPr>
          <a:lstStyle>
            <a:lvl1pPr indent="0" lvl="0" marL="0" marR="0" algn="r">
              <a:lnSpc>
                <a:spcPct val="100000"/>
              </a:lnSpc>
              <a:spcBef>
                <a:spcPts val="0"/>
              </a:spcBef>
              <a:spcAft>
                <a:spcPts val="0"/>
              </a:spcAft>
              <a:buClr>
                <a:srgbClr val="898989"/>
              </a:buClr>
              <a:buSzPts val="1200"/>
              <a:buFont typeface="Arial"/>
              <a:buNone/>
              <a:defRPr/>
            </a:lvl1pPr>
            <a:lvl2pPr indent="0" lvl="1" marL="0" marR="0" algn="r">
              <a:lnSpc>
                <a:spcPct val="100000"/>
              </a:lnSpc>
              <a:spcBef>
                <a:spcPts val="0"/>
              </a:spcBef>
              <a:spcAft>
                <a:spcPts val="0"/>
              </a:spcAft>
              <a:buClr>
                <a:srgbClr val="898989"/>
              </a:buClr>
              <a:buSzPts val="1200"/>
              <a:buFont typeface="Arial"/>
              <a:buNone/>
              <a:defRPr/>
            </a:lvl2pPr>
            <a:lvl3pPr indent="0" lvl="2" marL="0" marR="0" algn="r">
              <a:lnSpc>
                <a:spcPct val="100000"/>
              </a:lnSpc>
              <a:spcBef>
                <a:spcPts val="0"/>
              </a:spcBef>
              <a:spcAft>
                <a:spcPts val="0"/>
              </a:spcAft>
              <a:buClr>
                <a:srgbClr val="898989"/>
              </a:buClr>
              <a:buSzPts val="1200"/>
              <a:buFont typeface="Arial"/>
              <a:buNone/>
              <a:defRPr/>
            </a:lvl3pPr>
            <a:lvl4pPr indent="0" lvl="3" marL="0" marR="0" algn="r">
              <a:lnSpc>
                <a:spcPct val="100000"/>
              </a:lnSpc>
              <a:spcBef>
                <a:spcPts val="0"/>
              </a:spcBef>
              <a:spcAft>
                <a:spcPts val="0"/>
              </a:spcAft>
              <a:buClr>
                <a:srgbClr val="898989"/>
              </a:buClr>
              <a:buSzPts val="1200"/>
              <a:buFont typeface="Arial"/>
              <a:buNone/>
              <a:defRPr/>
            </a:lvl4pPr>
            <a:lvl5pPr indent="0" lvl="4" marL="0" marR="0" algn="r">
              <a:lnSpc>
                <a:spcPct val="100000"/>
              </a:lnSpc>
              <a:spcBef>
                <a:spcPts val="0"/>
              </a:spcBef>
              <a:spcAft>
                <a:spcPts val="0"/>
              </a:spcAft>
              <a:buClr>
                <a:srgbClr val="898989"/>
              </a:buClr>
              <a:buSzPts val="1200"/>
              <a:buFont typeface="Arial"/>
              <a:buNone/>
              <a:defRPr/>
            </a:lvl5pPr>
            <a:lvl6pPr indent="0" lvl="5" marL="0" marR="0" algn="r">
              <a:lnSpc>
                <a:spcPct val="100000"/>
              </a:lnSpc>
              <a:spcBef>
                <a:spcPts val="0"/>
              </a:spcBef>
              <a:spcAft>
                <a:spcPts val="0"/>
              </a:spcAft>
              <a:buClr>
                <a:srgbClr val="898989"/>
              </a:buClr>
              <a:buSzPts val="1200"/>
              <a:buFont typeface="Arial"/>
              <a:buNone/>
              <a:defRPr/>
            </a:lvl6pPr>
            <a:lvl7pPr indent="0" lvl="6" marL="0" marR="0" algn="r">
              <a:lnSpc>
                <a:spcPct val="100000"/>
              </a:lnSpc>
              <a:spcBef>
                <a:spcPts val="0"/>
              </a:spcBef>
              <a:spcAft>
                <a:spcPts val="0"/>
              </a:spcAft>
              <a:buClr>
                <a:srgbClr val="898989"/>
              </a:buClr>
              <a:buSzPts val="1200"/>
              <a:buFont typeface="Arial"/>
              <a:buNone/>
              <a:defRPr/>
            </a:lvl7pPr>
            <a:lvl8pPr indent="0" lvl="7" marL="0" marR="0" algn="r">
              <a:lnSpc>
                <a:spcPct val="100000"/>
              </a:lnSpc>
              <a:spcBef>
                <a:spcPts val="0"/>
              </a:spcBef>
              <a:spcAft>
                <a:spcPts val="0"/>
              </a:spcAft>
              <a:buClr>
                <a:srgbClr val="898989"/>
              </a:buClr>
              <a:buSzPts val="1200"/>
              <a:buFont typeface="Arial"/>
              <a:buNone/>
              <a:defRPr/>
            </a:lvl8pPr>
            <a:lvl9pPr indent="0" lvl="8" marL="0" marR="0" algn="r">
              <a:lnSpc>
                <a:spcPct val="100000"/>
              </a:lnSpc>
              <a:spcBef>
                <a:spcPts val="0"/>
              </a:spcBef>
              <a:spcAft>
                <a:spcPts val="0"/>
              </a:spcAft>
              <a:buClr>
                <a:srgbClr val="898989"/>
              </a:buClr>
              <a:buSzPts val="1200"/>
              <a:buFont typeface="Arial"/>
              <a:buNone/>
              <a:defRPr/>
            </a:lvl9pPr>
          </a:lstStyle>
          <a:p>
            <a:pPr indent="0" lvl="0" marL="0" rtl="0" algn="r">
              <a:spcBef>
                <a:spcPts val="0"/>
              </a:spcBef>
              <a:spcAft>
                <a:spcPts val="0"/>
              </a:spcAft>
              <a:buNone/>
            </a:pPr>
            <a:fld id="{00000000-1234-1234-1234-123412341234}" type="slidenum">
              <a:rPr lang="en-US"/>
              <a:t>‹#›</a:t>
            </a:fld>
            <a:endParaRPr b="0" i="0" sz="1200" u="none" cap="none" strike="noStrike">
              <a:solidFill>
                <a:srgbClr val="898989"/>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3" name="Shape 73"/>
        <p:cNvGrpSpPr/>
        <p:nvPr/>
      </p:nvGrpSpPr>
      <p:grpSpPr>
        <a:xfrm>
          <a:off x="0" y="0"/>
          <a:ext cx="0" cy="0"/>
          <a:chOff x="0" y="0"/>
          <a:chExt cx="0" cy="0"/>
        </a:xfrm>
      </p:grpSpPr>
      <p:sp>
        <p:nvSpPr>
          <p:cNvPr id="74" name="Google Shape;74;p11"/>
          <p:cNvSpPr txBox="1"/>
          <p:nvPr>
            <p:ph type="title"/>
          </p:nvPr>
        </p:nvSpPr>
        <p:spPr>
          <a:xfrm>
            <a:off x="457200" y="274320"/>
            <a:ext cx="8229600" cy="1143000"/>
          </a:xfrm>
          <a:prstGeom prst="rect">
            <a:avLst/>
          </a:prstGeom>
          <a:noFill/>
          <a:ln>
            <a:noFill/>
          </a:ln>
        </p:spPr>
        <p:txBody>
          <a:bodyPr anchorCtr="1" anchor="ctr" bIns="46775" lIns="90000" spcFirstLastPara="1" rIns="90000" wrap="square" tIns="46775">
            <a:noAutofit/>
          </a:bodyPr>
          <a:lstStyle>
            <a:lvl1pPr lvl="0" algn="ctr">
              <a:lnSpc>
                <a:spcPct val="100000"/>
              </a:lnSpc>
              <a:spcBef>
                <a:spcPts val="0"/>
              </a:spcBef>
              <a:spcAft>
                <a:spcPts val="0"/>
              </a:spcAft>
              <a:buClr>
                <a:srgbClr val="000000"/>
              </a:buClr>
              <a:buSzPts val="4400"/>
              <a:buFont typeface="Century Gothic"/>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 name="Google Shape;75;p11"/>
          <p:cNvSpPr txBox="1"/>
          <p:nvPr>
            <p:ph idx="1" type="body"/>
          </p:nvPr>
        </p:nvSpPr>
        <p:spPr>
          <a:xfrm rot="5400000">
            <a:off x="2309038" y="-251639"/>
            <a:ext cx="4525923" cy="8229600"/>
          </a:xfrm>
          <a:prstGeom prst="rect">
            <a:avLst/>
          </a:prstGeom>
          <a:noFill/>
          <a:ln>
            <a:noFill/>
          </a:ln>
        </p:spPr>
        <p:txBody>
          <a:bodyPr anchorCtr="0" anchor="t" bIns="46775" lIns="90000" spcFirstLastPara="1" rIns="90000" wrap="square" tIns="46775">
            <a:noAutofit/>
          </a:bodyPr>
          <a:lstStyle>
            <a:lvl1pPr indent="-228600" lvl="0" marL="457200" algn="l">
              <a:lnSpc>
                <a:spcPct val="100000"/>
              </a:lnSpc>
              <a:spcBef>
                <a:spcPts val="800"/>
              </a:spcBef>
              <a:spcAft>
                <a:spcPts val="0"/>
              </a:spcAft>
              <a:buClr>
                <a:srgbClr val="000000"/>
              </a:buClr>
              <a:buSzPts val="3200"/>
              <a:buFont typeface="Batang"/>
              <a:buNone/>
              <a:defRPr/>
            </a:lvl1pPr>
            <a:lvl2pPr indent="-381000" lvl="1" marL="914400" algn="l">
              <a:lnSpc>
                <a:spcPct val="90000"/>
              </a:lnSpc>
              <a:spcBef>
                <a:spcPts val="500"/>
              </a:spcBef>
              <a:spcAft>
                <a:spcPts val="0"/>
              </a:spcAft>
              <a:buClr>
                <a:srgbClr val="000000"/>
              </a:buClr>
              <a:buSzPts val="2400"/>
              <a:buChar char="•"/>
              <a:defRPr/>
            </a:lvl2pPr>
            <a:lvl3pPr indent="-355600" lvl="2" marL="1371600" algn="l">
              <a:lnSpc>
                <a:spcPct val="90000"/>
              </a:lnSpc>
              <a:spcBef>
                <a:spcPts val="500"/>
              </a:spcBef>
              <a:spcAft>
                <a:spcPts val="0"/>
              </a:spcAft>
              <a:buClr>
                <a:srgbClr val="000000"/>
              </a:buClr>
              <a:buSzPts val="2000"/>
              <a:buChar char="•"/>
              <a:defRPr/>
            </a:lvl3pPr>
            <a:lvl4pPr indent="-342900" lvl="3" marL="1828800" algn="l">
              <a:lnSpc>
                <a:spcPct val="90000"/>
              </a:lnSpc>
              <a:spcBef>
                <a:spcPts val="500"/>
              </a:spcBef>
              <a:spcAft>
                <a:spcPts val="0"/>
              </a:spcAft>
              <a:buClr>
                <a:srgbClr val="000000"/>
              </a:buClr>
              <a:buSzPts val="1800"/>
              <a:buChar char="•"/>
              <a:defRPr/>
            </a:lvl4pPr>
            <a:lvl5pPr indent="-342900" lvl="4" marL="2286000" algn="l">
              <a:lnSpc>
                <a:spcPct val="90000"/>
              </a:lnSpc>
              <a:spcBef>
                <a:spcPts val="500"/>
              </a:spcBef>
              <a:spcAft>
                <a:spcPts val="0"/>
              </a:spcAft>
              <a:buClr>
                <a:srgbClr val="000000"/>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 name="Google Shape;76;p11"/>
          <p:cNvSpPr txBox="1"/>
          <p:nvPr>
            <p:ph idx="10" type="dt"/>
          </p:nvPr>
        </p:nvSpPr>
        <p:spPr>
          <a:xfrm>
            <a:off x="456843" y="6356515"/>
            <a:ext cx="2133715" cy="365037"/>
          </a:xfrm>
          <a:prstGeom prst="rect">
            <a:avLst/>
          </a:prstGeom>
          <a:noFill/>
          <a:ln>
            <a:noFill/>
          </a:ln>
        </p:spPr>
        <p:txBody>
          <a:bodyPr anchorCtr="0" anchor="ctr" bIns="46775" lIns="90000" spcFirstLastPara="1" rIns="90000" wrap="square" tIns="46775">
            <a:noAutofit/>
          </a:bodyPr>
          <a:lstStyle>
            <a:lvl1pPr lvl="0" algn="l">
              <a:lnSpc>
                <a:spcPct val="100000"/>
              </a:lnSpc>
              <a:spcBef>
                <a:spcPts val="0"/>
              </a:spcBef>
              <a:spcAft>
                <a:spcPts val="0"/>
              </a:spcAft>
              <a:buClr>
                <a:srgbClr val="000000"/>
              </a:buClr>
              <a:buSzPts val="24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1"/>
          <p:cNvSpPr txBox="1"/>
          <p:nvPr>
            <p:ph idx="11" type="ftr"/>
          </p:nvPr>
        </p:nvSpPr>
        <p:spPr>
          <a:xfrm>
            <a:off x="3124075" y="6356515"/>
            <a:ext cx="2895840" cy="365037"/>
          </a:xfrm>
          <a:prstGeom prst="rect">
            <a:avLst/>
          </a:prstGeom>
          <a:noFill/>
          <a:ln>
            <a:noFill/>
          </a:ln>
        </p:spPr>
        <p:txBody>
          <a:bodyPr anchorCtr="0" anchor="ctr" bIns="46775" lIns="90000" spcFirstLastPara="1" rIns="90000" wrap="square" tIns="46775">
            <a:noAutofit/>
          </a:bodyPr>
          <a:lstStyle>
            <a:lvl1pPr lvl="0" algn="l">
              <a:lnSpc>
                <a:spcPct val="100000"/>
              </a:lnSpc>
              <a:spcBef>
                <a:spcPts val="0"/>
              </a:spcBef>
              <a:spcAft>
                <a:spcPts val="0"/>
              </a:spcAft>
              <a:buClr>
                <a:srgbClr val="000000"/>
              </a:buClr>
              <a:buSzPts val="24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1"/>
          <p:cNvSpPr txBox="1"/>
          <p:nvPr>
            <p:ph idx="12" type="sldNum"/>
          </p:nvPr>
        </p:nvSpPr>
        <p:spPr>
          <a:xfrm>
            <a:off x="6552718" y="6356515"/>
            <a:ext cx="2133715" cy="365037"/>
          </a:xfrm>
          <a:prstGeom prst="rect">
            <a:avLst/>
          </a:prstGeom>
          <a:noFill/>
          <a:ln>
            <a:noFill/>
          </a:ln>
        </p:spPr>
        <p:txBody>
          <a:bodyPr anchorCtr="0" anchor="ctr" bIns="46775" lIns="90000" spcFirstLastPara="1" rIns="90000" wrap="square" tIns="46775">
            <a:noAutofit/>
          </a:bodyPr>
          <a:lstStyle>
            <a:lvl1pPr indent="0" lvl="0" marL="0" marR="0" algn="r">
              <a:lnSpc>
                <a:spcPct val="100000"/>
              </a:lnSpc>
              <a:spcBef>
                <a:spcPts val="0"/>
              </a:spcBef>
              <a:spcAft>
                <a:spcPts val="0"/>
              </a:spcAft>
              <a:buClr>
                <a:srgbClr val="898989"/>
              </a:buClr>
              <a:buSzPts val="1200"/>
              <a:buFont typeface="Arial"/>
              <a:buNone/>
              <a:defRPr/>
            </a:lvl1pPr>
            <a:lvl2pPr indent="0" lvl="1" marL="0" marR="0" algn="r">
              <a:lnSpc>
                <a:spcPct val="100000"/>
              </a:lnSpc>
              <a:spcBef>
                <a:spcPts val="0"/>
              </a:spcBef>
              <a:spcAft>
                <a:spcPts val="0"/>
              </a:spcAft>
              <a:buClr>
                <a:srgbClr val="898989"/>
              </a:buClr>
              <a:buSzPts val="1200"/>
              <a:buFont typeface="Arial"/>
              <a:buNone/>
              <a:defRPr/>
            </a:lvl2pPr>
            <a:lvl3pPr indent="0" lvl="2" marL="0" marR="0" algn="r">
              <a:lnSpc>
                <a:spcPct val="100000"/>
              </a:lnSpc>
              <a:spcBef>
                <a:spcPts val="0"/>
              </a:spcBef>
              <a:spcAft>
                <a:spcPts val="0"/>
              </a:spcAft>
              <a:buClr>
                <a:srgbClr val="898989"/>
              </a:buClr>
              <a:buSzPts val="1200"/>
              <a:buFont typeface="Arial"/>
              <a:buNone/>
              <a:defRPr/>
            </a:lvl3pPr>
            <a:lvl4pPr indent="0" lvl="3" marL="0" marR="0" algn="r">
              <a:lnSpc>
                <a:spcPct val="100000"/>
              </a:lnSpc>
              <a:spcBef>
                <a:spcPts val="0"/>
              </a:spcBef>
              <a:spcAft>
                <a:spcPts val="0"/>
              </a:spcAft>
              <a:buClr>
                <a:srgbClr val="898989"/>
              </a:buClr>
              <a:buSzPts val="1200"/>
              <a:buFont typeface="Arial"/>
              <a:buNone/>
              <a:defRPr/>
            </a:lvl4pPr>
            <a:lvl5pPr indent="0" lvl="4" marL="0" marR="0" algn="r">
              <a:lnSpc>
                <a:spcPct val="100000"/>
              </a:lnSpc>
              <a:spcBef>
                <a:spcPts val="0"/>
              </a:spcBef>
              <a:spcAft>
                <a:spcPts val="0"/>
              </a:spcAft>
              <a:buClr>
                <a:srgbClr val="898989"/>
              </a:buClr>
              <a:buSzPts val="1200"/>
              <a:buFont typeface="Arial"/>
              <a:buNone/>
              <a:defRPr/>
            </a:lvl5pPr>
            <a:lvl6pPr indent="0" lvl="5" marL="0" marR="0" algn="r">
              <a:lnSpc>
                <a:spcPct val="100000"/>
              </a:lnSpc>
              <a:spcBef>
                <a:spcPts val="0"/>
              </a:spcBef>
              <a:spcAft>
                <a:spcPts val="0"/>
              </a:spcAft>
              <a:buClr>
                <a:srgbClr val="898989"/>
              </a:buClr>
              <a:buSzPts val="1200"/>
              <a:buFont typeface="Arial"/>
              <a:buNone/>
              <a:defRPr/>
            </a:lvl6pPr>
            <a:lvl7pPr indent="0" lvl="6" marL="0" marR="0" algn="r">
              <a:lnSpc>
                <a:spcPct val="100000"/>
              </a:lnSpc>
              <a:spcBef>
                <a:spcPts val="0"/>
              </a:spcBef>
              <a:spcAft>
                <a:spcPts val="0"/>
              </a:spcAft>
              <a:buClr>
                <a:srgbClr val="898989"/>
              </a:buClr>
              <a:buSzPts val="1200"/>
              <a:buFont typeface="Arial"/>
              <a:buNone/>
              <a:defRPr/>
            </a:lvl7pPr>
            <a:lvl8pPr indent="0" lvl="7" marL="0" marR="0" algn="r">
              <a:lnSpc>
                <a:spcPct val="100000"/>
              </a:lnSpc>
              <a:spcBef>
                <a:spcPts val="0"/>
              </a:spcBef>
              <a:spcAft>
                <a:spcPts val="0"/>
              </a:spcAft>
              <a:buClr>
                <a:srgbClr val="898989"/>
              </a:buClr>
              <a:buSzPts val="1200"/>
              <a:buFont typeface="Arial"/>
              <a:buNone/>
              <a:defRPr/>
            </a:lvl8pPr>
            <a:lvl9pPr indent="0" lvl="8" marL="0" marR="0" algn="r">
              <a:lnSpc>
                <a:spcPct val="100000"/>
              </a:lnSpc>
              <a:spcBef>
                <a:spcPts val="0"/>
              </a:spcBef>
              <a:spcAft>
                <a:spcPts val="0"/>
              </a:spcAft>
              <a:buClr>
                <a:srgbClr val="898989"/>
              </a:buClr>
              <a:buSzPts val="1200"/>
              <a:buFont typeface="Arial"/>
              <a:buNone/>
              <a:defRPr/>
            </a:lvl9pPr>
          </a:lstStyle>
          <a:p>
            <a:pPr indent="0" lvl="0" marL="0" rtl="0" algn="r">
              <a:spcBef>
                <a:spcPts val="0"/>
              </a:spcBef>
              <a:spcAft>
                <a:spcPts val="0"/>
              </a:spcAft>
              <a:buNone/>
            </a:pPr>
            <a:fld id="{00000000-1234-1234-1234-123412341234}" type="slidenum">
              <a:rPr lang="en-US"/>
              <a:t>‹#›</a:t>
            </a:fld>
            <a:endParaRPr b="0" i="0" sz="1200" u="none" cap="none" strike="noStrike">
              <a:solidFill>
                <a:srgbClr val="898989"/>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9" name="Shape 79"/>
        <p:cNvGrpSpPr/>
        <p:nvPr/>
      </p:nvGrpSpPr>
      <p:grpSpPr>
        <a:xfrm>
          <a:off x="0" y="0"/>
          <a:ext cx="0" cy="0"/>
          <a:chOff x="0" y="0"/>
          <a:chExt cx="0" cy="0"/>
        </a:xfrm>
      </p:grpSpPr>
      <p:sp>
        <p:nvSpPr>
          <p:cNvPr id="80" name="Google Shape;80;p12"/>
          <p:cNvSpPr txBox="1"/>
          <p:nvPr>
            <p:ph type="title"/>
          </p:nvPr>
        </p:nvSpPr>
        <p:spPr>
          <a:xfrm rot="5400000">
            <a:off x="4732335" y="2171704"/>
            <a:ext cx="5851529" cy="2057400"/>
          </a:xfrm>
          <a:prstGeom prst="rect">
            <a:avLst/>
          </a:prstGeom>
          <a:noFill/>
          <a:ln>
            <a:noFill/>
          </a:ln>
        </p:spPr>
        <p:txBody>
          <a:bodyPr anchorCtr="1" anchor="ctr" bIns="46775" lIns="90000" spcFirstLastPara="1" rIns="90000" wrap="square" tIns="46775">
            <a:noAutofit/>
          </a:bodyPr>
          <a:lstStyle>
            <a:lvl1pPr lvl="0" algn="ctr">
              <a:lnSpc>
                <a:spcPct val="100000"/>
              </a:lnSpc>
              <a:spcBef>
                <a:spcPts val="0"/>
              </a:spcBef>
              <a:spcAft>
                <a:spcPts val="0"/>
              </a:spcAft>
              <a:buClr>
                <a:srgbClr val="000000"/>
              </a:buClr>
              <a:buSzPts val="4400"/>
              <a:buFont typeface="Century Gothic"/>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1" name="Google Shape;81;p12"/>
          <p:cNvSpPr txBox="1"/>
          <p:nvPr>
            <p:ph idx="1" type="body"/>
          </p:nvPr>
        </p:nvSpPr>
        <p:spPr>
          <a:xfrm rot="5400000">
            <a:off x="541334" y="190506"/>
            <a:ext cx="5851529" cy="6019796"/>
          </a:xfrm>
          <a:prstGeom prst="rect">
            <a:avLst/>
          </a:prstGeom>
          <a:noFill/>
          <a:ln>
            <a:noFill/>
          </a:ln>
        </p:spPr>
        <p:txBody>
          <a:bodyPr anchorCtr="0" anchor="t" bIns="46775" lIns="90000" spcFirstLastPara="1" rIns="90000" wrap="square" tIns="46775">
            <a:noAutofit/>
          </a:bodyPr>
          <a:lstStyle>
            <a:lvl1pPr indent="-228600" lvl="0" marL="457200" algn="l">
              <a:lnSpc>
                <a:spcPct val="100000"/>
              </a:lnSpc>
              <a:spcBef>
                <a:spcPts val="800"/>
              </a:spcBef>
              <a:spcAft>
                <a:spcPts val="0"/>
              </a:spcAft>
              <a:buClr>
                <a:srgbClr val="000000"/>
              </a:buClr>
              <a:buSzPts val="3200"/>
              <a:buFont typeface="Batang"/>
              <a:buNone/>
              <a:defRPr/>
            </a:lvl1pPr>
            <a:lvl2pPr indent="-381000" lvl="1" marL="914400" algn="l">
              <a:lnSpc>
                <a:spcPct val="90000"/>
              </a:lnSpc>
              <a:spcBef>
                <a:spcPts val="500"/>
              </a:spcBef>
              <a:spcAft>
                <a:spcPts val="0"/>
              </a:spcAft>
              <a:buClr>
                <a:srgbClr val="000000"/>
              </a:buClr>
              <a:buSzPts val="2400"/>
              <a:buChar char="•"/>
              <a:defRPr/>
            </a:lvl2pPr>
            <a:lvl3pPr indent="-355600" lvl="2" marL="1371600" algn="l">
              <a:lnSpc>
                <a:spcPct val="90000"/>
              </a:lnSpc>
              <a:spcBef>
                <a:spcPts val="500"/>
              </a:spcBef>
              <a:spcAft>
                <a:spcPts val="0"/>
              </a:spcAft>
              <a:buClr>
                <a:srgbClr val="000000"/>
              </a:buClr>
              <a:buSzPts val="2000"/>
              <a:buChar char="•"/>
              <a:defRPr/>
            </a:lvl3pPr>
            <a:lvl4pPr indent="-342900" lvl="3" marL="1828800" algn="l">
              <a:lnSpc>
                <a:spcPct val="90000"/>
              </a:lnSpc>
              <a:spcBef>
                <a:spcPts val="500"/>
              </a:spcBef>
              <a:spcAft>
                <a:spcPts val="0"/>
              </a:spcAft>
              <a:buClr>
                <a:srgbClr val="000000"/>
              </a:buClr>
              <a:buSzPts val="1800"/>
              <a:buChar char="•"/>
              <a:defRPr/>
            </a:lvl4pPr>
            <a:lvl5pPr indent="-342900" lvl="4" marL="2286000" algn="l">
              <a:lnSpc>
                <a:spcPct val="90000"/>
              </a:lnSpc>
              <a:spcBef>
                <a:spcPts val="500"/>
              </a:spcBef>
              <a:spcAft>
                <a:spcPts val="0"/>
              </a:spcAft>
              <a:buClr>
                <a:srgbClr val="000000"/>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 name="Google Shape;82;p12"/>
          <p:cNvSpPr txBox="1"/>
          <p:nvPr>
            <p:ph idx="10" type="dt"/>
          </p:nvPr>
        </p:nvSpPr>
        <p:spPr>
          <a:xfrm>
            <a:off x="456843" y="6356515"/>
            <a:ext cx="2133715" cy="365037"/>
          </a:xfrm>
          <a:prstGeom prst="rect">
            <a:avLst/>
          </a:prstGeom>
          <a:noFill/>
          <a:ln>
            <a:noFill/>
          </a:ln>
        </p:spPr>
        <p:txBody>
          <a:bodyPr anchorCtr="0" anchor="ctr" bIns="46775" lIns="90000" spcFirstLastPara="1" rIns="90000" wrap="square" tIns="46775">
            <a:noAutofit/>
          </a:bodyPr>
          <a:lstStyle>
            <a:lvl1pPr lvl="0" algn="l">
              <a:lnSpc>
                <a:spcPct val="100000"/>
              </a:lnSpc>
              <a:spcBef>
                <a:spcPts val="0"/>
              </a:spcBef>
              <a:spcAft>
                <a:spcPts val="0"/>
              </a:spcAft>
              <a:buClr>
                <a:srgbClr val="000000"/>
              </a:buClr>
              <a:buSzPts val="24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2"/>
          <p:cNvSpPr txBox="1"/>
          <p:nvPr>
            <p:ph idx="11" type="ftr"/>
          </p:nvPr>
        </p:nvSpPr>
        <p:spPr>
          <a:xfrm>
            <a:off x="3124075" y="6356515"/>
            <a:ext cx="2895840" cy="365037"/>
          </a:xfrm>
          <a:prstGeom prst="rect">
            <a:avLst/>
          </a:prstGeom>
          <a:noFill/>
          <a:ln>
            <a:noFill/>
          </a:ln>
        </p:spPr>
        <p:txBody>
          <a:bodyPr anchorCtr="0" anchor="ctr" bIns="46775" lIns="90000" spcFirstLastPara="1" rIns="90000" wrap="square" tIns="46775">
            <a:noAutofit/>
          </a:bodyPr>
          <a:lstStyle>
            <a:lvl1pPr lvl="0" algn="l">
              <a:lnSpc>
                <a:spcPct val="100000"/>
              </a:lnSpc>
              <a:spcBef>
                <a:spcPts val="0"/>
              </a:spcBef>
              <a:spcAft>
                <a:spcPts val="0"/>
              </a:spcAft>
              <a:buClr>
                <a:srgbClr val="000000"/>
              </a:buClr>
              <a:buSzPts val="24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12"/>
          <p:cNvSpPr txBox="1"/>
          <p:nvPr>
            <p:ph idx="12" type="sldNum"/>
          </p:nvPr>
        </p:nvSpPr>
        <p:spPr>
          <a:xfrm>
            <a:off x="6552718" y="6356515"/>
            <a:ext cx="2133715" cy="365037"/>
          </a:xfrm>
          <a:prstGeom prst="rect">
            <a:avLst/>
          </a:prstGeom>
          <a:noFill/>
          <a:ln>
            <a:noFill/>
          </a:ln>
        </p:spPr>
        <p:txBody>
          <a:bodyPr anchorCtr="0" anchor="ctr" bIns="46775" lIns="90000" spcFirstLastPara="1" rIns="90000" wrap="square" tIns="46775">
            <a:noAutofit/>
          </a:bodyPr>
          <a:lstStyle>
            <a:lvl1pPr indent="0" lvl="0" marL="0" marR="0" algn="r">
              <a:lnSpc>
                <a:spcPct val="100000"/>
              </a:lnSpc>
              <a:spcBef>
                <a:spcPts val="0"/>
              </a:spcBef>
              <a:spcAft>
                <a:spcPts val="0"/>
              </a:spcAft>
              <a:buClr>
                <a:srgbClr val="898989"/>
              </a:buClr>
              <a:buSzPts val="1200"/>
              <a:buFont typeface="Arial"/>
              <a:buNone/>
              <a:defRPr/>
            </a:lvl1pPr>
            <a:lvl2pPr indent="0" lvl="1" marL="0" marR="0" algn="r">
              <a:lnSpc>
                <a:spcPct val="100000"/>
              </a:lnSpc>
              <a:spcBef>
                <a:spcPts val="0"/>
              </a:spcBef>
              <a:spcAft>
                <a:spcPts val="0"/>
              </a:spcAft>
              <a:buClr>
                <a:srgbClr val="898989"/>
              </a:buClr>
              <a:buSzPts val="1200"/>
              <a:buFont typeface="Arial"/>
              <a:buNone/>
              <a:defRPr/>
            </a:lvl2pPr>
            <a:lvl3pPr indent="0" lvl="2" marL="0" marR="0" algn="r">
              <a:lnSpc>
                <a:spcPct val="100000"/>
              </a:lnSpc>
              <a:spcBef>
                <a:spcPts val="0"/>
              </a:spcBef>
              <a:spcAft>
                <a:spcPts val="0"/>
              </a:spcAft>
              <a:buClr>
                <a:srgbClr val="898989"/>
              </a:buClr>
              <a:buSzPts val="1200"/>
              <a:buFont typeface="Arial"/>
              <a:buNone/>
              <a:defRPr/>
            </a:lvl3pPr>
            <a:lvl4pPr indent="0" lvl="3" marL="0" marR="0" algn="r">
              <a:lnSpc>
                <a:spcPct val="100000"/>
              </a:lnSpc>
              <a:spcBef>
                <a:spcPts val="0"/>
              </a:spcBef>
              <a:spcAft>
                <a:spcPts val="0"/>
              </a:spcAft>
              <a:buClr>
                <a:srgbClr val="898989"/>
              </a:buClr>
              <a:buSzPts val="1200"/>
              <a:buFont typeface="Arial"/>
              <a:buNone/>
              <a:defRPr/>
            </a:lvl4pPr>
            <a:lvl5pPr indent="0" lvl="4" marL="0" marR="0" algn="r">
              <a:lnSpc>
                <a:spcPct val="100000"/>
              </a:lnSpc>
              <a:spcBef>
                <a:spcPts val="0"/>
              </a:spcBef>
              <a:spcAft>
                <a:spcPts val="0"/>
              </a:spcAft>
              <a:buClr>
                <a:srgbClr val="898989"/>
              </a:buClr>
              <a:buSzPts val="1200"/>
              <a:buFont typeface="Arial"/>
              <a:buNone/>
              <a:defRPr/>
            </a:lvl5pPr>
            <a:lvl6pPr indent="0" lvl="5" marL="0" marR="0" algn="r">
              <a:lnSpc>
                <a:spcPct val="100000"/>
              </a:lnSpc>
              <a:spcBef>
                <a:spcPts val="0"/>
              </a:spcBef>
              <a:spcAft>
                <a:spcPts val="0"/>
              </a:spcAft>
              <a:buClr>
                <a:srgbClr val="898989"/>
              </a:buClr>
              <a:buSzPts val="1200"/>
              <a:buFont typeface="Arial"/>
              <a:buNone/>
              <a:defRPr/>
            </a:lvl6pPr>
            <a:lvl7pPr indent="0" lvl="6" marL="0" marR="0" algn="r">
              <a:lnSpc>
                <a:spcPct val="100000"/>
              </a:lnSpc>
              <a:spcBef>
                <a:spcPts val="0"/>
              </a:spcBef>
              <a:spcAft>
                <a:spcPts val="0"/>
              </a:spcAft>
              <a:buClr>
                <a:srgbClr val="898989"/>
              </a:buClr>
              <a:buSzPts val="1200"/>
              <a:buFont typeface="Arial"/>
              <a:buNone/>
              <a:defRPr/>
            </a:lvl7pPr>
            <a:lvl8pPr indent="0" lvl="7" marL="0" marR="0" algn="r">
              <a:lnSpc>
                <a:spcPct val="100000"/>
              </a:lnSpc>
              <a:spcBef>
                <a:spcPts val="0"/>
              </a:spcBef>
              <a:spcAft>
                <a:spcPts val="0"/>
              </a:spcAft>
              <a:buClr>
                <a:srgbClr val="898989"/>
              </a:buClr>
              <a:buSzPts val="1200"/>
              <a:buFont typeface="Arial"/>
              <a:buNone/>
              <a:defRPr/>
            </a:lvl8pPr>
            <a:lvl9pPr indent="0" lvl="8" marL="0" marR="0" algn="r">
              <a:lnSpc>
                <a:spcPct val="100000"/>
              </a:lnSpc>
              <a:spcBef>
                <a:spcPts val="0"/>
              </a:spcBef>
              <a:spcAft>
                <a:spcPts val="0"/>
              </a:spcAft>
              <a:buClr>
                <a:srgbClr val="898989"/>
              </a:buClr>
              <a:buSzPts val="1200"/>
              <a:buFont typeface="Arial"/>
              <a:buNone/>
              <a:defRPr/>
            </a:lvl9pPr>
          </a:lstStyle>
          <a:p>
            <a:pPr indent="0" lvl="0" marL="0" rtl="0" algn="r">
              <a:spcBef>
                <a:spcPts val="0"/>
              </a:spcBef>
              <a:spcAft>
                <a:spcPts val="0"/>
              </a:spcAft>
              <a:buNone/>
            </a:pPr>
            <a:fld id="{00000000-1234-1234-1234-123412341234}" type="slidenum">
              <a:rPr lang="en-US"/>
              <a:t>‹#›</a:t>
            </a:fld>
            <a:endParaRPr b="0" i="0" sz="1200" u="none" cap="none" strike="noStrike">
              <a:solidFill>
                <a:srgbClr val="898989"/>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0" name="Shape 20"/>
        <p:cNvGrpSpPr/>
        <p:nvPr/>
      </p:nvGrpSpPr>
      <p:grpSpPr>
        <a:xfrm>
          <a:off x="0" y="0"/>
          <a:ext cx="0" cy="0"/>
          <a:chOff x="0" y="0"/>
          <a:chExt cx="0" cy="0"/>
        </a:xfrm>
      </p:grpSpPr>
      <p:sp>
        <p:nvSpPr>
          <p:cNvPr id="21" name="Google Shape;21;p3"/>
          <p:cNvSpPr txBox="1"/>
          <p:nvPr>
            <p:ph type="title"/>
          </p:nvPr>
        </p:nvSpPr>
        <p:spPr>
          <a:xfrm>
            <a:off x="457200" y="274320"/>
            <a:ext cx="8229600" cy="1143000"/>
          </a:xfrm>
          <a:prstGeom prst="rect">
            <a:avLst/>
          </a:prstGeom>
          <a:noFill/>
          <a:ln>
            <a:noFill/>
          </a:ln>
        </p:spPr>
        <p:txBody>
          <a:bodyPr anchorCtr="1" anchor="ctr" bIns="46775" lIns="90000" spcFirstLastPara="1" rIns="90000" wrap="square" tIns="46775">
            <a:noAutofit/>
          </a:bodyPr>
          <a:lstStyle>
            <a:lvl1pPr lvl="0" algn="ctr">
              <a:lnSpc>
                <a:spcPct val="100000"/>
              </a:lnSpc>
              <a:spcBef>
                <a:spcPts val="0"/>
              </a:spcBef>
              <a:spcAft>
                <a:spcPts val="0"/>
              </a:spcAft>
              <a:buClr>
                <a:srgbClr val="000000"/>
              </a:buClr>
              <a:buSzPts val="4400"/>
              <a:buFont typeface="Century Gothic"/>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 name="Google Shape;22;p3"/>
          <p:cNvSpPr txBox="1"/>
          <p:nvPr>
            <p:ph idx="1" type="body"/>
          </p:nvPr>
        </p:nvSpPr>
        <p:spPr>
          <a:xfrm>
            <a:off x="457200" y="1600200"/>
            <a:ext cx="8229600" cy="4525923"/>
          </a:xfrm>
          <a:prstGeom prst="rect">
            <a:avLst/>
          </a:prstGeom>
          <a:noFill/>
          <a:ln>
            <a:noFill/>
          </a:ln>
        </p:spPr>
        <p:txBody>
          <a:bodyPr anchorCtr="0" anchor="t" bIns="46775" lIns="90000" spcFirstLastPara="1" rIns="90000" wrap="square" tIns="46775">
            <a:noAutofit/>
          </a:bodyPr>
          <a:lstStyle>
            <a:lvl1pPr indent="-228600" lvl="0" marL="457200" algn="l">
              <a:lnSpc>
                <a:spcPct val="100000"/>
              </a:lnSpc>
              <a:spcBef>
                <a:spcPts val="800"/>
              </a:spcBef>
              <a:spcAft>
                <a:spcPts val="0"/>
              </a:spcAft>
              <a:buClr>
                <a:srgbClr val="000000"/>
              </a:buClr>
              <a:buSzPts val="3200"/>
              <a:buFont typeface="Batang"/>
              <a:buNone/>
              <a:defRPr/>
            </a:lvl1pPr>
            <a:lvl2pPr indent="-381000" lvl="1" marL="914400" algn="l">
              <a:lnSpc>
                <a:spcPct val="90000"/>
              </a:lnSpc>
              <a:spcBef>
                <a:spcPts val="500"/>
              </a:spcBef>
              <a:spcAft>
                <a:spcPts val="0"/>
              </a:spcAft>
              <a:buClr>
                <a:srgbClr val="000000"/>
              </a:buClr>
              <a:buSzPts val="2400"/>
              <a:buChar char="•"/>
              <a:defRPr/>
            </a:lvl2pPr>
            <a:lvl3pPr indent="-355600" lvl="2" marL="1371600" algn="l">
              <a:lnSpc>
                <a:spcPct val="90000"/>
              </a:lnSpc>
              <a:spcBef>
                <a:spcPts val="500"/>
              </a:spcBef>
              <a:spcAft>
                <a:spcPts val="0"/>
              </a:spcAft>
              <a:buClr>
                <a:srgbClr val="000000"/>
              </a:buClr>
              <a:buSzPts val="2000"/>
              <a:buChar char="•"/>
              <a:defRPr/>
            </a:lvl3pPr>
            <a:lvl4pPr indent="-342900" lvl="3" marL="1828800" algn="l">
              <a:lnSpc>
                <a:spcPct val="90000"/>
              </a:lnSpc>
              <a:spcBef>
                <a:spcPts val="500"/>
              </a:spcBef>
              <a:spcAft>
                <a:spcPts val="0"/>
              </a:spcAft>
              <a:buClr>
                <a:srgbClr val="000000"/>
              </a:buClr>
              <a:buSzPts val="1800"/>
              <a:buChar char="•"/>
              <a:defRPr/>
            </a:lvl4pPr>
            <a:lvl5pPr indent="-342900" lvl="4" marL="2286000" algn="l">
              <a:lnSpc>
                <a:spcPct val="90000"/>
              </a:lnSpc>
              <a:spcBef>
                <a:spcPts val="500"/>
              </a:spcBef>
              <a:spcAft>
                <a:spcPts val="0"/>
              </a:spcAft>
              <a:buClr>
                <a:srgbClr val="000000"/>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 name="Google Shape;23;p3"/>
          <p:cNvSpPr txBox="1"/>
          <p:nvPr>
            <p:ph idx="10" type="dt"/>
          </p:nvPr>
        </p:nvSpPr>
        <p:spPr>
          <a:xfrm>
            <a:off x="456843" y="6356515"/>
            <a:ext cx="2133715" cy="365037"/>
          </a:xfrm>
          <a:prstGeom prst="rect">
            <a:avLst/>
          </a:prstGeom>
          <a:noFill/>
          <a:ln>
            <a:noFill/>
          </a:ln>
        </p:spPr>
        <p:txBody>
          <a:bodyPr anchorCtr="0" anchor="ctr" bIns="46775" lIns="90000" spcFirstLastPara="1" rIns="90000" wrap="square" tIns="46775">
            <a:noAutofit/>
          </a:bodyPr>
          <a:lstStyle>
            <a:lvl1pPr lvl="0" algn="l">
              <a:lnSpc>
                <a:spcPct val="100000"/>
              </a:lnSpc>
              <a:spcBef>
                <a:spcPts val="0"/>
              </a:spcBef>
              <a:spcAft>
                <a:spcPts val="0"/>
              </a:spcAft>
              <a:buClr>
                <a:srgbClr val="000000"/>
              </a:buClr>
              <a:buSzPts val="24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3"/>
          <p:cNvSpPr txBox="1"/>
          <p:nvPr>
            <p:ph idx="11" type="ftr"/>
          </p:nvPr>
        </p:nvSpPr>
        <p:spPr>
          <a:xfrm>
            <a:off x="3124075" y="6356515"/>
            <a:ext cx="2895840" cy="365037"/>
          </a:xfrm>
          <a:prstGeom prst="rect">
            <a:avLst/>
          </a:prstGeom>
          <a:noFill/>
          <a:ln>
            <a:noFill/>
          </a:ln>
        </p:spPr>
        <p:txBody>
          <a:bodyPr anchorCtr="0" anchor="ctr" bIns="46775" lIns="90000" spcFirstLastPara="1" rIns="90000" wrap="square" tIns="46775">
            <a:noAutofit/>
          </a:bodyPr>
          <a:lstStyle>
            <a:lvl1pPr lvl="0" algn="l">
              <a:lnSpc>
                <a:spcPct val="100000"/>
              </a:lnSpc>
              <a:spcBef>
                <a:spcPts val="0"/>
              </a:spcBef>
              <a:spcAft>
                <a:spcPts val="0"/>
              </a:spcAft>
              <a:buClr>
                <a:srgbClr val="000000"/>
              </a:buClr>
              <a:buSzPts val="24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
          <p:cNvSpPr txBox="1"/>
          <p:nvPr>
            <p:ph idx="12" type="sldNum"/>
          </p:nvPr>
        </p:nvSpPr>
        <p:spPr>
          <a:xfrm>
            <a:off x="6552718" y="6356515"/>
            <a:ext cx="2133715" cy="365037"/>
          </a:xfrm>
          <a:prstGeom prst="rect">
            <a:avLst/>
          </a:prstGeom>
          <a:noFill/>
          <a:ln>
            <a:noFill/>
          </a:ln>
        </p:spPr>
        <p:txBody>
          <a:bodyPr anchorCtr="0" anchor="ctr" bIns="46775" lIns="90000" spcFirstLastPara="1" rIns="90000" wrap="square" tIns="46775">
            <a:noAutofit/>
          </a:bodyPr>
          <a:lstStyle>
            <a:lvl1pPr indent="0" lvl="0" marL="0" marR="0" algn="r">
              <a:lnSpc>
                <a:spcPct val="100000"/>
              </a:lnSpc>
              <a:spcBef>
                <a:spcPts val="0"/>
              </a:spcBef>
              <a:spcAft>
                <a:spcPts val="0"/>
              </a:spcAft>
              <a:buClr>
                <a:srgbClr val="898989"/>
              </a:buClr>
              <a:buSzPts val="1200"/>
              <a:buFont typeface="Arial"/>
              <a:buNone/>
              <a:defRPr/>
            </a:lvl1pPr>
            <a:lvl2pPr indent="0" lvl="1" marL="0" marR="0" algn="r">
              <a:lnSpc>
                <a:spcPct val="100000"/>
              </a:lnSpc>
              <a:spcBef>
                <a:spcPts val="0"/>
              </a:spcBef>
              <a:spcAft>
                <a:spcPts val="0"/>
              </a:spcAft>
              <a:buClr>
                <a:srgbClr val="898989"/>
              </a:buClr>
              <a:buSzPts val="1200"/>
              <a:buFont typeface="Arial"/>
              <a:buNone/>
              <a:defRPr/>
            </a:lvl2pPr>
            <a:lvl3pPr indent="0" lvl="2" marL="0" marR="0" algn="r">
              <a:lnSpc>
                <a:spcPct val="100000"/>
              </a:lnSpc>
              <a:spcBef>
                <a:spcPts val="0"/>
              </a:spcBef>
              <a:spcAft>
                <a:spcPts val="0"/>
              </a:spcAft>
              <a:buClr>
                <a:srgbClr val="898989"/>
              </a:buClr>
              <a:buSzPts val="1200"/>
              <a:buFont typeface="Arial"/>
              <a:buNone/>
              <a:defRPr/>
            </a:lvl3pPr>
            <a:lvl4pPr indent="0" lvl="3" marL="0" marR="0" algn="r">
              <a:lnSpc>
                <a:spcPct val="100000"/>
              </a:lnSpc>
              <a:spcBef>
                <a:spcPts val="0"/>
              </a:spcBef>
              <a:spcAft>
                <a:spcPts val="0"/>
              </a:spcAft>
              <a:buClr>
                <a:srgbClr val="898989"/>
              </a:buClr>
              <a:buSzPts val="1200"/>
              <a:buFont typeface="Arial"/>
              <a:buNone/>
              <a:defRPr/>
            </a:lvl4pPr>
            <a:lvl5pPr indent="0" lvl="4" marL="0" marR="0" algn="r">
              <a:lnSpc>
                <a:spcPct val="100000"/>
              </a:lnSpc>
              <a:spcBef>
                <a:spcPts val="0"/>
              </a:spcBef>
              <a:spcAft>
                <a:spcPts val="0"/>
              </a:spcAft>
              <a:buClr>
                <a:srgbClr val="898989"/>
              </a:buClr>
              <a:buSzPts val="1200"/>
              <a:buFont typeface="Arial"/>
              <a:buNone/>
              <a:defRPr/>
            </a:lvl5pPr>
            <a:lvl6pPr indent="0" lvl="5" marL="0" marR="0" algn="r">
              <a:lnSpc>
                <a:spcPct val="100000"/>
              </a:lnSpc>
              <a:spcBef>
                <a:spcPts val="0"/>
              </a:spcBef>
              <a:spcAft>
                <a:spcPts val="0"/>
              </a:spcAft>
              <a:buClr>
                <a:srgbClr val="898989"/>
              </a:buClr>
              <a:buSzPts val="1200"/>
              <a:buFont typeface="Arial"/>
              <a:buNone/>
              <a:defRPr/>
            </a:lvl6pPr>
            <a:lvl7pPr indent="0" lvl="6" marL="0" marR="0" algn="r">
              <a:lnSpc>
                <a:spcPct val="100000"/>
              </a:lnSpc>
              <a:spcBef>
                <a:spcPts val="0"/>
              </a:spcBef>
              <a:spcAft>
                <a:spcPts val="0"/>
              </a:spcAft>
              <a:buClr>
                <a:srgbClr val="898989"/>
              </a:buClr>
              <a:buSzPts val="1200"/>
              <a:buFont typeface="Arial"/>
              <a:buNone/>
              <a:defRPr/>
            </a:lvl7pPr>
            <a:lvl8pPr indent="0" lvl="7" marL="0" marR="0" algn="r">
              <a:lnSpc>
                <a:spcPct val="100000"/>
              </a:lnSpc>
              <a:spcBef>
                <a:spcPts val="0"/>
              </a:spcBef>
              <a:spcAft>
                <a:spcPts val="0"/>
              </a:spcAft>
              <a:buClr>
                <a:srgbClr val="898989"/>
              </a:buClr>
              <a:buSzPts val="1200"/>
              <a:buFont typeface="Arial"/>
              <a:buNone/>
              <a:defRPr/>
            </a:lvl8pPr>
            <a:lvl9pPr indent="0" lvl="8" marL="0" marR="0" algn="r">
              <a:lnSpc>
                <a:spcPct val="100000"/>
              </a:lnSpc>
              <a:spcBef>
                <a:spcPts val="0"/>
              </a:spcBef>
              <a:spcAft>
                <a:spcPts val="0"/>
              </a:spcAft>
              <a:buClr>
                <a:srgbClr val="898989"/>
              </a:buClr>
              <a:buSzPts val="1200"/>
              <a:buFont typeface="Arial"/>
              <a:buNone/>
              <a:defRPr/>
            </a:lvl9pPr>
          </a:lstStyle>
          <a:p>
            <a:pPr indent="0" lvl="0" marL="0" rtl="0" algn="r">
              <a:spcBef>
                <a:spcPts val="0"/>
              </a:spcBef>
              <a:spcAft>
                <a:spcPts val="0"/>
              </a:spcAft>
              <a:buNone/>
            </a:pPr>
            <a:fld id="{00000000-1234-1234-1234-123412341234}" type="slidenum">
              <a:rPr lang="en-US"/>
              <a:t>‹#›</a:t>
            </a:fld>
            <a:endParaRPr b="0" i="0" sz="1200" u="none" cap="none" strike="noStrike">
              <a:solidFill>
                <a:srgbClr val="898989"/>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6" name="Shape 26"/>
        <p:cNvGrpSpPr/>
        <p:nvPr/>
      </p:nvGrpSpPr>
      <p:grpSpPr>
        <a:xfrm>
          <a:off x="0" y="0"/>
          <a:ext cx="0" cy="0"/>
          <a:chOff x="0" y="0"/>
          <a:chExt cx="0" cy="0"/>
        </a:xfrm>
      </p:grpSpPr>
      <p:sp>
        <p:nvSpPr>
          <p:cNvPr id="27" name="Google Shape;27;p4"/>
          <p:cNvSpPr txBox="1"/>
          <p:nvPr>
            <p:ph type="ctrTitle"/>
          </p:nvPr>
        </p:nvSpPr>
        <p:spPr>
          <a:xfrm>
            <a:off x="1143000" y="1122361"/>
            <a:ext cx="6858000" cy="2387598"/>
          </a:xfrm>
          <a:prstGeom prst="rect">
            <a:avLst/>
          </a:prstGeom>
          <a:noFill/>
          <a:ln>
            <a:noFill/>
          </a:ln>
        </p:spPr>
        <p:txBody>
          <a:bodyPr anchorCtr="1" anchor="b" bIns="46775" lIns="90000" spcFirstLastPara="1" rIns="90000" wrap="square" tIns="46775">
            <a:noAutofit/>
          </a:bodyPr>
          <a:lstStyle>
            <a:lvl1pPr lvl="0" algn="ctr">
              <a:lnSpc>
                <a:spcPct val="100000"/>
              </a:lnSpc>
              <a:spcBef>
                <a:spcPts val="0"/>
              </a:spcBef>
              <a:spcAft>
                <a:spcPts val="0"/>
              </a:spcAft>
              <a:buClr>
                <a:srgbClr val="000000"/>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 name="Google Shape;28;p4"/>
          <p:cNvSpPr txBox="1"/>
          <p:nvPr>
            <p:ph idx="1" type="subTitle"/>
          </p:nvPr>
        </p:nvSpPr>
        <p:spPr>
          <a:xfrm>
            <a:off x="1143000" y="3602041"/>
            <a:ext cx="6858000" cy="1655758"/>
          </a:xfrm>
          <a:prstGeom prst="rect">
            <a:avLst/>
          </a:prstGeom>
          <a:noFill/>
          <a:ln>
            <a:noFill/>
          </a:ln>
        </p:spPr>
        <p:txBody>
          <a:bodyPr anchorCtr="1" anchor="t" bIns="46775" lIns="90000" spcFirstLastPara="1" rIns="90000" wrap="square" tIns="46775">
            <a:noAutofit/>
          </a:bodyPr>
          <a:lstStyle>
            <a:lvl1pPr lvl="0" algn="ctr">
              <a:lnSpc>
                <a:spcPct val="100000"/>
              </a:lnSpc>
              <a:spcBef>
                <a:spcPts val="800"/>
              </a:spcBef>
              <a:spcAft>
                <a:spcPts val="0"/>
              </a:spcAft>
              <a:buClr>
                <a:srgbClr val="000000"/>
              </a:buClr>
              <a:buSzPts val="2400"/>
              <a:buFont typeface="Batang"/>
              <a:buNone/>
              <a:defRPr sz="2400"/>
            </a:lvl1pPr>
            <a:lvl2pPr lvl="1" algn="l">
              <a:lnSpc>
                <a:spcPct val="90000"/>
              </a:lnSpc>
              <a:spcBef>
                <a:spcPts val="500"/>
              </a:spcBef>
              <a:spcAft>
                <a:spcPts val="0"/>
              </a:spcAft>
              <a:buClr>
                <a:srgbClr val="000000"/>
              </a:buClr>
              <a:buSzPts val="1800"/>
              <a:buChar char="•"/>
              <a:defRPr/>
            </a:lvl2pPr>
            <a:lvl3pPr lvl="2" algn="l">
              <a:lnSpc>
                <a:spcPct val="90000"/>
              </a:lnSpc>
              <a:spcBef>
                <a:spcPts val="500"/>
              </a:spcBef>
              <a:spcAft>
                <a:spcPts val="0"/>
              </a:spcAft>
              <a:buClr>
                <a:srgbClr val="000000"/>
              </a:buClr>
              <a:buSzPts val="1800"/>
              <a:buChar char="•"/>
              <a:defRPr/>
            </a:lvl3pPr>
            <a:lvl4pPr lvl="3" algn="l">
              <a:lnSpc>
                <a:spcPct val="90000"/>
              </a:lnSpc>
              <a:spcBef>
                <a:spcPts val="500"/>
              </a:spcBef>
              <a:spcAft>
                <a:spcPts val="0"/>
              </a:spcAft>
              <a:buClr>
                <a:srgbClr val="000000"/>
              </a:buClr>
              <a:buSzPts val="1800"/>
              <a:buChar char="•"/>
              <a:defRPr/>
            </a:lvl4pPr>
            <a:lvl5pPr lvl="4" algn="l">
              <a:lnSpc>
                <a:spcPct val="90000"/>
              </a:lnSpc>
              <a:spcBef>
                <a:spcPts val="500"/>
              </a:spcBef>
              <a:spcAft>
                <a:spcPts val="0"/>
              </a:spcAft>
              <a:buClr>
                <a:srgbClr val="000000"/>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
        <p:nvSpPr>
          <p:cNvPr id="29" name="Google Shape;29;p4"/>
          <p:cNvSpPr txBox="1"/>
          <p:nvPr>
            <p:ph idx="10" type="dt"/>
          </p:nvPr>
        </p:nvSpPr>
        <p:spPr>
          <a:xfrm>
            <a:off x="456843" y="6356515"/>
            <a:ext cx="2133715" cy="365037"/>
          </a:xfrm>
          <a:prstGeom prst="rect">
            <a:avLst/>
          </a:prstGeom>
          <a:noFill/>
          <a:ln>
            <a:noFill/>
          </a:ln>
        </p:spPr>
        <p:txBody>
          <a:bodyPr anchorCtr="0" anchor="ctr" bIns="46775" lIns="90000" spcFirstLastPara="1" rIns="90000" wrap="square" tIns="46775">
            <a:noAutofit/>
          </a:bodyPr>
          <a:lstStyle>
            <a:lvl1pPr lvl="0" algn="l">
              <a:lnSpc>
                <a:spcPct val="100000"/>
              </a:lnSpc>
              <a:spcBef>
                <a:spcPts val="0"/>
              </a:spcBef>
              <a:spcAft>
                <a:spcPts val="0"/>
              </a:spcAft>
              <a:buClr>
                <a:srgbClr val="000000"/>
              </a:buClr>
              <a:buSzPts val="24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4"/>
          <p:cNvSpPr txBox="1"/>
          <p:nvPr>
            <p:ph idx="11" type="ftr"/>
          </p:nvPr>
        </p:nvSpPr>
        <p:spPr>
          <a:xfrm>
            <a:off x="3124075" y="6356515"/>
            <a:ext cx="2895840" cy="365037"/>
          </a:xfrm>
          <a:prstGeom prst="rect">
            <a:avLst/>
          </a:prstGeom>
          <a:noFill/>
          <a:ln>
            <a:noFill/>
          </a:ln>
        </p:spPr>
        <p:txBody>
          <a:bodyPr anchorCtr="0" anchor="ctr" bIns="46775" lIns="90000" spcFirstLastPara="1" rIns="90000" wrap="square" tIns="46775">
            <a:noAutofit/>
          </a:bodyPr>
          <a:lstStyle>
            <a:lvl1pPr lvl="0" algn="l">
              <a:lnSpc>
                <a:spcPct val="100000"/>
              </a:lnSpc>
              <a:spcBef>
                <a:spcPts val="0"/>
              </a:spcBef>
              <a:spcAft>
                <a:spcPts val="0"/>
              </a:spcAft>
              <a:buClr>
                <a:srgbClr val="000000"/>
              </a:buClr>
              <a:buSzPts val="24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4"/>
          <p:cNvSpPr txBox="1"/>
          <p:nvPr>
            <p:ph idx="12" type="sldNum"/>
          </p:nvPr>
        </p:nvSpPr>
        <p:spPr>
          <a:xfrm>
            <a:off x="6552718" y="6356515"/>
            <a:ext cx="2133715" cy="365037"/>
          </a:xfrm>
          <a:prstGeom prst="rect">
            <a:avLst/>
          </a:prstGeom>
          <a:noFill/>
          <a:ln>
            <a:noFill/>
          </a:ln>
        </p:spPr>
        <p:txBody>
          <a:bodyPr anchorCtr="0" anchor="ctr" bIns="46775" lIns="90000" spcFirstLastPara="1" rIns="90000" wrap="square" tIns="46775">
            <a:noAutofit/>
          </a:bodyPr>
          <a:lstStyle>
            <a:lvl1pPr indent="0" lvl="0" marL="0" marR="0" algn="r">
              <a:lnSpc>
                <a:spcPct val="100000"/>
              </a:lnSpc>
              <a:spcBef>
                <a:spcPts val="0"/>
              </a:spcBef>
              <a:spcAft>
                <a:spcPts val="0"/>
              </a:spcAft>
              <a:buClr>
                <a:srgbClr val="898989"/>
              </a:buClr>
              <a:buSzPts val="1200"/>
              <a:buFont typeface="Arial"/>
              <a:buNone/>
              <a:defRPr/>
            </a:lvl1pPr>
            <a:lvl2pPr indent="0" lvl="1" marL="0" marR="0" algn="r">
              <a:lnSpc>
                <a:spcPct val="100000"/>
              </a:lnSpc>
              <a:spcBef>
                <a:spcPts val="0"/>
              </a:spcBef>
              <a:spcAft>
                <a:spcPts val="0"/>
              </a:spcAft>
              <a:buClr>
                <a:srgbClr val="898989"/>
              </a:buClr>
              <a:buSzPts val="1200"/>
              <a:buFont typeface="Arial"/>
              <a:buNone/>
              <a:defRPr/>
            </a:lvl2pPr>
            <a:lvl3pPr indent="0" lvl="2" marL="0" marR="0" algn="r">
              <a:lnSpc>
                <a:spcPct val="100000"/>
              </a:lnSpc>
              <a:spcBef>
                <a:spcPts val="0"/>
              </a:spcBef>
              <a:spcAft>
                <a:spcPts val="0"/>
              </a:spcAft>
              <a:buClr>
                <a:srgbClr val="898989"/>
              </a:buClr>
              <a:buSzPts val="1200"/>
              <a:buFont typeface="Arial"/>
              <a:buNone/>
              <a:defRPr/>
            </a:lvl3pPr>
            <a:lvl4pPr indent="0" lvl="3" marL="0" marR="0" algn="r">
              <a:lnSpc>
                <a:spcPct val="100000"/>
              </a:lnSpc>
              <a:spcBef>
                <a:spcPts val="0"/>
              </a:spcBef>
              <a:spcAft>
                <a:spcPts val="0"/>
              </a:spcAft>
              <a:buClr>
                <a:srgbClr val="898989"/>
              </a:buClr>
              <a:buSzPts val="1200"/>
              <a:buFont typeface="Arial"/>
              <a:buNone/>
              <a:defRPr/>
            </a:lvl4pPr>
            <a:lvl5pPr indent="0" lvl="4" marL="0" marR="0" algn="r">
              <a:lnSpc>
                <a:spcPct val="100000"/>
              </a:lnSpc>
              <a:spcBef>
                <a:spcPts val="0"/>
              </a:spcBef>
              <a:spcAft>
                <a:spcPts val="0"/>
              </a:spcAft>
              <a:buClr>
                <a:srgbClr val="898989"/>
              </a:buClr>
              <a:buSzPts val="1200"/>
              <a:buFont typeface="Arial"/>
              <a:buNone/>
              <a:defRPr/>
            </a:lvl5pPr>
            <a:lvl6pPr indent="0" lvl="5" marL="0" marR="0" algn="r">
              <a:lnSpc>
                <a:spcPct val="100000"/>
              </a:lnSpc>
              <a:spcBef>
                <a:spcPts val="0"/>
              </a:spcBef>
              <a:spcAft>
                <a:spcPts val="0"/>
              </a:spcAft>
              <a:buClr>
                <a:srgbClr val="898989"/>
              </a:buClr>
              <a:buSzPts val="1200"/>
              <a:buFont typeface="Arial"/>
              <a:buNone/>
              <a:defRPr/>
            </a:lvl6pPr>
            <a:lvl7pPr indent="0" lvl="6" marL="0" marR="0" algn="r">
              <a:lnSpc>
                <a:spcPct val="100000"/>
              </a:lnSpc>
              <a:spcBef>
                <a:spcPts val="0"/>
              </a:spcBef>
              <a:spcAft>
                <a:spcPts val="0"/>
              </a:spcAft>
              <a:buClr>
                <a:srgbClr val="898989"/>
              </a:buClr>
              <a:buSzPts val="1200"/>
              <a:buFont typeface="Arial"/>
              <a:buNone/>
              <a:defRPr/>
            </a:lvl7pPr>
            <a:lvl8pPr indent="0" lvl="7" marL="0" marR="0" algn="r">
              <a:lnSpc>
                <a:spcPct val="100000"/>
              </a:lnSpc>
              <a:spcBef>
                <a:spcPts val="0"/>
              </a:spcBef>
              <a:spcAft>
                <a:spcPts val="0"/>
              </a:spcAft>
              <a:buClr>
                <a:srgbClr val="898989"/>
              </a:buClr>
              <a:buSzPts val="1200"/>
              <a:buFont typeface="Arial"/>
              <a:buNone/>
              <a:defRPr/>
            </a:lvl8pPr>
            <a:lvl9pPr indent="0" lvl="8" marL="0" marR="0" algn="r">
              <a:lnSpc>
                <a:spcPct val="100000"/>
              </a:lnSpc>
              <a:spcBef>
                <a:spcPts val="0"/>
              </a:spcBef>
              <a:spcAft>
                <a:spcPts val="0"/>
              </a:spcAft>
              <a:buClr>
                <a:srgbClr val="898989"/>
              </a:buClr>
              <a:buSzPts val="1200"/>
              <a:buFont typeface="Arial"/>
              <a:buNone/>
              <a:defRPr/>
            </a:lvl9pPr>
          </a:lstStyle>
          <a:p>
            <a:pPr indent="0" lvl="0" marL="0" rtl="0" algn="r">
              <a:spcBef>
                <a:spcPts val="0"/>
              </a:spcBef>
              <a:spcAft>
                <a:spcPts val="0"/>
              </a:spcAft>
              <a:buNone/>
            </a:pPr>
            <a:fld id="{00000000-1234-1234-1234-123412341234}" type="slidenum">
              <a:rPr lang="en-US"/>
              <a:t>‹#›</a:t>
            </a:fld>
            <a:endParaRPr b="0" i="0" sz="1200" u="none" cap="none" strike="noStrike">
              <a:solidFill>
                <a:srgbClr val="898989"/>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2" name="Shape 32"/>
        <p:cNvGrpSpPr/>
        <p:nvPr/>
      </p:nvGrpSpPr>
      <p:grpSpPr>
        <a:xfrm>
          <a:off x="0" y="0"/>
          <a:ext cx="0" cy="0"/>
          <a:chOff x="0" y="0"/>
          <a:chExt cx="0" cy="0"/>
        </a:xfrm>
      </p:grpSpPr>
      <p:sp>
        <p:nvSpPr>
          <p:cNvPr id="33" name="Google Shape;33;p5"/>
          <p:cNvSpPr txBox="1"/>
          <p:nvPr>
            <p:ph type="title"/>
          </p:nvPr>
        </p:nvSpPr>
        <p:spPr>
          <a:xfrm>
            <a:off x="623885" y="1709735"/>
            <a:ext cx="7886700" cy="2852735"/>
          </a:xfrm>
          <a:prstGeom prst="rect">
            <a:avLst/>
          </a:prstGeom>
          <a:noFill/>
          <a:ln>
            <a:noFill/>
          </a:ln>
        </p:spPr>
        <p:txBody>
          <a:bodyPr anchorCtr="1" anchor="b" bIns="46775" lIns="90000" spcFirstLastPara="1" rIns="90000" wrap="square" tIns="46775">
            <a:noAutofit/>
          </a:bodyPr>
          <a:lstStyle>
            <a:lvl1pPr lvl="0" algn="ctr">
              <a:lnSpc>
                <a:spcPct val="100000"/>
              </a:lnSpc>
              <a:spcBef>
                <a:spcPts val="0"/>
              </a:spcBef>
              <a:spcAft>
                <a:spcPts val="0"/>
              </a:spcAft>
              <a:buClr>
                <a:srgbClr val="000000"/>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 name="Google Shape;34;p5"/>
          <p:cNvSpPr txBox="1"/>
          <p:nvPr>
            <p:ph idx="1" type="body"/>
          </p:nvPr>
        </p:nvSpPr>
        <p:spPr>
          <a:xfrm>
            <a:off x="623885" y="4589465"/>
            <a:ext cx="7886700" cy="1500182"/>
          </a:xfrm>
          <a:prstGeom prst="rect">
            <a:avLst/>
          </a:prstGeom>
          <a:noFill/>
          <a:ln>
            <a:noFill/>
          </a:ln>
        </p:spPr>
        <p:txBody>
          <a:bodyPr anchorCtr="0" anchor="t" bIns="46775" lIns="90000" spcFirstLastPara="1" rIns="90000" wrap="square" tIns="46775">
            <a:noAutofit/>
          </a:bodyPr>
          <a:lstStyle>
            <a:lvl1pPr indent="-228600" lvl="0" marL="457200" algn="l">
              <a:lnSpc>
                <a:spcPct val="100000"/>
              </a:lnSpc>
              <a:spcBef>
                <a:spcPts val="800"/>
              </a:spcBef>
              <a:spcAft>
                <a:spcPts val="0"/>
              </a:spcAft>
              <a:buClr>
                <a:srgbClr val="898989"/>
              </a:buClr>
              <a:buSzPts val="2400"/>
              <a:buFont typeface="Batang"/>
              <a:buNone/>
              <a:defRPr sz="2400">
                <a:solidFill>
                  <a:srgbClr val="898989"/>
                </a:solidFill>
              </a:defRPr>
            </a:lvl1pPr>
            <a:lvl2pPr indent="-342900" lvl="1" marL="914400" algn="l">
              <a:lnSpc>
                <a:spcPct val="90000"/>
              </a:lnSpc>
              <a:spcBef>
                <a:spcPts val="500"/>
              </a:spcBef>
              <a:spcAft>
                <a:spcPts val="0"/>
              </a:spcAft>
              <a:buClr>
                <a:srgbClr val="000000"/>
              </a:buClr>
              <a:buSzPts val="1800"/>
              <a:buChar char="•"/>
              <a:defRPr/>
            </a:lvl2pPr>
            <a:lvl3pPr indent="-342900" lvl="2" marL="1371600" algn="l">
              <a:lnSpc>
                <a:spcPct val="90000"/>
              </a:lnSpc>
              <a:spcBef>
                <a:spcPts val="500"/>
              </a:spcBef>
              <a:spcAft>
                <a:spcPts val="0"/>
              </a:spcAft>
              <a:buClr>
                <a:srgbClr val="000000"/>
              </a:buClr>
              <a:buSzPts val="1800"/>
              <a:buChar char="•"/>
              <a:defRPr/>
            </a:lvl3pPr>
            <a:lvl4pPr indent="-342900" lvl="3" marL="1828800" algn="l">
              <a:lnSpc>
                <a:spcPct val="90000"/>
              </a:lnSpc>
              <a:spcBef>
                <a:spcPts val="500"/>
              </a:spcBef>
              <a:spcAft>
                <a:spcPts val="0"/>
              </a:spcAft>
              <a:buClr>
                <a:srgbClr val="000000"/>
              </a:buClr>
              <a:buSzPts val="1800"/>
              <a:buChar char="•"/>
              <a:defRPr/>
            </a:lvl4pPr>
            <a:lvl5pPr indent="-342900" lvl="4" marL="2286000" algn="l">
              <a:lnSpc>
                <a:spcPct val="90000"/>
              </a:lnSpc>
              <a:spcBef>
                <a:spcPts val="500"/>
              </a:spcBef>
              <a:spcAft>
                <a:spcPts val="0"/>
              </a:spcAft>
              <a:buClr>
                <a:srgbClr val="000000"/>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 name="Google Shape;35;p5"/>
          <p:cNvSpPr txBox="1"/>
          <p:nvPr>
            <p:ph idx="10" type="dt"/>
          </p:nvPr>
        </p:nvSpPr>
        <p:spPr>
          <a:xfrm>
            <a:off x="456843" y="6356515"/>
            <a:ext cx="2133715" cy="365037"/>
          </a:xfrm>
          <a:prstGeom prst="rect">
            <a:avLst/>
          </a:prstGeom>
          <a:noFill/>
          <a:ln>
            <a:noFill/>
          </a:ln>
        </p:spPr>
        <p:txBody>
          <a:bodyPr anchorCtr="0" anchor="ctr" bIns="46775" lIns="90000" spcFirstLastPara="1" rIns="90000" wrap="square" tIns="46775">
            <a:noAutofit/>
          </a:bodyPr>
          <a:lstStyle>
            <a:lvl1pPr lvl="0" algn="l">
              <a:lnSpc>
                <a:spcPct val="100000"/>
              </a:lnSpc>
              <a:spcBef>
                <a:spcPts val="0"/>
              </a:spcBef>
              <a:spcAft>
                <a:spcPts val="0"/>
              </a:spcAft>
              <a:buClr>
                <a:srgbClr val="000000"/>
              </a:buClr>
              <a:buSzPts val="24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5"/>
          <p:cNvSpPr txBox="1"/>
          <p:nvPr>
            <p:ph idx="11" type="ftr"/>
          </p:nvPr>
        </p:nvSpPr>
        <p:spPr>
          <a:xfrm>
            <a:off x="3124075" y="6356515"/>
            <a:ext cx="2895840" cy="365037"/>
          </a:xfrm>
          <a:prstGeom prst="rect">
            <a:avLst/>
          </a:prstGeom>
          <a:noFill/>
          <a:ln>
            <a:noFill/>
          </a:ln>
        </p:spPr>
        <p:txBody>
          <a:bodyPr anchorCtr="0" anchor="ctr" bIns="46775" lIns="90000" spcFirstLastPara="1" rIns="90000" wrap="square" tIns="46775">
            <a:noAutofit/>
          </a:bodyPr>
          <a:lstStyle>
            <a:lvl1pPr lvl="0" algn="l">
              <a:lnSpc>
                <a:spcPct val="100000"/>
              </a:lnSpc>
              <a:spcBef>
                <a:spcPts val="0"/>
              </a:spcBef>
              <a:spcAft>
                <a:spcPts val="0"/>
              </a:spcAft>
              <a:buClr>
                <a:srgbClr val="000000"/>
              </a:buClr>
              <a:buSzPts val="24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5"/>
          <p:cNvSpPr txBox="1"/>
          <p:nvPr>
            <p:ph idx="12" type="sldNum"/>
          </p:nvPr>
        </p:nvSpPr>
        <p:spPr>
          <a:xfrm>
            <a:off x="6552718" y="6356515"/>
            <a:ext cx="2133715" cy="365037"/>
          </a:xfrm>
          <a:prstGeom prst="rect">
            <a:avLst/>
          </a:prstGeom>
          <a:noFill/>
          <a:ln>
            <a:noFill/>
          </a:ln>
        </p:spPr>
        <p:txBody>
          <a:bodyPr anchorCtr="0" anchor="ctr" bIns="46775" lIns="90000" spcFirstLastPara="1" rIns="90000" wrap="square" tIns="46775">
            <a:noAutofit/>
          </a:bodyPr>
          <a:lstStyle>
            <a:lvl1pPr indent="0" lvl="0" marL="0" marR="0" algn="r">
              <a:lnSpc>
                <a:spcPct val="100000"/>
              </a:lnSpc>
              <a:spcBef>
                <a:spcPts val="0"/>
              </a:spcBef>
              <a:spcAft>
                <a:spcPts val="0"/>
              </a:spcAft>
              <a:buClr>
                <a:srgbClr val="898989"/>
              </a:buClr>
              <a:buSzPts val="1200"/>
              <a:buFont typeface="Arial"/>
              <a:buNone/>
              <a:defRPr/>
            </a:lvl1pPr>
            <a:lvl2pPr indent="0" lvl="1" marL="0" marR="0" algn="r">
              <a:lnSpc>
                <a:spcPct val="100000"/>
              </a:lnSpc>
              <a:spcBef>
                <a:spcPts val="0"/>
              </a:spcBef>
              <a:spcAft>
                <a:spcPts val="0"/>
              </a:spcAft>
              <a:buClr>
                <a:srgbClr val="898989"/>
              </a:buClr>
              <a:buSzPts val="1200"/>
              <a:buFont typeface="Arial"/>
              <a:buNone/>
              <a:defRPr/>
            </a:lvl2pPr>
            <a:lvl3pPr indent="0" lvl="2" marL="0" marR="0" algn="r">
              <a:lnSpc>
                <a:spcPct val="100000"/>
              </a:lnSpc>
              <a:spcBef>
                <a:spcPts val="0"/>
              </a:spcBef>
              <a:spcAft>
                <a:spcPts val="0"/>
              </a:spcAft>
              <a:buClr>
                <a:srgbClr val="898989"/>
              </a:buClr>
              <a:buSzPts val="1200"/>
              <a:buFont typeface="Arial"/>
              <a:buNone/>
              <a:defRPr/>
            </a:lvl3pPr>
            <a:lvl4pPr indent="0" lvl="3" marL="0" marR="0" algn="r">
              <a:lnSpc>
                <a:spcPct val="100000"/>
              </a:lnSpc>
              <a:spcBef>
                <a:spcPts val="0"/>
              </a:spcBef>
              <a:spcAft>
                <a:spcPts val="0"/>
              </a:spcAft>
              <a:buClr>
                <a:srgbClr val="898989"/>
              </a:buClr>
              <a:buSzPts val="1200"/>
              <a:buFont typeface="Arial"/>
              <a:buNone/>
              <a:defRPr/>
            </a:lvl4pPr>
            <a:lvl5pPr indent="0" lvl="4" marL="0" marR="0" algn="r">
              <a:lnSpc>
                <a:spcPct val="100000"/>
              </a:lnSpc>
              <a:spcBef>
                <a:spcPts val="0"/>
              </a:spcBef>
              <a:spcAft>
                <a:spcPts val="0"/>
              </a:spcAft>
              <a:buClr>
                <a:srgbClr val="898989"/>
              </a:buClr>
              <a:buSzPts val="1200"/>
              <a:buFont typeface="Arial"/>
              <a:buNone/>
              <a:defRPr/>
            </a:lvl5pPr>
            <a:lvl6pPr indent="0" lvl="5" marL="0" marR="0" algn="r">
              <a:lnSpc>
                <a:spcPct val="100000"/>
              </a:lnSpc>
              <a:spcBef>
                <a:spcPts val="0"/>
              </a:spcBef>
              <a:spcAft>
                <a:spcPts val="0"/>
              </a:spcAft>
              <a:buClr>
                <a:srgbClr val="898989"/>
              </a:buClr>
              <a:buSzPts val="1200"/>
              <a:buFont typeface="Arial"/>
              <a:buNone/>
              <a:defRPr/>
            </a:lvl6pPr>
            <a:lvl7pPr indent="0" lvl="6" marL="0" marR="0" algn="r">
              <a:lnSpc>
                <a:spcPct val="100000"/>
              </a:lnSpc>
              <a:spcBef>
                <a:spcPts val="0"/>
              </a:spcBef>
              <a:spcAft>
                <a:spcPts val="0"/>
              </a:spcAft>
              <a:buClr>
                <a:srgbClr val="898989"/>
              </a:buClr>
              <a:buSzPts val="1200"/>
              <a:buFont typeface="Arial"/>
              <a:buNone/>
              <a:defRPr/>
            </a:lvl7pPr>
            <a:lvl8pPr indent="0" lvl="7" marL="0" marR="0" algn="r">
              <a:lnSpc>
                <a:spcPct val="100000"/>
              </a:lnSpc>
              <a:spcBef>
                <a:spcPts val="0"/>
              </a:spcBef>
              <a:spcAft>
                <a:spcPts val="0"/>
              </a:spcAft>
              <a:buClr>
                <a:srgbClr val="898989"/>
              </a:buClr>
              <a:buSzPts val="1200"/>
              <a:buFont typeface="Arial"/>
              <a:buNone/>
              <a:defRPr/>
            </a:lvl8pPr>
            <a:lvl9pPr indent="0" lvl="8" marL="0" marR="0" algn="r">
              <a:lnSpc>
                <a:spcPct val="100000"/>
              </a:lnSpc>
              <a:spcBef>
                <a:spcPts val="0"/>
              </a:spcBef>
              <a:spcAft>
                <a:spcPts val="0"/>
              </a:spcAft>
              <a:buClr>
                <a:srgbClr val="898989"/>
              </a:buClr>
              <a:buSzPts val="1200"/>
              <a:buFont typeface="Arial"/>
              <a:buNone/>
              <a:defRPr/>
            </a:lvl9pPr>
          </a:lstStyle>
          <a:p>
            <a:pPr indent="0" lvl="0" marL="0" rtl="0" algn="r">
              <a:spcBef>
                <a:spcPts val="0"/>
              </a:spcBef>
              <a:spcAft>
                <a:spcPts val="0"/>
              </a:spcAft>
              <a:buNone/>
            </a:pPr>
            <a:fld id="{00000000-1234-1234-1234-123412341234}" type="slidenum">
              <a:rPr lang="en-US"/>
              <a:t>‹#›</a:t>
            </a:fld>
            <a:endParaRPr b="0" i="0" sz="1200" u="none" cap="none" strike="noStrike">
              <a:solidFill>
                <a:srgbClr val="898989"/>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8" name="Shape 38"/>
        <p:cNvGrpSpPr/>
        <p:nvPr/>
      </p:nvGrpSpPr>
      <p:grpSpPr>
        <a:xfrm>
          <a:off x="0" y="0"/>
          <a:ext cx="0" cy="0"/>
          <a:chOff x="0" y="0"/>
          <a:chExt cx="0" cy="0"/>
        </a:xfrm>
      </p:grpSpPr>
      <p:sp>
        <p:nvSpPr>
          <p:cNvPr id="39" name="Google Shape;39;p6"/>
          <p:cNvSpPr txBox="1"/>
          <p:nvPr>
            <p:ph type="title"/>
          </p:nvPr>
        </p:nvSpPr>
        <p:spPr>
          <a:xfrm>
            <a:off x="457200" y="274320"/>
            <a:ext cx="8229600" cy="1143000"/>
          </a:xfrm>
          <a:prstGeom prst="rect">
            <a:avLst/>
          </a:prstGeom>
          <a:noFill/>
          <a:ln>
            <a:noFill/>
          </a:ln>
        </p:spPr>
        <p:txBody>
          <a:bodyPr anchorCtr="1" anchor="ctr" bIns="46775" lIns="90000" spcFirstLastPara="1" rIns="90000" wrap="square" tIns="46775">
            <a:noAutofit/>
          </a:bodyPr>
          <a:lstStyle>
            <a:lvl1pPr lvl="0" algn="ctr">
              <a:lnSpc>
                <a:spcPct val="100000"/>
              </a:lnSpc>
              <a:spcBef>
                <a:spcPts val="0"/>
              </a:spcBef>
              <a:spcAft>
                <a:spcPts val="0"/>
              </a:spcAft>
              <a:buClr>
                <a:srgbClr val="000000"/>
              </a:buClr>
              <a:buSzPts val="4400"/>
              <a:buFont typeface="Century Gothic"/>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 name="Google Shape;40;p6"/>
          <p:cNvSpPr txBox="1"/>
          <p:nvPr>
            <p:ph idx="1" type="body"/>
          </p:nvPr>
        </p:nvSpPr>
        <p:spPr>
          <a:xfrm>
            <a:off x="457200" y="1600200"/>
            <a:ext cx="4038603" cy="4525959"/>
          </a:xfrm>
          <a:prstGeom prst="rect">
            <a:avLst/>
          </a:prstGeom>
          <a:noFill/>
          <a:ln>
            <a:noFill/>
          </a:ln>
        </p:spPr>
        <p:txBody>
          <a:bodyPr anchorCtr="0" anchor="t" bIns="46775" lIns="90000" spcFirstLastPara="1" rIns="90000" wrap="square" tIns="46775">
            <a:noAutofit/>
          </a:bodyPr>
          <a:lstStyle>
            <a:lvl1pPr indent="-228600" lvl="0" marL="457200" algn="l">
              <a:lnSpc>
                <a:spcPct val="100000"/>
              </a:lnSpc>
              <a:spcBef>
                <a:spcPts val="800"/>
              </a:spcBef>
              <a:spcAft>
                <a:spcPts val="0"/>
              </a:spcAft>
              <a:buClr>
                <a:srgbClr val="000000"/>
              </a:buClr>
              <a:buSzPts val="3200"/>
              <a:buFont typeface="Batang"/>
              <a:buNone/>
              <a:defRPr/>
            </a:lvl1pPr>
            <a:lvl2pPr indent="-381000" lvl="1" marL="914400" algn="l">
              <a:lnSpc>
                <a:spcPct val="90000"/>
              </a:lnSpc>
              <a:spcBef>
                <a:spcPts val="500"/>
              </a:spcBef>
              <a:spcAft>
                <a:spcPts val="0"/>
              </a:spcAft>
              <a:buClr>
                <a:srgbClr val="000000"/>
              </a:buClr>
              <a:buSzPts val="2400"/>
              <a:buChar char="•"/>
              <a:defRPr/>
            </a:lvl2pPr>
            <a:lvl3pPr indent="-355600" lvl="2" marL="1371600" algn="l">
              <a:lnSpc>
                <a:spcPct val="90000"/>
              </a:lnSpc>
              <a:spcBef>
                <a:spcPts val="500"/>
              </a:spcBef>
              <a:spcAft>
                <a:spcPts val="0"/>
              </a:spcAft>
              <a:buClr>
                <a:srgbClr val="000000"/>
              </a:buClr>
              <a:buSzPts val="2000"/>
              <a:buChar char="•"/>
              <a:defRPr/>
            </a:lvl3pPr>
            <a:lvl4pPr indent="-342900" lvl="3" marL="1828800" algn="l">
              <a:lnSpc>
                <a:spcPct val="90000"/>
              </a:lnSpc>
              <a:spcBef>
                <a:spcPts val="500"/>
              </a:spcBef>
              <a:spcAft>
                <a:spcPts val="0"/>
              </a:spcAft>
              <a:buClr>
                <a:srgbClr val="000000"/>
              </a:buClr>
              <a:buSzPts val="1800"/>
              <a:buChar char="•"/>
              <a:defRPr/>
            </a:lvl4pPr>
            <a:lvl5pPr indent="-342900" lvl="4" marL="2286000" algn="l">
              <a:lnSpc>
                <a:spcPct val="90000"/>
              </a:lnSpc>
              <a:spcBef>
                <a:spcPts val="500"/>
              </a:spcBef>
              <a:spcAft>
                <a:spcPts val="0"/>
              </a:spcAft>
              <a:buClr>
                <a:srgbClr val="000000"/>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6"/>
          <p:cNvSpPr txBox="1"/>
          <p:nvPr>
            <p:ph idx="2" type="body"/>
          </p:nvPr>
        </p:nvSpPr>
        <p:spPr>
          <a:xfrm>
            <a:off x="4648196" y="1600200"/>
            <a:ext cx="4038603" cy="4525959"/>
          </a:xfrm>
          <a:prstGeom prst="rect">
            <a:avLst/>
          </a:prstGeom>
          <a:noFill/>
          <a:ln>
            <a:noFill/>
          </a:ln>
        </p:spPr>
        <p:txBody>
          <a:bodyPr anchorCtr="0" anchor="t" bIns="46775" lIns="90000" spcFirstLastPara="1" rIns="90000" wrap="square" tIns="46775">
            <a:noAutofit/>
          </a:bodyPr>
          <a:lstStyle>
            <a:lvl1pPr indent="-228600" lvl="0" marL="457200" algn="l">
              <a:lnSpc>
                <a:spcPct val="100000"/>
              </a:lnSpc>
              <a:spcBef>
                <a:spcPts val="800"/>
              </a:spcBef>
              <a:spcAft>
                <a:spcPts val="0"/>
              </a:spcAft>
              <a:buClr>
                <a:srgbClr val="000000"/>
              </a:buClr>
              <a:buSzPts val="3200"/>
              <a:buFont typeface="Batang"/>
              <a:buNone/>
              <a:defRPr/>
            </a:lvl1pPr>
            <a:lvl2pPr indent="-381000" lvl="1" marL="914400" algn="l">
              <a:lnSpc>
                <a:spcPct val="90000"/>
              </a:lnSpc>
              <a:spcBef>
                <a:spcPts val="500"/>
              </a:spcBef>
              <a:spcAft>
                <a:spcPts val="0"/>
              </a:spcAft>
              <a:buClr>
                <a:srgbClr val="000000"/>
              </a:buClr>
              <a:buSzPts val="2400"/>
              <a:buChar char="•"/>
              <a:defRPr/>
            </a:lvl2pPr>
            <a:lvl3pPr indent="-355600" lvl="2" marL="1371600" algn="l">
              <a:lnSpc>
                <a:spcPct val="90000"/>
              </a:lnSpc>
              <a:spcBef>
                <a:spcPts val="500"/>
              </a:spcBef>
              <a:spcAft>
                <a:spcPts val="0"/>
              </a:spcAft>
              <a:buClr>
                <a:srgbClr val="000000"/>
              </a:buClr>
              <a:buSzPts val="2000"/>
              <a:buChar char="•"/>
              <a:defRPr/>
            </a:lvl3pPr>
            <a:lvl4pPr indent="-342900" lvl="3" marL="1828800" algn="l">
              <a:lnSpc>
                <a:spcPct val="90000"/>
              </a:lnSpc>
              <a:spcBef>
                <a:spcPts val="500"/>
              </a:spcBef>
              <a:spcAft>
                <a:spcPts val="0"/>
              </a:spcAft>
              <a:buClr>
                <a:srgbClr val="000000"/>
              </a:buClr>
              <a:buSzPts val="1800"/>
              <a:buChar char="•"/>
              <a:defRPr/>
            </a:lvl4pPr>
            <a:lvl5pPr indent="-342900" lvl="4" marL="2286000" algn="l">
              <a:lnSpc>
                <a:spcPct val="90000"/>
              </a:lnSpc>
              <a:spcBef>
                <a:spcPts val="500"/>
              </a:spcBef>
              <a:spcAft>
                <a:spcPts val="0"/>
              </a:spcAft>
              <a:buClr>
                <a:srgbClr val="000000"/>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6"/>
          <p:cNvSpPr txBox="1"/>
          <p:nvPr>
            <p:ph idx="10" type="dt"/>
          </p:nvPr>
        </p:nvSpPr>
        <p:spPr>
          <a:xfrm>
            <a:off x="456843" y="6356515"/>
            <a:ext cx="2133715" cy="365037"/>
          </a:xfrm>
          <a:prstGeom prst="rect">
            <a:avLst/>
          </a:prstGeom>
          <a:noFill/>
          <a:ln>
            <a:noFill/>
          </a:ln>
        </p:spPr>
        <p:txBody>
          <a:bodyPr anchorCtr="0" anchor="ctr" bIns="46775" lIns="90000" spcFirstLastPara="1" rIns="90000" wrap="square" tIns="46775">
            <a:noAutofit/>
          </a:bodyPr>
          <a:lstStyle>
            <a:lvl1pPr lvl="0" algn="l">
              <a:lnSpc>
                <a:spcPct val="100000"/>
              </a:lnSpc>
              <a:spcBef>
                <a:spcPts val="0"/>
              </a:spcBef>
              <a:spcAft>
                <a:spcPts val="0"/>
              </a:spcAft>
              <a:buClr>
                <a:srgbClr val="000000"/>
              </a:buClr>
              <a:buSzPts val="24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6"/>
          <p:cNvSpPr txBox="1"/>
          <p:nvPr>
            <p:ph idx="11" type="ftr"/>
          </p:nvPr>
        </p:nvSpPr>
        <p:spPr>
          <a:xfrm>
            <a:off x="3124075" y="6356515"/>
            <a:ext cx="2895840" cy="365037"/>
          </a:xfrm>
          <a:prstGeom prst="rect">
            <a:avLst/>
          </a:prstGeom>
          <a:noFill/>
          <a:ln>
            <a:noFill/>
          </a:ln>
        </p:spPr>
        <p:txBody>
          <a:bodyPr anchorCtr="0" anchor="ctr" bIns="46775" lIns="90000" spcFirstLastPara="1" rIns="90000" wrap="square" tIns="46775">
            <a:noAutofit/>
          </a:bodyPr>
          <a:lstStyle>
            <a:lvl1pPr lvl="0" algn="l">
              <a:lnSpc>
                <a:spcPct val="100000"/>
              </a:lnSpc>
              <a:spcBef>
                <a:spcPts val="0"/>
              </a:spcBef>
              <a:spcAft>
                <a:spcPts val="0"/>
              </a:spcAft>
              <a:buClr>
                <a:srgbClr val="000000"/>
              </a:buClr>
              <a:buSzPts val="24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6"/>
          <p:cNvSpPr txBox="1"/>
          <p:nvPr>
            <p:ph idx="12" type="sldNum"/>
          </p:nvPr>
        </p:nvSpPr>
        <p:spPr>
          <a:xfrm>
            <a:off x="6552718" y="6356515"/>
            <a:ext cx="2133715" cy="365037"/>
          </a:xfrm>
          <a:prstGeom prst="rect">
            <a:avLst/>
          </a:prstGeom>
          <a:noFill/>
          <a:ln>
            <a:noFill/>
          </a:ln>
        </p:spPr>
        <p:txBody>
          <a:bodyPr anchorCtr="0" anchor="ctr" bIns="46775" lIns="90000" spcFirstLastPara="1" rIns="90000" wrap="square" tIns="46775">
            <a:noAutofit/>
          </a:bodyPr>
          <a:lstStyle>
            <a:lvl1pPr indent="0" lvl="0" marL="0" marR="0" algn="r">
              <a:lnSpc>
                <a:spcPct val="100000"/>
              </a:lnSpc>
              <a:spcBef>
                <a:spcPts val="0"/>
              </a:spcBef>
              <a:spcAft>
                <a:spcPts val="0"/>
              </a:spcAft>
              <a:buClr>
                <a:srgbClr val="898989"/>
              </a:buClr>
              <a:buSzPts val="1200"/>
              <a:buFont typeface="Arial"/>
              <a:buNone/>
              <a:defRPr/>
            </a:lvl1pPr>
            <a:lvl2pPr indent="0" lvl="1" marL="0" marR="0" algn="r">
              <a:lnSpc>
                <a:spcPct val="100000"/>
              </a:lnSpc>
              <a:spcBef>
                <a:spcPts val="0"/>
              </a:spcBef>
              <a:spcAft>
                <a:spcPts val="0"/>
              </a:spcAft>
              <a:buClr>
                <a:srgbClr val="898989"/>
              </a:buClr>
              <a:buSzPts val="1200"/>
              <a:buFont typeface="Arial"/>
              <a:buNone/>
              <a:defRPr/>
            </a:lvl2pPr>
            <a:lvl3pPr indent="0" lvl="2" marL="0" marR="0" algn="r">
              <a:lnSpc>
                <a:spcPct val="100000"/>
              </a:lnSpc>
              <a:spcBef>
                <a:spcPts val="0"/>
              </a:spcBef>
              <a:spcAft>
                <a:spcPts val="0"/>
              </a:spcAft>
              <a:buClr>
                <a:srgbClr val="898989"/>
              </a:buClr>
              <a:buSzPts val="1200"/>
              <a:buFont typeface="Arial"/>
              <a:buNone/>
              <a:defRPr/>
            </a:lvl3pPr>
            <a:lvl4pPr indent="0" lvl="3" marL="0" marR="0" algn="r">
              <a:lnSpc>
                <a:spcPct val="100000"/>
              </a:lnSpc>
              <a:spcBef>
                <a:spcPts val="0"/>
              </a:spcBef>
              <a:spcAft>
                <a:spcPts val="0"/>
              </a:spcAft>
              <a:buClr>
                <a:srgbClr val="898989"/>
              </a:buClr>
              <a:buSzPts val="1200"/>
              <a:buFont typeface="Arial"/>
              <a:buNone/>
              <a:defRPr/>
            </a:lvl4pPr>
            <a:lvl5pPr indent="0" lvl="4" marL="0" marR="0" algn="r">
              <a:lnSpc>
                <a:spcPct val="100000"/>
              </a:lnSpc>
              <a:spcBef>
                <a:spcPts val="0"/>
              </a:spcBef>
              <a:spcAft>
                <a:spcPts val="0"/>
              </a:spcAft>
              <a:buClr>
                <a:srgbClr val="898989"/>
              </a:buClr>
              <a:buSzPts val="1200"/>
              <a:buFont typeface="Arial"/>
              <a:buNone/>
              <a:defRPr/>
            </a:lvl5pPr>
            <a:lvl6pPr indent="0" lvl="5" marL="0" marR="0" algn="r">
              <a:lnSpc>
                <a:spcPct val="100000"/>
              </a:lnSpc>
              <a:spcBef>
                <a:spcPts val="0"/>
              </a:spcBef>
              <a:spcAft>
                <a:spcPts val="0"/>
              </a:spcAft>
              <a:buClr>
                <a:srgbClr val="898989"/>
              </a:buClr>
              <a:buSzPts val="1200"/>
              <a:buFont typeface="Arial"/>
              <a:buNone/>
              <a:defRPr/>
            </a:lvl6pPr>
            <a:lvl7pPr indent="0" lvl="6" marL="0" marR="0" algn="r">
              <a:lnSpc>
                <a:spcPct val="100000"/>
              </a:lnSpc>
              <a:spcBef>
                <a:spcPts val="0"/>
              </a:spcBef>
              <a:spcAft>
                <a:spcPts val="0"/>
              </a:spcAft>
              <a:buClr>
                <a:srgbClr val="898989"/>
              </a:buClr>
              <a:buSzPts val="1200"/>
              <a:buFont typeface="Arial"/>
              <a:buNone/>
              <a:defRPr/>
            </a:lvl7pPr>
            <a:lvl8pPr indent="0" lvl="7" marL="0" marR="0" algn="r">
              <a:lnSpc>
                <a:spcPct val="100000"/>
              </a:lnSpc>
              <a:spcBef>
                <a:spcPts val="0"/>
              </a:spcBef>
              <a:spcAft>
                <a:spcPts val="0"/>
              </a:spcAft>
              <a:buClr>
                <a:srgbClr val="898989"/>
              </a:buClr>
              <a:buSzPts val="1200"/>
              <a:buFont typeface="Arial"/>
              <a:buNone/>
              <a:defRPr/>
            </a:lvl8pPr>
            <a:lvl9pPr indent="0" lvl="8" marL="0" marR="0" algn="r">
              <a:lnSpc>
                <a:spcPct val="100000"/>
              </a:lnSpc>
              <a:spcBef>
                <a:spcPts val="0"/>
              </a:spcBef>
              <a:spcAft>
                <a:spcPts val="0"/>
              </a:spcAft>
              <a:buClr>
                <a:srgbClr val="898989"/>
              </a:buClr>
              <a:buSzPts val="1200"/>
              <a:buFont typeface="Arial"/>
              <a:buNone/>
              <a:defRPr/>
            </a:lvl9pPr>
          </a:lstStyle>
          <a:p>
            <a:pPr indent="0" lvl="0" marL="0" rtl="0" algn="r">
              <a:spcBef>
                <a:spcPts val="0"/>
              </a:spcBef>
              <a:spcAft>
                <a:spcPts val="0"/>
              </a:spcAft>
              <a:buNone/>
            </a:pPr>
            <a:fld id="{00000000-1234-1234-1234-123412341234}" type="slidenum">
              <a:rPr lang="en-US"/>
              <a:t>‹#›</a:t>
            </a:fld>
            <a:endParaRPr b="0" i="0" sz="1200" u="none" cap="none" strike="noStrike">
              <a:solidFill>
                <a:srgbClr val="898989"/>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5" name="Shape 45"/>
        <p:cNvGrpSpPr/>
        <p:nvPr/>
      </p:nvGrpSpPr>
      <p:grpSpPr>
        <a:xfrm>
          <a:off x="0" y="0"/>
          <a:ext cx="0" cy="0"/>
          <a:chOff x="0" y="0"/>
          <a:chExt cx="0" cy="0"/>
        </a:xfrm>
      </p:grpSpPr>
      <p:sp>
        <p:nvSpPr>
          <p:cNvPr id="46" name="Google Shape;46;p7"/>
          <p:cNvSpPr txBox="1"/>
          <p:nvPr>
            <p:ph type="title"/>
          </p:nvPr>
        </p:nvSpPr>
        <p:spPr>
          <a:xfrm>
            <a:off x="630241" y="365129"/>
            <a:ext cx="7886700" cy="1325559"/>
          </a:xfrm>
          <a:prstGeom prst="rect">
            <a:avLst/>
          </a:prstGeom>
          <a:noFill/>
          <a:ln>
            <a:noFill/>
          </a:ln>
        </p:spPr>
        <p:txBody>
          <a:bodyPr anchorCtr="1" anchor="ctr" bIns="46775" lIns="90000" spcFirstLastPara="1" rIns="90000" wrap="square" tIns="46775">
            <a:noAutofit/>
          </a:bodyPr>
          <a:lstStyle>
            <a:lvl1pPr lvl="0" algn="ctr">
              <a:lnSpc>
                <a:spcPct val="100000"/>
              </a:lnSpc>
              <a:spcBef>
                <a:spcPts val="0"/>
              </a:spcBef>
              <a:spcAft>
                <a:spcPts val="0"/>
              </a:spcAft>
              <a:buClr>
                <a:srgbClr val="000000"/>
              </a:buClr>
              <a:buSzPts val="4400"/>
              <a:buFont typeface="Century Gothic"/>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7"/>
          <p:cNvSpPr txBox="1"/>
          <p:nvPr>
            <p:ph idx="1" type="body"/>
          </p:nvPr>
        </p:nvSpPr>
        <p:spPr>
          <a:xfrm>
            <a:off x="630241" y="1681160"/>
            <a:ext cx="3868734" cy="823910"/>
          </a:xfrm>
          <a:prstGeom prst="rect">
            <a:avLst/>
          </a:prstGeom>
          <a:noFill/>
          <a:ln>
            <a:noFill/>
          </a:ln>
        </p:spPr>
        <p:txBody>
          <a:bodyPr anchorCtr="0" anchor="b" bIns="46775" lIns="90000" spcFirstLastPara="1" rIns="90000" wrap="square" tIns="46775">
            <a:noAutofit/>
          </a:bodyPr>
          <a:lstStyle>
            <a:lvl1pPr indent="-228600" lvl="0" marL="457200" algn="l">
              <a:lnSpc>
                <a:spcPct val="100000"/>
              </a:lnSpc>
              <a:spcBef>
                <a:spcPts val="800"/>
              </a:spcBef>
              <a:spcAft>
                <a:spcPts val="0"/>
              </a:spcAft>
              <a:buClr>
                <a:srgbClr val="000000"/>
              </a:buClr>
              <a:buSzPts val="2400"/>
              <a:buFont typeface="Batang"/>
              <a:buNone/>
              <a:defRPr b="1" sz="2400"/>
            </a:lvl1pPr>
            <a:lvl2pPr indent="-342900" lvl="1" marL="914400" algn="l">
              <a:lnSpc>
                <a:spcPct val="90000"/>
              </a:lnSpc>
              <a:spcBef>
                <a:spcPts val="500"/>
              </a:spcBef>
              <a:spcAft>
                <a:spcPts val="0"/>
              </a:spcAft>
              <a:buClr>
                <a:srgbClr val="000000"/>
              </a:buClr>
              <a:buSzPts val="1800"/>
              <a:buChar char="•"/>
              <a:defRPr/>
            </a:lvl2pPr>
            <a:lvl3pPr indent="-342900" lvl="2" marL="1371600" algn="l">
              <a:lnSpc>
                <a:spcPct val="90000"/>
              </a:lnSpc>
              <a:spcBef>
                <a:spcPts val="500"/>
              </a:spcBef>
              <a:spcAft>
                <a:spcPts val="0"/>
              </a:spcAft>
              <a:buClr>
                <a:srgbClr val="000000"/>
              </a:buClr>
              <a:buSzPts val="1800"/>
              <a:buChar char="•"/>
              <a:defRPr/>
            </a:lvl3pPr>
            <a:lvl4pPr indent="-342900" lvl="3" marL="1828800" algn="l">
              <a:lnSpc>
                <a:spcPct val="90000"/>
              </a:lnSpc>
              <a:spcBef>
                <a:spcPts val="500"/>
              </a:spcBef>
              <a:spcAft>
                <a:spcPts val="0"/>
              </a:spcAft>
              <a:buClr>
                <a:srgbClr val="000000"/>
              </a:buClr>
              <a:buSzPts val="1800"/>
              <a:buChar char="•"/>
              <a:defRPr/>
            </a:lvl4pPr>
            <a:lvl5pPr indent="-342900" lvl="4" marL="2286000" algn="l">
              <a:lnSpc>
                <a:spcPct val="90000"/>
              </a:lnSpc>
              <a:spcBef>
                <a:spcPts val="500"/>
              </a:spcBef>
              <a:spcAft>
                <a:spcPts val="0"/>
              </a:spcAft>
              <a:buClr>
                <a:srgbClr val="000000"/>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7"/>
          <p:cNvSpPr txBox="1"/>
          <p:nvPr>
            <p:ph idx="2" type="body"/>
          </p:nvPr>
        </p:nvSpPr>
        <p:spPr>
          <a:xfrm>
            <a:off x="630241" y="2505071"/>
            <a:ext cx="3868734" cy="3684583"/>
          </a:xfrm>
          <a:prstGeom prst="rect">
            <a:avLst/>
          </a:prstGeom>
          <a:noFill/>
          <a:ln>
            <a:noFill/>
          </a:ln>
        </p:spPr>
        <p:txBody>
          <a:bodyPr anchorCtr="0" anchor="t" bIns="46775" lIns="90000" spcFirstLastPara="1" rIns="90000" wrap="square" tIns="46775">
            <a:noAutofit/>
          </a:bodyPr>
          <a:lstStyle>
            <a:lvl1pPr indent="-228600" lvl="0" marL="457200" algn="l">
              <a:lnSpc>
                <a:spcPct val="100000"/>
              </a:lnSpc>
              <a:spcBef>
                <a:spcPts val="800"/>
              </a:spcBef>
              <a:spcAft>
                <a:spcPts val="0"/>
              </a:spcAft>
              <a:buClr>
                <a:srgbClr val="000000"/>
              </a:buClr>
              <a:buSzPts val="3200"/>
              <a:buFont typeface="Batang"/>
              <a:buNone/>
              <a:defRPr/>
            </a:lvl1pPr>
            <a:lvl2pPr indent="-381000" lvl="1" marL="914400" algn="l">
              <a:lnSpc>
                <a:spcPct val="90000"/>
              </a:lnSpc>
              <a:spcBef>
                <a:spcPts val="500"/>
              </a:spcBef>
              <a:spcAft>
                <a:spcPts val="0"/>
              </a:spcAft>
              <a:buClr>
                <a:srgbClr val="000000"/>
              </a:buClr>
              <a:buSzPts val="2400"/>
              <a:buChar char="•"/>
              <a:defRPr/>
            </a:lvl2pPr>
            <a:lvl3pPr indent="-355600" lvl="2" marL="1371600" algn="l">
              <a:lnSpc>
                <a:spcPct val="90000"/>
              </a:lnSpc>
              <a:spcBef>
                <a:spcPts val="500"/>
              </a:spcBef>
              <a:spcAft>
                <a:spcPts val="0"/>
              </a:spcAft>
              <a:buClr>
                <a:srgbClr val="000000"/>
              </a:buClr>
              <a:buSzPts val="2000"/>
              <a:buChar char="•"/>
              <a:defRPr/>
            </a:lvl3pPr>
            <a:lvl4pPr indent="-342900" lvl="3" marL="1828800" algn="l">
              <a:lnSpc>
                <a:spcPct val="90000"/>
              </a:lnSpc>
              <a:spcBef>
                <a:spcPts val="500"/>
              </a:spcBef>
              <a:spcAft>
                <a:spcPts val="0"/>
              </a:spcAft>
              <a:buClr>
                <a:srgbClr val="000000"/>
              </a:buClr>
              <a:buSzPts val="1800"/>
              <a:buChar char="•"/>
              <a:defRPr/>
            </a:lvl4pPr>
            <a:lvl5pPr indent="-342900" lvl="4" marL="2286000" algn="l">
              <a:lnSpc>
                <a:spcPct val="90000"/>
              </a:lnSpc>
              <a:spcBef>
                <a:spcPts val="500"/>
              </a:spcBef>
              <a:spcAft>
                <a:spcPts val="0"/>
              </a:spcAft>
              <a:buClr>
                <a:srgbClr val="000000"/>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 name="Google Shape;49;p7"/>
          <p:cNvSpPr txBox="1"/>
          <p:nvPr>
            <p:ph idx="3" type="body"/>
          </p:nvPr>
        </p:nvSpPr>
        <p:spPr>
          <a:xfrm>
            <a:off x="4629149" y="1681160"/>
            <a:ext cx="3887791" cy="823910"/>
          </a:xfrm>
          <a:prstGeom prst="rect">
            <a:avLst/>
          </a:prstGeom>
          <a:noFill/>
          <a:ln>
            <a:noFill/>
          </a:ln>
        </p:spPr>
        <p:txBody>
          <a:bodyPr anchorCtr="0" anchor="b" bIns="46775" lIns="90000" spcFirstLastPara="1" rIns="90000" wrap="square" tIns="46775">
            <a:noAutofit/>
          </a:bodyPr>
          <a:lstStyle>
            <a:lvl1pPr indent="-228600" lvl="0" marL="457200" algn="l">
              <a:lnSpc>
                <a:spcPct val="100000"/>
              </a:lnSpc>
              <a:spcBef>
                <a:spcPts val="800"/>
              </a:spcBef>
              <a:spcAft>
                <a:spcPts val="0"/>
              </a:spcAft>
              <a:buClr>
                <a:srgbClr val="000000"/>
              </a:buClr>
              <a:buSzPts val="2400"/>
              <a:buFont typeface="Batang"/>
              <a:buNone/>
              <a:defRPr b="1" sz="2400"/>
            </a:lvl1pPr>
            <a:lvl2pPr indent="-342900" lvl="1" marL="914400" algn="l">
              <a:lnSpc>
                <a:spcPct val="90000"/>
              </a:lnSpc>
              <a:spcBef>
                <a:spcPts val="500"/>
              </a:spcBef>
              <a:spcAft>
                <a:spcPts val="0"/>
              </a:spcAft>
              <a:buClr>
                <a:srgbClr val="000000"/>
              </a:buClr>
              <a:buSzPts val="1800"/>
              <a:buChar char="•"/>
              <a:defRPr/>
            </a:lvl2pPr>
            <a:lvl3pPr indent="-342900" lvl="2" marL="1371600" algn="l">
              <a:lnSpc>
                <a:spcPct val="90000"/>
              </a:lnSpc>
              <a:spcBef>
                <a:spcPts val="500"/>
              </a:spcBef>
              <a:spcAft>
                <a:spcPts val="0"/>
              </a:spcAft>
              <a:buClr>
                <a:srgbClr val="000000"/>
              </a:buClr>
              <a:buSzPts val="1800"/>
              <a:buChar char="•"/>
              <a:defRPr/>
            </a:lvl3pPr>
            <a:lvl4pPr indent="-342900" lvl="3" marL="1828800" algn="l">
              <a:lnSpc>
                <a:spcPct val="90000"/>
              </a:lnSpc>
              <a:spcBef>
                <a:spcPts val="500"/>
              </a:spcBef>
              <a:spcAft>
                <a:spcPts val="0"/>
              </a:spcAft>
              <a:buClr>
                <a:srgbClr val="000000"/>
              </a:buClr>
              <a:buSzPts val="1800"/>
              <a:buChar char="•"/>
              <a:defRPr/>
            </a:lvl4pPr>
            <a:lvl5pPr indent="-342900" lvl="4" marL="2286000" algn="l">
              <a:lnSpc>
                <a:spcPct val="90000"/>
              </a:lnSpc>
              <a:spcBef>
                <a:spcPts val="500"/>
              </a:spcBef>
              <a:spcAft>
                <a:spcPts val="0"/>
              </a:spcAft>
              <a:buClr>
                <a:srgbClr val="000000"/>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7"/>
          <p:cNvSpPr txBox="1"/>
          <p:nvPr>
            <p:ph idx="4" type="body"/>
          </p:nvPr>
        </p:nvSpPr>
        <p:spPr>
          <a:xfrm>
            <a:off x="4629149" y="2505071"/>
            <a:ext cx="3887791" cy="3684583"/>
          </a:xfrm>
          <a:prstGeom prst="rect">
            <a:avLst/>
          </a:prstGeom>
          <a:noFill/>
          <a:ln>
            <a:noFill/>
          </a:ln>
        </p:spPr>
        <p:txBody>
          <a:bodyPr anchorCtr="0" anchor="t" bIns="46775" lIns="90000" spcFirstLastPara="1" rIns="90000" wrap="square" tIns="46775">
            <a:noAutofit/>
          </a:bodyPr>
          <a:lstStyle>
            <a:lvl1pPr indent="-228600" lvl="0" marL="457200" algn="l">
              <a:lnSpc>
                <a:spcPct val="100000"/>
              </a:lnSpc>
              <a:spcBef>
                <a:spcPts val="800"/>
              </a:spcBef>
              <a:spcAft>
                <a:spcPts val="0"/>
              </a:spcAft>
              <a:buClr>
                <a:srgbClr val="000000"/>
              </a:buClr>
              <a:buSzPts val="3200"/>
              <a:buFont typeface="Batang"/>
              <a:buNone/>
              <a:defRPr/>
            </a:lvl1pPr>
            <a:lvl2pPr indent="-381000" lvl="1" marL="914400" algn="l">
              <a:lnSpc>
                <a:spcPct val="90000"/>
              </a:lnSpc>
              <a:spcBef>
                <a:spcPts val="500"/>
              </a:spcBef>
              <a:spcAft>
                <a:spcPts val="0"/>
              </a:spcAft>
              <a:buClr>
                <a:srgbClr val="000000"/>
              </a:buClr>
              <a:buSzPts val="2400"/>
              <a:buChar char="•"/>
              <a:defRPr/>
            </a:lvl2pPr>
            <a:lvl3pPr indent="-355600" lvl="2" marL="1371600" algn="l">
              <a:lnSpc>
                <a:spcPct val="90000"/>
              </a:lnSpc>
              <a:spcBef>
                <a:spcPts val="500"/>
              </a:spcBef>
              <a:spcAft>
                <a:spcPts val="0"/>
              </a:spcAft>
              <a:buClr>
                <a:srgbClr val="000000"/>
              </a:buClr>
              <a:buSzPts val="2000"/>
              <a:buChar char="•"/>
              <a:defRPr/>
            </a:lvl3pPr>
            <a:lvl4pPr indent="-342900" lvl="3" marL="1828800" algn="l">
              <a:lnSpc>
                <a:spcPct val="90000"/>
              </a:lnSpc>
              <a:spcBef>
                <a:spcPts val="500"/>
              </a:spcBef>
              <a:spcAft>
                <a:spcPts val="0"/>
              </a:spcAft>
              <a:buClr>
                <a:srgbClr val="000000"/>
              </a:buClr>
              <a:buSzPts val="1800"/>
              <a:buChar char="•"/>
              <a:defRPr/>
            </a:lvl4pPr>
            <a:lvl5pPr indent="-342900" lvl="4" marL="2286000" algn="l">
              <a:lnSpc>
                <a:spcPct val="90000"/>
              </a:lnSpc>
              <a:spcBef>
                <a:spcPts val="500"/>
              </a:spcBef>
              <a:spcAft>
                <a:spcPts val="0"/>
              </a:spcAft>
              <a:buClr>
                <a:srgbClr val="000000"/>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7"/>
          <p:cNvSpPr txBox="1"/>
          <p:nvPr>
            <p:ph idx="10" type="dt"/>
          </p:nvPr>
        </p:nvSpPr>
        <p:spPr>
          <a:xfrm>
            <a:off x="456843" y="6356515"/>
            <a:ext cx="2133715" cy="365037"/>
          </a:xfrm>
          <a:prstGeom prst="rect">
            <a:avLst/>
          </a:prstGeom>
          <a:noFill/>
          <a:ln>
            <a:noFill/>
          </a:ln>
        </p:spPr>
        <p:txBody>
          <a:bodyPr anchorCtr="0" anchor="ctr" bIns="46775" lIns="90000" spcFirstLastPara="1" rIns="90000" wrap="square" tIns="46775">
            <a:noAutofit/>
          </a:bodyPr>
          <a:lstStyle>
            <a:lvl1pPr lvl="0" algn="l">
              <a:lnSpc>
                <a:spcPct val="100000"/>
              </a:lnSpc>
              <a:spcBef>
                <a:spcPts val="0"/>
              </a:spcBef>
              <a:spcAft>
                <a:spcPts val="0"/>
              </a:spcAft>
              <a:buClr>
                <a:srgbClr val="000000"/>
              </a:buClr>
              <a:buSzPts val="24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7"/>
          <p:cNvSpPr txBox="1"/>
          <p:nvPr>
            <p:ph idx="11" type="ftr"/>
          </p:nvPr>
        </p:nvSpPr>
        <p:spPr>
          <a:xfrm>
            <a:off x="3124075" y="6356515"/>
            <a:ext cx="2895840" cy="365037"/>
          </a:xfrm>
          <a:prstGeom prst="rect">
            <a:avLst/>
          </a:prstGeom>
          <a:noFill/>
          <a:ln>
            <a:noFill/>
          </a:ln>
        </p:spPr>
        <p:txBody>
          <a:bodyPr anchorCtr="0" anchor="ctr" bIns="46775" lIns="90000" spcFirstLastPara="1" rIns="90000" wrap="square" tIns="46775">
            <a:noAutofit/>
          </a:bodyPr>
          <a:lstStyle>
            <a:lvl1pPr lvl="0" algn="l">
              <a:lnSpc>
                <a:spcPct val="100000"/>
              </a:lnSpc>
              <a:spcBef>
                <a:spcPts val="0"/>
              </a:spcBef>
              <a:spcAft>
                <a:spcPts val="0"/>
              </a:spcAft>
              <a:buClr>
                <a:srgbClr val="000000"/>
              </a:buClr>
              <a:buSzPts val="24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7"/>
          <p:cNvSpPr txBox="1"/>
          <p:nvPr>
            <p:ph idx="12" type="sldNum"/>
          </p:nvPr>
        </p:nvSpPr>
        <p:spPr>
          <a:xfrm>
            <a:off x="6552718" y="6356515"/>
            <a:ext cx="2133715" cy="365037"/>
          </a:xfrm>
          <a:prstGeom prst="rect">
            <a:avLst/>
          </a:prstGeom>
          <a:noFill/>
          <a:ln>
            <a:noFill/>
          </a:ln>
        </p:spPr>
        <p:txBody>
          <a:bodyPr anchorCtr="0" anchor="ctr" bIns="46775" lIns="90000" spcFirstLastPara="1" rIns="90000" wrap="square" tIns="46775">
            <a:noAutofit/>
          </a:bodyPr>
          <a:lstStyle>
            <a:lvl1pPr indent="0" lvl="0" marL="0" marR="0" algn="r">
              <a:lnSpc>
                <a:spcPct val="100000"/>
              </a:lnSpc>
              <a:spcBef>
                <a:spcPts val="0"/>
              </a:spcBef>
              <a:spcAft>
                <a:spcPts val="0"/>
              </a:spcAft>
              <a:buClr>
                <a:srgbClr val="898989"/>
              </a:buClr>
              <a:buSzPts val="1200"/>
              <a:buFont typeface="Arial"/>
              <a:buNone/>
              <a:defRPr/>
            </a:lvl1pPr>
            <a:lvl2pPr indent="0" lvl="1" marL="0" marR="0" algn="r">
              <a:lnSpc>
                <a:spcPct val="100000"/>
              </a:lnSpc>
              <a:spcBef>
                <a:spcPts val="0"/>
              </a:spcBef>
              <a:spcAft>
                <a:spcPts val="0"/>
              </a:spcAft>
              <a:buClr>
                <a:srgbClr val="898989"/>
              </a:buClr>
              <a:buSzPts val="1200"/>
              <a:buFont typeface="Arial"/>
              <a:buNone/>
              <a:defRPr/>
            </a:lvl2pPr>
            <a:lvl3pPr indent="0" lvl="2" marL="0" marR="0" algn="r">
              <a:lnSpc>
                <a:spcPct val="100000"/>
              </a:lnSpc>
              <a:spcBef>
                <a:spcPts val="0"/>
              </a:spcBef>
              <a:spcAft>
                <a:spcPts val="0"/>
              </a:spcAft>
              <a:buClr>
                <a:srgbClr val="898989"/>
              </a:buClr>
              <a:buSzPts val="1200"/>
              <a:buFont typeface="Arial"/>
              <a:buNone/>
              <a:defRPr/>
            </a:lvl3pPr>
            <a:lvl4pPr indent="0" lvl="3" marL="0" marR="0" algn="r">
              <a:lnSpc>
                <a:spcPct val="100000"/>
              </a:lnSpc>
              <a:spcBef>
                <a:spcPts val="0"/>
              </a:spcBef>
              <a:spcAft>
                <a:spcPts val="0"/>
              </a:spcAft>
              <a:buClr>
                <a:srgbClr val="898989"/>
              </a:buClr>
              <a:buSzPts val="1200"/>
              <a:buFont typeface="Arial"/>
              <a:buNone/>
              <a:defRPr/>
            </a:lvl4pPr>
            <a:lvl5pPr indent="0" lvl="4" marL="0" marR="0" algn="r">
              <a:lnSpc>
                <a:spcPct val="100000"/>
              </a:lnSpc>
              <a:spcBef>
                <a:spcPts val="0"/>
              </a:spcBef>
              <a:spcAft>
                <a:spcPts val="0"/>
              </a:spcAft>
              <a:buClr>
                <a:srgbClr val="898989"/>
              </a:buClr>
              <a:buSzPts val="1200"/>
              <a:buFont typeface="Arial"/>
              <a:buNone/>
              <a:defRPr/>
            </a:lvl5pPr>
            <a:lvl6pPr indent="0" lvl="5" marL="0" marR="0" algn="r">
              <a:lnSpc>
                <a:spcPct val="100000"/>
              </a:lnSpc>
              <a:spcBef>
                <a:spcPts val="0"/>
              </a:spcBef>
              <a:spcAft>
                <a:spcPts val="0"/>
              </a:spcAft>
              <a:buClr>
                <a:srgbClr val="898989"/>
              </a:buClr>
              <a:buSzPts val="1200"/>
              <a:buFont typeface="Arial"/>
              <a:buNone/>
              <a:defRPr/>
            </a:lvl6pPr>
            <a:lvl7pPr indent="0" lvl="6" marL="0" marR="0" algn="r">
              <a:lnSpc>
                <a:spcPct val="100000"/>
              </a:lnSpc>
              <a:spcBef>
                <a:spcPts val="0"/>
              </a:spcBef>
              <a:spcAft>
                <a:spcPts val="0"/>
              </a:spcAft>
              <a:buClr>
                <a:srgbClr val="898989"/>
              </a:buClr>
              <a:buSzPts val="1200"/>
              <a:buFont typeface="Arial"/>
              <a:buNone/>
              <a:defRPr/>
            </a:lvl7pPr>
            <a:lvl8pPr indent="0" lvl="7" marL="0" marR="0" algn="r">
              <a:lnSpc>
                <a:spcPct val="100000"/>
              </a:lnSpc>
              <a:spcBef>
                <a:spcPts val="0"/>
              </a:spcBef>
              <a:spcAft>
                <a:spcPts val="0"/>
              </a:spcAft>
              <a:buClr>
                <a:srgbClr val="898989"/>
              </a:buClr>
              <a:buSzPts val="1200"/>
              <a:buFont typeface="Arial"/>
              <a:buNone/>
              <a:defRPr/>
            </a:lvl8pPr>
            <a:lvl9pPr indent="0" lvl="8" marL="0" marR="0" algn="r">
              <a:lnSpc>
                <a:spcPct val="100000"/>
              </a:lnSpc>
              <a:spcBef>
                <a:spcPts val="0"/>
              </a:spcBef>
              <a:spcAft>
                <a:spcPts val="0"/>
              </a:spcAft>
              <a:buClr>
                <a:srgbClr val="898989"/>
              </a:buClr>
              <a:buSzPts val="1200"/>
              <a:buFont typeface="Arial"/>
              <a:buNone/>
              <a:defRPr/>
            </a:lvl9pPr>
          </a:lstStyle>
          <a:p>
            <a:pPr indent="0" lvl="0" marL="0" rtl="0" algn="r">
              <a:spcBef>
                <a:spcPts val="0"/>
              </a:spcBef>
              <a:spcAft>
                <a:spcPts val="0"/>
              </a:spcAft>
              <a:buNone/>
            </a:pPr>
            <a:fld id="{00000000-1234-1234-1234-123412341234}" type="slidenum">
              <a:rPr lang="en-US"/>
              <a:t>‹#›</a:t>
            </a:fld>
            <a:endParaRPr b="0" i="0" sz="1200" u="none" cap="none" strike="noStrike">
              <a:solidFill>
                <a:srgbClr val="898989"/>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4" name="Shape 54"/>
        <p:cNvGrpSpPr/>
        <p:nvPr/>
      </p:nvGrpSpPr>
      <p:grpSpPr>
        <a:xfrm>
          <a:off x="0" y="0"/>
          <a:ext cx="0" cy="0"/>
          <a:chOff x="0" y="0"/>
          <a:chExt cx="0" cy="0"/>
        </a:xfrm>
      </p:grpSpPr>
      <p:sp>
        <p:nvSpPr>
          <p:cNvPr id="55" name="Google Shape;55;p8"/>
          <p:cNvSpPr txBox="1"/>
          <p:nvPr>
            <p:ph type="title"/>
          </p:nvPr>
        </p:nvSpPr>
        <p:spPr>
          <a:xfrm>
            <a:off x="457200" y="274320"/>
            <a:ext cx="8229600" cy="1143000"/>
          </a:xfrm>
          <a:prstGeom prst="rect">
            <a:avLst/>
          </a:prstGeom>
          <a:noFill/>
          <a:ln>
            <a:noFill/>
          </a:ln>
        </p:spPr>
        <p:txBody>
          <a:bodyPr anchorCtr="1" anchor="ctr" bIns="46775" lIns="90000" spcFirstLastPara="1" rIns="90000" wrap="square" tIns="46775">
            <a:noAutofit/>
          </a:bodyPr>
          <a:lstStyle>
            <a:lvl1pPr lvl="0" algn="ctr">
              <a:lnSpc>
                <a:spcPct val="100000"/>
              </a:lnSpc>
              <a:spcBef>
                <a:spcPts val="0"/>
              </a:spcBef>
              <a:spcAft>
                <a:spcPts val="0"/>
              </a:spcAft>
              <a:buClr>
                <a:srgbClr val="000000"/>
              </a:buClr>
              <a:buSzPts val="4400"/>
              <a:buFont typeface="Century Gothic"/>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8"/>
          <p:cNvSpPr txBox="1"/>
          <p:nvPr>
            <p:ph idx="10" type="dt"/>
          </p:nvPr>
        </p:nvSpPr>
        <p:spPr>
          <a:xfrm>
            <a:off x="456843" y="6356515"/>
            <a:ext cx="2133715" cy="365037"/>
          </a:xfrm>
          <a:prstGeom prst="rect">
            <a:avLst/>
          </a:prstGeom>
          <a:noFill/>
          <a:ln>
            <a:noFill/>
          </a:ln>
        </p:spPr>
        <p:txBody>
          <a:bodyPr anchorCtr="0" anchor="ctr" bIns="46775" lIns="90000" spcFirstLastPara="1" rIns="90000" wrap="square" tIns="46775">
            <a:noAutofit/>
          </a:bodyPr>
          <a:lstStyle>
            <a:lvl1pPr lvl="0" algn="l">
              <a:lnSpc>
                <a:spcPct val="100000"/>
              </a:lnSpc>
              <a:spcBef>
                <a:spcPts val="0"/>
              </a:spcBef>
              <a:spcAft>
                <a:spcPts val="0"/>
              </a:spcAft>
              <a:buClr>
                <a:srgbClr val="000000"/>
              </a:buClr>
              <a:buSzPts val="24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
          <p:cNvSpPr txBox="1"/>
          <p:nvPr>
            <p:ph idx="11" type="ftr"/>
          </p:nvPr>
        </p:nvSpPr>
        <p:spPr>
          <a:xfrm>
            <a:off x="3124075" y="6356515"/>
            <a:ext cx="2895840" cy="365037"/>
          </a:xfrm>
          <a:prstGeom prst="rect">
            <a:avLst/>
          </a:prstGeom>
          <a:noFill/>
          <a:ln>
            <a:noFill/>
          </a:ln>
        </p:spPr>
        <p:txBody>
          <a:bodyPr anchorCtr="0" anchor="ctr" bIns="46775" lIns="90000" spcFirstLastPara="1" rIns="90000" wrap="square" tIns="46775">
            <a:noAutofit/>
          </a:bodyPr>
          <a:lstStyle>
            <a:lvl1pPr lvl="0" algn="l">
              <a:lnSpc>
                <a:spcPct val="100000"/>
              </a:lnSpc>
              <a:spcBef>
                <a:spcPts val="0"/>
              </a:spcBef>
              <a:spcAft>
                <a:spcPts val="0"/>
              </a:spcAft>
              <a:buClr>
                <a:srgbClr val="000000"/>
              </a:buClr>
              <a:buSzPts val="24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8"/>
          <p:cNvSpPr txBox="1"/>
          <p:nvPr>
            <p:ph idx="12" type="sldNum"/>
          </p:nvPr>
        </p:nvSpPr>
        <p:spPr>
          <a:xfrm>
            <a:off x="6552718" y="6356515"/>
            <a:ext cx="2133715" cy="365037"/>
          </a:xfrm>
          <a:prstGeom prst="rect">
            <a:avLst/>
          </a:prstGeom>
          <a:noFill/>
          <a:ln>
            <a:noFill/>
          </a:ln>
        </p:spPr>
        <p:txBody>
          <a:bodyPr anchorCtr="0" anchor="ctr" bIns="46775" lIns="90000" spcFirstLastPara="1" rIns="90000" wrap="square" tIns="46775">
            <a:noAutofit/>
          </a:bodyPr>
          <a:lstStyle>
            <a:lvl1pPr indent="0" lvl="0" marL="0" marR="0" algn="r">
              <a:lnSpc>
                <a:spcPct val="100000"/>
              </a:lnSpc>
              <a:spcBef>
                <a:spcPts val="0"/>
              </a:spcBef>
              <a:spcAft>
                <a:spcPts val="0"/>
              </a:spcAft>
              <a:buClr>
                <a:srgbClr val="898989"/>
              </a:buClr>
              <a:buSzPts val="1200"/>
              <a:buFont typeface="Arial"/>
              <a:buNone/>
              <a:defRPr/>
            </a:lvl1pPr>
            <a:lvl2pPr indent="0" lvl="1" marL="0" marR="0" algn="r">
              <a:lnSpc>
                <a:spcPct val="100000"/>
              </a:lnSpc>
              <a:spcBef>
                <a:spcPts val="0"/>
              </a:spcBef>
              <a:spcAft>
                <a:spcPts val="0"/>
              </a:spcAft>
              <a:buClr>
                <a:srgbClr val="898989"/>
              </a:buClr>
              <a:buSzPts val="1200"/>
              <a:buFont typeface="Arial"/>
              <a:buNone/>
              <a:defRPr/>
            </a:lvl2pPr>
            <a:lvl3pPr indent="0" lvl="2" marL="0" marR="0" algn="r">
              <a:lnSpc>
                <a:spcPct val="100000"/>
              </a:lnSpc>
              <a:spcBef>
                <a:spcPts val="0"/>
              </a:spcBef>
              <a:spcAft>
                <a:spcPts val="0"/>
              </a:spcAft>
              <a:buClr>
                <a:srgbClr val="898989"/>
              </a:buClr>
              <a:buSzPts val="1200"/>
              <a:buFont typeface="Arial"/>
              <a:buNone/>
              <a:defRPr/>
            </a:lvl3pPr>
            <a:lvl4pPr indent="0" lvl="3" marL="0" marR="0" algn="r">
              <a:lnSpc>
                <a:spcPct val="100000"/>
              </a:lnSpc>
              <a:spcBef>
                <a:spcPts val="0"/>
              </a:spcBef>
              <a:spcAft>
                <a:spcPts val="0"/>
              </a:spcAft>
              <a:buClr>
                <a:srgbClr val="898989"/>
              </a:buClr>
              <a:buSzPts val="1200"/>
              <a:buFont typeface="Arial"/>
              <a:buNone/>
              <a:defRPr/>
            </a:lvl4pPr>
            <a:lvl5pPr indent="0" lvl="4" marL="0" marR="0" algn="r">
              <a:lnSpc>
                <a:spcPct val="100000"/>
              </a:lnSpc>
              <a:spcBef>
                <a:spcPts val="0"/>
              </a:spcBef>
              <a:spcAft>
                <a:spcPts val="0"/>
              </a:spcAft>
              <a:buClr>
                <a:srgbClr val="898989"/>
              </a:buClr>
              <a:buSzPts val="1200"/>
              <a:buFont typeface="Arial"/>
              <a:buNone/>
              <a:defRPr/>
            </a:lvl5pPr>
            <a:lvl6pPr indent="0" lvl="5" marL="0" marR="0" algn="r">
              <a:lnSpc>
                <a:spcPct val="100000"/>
              </a:lnSpc>
              <a:spcBef>
                <a:spcPts val="0"/>
              </a:spcBef>
              <a:spcAft>
                <a:spcPts val="0"/>
              </a:spcAft>
              <a:buClr>
                <a:srgbClr val="898989"/>
              </a:buClr>
              <a:buSzPts val="1200"/>
              <a:buFont typeface="Arial"/>
              <a:buNone/>
              <a:defRPr/>
            </a:lvl6pPr>
            <a:lvl7pPr indent="0" lvl="6" marL="0" marR="0" algn="r">
              <a:lnSpc>
                <a:spcPct val="100000"/>
              </a:lnSpc>
              <a:spcBef>
                <a:spcPts val="0"/>
              </a:spcBef>
              <a:spcAft>
                <a:spcPts val="0"/>
              </a:spcAft>
              <a:buClr>
                <a:srgbClr val="898989"/>
              </a:buClr>
              <a:buSzPts val="1200"/>
              <a:buFont typeface="Arial"/>
              <a:buNone/>
              <a:defRPr/>
            </a:lvl7pPr>
            <a:lvl8pPr indent="0" lvl="7" marL="0" marR="0" algn="r">
              <a:lnSpc>
                <a:spcPct val="100000"/>
              </a:lnSpc>
              <a:spcBef>
                <a:spcPts val="0"/>
              </a:spcBef>
              <a:spcAft>
                <a:spcPts val="0"/>
              </a:spcAft>
              <a:buClr>
                <a:srgbClr val="898989"/>
              </a:buClr>
              <a:buSzPts val="1200"/>
              <a:buFont typeface="Arial"/>
              <a:buNone/>
              <a:defRPr/>
            </a:lvl8pPr>
            <a:lvl9pPr indent="0" lvl="8" marL="0" marR="0" algn="r">
              <a:lnSpc>
                <a:spcPct val="100000"/>
              </a:lnSpc>
              <a:spcBef>
                <a:spcPts val="0"/>
              </a:spcBef>
              <a:spcAft>
                <a:spcPts val="0"/>
              </a:spcAft>
              <a:buClr>
                <a:srgbClr val="898989"/>
              </a:buClr>
              <a:buSzPts val="1200"/>
              <a:buFont typeface="Arial"/>
              <a:buNone/>
              <a:defRPr/>
            </a:lvl9pPr>
          </a:lstStyle>
          <a:p>
            <a:pPr indent="0" lvl="0" marL="0" rtl="0" algn="r">
              <a:spcBef>
                <a:spcPts val="0"/>
              </a:spcBef>
              <a:spcAft>
                <a:spcPts val="0"/>
              </a:spcAft>
              <a:buNone/>
            </a:pPr>
            <a:fld id="{00000000-1234-1234-1234-123412341234}" type="slidenum">
              <a:rPr lang="en-US"/>
              <a:t>‹#›</a:t>
            </a:fld>
            <a:endParaRPr b="0" i="0" sz="1200" u="none" cap="none" strike="noStrike">
              <a:solidFill>
                <a:srgbClr val="898989"/>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9" name="Shape 59"/>
        <p:cNvGrpSpPr/>
        <p:nvPr/>
      </p:nvGrpSpPr>
      <p:grpSpPr>
        <a:xfrm>
          <a:off x="0" y="0"/>
          <a:ext cx="0" cy="0"/>
          <a:chOff x="0" y="0"/>
          <a:chExt cx="0" cy="0"/>
        </a:xfrm>
      </p:grpSpPr>
      <p:sp>
        <p:nvSpPr>
          <p:cNvPr id="60" name="Google Shape;60;p9"/>
          <p:cNvSpPr txBox="1"/>
          <p:nvPr>
            <p:ph type="title"/>
          </p:nvPr>
        </p:nvSpPr>
        <p:spPr>
          <a:xfrm>
            <a:off x="630241" y="457200"/>
            <a:ext cx="2949570" cy="1600200"/>
          </a:xfrm>
          <a:prstGeom prst="rect">
            <a:avLst/>
          </a:prstGeom>
          <a:noFill/>
          <a:ln>
            <a:noFill/>
          </a:ln>
        </p:spPr>
        <p:txBody>
          <a:bodyPr anchorCtr="1" anchor="b" bIns="46775" lIns="90000" spcFirstLastPara="1" rIns="90000" wrap="square" tIns="46775">
            <a:noAutofit/>
          </a:bodyPr>
          <a:lstStyle>
            <a:lvl1pPr lvl="0" algn="ctr">
              <a:lnSpc>
                <a:spcPct val="100000"/>
              </a:lnSpc>
              <a:spcBef>
                <a:spcPts val="0"/>
              </a:spcBef>
              <a:spcAft>
                <a:spcPts val="0"/>
              </a:spcAft>
              <a:buClr>
                <a:srgbClr val="000000"/>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9"/>
          <p:cNvSpPr txBox="1"/>
          <p:nvPr>
            <p:ph idx="1" type="body"/>
          </p:nvPr>
        </p:nvSpPr>
        <p:spPr>
          <a:xfrm>
            <a:off x="3887791" y="987423"/>
            <a:ext cx="4629149" cy="4873623"/>
          </a:xfrm>
          <a:prstGeom prst="rect">
            <a:avLst/>
          </a:prstGeom>
          <a:noFill/>
          <a:ln>
            <a:noFill/>
          </a:ln>
        </p:spPr>
        <p:txBody>
          <a:bodyPr anchorCtr="0" anchor="t" bIns="46775" lIns="90000" spcFirstLastPara="1" rIns="90000" wrap="square" tIns="46775">
            <a:noAutofit/>
          </a:bodyPr>
          <a:lstStyle>
            <a:lvl1pPr indent="-228600" lvl="0" marL="457200" algn="l">
              <a:lnSpc>
                <a:spcPct val="100000"/>
              </a:lnSpc>
              <a:spcBef>
                <a:spcPts val="800"/>
              </a:spcBef>
              <a:spcAft>
                <a:spcPts val="0"/>
              </a:spcAft>
              <a:buClr>
                <a:srgbClr val="000000"/>
              </a:buClr>
              <a:buSzPts val="3200"/>
              <a:buFont typeface="Batang"/>
              <a:buNone/>
              <a:defRPr/>
            </a:lvl1pPr>
            <a:lvl2pPr indent="-406400" lvl="1" marL="914400" algn="l">
              <a:lnSpc>
                <a:spcPct val="90000"/>
              </a:lnSpc>
              <a:spcBef>
                <a:spcPts val="500"/>
              </a:spcBef>
              <a:spcAft>
                <a:spcPts val="0"/>
              </a:spcAft>
              <a:buClr>
                <a:srgbClr val="000000"/>
              </a:buClr>
              <a:buSzPts val="2800"/>
              <a:buChar char="•"/>
              <a:defRPr sz="2800"/>
            </a:lvl2pPr>
            <a:lvl3pPr indent="-381000" lvl="2" marL="1371600" algn="l">
              <a:lnSpc>
                <a:spcPct val="90000"/>
              </a:lnSpc>
              <a:spcBef>
                <a:spcPts val="500"/>
              </a:spcBef>
              <a:spcAft>
                <a:spcPts val="0"/>
              </a:spcAft>
              <a:buClr>
                <a:srgbClr val="000000"/>
              </a:buClr>
              <a:buSzPts val="2400"/>
              <a:buChar char="•"/>
              <a:defRPr sz="2400"/>
            </a:lvl3pPr>
            <a:lvl4pPr indent="-355600" lvl="3" marL="1828800" algn="l">
              <a:lnSpc>
                <a:spcPct val="90000"/>
              </a:lnSpc>
              <a:spcBef>
                <a:spcPts val="500"/>
              </a:spcBef>
              <a:spcAft>
                <a:spcPts val="0"/>
              </a:spcAft>
              <a:buClr>
                <a:srgbClr val="000000"/>
              </a:buClr>
              <a:buSzPts val="2000"/>
              <a:buChar char="•"/>
              <a:defRPr sz="2000"/>
            </a:lvl4pPr>
            <a:lvl5pPr indent="-355600" lvl="4" marL="2286000" algn="l">
              <a:lnSpc>
                <a:spcPct val="90000"/>
              </a:lnSpc>
              <a:spcBef>
                <a:spcPts val="500"/>
              </a:spcBef>
              <a:spcAft>
                <a:spcPts val="0"/>
              </a:spcAft>
              <a:buClr>
                <a:srgbClr val="000000"/>
              </a:buClr>
              <a:buSzPts val="2000"/>
              <a:buChar char="•"/>
              <a:defRPr sz="20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 name="Google Shape;62;p9"/>
          <p:cNvSpPr txBox="1"/>
          <p:nvPr>
            <p:ph idx="2" type="body"/>
          </p:nvPr>
        </p:nvSpPr>
        <p:spPr>
          <a:xfrm>
            <a:off x="630241" y="2057400"/>
            <a:ext cx="2949570" cy="3811584"/>
          </a:xfrm>
          <a:prstGeom prst="rect">
            <a:avLst/>
          </a:prstGeom>
          <a:noFill/>
          <a:ln>
            <a:noFill/>
          </a:ln>
        </p:spPr>
        <p:txBody>
          <a:bodyPr anchorCtr="0" anchor="t" bIns="46775" lIns="90000" spcFirstLastPara="1" rIns="90000" wrap="square" tIns="46775">
            <a:noAutofit/>
          </a:bodyPr>
          <a:lstStyle>
            <a:lvl1pPr indent="-228600" lvl="0" marL="457200" algn="l">
              <a:lnSpc>
                <a:spcPct val="100000"/>
              </a:lnSpc>
              <a:spcBef>
                <a:spcPts val="800"/>
              </a:spcBef>
              <a:spcAft>
                <a:spcPts val="0"/>
              </a:spcAft>
              <a:buClr>
                <a:srgbClr val="000000"/>
              </a:buClr>
              <a:buSzPts val="1600"/>
              <a:buFont typeface="Batang"/>
              <a:buNone/>
              <a:defRPr sz="1600"/>
            </a:lvl1pPr>
            <a:lvl2pPr indent="-342900" lvl="1" marL="914400" algn="l">
              <a:lnSpc>
                <a:spcPct val="90000"/>
              </a:lnSpc>
              <a:spcBef>
                <a:spcPts val="500"/>
              </a:spcBef>
              <a:spcAft>
                <a:spcPts val="0"/>
              </a:spcAft>
              <a:buClr>
                <a:srgbClr val="000000"/>
              </a:buClr>
              <a:buSzPts val="1800"/>
              <a:buChar char="•"/>
              <a:defRPr/>
            </a:lvl2pPr>
            <a:lvl3pPr indent="-342900" lvl="2" marL="1371600" algn="l">
              <a:lnSpc>
                <a:spcPct val="90000"/>
              </a:lnSpc>
              <a:spcBef>
                <a:spcPts val="500"/>
              </a:spcBef>
              <a:spcAft>
                <a:spcPts val="0"/>
              </a:spcAft>
              <a:buClr>
                <a:srgbClr val="000000"/>
              </a:buClr>
              <a:buSzPts val="1800"/>
              <a:buChar char="•"/>
              <a:defRPr/>
            </a:lvl3pPr>
            <a:lvl4pPr indent="-342900" lvl="3" marL="1828800" algn="l">
              <a:lnSpc>
                <a:spcPct val="90000"/>
              </a:lnSpc>
              <a:spcBef>
                <a:spcPts val="500"/>
              </a:spcBef>
              <a:spcAft>
                <a:spcPts val="0"/>
              </a:spcAft>
              <a:buClr>
                <a:srgbClr val="000000"/>
              </a:buClr>
              <a:buSzPts val="1800"/>
              <a:buChar char="•"/>
              <a:defRPr/>
            </a:lvl4pPr>
            <a:lvl5pPr indent="-342900" lvl="4" marL="2286000" algn="l">
              <a:lnSpc>
                <a:spcPct val="90000"/>
              </a:lnSpc>
              <a:spcBef>
                <a:spcPts val="500"/>
              </a:spcBef>
              <a:spcAft>
                <a:spcPts val="0"/>
              </a:spcAft>
              <a:buClr>
                <a:srgbClr val="000000"/>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 name="Google Shape;63;p9"/>
          <p:cNvSpPr txBox="1"/>
          <p:nvPr>
            <p:ph idx="10" type="dt"/>
          </p:nvPr>
        </p:nvSpPr>
        <p:spPr>
          <a:xfrm>
            <a:off x="456843" y="6356515"/>
            <a:ext cx="2133715" cy="365037"/>
          </a:xfrm>
          <a:prstGeom prst="rect">
            <a:avLst/>
          </a:prstGeom>
          <a:noFill/>
          <a:ln>
            <a:noFill/>
          </a:ln>
        </p:spPr>
        <p:txBody>
          <a:bodyPr anchorCtr="0" anchor="ctr" bIns="46775" lIns="90000" spcFirstLastPara="1" rIns="90000" wrap="square" tIns="46775">
            <a:noAutofit/>
          </a:bodyPr>
          <a:lstStyle>
            <a:lvl1pPr lvl="0" algn="l">
              <a:lnSpc>
                <a:spcPct val="100000"/>
              </a:lnSpc>
              <a:spcBef>
                <a:spcPts val="0"/>
              </a:spcBef>
              <a:spcAft>
                <a:spcPts val="0"/>
              </a:spcAft>
              <a:buClr>
                <a:srgbClr val="000000"/>
              </a:buClr>
              <a:buSzPts val="24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9"/>
          <p:cNvSpPr txBox="1"/>
          <p:nvPr>
            <p:ph idx="11" type="ftr"/>
          </p:nvPr>
        </p:nvSpPr>
        <p:spPr>
          <a:xfrm>
            <a:off x="3124075" y="6356515"/>
            <a:ext cx="2895840" cy="365037"/>
          </a:xfrm>
          <a:prstGeom prst="rect">
            <a:avLst/>
          </a:prstGeom>
          <a:noFill/>
          <a:ln>
            <a:noFill/>
          </a:ln>
        </p:spPr>
        <p:txBody>
          <a:bodyPr anchorCtr="0" anchor="ctr" bIns="46775" lIns="90000" spcFirstLastPara="1" rIns="90000" wrap="square" tIns="46775">
            <a:noAutofit/>
          </a:bodyPr>
          <a:lstStyle>
            <a:lvl1pPr lvl="0" algn="l">
              <a:lnSpc>
                <a:spcPct val="100000"/>
              </a:lnSpc>
              <a:spcBef>
                <a:spcPts val="0"/>
              </a:spcBef>
              <a:spcAft>
                <a:spcPts val="0"/>
              </a:spcAft>
              <a:buClr>
                <a:srgbClr val="000000"/>
              </a:buClr>
              <a:buSzPts val="24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9"/>
          <p:cNvSpPr txBox="1"/>
          <p:nvPr>
            <p:ph idx="12" type="sldNum"/>
          </p:nvPr>
        </p:nvSpPr>
        <p:spPr>
          <a:xfrm>
            <a:off x="6552718" y="6356515"/>
            <a:ext cx="2133715" cy="365037"/>
          </a:xfrm>
          <a:prstGeom prst="rect">
            <a:avLst/>
          </a:prstGeom>
          <a:noFill/>
          <a:ln>
            <a:noFill/>
          </a:ln>
        </p:spPr>
        <p:txBody>
          <a:bodyPr anchorCtr="0" anchor="ctr" bIns="46775" lIns="90000" spcFirstLastPara="1" rIns="90000" wrap="square" tIns="46775">
            <a:noAutofit/>
          </a:bodyPr>
          <a:lstStyle>
            <a:lvl1pPr indent="0" lvl="0" marL="0" marR="0" algn="r">
              <a:lnSpc>
                <a:spcPct val="100000"/>
              </a:lnSpc>
              <a:spcBef>
                <a:spcPts val="0"/>
              </a:spcBef>
              <a:spcAft>
                <a:spcPts val="0"/>
              </a:spcAft>
              <a:buClr>
                <a:srgbClr val="898989"/>
              </a:buClr>
              <a:buSzPts val="1200"/>
              <a:buFont typeface="Arial"/>
              <a:buNone/>
              <a:defRPr/>
            </a:lvl1pPr>
            <a:lvl2pPr indent="0" lvl="1" marL="0" marR="0" algn="r">
              <a:lnSpc>
                <a:spcPct val="100000"/>
              </a:lnSpc>
              <a:spcBef>
                <a:spcPts val="0"/>
              </a:spcBef>
              <a:spcAft>
                <a:spcPts val="0"/>
              </a:spcAft>
              <a:buClr>
                <a:srgbClr val="898989"/>
              </a:buClr>
              <a:buSzPts val="1200"/>
              <a:buFont typeface="Arial"/>
              <a:buNone/>
              <a:defRPr/>
            </a:lvl2pPr>
            <a:lvl3pPr indent="0" lvl="2" marL="0" marR="0" algn="r">
              <a:lnSpc>
                <a:spcPct val="100000"/>
              </a:lnSpc>
              <a:spcBef>
                <a:spcPts val="0"/>
              </a:spcBef>
              <a:spcAft>
                <a:spcPts val="0"/>
              </a:spcAft>
              <a:buClr>
                <a:srgbClr val="898989"/>
              </a:buClr>
              <a:buSzPts val="1200"/>
              <a:buFont typeface="Arial"/>
              <a:buNone/>
              <a:defRPr/>
            </a:lvl3pPr>
            <a:lvl4pPr indent="0" lvl="3" marL="0" marR="0" algn="r">
              <a:lnSpc>
                <a:spcPct val="100000"/>
              </a:lnSpc>
              <a:spcBef>
                <a:spcPts val="0"/>
              </a:spcBef>
              <a:spcAft>
                <a:spcPts val="0"/>
              </a:spcAft>
              <a:buClr>
                <a:srgbClr val="898989"/>
              </a:buClr>
              <a:buSzPts val="1200"/>
              <a:buFont typeface="Arial"/>
              <a:buNone/>
              <a:defRPr/>
            </a:lvl4pPr>
            <a:lvl5pPr indent="0" lvl="4" marL="0" marR="0" algn="r">
              <a:lnSpc>
                <a:spcPct val="100000"/>
              </a:lnSpc>
              <a:spcBef>
                <a:spcPts val="0"/>
              </a:spcBef>
              <a:spcAft>
                <a:spcPts val="0"/>
              </a:spcAft>
              <a:buClr>
                <a:srgbClr val="898989"/>
              </a:buClr>
              <a:buSzPts val="1200"/>
              <a:buFont typeface="Arial"/>
              <a:buNone/>
              <a:defRPr/>
            </a:lvl5pPr>
            <a:lvl6pPr indent="0" lvl="5" marL="0" marR="0" algn="r">
              <a:lnSpc>
                <a:spcPct val="100000"/>
              </a:lnSpc>
              <a:spcBef>
                <a:spcPts val="0"/>
              </a:spcBef>
              <a:spcAft>
                <a:spcPts val="0"/>
              </a:spcAft>
              <a:buClr>
                <a:srgbClr val="898989"/>
              </a:buClr>
              <a:buSzPts val="1200"/>
              <a:buFont typeface="Arial"/>
              <a:buNone/>
              <a:defRPr/>
            </a:lvl6pPr>
            <a:lvl7pPr indent="0" lvl="6" marL="0" marR="0" algn="r">
              <a:lnSpc>
                <a:spcPct val="100000"/>
              </a:lnSpc>
              <a:spcBef>
                <a:spcPts val="0"/>
              </a:spcBef>
              <a:spcAft>
                <a:spcPts val="0"/>
              </a:spcAft>
              <a:buClr>
                <a:srgbClr val="898989"/>
              </a:buClr>
              <a:buSzPts val="1200"/>
              <a:buFont typeface="Arial"/>
              <a:buNone/>
              <a:defRPr/>
            </a:lvl7pPr>
            <a:lvl8pPr indent="0" lvl="7" marL="0" marR="0" algn="r">
              <a:lnSpc>
                <a:spcPct val="100000"/>
              </a:lnSpc>
              <a:spcBef>
                <a:spcPts val="0"/>
              </a:spcBef>
              <a:spcAft>
                <a:spcPts val="0"/>
              </a:spcAft>
              <a:buClr>
                <a:srgbClr val="898989"/>
              </a:buClr>
              <a:buSzPts val="1200"/>
              <a:buFont typeface="Arial"/>
              <a:buNone/>
              <a:defRPr/>
            </a:lvl8pPr>
            <a:lvl9pPr indent="0" lvl="8" marL="0" marR="0" algn="r">
              <a:lnSpc>
                <a:spcPct val="100000"/>
              </a:lnSpc>
              <a:spcBef>
                <a:spcPts val="0"/>
              </a:spcBef>
              <a:spcAft>
                <a:spcPts val="0"/>
              </a:spcAft>
              <a:buClr>
                <a:srgbClr val="898989"/>
              </a:buClr>
              <a:buSzPts val="1200"/>
              <a:buFont typeface="Arial"/>
              <a:buNone/>
              <a:defRPr/>
            </a:lvl9pPr>
          </a:lstStyle>
          <a:p>
            <a:pPr indent="0" lvl="0" marL="0" rtl="0" algn="r">
              <a:spcBef>
                <a:spcPts val="0"/>
              </a:spcBef>
              <a:spcAft>
                <a:spcPts val="0"/>
              </a:spcAft>
              <a:buNone/>
            </a:pPr>
            <a:fld id="{00000000-1234-1234-1234-123412341234}" type="slidenum">
              <a:rPr lang="en-US"/>
              <a:t>‹#›</a:t>
            </a:fld>
            <a:endParaRPr b="0" i="0" sz="1200" u="none" cap="none" strike="noStrike">
              <a:solidFill>
                <a:srgbClr val="898989"/>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6" name="Shape 66"/>
        <p:cNvGrpSpPr/>
        <p:nvPr/>
      </p:nvGrpSpPr>
      <p:grpSpPr>
        <a:xfrm>
          <a:off x="0" y="0"/>
          <a:ext cx="0" cy="0"/>
          <a:chOff x="0" y="0"/>
          <a:chExt cx="0" cy="0"/>
        </a:xfrm>
      </p:grpSpPr>
      <p:sp>
        <p:nvSpPr>
          <p:cNvPr id="67" name="Google Shape;67;p10"/>
          <p:cNvSpPr txBox="1"/>
          <p:nvPr>
            <p:ph type="title"/>
          </p:nvPr>
        </p:nvSpPr>
        <p:spPr>
          <a:xfrm>
            <a:off x="630241" y="457200"/>
            <a:ext cx="2949570" cy="1600200"/>
          </a:xfrm>
          <a:prstGeom prst="rect">
            <a:avLst/>
          </a:prstGeom>
          <a:noFill/>
          <a:ln>
            <a:noFill/>
          </a:ln>
        </p:spPr>
        <p:txBody>
          <a:bodyPr anchorCtr="1" anchor="b" bIns="46775" lIns="90000" spcFirstLastPara="1" rIns="90000" wrap="square" tIns="46775">
            <a:noAutofit/>
          </a:bodyPr>
          <a:lstStyle>
            <a:lvl1pPr lvl="0" algn="ctr">
              <a:lnSpc>
                <a:spcPct val="100000"/>
              </a:lnSpc>
              <a:spcBef>
                <a:spcPts val="0"/>
              </a:spcBef>
              <a:spcAft>
                <a:spcPts val="0"/>
              </a:spcAft>
              <a:buClr>
                <a:srgbClr val="000000"/>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 name="Google Shape;68;p10"/>
          <p:cNvSpPr txBox="1"/>
          <p:nvPr>
            <p:ph idx="2" type="pic"/>
          </p:nvPr>
        </p:nvSpPr>
        <p:spPr>
          <a:xfrm>
            <a:off x="3887791" y="987423"/>
            <a:ext cx="4629149" cy="4873623"/>
          </a:xfrm>
          <a:prstGeom prst="rect">
            <a:avLst/>
          </a:prstGeom>
          <a:noFill/>
          <a:ln>
            <a:noFill/>
          </a:ln>
        </p:spPr>
        <p:txBody>
          <a:bodyPr anchorCtr="0" anchor="t" bIns="46775" lIns="90000" spcFirstLastPara="1" rIns="90000" wrap="square" tIns="46775">
            <a:noAutofit/>
          </a:bodyPr>
          <a:lstStyle>
            <a:lvl1pPr lvl="0" marR="0" rtl="0" algn="l">
              <a:lnSpc>
                <a:spcPct val="100000"/>
              </a:lnSpc>
              <a:spcBef>
                <a:spcPts val="800"/>
              </a:spcBef>
              <a:spcAft>
                <a:spcPts val="0"/>
              </a:spcAft>
              <a:buClr>
                <a:srgbClr val="000000"/>
              </a:buClr>
              <a:buSzPts val="3200"/>
              <a:buFont typeface="Batang"/>
              <a:buNone/>
              <a:defRPr b="0" i="0" sz="3200" u="none" cap="none" strike="noStrike">
                <a:solidFill>
                  <a:srgbClr val="000000"/>
                </a:solidFill>
                <a:highlight>
                  <a:srgbClr val="000000"/>
                </a:highlight>
                <a:latin typeface="Batang"/>
                <a:ea typeface="Batang"/>
                <a:cs typeface="Batang"/>
                <a:sym typeface="Batang"/>
              </a:defRPr>
            </a:lvl1pPr>
            <a:lvl2pPr lvl="1" marR="0" rtl="0" algn="l">
              <a:lnSpc>
                <a:spcPct val="90000"/>
              </a:lnSpc>
              <a:spcBef>
                <a:spcPts val="500"/>
              </a:spcBef>
              <a:spcAft>
                <a:spcPts val="0"/>
              </a:spcAft>
              <a:buClr>
                <a:srgbClr val="000000"/>
              </a:buClr>
              <a:buSzPts val="2400"/>
              <a:buFont typeface="Arial"/>
              <a:buChar char="•"/>
              <a:defRPr b="0" i="0" sz="2400" u="none" cap="none" strike="noStrike">
                <a:solidFill>
                  <a:srgbClr val="000000"/>
                </a:solidFill>
                <a:latin typeface="Calibri"/>
                <a:ea typeface="Calibri"/>
                <a:cs typeface="Calibri"/>
                <a:sym typeface="Calibri"/>
              </a:defRPr>
            </a:lvl2pPr>
            <a:lvl3pPr lvl="2" marR="0" rtl="0" algn="l">
              <a:lnSpc>
                <a:spcPct val="90000"/>
              </a:lnSpc>
              <a:spcBef>
                <a:spcPts val="500"/>
              </a:spcBef>
              <a:spcAft>
                <a:spcPts val="0"/>
              </a:spcAft>
              <a:buClr>
                <a:srgbClr val="000000"/>
              </a:buClr>
              <a:buSzPts val="2000"/>
              <a:buFont typeface="Arial"/>
              <a:buChar char="•"/>
              <a:defRPr b="0" i="0" sz="2000" u="none" cap="none" strike="noStrike">
                <a:solidFill>
                  <a:srgbClr val="000000"/>
                </a:solidFill>
                <a:latin typeface="Calibri"/>
                <a:ea typeface="Calibri"/>
                <a:cs typeface="Calibri"/>
                <a:sym typeface="Calibri"/>
              </a:defRPr>
            </a:lvl3pPr>
            <a:lvl4pPr lvl="3" marR="0" rtl="0" algn="l">
              <a:lnSpc>
                <a:spcPct val="90000"/>
              </a:lnSpc>
              <a:spcBef>
                <a:spcPts val="500"/>
              </a:spcBef>
              <a:spcAft>
                <a:spcPts val="0"/>
              </a:spcAft>
              <a:buClr>
                <a:srgbClr val="000000"/>
              </a:buClr>
              <a:buSzPts val="1800"/>
              <a:buFont typeface="Arial"/>
              <a:buChar char="•"/>
              <a:defRPr b="0" i="0" sz="1800" u="none" cap="none" strike="noStrike">
                <a:solidFill>
                  <a:srgbClr val="000000"/>
                </a:solidFill>
                <a:latin typeface="Calibri"/>
                <a:ea typeface="Calibri"/>
                <a:cs typeface="Calibri"/>
                <a:sym typeface="Calibri"/>
              </a:defRPr>
            </a:lvl4pPr>
            <a:lvl5pPr lvl="4" marR="0" rtl="0" algn="l">
              <a:lnSpc>
                <a:spcPct val="90000"/>
              </a:lnSpc>
              <a:spcBef>
                <a:spcPts val="500"/>
              </a:spcBef>
              <a:spcAft>
                <a:spcPts val="0"/>
              </a:spcAft>
              <a:buClr>
                <a:srgbClr val="000000"/>
              </a:buClr>
              <a:buSzPts val="1800"/>
              <a:buFont typeface="Arial"/>
              <a:buChar char="•"/>
              <a:defRPr b="0" i="0" sz="1800" u="none" cap="none" strike="noStrike">
                <a:solidFill>
                  <a:srgbClr val="000000"/>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9" name="Google Shape;69;p10"/>
          <p:cNvSpPr txBox="1"/>
          <p:nvPr>
            <p:ph idx="1" type="body"/>
          </p:nvPr>
        </p:nvSpPr>
        <p:spPr>
          <a:xfrm>
            <a:off x="630241" y="2057400"/>
            <a:ext cx="2949570" cy="3811584"/>
          </a:xfrm>
          <a:prstGeom prst="rect">
            <a:avLst/>
          </a:prstGeom>
          <a:noFill/>
          <a:ln>
            <a:noFill/>
          </a:ln>
        </p:spPr>
        <p:txBody>
          <a:bodyPr anchorCtr="0" anchor="t" bIns="46775" lIns="90000" spcFirstLastPara="1" rIns="90000" wrap="square" tIns="46775">
            <a:noAutofit/>
          </a:bodyPr>
          <a:lstStyle>
            <a:lvl1pPr indent="-228600" lvl="0" marL="457200" algn="l">
              <a:lnSpc>
                <a:spcPct val="100000"/>
              </a:lnSpc>
              <a:spcBef>
                <a:spcPts val="800"/>
              </a:spcBef>
              <a:spcAft>
                <a:spcPts val="0"/>
              </a:spcAft>
              <a:buClr>
                <a:srgbClr val="000000"/>
              </a:buClr>
              <a:buSzPts val="1600"/>
              <a:buFont typeface="Batang"/>
              <a:buNone/>
              <a:defRPr sz="1600"/>
            </a:lvl1pPr>
            <a:lvl2pPr indent="-342900" lvl="1" marL="914400" algn="l">
              <a:lnSpc>
                <a:spcPct val="90000"/>
              </a:lnSpc>
              <a:spcBef>
                <a:spcPts val="500"/>
              </a:spcBef>
              <a:spcAft>
                <a:spcPts val="0"/>
              </a:spcAft>
              <a:buClr>
                <a:srgbClr val="000000"/>
              </a:buClr>
              <a:buSzPts val="1800"/>
              <a:buChar char="•"/>
              <a:defRPr/>
            </a:lvl2pPr>
            <a:lvl3pPr indent="-342900" lvl="2" marL="1371600" algn="l">
              <a:lnSpc>
                <a:spcPct val="90000"/>
              </a:lnSpc>
              <a:spcBef>
                <a:spcPts val="500"/>
              </a:spcBef>
              <a:spcAft>
                <a:spcPts val="0"/>
              </a:spcAft>
              <a:buClr>
                <a:srgbClr val="000000"/>
              </a:buClr>
              <a:buSzPts val="1800"/>
              <a:buChar char="•"/>
              <a:defRPr/>
            </a:lvl3pPr>
            <a:lvl4pPr indent="-342900" lvl="3" marL="1828800" algn="l">
              <a:lnSpc>
                <a:spcPct val="90000"/>
              </a:lnSpc>
              <a:spcBef>
                <a:spcPts val="500"/>
              </a:spcBef>
              <a:spcAft>
                <a:spcPts val="0"/>
              </a:spcAft>
              <a:buClr>
                <a:srgbClr val="000000"/>
              </a:buClr>
              <a:buSzPts val="1800"/>
              <a:buChar char="•"/>
              <a:defRPr/>
            </a:lvl4pPr>
            <a:lvl5pPr indent="-342900" lvl="4" marL="2286000" algn="l">
              <a:lnSpc>
                <a:spcPct val="90000"/>
              </a:lnSpc>
              <a:spcBef>
                <a:spcPts val="500"/>
              </a:spcBef>
              <a:spcAft>
                <a:spcPts val="0"/>
              </a:spcAft>
              <a:buClr>
                <a:srgbClr val="000000"/>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 name="Google Shape;70;p10"/>
          <p:cNvSpPr txBox="1"/>
          <p:nvPr>
            <p:ph idx="10" type="dt"/>
          </p:nvPr>
        </p:nvSpPr>
        <p:spPr>
          <a:xfrm>
            <a:off x="456843" y="6356515"/>
            <a:ext cx="2133715" cy="365037"/>
          </a:xfrm>
          <a:prstGeom prst="rect">
            <a:avLst/>
          </a:prstGeom>
          <a:noFill/>
          <a:ln>
            <a:noFill/>
          </a:ln>
        </p:spPr>
        <p:txBody>
          <a:bodyPr anchorCtr="0" anchor="ctr" bIns="46775" lIns="90000" spcFirstLastPara="1" rIns="90000" wrap="square" tIns="46775">
            <a:noAutofit/>
          </a:bodyPr>
          <a:lstStyle>
            <a:lvl1pPr lvl="0" algn="l">
              <a:lnSpc>
                <a:spcPct val="100000"/>
              </a:lnSpc>
              <a:spcBef>
                <a:spcPts val="0"/>
              </a:spcBef>
              <a:spcAft>
                <a:spcPts val="0"/>
              </a:spcAft>
              <a:buClr>
                <a:srgbClr val="000000"/>
              </a:buClr>
              <a:buSzPts val="24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0"/>
          <p:cNvSpPr txBox="1"/>
          <p:nvPr>
            <p:ph idx="11" type="ftr"/>
          </p:nvPr>
        </p:nvSpPr>
        <p:spPr>
          <a:xfrm>
            <a:off x="3124075" y="6356515"/>
            <a:ext cx="2895840" cy="365037"/>
          </a:xfrm>
          <a:prstGeom prst="rect">
            <a:avLst/>
          </a:prstGeom>
          <a:noFill/>
          <a:ln>
            <a:noFill/>
          </a:ln>
        </p:spPr>
        <p:txBody>
          <a:bodyPr anchorCtr="0" anchor="ctr" bIns="46775" lIns="90000" spcFirstLastPara="1" rIns="90000" wrap="square" tIns="46775">
            <a:noAutofit/>
          </a:bodyPr>
          <a:lstStyle>
            <a:lvl1pPr lvl="0" algn="l">
              <a:lnSpc>
                <a:spcPct val="100000"/>
              </a:lnSpc>
              <a:spcBef>
                <a:spcPts val="0"/>
              </a:spcBef>
              <a:spcAft>
                <a:spcPts val="0"/>
              </a:spcAft>
              <a:buClr>
                <a:srgbClr val="000000"/>
              </a:buClr>
              <a:buSzPts val="24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0"/>
          <p:cNvSpPr txBox="1"/>
          <p:nvPr>
            <p:ph idx="12" type="sldNum"/>
          </p:nvPr>
        </p:nvSpPr>
        <p:spPr>
          <a:xfrm>
            <a:off x="6552718" y="6356515"/>
            <a:ext cx="2133715" cy="365037"/>
          </a:xfrm>
          <a:prstGeom prst="rect">
            <a:avLst/>
          </a:prstGeom>
          <a:noFill/>
          <a:ln>
            <a:noFill/>
          </a:ln>
        </p:spPr>
        <p:txBody>
          <a:bodyPr anchorCtr="0" anchor="ctr" bIns="46775" lIns="90000" spcFirstLastPara="1" rIns="90000" wrap="square" tIns="46775">
            <a:noAutofit/>
          </a:bodyPr>
          <a:lstStyle>
            <a:lvl1pPr indent="0" lvl="0" marL="0" marR="0" algn="r">
              <a:lnSpc>
                <a:spcPct val="100000"/>
              </a:lnSpc>
              <a:spcBef>
                <a:spcPts val="0"/>
              </a:spcBef>
              <a:spcAft>
                <a:spcPts val="0"/>
              </a:spcAft>
              <a:buClr>
                <a:srgbClr val="898989"/>
              </a:buClr>
              <a:buSzPts val="1200"/>
              <a:buFont typeface="Arial"/>
              <a:buNone/>
              <a:defRPr/>
            </a:lvl1pPr>
            <a:lvl2pPr indent="0" lvl="1" marL="0" marR="0" algn="r">
              <a:lnSpc>
                <a:spcPct val="100000"/>
              </a:lnSpc>
              <a:spcBef>
                <a:spcPts val="0"/>
              </a:spcBef>
              <a:spcAft>
                <a:spcPts val="0"/>
              </a:spcAft>
              <a:buClr>
                <a:srgbClr val="898989"/>
              </a:buClr>
              <a:buSzPts val="1200"/>
              <a:buFont typeface="Arial"/>
              <a:buNone/>
              <a:defRPr/>
            </a:lvl2pPr>
            <a:lvl3pPr indent="0" lvl="2" marL="0" marR="0" algn="r">
              <a:lnSpc>
                <a:spcPct val="100000"/>
              </a:lnSpc>
              <a:spcBef>
                <a:spcPts val="0"/>
              </a:spcBef>
              <a:spcAft>
                <a:spcPts val="0"/>
              </a:spcAft>
              <a:buClr>
                <a:srgbClr val="898989"/>
              </a:buClr>
              <a:buSzPts val="1200"/>
              <a:buFont typeface="Arial"/>
              <a:buNone/>
              <a:defRPr/>
            </a:lvl3pPr>
            <a:lvl4pPr indent="0" lvl="3" marL="0" marR="0" algn="r">
              <a:lnSpc>
                <a:spcPct val="100000"/>
              </a:lnSpc>
              <a:spcBef>
                <a:spcPts val="0"/>
              </a:spcBef>
              <a:spcAft>
                <a:spcPts val="0"/>
              </a:spcAft>
              <a:buClr>
                <a:srgbClr val="898989"/>
              </a:buClr>
              <a:buSzPts val="1200"/>
              <a:buFont typeface="Arial"/>
              <a:buNone/>
              <a:defRPr/>
            </a:lvl4pPr>
            <a:lvl5pPr indent="0" lvl="4" marL="0" marR="0" algn="r">
              <a:lnSpc>
                <a:spcPct val="100000"/>
              </a:lnSpc>
              <a:spcBef>
                <a:spcPts val="0"/>
              </a:spcBef>
              <a:spcAft>
                <a:spcPts val="0"/>
              </a:spcAft>
              <a:buClr>
                <a:srgbClr val="898989"/>
              </a:buClr>
              <a:buSzPts val="1200"/>
              <a:buFont typeface="Arial"/>
              <a:buNone/>
              <a:defRPr/>
            </a:lvl5pPr>
            <a:lvl6pPr indent="0" lvl="5" marL="0" marR="0" algn="r">
              <a:lnSpc>
                <a:spcPct val="100000"/>
              </a:lnSpc>
              <a:spcBef>
                <a:spcPts val="0"/>
              </a:spcBef>
              <a:spcAft>
                <a:spcPts val="0"/>
              </a:spcAft>
              <a:buClr>
                <a:srgbClr val="898989"/>
              </a:buClr>
              <a:buSzPts val="1200"/>
              <a:buFont typeface="Arial"/>
              <a:buNone/>
              <a:defRPr/>
            </a:lvl6pPr>
            <a:lvl7pPr indent="0" lvl="6" marL="0" marR="0" algn="r">
              <a:lnSpc>
                <a:spcPct val="100000"/>
              </a:lnSpc>
              <a:spcBef>
                <a:spcPts val="0"/>
              </a:spcBef>
              <a:spcAft>
                <a:spcPts val="0"/>
              </a:spcAft>
              <a:buClr>
                <a:srgbClr val="898989"/>
              </a:buClr>
              <a:buSzPts val="1200"/>
              <a:buFont typeface="Arial"/>
              <a:buNone/>
              <a:defRPr/>
            </a:lvl7pPr>
            <a:lvl8pPr indent="0" lvl="7" marL="0" marR="0" algn="r">
              <a:lnSpc>
                <a:spcPct val="100000"/>
              </a:lnSpc>
              <a:spcBef>
                <a:spcPts val="0"/>
              </a:spcBef>
              <a:spcAft>
                <a:spcPts val="0"/>
              </a:spcAft>
              <a:buClr>
                <a:srgbClr val="898989"/>
              </a:buClr>
              <a:buSzPts val="1200"/>
              <a:buFont typeface="Arial"/>
              <a:buNone/>
              <a:defRPr/>
            </a:lvl8pPr>
            <a:lvl9pPr indent="0" lvl="8" marL="0" marR="0" algn="r">
              <a:lnSpc>
                <a:spcPct val="100000"/>
              </a:lnSpc>
              <a:spcBef>
                <a:spcPts val="0"/>
              </a:spcBef>
              <a:spcAft>
                <a:spcPts val="0"/>
              </a:spcAft>
              <a:buClr>
                <a:srgbClr val="898989"/>
              </a:buClr>
              <a:buSzPts val="1200"/>
              <a:buFont typeface="Arial"/>
              <a:buNone/>
              <a:defRPr/>
            </a:lvl9pPr>
          </a:lstStyle>
          <a:p>
            <a:pPr indent="0" lvl="0" marL="0" rtl="0" algn="r">
              <a:spcBef>
                <a:spcPts val="0"/>
              </a:spcBef>
              <a:spcAft>
                <a:spcPts val="0"/>
              </a:spcAft>
              <a:buNone/>
            </a:pPr>
            <a:fld id="{00000000-1234-1234-1234-123412341234}" type="slidenum">
              <a:rPr lang="en-US"/>
              <a:t>‹#›</a:t>
            </a:fld>
            <a:endParaRPr b="0" i="0" sz="1200" u="none" cap="none" strike="noStrike">
              <a:solidFill>
                <a:srgbClr val="898989"/>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 name="Shape 10"/>
        <p:cNvGrpSpPr/>
        <p:nvPr/>
      </p:nvGrpSpPr>
      <p:grpSpPr>
        <a:xfrm>
          <a:off x="0" y="0"/>
          <a:ext cx="0" cy="0"/>
          <a:chOff x="0" y="0"/>
          <a:chExt cx="0" cy="0"/>
        </a:xfrm>
      </p:grpSpPr>
      <p:sp>
        <p:nvSpPr>
          <p:cNvPr id="11" name="Google Shape;11;p1"/>
          <p:cNvSpPr txBox="1"/>
          <p:nvPr>
            <p:ph type="title"/>
          </p:nvPr>
        </p:nvSpPr>
        <p:spPr>
          <a:xfrm>
            <a:off x="457200" y="274320"/>
            <a:ext cx="8229600" cy="1143000"/>
          </a:xfrm>
          <a:prstGeom prst="rect">
            <a:avLst/>
          </a:prstGeom>
          <a:noFill/>
          <a:ln>
            <a:noFill/>
          </a:ln>
        </p:spPr>
        <p:txBody>
          <a:bodyPr anchorCtr="1" anchor="ctr" bIns="46775" lIns="90000" spcFirstLastPara="1" rIns="90000" wrap="square" tIns="46775">
            <a:noAutofit/>
          </a:bodyPr>
          <a:lstStyle>
            <a:lvl1pPr lvl="0" marR="0" rtl="0" algn="ctr">
              <a:lnSpc>
                <a:spcPct val="100000"/>
              </a:lnSpc>
              <a:spcBef>
                <a:spcPts val="0"/>
              </a:spcBef>
              <a:spcAft>
                <a:spcPts val="0"/>
              </a:spcAft>
              <a:buClr>
                <a:srgbClr val="000000"/>
              </a:buClr>
              <a:buSzPts val="4400"/>
              <a:buFont typeface="Century Gothic"/>
              <a:buNone/>
              <a:defRPr b="0" i="0" sz="4400" u="none" cap="none" strike="noStrike">
                <a:solidFill>
                  <a:srgbClr val="000000"/>
                </a:solidFill>
                <a:highlight>
                  <a:srgbClr val="000000"/>
                </a:highlight>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 name="Google Shape;12;p1"/>
          <p:cNvSpPr txBox="1"/>
          <p:nvPr>
            <p:ph idx="1" type="body"/>
          </p:nvPr>
        </p:nvSpPr>
        <p:spPr>
          <a:xfrm>
            <a:off x="457200" y="1600200"/>
            <a:ext cx="8229600" cy="4525923"/>
          </a:xfrm>
          <a:prstGeom prst="rect">
            <a:avLst/>
          </a:prstGeom>
          <a:noFill/>
          <a:ln>
            <a:noFill/>
          </a:ln>
        </p:spPr>
        <p:txBody>
          <a:bodyPr anchorCtr="0" anchor="t" bIns="46775" lIns="90000" spcFirstLastPara="1" rIns="90000" wrap="square" tIns="46775">
            <a:noAutofit/>
          </a:bodyPr>
          <a:lstStyle>
            <a:lvl1pPr indent="-228600" lvl="0" marL="457200" marR="0" rtl="0" algn="l">
              <a:lnSpc>
                <a:spcPct val="100000"/>
              </a:lnSpc>
              <a:spcBef>
                <a:spcPts val="800"/>
              </a:spcBef>
              <a:spcAft>
                <a:spcPts val="0"/>
              </a:spcAft>
              <a:buClr>
                <a:srgbClr val="000000"/>
              </a:buClr>
              <a:buSzPts val="3200"/>
              <a:buFont typeface="Batang"/>
              <a:buNone/>
              <a:defRPr b="0" i="0" sz="3200" u="none" cap="none" strike="noStrike">
                <a:solidFill>
                  <a:srgbClr val="000000"/>
                </a:solidFill>
                <a:highlight>
                  <a:srgbClr val="000000"/>
                </a:highlight>
                <a:latin typeface="Batang"/>
                <a:ea typeface="Batang"/>
                <a:cs typeface="Batang"/>
                <a:sym typeface="Batang"/>
              </a:defRPr>
            </a:lvl1pPr>
            <a:lvl2pPr indent="-381000" lvl="1" marL="914400" marR="0" rtl="0" algn="l">
              <a:lnSpc>
                <a:spcPct val="90000"/>
              </a:lnSpc>
              <a:spcBef>
                <a:spcPts val="500"/>
              </a:spcBef>
              <a:spcAft>
                <a:spcPts val="0"/>
              </a:spcAft>
              <a:buClr>
                <a:srgbClr val="000000"/>
              </a:buClr>
              <a:buSzPts val="2400"/>
              <a:buFont typeface="Arial"/>
              <a:buChar char="•"/>
              <a:defRPr b="0" i="0" sz="2400" u="none" cap="none" strike="noStrike">
                <a:solidFill>
                  <a:srgbClr val="000000"/>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0000"/>
              </a:buClr>
              <a:buSzPts val="2000"/>
              <a:buFont typeface="Arial"/>
              <a:buChar char="•"/>
              <a:defRPr b="0" i="0" sz="2000" u="none" cap="none" strike="noStrike">
                <a:solidFill>
                  <a:srgbClr val="000000"/>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0000"/>
              </a:buClr>
              <a:buSzPts val="1800"/>
              <a:buFont typeface="Arial"/>
              <a:buChar char="•"/>
              <a:defRPr b="0" i="0" sz="1800" u="none" cap="none" strike="noStrike">
                <a:solidFill>
                  <a:srgbClr val="000000"/>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0000"/>
              </a:buClr>
              <a:buSzPts val="1800"/>
              <a:buFont typeface="Arial"/>
              <a:buChar char="•"/>
              <a:defRPr b="0" i="0" sz="1800" u="none" cap="none" strike="noStrike">
                <a:solidFill>
                  <a:srgbClr val="000000"/>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0" type="dt"/>
          </p:nvPr>
        </p:nvSpPr>
        <p:spPr>
          <a:xfrm>
            <a:off x="456843" y="6356515"/>
            <a:ext cx="2133715" cy="365037"/>
          </a:xfrm>
          <a:prstGeom prst="rect">
            <a:avLst/>
          </a:prstGeom>
          <a:noFill/>
          <a:ln>
            <a:noFill/>
          </a:ln>
        </p:spPr>
        <p:txBody>
          <a:bodyPr anchorCtr="0" anchor="ctr" bIns="46775" lIns="90000" spcFirstLastPara="1" rIns="90000" wrap="square" tIns="46775">
            <a:noAutofit/>
          </a:bodyPr>
          <a:lstStyle>
            <a:lvl1pPr lvl="0" marR="0" rtl="0" algn="l">
              <a:lnSpc>
                <a:spcPct val="100000"/>
              </a:lnSpc>
              <a:spcBef>
                <a:spcPts val="0"/>
              </a:spcBef>
              <a:spcAft>
                <a:spcPts val="0"/>
              </a:spcAft>
              <a:buClr>
                <a:srgbClr val="000000"/>
              </a:buClr>
              <a:buSzPts val="2400"/>
              <a:buFont typeface="Arial"/>
              <a:buNone/>
              <a:defRPr b="0" i="0" sz="2400" u="none" cap="none" strike="noStrike">
                <a:solidFill>
                  <a:srgbClr val="000000"/>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1" type="ftr"/>
          </p:nvPr>
        </p:nvSpPr>
        <p:spPr>
          <a:xfrm>
            <a:off x="3124075" y="6356515"/>
            <a:ext cx="2895840" cy="365037"/>
          </a:xfrm>
          <a:prstGeom prst="rect">
            <a:avLst/>
          </a:prstGeom>
          <a:noFill/>
          <a:ln>
            <a:noFill/>
          </a:ln>
        </p:spPr>
        <p:txBody>
          <a:bodyPr anchorCtr="0" anchor="ctr" bIns="46775" lIns="90000" spcFirstLastPara="1" rIns="90000" wrap="square" tIns="46775">
            <a:noAutofit/>
          </a:bodyPr>
          <a:lstStyle>
            <a:lvl1pPr lvl="0" marR="0" rtl="0" algn="l">
              <a:lnSpc>
                <a:spcPct val="100000"/>
              </a:lnSpc>
              <a:spcBef>
                <a:spcPts val="0"/>
              </a:spcBef>
              <a:spcAft>
                <a:spcPts val="0"/>
              </a:spcAft>
              <a:buClr>
                <a:srgbClr val="000000"/>
              </a:buClr>
              <a:buSzPts val="2400"/>
              <a:buFont typeface="Arial"/>
              <a:buNone/>
              <a:defRPr b="0" i="0" sz="2400" u="none" cap="none" strike="noStrike">
                <a:solidFill>
                  <a:srgbClr val="000000"/>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 name="Google Shape;15;p1"/>
          <p:cNvSpPr txBox="1"/>
          <p:nvPr>
            <p:ph idx="12" type="sldNum"/>
          </p:nvPr>
        </p:nvSpPr>
        <p:spPr>
          <a:xfrm>
            <a:off x="6552718" y="6356515"/>
            <a:ext cx="2133715" cy="365037"/>
          </a:xfrm>
          <a:prstGeom prst="rect">
            <a:avLst/>
          </a:prstGeom>
          <a:noFill/>
          <a:ln>
            <a:noFill/>
          </a:ln>
        </p:spPr>
        <p:txBody>
          <a:bodyPr anchorCtr="0" anchor="ctr" bIns="46775" lIns="90000" spcFirstLastPara="1" rIns="90000" wrap="square" tIns="46775">
            <a:noAutofit/>
          </a:bodyPr>
          <a:lstStyle>
            <a:lvl1pPr indent="0" lvl="0" marL="0" marR="0" rtl="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1pPr>
            <a:lvl2pPr indent="0" lvl="1" marL="0" marR="0" rtl="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2pPr>
            <a:lvl3pPr indent="0" lvl="2" marL="0" marR="0" rtl="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3pPr>
            <a:lvl4pPr indent="0" lvl="3" marL="0" marR="0" rtl="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4pPr>
            <a:lvl5pPr indent="0" lvl="4" marL="0" marR="0" rtl="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5pPr>
            <a:lvl6pPr indent="0" lvl="5" marL="0" marR="0" rtl="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6pPr>
            <a:lvl7pPr indent="0" lvl="6" marL="0" marR="0" rtl="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7pPr>
            <a:lvl8pPr indent="0" lvl="7" marL="0" marR="0" rtl="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8pPr>
            <a:lvl9pPr indent="0" lvl="8" marL="0" marR="0" rtl="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4.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hyperlink" Target="https://www.youtube.com/watch?v=b71rpN1iJKA" TargetMode="Externa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hyperlink" Target="http://en.wikipedia.org/wiki/Amal_Alamuddin" TargetMode="External"/><Relationship Id="rId4" Type="http://schemas.openxmlformats.org/officeDocument/2006/relationships/hyperlink" Target="http://ar.wikipedia.org/wiki/%D8%AC%D9%88%D8%B1%D8%AC_%D9%83%D9%84%D9%88%D9%86%D9%8A"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1.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hyperlink" Target="https://www.darkpatterns.org/" TargetMode="Externa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hyperlink" Target="https://www.warner.senate.gov/public/index.cfm/2019/4/senators-introduce-bipartisan-legislation-to-ban-manipulative-dark-patterns" TargetMode="Externa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hyperlink" Target="http://www.columbia.edu/cu/bulletin/uwb/" TargetMode="External"/><Relationship Id="rId4" Type="http://schemas.openxmlformats.org/officeDocument/2006/relationships/image" Target="../media/image15.png"/><Relationship Id="rId5"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4.png"/><Relationship Id="rId4" Type="http://schemas.openxmlformats.org/officeDocument/2006/relationships/image" Target="../media/image40.png"/><Relationship Id="rId5" Type="http://schemas.openxmlformats.org/officeDocument/2006/relationships/image" Target="../media/image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6.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2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4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5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4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4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6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4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hyperlink" Target="https://webaim.org/standards/wcag/checklist" TargetMode="External"/><Relationship Id="rId4" Type="http://schemas.openxmlformats.org/officeDocument/2006/relationships/hyperlink" Target="http://wave.webaim.org/" TargetMode="External"/><Relationship Id="rId5" Type="http://schemas.openxmlformats.org/officeDocument/2006/relationships/image" Target="../media/image60.png"/><Relationship Id="rId6" Type="http://schemas.openxmlformats.org/officeDocument/2006/relationships/image" Target="../media/image4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4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49.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4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58.jpg"/><Relationship Id="rId4" Type="http://schemas.openxmlformats.org/officeDocument/2006/relationships/image" Target="../media/image59.jpg"/><Relationship Id="rId5" Type="http://schemas.openxmlformats.org/officeDocument/2006/relationships/image" Target="../media/image53.jpg"/><Relationship Id="rId6" Type="http://schemas.openxmlformats.org/officeDocument/2006/relationships/image" Target="../media/image46.jpg"/><Relationship Id="rId7" Type="http://schemas.openxmlformats.org/officeDocument/2006/relationships/image" Target="../media/image54.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5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56.jpg"/><Relationship Id="rId4" Type="http://schemas.openxmlformats.org/officeDocument/2006/relationships/image" Target="../media/image57.png"/><Relationship Id="rId5" Type="http://schemas.openxmlformats.org/officeDocument/2006/relationships/image" Target="../media/image55.png"/><Relationship Id="rId6" Type="http://schemas.openxmlformats.org/officeDocument/2006/relationships/image" Target="../media/image52.png"/><Relationship Id="rId7" Type="http://schemas.openxmlformats.org/officeDocument/2006/relationships/image" Target="../media/image6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pic>
        <p:nvPicPr>
          <p:cNvPr id="90" name="Google Shape;90;p13"/>
          <p:cNvPicPr preferRelativeResize="0"/>
          <p:nvPr/>
        </p:nvPicPr>
        <p:blipFill rotWithShape="1">
          <a:blip r:embed="rId3">
            <a:alphaModFix/>
          </a:blip>
          <a:srcRect b="0" l="0" r="0" t="0"/>
          <a:stretch/>
        </p:blipFill>
        <p:spPr>
          <a:xfrm>
            <a:off x="4114800" y="1752475"/>
            <a:ext cx="952557" cy="771479"/>
          </a:xfrm>
          <a:prstGeom prst="rect">
            <a:avLst/>
          </a:prstGeom>
          <a:noFill/>
          <a:ln>
            <a:noFill/>
          </a:ln>
        </p:spPr>
      </p:pic>
      <p:sp>
        <p:nvSpPr>
          <p:cNvPr id="91" name="Google Shape;91;p13"/>
          <p:cNvSpPr/>
          <p:nvPr/>
        </p:nvSpPr>
        <p:spPr>
          <a:xfrm>
            <a:off x="1447915" y="2971800"/>
            <a:ext cx="6933959" cy="2288514"/>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1" anchor="t" bIns="46775" lIns="90000" spcFirstLastPara="1" rIns="90000" wrap="square" tIns="46775">
            <a:noAutofit/>
          </a:bodyPr>
          <a:lstStyle/>
          <a:p>
            <a:pPr indent="0" lvl="0" marL="0" marR="0" rtl="0" algn="ctr">
              <a:lnSpc>
                <a:spcPct val="100000"/>
              </a:lnSpc>
              <a:spcBef>
                <a:spcPts val="0"/>
              </a:spcBef>
              <a:spcAft>
                <a:spcPts val="0"/>
              </a:spcAft>
              <a:buClr>
                <a:srgbClr val="376092"/>
              </a:buClr>
              <a:buSzPts val="3600"/>
              <a:buFont typeface="Century Gothic"/>
              <a:buNone/>
            </a:pPr>
            <a:r>
              <a:rPr b="0" i="0" lang="en-US" sz="3600" u="none" cap="none" strike="noStrike">
                <a:solidFill>
                  <a:srgbClr val="376092"/>
                </a:solidFill>
                <a:latin typeface="Century Gothic"/>
                <a:ea typeface="Century Gothic"/>
                <a:cs typeface="Century Gothic"/>
                <a:sym typeface="Century Gothic"/>
              </a:rPr>
              <a:t>Usability, Accessibility,</a:t>
            </a:r>
            <a:endParaRPr/>
          </a:p>
          <a:p>
            <a:pPr indent="0" lvl="0" marL="0" marR="0" rtl="0" algn="ctr">
              <a:lnSpc>
                <a:spcPct val="100000"/>
              </a:lnSpc>
              <a:spcBef>
                <a:spcPts val="0"/>
              </a:spcBef>
              <a:spcAft>
                <a:spcPts val="0"/>
              </a:spcAft>
              <a:buClr>
                <a:srgbClr val="376092"/>
              </a:buClr>
              <a:buSzPts val="3600"/>
              <a:buFont typeface="Century Gothic"/>
              <a:buNone/>
            </a:pPr>
            <a:r>
              <a:rPr b="0" i="0" lang="en-US" sz="3600" u="none" cap="none" strike="noStrike">
                <a:solidFill>
                  <a:srgbClr val="376092"/>
                </a:solidFill>
                <a:latin typeface="Century Gothic"/>
                <a:ea typeface="Century Gothic"/>
                <a:cs typeface="Century Gothic"/>
                <a:sym typeface="Century Gothic"/>
              </a:rPr>
              <a:t>Human Computer Interaction, and User Interface Design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2"/>
          <p:cNvSpPr txBox="1"/>
          <p:nvPr>
            <p:ph idx="4294967295" type="title"/>
          </p:nvPr>
        </p:nvSpPr>
        <p:spPr>
          <a:xfrm>
            <a:off x="457200" y="-175290"/>
            <a:ext cx="8229600" cy="1143000"/>
          </a:xfrm>
          <a:prstGeom prst="rect">
            <a:avLst/>
          </a:prstGeom>
          <a:noFill/>
          <a:ln>
            <a:noFill/>
          </a:ln>
        </p:spPr>
        <p:txBody>
          <a:bodyPr anchorCtr="1"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4400"/>
              <a:buFont typeface="Century Gothic"/>
              <a:buNone/>
            </a:pPr>
            <a:r>
              <a:rPr lang="en-US"/>
              <a:t>What makes a good UI?</a:t>
            </a:r>
            <a:endParaRPr/>
          </a:p>
        </p:txBody>
      </p:sp>
      <p:sp>
        <p:nvSpPr>
          <p:cNvPr id="175" name="Google Shape;175;p22"/>
          <p:cNvSpPr txBox="1"/>
          <p:nvPr>
            <p:ph idx="4294967295" type="body"/>
          </p:nvPr>
        </p:nvSpPr>
        <p:spPr>
          <a:xfrm>
            <a:off x="457200" y="1131908"/>
            <a:ext cx="8229600" cy="4525923"/>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Clr>
                <a:srgbClr val="000000"/>
              </a:buClr>
              <a:buSzPts val="2700"/>
              <a:buFont typeface="Century Gothic"/>
              <a:buNone/>
            </a:pPr>
            <a:r>
              <a:rPr lang="en-US" sz="2700">
                <a:latin typeface="Century Gothic"/>
                <a:ea typeface="Century Gothic"/>
                <a:cs typeface="Century Gothic"/>
                <a:sym typeface="Century Gothic"/>
              </a:rPr>
              <a:t>6.Recognition rather than recall</a:t>
            </a:r>
            <a:endParaRPr/>
          </a:p>
          <a:p>
            <a:pPr indent="0" lvl="0" marL="0" rtl="0" algn="l">
              <a:lnSpc>
                <a:spcPct val="80000"/>
              </a:lnSpc>
              <a:spcBef>
                <a:spcPts val="675"/>
              </a:spcBef>
              <a:spcAft>
                <a:spcPts val="0"/>
              </a:spcAft>
              <a:buClr>
                <a:srgbClr val="000000"/>
              </a:buClr>
              <a:buSzPts val="2700"/>
              <a:buFont typeface="Batang"/>
              <a:buNone/>
            </a:pPr>
            <a:r>
              <a:t/>
            </a:r>
            <a:endParaRPr sz="2700">
              <a:latin typeface="Century Gothic"/>
              <a:ea typeface="Century Gothic"/>
              <a:cs typeface="Century Gothic"/>
              <a:sym typeface="Century Gothic"/>
            </a:endParaRPr>
          </a:p>
          <a:p>
            <a:pPr indent="0" lvl="0" marL="0" rtl="0" algn="l">
              <a:lnSpc>
                <a:spcPct val="80000"/>
              </a:lnSpc>
              <a:spcBef>
                <a:spcPts val="675"/>
              </a:spcBef>
              <a:spcAft>
                <a:spcPts val="0"/>
              </a:spcAft>
              <a:buClr>
                <a:srgbClr val="000000"/>
              </a:buClr>
              <a:buSzPts val="2700"/>
              <a:buFont typeface="Batang"/>
              <a:buNone/>
            </a:pPr>
            <a:r>
              <a:t/>
            </a:r>
            <a:endParaRPr sz="2700">
              <a:latin typeface="Century Gothic"/>
              <a:ea typeface="Century Gothic"/>
              <a:cs typeface="Century Gothic"/>
              <a:sym typeface="Century Gothic"/>
            </a:endParaRPr>
          </a:p>
        </p:txBody>
      </p:sp>
      <p:pic>
        <p:nvPicPr>
          <p:cNvPr id="176" name="Google Shape;176;p22"/>
          <p:cNvPicPr preferRelativeResize="0"/>
          <p:nvPr/>
        </p:nvPicPr>
        <p:blipFill rotWithShape="1">
          <a:blip r:embed="rId3">
            <a:alphaModFix/>
          </a:blip>
          <a:srcRect b="0" l="0" r="0" t="0"/>
          <a:stretch/>
        </p:blipFill>
        <p:spPr>
          <a:xfrm>
            <a:off x="2378409" y="1566038"/>
            <a:ext cx="4011884" cy="2266779"/>
          </a:xfrm>
          <a:prstGeom prst="rect">
            <a:avLst/>
          </a:prstGeom>
          <a:noFill/>
          <a:ln>
            <a:noFill/>
          </a:ln>
        </p:spPr>
      </p:pic>
      <p:pic>
        <p:nvPicPr>
          <p:cNvPr id="177" name="Google Shape;177;p22"/>
          <p:cNvPicPr preferRelativeResize="0"/>
          <p:nvPr/>
        </p:nvPicPr>
        <p:blipFill rotWithShape="1">
          <a:blip r:embed="rId4">
            <a:alphaModFix/>
          </a:blip>
          <a:srcRect b="0" l="0" r="0" t="0"/>
          <a:stretch/>
        </p:blipFill>
        <p:spPr>
          <a:xfrm>
            <a:off x="982714" y="4044875"/>
            <a:ext cx="7178570" cy="270952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5">
                                            <p:txEl>
                                              <p:pRg end="0" st="0"/>
                                            </p:txEl>
                                          </p:spTgt>
                                        </p:tgtEl>
                                        <p:attrNameLst>
                                          <p:attrName>style.visibility</p:attrName>
                                        </p:attrNameLst>
                                      </p:cBhvr>
                                      <p:to>
                                        <p:strVal val="visible"/>
                                      </p:to>
                                    </p:set>
                                    <p:animEffect filter="fade" transition="in">
                                      <p:cBhvr>
                                        <p:cTn dur="1"/>
                                        <p:tgtEl>
                                          <p:spTgt spid="17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5">
                                            <p:txEl>
                                              <p:pRg end="1" st="1"/>
                                            </p:txEl>
                                          </p:spTgt>
                                        </p:tgtEl>
                                        <p:attrNameLst>
                                          <p:attrName>style.visibility</p:attrName>
                                        </p:attrNameLst>
                                      </p:cBhvr>
                                      <p:to>
                                        <p:strVal val="visible"/>
                                      </p:to>
                                    </p:set>
                                    <p:animEffect filter="fade" transition="in">
                                      <p:cBhvr>
                                        <p:cTn dur="1"/>
                                        <p:tgtEl>
                                          <p:spTgt spid="17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5">
                                            <p:txEl>
                                              <p:pRg end="2" st="2"/>
                                            </p:txEl>
                                          </p:spTgt>
                                        </p:tgtEl>
                                        <p:attrNameLst>
                                          <p:attrName>style.visibility</p:attrName>
                                        </p:attrNameLst>
                                      </p:cBhvr>
                                      <p:to>
                                        <p:strVal val="visible"/>
                                      </p:to>
                                    </p:set>
                                    <p:animEffect filter="fade" transition="in">
                                      <p:cBhvr>
                                        <p:cTn dur="1"/>
                                        <p:tgtEl>
                                          <p:spTgt spid="175">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3"/>
          <p:cNvSpPr txBox="1"/>
          <p:nvPr>
            <p:ph idx="4294967295" type="title"/>
          </p:nvPr>
        </p:nvSpPr>
        <p:spPr>
          <a:xfrm>
            <a:off x="457200" y="274320"/>
            <a:ext cx="8229600" cy="1143000"/>
          </a:xfrm>
          <a:prstGeom prst="rect">
            <a:avLst/>
          </a:prstGeom>
          <a:noFill/>
          <a:ln>
            <a:noFill/>
          </a:ln>
        </p:spPr>
        <p:txBody>
          <a:bodyPr anchorCtr="1"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4400"/>
              <a:buFont typeface="Century Gothic"/>
              <a:buNone/>
            </a:pPr>
            <a:r>
              <a:rPr lang="en-US"/>
              <a:t>What makes a good UI?</a:t>
            </a:r>
            <a:endParaRPr/>
          </a:p>
        </p:txBody>
      </p:sp>
      <p:sp>
        <p:nvSpPr>
          <p:cNvPr id="185" name="Google Shape;185;p23"/>
          <p:cNvSpPr txBox="1"/>
          <p:nvPr>
            <p:ph idx="4294967295" type="body"/>
          </p:nvPr>
        </p:nvSpPr>
        <p:spPr>
          <a:xfrm>
            <a:off x="457200" y="1600200"/>
            <a:ext cx="8229600" cy="4525923"/>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Clr>
                <a:srgbClr val="000000"/>
              </a:buClr>
              <a:buSzPts val="2700"/>
              <a:buFont typeface="Century Gothic"/>
              <a:buNone/>
            </a:pPr>
            <a:r>
              <a:rPr lang="en-US" sz="2700">
                <a:latin typeface="Century Gothic"/>
                <a:ea typeface="Century Gothic"/>
                <a:cs typeface="Century Gothic"/>
                <a:sym typeface="Century Gothic"/>
              </a:rPr>
              <a:t>7. Flexibility and efficiency of use</a:t>
            </a:r>
            <a:endParaRPr/>
          </a:p>
          <a:p>
            <a:pPr indent="0" lvl="1" marL="0" rtl="0" algn="l">
              <a:lnSpc>
                <a:spcPct val="100000"/>
              </a:lnSpc>
              <a:spcBef>
                <a:spcPts val="800"/>
              </a:spcBef>
              <a:spcAft>
                <a:spcPts val="0"/>
              </a:spcAft>
              <a:buClr>
                <a:srgbClr val="000000"/>
              </a:buClr>
              <a:buSzPts val="2700"/>
              <a:buNone/>
            </a:pPr>
            <a:r>
              <a:rPr lang="en-US" sz="2700">
                <a:latin typeface="Century Gothic"/>
                <a:ea typeface="Century Gothic"/>
                <a:cs typeface="Century Gothic"/>
                <a:sym typeface="Century Gothic"/>
              </a:rPr>
              <a:t>- Accelerators for expert users, allowing users to tailor frequent actions</a:t>
            </a:r>
            <a:endParaRPr/>
          </a:p>
          <a:p>
            <a:pPr indent="0" lvl="0" marL="0" rtl="0" algn="l">
              <a:lnSpc>
                <a:spcPct val="80000"/>
              </a:lnSpc>
              <a:spcBef>
                <a:spcPts val="675"/>
              </a:spcBef>
              <a:spcAft>
                <a:spcPts val="0"/>
              </a:spcAft>
              <a:buClr>
                <a:srgbClr val="000000"/>
              </a:buClr>
              <a:buSzPts val="2700"/>
              <a:buFont typeface="Batang"/>
              <a:buNone/>
            </a:pPr>
            <a:r>
              <a:t/>
            </a:r>
            <a:endParaRPr sz="2700">
              <a:latin typeface="Century Gothic"/>
              <a:ea typeface="Century Gothic"/>
              <a:cs typeface="Century Gothic"/>
              <a:sym typeface="Century Gothic"/>
            </a:endParaRPr>
          </a:p>
          <a:p>
            <a:pPr indent="0" lvl="0" marL="0" rtl="0" algn="l">
              <a:lnSpc>
                <a:spcPct val="80000"/>
              </a:lnSpc>
              <a:spcBef>
                <a:spcPts val="675"/>
              </a:spcBef>
              <a:spcAft>
                <a:spcPts val="0"/>
              </a:spcAft>
              <a:buClr>
                <a:srgbClr val="000000"/>
              </a:buClr>
              <a:buSzPts val="2700"/>
              <a:buFont typeface="Batang"/>
              <a:buNone/>
            </a:pPr>
            <a:r>
              <a:t/>
            </a:r>
            <a:endParaRPr sz="2700">
              <a:latin typeface="Century Gothic"/>
              <a:ea typeface="Century Gothic"/>
              <a:cs typeface="Century Gothic"/>
              <a:sym typeface="Century Gothic"/>
            </a:endParaRPr>
          </a:p>
        </p:txBody>
      </p:sp>
      <p:pic>
        <p:nvPicPr>
          <p:cNvPr id="186" name="Google Shape;186;p23"/>
          <p:cNvPicPr preferRelativeResize="0"/>
          <p:nvPr/>
        </p:nvPicPr>
        <p:blipFill rotWithShape="1">
          <a:blip r:embed="rId3">
            <a:alphaModFix/>
          </a:blip>
          <a:srcRect b="0" l="0" r="0" t="0"/>
          <a:stretch/>
        </p:blipFill>
        <p:spPr>
          <a:xfrm>
            <a:off x="1188720" y="2926080"/>
            <a:ext cx="6400800" cy="384120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5">
                                            <p:txEl>
                                              <p:pRg end="0" st="0"/>
                                            </p:txEl>
                                          </p:spTgt>
                                        </p:tgtEl>
                                        <p:attrNameLst>
                                          <p:attrName>style.visibility</p:attrName>
                                        </p:attrNameLst>
                                      </p:cBhvr>
                                      <p:to>
                                        <p:strVal val="visible"/>
                                      </p:to>
                                    </p:set>
                                    <p:animEffect filter="fade" transition="in">
                                      <p:cBhvr>
                                        <p:cTn dur="1"/>
                                        <p:tgtEl>
                                          <p:spTgt spid="18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5">
                                            <p:txEl>
                                              <p:pRg end="1" st="1"/>
                                            </p:txEl>
                                          </p:spTgt>
                                        </p:tgtEl>
                                        <p:attrNameLst>
                                          <p:attrName>style.visibility</p:attrName>
                                        </p:attrNameLst>
                                      </p:cBhvr>
                                      <p:to>
                                        <p:strVal val="visible"/>
                                      </p:to>
                                    </p:set>
                                    <p:animEffect filter="fade" transition="in">
                                      <p:cBhvr>
                                        <p:cTn dur="1"/>
                                        <p:tgtEl>
                                          <p:spTgt spid="18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5">
                                            <p:txEl>
                                              <p:pRg end="2" st="2"/>
                                            </p:txEl>
                                          </p:spTgt>
                                        </p:tgtEl>
                                        <p:attrNameLst>
                                          <p:attrName>style.visibility</p:attrName>
                                        </p:attrNameLst>
                                      </p:cBhvr>
                                      <p:to>
                                        <p:strVal val="visible"/>
                                      </p:to>
                                    </p:set>
                                    <p:animEffect filter="fade" transition="in">
                                      <p:cBhvr>
                                        <p:cTn dur="1"/>
                                        <p:tgtEl>
                                          <p:spTgt spid="18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5">
                                            <p:txEl>
                                              <p:pRg end="3" st="3"/>
                                            </p:txEl>
                                          </p:spTgt>
                                        </p:tgtEl>
                                        <p:attrNameLst>
                                          <p:attrName>style.visibility</p:attrName>
                                        </p:attrNameLst>
                                      </p:cBhvr>
                                      <p:to>
                                        <p:strVal val="visible"/>
                                      </p:to>
                                    </p:set>
                                    <p:animEffect filter="fade" transition="in">
                                      <p:cBhvr>
                                        <p:cTn dur="1"/>
                                        <p:tgtEl>
                                          <p:spTgt spid="185">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24"/>
          <p:cNvSpPr txBox="1"/>
          <p:nvPr>
            <p:ph idx="4294967295" type="title"/>
          </p:nvPr>
        </p:nvSpPr>
        <p:spPr>
          <a:xfrm>
            <a:off x="457200" y="274320"/>
            <a:ext cx="8229600" cy="1143000"/>
          </a:xfrm>
          <a:prstGeom prst="rect">
            <a:avLst/>
          </a:prstGeom>
          <a:noFill/>
          <a:ln>
            <a:noFill/>
          </a:ln>
        </p:spPr>
        <p:txBody>
          <a:bodyPr anchorCtr="1"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4400"/>
              <a:buFont typeface="Century Gothic"/>
              <a:buNone/>
            </a:pPr>
            <a:r>
              <a:rPr lang="en-US"/>
              <a:t>What makes a good UI?</a:t>
            </a:r>
            <a:endParaRPr/>
          </a:p>
        </p:txBody>
      </p:sp>
      <p:sp>
        <p:nvSpPr>
          <p:cNvPr id="194" name="Google Shape;194;p24"/>
          <p:cNvSpPr txBox="1"/>
          <p:nvPr>
            <p:ph idx="4294967295" type="body"/>
          </p:nvPr>
        </p:nvSpPr>
        <p:spPr>
          <a:xfrm>
            <a:off x="457200" y="1600200"/>
            <a:ext cx="8229600" cy="4525923"/>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Clr>
                <a:srgbClr val="000000"/>
              </a:buClr>
              <a:buSzPts val="2700"/>
              <a:buFont typeface="Century Gothic"/>
              <a:buNone/>
            </a:pPr>
            <a:r>
              <a:rPr lang="en-US" sz="2700">
                <a:latin typeface="Century Gothic"/>
                <a:ea typeface="Century Gothic"/>
                <a:cs typeface="Century Gothic"/>
                <a:sym typeface="Century Gothic"/>
              </a:rPr>
              <a:t>8. A e s t h e t i c and minimalist design</a:t>
            </a:r>
            <a:endParaRPr/>
          </a:p>
          <a:p>
            <a:pPr indent="0" lvl="0" marL="0" rtl="0" algn="l">
              <a:lnSpc>
                <a:spcPct val="80000"/>
              </a:lnSpc>
              <a:spcBef>
                <a:spcPts val="675"/>
              </a:spcBef>
              <a:spcAft>
                <a:spcPts val="0"/>
              </a:spcAft>
              <a:buClr>
                <a:srgbClr val="000000"/>
              </a:buClr>
              <a:buSzPts val="2700"/>
              <a:buFont typeface="Batang"/>
              <a:buNone/>
            </a:pPr>
            <a:r>
              <a:t/>
            </a:r>
            <a:endParaRPr sz="2700">
              <a:latin typeface="Century Gothic"/>
              <a:ea typeface="Century Gothic"/>
              <a:cs typeface="Century Gothic"/>
              <a:sym typeface="Century Gothic"/>
            </a:endParaRPr>
          </a:p>
          <a:p>
            <a:pPr indent="0" lvl="0" marL="0" rtl="0" algn="l">
              <a:lnSpc>
                <a:spcPct val="80000"/>
              </a:lnSpc>
              <a:spcBef>
                <a:spcPts val="675"/>
              </a:spcBef>
              <a:spcAft>
                <a:spcPts val="0"/>
              </a:spcAft>
              <a:buClr>
                <a:srgbClr val="000000"/>
              </a:buClr>
              <a:buSzPts val="2700"/>
              <a:buFont typeface="Batang"/>
              <a:buNone/>
            </a:pPr>
            <a:r>
              <a:t/>
            </a:r>
            <a:endParaRPr sz="2700">
              <a:latin typeface="Century Gothic"/>
              <a:ea typeface="Century Gothic"/>
              <a:cs typeface="Century Gothic"/>
              <a:sym typeface="Century Gothic"/>
            </a:endParaRPr>
          </a:p>
        </p:txBody>
      </p:sp>
      <p:pic>
        <p:nvPicPr>
          <p:cNvPr id="195" name="Google Shape;195;p24"/>
          <p:cNvPicPr preferRelativeResize="0"/>
          <p:nvPr/>
        </p:nvPicPr>
        <p:blipFill rotWithShape="1">
          <a:blip r:embed="rId3">
            <a:alphaModFix/>
          </a:blip>
          <a:srcRect b="0" l="0" r="0" t="0"/>
          <a:stretch/>
        </p:blipFill>
        <p:spPr>
          <a:xfrm>
            <a:off x="1371600" y="2286000"/>
            <a:ext cx="6659995" cy="33822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4">
                                            <p:txEl>
                                              <p:pRg end="0" st="0"/>
                                            </p:txEl>
                                          </p:spTgt>
                                        </p:tgtEl>
                                        <p:attrNameLst>
                                          <p:attrName>style.visibility</p:attrName>
                                        </p:attrNameLst>
                                      </p:cBhvr>
                                      <p:to>
                                        <p:strVal val="visible"/>
                                      </p:to>
                                    </p:set>
                                    <p:animEffect filter="fade" transition="in">
                                      <p:cBhvr>
                                        <p:cTn dur="1"/>
                                        <p:tgtEl>
                                          <p:spTgt spid="19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4">
                                            <p:txEl>
                                              <p:pRg end="1" st="1"/>
                                            </p:txEl>
                                          </p:spTgt>
                                        </p:tgtEl>
                                        <p:attrNameLst>
                                          <p:attrName>style.visibility</p:attrName>
                                        </p:attrNameLst>
                                      </p:cBhvr>
                                      <p:to>
                                        <p:strVal val="visible"/>
                                      </p:to>
                                    </p:set>
                                    <p:animEffect filter="fade" transition="in">
                                      <p:cBhvr>
                                        <p:cTn dur="1"/>
                                        <p:tgtEl>
                                          <p:spTgt spid="19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4">
                                            <p:txEl>
                                              <p:pRg end="2" st="2"/>
                                            </p:txEl>
                                          </p:spTgt>
                                        </p:tgtEl>
                                        <p:attrNameLst>
                                          <p:attrName>style.visibility</p:attrName>
                                        </p:attrNameLst>
                                      </p:cBhvr>
                                      <p:to>
                                        <p:strVal val="visible"/>
                                      </p:to>
                                    </p:set>
                                    <p:animEffect filter="fade" transition="in">
                                      <p:cBhvr>
                                        <p:cTn dur="1"/>
                                        <p:tgtEl>
                                          <p:spTgt spid="194">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25"/>
          <p:cNvSpPr txBox="1"/>
          <p:nvPr>
            <p:ph idx="4294967295" type="title"/>
          </p:nvPr>
        </p:nvSpPr>
        <p:spPr>
          <a:xfrm>
            <a:off x="457200" y="274320"/>
            <a:ext cx="8229600" cy="1143000"/>
          </a:xfrm>
          <a:prstGeom prst="rect">
            <a:avLst/>
          </a:prstGeom>
          <a:noFill/>
          <a:ln>
            <a:noFill/>
          </a:ln>
        </p:spPr>
        <p:txBody>
          <a:bodyPr anchorCtr="1"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4400"/>
              <a:buFont typeface="Century Gothic"/>
              <a:buNone/>
            </a:pPr>
            <a:r>
              <a:rPr lang="en-US"/>
              <a:t>What makes a good UI?</a:t>
            </a:r>
            <a:endParaRPr/>
          </a:p>
        </p:txBody>
      </p:sp>
      <p:sp>
        <p:nvSpPr>
          <p:cNvPr id="203" name="Google Shape;203;p25"/>
          <p:cNvSpPr txBox="1"/>
          <p:nvPr>
            <p:ph idx="4294967295" type="body"/>
          </p:nvPr>
        </p:nvSpPr>
        <p:spPr>
          <a:xfrm>
            <a:off x="457200" y="1600200"/>
            <a:ext cx="8229600" cy="4525923"/>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Clr>
                <a:srgbClr val="000000"/>
              </a:buClr>
              <a:buSzPts val="2700"/>
              <a:buFont typeface="Century Gothic"/>
              <a:buNone/>
            </a:pPr>
            <a:r>
              <a:rPr lang="en-US" sz="2700">
                <a:latin typeface="Century Gothic"/>
                <a:ea typeface="Century Gothic"/>
                <a:cs typeface="Century Gothic"/>
                <a:sym typeface="Century Gothic"/>
              </a:rPr>
              <a:t>9. Help users recognize, diagnose, and recover from errors</a:t>
            </a:r>
            <a:endParaRPr/>
          </a:p>
          <a:p>
            <a:pPr indent="0" lvl="0" marL="0" rtl="0" algn="l">
              <a:lnSpc>
                <a:spcPct val="80000"/>
              </a:lnSpc>
              <a:spcBef>
                <a:spcPts val="675"/>
              </a:spcBef>
              <a:spcAft>
                <a:spcPts val="0"/>
              </a:spcAft>
              <a:buClr>
                <a:srgbClr val="000000"/>
              </a:buClr>
              <a:buSzPts val="2700"/>
              <a:buFont typeface="Batang"/>
              <a:buNone/>
            </a:pPr>
            <a:r>
              <a:t/>
            </a:r>
            <a:endParaRPr sz="2700">
              <a:latin typeface="Century Gothic"/>
              <a:ea typeface="Century Gothic"/>
              <a:cs typeface="Century Gothic"/>
              <a:sym typeface="Century Gothic"/>
            </a:endParaRPr>
          </a:p>
          <a:p>
            <a:pPr indent="0" lvl="0" marL="0" rtl="0" algn="l">
              <a:lnSpc>
                <a:spcPct val="80000"/>
              </a:lnSpc>
              <a:spcBef>
                <a:spcPts val="675"/>
              </a:spcBef>
              <a:spcAft>
                <a:spcPts val="0"/>
              </a:spcAft>
              <a:buClr>
                <a:srgbClr val="000000"/>
              </a:buClr>
              <a:buSzPts val="2700"/>
              <a:buFont typeface="Century Gothic"/>
              <a:buNone/>
            </a:pPr>
            <a:r>
              <a:rPr lang="en-US" sz="2700">
                <a:latin typeface="Century Gothic"/>
                <a:ea typeface="Century Gothic"/>
                <a:cs typeface="Century Gothic"/>
                <a:sym typeface="Century Gothic"/>
              </a:rPr>
              <a:t>Violation:</a:t>
            </a:r>
            <a:endParaRPr/>
          </a:p>
          <a:p>
            <a:pPr indent="0" lvl="0" marL="0" rtl="0" algn="l">
              <a:lnSpc>
                <a:spcPct val="80000"/>
              </a:lnSpc>
              <a:spcBef>
                <a:spcPts val="675"/>
              </a:spcBef>
              <a:spcAft>
                <a:spcPts val="0"/>
              </a:spcAft>
              <a:buClr>
                <a:srgbClr val="000000"/>
              </a:buClr>
              <a:buSzPts val="2700"/>
              <a:buFont typeface="Batang"/>
              <a:buNone/>
            </a:pPr>
            <a:r>
              <a:t/>
            </a:r>
            <a:endParaRPr sz="2700">
              <a:latin typeface="Century Gothic"/>
              <a:ea typeface="Century Gothic"/>
              <a:cs typeface="Century Gothic"/>
              <a:sym typeface="Century Gothic"/>
            </a:endParaRPr>
          </a:p>
          <a:p>
            <a:pPr indent="0" lvl="0" marL="0" rtl="0" algn="l">
              <a:lnSpc>
                <a:spcPct val="80000"/>
              </a:lnSpc>
              <a:spcBef>
                <a:spcPts val="675"/>
              </a:spcBef>
              <a:spcAft>
                <a:spcPts val="0"/>
              </a:spcAft>
              <a:buClr>
                <a:srgbClr val="000000"/>
              </a:buClr>
              <a:buSzPts val="2700"/>
              <a:buFont typeface="Batang"/>
              <a:buNone/>
            </a:pPr>
            <a:r>
              <a:t/>
            </a:r>
            <a:endParaRPr sz="2700">
              <a:latin typeface="Century Gothic"/>
              <a:ea typeface="Century Gothic"/>
              <a:cs typeface="Century Gothic"/>
              <a:sym typeface="Century Gothic"/>
            </a:endParaRPr>
          </a:p>
        </p:txBody>
      </p:sp>
      <p:pic>
        <p:nvPicPr>
          <p:cNvPr id="204" name="Google Shape;204;p25"/>
          <p:cNvPicPr preferRelativeResize="0"/>
          <p:nvPr/>
        </p:nvPicPr>
        <p:blipFill rotWithShape="1">
          <a:blip r:embed="rId3">
            <a:alphaModFix/>
          </a:blip>
          <a:srcRect b="0" l="0" r="0" t="0"/>
          <a:stretch/>
        </p:blipFill>
        <p:spPr>
          <a:xfrm>
            <a:off x="1350001" y="3657600"/>
            <a:ext cx="6495120" cy="265176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3">
                                            <p:txEl>
                                              <p:pRg end="0" st="0"/>
                                            </p:txEl>
                                          </p:spTgt>
                                        </p:tgtEl>
                                        <p:attrNameLst>
                                          <p:attrName>style.visibility</p:attrName>
                                        </p:attrNameLst>
                                      </p:cBhvr>
                                      <p:to>
                                        <p:strVal val="visible"/>
                                      </p:to>
                                    </p:set>
                                    <p:animEffect filter="fade" transition="in">
                                      <p:cBhvr>
                                        <p:cTn dur="1"/>
                                        <p:tgtEl>
                                          <p:spTgt spid="20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3">
                                            <p:txEl>
                                              <p:pRg end="1" st="1"/>
                                            </p:txEl>
                                          </p:spTgt>
                                        </p:tgtEl>
                                        <p:attrNameLst>
                                          <p:attrName>style.visibility</p:attrName>
                                        </p:attrNameLst>
                                      </p:cBhvr>
                                      <p:to>
                                        <p:strVal val="visible"/>
                                      </p:to>
                                    </p:set>
                                    <p:animEffect filter="fade" transition="in">
                                      <p:cBhvr>
                                        <p:cTn dur="1"/>
                                        <p:tgtEl>
                                          <p:spTgt spid="20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3">
                                            <p:txEl>
                                              <p:pRg end="2" st="2"/>
                                            </p:txEl>
                                          </p:spTgt>
                                        </p:tgtEl>
                                        <p:attrNameLst>
                                          <p:attrName>style.visibility</p:attrName>
                                        </p:attrNameLst>
                                      </p:cBhvr>
                                      <p:to>
                                        <p:strVal val="visible"/>
                                      </p:to>
                                    </p:set>
                                    <p:animEffect filter="fade" transition="in">
                                      <p:cBhvr>
                                        <p:cTn dur="1"/>
                                        <p:tgtEl>
                                          <p:spTgt spid="20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3">
                                            <p:txEl>
                                              <p:pRg end="3" st="3"/>
                                            </p:txEl>
                                          </p:spTgt>
                                        </p:tgtEl>
                                        <p:attrNameLst>
                                          <p:attrName>style.visibility</p:attrName>
                                        </p:attrNameLst>
                                      </p:cBhvr>
                                      <p:to>
                                        <p:strVal val="visible"/>
                                      </p:to>
                                    </p:set>
                                    <p:animEffect filter="fade" transition="in">
                                      <p:cBhvr>
                                        <p:cTn dur="1"/>
                                        <p:tgtEl>
                                          <p:spTgt spid="20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3">
                                            <p:txEl>
                                              <p:pRg end="4" st="4"/>
                                            </p:txEl>
                                          </p:spTgt>
                                        </p:tgtEl>
                                        <p:attrNameLst>
                                          <p:attrName>style.visibility</p:attrName>
                                        </p:attrNameLst>
                                      </p:cBhvr>
                                      <p:to>
                                        <p:strVal val="visible"/>
                                      </p:to>
                                    </p:set>
                                    <p:animEffect filter="fade" transition="in">
                                      <p:cBhvr>
                                        <p:cTn dur="1"/>
                                        <p:tgtEl>
                                          <p:spTgt spid="203">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26"/>
          <p:cNvSpPr txBox="1"/>
          <p:nvPr>
            <p:ph idx="4294967295" type="title"/>
          </p:nvPr>
        </p:nvSpPr>
        <p:spPr>
          <a:xfrm>
            <a:off x="457200" y="274320"/>
            <a:ext cx="8229600" cy="1143000"/>
          </a:xfrm>
          <a:prstGeom prst="rect">
            <a:avLst/>
          </a:prstGeom>
          <a:noFill/>
          <a:ln>
            <a:noFill/>
          </a:ln>
        </p:spPr>
        <p:txBody>
          <a:bodyPr anchorCtr="1"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4400"/>
              <a:buFont typeface="Century Gothic"/>
              <a:buNone/>
            </a:pPr>
            <a:r>
              <a:rPr lang="en-US"/>
              <a:t>What makes a good UI?</a:t>
            </a:r>
            <a:endParaRPr/>
          </a:p>
        </p:txBody>
      </p:sp>
      <p:sp>
        <p:nvSpPr>
          <p:cNvPr id="212" name="Google Shape;212;p26"/>
          <p:cNvSpPr txBox="1"/>
          <p:nvPr>
            <p:ph idx="4294967295" type="body"/>
          </p:nvPr>
        </p:nvSpPr>
        <p:spPr>
          <a:xfrm>
            <a:off x="457200" y="1280160"/>
            <a:ext cx="8229600" cy="4525800"/>
          </a:xfrm>
          <a:prstGeom prst="rect">
            <a:avLst/>
          </a:prstGeom>
          <a:noFill/>
          <a:ln>
            <a:noFill/>
          </a:ln>
        </p:spPr>
        <p:txBody>
          <a:bodyPr anchorCtr="0" anchor="t" bIns="45700" lIns="91425" spcFirstLastPara="1" rIns="91425" wrap="square" tIns="45700">
            <a:noAutofit/>
          </a:bodyPr>
          <a:lstStyle/>
          <a:p>
            <a:pPr indent="0" lvl="0" marL="0" rtl="0" algn="l">
              <a:lnSpc>
                <a:spcPct val="60000"/>
              </a:lnSpc>
              <a:spcBef>
                <a:spcPts val="0"/>
              </a:spcBef>
              <a:spcAft>
                <a:spcPts val="0"/>
              </a:spcAft>
              <a:buClr>
                <a:srgbClr val="000000"/>
              </a:buClr>
              <a:buSzPts val="2500"/>
              <a:buFont typeface="Century Gothic"/>
              <a:buNone/>
            </a:pPr>
            <a:r>
              <a:rPr lang="en-US" sz="2500">
                <a:latin typeface="Century Gothic"/>
                <a:ea typeface="Century Gothic"/>
                <a:cs typeface="Century Gothic"/>
                <a:sym typeface="Century Gothic"/>
              </a:rPr>
              <a:t>10. Help and documentation</a:t>
            </a:r>
            <a:endParaRPr/>
          </a:p>
          <a:p>
            <a:pPr indent="0" lvl="0" marL="0" rtl="0" algn="l">
              <a:lnSpc>
                <a:spcPct val="60000"/>
              </a:lnSpc>
              <a:spcBef>
                <a:spcPts val="675"/>
              </a:spcBef>
              <a:spcAft>
                <a:spcPts val="0"/>
              </a:spcAft>
              <a:buClr>
                <a:srgbClr val="000000"/>
              </a:buClr>
              <a:buSzPts val="2500"/>
              <a:buFont typeface="Batang"/>
              <a:buNone/>
            </a:pPr>
            <a:r>
              <a:t/>
            </a:r>
            <a:endParaRPr sz="2500">
              <a:latin typeface="Century Gothic"/>
              <a:ea typeface="Century Gothic"/>
              <a:cs typeface="Century Gothic"/>
              <a:sym typeface="Century Gothic"/>
            </a:endParaRPr>
          </a:p>
          <a:p>
            <a:pPr indent="0" lvl="0" marL="0" rtl="0" algn="l">
              <a:lnSpc>
                <a:spcPct val="60000"/>
              </a:lnSpc>
              <a:spcBef>
                <a:spcPts val="675"/>
              </a:spcBef>
              <a:spcAft>
                <a:spcPts val="0"/>
              </a:spcAft>
              <a:buClr>
                <a:srgbClr val="000000"/>
              </a:buClr>
              <a:buSzPts val="2500"/>
              <a:buFont typeface="Batang"/>
              <a:buNone/>
            </a:pPr>
            <a:r>
              <a:t/>
            </a:r>
            <a:endParaRPr sz="2500">
              <a:latin typeface="Century Gothic"/>
              <a:ea typeface="Century Gothic"/>
              <a:cs typeface="Century Gothic"/>
              <a:sym typeface="Century Gothic"/>
            </a:endParaRPr>
          </a:p>
          <a:p>
            <a:pPr indent="0" lvl="0" marL="0" rtl="0" algn="l">
              <a:lnSpc>
                <a:spcPct val="60000"/>
              </a:lnSpc>
              <a:spcBef>
                <a:spcPts val="675"/>
              </a:spcBef>
              <a:spcAft>
                <a:spcPts val="0"/>
              </a:spcAft>
              <a:buClr>
                <a:srgbClr val="000000"/>
              </a:buClr>
              <a:buSzPts val="2500"/>
              <a:buFont typeface="Batang"/>
              <a:buNone/>
            </a:pPr>
            <a:r>
              <a:t/>
            </a:r>
            <a:endParaRPr sz="2500">
              <a:latin typeface="Century Gothic"/>
              <a:ea typeface="Century Gothic"/>
              <a:cs typeface="Century Gothic"/>
              <a:sym typeface="Century Gothic"/>
            </a:endParaRPr>
          </a:p>
          <a:p>
            <a:pPr indent="0" lvl="0" marL="0" rtl="0" algn="l">
              <a:lnSpc>
                <a:spcPct val="60000"/>
              </a:lnSpc>
              <a:spcBef>
                <a:spcPts val="675"/>
              </a:spcBef>
              <a:spcAft>
                <a:spcPts val="0"/>
              </a:spcAft>
              <a:buClr>
                <a:srgbClr val="000000"/>
              </a:buClr>
              <a:buSzPts val="2500"/>
              <a:buFont typeface="Batang"/>
              <a:buNone/>
            </a:pPr>
            <a:r>
              <a:t/>
            </a:r>
            <a:endParaRPr sz="2500">
              <a:latin typeface="Century Gothic"/>
              <a:ea typeface="Century Gothic"/>
              <a:cs typeface="Century Gothic"/>
              <a:sym typeface="Century Gothic"/>
            </a:endParaRPr>
          </a:p>
          <a:p>
            <a:pPr indent="0" lvl="0" marL="0" rtl="0" algn="l">
              <a:lnSpc>
                <a:spcPct val="60000"/>
              </a:lnSpc>
              <a:spcBef>
                <a:spcPts val="675"/>
              </a:spcBef>
              <a:spcAft>
                <a:spcPts val="0"/>
              </a:spcAft>
              <a:buClr>
                <a:srgbClr val="000000"/>
              </a:buClr>
              <a:buSzPts val="2500"/>
              <a:buFont typeface="Batang"/>
              <a:buNone/>
            </a:pPr>
            <a:r>
              <a:t/>
            </a:r>
            <a:endParaRPr sz="2500">
              <a:latin typeface="Century Gothic"/>
              <a:ea typeface="Century Gothic"/>
              <a:cs typeface="Century Gothic"/>
              <a:sym typeface="Century Gothic"/>
            </a:endParaRPr>
          </a:p>
          <a:p>
            <a:pPr indent="0" lvl="0" marL="0" rtl="0" algn="l">
              <a:lnSpc>
                <a:spcPct val="60000"/>
              </a:lnSpc>
              <a:spcBef>
                <a:spcPts val="675"/>
              </a:spcBef>
              <a:spcAft>
                <a:spcPts val="0"/>
              </a:spcAft>
              <a:buClr>
                <a:srgbClr val="000000"/>
              </a:buClr>
              <a:buSzPts val="2500"/>
              <a:buFont typeface="Batang"/>
              <a:buNone/>
            </a:pPr>
            <a:r>
              <a:t/>
            </a:r>
            <a:endParaRPr sz="2500">
              <a:latin typeface="Century Gothic"/>
              <a:ea typeface="Century Gothic"/>
              <a:cs typeface="Century Gothic"/>
              <a:sym typeface="Century Gothic"/>
            </a:endParaRPr>
          </a:p>
          <a:p>
            <a:pPr indent="0" lvl="0" marL="0" rtl="0" algn="l">
              <a:lnSpc>
                <a:spcPct val="60000"/>
              </a:lnSpc>
              <a:spcBef>
                <a:spcPts val="675"/>
              </a:spcBef>
              <a:spcAft>
                <a:spcPts val="0"/>
              </a:spcAft>
              <a:buClr>
                <a:srgbClr val="000000"/>
              </a:buClr>
              <a:buSzPts val="2500"/>
              <a:buFont typeface="Batang"/>
              <a:buNone/>
            </a:pPr>
            <a:r>
              <a:t/>
            </a:r>
            <a:endParaRPr sz="2500">
              <a:latin typeface="Century Gothic"/>
              <a:ea typeface="Century Gothic"/>
              <a:cs typeface="Century Gothic"/>
              <a:sym typeface="Century Gothic"/>
            </a:endParaRPr>
          </a:p>
          <a:p>
            <a:pPr indent="0" lvl="0" marL="0" rtl="0" algn="l">
              <a:lnSpc>
                <a:spcPct val="60000"/>
              </a:lnSpc>
              <a:spcBef>
                <a:spcPts val="675"/>
              </a:spcBef>
              <a:spcAft>
                <a:spcPts val="0"/>
              </a:spcAft>
              <a:buClr>
                <a:srgbClr val="000000"/>
              </a:buClr>
              <a:buSzPts val="2500"/>
              <a:buFont typeface="Batang"/>
              <a:buNone/>
            </a:pPr>
            <a:r>
              <a:t/>
            </a:r>
            <a:endParaRPr sz="2500">
              <a:latin typeface="Century Gothic"/>
              <a:ea typeface="Century Gothic"/>
              <a:cs typeface="Century Gothic"/>
              <a:sym typeface="Century Gothic"/>
            </a:endParaRPr>
          </a:p>
          <a:p>
            <a:pPr indent="0" lvl="0" marL="0" rtl="0" algn="l">
              <a:lnSpc>
                <a:spcPct val="60000"/>
              </a:lnSpc>
              <a:spcBef>
                <a:spcPts val="675"/>
              </a:spcBef>
              <a:spcAft>
                <a:spcPts val="0"/>
              </a:spcAft>
              <a:buClr>
                <a:srgbClr val="000000"/>
              </a:buClr>
              <a:buSzPts val="2500"/>
              <a:buFont typeface="Batang"/>
              <a:buNone/>
            </a:pPr>
            <a:r>
              <a:t/>
            </a:r>
            <a:endParaRPr sz="2500">
              <a:latin typeface="Century Gothic"/>
              <a:ea typeface="Century Gothic"/>
              <a:cs typeface="Century Gothic"/>
              <a:sym typeface="Century Gothic"/>
            </a:endParaRPr>
          </a:p>
          <a:p>
            <a:pPr indent="0" lvl="0" marL="0" rtl="0" algn="l">
              <a:lnSpc>
                <a:spcPct val="60000"/>
              </a:lnSpc>
              <a:spcBef>
                <a:spcPts val="675"/>
              </a:spcBef>
              <a:spcAft>
                <a:spcPts val="0"/>
              </a:spcAft>
              <a:buClr>
                <a:srgbClr val="000000"/>
              </a:buClr>
              <a:buSzPts val="2500"/>
              <a:buFont typeface="Batang"/>
              <a:buNone/>
            </a:pPr>
            <a:r>
              <a:t/>
            </a:r>
            <a:endParaRPr sz="2500">
              <a:latin typeface="Century Gothic"/>
              <a:ea typeface="Century Gothic"/>
              <a:cs typeface="Century Gothic"/>
              <a:sym typeface="Century Gothic"/>
            </a:endParaRPr>
          </a:p>
          <a:p>
            <a:pPr indent="0" lvl="0" marL="0" rtl="0" algn="l">
              <a:lnSpc>
                <a:spcPct val="60000"/>
              </a:lnSpc>
              <a:spcBef>
                <a:spcPts val="675"/>
              </a:spcBef>
              <a:spcAft>
                <a:spcPts val="0"/>
              </a:spcAft>
              <a:buClr>
                <a:srgbClr val="000000"/>
              </a:buClr>
              <a:buSzPts val="2500"/>
              <a:buFont typeface="Batang"/>
              <a:buNone/>
            </a:pPr>
            <a:r>
              <a:t/>
            </a:r>
            <a:endParaRPr sz="2500">
              <a:latin typeface="Century Gothic"/>
              <a:ea typeface="Century Gothic"/>
              <a:cs typeface="Century Gothic"/>
              <a:sym typeface="Century Gothic"/>
            </a:endParaRPr>
          </a:p>
          <a:p>
            <a:pPr indent="0" lvl="0" marL="0" rtl="0" algn="l">
              <a:lnSpc>
                <a:spcPct val="60000"/>
              </a:lnSpc>
              <a:spcBef>
                <a:spcPts val="675"/>
              </a:spcBef>
              <a:spcAft>
                <a:spcPts val="0"/>
              </a:spcAft>
              <a:buClr>
                <a:srgbClr val="000000"/>
              </a:buClr>
              <a:buSzPts val="2500"/>
              <a:buFont typeface="Century Gothic"/>
              <a:buNone/>
            </a:pPr>
            <a:r>
              <a:rPr lang="en-US" sz="2500">
                <a:latin typeface="Century Gothic"/>
                <a:ea typeface="Century Gothic"/>
                <a:cs typeface="Century Gothic"/>
                <a:sym typeface="Century Gothic"/>
              </a:rPr>
              <a:t>Violation: </a:t>
            </a:r>
            <a:endParaRPr sz="2500">
              <a:latin typeface="Century Gothic"/>
              <a:ea typeface="Century Gothic"/>
              <a:cs typeface="Century Gothic"/>
              <a:sym typeface="Century Gothic"/>
            </a:endParaRPr>
          </a:p>
          <a:p>
            <a:pPr indent="0" lvl="0" marL="0" rtl="0" algn="l">
              <a:lnSpc>
                <a:spcPct val="60000"/>
              </a:lnSpc>
              <a:spcBef>
                <a:spcPts val="675"/>
              </a:spcBef>
              <a:spcAft>
                <a:spcPts val="0"/>
              </a:spcAft>
              <a:buClr>
                <a:srgbClr val="000000"/>
              </a:buClr>
              <a:buSzPts val="2500"/>
              <a:buFont typeface="Century Gothic"/>
              <a:buNone/>
            </a:pPr>
            <a:r>
              <a:rPr lang="en-US" sz="2500" u="sng">
                <a:solidFill>
                  <a:schemeClr val="hlink"/>
                </a:solidFill>
                <a:latin typeface="Century Gothic"/>
                <a:ea typeface="Century Gothic"/>
                <a:cs typeface="Century Gothic"/>
                <a:sym typeface="Century Gothic"/>
                <a:hlinkClick r:id="rId3"/>
              </a:rPr>
              <a:t>https://www.youtube.com/watch?v=b71rpN1iJKA</a:t>
            </a:r>
            <a:endParaRPr sz="2500">
              <a:latin typeface="Century Gothic"/>
              <a:ea typeface="Century Gothic"/>
              <a:cs typeface="Century Gothic"/>
              <a:sym typeface="Century Gothic"/>
            </a:endParaRPr>
          </a:p>
          <a:p>
            <a:pPr indent="0" lvl="0" marL="0" rtl="0" algn="l">
              <a:lnSpc>
                <a:spcPct val="60000"/>
              </a:lnSpc>
              <a:spcBef>
                <a:spcPts val="675"/>
              </a:spcBef>
              <a:spcAft>
                <a:spcPts val="0"/>
              </a:spcAft>
              <a:buClr>
                <a:srgbClr val="000000"/>
              </a:buClr>
              <a:buSzPts val="2500"/>
              <a:buFont typeface="Century Gothic"/>
              <a:buNone/>
            </a:pPr>
            <a:r>
              <a:rPr lang="en-US" sz="2500">
                <a:latin typeface="Century Gothic"/>
                <a:ea typeface="Century Gothic"/>
                <a:cs typeface="Century Gothic"/>
                <a:sym typeface="Century Gothic"/>
              </a:rPr>
              <a:t> </a:t>
            </a:r>
            <a:endParaRPr/>
          </a:p>
          <a:p>
            <a:pPr indent="0" lvl="0" marL="0" rtl="0" algn="l">
              <a:lnSpc>
                <a:spcPct val="60000"/>
              </a:lnSpc>
              <a:spcBef>
                <a:spcPts val="675"/>
              </a:spcBef>
              <a:spcAft>
                <a:spcPts val="0"/>
              </a:spcAft>
              <a:buClr>
                <a:srgbClr val="000000"/>
              </a:buClr>
              <a:buSzPts val="2500"/>
              <a:buFont typeface="Batang"/>
              <a:buNone/>
            </a:pPr>
            <a:r>
              <a:t/>
            </a:r>
            <a:endParaRPr sz="2500">
              <a:latin typeface="Century Gothic"/>
              <a:ea typeface="Century Gothic"/>
              <a:cs typeface="Century Gothic"/>
              <a:sym typeface="Century Gothic"/>
            </a:endParaRPr>
          </a:p>
        </p:txBody>
      </p:sp>
      <p:pic>
        <p:nvPicPr>
          <p:cNvPr id="213" name="Google Shape;213;p26"/>
          <p:cNvPicPr preferRelativeResize="0"/>
          <p:nvPr/>
        </p:nvPicPr>
        <p:blipFill rotWithShape="1">
          <a:blip r:embed="rId4">
            <a:alphaModFix/>
          </a:blip>
          <a:srcRect b="0" l="0" r="0" t="0"/>
          <a:stretch/>
        </p:blipFill>
        <p:spPr>
          <a:xfrm>
            <a:off x="2169002" y="1828800"/>
            <a:ext cx="3774597" cy="333503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2">
                                            <p:txEl>
                                              <p:pRg end="0" st="0"/>
                                            </p:txEl>
                                          </p:spTgt>
                                        </p:tgtEl>
                                        <p:attrNameLst>
                                          <p:attrName>style.visibility</p:attrName>
                                        </p:attrNameLst>
                                      </p:cBhvr>
                                      <p:to>
                                        <p:strVal val="visible"/>
                                      </p:to>
                                    </p:set>
                                    <p:animEffect filter="fade" transition="in">
                                      <p:cBhvr>
                                        <p:cTn dur="1"/>
                                        <p:tgtEl>
                                          <p:spTgt spid="21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2">
                                            <p:txEl>
                                              <p:pRg end="1" st="1"/>
                                            </p:txEl>
                                          </p:spTgt>
                                        </p:tgtEl>
                                        <p:attrNameLst>
                                          <p:attrName>style.visibility</p:attrName>
                                        </p:attrNameLst>
                                      </p:cBhvr>
                                      <p:to>
                                        <p:strVal val="visible"/>
                                      </p:to>
                                    </p:set>
                                    <p:animEffect filter="fade" transition="in">
                                      <p:cBhvr>
                                        <p:cTn dur="1"/>
                                        <p:tgtEl>
                                          <p:spTgt spid="21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2">
                                            <p:txEl>
                                              <p:pRg end="2" st="2"/>
                                            </p:txEl>
                                          </p:spTgt>
                                        </p:tgtEl>
                                        <p:attrNameLst>
                                          <p:attrName>style.visibility</p:attrName>
                                        </p:attrNameLst>
                                      </p:cBhvr>
                                      <p:to>
                                        <p:strVal val="visible"/>
                                      </p:to>
                                    </p:set>
                                    <p:animEffect filter="fade" transition="in">
                                      <p:cBhvr>
                                        <p:cTn dur="1"/>
                                        <p:tgtEl>
                                          <p:spTgt spid="21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2">
                                            <p:txEl>
                                              <p:pRg end="3" st="3"/>
                                            </p:txEl>
                                          </p:spTgt>
                                        </p:tgtEl>
                                        <p:attrNameLst>
                                          <p:attrName>style.visibility</p:attrName>
                                        </p:attrNameLst>
                                      </p:cBhvr>
                                      <p:to>
                                        <p:strVal val="visible"/>
                                      </p:to>
                                    </p:set>
                                    <p:animEffect filter="fade" transition="in">
                                      <p:cBhvr>
                                        <p:cTn dur="1"/>
                                        <p:tgtEl>
                                          <p:spTgt spid="21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2">
                                            <p:txEl>
                                              <p:pRg end="4" st="4"/>
                                            </p:txEl>
                                          </p:spTgt>
                                        </p:tgtEl>
                                        <p:attrNameLst>
                                          <p:attrName>style.visibility</p:attrName>
                                        </p:attrNameLst>
                                      </p:cBhvr>
                                      <p:to>
                                        <p:strVal val="visible"/>
                                      </p:to>
                                    </p:set>
                                    <p:animEffect filter="fade" transition="in">
                                      <p:cBhvr>
                                        <p:cTn dur="1"/>
                                        <p:tgtEl>
                                          <p:spTgt spid="212">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2">
                                            <p:txEl>
                                              <p:pRg end="5" st="5"/>
                                            </p:txEl>
                                          </p:spTgt>
                                        </p:tgtEl>
                                        <p:attrNameLst>
                                          <p:attrName>style.visibility</p:attrName>
                                        </p:attrNameLst>
                                      </p:cBhvr>
                                      <p:to>
                                        <p:strVal val="visible"/>
                                      </p:to>
                                    </p:set>
                                    <p:animEffect filter="fade" transition="in">
                                      <p:cBhvr>
                                        <p:cTn dur="1"/>
                                        <p:tgtEl>
                                          <p:spTgt spid="212">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2">
                                            <p:txEl>
                                              <p:pRg end="6" st="6"/>
                                            </p:txEl>
                                          </p:spTgt>
                                        </p:tgtEl>
                                        <p:attrNameLst>
                                          <p:attrName>style.visibility</p:attrName>
                                        </p:attrNameLst>
                                      </p:cBhvr>
                                      <p:to>
                                        <p:strVal val="visible"/>
                                      </p:to>
                                    </p:set>
                                    <p:animEffect filter="fade" transition="in">
                                      <p:cBhvr>
                                        <p:cTn dur="1"/>
                                        <p:tgtEl>
                                          <p:spTgt spid="212">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2">
                                            <p:txEl>
                                              <p:pRg end="7" st="7"/>
                                            </p:txEl>
                                          </p:spTgt>
                                        </p:tgtEl>
                                        <p:attrNameLst>
                                          <p:attrName>style.visibility</p:attrName>
                                        </p:attrNameLst>
                                      </p:cBhvr>
                                      <p:to>
                                        <p:strVal val="visible"/>
                                      </p:to>
                                    </p:set>
                                    <p:animEffect filter="fade" transition="in">
                                      <p:cBhvr>
                                        <p:cTn dur="1"/>
                                        <p:tgtEl>
                                          <p:spTgt spid="212">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2">
                                            <p:txEl>
                                              <p:pRg end="8" st="8"/>
                                            </p:txEl>
                                          </p:spTgt>
                                        </p:tgtEl>
                                        <p:attrNameLst>
                                          <p:attrName>style.visibility</p:attrName>
                                        </p:attrNameLst>
                                      </p:cBhvr>
                                      <p:to>
                                        <p:strVal val="visible"/>
                                      </p:to>
                                    </p:set>
                                    <p:animEffect filter="fade" transition="in">
                                      <p:cBhvr>
                                        <p:cTn dur="1"/>
                                        <p:tgtEl>
                                          <p:spTgt spid="212">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2">
                                            <p:txEl>
                                              <p:pRg end="9" st="9"/>
                                            </p:txEl>
                                          </p:spTgt>
                                        </p:tgtEl>
                                        <p:attrNameLst>
                                          <p:attrName>style.visibility</p:attrName>
                                        </p:attrNameLst>
                                      </p:cBhvr>
                                      <p:to>
                                        <p:strVal val="visible"/>
                                      </p:to>
                                    </p:set>
                                    <p:animEffect filter="fade" transition="in">
                                      <p:cBhvr>
                                        <p:cTn dur="1"/>
                                        <p:tgtEl>
                                          <p:spTgt spid="212">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2">
                                            <p:txEl>
                                              <p:pRg end="10" st="10"/>
                                            </p:txEl>
                                          </p:spTgt>
                                        </p:tgtEl>
                                        <p:attrNameLst>
                                          <p:attrName>style.visibility</p:attrName>
                                        </p:attrNameLst>
                                      </p:cBhvr>
                                      <p:to>
                                        <p:strVal val="visible"/>
                                      </p:to>
                                    </p:set>
                                    <p:animEffect filter="fade" transition="in">
                                      <p:cBhvr>
                                        <p:cTn dur="1"/>
                                        <p:tgtEl>
                                          <p:spTgt spid="212">
                                            <p:txEl>
                                              <p:pRg end="10" st="1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2">
                                            <p:txEl>
                                              <p:pRg end="11" st="11"/>
                                            </p:txEl>
                                          </p:spTgt>
                                        </p:tgtEl>
                                        <p:attrNameLst>
                                          <p:attrName>style.visibility</p:attrName>
                                        </p:attrNameLst>
                                      </p:cBhvr>
                                      <p:to>
                                        <p:strVal val="visible"/>
                                      </p:to>
                                    </p:set>
                                    <p:animEffect filter="fade" transition="in">
                                      <p:cBhvr>
                                        <p:cTn dur="1"/>
                                        <p:tgtEl>
                                          <p:spTgt spid="212">
                                            <p:txEl>
                                              <p:pRg end="11" st="1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2">
                                            <p:txEl>
                                              <p:pRg end="12" st="12"/>
                                            </p:txEl>
                                          </p:spTgt>
                                        </p:tgtEl>
                                        <p:attrNameLst>
                                          <p:attrName>style.visibility</p:attrName>
                                        </p:attrNameLst>
                                      </p:cBhvr>
                                      <p:to>
                                        <p:strVal val="visible"/>
                                      </p:to>
                                    </p:set>
                                    <p:animEffect filter="fade" transition="in">
                                      <p:cBhvr>
                                        <p:cTn dur="1"/>
                                        <p:tgtEl>
                                          <p:spTgt spid="212">
                                            <p:txEl>
                                              <p:pRg end="12" st="1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2">
                                            <p:txEl>
                                              <p:pRg end="13" st="13"/>
                                            </p:txEl>
                                          </p:spTgt>
                                        </p:tgtEl>
                                        <p:attrNameLst>
                                          <p:attrName>style.visibility</p:attrName>
                                        </p:attrNameLst>
                                      </p:cBhvr>
                                      <p:to>
                                        <p:strVal val="visible"/>
                                      </p:to>
                                    </p:set>
                                    <p:animEffect filter="fade" transition="in">
                                      <p:cBhvr>
                                        <p:cTn dur="1"/>
                                        <p:tgtEl>
                                          <p:spTgt spid="212">
                                            <p:txEl>
                                              <p:pRg end="13" st="1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2">
                                            <p:txEl>
                                              <p:pRg end="14" st="14"/>
                                            </p:txEl>
                                          </p:spTgt>
                                        </p:tgtEl>
                                        <p:attrNameLst>
                                          <p:attrName>style.visibility</p:attrName>
                                        </p:attrNameLst>
                                      </p:cBhvr>
                                      <p:to>
                                        <p:strVal val="visible"/>
                                      </p:to>
                                    </p:set>
                                    <p:animEffect filter="fade" transition="in">
                                      <p:cBhvr>
                                        <p:cTn dur="1"/>
                                        <p:tgtEl>
                                          <p:spTgt spid="212">
                                            <p:txEl>
                                              <p:pRg end="14" st="1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2">
                                            <p:txEl>
                                              <p:pRg end="15" st="15"/>
                                            </p:txEl>
                                          </p:spTgt>
                                        </p:tgtEl>
                                        <p:attrNameLst>
                                          <p:attrName>style.visibility</p:attrName>
                                        </p:attrNameLst>
                                      </p:cBhvr>
                                      <p:to>
                                        <p:strVal val="visible"/>
                                      </p:to>
                                    </p:set>
                                    <p:animEffect filter="fade" transition="in">
                                      <p:cBhvr>
                                        <p:cTn dur="1"/>
                                        <p:tgtEl>
                                          <p:spTgt spid="212">
                                            <p:txEl>
                                              <p:pRg end="15" st="1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27"/>
          <p:cNvSpPr txBox="1"/>
          <p:nvPr>
            <p:ph idx="4294967295" type="title"/>
          </p:nvPr>
        </p:nvSpPr>
        <p:spPr>
          <a:xfrm>
            <a:off x="457200" y="274320"/>
            <a:ext cx="8229600" cy="1143000"/>
          </a:xfrm>
          <a:prstGeom prst="rect">
            <a:avLst/>
          </a:prstGeom>
          <a:noFill/>
          <a:ln>
            <a:noFill/>
          </a:ln>
        </p:spPr>
        <p:txBody>
          <a:bodyPr anchorCtr="1"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4400"/>
              <a:buFont typeface="Century Gothic"/>
              <a:buNone/>
            </a:pPr>
            <a:r>
              <a:rPr lang="en-US"/>
              <a:t>What makes a good UI?</a:t>
            </a:r>
            <a:endParaRPr/>
          </a:p>
        </p:txBody>
      </p:sp>
      <p:sp>
        <p:nvSpPr>
          <p:cNvPr id="221" name="Google Shape;221;p27"/>
          <p:cNvSpPr txBox="1"/>
          <p:nvPr>
            <p:ph idx="4294967295" type="body"/>
          </p:nvPr>
        </p:nvSpPr>
        <p:spPr>
          <a:xfrm>
            <a:off x="457200" y="1600200"/>
            <a:ext cx="8229600" cy="4525923"/>
          </a:xfrm>
          <a:prstGeom prst="rect">
            <a:avLst/>
          </a:prstGeom>
          <a:noFill/>
          <a:ln>
            <a:noFill/>
          </a:ln>
        </p:spPr>
        <p:txBody>
          <a:bodyPr anchorCtr="0" anchor="t" bIns="45700" lIns="91425" spcFirstLastPara="1" rIns="91425" wrap="square" tIns="45700">
            <a:noAutofit/>
          </a:bodyPr>
          <a:lstStyle/>
          <a:p>
            <a:pPr indent="-171450" lvl="0" marL="0" rtl="0" algn="l">
              <a:lnSpc>
                <a:spcPct val="80000"/>
              </a:lnSpc>
              <a:spcBef>
                <a:spcPts val="0"/>
              </a:spcBef>
              <a:spcAft>
                <a:spcPts val="0"/>
              </a:spcAft>
              <a:buClr>
                <a:srgbClr val="000000"/>
              </a:buClr>
              <a:buSzPts val="2700"/>
              <a:buFont typeface="Century Gothic"/>
              <a:buAutoNum type="arabicPeriod"/>
            </a:pPr>
            <a:r>
              <a:rPr lang="en-US" sz="2700">
                <a:latin typeface="Century Gothic"/>
                <a:ea typeface="Century Gothic"/>
                <a:cs typeface="Century Gothic"/>
                <a:sym typeface="Century Gothic"/>
              </a:rPr>
              <a:t>Visibility of system status</a:t>
            </a:r>
            <a:endParaRPr/>
          </a:p>
          <a:p>
            <a:pPr indent="-171450" lvl="0" marL="0" rtl="0" algn="l">
              <a:lnSpc>
                <a:spcPct val="80000"/>
              </a:lnSpc>
              <a:spcBef>
                <a:spcPts val="675"/>
              </a:spcBef>
              <a:spcAft>
                <a:spcPts val="0"/>
              </a:spcAft>
              <a:buClr>
                <a:srgbClr val="000000"/>
              </a:buClr>
              <a:buSzPts val="2700"/>
              <a:buFont typeface="Century Gothic"/>
              <a:buAutoNum type="arabicPeriod"/>
            </a:pPr>
            <a:r>
              <a:rPr lang="en-US" sz="2700">
                <a:latin typeface="Century Gothic"/>
                <a:ea typeface="Century Gothic"/>
                <a:cs typeface="Century Gothic"/>
                <a:sym typeface="Century Gothic"/>
              </a:rPr>
              <a:t>Match between system and the real world</a:t>
            </a:r>
            <a:endParaRPr/>
          </a:p>
          <a:p>
            <a:pPr indent="-171450" lvl="0" marL="0" rtl="0" algn="l">
              <a:lnSpc>
                <a:spcPct val="80000"/>
              </a:lnSpc>
              <a:spcBef>
                <a:spcPts val="675"/>
              </a:spcBef>
              <a:spcAft>
                <a:spcPts val="0"/>
              </a:spcAft>
              <a:buClr>
                <a:srgbClr val="000000"/>
              </a:buClr>
              <a:buSzPts val="2700"/>
              <a:buFont typeface="Century Gothic"/>
              <a:buAutoNum type="arabicPeriod"/>
            </a:pPr>
            <a:r>
              <a:rPr lang="en-US" sz="2700">
                <a:latin typeface="Century Gothic"/>
                <a:ea typeface="Century Gothic"/>
                <a:cs typeface="Century Gothic"/>
                <a:sym typeface="Century Gothic"/>
              </a:rPr>
              <a:t>User control and freedom</a:t>
            </a:r>
            <a:endParaRPr/>
          </a:p>
          <a:p>
            <a:pPr indent="-171450" lvl="0" marL="0" rtl="0" algn="l">
              <a:lnSpc>
                <a:spcPct val="80000"/>
              </a:lnSpc>
              <a:spcBef>
                <a:spcPts val="675"/>
              </a:spcBef>
              <a:spcAft>
                <a:spcPts val="0"/>
              </a:spcAft>
              <a:buClr>
                <a:srgbClr val="000000"/>
              </a:buClr>
              <a:buSzPts val="2700"/>
              <a:buFont typeface="Century Gothic"/>
              <a:buAutoNum type="arabicPeriod"/>
            </a:pPr>
            <a:r>
              <a:rPr lang="en-US" sz="2700">
                <a:latin typeface="Century Gothic"/>
                <a:ea typeface="Century Gothic"/>
                <a:cs typeface="Century Gothic"/>
                <a:sym typeface="Century Gothic"/>
              </a:rPr>
              <a:t>Consistency and standards</a:t>
            </a:r>
            <a:endParaRPr/>
          </a:p>
          <a:p>
            <a:pPr indent="-171450" lvl="0" marL="0" rtl="0" algn="l">
              <a:lnSpc>
                <a:spcPct val="80000"/>
              </a:lnSpc>
              <a:spcBef>
                <a:spcPts val="675"/>
              </a:spcBef>
              <a:spcAft>
                <a:spcPts val="0"/>
              </a:spcAft>
              <a:buClr>
                <a:srgbClr val="000000"/>
              </a:buClr>
              <a:buSzPts val="2700"/>
              <a:buFont typeface="Century Gothic"/>
              <a:buAutoNum type="arabicPeriod"/>
            </a:pPr>
            <a:r>
              <a:rPr lang="en-US" sz="2700">
                <a:latin typeface="Century Gothic"/>
                <a:ea typeface="Century Gothic"/>
                <a:cs typeface="Century Gothic"/>
                <a:sym typeface="Century Gothic"/>
              </a:rPr>
              <a:t>Error prevention</a:t>
            </a:r>
            <a:endParaRPr/>
          </a:p>
          <a:p>
            <a:pPr indent="-171450" lvl="0" marL="0" rtl="0" algn="l">
              <a:lnSpc>
                <a:spcPct val="80000"/>
              </a:lnSpc>
              <a:spcBef>
                <a:spcPts val="675"/>
              </a:spcBef>
              <a:spcAft>
                <a:spcPts val="0"/>
              </a:spcAft>
              <a:buClr>
                <a:srgbClr val="000000"/>
              </a:buClr>
              <a:buSzPts val="2700"/>
              <a:buFont typeface="Century Gothic"/>
              <a:buAutoNum type="arabicPeriod"/>
            </a:pPr>
            <a:r>
              <a:rPr lang="en-US" sz="2700">
                <a:latin typeface="Century Gothic"/>
                <a:ea typeface="Century Gothic"/>
                <a:cs typeface="Century Gothic"/>
                <a:sym typeface="Century Gothic"/>
              </a:rPr>
              <a:t>Recognition rather than recall</a:t>
            </a:r>
            <a:endParaRPr/>
          </a:p>
          <a:p>
            <a:pPr indent="-171450" lvl="0" marL="0" rtl="0" algn="l">
              <a:lnSpc>
                <a:spcPct val="80000"/>
              </a:lnSpc>
              <a:spcBef>
                <a:spcPts val="675"/>
              </a:spcBef>
              <a:spcAft>
                <a:spcPts val="0"/>
              </a:spcAft>
              <a:buClr>
                <a:srgbClr val="000000"/>
              </a:buClr>
              <a:buSzPts val="2700"/>
              <a:buFont typeface="Century Gothic"/>
              <a:buAutoNum type="arabicPeriod"/>
            </a:pPr>
            <a:r>
              <a:rPr lang="en-US" sz="2700">
                <a:latin typeface="Century Gothic"/>
                <a:ea typeface="Century Gothic"/>
                <a:cs typeface="Century Gothic"/>
                <a:sym typeface="Century Gothic"/>
              </a:rPr>
              <a:t>Flexibility and efficiency of use</a:t>
            </a:r>
            <a:endParaRPr/>
          </a:p>
          <a:p>
            <a:pPr indent="-171450" lvl="0" marL="0" rtl="0" algn="l">
              <a:lnSpc>
                <a:spcPct val="80000"/>
              </a:lnSpc>
              <a:spcBef>
                <a:spcPts val="675"/>
              </a:spcBef>
              <a:spcAft>
                <a:spcPts val="0"/>
              </a:spcAft>
              <a:buClr>
                <a:srgbClr val="000000"/>
              </a:buClr>
              <a:buSzPts val="2700"/>
              <a:buFont typeface="Century Gothic"/>
              <a:buAutoNum type="arabicPeriod"/>
            </a:pPr>
            <a:r>
              <a:rPr lang="en-US" sz="2700">
                <a:latin typeface="Century Gothic"/>
                <a:ea typeface="Century Gothic"/>
                <a:cs typeface="Century Gothic"/>
                <a:sym typeface="Century Gothic"/>
              </a:rPr>
              <a:t>Aesthetic and minimalist design</a:t>
            </a:r>
            <a:endParaRPr/>
          </a:p>
          <a:p>
            <a:pPr indent="-171450" lvl="0" marL="0" rtl="0" algn="l">
              <a:lnSpc>
                <a:spcPct val="80000"/>
              </a:lnSpc>
              <a:spcBef>
                <a:spcPts val="675"/>
              </a:spcBef>
              <a:spcAft>
                <a:spcPts val="0"/>
              </a:spcAft>
              <a:buClr>
                <a:srgbClr val="000000"/>
              </a:buClr>
              <a:buSzPts val="2700"/>
              <a:buFont typeface="Century Gothic"/>
              <a:buAutoNum type="arabicPeriod"/>
            </a:pPr>
            <a:r>
              <a:rPr lang="en-US" sz="2700">
                <a:latin typeface="Century Gothic"/>
                <a:ea typeface="Century Gothic"/>
                <a:cs typeface="Century Gothic"/>
                <a:sym typeface="Century Gothic"/>
              </a:rPr>
              <a:t>Help users recognize, diagnose, and recover from errors</a:t>
            </a:r>
            <a:endParaRPr/>
          </a:p>
          <a:p>
            <a:pPr indent="-171450" lvl="0" marL="0" rtl="0" algn="l">
              <a:lnSpc>
                <a:spcPct val="80000"/>
              </a:lnSpc>
              <a:spcBef>
                <a:spcPts val="675"/>
              </a:spcBef>
              <a:spcAft>
                <a:spcPts val="0"/>
              </a:spcAft>
              <a:buClr>
                <a:srgbClr val="000000"/>
              </a:buClr>
              <a:buSzPts val="2700"/>
              <a:buFont typeface="Century Gothic"/>
              <a:buAutoNum type="arabicPeriod"/>
            </a:pPr>
            <a:r>
              <a:rPr lang="en-US" sz="2700">
                <a:latin typeface="Century Gothic"/>
                <a:ea typeface="Century Gothic"/>
                <a:cs typeface="Century Gothic"/>
                <a:sym typeface="Century Gothic"/>
              </a:rPr>
              <a:t>Help and documentation</a:t>
            </a:r>
            <a:endParaRPr/>
          </a:p>
          <a:p>
            <a:pPr indent="0" lvl="0" marL="0" rtl="0" algn="l">
              <a:lnSpc>
                <a:spcPct val="80000"/>
              </a:lnSpc>
              <a:spcBef>
                <a:spcPts val="675"/>
              </a:spcBef>
              <a:spcAft>
                <a:spcPts val="0"/>
              </a:spcAft>
              <a:buClr>
                <a:srgbClr val="000000"/>
              </a:buClr>
              <a:buSzPts val="2700"/>
              <a:buFont typeface="Batang"/>
              <a:buNone/>
            </a:pPr>
            <a:r>
              <a:t/>
            </a:r>
            <a:endParaRPr sz="2700">
              <a:latin typeface="Century Gothic"/>
              <a:ea typeface="Century Gothic"/>
              <a:cs typeface="Century Gothic"/>
              <a:sym typeface="Century Goth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
                                            <p:txEl>
                                              <p:pRg end="0" st="0"/>
                                            </p:txEl>
                                          </p:spTgt>
                                        </p:tgtEl>
                                        <p:attrNameLst>
                                          <p:attrName>style.visibility</p:attrName>
                                        </p:attrNameLst>
                                      </p:cBhvr>
                                      <p:to>
                                        <p:strVal val="visible"/>
                                      </p:to>
                                    </p:set>
                                    <p:animEffect filter="fade" transition="in">
                                      <p:cBhvr>
                                        <p:cTn dur="1"/>
                                        <p:tgtEl>
                                          <p:spTgt spid="22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
                                            <p:txEl>
                                              <p:pRg end="1" st="1"/>
                                            </p:txEl>
                                          </p:spTgt>
                                        </p:tgtEl>
                                        <p:attrNameLst>
                                          <p:attrName>style.visibility</p:attrName>
                                        </p:attrNameLst>
                                      </p:cBhvr>
                                      <p:to>
                                        <p:strVal val="visible"/>
                                      </p:to>
                                    </p:set>
                                    <p:animEffect filter="fade" transition="in">
                                      <p:cBhvr>
                                        <p:cTn dur="1"/>
                                        <p:tgtEl>
                                          <p:spTgt spid="22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
                                            <p:txEl>
                                              <p:pRg end="2" st="2"/>
                                            </p:txEl>
                                          </p:spTgt>
                                        </p:tgtEl>
                                        <p:attrNameLst>
                                          <p:attrName>style.visibility</p:attrName>
                                        </p:attrNameLst>
                                      </p:cBhvr>
                                      <p:to>
                                        <p:strVal val="visible"/>
                                      </p:to>
                                    </p:set>
                                    <p:animEffect filter="fade" transition="in">
                                      <p:cBhvr>
                                        <p:cTn dur="1"/>
                                        <p:tgtEl>
                                          <p:spTgt spid="22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
                                            <p:txEl>
                                              <p:pRg end="3" st="3"/>
                                            </p:txEl>
                                          </p:spTgt>
                                        </p:tgtEl>
                                        <p:attrNameLst>
                                          <p:attrName>style.visibility</p:attrName>
                                        </p:attrNameLst>
                                      </p:cBhvr>
                                      <p:to>
                                        <p:strVal val="visible"/>
                                      </p:to>
                                    </p:set>
                                    <p:animEffect filter="fade" transition="in">
                                      <p:cBhvr>
                                        <p:cTn dur="1"/>
                                        <p:tgtEl>
                                          <p:spTgt spid="22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
                                            <p:txEl>
                                              <p:pRg end="4" st="4"/>
                                            </p:txEl>
                                          </p:spTgt>
                                        </p:tgtEl>
                                        <p:attrNameLst>
                                          <p:attrName>style.visibility</p:attrName>
                                        </p:attrNameLst>
                                      </p:cBhvr>
                                      <p:to>
                                        <p:strVal val="visible"/>
                                      </p:to>
                                    </p:set>
                                    <p:animEffect filter="fade" transition="in">
                                      <p:cBhvr>
                                        <p:cTn dur="1"/>
                                        <p:tgtEl>
                                          <p:spTgt spid="221">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
                                            <p:txEl>
                                              <p:pRg end="5" st="5"/>
                                            </p:txEl>
                                          </p:spTgt>
                                        </p:tgtEl>
                                        <p:attrNameLst>
                                          <p:attrName>style.visibility</p:attrName>
                                        </p:attrNameLst>
                                      </p:cBhvr>
                                      <p:to>
                                        <p:strVal val="visible"/>
                                      </p:to>
                                    </p:set>
                                    <p:animEffect filter="fade" transition="in">
                                      <p:cBhvr>
                                        <p:cTn dur="1"/>
                                        <p:tgtEl>
                                          <p:spTgt spid="221">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
                                            <p:txEl>
                                              <p:pRg end="6" st="6"/>
                                            </p:txEl>
                                          </p:spTgt>
                                        </p:tgtEl>
                                        <p:attrNameLst>
                                          <p:attrName>style.visibility</p:attrName>
                                        </p:attrNameLst>
                                      </p:cBhvr>
                                      <p:to>
                                        <p:strVal val="visible"/>
                                      </p:to>
                                    </p:set>
                                    <p:animEffect filter="fade" transition="in">
                                      <p:cBhvr>
                                        <p:cTn dur="1"/>
                                        <p:tgtEl>
                                          <p:spTgt spid="221">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
                                            <p:txEl>
                                              <p:pRg end="7" st="7"/>
                                            </p:txEl>
                                          </p:spTgt>
                                        </p:tgtEl>
                                        <p:attrNameLst>
                                          <p:attrName>style.visibility</p:attrName>
                                        </p:attrNameLst>
                                      </p:cBhvr>
                                      <p:to>
                                        <p:strVal val="visible"/>
                                      </p:to>
                                    </p:set>
                                    <p:animEffect filter="fade" transition="in">
                                      <p:cBhvr>
                                        <p:cTn dur="1"/>
                                        <p:tgtEl>
                                          <p:spTgt spid="221">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
                                            <p:txEl>
                                              <p:pRg end="8" st="8"/>
                                            </p:txEl>
                                          </p:spTgt>
                                        </p:tgtEl>
                                        <p:attrNameLst>
                                          <p:attrName>style.visibility</p:attrName>
                                        </p:attrNameLst>
                                      </p:cBhvr>
                                      <p:to>
                                        <p:strVal val="visible"/>
                                      </p:to>
                                    </p:set>
                                    <p:animEffect filter="fade" transition="in">
                                      <p:cBhvr>
                                        <p:cTn dur="1"/>
                                        <p:tgtEl>
                                          <p:spTgt spid="221">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
                                            <p:txEl>
                                              <p:pRg end="9" st="9"/>
                                            </p:txEl>
                                          </p:spTgt>
                                        </p:tgtEl>
                                        <p:attrNameLst>
                                          <p:attrName>style.visibility</p:attrName>
                                        </p:attrNameLst>
                                      </p:cBhvr>
                                      <p:to>
                                        <p:strVal val="visible"/>
                                      </p:to>
                                    </p:set>
                                    <p:animEffect filter="fade" transition="in">
                                      <p:cBhvr>
                                        <p:cTn dur="1"/>
                                        <p:tgtEl>
                                          <p:spTgt spid="221">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
                                            <p:txEl>
                                              <p:pRg end="10" st="10"/>
                                            </p:txEl>
                                          </p:spTgt>
                                        </p:tgtEl>
                                        <p:attrNameLst>
                                          <p:attrName>style.visibility</p:attrName>
                                        </p:attrNameLst>
                                      </p:cBhvr>
                                      <p:to>
                                        <p:strVal val="visible"/>
                                      </p:to>
                                    </p:set>
                                    <p:animEffect filter="fade" transition="in">
                                      <p:cBhvr>
                                        <p:cTn dur="1"/>
                                        <p:tgtEl>
                                          <p:spTgt spid="221">
                                            <p:txEl>
                                              <p:pRg end="10" st="1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28"/>
          <p:cNvSpPr txBox="1"/>
          <p:nvPr>
            <p:ph idx="4294967295" type="title"/>
          </p:nvPr>
        </p:nvSpPr>
        <p:spPr>
          <a:xfrm>
            <a:off x="457200" y="274320"/>
            <a:ext cx="8229600" cy="1143000"/>
          </a:xfrm>
          <a:prstGeom prst="rect">
            <a:avLst/>
          </a:prstGeom>
          <a:noFill/>
          <a:ln>
            <a:noFill/>
          </a:ln>
        </p:spPr>
        <p:txBody>
          <a:bodyPr anchorCtr="1"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4400"/>
              <a:buFont typeface="Century Gothic"/>
              <a:buNone/>
            </a:pPr>
            <a:r>
              <a:rPr lang="en-US"/>
              <a:t>Activity: Product Design</a:t>
            </a:r>
            <a:endParaRPr/>
          </a:p>
        </p:txBody>
      </p:sp>
      <p:sp>
        <p:nvSpPr>
          <p:cNvPr id="228" name="Google Shape;228;p28"/>
          <p:cNvSpPr txBox="1"/>
          <p:nvPr>
            <p:ph idx="4294967295" type="body"/>
          </p:nvPr>
        </p:nvSpPr>
        <p:spPr>
          <a:xfrm>
            <a:off x="380518" y="1600200"/>
            <a:ext cx="8610840" cy="495288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3000"/>
              <a:buFont typeface="Century Gothic"/>
              <a:buNone/>
            </a:pPr>
            <a:r>
              <a:rPr lang="en-US" sz="3000">
                <a:latin typeface="Century Gothic"/>
                <a:ea typeface="Century Gothic"/>
                <a:cs typeface="Century Gothic"/>
                <a:sym typeface="Century Gothic"/>
              </a:rPr>
              <a:t>McDonald’s now uses touchscreen table surfaces to take your order. Once you order and pay at your table, a waiter will bring your food. Design the table interface.</a:t>
            </a:r>
            <a:endParaRPr/>
          </a:p>
          <a:p>
            <a:pPr indent="0" lvl="0" marL="0" rtl="0" algn="l">
              <a:lnSpc>
                <a:spcPct val="100000"/>
              </a:lnSpc>
              <a:spcBef>
                <a:spcPts val="750"/>
              </a:spcBef>
              <a:spcAft>
                <a:spcPts val="0"/>
              </a:spcAft>
              <a:buClr>
                <a:srgbClr val="000000"/>
              </a:buClr>
              <a:buSzPts val="3000"/>
              <a:buFont typeface="Batang"/>
              <a:buNone/>
            </a:pPr>
            <a:r>
              <a:t/>
            </a:r>
            <a:endParaRPr sz="3000">
              <a:latin typeface="Century Gothic"/>
              <a:ea typeface="Century Gothic"/>
              <a:cs typeface="Century Gothic"/>
              <a:sym typeface="Century Gothic"/>
            </a:endParaRPr>
          </a:p>
          <a:p>
            <a:pPr indent="0" lvl="0" marL="0" rtl="0" algn="l">
              <a:lnSpc>
                <a:spcPct val="100000"/>
              </a:lnSpc>
              <a:spcBef>
                <a:spcPts val="750"/>
              </a:spcBef>
              <a:spcAft>
                <a:spcPts val="0"/>
              </a:spcAft>
              <a:buClr>
                <a:srgbClr val="000000"/>
              </a:buClr>
              <a:buSzPts val="3000"/>
              <a:buFont typeface="Century Gothic"/>
              <a:buNone/>
            </a:pPr>
            <a:r>
              <a:rPr lang="en-US" sz="3000">
                <a:latin typeface="Century Gothic"/>
                <a:ea typeface="Century Gothic"/>
                <a:cs typeface="Century Gothic"/>
                <a:sym typeface="Century Gothic"/>
              </a:rPr>
              <a:t>Please consider:</a:t>
            </a:r>
            <a:endParaRPr/>
          </a:p>
          <a:p>
            <a:pPr indent="0" lvl="0" marL="0" rtl="0" algn="l">
              <a:lnSpc>
                <a:spcPct val="100000"/>
              </a:lnSpc>
              <a:spcBef>
                <a:spcPts val="750"/>
              </a:spcBef>
              <a:spcAft>
                <a:spcPts val="0"/>
              </a:spcAft>
              <a:buClr>
                <a:srgbClr val="000000"/>
              </a:buClr>
              <a:buSzPts val="3000"/>
              <a:buFont typeface="Century Gothic"/>
              <a:buNone/>
            </a:pPr>
            <a:r>
              <a:rPr lang="en-US" sz="3000">
                <a:latin typeface="Century Gothic"/>
                <a:ea typeface="Century Gothic"/>
                <a:cs typeface="Century Gothic"/>
                <a:sym typeface="Century Gothic"/>
              </a:rPr>
              <a:t>	-product users</a:t>
            </a:r>
            <a:endParaRPr/>
          </a:p>
          <a:p>
            <a:pPr indent="0" lvl="0" marL="0" rtl="0" algn="l">
              <a:lnSpc>
                <a:spcPct val="100000"/>
              </a:lnSpc>
              <a:spcBef>
                <a:spcPts val="750"/>
              </a:spcBef>
              <a:spcAft>
                <a:spcPts val="0"/>
              </a:spcAft>
              <a:buClr>
                <a:srgbClr val="000000"/>
              </a:buClr>
              <a:buSzPts val="3000"/>
              <a:buFont typeface="Century Gothic"/>
              <a:buNone/>
            </a:pPr>
            <a:r>
              <a:rPr lang="en-US" sz="3000">
                <a:latin typeface="Century Gothic"/>
                <a:ea typeface="Century Gothic"/>
                <a:cs typeface="Century Gothic"/>
                <a:sym typeface="Century Gothic"/>
              </a:rPr>
              <a:t>	-product features</a:t>
            </a:r>
            <a:endParaRPr/>
          </a:p>
          <a:p>
            <a:pPr indent="0" lvl="0" marL="0" rtl="0" algn="l">
              <a:lnSpc>
                <a:spcPct val="100000"/>
              </a:lnSpc>
              <a:spcBef>
                <a:spcPts val="750"/>
              </a:spcBef>
              <a:spcAft>
                <a:spcPts val="0"/>
              </a:spcAft>
              <a:buClr>
                <a:srgbClr val="000000"/>
              </a:buClr>
              <a:buSzPts val="3000"/>
              <a:buFont typeface="Century Gothic"/>
              <a:buNone/>
            </a:pPr>
            <a:r>
              <a:rPr lang="en-US" sz="3000">
                <a:latin typeface="Century Gothic"/>
                <a:ea typeface="Century Gothic"/>
                <a:cs typeface="Century Gothic"/>
                <a:sym typeface="Century Gothic"/>
              </a:rPr>
              <a:t>	-how to encourage orders</a:t>
            </a:r>
            <a:endParaRPr/>
          </a:p>
        </p:txBody>
      </p:sp>
      <p:pic>
        <p:nvPicPr>
          <p:cNvPr id="229" name="Google Shape;229;p28"/>
          <p:cNvPicPr preferRelativeResize="0"/>
          <p:nvPr/>
        </p:nvPicPr>
        <p:blipFill rotWithShape="1">
          <a:blip r:embed="rId3">
            <a:alphaModFix/>
          </a:blip>
          <a:srcRect b="0" l="0" r="0" t="0"/>
          <a:stretch/>
        </p:blipFill>
        <p:spPr>
          <a:xfrm>
            <a:off x="6724198" y="3746002"/>
            <a:ext cx="2525754" cy="259559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29"/>
          <p:cNvSpPr txBox="1"/>
          <p:nvPr>
            <p:ph idx="4294967295" type="title"/>
          </p:nvPr>
        </p:nvSpPr>
        <p:spPr>
          <a:xfrm>
            <a:off x="457200" y="274320"/>
            <a:ext cx="8229600" cy="1143000"/>
          </a:xfrm>
          <a:prstGeom prst="rect">
            <a:avLst/>
          </a:prstGeom>
          <a:noFill/>
          <a:ln>
            <a:noFill/>
          </a:ln>
        </p:spPr>
        <p:txBody>
          <a:bodyPr anchorCtr="1"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4400"/>
              <a:buFont typeface="Century Gothic"/>
              <a:buNone/>
            </a:pPr>
            <a:r>
              <a:rPr lang="en-US"/>
              <a:t>Why are good UIs important?</a:t>
            </a:r>
            <a:endParaRPr/>
          </a:p>
        </p:txBody>
      </p:sp>
      <p:sp>
        <p:nvSpPr>
          <p:cNvPr id="237" name="Google Shape;237;p29"/>
          <p:cNvSpPr txBox="1"/>
          <p:nvPr>
            <p:ph idx="4294967295" type="body"/>
          </p:nvPr>
        </p:nvSpPr>
        <p:spPr>
          <a:xfrm>
            <a:off x="457200" y="1600200"/>
            <a:ext cx="8229600" cy="4525923"/>
          </a:xfrm>
          <a:prstGeom prst="rect">
            <a:avLst/>
          </a:prstGeom>
          <a:noFill/>
          <a:ln>
            <a:noFill/>
          </a:ln>
        </p:spPr>
        <p:txBody>
          <a:bodyPr anchorCtr="0" anchor="t" bIns="45700" lIns="91425" spcFirstLastPara="1" rIns="91425" wrap="square" tIns="45700">
            <a:noAutofit/>
          </a:bodyPr>
          <a:lstStyle/>
          <a:p>
            <a:pPr indent="-177800" lvl="0" marL="0" rtl="0" algn="l">
              <a:lnSpc>
                <a:spcPct val="100000"/>
              </a:lnSpc>
              <a:spcBef>
                <a:spcPts val="0"/>
              </a:spcBef>
              <a:spcAft>
                <a:spcPts val="0"/>
              </a:spcAft>
              <a:buClr>
                <a:srgbClr val="000000"/>
              </a:buClr>
              <a:buSzPts val="2800"/>
              <a:buFont typeface="Arial"/>
              <a:buChar char="•"/>
            </a:pPr>
            <a:r>
              <a:rPr lang="en-US" sz="2800">
                <a:latin typeface="Century Gothic"/>
                <a:ea typeface="Century Gothic"/>
                <a:cs typeface="Century Gothic"/>
                <a:sym typeface="Century Gothic"/>
              </a:rPr>
              <a:t>Prevent confusion and mistakes</a:t>
            </a:r>
            <a:endParaRPr/>
          </a:p>
          <a:p>
            <a:pPr indent="-177800" lvl="0" marL="0" rtl="0" algn="l">
              <a:lnSpc>
                <a:spcPct val="100000"/>
              </a:lnSpc>
              <a:spcBef>
                <a:spcPts val="695"/>
              </a:spcBef>
              <a:spcAft>
                <a:spcPts val="0"/>
              </a:spcAft>
              <a:buClr>
                <a:srgbClr val="000000"/>
              </a:buClr>
              <a:buSzPts val="2800"/>
              <a:buFont typeface="Arial"/>
              <a:buChar char="•"/>
            </a:pPr>
            <a:r>
              <a:rPr lang="en-US" sz="2800">
                <a:latin typeface="Century Gothic"/>
                <a:ea typeface="Century Gothic"/>
                <a:cs typeface="Century Gothic"/>
                <a:sym typeface="Century Gothic"/>
              </a:rPr>
              <a:t>Get user to do what you want them to do!</a:t>
            </a:r>
            <a:endParaRPr/>
          </a:p>
          <a:p>
            <a:pPr indent="-177800" lvl="0" marL="0" rtl="0" algn="l">
              <a:lnSpc>
                <a:spcPct val="100000"/>
              </a:lnSpc>
              <a:spcBef>
                <a:spcPts val="695"/>
              </a:spcBef>
              <a:spcAft>
                <a:spcPts val="0"/>
              </a:spcAft>
              <a:buClr>
                <a:srgbClr val="000000"/>
              </a:buClr>
              <a:buSzPts val="2800"/>
              <a:buFont typeface="Arial"/>
              <a:buChar char="•"/>
            </a:pPr>
            <a:r>
              <a:rPr lang="en-US" sz="2800">
                <a:latin typeface="Century Gothic"/>
                <a:ea typeface="Century Gothic"/>
                <a:cs typeface="Century Gothic"/>
                <a:sym typeface="Century Gothic"/>
              </a:rPr>
              <a:t>Products must be </a:t>
            </a:r>
            <a:r>
              <a:rPr i="1" lang="en-US" sz="2800">
                <a:latin typeface="Century Gothic"/>
                <a:ea typeface="Century Gothic"/>
                <a:cs typeface="Century Gothic"/>
                <a:sym typeface="Century Gothic"/>
              </a:rPr>
              <a:t>usable</a:t>
            </a:r>
            <a:r>
              <a:rPr lang="en-US" sz="2800">
                <a:latin typeface="Century Gothic"/>
                <a:ea typeface="Century Gothic"/>
                <a:cs typeface="Century Gothic"/>
                <a:sym typeface="Century Gothic"/>
              </a:rPr>
              <a:t> for people to use them</a:t>
            </a:r>
            <a:endParaRPr/>
          </a:p>
          <a:p>
            <a:pPr indent="-177800" lvl="0" marL="0" rtl="0" algn="l">
              <a:lnSpc>
                <a:spcPct val="100000"/>
              </a:lnSpc>
              <a:spcBef>
                <a:spcPts val="695"/>
              </a:spcBef>
              <a:spcAft>
                <a:spcPts val="0"/>
              </a:spcAft>
              <a:buClr>
                <a:srgbClr val="000000"/>
              </a:buClr>
              <a:buSzPts val="2800"/>
              <a:buFont typeface="Arial"/>
              <a:buChar char="•"/>
            </a:pPr>
            <a:r>
              <a:rPr lang="en-US" sz="2800">
                <a:latin typeface="Century Gothic"/>
                <a:ea typeface="Century Gothic"/>
                <a:cs typeface="Century Gothic"/>
                <a:sym typeface="Century Gothic"/>
              </a:rPr>
              <a:t>Users work harder to find information when sites are more aesthetically pleasing.</a:t>
            </a:r>
            <a:endParaRPr/>
          </a:p>
          <a:p>
            <a:pPr indent="0" lvl="0" marL="0" rtl="0" algn="l">
              <a:lnSpc>
                <a:spcPct val="100000"/>
              </a:lnSpc>
              <a:spcBef>
                <a:spcPts val="800"/>
              </a:spcBef>
              <a:spcAft>
                <a:spcPts val="0"/>
              </a:spcAft>
              <a:buClr>
                <a:srgbClr val="000000"/>
              </a:buClr>
              <a:buSzPts val="3200"/>
              <a:buFont typeface="Batang"/>
              <a:buNone/>
            </a:pPr>
            <a:r>
              <a:t/>
            </a:r>
            <a:endParaRPr>
              <a:latin typeface="Century Gothic"/>
              <a:ea typeface="Century Gothic"/>
              <a:cs typeface="Century Gothic"/>
              <a:sym typeface="Century Gothic"/>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pic>
        <p:nvPicPr>
          <p:cNvPr id="243" name="Google Shape;243;p30"/>
          <p:cNvPicPr preferRelativeResize="0"/>
          <p:nvPr/>
        </p:nvPicPr>
        <p:blipFill rotWithShape="1">
          <a:blip r:embed="rId3">
            <a:alphaModFix/>
          </a:blip>
          <a:srcRect b="0" l="0" r="0" t="0"/>
          <a:stretch/>
        </p:blipFill>
        <p:spPr>
          <a:xfrm>
            <a:off x="2120758" y="0"/>
            <a:ext cx="4899236" cy="6858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31"/>
          <p:cNvSpPr txBox="1"/>
          <p:nvPr>
            <p:ph idx="4294967295" type="title"/>
          </p:nvPr>
        </p:nvSpPr>
        <p:spPr>
          <a:xfrm>
            <a:off x="457200" y="274320"/>
            <a:ext cx="8229600" cy="1143000"/>
          </a:xfrm>
          <a:prstGeom prst="rect">
            <a:avLst/>
          </a:prstGeom>
          <a:noFill/>
          <a:ln>
            <a:noFill/>
          </a:ln>
        </p:spPr>
        <p:txBody>
          <a:bodyPr anchorCtr="1"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4400"/>
              <a:buFont typeface="Century Gothic"/>
              <a:buNone/>
            </a:pPr>
            <a:r>
              <a:rPr lang="en-US"/>
              <a:t>Challenges in Design</a:t>
            </a:r>
            <a:endParaRPr/>
          </a:p>
        </p:txBody>
      </p:sp>
      <p:sp>
        <p:nvSpPr>
          <p:cNvPr id="250" name="Google Shape;250;p31"/>
          <p:cNvSpPr txBox="1"/>
          <p:nvPr>
            <p:ph idx="4294967295" type="body"/>
          </p:nvPr>
        </p:nvSpPr>
        <p:spPr>
          <a:xfrm>
            <a:off x="457200" y="1600200"/>
            <a:ext cx="8229600" cy="4525923"/>
          </a:xfrm>
          <a:prstGeom prst="rect">
            <a:avLst/>
          </a:prstGeom>
          <a:noFill/>
          <a:ln>
            <a:noFill/>
          </a:ln>
        </p:spPr>
        <p:txBody>
          <a:bodyPr anchorCtr="0" anchor="t" bIns="45700" lIns="91425" spcFirstLastPara="1" rIns="91425" wrap="square" tIns="45700">
            <a:noAutofit/>
          </a:bodyPr>
          <a:lstStyle/>
          <a:p>
            <a:pPr indent="-203200" lvl="0" marL="0" rtl="0" algn="l">
              <a:lnSpc>
                <a:spcPct val="100000"/>
              </a:lnSpc>
              <a:spcBef>
                <a:spcPts val="0"/>
              </a:spcBef>
              <a:spcAft>
                <a:spcPts val="0"/>
              </a:spcAft>
              <a:buClr>
                <a:srgbClr val="000000"/>
              </a:buClr>
              <a:buSzPts val="3200"/>
              <a:buFont typeface="Arial"/>
              <a:buChar char="•"/>
            </a:pPr>
            <a:r>
              <a:rPr lang="en-US">
                <a:latin typeface="Century Gothic"/>
                <a:ea typeface="Century Gothic"/>
                <a:cs typeface="Century Gothic"/>
                <a:sym typeface="Century Gothic"/>
              </a:rPr>
              <a:t>People differ</a:t>
            </a:r>
            <a:endParaRPr/>
          </a:p>
          <a:p>
            <a:pPr indent="-203200" lvl="0" marL="0" rtl="0" algn="l">
              <a:lnSpc>
                <a:spcPct val="100000"/>
              </a:lnSpc>
              <a:spcBef>
                <a:spcPts val="800"/>
              </a:spcBef>
              <a:spcAft>
                <a:spcPts val="0"/>
              </a:spcAft>
              <a:buClr>
                <a:srgbClr val="000000"/>
              </a:buClr>
              <a:buSzPts val="3200"/>
              <a:buFont typeface="Arial"/>
              <a:buChar char="•"/>
            </a:pPr>
            <a:r>
              <a:rPr lang="en-US">
                <a:latin typeface="Century Gothic"/>
                <a:ea typeface="Century Gothic"/>
                <a:cs typeface="Century Gothic"/>
                <a:sym typeface="Century Gothic"/>
              </a:rPr>
              <a:t>People don’t know what they want</a:t>
            </a:r>
            <a:endParaRPr/>
          </a:p>
          <a:p>
            <a:pPr indent="-203200" lvl="1" marL="0" rtl="0" algn="l">
              <a:lnSpc>
                <a:spcPct val="100000"/>
              </a:lnSpc>
              <a:spcBef>
                <a:spcPts val="695"/>
              </a:spcBef>
              <a:spcAft>
                <a:spcPts val="0"/>
              </a:spcAft>
              <a:buClr>
                <a:srgbClr val="000000"/>
              </a:buClr>
              <a:buSzPts val="3200"/>
              <a:buFont typeface="Arial"/>
              <a:buChar char="–"/>
            </a:pPr>
            <a:r>
              <a:rPr lang="en-US" sz="3200">
                <a:latin typeface="Century Gothic"/>
                <a:ea typeface="Century Gothic"/>
                <a:cs typeface="Century Gothic"/>
                <a:sym typeface="Century Gothic"/>
              </a:rPr>
              <a:t>Think they want every feature, but then suffer from “feature fatigue”</a:t>
            </a:r>
            <a:endParaRPr/>
          </a:p>
          <a:p>
            <a:pPr indent="-203200" lvl="0" marL="0" rtl="0" algn="l">
              <a:lnSpc>
                <a:spcPct val="100000"/>
              </a:lnSpc>
              <a:spcBef>
                <a:spcPts val="800"/>
              </a:spcBef>
              <a:spcAft>
                <a:spcPts val="0"/>
              </a:spcAft>
              <a:buClr>
                <a:srgbClr val="000000"/>
              </a:buClr>
              <a:buSzPts val="3200"/>
              <a:buFont typeface="Arial"/>
              <a:buChar char="•"/>
            </a:pPr>
            <a:r>
              <a:rPr lang="en-US">
                <a:latin typeface="Century Gothic"/>
                <a:ea typeface="Century Gothic"/>
                <a:cs typeface="Century Gothic"/>
                <a:sym typeface="Century Gothic"/>
              </a:rPr>
              <a:t>You don’t always know your user</a:t>
            </a:r>
            <a:endParaRPr>
              <a:latin typeface="Century Gothic"/>
              <a:ea typeface="Century Gothic"/>
              <a:cs typeface="Century Gothic"/>
              <a:sym typeface="Century Gothic"/>
            </a:endParaRPr>
          </a:p>
          <a:p>
            <a:pPr indent="-203200" lvl="0" marL="0" rtl="0" algn="l">
              <a:spcBef>
                <a:spcPts val="800"/>
              </a:spcBef>
              <a:spcAft>
                <a:spcPts val="0"/>
              </a:spcAft>
              <a:buClr>
                <a:schemeClr val="dk1"/>
              </a:buClr>
              <a:buSzPts val="3200"/>
              <a:buFont typeface="Arial"/>
              <a:buChar char="•"/>
            </a:pPr>
            <a:r>
              <a:rPr lang="en-US">
                <a:solidFill>
                  <a:schemeClr val="dk1"/>
                </a:solidFill>
                <a:latin typeface="Century Gothic"/>
                <a:ea typeface="Century Gothic"/>
                <a:cs typeface="Century Gothic"/>
                <a:sym typeface="Century Gothic"/>
              </a:rPr>
              <a:t>Cultures differ</a:t>
            </a:r>
            <a:endParaRPr>
              <a:solidFill>
                <a:schemeClr val="dk1"/>
              </a:solidFill>
            </a:endParaRPr>
          </a:p>
          <a:p>
            <a:pPr indent="-279400" lvl="1" marL="685800" rtl="0" algn="l">
              <a:lnSpc>
                <a:spcPct val="100000"/>
              </a:lnSpc>
              <a:spcBef>
                <a:spcPts val="695"/>
              </a:spcBef>
              <a:spcAft>
                <a:spcPts val="0"/>
              </a:spcAft>
              <a:buClr>
                <a:schemeClr val="dk1"/>
              </a:buClr>
              <a:buSzPts val="3200"/>
              <a:buChar char="–"/>
            </a:pPr>
            <a:r>
              <a:rPr lang="en-US" sz="3200">
                <a:solidFill>
                  <a:schemeClr val="dk1"/>
                </a:solidFill>
                <a:latin typeface="Century Gothic"/>
                <a:ea typeface="Century Gothic"/>
                <a:cs typeface="Century Gothic"/>
                <a:sym typeface="Century Gothic"/>
              </a:rPr>
              <a:t>Right sidebar for right-to-left languages</a:t>
            </a:r>
            <a:endParaRPr>
              <a:latin typeface="Century Gothic"/>
              <a:ea typeface="Century Gothic"/>
              <a:cs typeface="Century Gothic"/>
              <a:sym typeface="Century Gothic"/>
            </a:endParaRPr>
          </a:p>
          <a:p>
            <a:pPr indent="0" lvl="0" marL="0" rtl="0" algn="l">
              <a:lnSpc>
                <a:spcPct val="100000"/>
              </a:lnSpc>
              <a:spcBef>
                <a:spcPts val="800"/>
              </a:spcBef>
              <a:spcAft>
                <a:spcPts val="0"/>
              </a:spcAft>
              <a:buClr>
                <a:srgbClr val="000000"/>
              </a:buClr>
              <a:buSzPts val="3200"/>
              <a:buFont typeface="Arial"/>
              <a:buNone/>
            </a:pPr>
            <a:r>
              <a:t/>
            </a:r>
            <a:endParaRPr>
              <a:latin typeface="Century Gothic"/>
              <a:ea typeface="Century Gothic"/>
              <a:cs typeface="Century Gothic"/>
              <a:sym typeface="Century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4"/>
          <p:cNvSpPr txBox="1"/>
          <p:nvPr>
            <p:ph idx="4294967295" type="title"/>
          </p:nvPr>
        </p:nvSpPr>
        <p:spPr>
          <a:xfrm>
            <a:off x="457200" y="274320"/>
            <a:ext cx="8229600" cy="1143000"/>
          </a:xfrm>
          <a:prstGeom prst="rect">
            <a:avLst/>
          </a:prstGeom>
          <a:noFill/>
          <a:ln>
            <a:noFill/>
          </a:ln>
        </p:spPr>
        <p:txBody>
          <a:bodyPr anchorCtr="1"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4400"/>
              <a:buFont typeface="Century Gothic"/>
              <a:buNone/>
            </a:pPr>
            <a:r>
              <a:rPr lang="en-US"/>
              <a:t>What is a User Interface (UI)?</a:t>
            </a:r>
            <a:endParaRPr/>
          </a:p>
        </p:txBody>
      </p:sp>
      <p:sp>
        <p:nvSpPr>
          <p:cNvPr id="98" name="Google Shape;98;p14"/>
          <p:cNvSpPr/>
          <p:nvPr/>
        </p:nvSpPr>
        <p:spPr>
          <a:xfrm>
            <a:off x="762115" y="1600200"/>
            <a:ext cx="7467475" cy="1556281"/>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t" bIns="46775" lIns="90000" spcFirstLastPara="1" rIns="90000" wrap="square" tIns="46775">
            <a:noAutofit/>
          </a:bodyPr>
          <a:lstStyle/>
          <a:p>
            <a:pPr indent="0" lvl="0" marL="0" marR="0" rtl="0" algn="l">
              <a:lnSpc>
                <a:spcPct val="100000"/>
              </a:lnSpc>
              <a:spcBef>
                <a:spcPts val="0"/>
              </a:spcBef>
              <a:spcAft>
                <a:spcPts val="0"/>
              </a:spcAft>
              <a:buClr>
                <a:srgbClr val="000000"/>
              </a:buClr>
              <a:buSzPts val="3200"/>
              <a:buFont typeface="Century Gothic"/>
              <a:buNone/>
            </a:pPr>
            <a:r>
              <a:rPr b="0" i="0" lang="en-US" sz="3200" u="none" cap="none" strike="noStrike">
                <a:solidFill>
                  <a:srgbClr val="000000"/>
                </a:solidFill>
                <a:latin typeface="Century Gothic"/>
                <a:ea typeface="Century Gothic"/>
                <a:cs typeface="Century Gothic"/>
                <a:sym typeface="Century Gothic"/>
              </a:rPr>
              <a:t>the space where interaction between humans and machines occurs</a:t>
            </a:r>
            <a:endParaRPr/>
          </a:p>
        </p:txBody>
      </p:sp>
      <p:pic>
        <p:nvPicPr>
          <p:cNvPr id="99" name="Google Shape;99;p14"/>
          <p:cNvPicPr preferRelativeResize="0"/>
          <p:nvPr/>
        </p:nvPicPr>
        <p:blipFill rotWithShape="1">
          <a:blip r:embed="rId3">
            <a:alphaModFix/>
          </a:blip>
          <a:srcRect b="0" l="0" r="0" t="0"/>
          <a:stretch/>
        </p:blipFill>
        <p:spPr>
          <a:xfrm>
            <a:off x="7010284" y="5181484"/>
            <a:ext cx="1447915" cy="1249555"/>
          </a:xfrm>
          <a:prstGeom prst="rect">
            <a:avLst/>
          </a:prstGeom>
          <a:noFill/>
          <a:ln>
            <a:noFill/>
          </a:ln>
        </p:spPr>
      </p:pic>
      <p:pic>
        <p:nvPicPr>
          <p:cNvPr id="100" name="Google Shape;100;p14"/>
          <p:cNvPicPr preferRelativeResize="0"/>
          <p:nvPr/>
        </p:nvPicPr>
        <p:blipFill rotWithShape="1">
          <a:blip r:embed="rId4">
            <a:alphaModFix/>
          </a:blip>
          <a:srcRect b="0" l="0" r="0" t="0"/>
          <a:stretch/>
        </p:blipFill>
        <p:spPr>
          <a:xfrm>
            <a:off x="4193996" y="4498921"/>
            <a:ext cx="871560" cy="920883"/>
          </a:xfrm>
          <a:prstGeom prst="rect">
            <a:avLst/>
          </a:prstGeom>
          <a:noFill/>
          <a:ln>
            <a:noFill/>
          </a:ln>
        </p:spPr>
      </p:pic>
      <p:sp>
        <p:nvSpPr>
          <p:cNvPr id="101" name="Google Shape;101;p14"/>
          <p:cNvSpPr/>
          <p:nvPr/>
        </p:nvSpPr>
        <p:spPr>
          <a:xfrm>
            <a:off x="609484" y="5181484"/>
            <a:ext cx="1600200" cy="2288514"/>
          </a:xfrm>
          <a:custGeom>
            <a:rect b="b" l="l" r="r" t="t"/>
            <a:pathLst>
              <a:path extrusionOk="0" h="21600" w="21600">
                <a:moveTo>
                  <a:pt x="0" y="0"/>
                </a:moveTo>
                <a:lnTo>
                  <a:pt x="21600" y="0"/>
                </a:lnTo>
                <a:lnTo>
                  <a:pt x="21600" y="21600"/>
                </a:lnTo>
                <a:lnTo>
                  <a:pt x="0" y="21600"/>
                </a:lnTo>
                <a:lnTo>
                  <a:pt x="0" y="0"/>
                </a:lnTo>
                <a:close/>
              </a:path>
            </a:pathLst>
          </a:custGeom>
          <a:noFill/>
          <a:ln cap="sq" cmpd="sng" w="9525">
            <a:solidFill>
              <a:srgbClr val="000000"/>
            </a:solidFill>
            <a:prstDash val="solid"/>
            <a:miter lim="8000"/>
            <a:headEnd len="sm" w="sm" type="none"/>
            <a:tailEnd len="sm" w="sm" type="none"/>
          </a:ln>
        </p:spPr>
        <p:txBody>
          <a:bodyPr anchorCtr="0" anchor="t" bIns="46775" lIns="90000" spcFirstLastPara="1" rIns="90000" wrap="square" tIns="46775">
            <a:noAutofit/>
          </a:bodyPr>
          <a:lstStyle/>
          <a:p>
            <a:pPr indent="0" lvl="0" marL="0" marR="0" rtl="0" algn="l">
              <a:lnSpc>
                <a:spcPct val="100000"/>
              </a:lnSpc>
              <a:spcBef>
                <a:spcPts val="0"/>
              </a:spcBef>
              <a:spcAft>
                <a:spcPts val="0"/>
              </a:spcAft>
              <a:buClr>
                <a:srgbClr val="000000"/>
              </a:buClr>
              <a:buSzPts val="1800"/>
              <a:buFont typeface="Century Gothic"/>
              <a:buNone/>
            </a:pPr>
            <a:r>
              <a:rPr b="0" i="0" lang="en-US" sz="1800" u="none" cap="none" strike="noStrike">
                <a:solidFill>
                  <a:srgbClr val="000000"/>
                </a:solidFill>
                <a:latin typeface="Century Gothic"/>
                <a:ea typeface="Century Gothic"/>
                <a:cs typeface="Century Gothic"/>
                <a:sym typeface="Century Gothic"/>
              </a:rPr>
              <a:t>01011 10100</a:t>
            </a:r>
            <a:endParaRPr/>
          </a:p>
          <a:p>
            <a:pPr indent="0" lvl="0" marL="0" marR="0" rtl="0" algn="l">
              <a:lnSpc>
                <a:spcPct val="100000"/>
              </a:lnSpc>
              <a:spcBef>
                <a:spcPts val="0"/>
              </a:spcBef>
              <a:spcAft>
                <a:spcPts val="0"/>
              </a:spcAft>
              <a:buClr>
                <a:srgbClr val="000000"/>
              </a:buClr>
              <a:buSzPts val="1800"/>
              <a:buFont typeface="Century Gothic"/>
              <a:buNone/>
            </a:pPr>
            <a:r>
              <a:rPr b="0" i="0" lang="en-US" sz="1800" u="none" cap="none" strike="noStrike">
                <a:solidFill>
                  <a:srgbClr val="000000"/>
                </a:solidFill>
                <a:latin typeface="Century Gothic"/>
                <a:ea typeface="Century Gothic"/>
                <a:cs typeface="Century Gothic"/>
                <a:sym typeface="Century Gothic"/>
              </a:rPr>
              <a:t>01010 01011</a:t>
            </a:r>
            <a:endParaRPr/>
          </a:p>
          <a:p>
            <a:pPr indent="0" lvl="0" marL="0" marR="0" rtl="0" algn="l">
              <a:lnSpc>
                <a:spcPct val="100000"/>
              </a:lnSpc>
              <a:spcBef>
                <a:spcPts val="0"/>
              </a:spcBef>
              <a:spcAft>
                <a:spcPts val="0"/>
              </a:spcAft>
              <a:buClr>
                <a:srgbClr val="000000"/>
              </a:buClr>
              <a:buSzPts val="1800"/>
              <a:buFont typeface="Century Gothic"/>
              <a:buNone/>
            </a:pPr>
            <a:r>
              <a:rPr b="0" i="0" lang="en-US" sz="1800" u="none" cap="none" strike="noStrike">
                <a:solidFill>
                  <a:srgbClr val="000000"/>
                </a:solidFill>
                <a:latin typeface="Century Gothic"/>
                <a:ea typeface="Century Gothic"/>
                <a:cs typeface="Century Gothic"/>
                <a:sym typeface="Century Gothic"/>
              </a:rPr>
              <a:t>01011 10100</a:t>
            </a:r>
            <a:endParaRPr/>
          </a:p>
          <a:p>
            <a:pPr indent="0" lvl="0" marL="0" marR="0" rtl="0" algn="l">
              <a:lnSpc>
                <a:spcPct val="100000"/>
              </a:lnSpc>
              <a:spcBef>
                <a:spcPts val="0"/>
              </a:spcBef>
              <a:spcAft>
                <a:spcPts val="0"/>
              </a:spcAft>
              <a:buClr>
                <a:srgbClr val="000000"/>
              </a:buClr>
              <a:buSzPts val="1800"/>
              <a:buFont typeface="Century Gothic"/>
              <a:buNone/>
            </a:pPr>
            <a:r>
              <a:rPr b="0" i="0" lang="en-US" sz="1800" u="none" cap="none" strike="noStrike">
                <a:solidFill>
                  <a:srgbClr val="000000"/>
                </a:solidFill>
                <a:latin typeface="Century Gothic"/>
                <a:ea typeface="Century Gothic"/>
                <a:cs typeface="Century Gothic"/>
                <a:sym typeface="Century Gothic"/>
              </a:rPr>
              <a:t>01010 01011</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32"/>
          <p:cNvSpPr txBox="1"/>
          <p:nvPr>
            <p:ph idx="4294967295" type="title"/>
          </p:nvPr>
        </p:nvSpPr>
        <p:spPr>
          <a:xfrm>
            <a:off x="457200" y="274320"/>
            <a:ext cx="8229600" cy="1143000"/>
          </a:xfrm>
          <a:prstGeom prst="rect">
            <a:avLst/>
          </a:prstGeom>
          <a:noFill/>
          <a:ln>
            <a:noFill/>
          </a:ln>
        </p:spPr>
        <p:txBody>
          <a:bodyPr anchorCtr="1"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4400"/>
              <a:buFont typeface="Century Gothic"/>
              <a:buNone/>
            </a:pPr>
            <a:r>
              <a:rPr lang="en-US"/>
              <a:t>Challenges in Design</a:t>
            </a:r>
            <a:endParaRPr/>
          </a:p>
        </p:txBody>
      </p:sp>
      <p:sp>
        <p:nvSpPr>
          <p:cNvPr id="257" name="Google Shape;257;p32"/>
          <p:cNvSpPr txBox="1"/>
          <p:nvPr>
            <p:ph idx="4294967295" type="body"/>
          </p:nvPr>
        </p:nvSpPr>
        <p:spPr>
          <a:xfrm>
            <a:off x="457200" y="1371600"/>
            <a:ext cx="8229600" cy="4525923"/>
          </a:xfrm>
          <a:prstGeom prst="rect">
            <a:avLst/>
          </a:prstGeom>
          <a:noFill/>
          <a:ln>
            <a:noFill/>
          </a:ln>
        </p:spPr>
        <p:txBody>
          <a:bodyPr anchorCtr="1" anchor="t" bIns="45700" lIns="91425" spcFirstLastPara="1" rIns="91425" wrap="square" tIns="45700">
            <a:noAutofit/>
          </a:bodyPr>
          <a:lstStyle/>
          <a:p>
            <a:pPr indent="0" lvl="0" marL="0" rtl="0" algn="ctr">
              <a:lnSpc>
                <a:spcPct val="100000"/>
              </a:lnSpc>
              <a:spcBef>
                <a:spcPts val="0"/>
              </a:spcBef>
              <a:spcAft>
                <a:spcPts val="0"/>
              </a:spcAft>
              <a:buClr>
                <a:srgbClr val="0000FF"/>
              </a:buClr>
              <a:buSzPts val="3200"/>
              <a:buFont typeface="Century Gothic"/>
              <a:buNone/>
            </a:pPr>
            <a:r>
              <a:rPr lang="en-US" u="sng">
                <a:solidFill>
                  <a:srgbClr val="0000FF"/>
                </a:solidFill>
                <a:latin typeface="Century Gothic"/>
                <a:ea typeface="Century Gothic"/>
                <a:cs typeface="Century Gothic"/>
                <a:sym typeface="Century Gothic"/>
                <a:hlinkClick r:id="rId3">
                  <a:extLst>
                    <a:ext uri="{A12FA001-AC4F-418D-AE19-62706E023703}">
                      <ahyp:hlinkClr val="tx"/>
                    </a:ext>
                  </a:extLst>
                </a:hlinkClick>
              </a:rPr>
              <a:t>http://en.wikipedia.org/wiki/Amal_Alamuddin</a:t>
            </a:r>
            <a:endParaRPr/>
          </a:p>
          <a:p>
            <a:pPr indent="0" lvl="0" marL="0" rtl="0" algn="ctr">
              <a:lnSpc>
                <a:spcPct val="100000"/>
              </a:lnSpc>
              <a:spcBef>
                <a:spcPts val="800"/>
              </a:spcBef>
              <a:spcAft>
                <a:spcPts val="0"/>
              </a:spcAft>
              <a:buClr>
                <a:srgbClr val="000000"/>
              </a:buClr>
              <a:buSzPts val="3200"/>
              <a:buFont typeface="Batang"/>
              <a:buNone/>
            </a:pPr>
            <a:r>
              <a:t/>
            </a:r>
            <a:endParaRPr>
              <a:latin typeface="Century Gothic"/>
              <a:ea typeface="Century Gothic"/>
              <a:cs typeface="Century Gothic"/>
              <a:sym typeface="Century Gothic"/>
            </a:endParaRPr>
          </a:p>
          <a:p>
            <a:pPr indent="0" lvl="0" marL="0" rtl="0" algn="ctr">
              <a:lnSpc>
                <a:spcPct val="100000"/>
              </a:lnSpc>
              <a:spcBef>
                <a:spcPts val="800"/>
              </a:spcBef>
              <a:spcAft>
                <a:spcPts val="0"/>
              </a:spcAft>
              <a:buClr>
                <a:srgbClr val="0000FF"/>
              </a:buClr>
              <a:buSzPts val="3200"/>
              <a:buFont typeface="Century Gothic"/>
              <a:buNone/>
            </a:pPr>
            <a:r>
              <a:rPr lang="en-US" u="sng">
                <a:solidFill>
                  <a:srgbClr val="0000FF"/>
                </a:solidFill>
                <a:latin typeface="Century Gothic"/>
                <a:ea typeface="Century Gothic"/>
                <a:cs typeface="Century Gothic"/>
                <a:sym typeface="Century Gothic"/>
                <a:hlinkClick r:id="rId4">
                  <a:extLst>
                    <a:ext uri="{A12FA001-AC4F-418D-AE19-62706E023703}">
                      <ahyp:hlinkClr val="tx"/>
                    </a:ext>
                  </a:extLst>
                </a:hlinkClick>
              </a:rPr>
              <a:t>http://ar.wikipedia.org/wiki/%D8%AC%D9%88%D8%B1%D8%AC_%D9%83%D9%84%D9%88%D9%86%D9%8A</a:t>
            </a:r>
            <a:endParaRPr/>
          </a:p>
          <a:p>
            <a:pPr indent="0" lvl="0" marL="0" rtl="0" algn="ctr">
              <a:lnSpc>
                <a:spcPct val="100000"/>
              </a:lnSpc>
              <a:spcBef>
                <a:spcPts val="800"/>
              </a:spcBef>
              <a:spcAft>
                <a:spcPts val="0"/>
              </a:spcAft>
              <a:buClr>
                <a:srgbClr val="000000"/>
              </a:buClr>
              <a:buSzPts val="3200"/>
              <a:buFont typeface="Batang"/>
              <a:buNone/>
            </a:pPr>
            <a:r>
              <a:t/>
            </a:r>
            <a:endParaRPr>
              <a:latin typeface="Century Gothic"/>
              <a:ea typeface="Century Gothic"/>
              <a:cs typeface="Century Gothic"/>
              <a:sym typeface="Century Gothic"/>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33"/>
          <p:cNvSpPr txBox="1"/>
          <p:nvPr>
            <p:ph type="title"/>
          </p:nvPr>
        </p:nvSpPr>
        <p:spPr>
          <a:xfrm>
            <a:off x="457200" y="274320"/>
            <a:ext cx="8229600" cy="1143000"/>
          </a:xfrm>
          <a:prstGeom prst="rect">
            <a:avLst/>
          </a:prstGeom>
          <a:noFill/>
          <a:ln>
            <a:noFill/>
          </a:ln>
        </p:spPr>
        <p:txBody>
          <a:bodyPr anchorCtr="1" anchor="ctr" bIns="46775" lIns="90000" spcFirstLastPara="1" rIns="90000" wrap="square" tIns="46775">
            <a:noAutofit/>
          </a:bodyPr>
          <a:lstStyle/>
          <a:p>
            <a:pPr indent="0" lvl="0" marL="0" rtl="0" algn="ctr">
              <a:lnSpc>
                <a:spcPct val="100000"/>
              </a:lnSpc>
              <a:spcBef>
                <a:spcPts val="0"/>
              </a:spcBef>
              <a:spcAft>
                <a:spcPts val="0"/>
              </a:spcAft>
              <a:buClr>
                <a:srgbClr val="000000"/>
              </a:buClr>
              <a:buSzPts val="4400"/>
              <a:buFont typeface="Century Gothic"/>
              <a:buNone/>
            </a:pPr>
            <a:r>
              <a:rPr lang="en-US">
                <a:latin typeface="Century Gothic"/>
                <a:ea typeface="Century Gothic"/>
                <a:cs typeface="Century Gothic"/>
                <a:sym typeface="Century Gothic"/>
              </a:rPr>
              <a:t>Can you name examples of UI problems?</a:t>
            </a:r>
            <a:endParaRPr/>
          </a:p>
        </p:txBody>
      </p:sp>
      <p:sp>
        <p:nvSpPr>
          <p:cNvPr id="263" name="Google Shape;263;p33"/>
          <p:cNvSpPr txBox="1"/>
          <p:nvPr>
            <p:ph idx="1" type="body"/>
          </p:nvPr>
        </p:nvSpPr>
        <p:spPr>
          <a:xfrm>
            <a:off x="457200" y="1600200"/>
            <a:ext cx="8229600" cy="4525923"/>
          </a:xfrm>
          <a:prstGeom prst="rect">
            <a:avLst/>
          </a:prstGeom>
          <a:noFill/>
          <a:ln>
            <a:noFill/>
          </a:ln>
        </p:spPr>
        <p:txBody>
          <a:bodyPr anchorCtr="0" anchor="t" bIns="46775" lIns="90000" spcFirstLastPara="1" rIns="90000" wrap="square" tIns="46775">
            <a:noAutofit/>
          </a:bodyPr>
          <a:lstStyle/>
          <a:p>
            <a:pPr indent="0" lvl="0" marL="0" rtl="0" algn="l">
              <a:lnSpc>
                <a:spcPct val="100000"/>
              </a:lnSpc>
              <a:spcBef>
                <a:spcPts val="0"/>
              </a:spcBef>
              <a:spcAft>
                <a:spcPts val="0"/>
              </a:spcAft>
              <a:buClr>
                <a:srgbClr val="000000"/>
              </a:buClr>
              <a:buSzPts val="3200"/>
              <a:buFont typeface="Century Gothic"/>
              <a:buNone/>
            </a:pPr>
            <a:r>
              <a:rPr lang="en-US">
                <a:latin typeface="Century Gothic"/>
                <a:ea typeface="Century Gothic"/>
                <a:cs typeface="Century Gothic"/>
                <a:sym typeface="Century Gothic"/>
              </a:rPr>
              <a:t>- Three Mile Island	  - False Missile Alert</a:t>
            </a:r>
            <a:endParaRPr/>
          </a:p>
        </p:txBody>
      </p:sp>
      <p:pic>
        <p:nvPicPr>
          <p:cNvPr id="264" name="Google Shape;264;p33"/>
          <p:cNvPicPr preferRelativeResize="0"/>
          <p:nvPr/>
        </p:nvPicPr>
        <p:blipFill rotWithShape="1">
          <a:blip r:embed="rId3">
            <a:alphaModFix/>
          </a:blip>
          <a:srcRect b="0" l="0" r="0" t="0"/>
          <a:stretch/>
        </p:blipFill>
        <p:spPr>
          <a:xfrm>
            <a:off x="783457" y="2288889"/>
            <a:ext cx="3105366" cy="2280230"/>
          </a:xfrm>
          <a:prstGeom prst="rect">
            <a:avLst/>
          </a:prstGeom>
          <a:noFill/>
          <a:ln>
            <a:noFill/>
          </a:ln>
        </p:spPr>
      </p:pic>
      <p:pic>
        <p:nvPicPr>
          <p:cNvPr id="265" name="Google Shape;265;p33"/>
          <p:cNvPicPr preferRelativeResize="0"/>
          <p:nvPr/>
        </p:nvPicPr>
        <p:blipFill rotWithShape="1">
          <a:blip r:embed="rId4">
            <a:alphaModFix/>
          </a:blip>
          <a:srcRect b="0" l="0" r="0" t="0"/>
          <a:stretch/>
        </p:blipFill>
        <p:spPr>
          <a:xfrm>
            <a:off x="5255175" y="2288889"/>
            <a:ext cx="3233647" cy="452592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34"/>
          <p:cNvSpPr txBox="1"/>
          <p:nvPr>
            <p:ph type="title"/>
          </p:nvPr>
        </p:nvSpPr>
        <p:spPr>
          <a:xfrm>
            <a:off x="457200" y="0"/>
            <a:ext cx="8229600" cy="1143000"/>
          </a:xfrm>
          <a:prstGeom prst="rect">
            <a:avLst/>
          </a:prstGeom>
          <a:noFill/>
          <a:ln>
            <a:noFill/>
          </a:ln>
        </p:spPr>
        <p:txBody>
          <a:bodyPr anchorCtr="1" anchor="ctr" bIns="46775" lIns="90000" spcFirstLastPara="1" rIns="90000" wrap="square" tIns="46775">
            <a:noAutofit/>
          </a:bodyPr>
          <a:lstStyle/>
          <a:p>
            <a:pPr indent="0" lvl="0" marL="0" rtl="0" algn="ctr">
              <a:lnSpc>
                <a:spcPct val="100000"/>
              </a:lnSpc>
              <a:spcBef>
                <a:spcPts val="0"/>
              </a:spcBef>
              <a:spcAft>
                <a:spcPts val="0"/>
              </a:spcAft>
              <a:buClr>
                <a:srgbClr val="000000"/>
              </a:buClr>
              <a:buSzPts val="4400"/>
              <a:buFont typeface="Century Gothic"/>
              <a:buNone/>
            </a:pPr>
            <a:r>
              <a:rPr lang="en-US"/>
              <a:t>Problems with UI Design</a:t>
            </a:r>
            <a:endParaRPr/>
          </a:p>
        </p:txBody>
      </p:sp>
      <p:sp>
        <p:nvSpPr>
          <p:cNvPr id="271" name="Google Shape;271;p34"/>
          <p:cNvSpPr txBox="1"/>
          <p:nvPr>
            <p:ph idx="1" type="body"/>
          </p:nvPr>
        </p:nvSpPr>
        <p:spPr>
          <a:xfrm>
            <a:off x="457200" y="1166033"/>
            <a:ext cx="8229600" cy="4525923"/>
          </a:xfrm>
          <a:prstGeom prst="rect">
            <a:avLst/>
          </a:prstGeom>
          <a:noFill/>
          <a:ln>
            <a:noFill/>
          </a:ln>
        </p:spPr>
        <p:txBody>
          <a:bodyPr anchorCtr="0" anchor="t" bIns="46775" lIns="90000" spcFirstLastPara="1" rIns="90000" wrap="square" tIns="46775">
            <a:noAutofit/>
          </a:bodyPr>
          <a:lstStyle/>
          <a:p>
            <a:pPr indent="-457200" lvl="0" marL="457200" rtl="0" algn="l">
              <a:lnSpc>
                <a:spcPct val="100000"/>
              </a:lnSpc>
              <a:spcBef>
                <a:spcPts val="0"/>
              </a:spcBef>
              <a:spcAft>
                <a:spcPts val="0"/>
              </a:spcAft>
              <a:buClr>
                <a:srgbClr val="000000"/>
              </a:buClr>
              <a:buSzPts val="2800"/>
              <a:buFont typeface="Century Gothic"/>
              <a:buChar char="-"/>
            </a:pPr>
            <a:r>
              <a:rPr lang="en-US" sz="2800">
                <a:latin typeface="Century Gothic"/>
                <a:ea typeface="Century Gothic"/>
                <a:cs typeface="Century Gothic"/>
                <a:sym typeface="Century Gothic"/>
              </a:rPr>
              <a:t>The designer has a lot of responsibility and power in directing the user’s attention. </a:t>
            </a:r>
            <a:endParaRPr/>
          </a:p>
          <a:p>
            <a:pPr indent="-457200" lvl="0" marL="457200" rtl="0" algn="l">
              <a:lnSpc>
                <a:spcPct val="100000"/>
              </a:lnSpc>
              <a:spcBef>
                <a:spcPts val="800"/>
              </a:spcBef>
              <a:spcAft>
                <a:spcPts val="0"/>
              </a:spcAft>
              <a:buClr>
                <a:srgbClr val="000000"/>
              </a:buClr>
              <a:buSzPts val="2800"/>
              <a:buFont typeface="Batang"/>
              <a:buChar char="-"/>
            </a:pPr>
            <a:r>
              <a:rPr lang="en-US" sz="2800" u="sng">
                <a:solidFill>
                  <a:schemeClr val="hlink"/>
                </a:solidFill>
                <a:hlinkClick r:id="rId3"/>
              </a:rPr>
              <a:t>https://www.darkpatterns.org/</a:t>
            </a:r>
            <a:endParaRPr sz="2800"/>
          </a:p>
        </p:txBody>
      </p:sp>
      <p:pic>
        <p:nvPicPr>
          <p:cNvPr id="272" name="Google Shape;272;p34"/>
          <p:cNvPicPr preferRelativeResize="0"/>
          <p:nvPr/>
        </p:nvPicPr>
        <p:blipFill rotWithShape="1">
          <a:blip r:embed="rId4">
            <a:alphaModFix/>
          </a:blip>
          <a:srcRect b="0" l="0" r="0" t="0"/>
          <a:stretch/>
        </p:blipFill>
        <p:spPr>
          <a:xfrm>
            <a:off x="2230386" y="2849197"/>
            <a:ext cx="4890375" cy="369244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35"/>
          <p:cNvSpPr txBox="1"/>
          <p:nvPr>
            <p:ph type="title"/>
          </p:nvPr>
        </p:nvSpPr>
        <p:spPr>
          <a:xfrm>
            <a:off x="457200" y="274320"/>
            <a:ext cx="8229600" cy="1143000"/>
          </a:xfrm>
          <a:prstGeom prst="rect">
            <a:avLst/>
          </a:prstGeom>
          <a:noFill/>
          <a:ln>
            <a:noFill/>
          </a:ln>
        </p:spPr>
        <p:txBody>
          <a:bodyPr anchorCtr="1" anchor="ctr" bIns="46775" lIns="90000" spcFirstLastPara="1" rIns="90000" wrap="square" tIns="46775">
            <a:noAutofit/>
          </a:bodyPr>
          <a:lstStyle/>
          <a:p>
            <a:pPr indent="0" lvl="0" marL="0" rtl="0" algn="ctr">
              <a:lnSpc>
                <a:spcPct val="100000"/>
              </a:lnSpc>
              <a:spcBef>
                <a:spcPts val="0"/>
              </a:spcBef>
              <a:spcAft>
                <a:spcPts val="0"/>
              </a:spcAft>
              <a:buClr>
                <a:srgbClr val="000000"/>
              </a:buClr>
              <a:buSzPts val="2000"/>
              <a:buFont typeface="Century Gothic"/>
              <a:buNone/>
            </a:pPr>
            <a:r>
              <a:rPr lang="en-US" sz="2000" u="sng">
                <a:solidFill>
                  <a:schemeClr val="hlink"/>
                </a:solidFill>
                <a:hlinkClick r:id="rId3"/>
              </a:rPr>
              <a:t>https://www.warner.senate.gov/public/index.cfm/2019/4/senators-introduce-bipartisan-legislation-to-ban-manipulative-dark-patterns</a:t>
            </a:r>
            <a:endParaRPr sz="2000"/>
          </a:p>
        </p:txBody>
      </p:sp>
      <p:pic>
        <p:nvPicPr>
          <p:cNvPr id="278" name="Google Shape;278;p35"/>
          <p:cNvPicPr preferRelativeResize="0"/>
          <p:nvPr/>
        </p:nvPicPr>
        <p:blipFill rotWithShape="1">
          <a:blip r:embed="rId4">
            <a:alphaModFix/>
          </a:blip>
          <a:srcRect b="0" l="0" r="0" t="0"/>
          <a:stretch/>
        </p:blipFill>
        <p:spPr>
          <a:xfrm>
            <a:off x="0" y="1417320"/>
            <a:ext cx="9144000" cy="416792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36"/>
          <p:cNvSpPr txBox="1"/>
          <p:nvPr>
            <p:ph idx="4294967295" type="title"/>
          </p:nvPr>
        </p:nvSpPr>
        <p:spPr>
          <a:xfrm>
            <a:off x="228600" y="263594"/>
            <a:ext cx="8686800" cy="1143000"/>
          </a:xfrm>
          <a:prstGeom prst="rect">
            <a:avLst/>
          </a:prstGeom>
          <a:noFill/>
          <a:ln>
            <a:noFill/>
          </a:ln>
        </p:spPr>
        <p:txBody>
          <a:bodyPr anchorCtr="1"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3600"/>
              <a:buFont typeface="Century Gothic"/>
              <a:buNone/>
            </a:pPr>
            <a:r>
              <a:rPr lang="en-US" sz="3600"/>
              <a:t>Different Models of the Design Process</a:t>
            </a:r>
            <a:endParaRPr/>
          </a:p>
        </p:txBody>
      </p:sp>
      <p:sp>
        <p:nvSpPr>
          <p:cNvPr id="285" name="Google Shape;285;p36"/>
          <p:cNvSpPr txBox="1"/>
          <p:nvPr>
            <p:ph idx="4294967295" type="body"/>
          </p:nvPr>
        </p:nvSpPr>
        <p:spPr>
          <a:xfrm>
            <a:off x="457200" y="1166033"/>
            <a:ext cx="8229600" cy="4525923"/>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3200"/>
              <a:buFont typeface="Century Gothic"/>
              <a:buNone/>
            </a:pPr>
            <a:r>
              <a:rPr lang="en-US">
                <a:latin typeface="Century Gothic"/>
                <a:ea typeface="Century Gothic"/>
                <a:cs typeface="Century Gothic"/>
                <a:sym typeface="Century Gothic"/>
              </a:rPr>
              <a:t>The waterfall model</a:t>
            </a:r>
            <a:endParaRPr/>
          </a:p>
        </p:txBody>
      </p:sp>
      <p:pic>
        <p:nvPicPr>
          <p:cNvPr id="286" name="Google Shape;286;p36"/>
          <p:cNvPicPr preferRelativeResize="0"/>
          <p:nvPr/>
        </p:nvPicPr>
        <p:blipFill rotWithShape="1">
          <a:blip r:embed="rId3">
            <a:alphaModFix/>
          </a:blip>
          <a:srcRect b="0" l="0" r="0" t="0"/>
          <a:stretch/>
        </p:blipFill>
        <p:spPr>
          <a:xfrm>
            <a:off x="756748" y="1849620"/>
            <a:ext cx="7630512" cy="3599416"/>
          </a:xfrm>
          <a:prstGeom prst="rect">
            <a:avLst/>
          </a:prstGeom>
          <a:noFill/>
          <a:ln>
            <a:noFill/>
          </a:ln>
        </p:spPr>
      </p:pic>
      <p:sp>
        <p:nvSpPr>
          <p:cNvPr id="287" name="Google Shape;287;p36"/>
          <p:cNvSpPr txBox="1"/>
          <p:nvPr/>
        </p:nvSpPr>
        <p:spPr>
          <a:xfrm>
            <a:off x="571500" y="4965530"/>
            <a:ext cx="8229600" cy="452592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Century Gothic"/>
              <a:buNone/>
            </a:pPr>
            <a:r>
              <a:rPr b="0" i="0" lang="en-US" sz="2400" u="none" cap="none" strike="noStrike">
                <a:solidFill>
                  <a:srgbClr val="000000"/>
                </a:solidFill>
                <a:latin typeface="Century Gothic"/>
                <a:ea typeface="Century Gothic"/>
                <a:cs typeface="Century Gothic"/>
                <a:sym typeface="Century Gothic"/>
              </a:rPr>
              <a:t>What’s good about this model?</a:t>
            </a:r>
            <a:endParaRPr/>
          </a:p>
          <a:p>
            <a:pPr indent="0" lvl="0" marL="0" marR="0" rtl="0" algn="l">
              <a:lnSpc>
                <a:spcPct val="100000"/>
              </a:lnSpc>
              <a:spcBef>
                <a:spcPts val="800"/>
              </a:spcBef>
              <a:spcAft>
                <a:spcPts val="0"/>
              </a:spcAft>
              <a:buClr>
                <a:srgbClr val="000000"/>
              </a:buClr>
              <a:buSzPts val="2400"/>
              <a:buFont typeface="Century Gothic"/>
              <a:buNone/>
            </a:pPr>
            <a:r>
              <a:rPr b="0" i="0" lang="en-US" sz="2400" u="none" cap="none" strike="noStrike">
                <a:solidFill>
                  <a:srgbClr val="000000"/>
                </a:solidFill>
                <a:latin typeface="Century Gothic"/>
                <a:ea typeface="Century Gothic"/>
                <a:cs typeface="Century Gothic"/>
                <a:sym typeface="Century Gothic"/>
              </a:rPr>
              <a:t>What can go wrong?</a:t>
            </a:r>
            <a:endParaRPr/>
          </a:p>
          <a:p>
            <a:pPr indent="0" lvl="0" marL="0" marR="0" rtl="0" algn="l">
              <a:lnSpc>
                <a:spcPct val="100000"/>
              </a:lnSpc>
              <a:spcBef>
                <a:spcPts val="800"/>
              </a:spcBef>
              <a:spcAft>
                <a:spcPts val="0"/>
              </a:spcAft>
              <a:buClr>
                <a:srgbClr val="000000"/>
              </a:buClr>
              <a:buSzPts val="2400"/>
              <a:buFont typeface="Calibri"/>
              <a:buNone/>
            </a:pPr>
            <a:r>
              <a:t/>
            </a:r>
            <a:endParaRPr b="0" i="0" sz="2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800"/>
              </a:spcBef>
              <a:spcAft>
                <a:spcPts val="0"/>
              </a:spcAft>
              <a:buClr>
                <a:srgbClr val="000000"/>
              </a:buClr>
              <a:buSzPts val="900"/>
              <a:buFont typeface="Century Gothic"/>
              <a:buNone/>
            </a:pPr>
            <a:r>
              <a:rPr b="0" i="0" lang="en-US" sz="900" u="none" cap="none" strike="noStrike">
                <a:solidFill>
                  <a:srgbClr val="000000"/>
                </a:solidFill>
                <a:latin typeface="Century Gothic"/>
                <a:ea typeface="Century Gothic"/>
                <a:cs typeface="Century Gothic"/>
                <a:sym typeface="Century Gothic"/>
              </a:rPr>
              <a:t>Source : Prof. Lydia Chilton COMS 4170</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pic>
        <p:nvPicPr>
          <p:cNvPr id="292" name="Google Shape;292;p37"/>
          <p:cNvPicPr preferRelativeResize="0"/>
          <p:nvPr/>
        </p:nvPicPr>
        <p:blipFill rotWithShape="1">
          <a:blip r:embed="rId3">
            <a:alphaModFix/>
          </a:blip>
          <a:srcRect b="0" l="0" r="0" t="0"/>
          <a:stretch/>
        </p:blipFill>
        <p:spPr>
          <a:xfrm>
            <a:off x="0" y="1589931"/>
            <a:ext cx="9144000" cy="4245696"/>
          </a:xfrm>
          <a:prstGeom prst="rect">
            <a:avLst/>
          </a:prstGeom>
          <a:noFill/>
          <a:ln>
            <a:noFill/>
          </a:ln>
        </p:spPr>
      </p:pic>
      <p:sp>
        <p:nvSpPr>
          <p:cNvPr id="293" name="Google Shape;293;p37"/>
          <p:cNvSpPr txBox="1"/>
          <p:nvPr/>
        </p:nvSpPr>
        <p:spPr>
          <a:xfrm>
            <a:off x="0" y="263594"/>
            <a:ext cx="8915400" cy="1174788"/>
          </a:xfrm>
          <a:prstGeom prst="rect">
            <a:avLst/>
          </a:prstGeom>
          <a:noFill/>
          <a:ln>
            <a:noFill/>
          </a:ln>
        </p:spPr>
        <p:txBody>
          <a:bodyPr anchorCtr="1"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Century Gothic"/>
              <a:buNone/>
            </a:pPr>
            <a:r>
              <a:rPr b="0" i="0" lang="en-US" sz="3600" u="none" cap="none" strike="noStrike">
                <a:solidFill>
                  <a:srgbClr val="000000"/>
                </a:solidFill>
                <a:latin typeface="Century Gothic"/>
                <a:ea typeface="Century Gothic"/>
                <a:cs typeface="Century Gothic"/>
                <a:sym typeface="Century Gothic"/>
              </a:rPr>
              <a:t>The waterfall model is clear and linear, but it breaks when there are risks.</a:t>
            </a:r>
            <a:endParaRPr/>
          </a:p>
        </p:txBody>
      </p:sp>
      <p:sp>
        <p:nvSpPr>
          <p:cNvPr id="294" name="Google Shape;294;p37"/>
          <p:cNvSpPr/>
          <p:nvPr/>
        </p:nvSpPr>
        <p:spPr>
          <a:xfrm>
            <a:off x="588752" y="6225074"/>
            <a:ext cx="4514377"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800" u="none" cap="none" strike="noStrike">
                <a:solidFill>
                  <a:srgbClr val="000000"/>
                </a:solidFill>
                <a:latin typeface="Century Gothic"/>
                <a:ea typeface="Century Gothic"/>
                <a:cs typeface="Century Gothic"/>
                <a:sym typeface="Century Gothic"/>
              </a:rPr>
              <a:t>Source : Prof. Lydia Chilton COMS 4170</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38"/>
          <p:cNvSpPr txBox="1"/>
          <p:nvPr>
            <p:ph idx="4294967295" type="body"/>
          </p:nvPr>
        </p:nvSpPr>
        <p:spPr>
          <a:xfrm>
            <a:off x="457200" y="1166025"/>
            <a:ext cx="3166800" cy="4525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3200"/>
              <a:buFont typeface="Century Gothic"/>
              <a:buNone/>
            </a:pPr>
            <a:r>
              <a:rPr lang="en-US">
                <a:latin typeface="Century Gothic"/>
                <a:ea typeface="Century Gothic"/>
                <a:cs typeface="Century Gothic"/>
                <a:sym typeface="Century Gothic"/>
              </a:rPr>
              <a:t>Iterative and incremental model</a:t>
            </a:r>
            <a:endParaRPr/>
          </a:p>
        </p:txBody>
      </p:sp>
      <p:pic>
        <p:nvPicPr>
          <p:cNvPr id="301" name="Google Shape;301;p38"/>
          <p:cNvPicPr preferRelativeResize="0"/>
          <p:nvPr/>
        </p:nvPicPr>
        <p:blipFill rotWithShape="1">
          <a:blip r:embed="rId3">
            <a:alphaModFix/>
          </a:blip>
          <a:srcRect b="0" l="0" r="0" t="0"/>
          <a:stretch/>
        </p:blipFill>
        <p:spPr>
          <a:xfrm>
            <a:off x="3682950" y="1002550"/>
            <a:ext cx="4668975" cy="5876474"/>
          </a:xfrm>
          <a:prstGeom prst="rect">
            <a:avLst/>
          </a:prstGeom>
          <a:noFill/>
          <a:ln>
            <a:noFill/>
          </a:ln>
        </p:spPr>
      </p:pic>
      <p:sp>
        <p:nvSpPr>
          <p:cNvPr id="302" name="Google Shape;302;p38"/>
          <p:cNvSpPr txBox="1"/>
          <p:nvPr/>
        </p:nvSpPr>
        <p:spPr>
          <a:xfrm>
            <a:off x="228600" y="126955"/>
            <a:ext cx="8686800" cy="1143000"/>
          </a:xfrm>
          <a:prstGeom prst="rect">
            <a:avLst/>
          </a:prstGeom>
          <a:noFill/>
          <a:ln>
            <a:noFill/>
          </a:ln>
        </p:spPr>
        <p:txBody>
          <a:bodyPr anchorCtr="1"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Century Gothic"/>
              <a:buNone/>
            </a:pPr>
            <a:r>
              <a:rPr i="0" lang="en-US" sz="3600" u="none" cap="none" strike="noStrike">
                <a:solidFill>
                  <a:srgbClr val="000000"/>
                </a:solidFill>
                <a:latin typeface="Century Gothic"/>
                <a:ea typeface="Century Gothic"/>
                <a:cs typeface="Century Gothic"/>
                <a:sym typeface="Century Gothic"/>
              </a:rPr>
              <a:t>Different Models of the Design Process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39"/>
          <p:cNvSpPr txBox="1"/>
          <p:nvPr/>
        </p:nvSpPr>
        <p:spPr>
          <a:xfrm>
            <a:off x="-147145" y="263594"/>
            <a:ext cx="9291145" cy="1143000"/>
          </a:xfrm>
          <a:prstGeom prst="rect">
            <a:avLst/>
          </a:prstGeom>
          <a:noFill/>
          <a:ln>
            <a:noFill/>
          </a:ln>
        </p:spPr>
        <p:txBody>
          <a:bodyPr anchorCtr="1"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Century Gothic"/>
              <a:buNone/>
            </a:pPr>
            <a:r>
              <a:rPr b="0" i="0" lang="en-US" sz="3200" u="none" cap="none" strike="noStrike">
                <a:solidFill>
                  <a:srgbClr val="000000"/>
                </a:solidFill>
                <a:latin typeface="Century Gothic"/>
                <a:ea typeface="Century Gothic"/>
                <a:cs typeface="Century Gothic"/>
                <a:sym typeface="Century Gothic"/>
              </a:rPr>
              <a:t>Iterative design minimizes risk by prototyping and getting feedback at each risky step.</a:t>
            </a:r>
            <a:endParaRPr/>
          </a:p>
        </p:txBody>
      </p:sp>
      <p:pic>
        <p:nvPicPr>
          <p:cNvPr id="308" name="Google Shape;308;p39"/>
          <p:cNvPicPr preferRelativeResize="0"/>
          <p:nvPr/>
        </p:nvPicPr>
        <p:blipFill rotWithShape="1">
          <a:blip r:embed="rId3">
            <a:alphaModFix/>
          </a:blip>
          <a:srcRect b="0" l="0" r="0" t="0"/>
          <a:stretch/>
        </p:blipFill>
        <p:spPr>
          <a:xfrm>
            <a:off x="0" y="1942661"/>
            <a:ext cx="9144000" cy="360329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40"/>
          <p:cNvSpPr txBox="1"/>
          <p:nvPr>
            <p:ph idx="4294967295" type="title"/>
          </p:nvPr>
        </p:nvSpPr>
        <p:spPr>
          <a:xfrm>
            <a:off x="457200" y="274320"/>
            <a:ext cx="8229600" cy="1143000"/>
          </a:xfrm>
          <a:prstGeom prst="rect">
            <a:avLst/>
          </a:prstGeom>
          <a:noFill/>
          <a:ln>
            <a:noFill/>
          </a:ln>
        </p:spPr>
        <p:txBody>
          <a:bodyPr anchorCtr="1"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4400"/>
              <a:buFont typeface="Century Gothic"/>
              <a:buNone/>
            </a:pPr>
            <a:r>
              <a:rPr lang="en-US"/>
              <a:t>Steps of Product design</a:t>
            </a:r>
            <a:endParaRPr/>
          </a:p>
        </p:txBody>
      </p:sp>
      <p:sp>
        <p:nvSpPr>
          <p:cNvPr id="315" name="Google Shape;315;p40"/>
          <p:cNvSpPr txBox="1"/>
          <p:nvPr>
            <p:ph idx="4294967295" type="body"/>
          </p:nvPr>
        </p:nvSpPr>
        <p:spPr>
          <a:xfrm>
            <a:off x="457200" y="1600200"/>
            <a:ext cx="8229600" cy="4525923"/>
          </a:xfrm>
          <a:prstGeom prst="rect">
            <a:avLst/>
          </a:prstGeom>
          <a:noFill/>
          <a:ln>
            <a:noFill/>
          </a:ln>
        </p:spPr>
        <p:txBody>
          <a:bodyPr anchorCtr="0" anchor="t" bIns="45700" lIns="91425" spcFirstLastPara="1" rIns="91425" wrap="square" tIns="45700">
            <a:noAutofit/>
          </a:bodyPr>
          <a:lstStyle/>
          <a:p>
            <a:pPr indent="-203200" lvl="0" marL="0" rtl="0" algn="l">
              <a:lnSpc>
                <a:spcPct val="100000"/>
              </a:lnSpc>
              <a:spcBef>
                <a:spcPts val="0"/>
              </a:spcBef>
              <a:spcAft>
                <a:spcPts val="0"/>
              </a:spcAft>
              <a:buClr>
                <a:srgbClr val="000000"/>
              </a:buClr>
              <a:buSzPts val="3200"/>
              <a:buFont typeface="Arial"/>
              <a:buChar char="•"/>
            </a:pPr>
            <a:r>
              <a:rPr lang="en-US">
                <a:latin typeface="Century Gothic"/>
                <a:ea typeface="Century Gothic"/>
                <a:cs typeface="Century Gothic"/>
                <a:sym typeface="Century Gothic"/>
              </a:rPr>
              <a:t>User research (surveys, observation)</a:t>
            </a:r>
            <a:endParaRPr/>
          </a:p>
          <a:p>
            <a:pPr indent="-203200" lvl="0" marL="0" rtl="0" algn="l">
              <a:lnSpc>
                <a:spcPct val="100000"/>
              </a:lnSpc>
              <a:spcBef>
                <a:spcPts val="800"/>
              </a:spcBef>
              <a:spcAft>
                <a:spcPts val="0"/>
              </a:spcAft>
              <a:buClr>
                <a:srgbClr val="000000"/>
              </a:buClr>
              <a:buSzPts val="3200"/>
              <a:buFont typeface="Arial"/>
              <a:buChar char="•"/>
            </a:pPr>
            <a:r>
              <a:rPr lang="en-US">
                <a:latin typeface="Century Gothic"/>
                <a:ea typeface="Century Gothic"/>
                <a:cs typeface="Century Gothic"/>
                <a:sym typeface="Century Gothic"/>
              </a:rPr>
              <a:t>Prototyping (“mockups”)</a:t>
            </a:r>
            <a:endParaRPr/>
          </a:p>
          <a:p>
            <a:pPr indent="-203200" lvl="0" marL="0" rtl="0" algn="l">
              <a:lnSpc>
                <a:spcPct val="100000"/>
              </a:lnSpc>
              <a:spcBef>
                <a:spcPts val="800"/>
              </a:spcBef>
              <a:spcAft>
                <a:spcPts val="0"/>
              </a:spcAft>
              <a:buClr>
                <a:srgbClr val="000000"/>
              </a:buClr>
              <a:buSzPts val="3200"/>
              <a:buFont typeface="Arial"/>
              <a:buChar char="•"/>
            </a:pPr>
            <a:r>
              <a:rPr lang="en-US">
                <a:latin typeface="Century Gothic"/>
                <a:ea typeface="Century Gothic"/>
                <a:cs typeface="Century Gothic"/>
                <a:sym typeface="Century Gothic"/>
              </a:rPr>
              <a:t>Beta</a:t>
            </a:r>
            <a:endParaRPr/>
          </a:p>
          <a:p>
            <a:pPr indent="-203200" lvl="0" marL="0" rtl="0" algn="l">
              <a:lnSpc>
                <a:spcPct val="100000"/>
              </a:lnSpc>
              <a:spcBef>
                <a:spcPts val="800"/>
              </a:spcBef>
              <a:spcAft>
                <a:spcPts val="0"/>
              </a:spcAft>
              <a:buClr>
                <a:srgbClr val="000000"/>
              </a:buClr>
              <a:buSzPts val="3200"/>
              <a:buFont typeface="Arial"/>
              <a:buChar char="•"/>
            </a:pPr>
            <a:r>
              <a:rPr lang="en-US">
                <a:latin typeface="Century Gothic"/>
                <a:ea typeface="Century Gothic"/>
                <a:cs typeface="Century Gothic"/>
                <a:sym typeface="Century Gothic"/>
              </a:rPr>
              <a:t>Usability testing</a:t>
            </a:r>
            <a:endParaRPr/>
          </a:p>
          <a:p>
            <a:pPr indent="-203200" lvl="0" marL="0" rtl="0" algn="l">
              <a:lnSpc>
                <a:spcPct val="100000"/>
              </a:lnSpc>
              <a:spcBef>
                <a:spcPts val="800"/>
              </a:spcBef>
              <a:spcAft>
                <a:spcPts val="0"/>
              </a:spcAft>
              <a:buClr>
                <a:srgbClr val="000000"/>
              </a:buClr>
              <a:buSzPts val="3200"/>
              <a:buFont typeface="Arial"/>
              <a:buChar char="•"/>
            </a:pPr>
            <a:r>
              <a:rPr lang="en-US">
                <a:latin typeface="Century Gothic"/>
                <a:ea typeface="Century Gothic"/>
                <a:cs typeface="Century Gothic"/>
                <a:sym typeface="Century Gothic"/>
              </a:rPr>
              <a:t>Iteration (experiment and improve)</a:t>
            </a:r>
            <a:endParaRPr/>
          </a:p>
          <a:p>
            <a:pPr indent="0" lvl="0" marL="0" rtl="0" algn="l">
              <a:lnSpc>
                <a:spcPct val="100000"/>
              </a:lnSpc>
              <a:spcBef>
                <a:spcPts val="800"/>
              </a:spcBef>
              <a:spcAft>
                <a:spcPts val="0"/>
              </a:spcAft>
              <a:buClr>
                <a:srgbClr val="000000"/>
              </a:buClr>
              <a:buSzPts val="3200"/>
              <a:buFont typeface="Arial"/>
              <a:buNone/>
            </a:pPr>
            <a:r>
              <a:t/>
            </a:r>
            <a:endParaRPr>
              <a:latin typeface="Century Gothic"/>
              <a:ea typeface="Century Gothic"/>
              <a:cs typeface="Century Gothic"/>
              <a:sym typeface="Century Gothic"/>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41"/>
          <p:cNvSpPr txBox="1"/>
          <p:nvPr>
            <p:ph idx="4294967295" type="title"/>
          </p:nvPr>
        </p:nvSpPr>
        <p:spPr>
          <a:xfrm>
            <a:off x="457200" y="274320"/>
            <a:ext cx="8229600" cy="1143000"/>
          </a:xfrm>
          <a:prstGeom prst="rect">
            <a:avLst/>
          </a:prstGeom>
          <a:noFill/>
          <a:ln>
            <a:noFill/>
          </a:ln>
        </p:spPr>
        <p:txBody>
          <a:bodyPr anchorCtr="1"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4400"/>
              <a:buFont typeface="Century Gothic"/>
              <a:buNone/>
            </a:pPr>
            <a:r>
              <a:rPr lang="en-US"/>
              <a:t>User Research</a:t>
            </a:r>
            <a:endParaRPr/>
          </a:p>
        </p:txBody>
      </p:sp>
      <p:sp>
        <p:nvSpPr>
          <p:cNvPr id="322" name="Google Shape;322;p41"/>
          <p:cNvSpPr txBox="1"/>
          <p:nvPr>
            <p:ph idx="4294967295" type="body"/>
          </p:nvPr>
        </p:nvSpPr>
        <p:spPr>
          <a:xfrm>
            <a:off x="457200" y="1295284"/>
            <a:ext cx="8229600" cy="4525923"/>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3200"/>
              <a:buFont typeface="Century Gothic"/>
              <a:buNone/>
            </a:pPr>
            <a:r>
              <a:rPr lang="en-US">
                <a:latin typeface="Century Gothic"/>
                <a:ea typeface="Century Gothic"/>
                <a:cs typeface="Century Gothic"/>
                <a:sym typeface="Century Gothic"/>
              </a:rPr>
              <a:t>For effective, people-centered design:</a:t>
            </a:r>
            <a:endParaRPr/>
          </a:p>
          <a:p>
            <a:pPr indent="-203200" lvl="0" marL="0" rtl="0" algn="l">
              <a:lnSpc>
                <a:spcPct val="100000"/>
              </a:lnSpc>
              <a:spcBef>
                <a:spcPts val="800"/>
              </a:spcBef>
              <a:spcAft>
                <a:spcPts val="0"/>
              </a:spcAft>
              <a:buClr>
                <a:srgbClr val="000000"/>
              </a:buClr>
              <a:buSzPts val="3200"/>
              <a:buFont typeface="Arial"/>
              <a:buChar char="•"/>
            </a:pPr>
            <a:r>
              <a:rPr lang="en-US">
                <a:latin typeface="Century Gothic"/>
                <a:ea typeface="Century Gothic"/>
                <a:cs typeface="Century Gothic"/>
                <a:sym typeface="Century Gothic"/>
              </a:rPr>
              <a:t>Consider user demographics</a:t>
            </a:r>
            <a:endParaRPr/>
          </a:p>
          <a:p>
            <a:pPr indent="-203200" lvl="0" marL="0" rtl="0" algn="l">
              <a:lnSpc>
                <a:spcPct val="100000"/>
              </a:lnSpc>
              <a:spcBef>
                <a:spcPts val="800"/>
              </a:spcBef>
              <a:spcAft>
                <a:spcPts val="0"/>
              </a:spcAft>
              <a:buClr>
                <a:srgbClr val="000000"/>
              </a:buClr>
              <a:buSzPts val="3200"/>
              <a:buFont typeface="Arial"/>
              <a:buChar char="•"/>
            </a:pPr>
            <a:r>
              <a:rPr lang="en-US">
                <a:latin typeface="Century Gothic"/>
                <a:ea typeface="Century Gothic"/>
                <a:cs typeface="Century Gothic"/>
                <a:sym typeface="Century Gothic"/>
              </a:rPr>
              <a:t>Consider scenario of product use</a:t>
            </a:r>
            <a:endParaRPr/>
          </a:p>
          <a:p>
            <a:pPr indent="-203200" lvl="1" marL="0" rtl="0" algn="l">
              <a:lnSpc>
                <a:spcPct val="100000"/>
              </a:lnSpc>
              <a:spcBef>
                <a:spcPts val="695"/>
              </a:spcBef>
              <a:spcAft>
                <a:spcPts val="0"/>
              </a:spcAft>
              <a:buClr>
                <a:srgbClr val="000000"/>
              </a:buClr>
              <a:buSzPts val="3200"/>
              <a:buFont typeface="Arial"/>
              <a:buChar char="–"/>
            </a:pPr>
            <a:r>
              <a:rPr lang="en-US" sz="3200">
                <a:latin typeface="Century Gothic"/>
                <a:ea typeface="Century Gothic"/>
                <a:cs typeface="Century Gothic"/>
                <a:sym typeface="Century Gothic"/>
              </a:rPr>
              <a:t>GPS app should require little sustained attention</a:t>
            </a:r>
            <a:endParaRPr/>
          </a:p>
          <a:p>
            <a:pPr indent="-203200" lvl="0" marL="0" rtl="0" algn="l">
              <a:lnSpc>
                <a:spcPct val="100000"/>
              </a:lnSpc>
              <a:spcBef>
                <a:spcPts val="800"/>
              </a:spcBef>
              <a:spcAft>
                <a:spcPts val="0"/>
              </a:spcAft>
              <a:buClr>
                <a:srgbClr val="000000"/>
              </a:buClr>
              <a:buSzPts val="3200"/>
              <a:buFont typeface="Arial"/>
              <a:buChar char="•"/>
            </a:pPr>
            <a:r>
              <a:rPr lang="en-US">
                <a:latin typeface="Century Gothic"/>
                <a:ea typeface="Century Gothic"/>
                <a:cs typeface="Century Gothic"/>
                <a:sym typeface="Century Gothic"/>
              </a:rPr>
              <a:t>Consider physical limitations</a:t>
            </a:r>
            <a:endParaRPr/>
          </a:p>
        </p:txBody>
      </p:sp>
      <p:pic>
        <p:nvPicPr>
          <p:cNvPr id="323" name="Google Shape;323;p41"/>
          <p:cNvPicPr preferRelativeResize="0"/>
          <p:nvPr/>
        </p:nvPicPr>
        <p:blipFill rotWithShape="1">
          <a:blip r:embed="rId3">
            <a:alphaModFix/>
          </a:blip>
          <a:srcRect b="0" l="0" r="0" t="0"/>
          <a:stretch/>
        </p:blipFill>
        <p:spPr>
          <a:xfrm>
            <a:off x="3124075" y="4648315"/>
            <a:ext cx="3124440" cy="198755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15"/>
          <p:cNvSpPr txBox="1"/>
          <p:nvPr>
            <p:ph idx="4294967295" type="title"/>
          </p:nvPr>
        </p:nvSpPr>
        <p:spPr>
          <a:xfrm>
            <a:off x="457200" y="274320"/>
            <a:ext cx="8229600" cy="1143000"/>
          </a:xfrm>
          <a:prstGeom prst="rect">
            <a:avLst/>
          </a:prstGeom>
          <a:noFill/>
          <a:ln>
            <a:noFill/>
          </a:ln>
        </p:spPr>
        <p:txBody>
          <a:bodyPr anchorCtr="1"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4400"/>
              <a:buFont typeface="Century Gothic"/>
              <a:buNone/>
            </a:pPr>
            <a:r>
              <a:rPr lang="en-US"/>
              <a:t>Similar backend, different UI:</a:t>
            </a:r>
            <a:endParaRPr/>
          </a:p>
        </p:txBody>
      </p:sp>
      <p:pic>
        <p:nvPicPr>
          <p:cNvPr id="109" name="Google Shape;109;p15">
            <a:hlinkClick r:id="rId3"/>
          </p:cNvPr>
          <p:cNvPicPr preferRelativeResize="0"/>
          <p:nvPr/>
        </p:nvPicPr>
        <p:blipFill rotWithShape="1">
          <a:blip r:embed="rId4">
            <a:alphaModFix/>
          </a:blip>
          <a:srcRect b="0" l="0" r="0" t="0"/>
          <a:stretch/>
        </p:blipFill>
        <p:spPr>
          <a:xfrm>
            <a:off x="36356" y="1524115"/>
            <a:ext cx="4643643" cy="3733558"/>
          </a:xfrm>
          <a:prstGeom prst="rect">
            <a:avLst/>
          </a:prstGeom>
          <a:noFill/>
          <a:ln>
            <a:noFill/>
          </a:ln>
        </p:spPr>
      </p:pic>
      <p:pic>
        <p:nvPicPr>
          <p:cNvPr id="110" name="Google Shape;110;p15"/>
          <p:cNvPicPr preferRelativeResize="0"/>
          <p:nvPr/>
        </p:nvPicPr>
        <p:blipFill rotWithShape="1">
          <a:blip r:embed="rId5">
            <a:alphaModFix/>
          </a:blip>
          <a:srcRect b="0" l="0" r="0" t="0"/>
          <a:stretch/>
        </p:blipFill>
        <p:spPr>
          <a:xfrm>
            <a:off x="4476600" y="1828684"/>
            <a:ext cx="4667399" cy="281951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pic>
        <p:nvPicPr>
          <p:cNvPr id="330" name="Google Shape;330;p42"/>
          <p:cNvPicPr preferRelativeResize="0"/>
          <p:nvPr/>
        </p:nvPicPr>
        <p:blipFill rotWithShape="1">
          <a:blip r:embed="rId3">
            <a:alphaModFix/>
          </a:blip>
          <a:srcRect b="15236" l="0" r="2946" t="0"/>
          <a:stretch/>
        </p:blipFill>
        <p:spPr>
          <a:xfrm>
            <a:off x="3276715" y="5029200"/>
            <a:ext cx="2514600" cy="1523884"/>
          </a:xfrm>
          <a:prstGeom prst="rect">
            <a:avLst/>
          </a:prstGeom>
          <a:noFill/>
          <a:ln>
            <a:noFill/>
          </a:ln>
        </p:spPr>
      </p:pic>
      <p:pic>
        <p:nvPicPr>
          <p:cNvPr id="331" name="Google Shape;331;p42"/>
          <p:cNvPicPr preferRelativeResize="0"/>
          <p:nvPr/>
        </p:nvPicPr>
        <p:blipFill rotWithShape="1">
          <a:blip r:embed="rId4">
            <a:alphaModFix/>
          </a:blip>
          <a:srcRect b="0" l="0" r="0" t="0"/>
          <a:stretch/>
        </p:blipFill>
        <p:spPr>
          <a:xfrm>
            <a:off x="457200" y="3295799"/>
            <a:ext cx="2133715" cy="3485875"/>
          </a:xfrm>
          <a:prstGeom prst="rect">
            <a:avLst/>
          </a:prstGeom>
          <a:noFill/>
          <a:ln>
            <a:noFill/>
          </a:ln>
        </p:spPr>
      </p:pic>
      <p:pic>
        <p:nvPicPr>
          <p:cNvPr id="332" name="Google Shape;332;p42"/>
          <p:cNvPicPr preferRelativeResize="0"/>
          <p:nvPr/>
        </p:nvPicPr>
        <p:blipFill rotWithShape="1">
          <a:blip r:embed="rId5">
            <a:alphaModFix/>
          </a:blip>
          <a:srcRect b="0" l="16003" r="8798" t="0"/>
          <a:stretch/>
        </p:blipFill>
        <p:spPr>
          <a:xfrm>
            <a:off x="5918042" y="3284634"/>
            <a:ext cx="2692441" cy="3573356"/>
          </a:xfrm>
          <a:prstGeom prst="rect">
            <a:avLst/>
          </a:prstGeom>
          <a:noFill/>
          <a:ln>
            <a:noFill/>
          </a:ln>
        </p:spPr>
      </p:pic>
      <p:sp>
        <p:nvSpPr>
          <p:cNvPr id="333" name="Google Shape;333;p42"/>
          <p:cNvSpPr/>
          <p:nvPr/>
        </p:nvSpPr>
        <p:spPr>
          <a:xfrm>
            <a:off x="533515" y="152284"/>
            <a:ext cx="8229600" cy="1143000"/>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1" anchor="ctr" bIns="46775" lIns="90000" spcFirstLastPara="1" rIns="90000" wrap="square" tIns="46775">
            <a:noAutofit/>
          </a:bodyPr>
          <a:lstStyle/>
          <a:p>
            <a:pPr indent="0" lvl="0" marL="0" marR="0" rtl="0" algn="ctr">
              <a:lnSpc>
                <a:spcPct val="100000"/>
              </a:lnSpc>
              <a:spcBef>
                <a:spcPts val="0"/>
              </a:spcBef>
              <a:spcAft>
                <a:spcPts val="0"/>
              </a:spcAft>
              <a:buClr>
                <a:srgbClr val="000000"/>
              </a:buClr>
              <a:buSzPts val="4400"/>
              <a:buFont typeface="Century Gothic"/>
              <a:buNone/>
            </a:pPr>
            <a:r>
              <a:rPr b="0" i="0" lang="en-US" sz="4400" u="none" cap="none" strike="noStrike">
                <a:solidFill>
                  <a:srgbClr val="000000"/>
                </a:solidFill>
                <a:latin typeface="Century Gothic"/>
                <a:ea typeface="Century Gothic"/>
                <a:cs typeface="Century Gothic"/>
                <a:sym typeface="Century Gothic"/>
              </a:rPr>
              <a:t>Example</a:t>
            </a:r>
            <a:endParaRPr/>
          </a:p>
        </p:txBody>
      </p:sp>
      <p:sp>
        <p:nvSpPr>
          <p:cNvPr id="334" name="Google Shape;334;p42"/>
          <p:cNvSpPr/>
          <p:nvPr/>
        </p:nvSpPr>
        <p:spPr>
          <a:xfrm>
            <a:off x="533515" y="1401839"/>
            <a:ext cx="8229600" cy="1313636"/>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t" bIns="46775" lIns="90000" spcFirstLastPara="1" rIns="90000" wrap="square" tIns="46775">
            <a:noAutofit/>
          </a:bodyPr>
          <a:lstStyle/>
          <a:p>
            <a:pPr indent="0" lvl="0" marL="0" marR="0" rtl="0" algn="l">
              <a:lnSpc>
                <a:spcPct val="100000"/>
              </a:lnSpc>
              <a:spcBef>
                <a:spcPts val="0"/>
              </a:spcBef>
              <a:spcAft>
                <a:spcPts val="0"/>
              </a:spcAft>
              <a:buClr>
                <a:srgbClr val="000000"/>
              </a:buClr>
              <a:buSzPts val="2000"/>
              <a:buFont typeface="Century Gothic"/>
              <a:buNone/>
            </a:pPr>
            <a:r>
              <a:rPr b="0" i="0" lang="en-US" sz="2000" u="none" cap="none" strike="noStrike">
                <a:solidFill>
                  <a:srgbClr val="000000"/>
                </a:solidFill>
                <a:latin typeface="Century Gothic"/>
                <a:ea typeface="Century Gothic"/>
                <a:cs typeface="Century Gothic"/>
                <a:sym typeface="Century Gothic"/>
              </a:rPr>
              <a:t>These are all mp3 players, but serve different user needs.</a:t>
            </a:r>
            <a:endParaRPr/>
          </a:p>
          <a:p>
            <a:pPr indent="0" lvl="0" marL="0" marR="0" rtl="0" algn="l">
              <a:lnSpc>
                <a:spcPct val="100000"/>
              </a:lnSpc>
              <a:spcBef>
                <a:spcPts val="0"/>
              </a:spcBef>
              <a:spcAft>
                <a:spcPts val="0"/>
              </a:spcAft>
              <a:buClr>
                <a:srgbClr val="000000"/>
              </a:buClr>
              <a:buSzPts val="2000"/>
              <a:buFont typeface="Calibri"/>
              <a:buNone/>
            </a:pPr>
            <a:r>
              <a:t/>
            </a:r>
            <a:endParaRPr b="0" i="0" sz="2000" u="none" cap="none" strike="noStrike">
              <a:solidFill>
                <a:srgbClr val="000000"/>
              </a:solidFill>
              <a:latin typeface="Century Gothic"/>
              <a:ea typeface="Century Gothic"/>
              <a:cs typeface="Century Gothic"/>
              <a:sym typeface="Century Gothic"/>
            </a:endParaRPr>
          </a:p>
          <a:p>
            <a:pPr indent="-127000" lvl="0" marL="0" marR="0" rtl="0" algn="l">
              <a:lnSpc>
                <a:spcPct val="100000"/>
              </a:lnSpc>
              <a:spcBef>
                <a:spcPts val="0"/>
              </a:spcBef>
              <a:spcAft>
                <a:spcPts val="0"/>
              </a:spcAft>
              <a:buClr>
                <a:srgbClr val="000000"/>
              </a:buClr>
              <a:buSzPts val="2000"/>
              <a:buFont typeface="Arial"/>
              <a:buChar char="•"/>
            </a:pPr>
            <a:r>
              <a:rPr b="0" i="0" lang="en-US" sz="2000" u="none" cap="none" strike="noStrike">
                <a:solidFill>
                  <a:srgbClr val="000000"/>
                </a:solidFill>
                <a:latin typeface="Century Gothic"/>
                <a:ea typeface="Century Gothic"/>
                <a:cs typeface="Century Gothic"/>
                <a:sym typeface="Century Gothic"/>
              </a:rPr>
              <a:t>What are some pros and cons of these mp3 player UIs?</a:t>
            </a:r>
            <a:endParaRPr/>
          </a:p>
          <a:p>
            <a:pPr indent="-127000" lvl="0" marL="0" marR="0" rtl="0" algn="l">
              <a:lnSpc>
                <a:spcPct val="100000"/>
              </a:lnSpc>
              <a:spcBef>
                <a:spcPts val="0"/>
              </a:spcBef>
              <a:spcAft>
                <a:spcPts val="0"/>
              </a:spcAft>
              <a:buClr>
                <a:srgbClr val="000000"/>
              </a:buClr>
              <a:buSzPts val="2000"/>
              <a:buFont typeface="Arial"/>
              <a:buChar char="•"/>
            </a:pPr>
            <a:r>
              <a:rPr b="0" i="0" lang="en-US" sz="2000" u="none" cap="none" strike="noStrike">
                <a:solidFill>
                  <a:srgbClr val="000000"/>
                </a:solidFill>
                <a:latin typeface="Century Gothic"/>
                <a:ea typeface="Century Gothic"/>
                <a:cs typeface="Century Gothic"/>
                <a:sym typeface="Century Gothic"/>
              </a:rPr>
              <a:t>What can we infer about the users from their design?</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43"/>
          <p:cNvSpPr txBox="1"/>
          <p:nvPr>
            <p:ph idx="4294967295" type="title"/>
          </p:nvPr>
        </p:nvSpPr>
        <p:spPr>
          <a:xfrm>
            <a:off x="457200" y="274320"/>
            <a:ext cx="8229600" cy="1143000"/>
          </a:xfrm>
          <a:prstGeom prst="rect">
            <a:avLst/>
          </a:prstGeom>
          <a:noFill/>
          <a:ln>
            <a:noFill/>
          </a:ln>
        </p:spPr>
        <p:txBody>
          <a:bodyPr anchorCtr="1"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4400"/>
              <a:buFont typeface="Century Gothic"/>
              <a:buNone/>
            </a:pPr>
            <a:r>
              <a:rPr lang="en-US"/>
              <a:t>A/B Testing</a:t>
            </a:r>
            <a:endParaRPr/>
          </a:p>
        </p:txBody>
      </p:sp>
      <p:sp>
        <p:nvSpPr>
          <p:cNvPr id="341" name="Google Shape;341;p43"/>
          <p:cNvSpPr txBox="1"/>
          <p:nvPr>
            <p:ph idx="4294967295" type="body"/>
          </p:nvPr>
        </p:nvSpPr>
        <p:spPr>
          <a:xfrm>
            <a:off x="457200" y="1600200"/>
            <a:ext cx="8229600" cy="4525923"/>
          </a:xfrm>
          <a:prstGeom prst="rect">
            <a:avLst/>
          </a:prstGeom>
          <a:noFill/>
          <a:ln>
            <a:noFill/>
          </a:ln>
        </p:spPr>
        <p:txBody>
          <a:bodyPr anchorCtr="0" anchor="t" bIns="45700" lIns="91425" spcFirstLastPara="1" rIns="91425" wrap="square" tIns="45700">
            <a:noAutofit/>
          </a:bodyPr>
          <a:lstStyle/>
          <a:p>
            <a:pPr indent="-203200" lvl="0" marL="0" rtl="0" algn="l">
              <a:lnSpc>
                <a:spcPct val="100000"/>
              </a:lnSpc>
              <a:spcBef>
                <a:spcPts val="0"/>
              </a:spcBef>
              <a:spcAft>
                <a:spcPts val="0"/>
              </a:spcAft>
              <a:buClr>
                <a:srgbClr val="000000"/>
              </a:buClr>
              <a:buSzPts val="3200"/>
              <a:buFont typeface="Arial"/>
              <a:buChar char="•"/>
            </a:pPr>
            <a:r>
              <a:rPr lang="en-US">
                <a:latin typeface="Century Gothic"/>
                <a:ea typeface="Century Gothic"/>
                <a:cs typeface="Century Gothic"/>
                <a:sym typeface="Century Gothic"/>
              </a:rPr>
              <a:t>Real-time experiments where users see slightly different versions of your site</a:t>
            </a:r>
            <a:endParaRPr/>
          </a:p>
          <a:p>
            <a:pPr indent="-203200" lvl="1" marL="0" rtl="0" algn="l">
              <a:lnSpc>
                <a:spcPct val="100000"/>
              </a:lnSpc>
              <a:spcBef>
                <a:spcPts val="695"/>
              </a:spcBef>
              <a:spcAft>
                <a:spcPts val="0"/>
              </a:spcAft>
              <a:buClr>
                <a:srgbClr val="000000"/>
              </a:buClr>
              <a:buSzPts val="3200"/>
              <a:buFont typeface="Arial"/>
              <a:buChar char="–"/>
            </a:pPr>
            <a:r>
              <a:rPr i="1" lang="en-US" sz="3200">
                <a:latin typeface="Century Gothic"/>
                <a:ea typeface="Century Gothic"/>
                <a:cs typeface="Century Gothic"/>
                <a:sym typeface="Century Gothic"/>
              </a:rPr>
              <a:t>E.G. will a larger search bar increase percentage of visitors who search?</a:t>
            </a:r>
            <a:endParaRPr/>
          </a:p>
          <a:p>
            <a:pPr indent="-203200" lvl="0" marL="0" rtl="0" algn="l">
              <a:lnSpc>
                <a:spcPct val="100000"/>
              </a:lnSpc>
              <a:spcBef>
                <a:spcPts val="800"/>
              </a:spcBef>
              <a:spcAft>
                <a:spcPts val="0"/>
              </a:spcAft>
              <a:buClr>
                <a:srgbClr val="000000"/>
              </a:buClr>
              <a:buSzPts val="3200"/>
              <a:buFont typeface="Arial"/>
              <a:buChar char="•"/>
            </a:pPr>
            <a:r>
              <a:rPr lang="en-US">
                <a:latin typeface="Century Gothic"/>
                <a:ea typeface="Century Gothic"/>
                <a:cs typeface="Century Gothic"/>
                <a:sym typeface="Century Gothic"/>
              </a:rPr>
              <a:t>Data collected from the experiments is used for improvements</a:t>
            </a:r>
            <a:endParaRPr/>
          </a:p>
          <a:p>
            <a:pPr indent="-203200" lvl="0" marL="0" rtl="0" algn="l">
              <a:lnSpc>
                <a:spcPct val="100000"/>
              </a:lnSpc>
              <a:spcBef>
                <a:spcPts val="800"/>
              </a:spcBef>
              <a:spcAft>
                <a:spcPts val="0"/>
              </a:spcAft>
              <a:buClr>
                <a:srgbClr val="000000"/>
              </a:buClr>
              <a:buSzPts val="3200"/>
              <a:buFont typeface="Arial"/>
              <a:buChar char="•"/>
            </a:pPr>
            <a:r>
              <a:rPr lang="en-US">
                <a:latin typeface="Century Gothic"/>
                <a:ea typeface="Century Gothic"/>
                <a:cs typeface="Century Gothic"/>
                <a:sym typeface="Century Gothic"/>
              </a:rPr>
              <a:t>Google is famous for constantly doing A/B testing</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pic>
        <p:nvPicPr>
          <p:cNvPr id="347" name="Google Shape;347;p44"/>
          <p:cNvPicPr preferRelativeResize="0"/>
          <p:nvPr/>
        </p:nvPicPr>
        <p:blipFill rotWithShape="1">
          <a:blip r:embed="rId3">
            <a:alphaModFix/>
          </a:blip>
          <a:srcRect b="0" l="821" r="820" t="0"/>
          <a:stretch/>
        </p:blipFill>
        <p:spPr>
          <a:xfrm>
            <a:off x="457200" y="1600200"/>
            <a:ext cx="8229600" cy="4525923"/>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45"/>
          <p:cNvSpPr txBox="1"/>
          <p:nvPr>
            <p:ph idx="4294967295" type="title"/>
          </p:nvPr>
        </p:nvSpPr>
        <p:spPr>
          <a:xfrm>
            <a:off x="457200" y="274320"/>
            <a:ext cx="8229600" cy="1143000"/>
          </a:xfrm>
          <a:prstGeom prst="rect">
            <a:avLst/>
          </a:prstGeom>
          <a:noFill/>
          <a:ln>
            <a:noFill/>
          </a:ln>
        </p:spPr>
        <p:txBody>
          <a:bodyPr anchorCtr="1"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4400"/>
              <a:buFont typeface="Century Gothic"/>
              <a:buNone/>
            </a:pPr>
            <a:r>
              <a:rPr lang="en-US"/>
              <a:t>1996</a:t>
            </a:r>
            <a:endParaRPr/>
          </a:p>
        </p:txBody>
      </p:sp>
      <p:pic>
        <p:nvPicPr>
          <p:cNvPr descr="http://i.imgur.com/q9f2ejG.jpg" id="354" name="Google Shape;354;p45"/>
          <p:cNvPicPr preferRelativeResize="0"/>
          <p:nvPr/>
        </p:nvPicPr>
        <p:blipFill rotWithShape="1">
          <a:blip r:embed="rId3">
            <a:alphaModFix/>
          </a:blip>
          <a:srcRect b="0" l="0" r="0" t="0"/>
          <a:stretch/>
        </p:blipFill>
        <p:spPr>
          <a:xfrm>
            <a:off x="914400" y="1143000"/>
            <a:ext cx="7543800" cy="535319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46"/>
          <p:cNvSpPr txBox="1"/>
          <p:nvPr>
            <p:ph idx="4294967295" type="title"/>
          </p:nvPr>
        </p:nvSpPr>
        <p:spPr>
          <a:xfrm>
            <a:off x="457200" y="274320"/>
            <a:ext cx="8229600" cy="1143000"/>
          </a:xfrm>
          <a:prstGeom prst="rect">
            <a:avLst/>
          </a:prstGeom>
          <a:noFill/>
          <a:ln>
            <a:noFill/>
          </a:ln>
        </p:spPr>
        <p:txBody>
          <a:bodyPr anchorCtr="1"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4400"/>
              <a:buFont typeface="Century Gothic"/>
              <a:buNone/>
            </a:pPr>
            <a:r>
              <a:rPr lang="en-US"/>
              <a:t>1997</a:t>
            </a:r>
            <a:endParaRPr/>
          </a:p>
        </p:txBody>
      </p:sp>
      <p:pic>
        <p:nvPicPr>
          <p:cNvPr id="361" name="Google Shape;361;p46"/>
          <p:cNvPicPr preferRelativeResize="0"/>
          <p:nvPr/>
        </p:nvPicPr>
        <p:blipFill rotWithShape="1">
          <a:blip r:embed="rId3">
            <a:alphaModFix/>
          </a:blip>
          <a:srcRect b="0" l="0" r="0" t="0"/>
          <a:stretch/>
        </p:blipFill>
        <p:spPr>
          <a:xfrm>
            <a:off x="0" y="1447915"/>
            <a:ext cx="9144000" cy="55116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47"/>
          <p:cNvSpPr txBox="1"/>
          <p:nvPr>
            <p:ph idx="4294967295" type="title"/>
          </p:nvPr>
        </p:nvSpPr>
        <p:spPr>
          <a:xfrm>
            <a:off x="457200" y="274320"/>
            <a:ext cx="8229600" cy="1143000"/>
          </a:xfrm>
          <a:prstGeom prst="rect">
            <a:avLst/>
          </a:prstGeom>
          <a:noFill/>
          <a:ln>
            <a:noFill/>
          </a:ln>
        </p:spPr>
        <p:txBody>
          <a:bodyPr anchorCtr="1"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4400"/>
              <a:buFont typeface="Century Gothic"/>
              <a:buNone/>
            </a:pPr>
            <a:r>
              <a:rPr lang="en-US"/>
              <a:t>1999</a:t>
            </a:r>
            <a:endParaRPr/>
          </a:p>
        </p:txBody>
      </p:sp>
      <p:pic>
        <p:nvPicPr>
          <p:cNvPr id="368" name="Google Shape;368;p47"/>
          <p:cNvPicPr preferRelativeResize="0"/>
          <p:nvPr/>
        </p:nvPicPr>
        <p:blipFill rotWithShape="1">
          <a:blip r:embed="rId3">
            <a:alphaModFix/>
          </a:blip>
          <a:srcRect b="0" l="0" r="0" t="0"/>
          <a:stretch/>
        </p:blipFill>
        <p:spPr>
          <a:xfrm>
            <a:off x="0" y="1374836"/>
            <a:ext cx="9144000" cy="5514837"/>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48"/>
          <p:cNvSpPr txBox="1"/>
          <p:nvPr>
            <p:ph idx="4294967295" type="title"/>
          </p:nvPr>
        </p:nvSpPr>
        <p:spPr>
          <a:xfrm>
            <a:off x="457200" y="274320"/>
            <a:ext cx="8229600" cy="1143000"/>
          </a:xfrm>
          <a:prstGeom prst="rect">
            <a:avLst/>
          </a:prstGeom>
          <a:noFill/>
          <a:ln>
            <a:noFill/>
          </a:ln>
        </p:spPr>
        <p:txBody>
          <a:bodyPr anchorCtr="1"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4400"/>
              <a:buFont typeface="Century Gothic"/>
              <a:buNone/>
            </a:pPr>
            <a:r>
              <a:rPr lang="en-US"/>
              <a:t>2000</a:t>
            </a:r>
            <a:endParaRPr/>
          </a:p>
        </p:txBody>
      </p:sp>
      <p:pic>
        <p:nvPicPr>
          <p:cNvPr id="375" name="Google Shape;375;p48"/>
          <p:cNvPicPr preferRelativeResize="0"/>
          <p:nvPr/>
        </p:nvPicPr>
        <p:blipFill rotWithShape="1">
          <a:blip r:embed="rId3">
            <a:alphaModFix/>
          </a:blip>
          <a:srcRect b="0" l="0" r="0" t="0"/>
          <a:stretch/>
        </p:blipFill>
        <p:spPr>
          <a:xfrm>
            <a:off x="0" y="1143000"/>
            <a:ext cx="9144000" cy="551483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49"/>
          <p:cNvSpPr txBox="1"/>
          <p:nvPr>
            <p:ph idx="4294967295" type="title"/>
          </p:nvPr>
        </p:nvSpPr>
        <p:spPr>
          <a:xfrm>
            <a:off x="457200" y="274320"/>
            <a:ext cx="8229600" cy="1143000"/>
          </a:xfrm>
          <a:prstGeom prst="rect">
            <a:avLst/>
          </a:prstGeom>
          <a:noFill/>
          <a:ln>
            <a:noFill/>
          </a:ln>
        </p:spPr>
        <p:txBody>
          <a:bodyPr anchorCtr="1"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4400"/>
              <a:buFont typeface="Century Gothic"/>
              <a:buNone/>
            </a:pPr>
            <a:r>
              <a:rPr lang="en-US"/>
              <a:t>2003</a:t>
            </a:r>
            <a:endParaRPr/>
          </a:p>
        </p:txBody>
      </p:sp>
      <p:pic>
        <p:nvPicPr>
          <p:cNvPr id="382" name="Google Shape;382;p49"/>
          <p:cNvPicPr preferRelativeResize="0"/>
          <p:nvPr/>
        </p:nvPicPr>
        <p:blipFill rotWithShape="1">
          <a:blip r:embed="rId3">
            <a:alphaModFix/>
          </a:blip>
          <a:srcRect b="0" l="0" r="0" t="0"/>
          <a:stretch/>
        </p:blipFill>
        <p:spPr>
          <a:xfrm>
            <a:off x="-7918" y="1343162"/>
            <a:ext cx="9144000" cy="5514837"/>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50"/>
          <p:cNvSpPr txBox="1"/>
          <p:nvPr>
            <p:ph idx="4294967295" type="title"/>
          </p:nvPr>
        </p:nvSpPr>
        <p:spPr>
          <a:xfrm>
            <a:off x="457200" y="274320"/>
            <a:ext cx="8229600" cy="1143000"/>
          </a:xfrm>
          <a:prstGeom prst="rect">
            <a:avLst/>
          </a:prstGeom>
          <a:noFill/>
          <a:ln>
            <a:noFill/>
          </a:ln>
        </p:spPr>
        <p:txBody>
          <a:bodyPr anchorCtr="1"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4400"/>
              <a:buFont typeface="Century Gothic"/>
              <a:buNone/>
            </a:pPr>
            <a:r>
              <a:rPr lang="en-US"/>
              <a:t>2004</a:t>
            </a:r>
            <a:endParaRPr/>
          </a:p>
        </p:txBody>
      </p:sp>
      <p:pic>
        <p:nvPicPr>
          <p:cNvPr id="389" name="Google Shape;389;p50"/>
          <p:cNvPicPr preferRelativeResize="0"/>
          <p:nvPr/>
        </p:nvPicPr>
        <p:blipFill rotWithShape="1">
          <a:blip r:embed="rId3">
            <a:alphaModFix/>
          </a:blip>
          <a:srcRect b="0" l="0" r="0" t="0"/>
          <a:stretch/>
        </p:blipFill>
        <p:spPr>
          <a:xfrm>
            <a:off x="-15837" y="1343162"/>
            <a:ext cx="9144000" cy="5514837"/>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51"/>
          <p:cNvSpPr txBox="1"/>
          <p:nvPr>
            <p:ph idx="4294967295" type="title"/>
          </p:nvPr>
        </p:nvSpPr>
        <p:spPr>
          <a:xfrm>
            <a:off x="457200" y="274320"/>
            <a:ext cx="8229600" cy="1143000"/>
          </a:xfrm>
          <a:prstGeom prst="rect">
            <a:avLst/>
          </a:prstGeom>
          <a:noFill/>
          <a:ln>
            <a:noFill/>
          </a:ln>
        </p:spPr>
        <p:txBody>
          <a:bodyPr anchorCtr="1"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4400"/>
              <a:buFont typeface="Century Gothic"/>
              <a:buNone/>
            </a:pPr>
            <a:r>
              <a:rPr lang="en-US"/>
              <a:t>2006</a:t>
            </a:r>
            <a:endParaRPr/>
          </a:p>
        </p:txBody>
      </p:sp>
      <p:pic>
        <p:nvPicPr>
          <p:cNvPr id="396" name="Google Shape;396;p51"/>
          <p:cNvPicPr preferRelativeResize="0"/>
          <p:nvPr/>
        </p:nvPicPr>
        <p:blipFill rotWithShape="1">
          <a:blip r:embed="rId3">
            <a:alphaModFix/>
          </a:blip>
          <a:srcRect b="0" l="0" r="0" t="0"/>
          <a:stretch/>
        </p:blipFill>
        <p:spPr>
          <a:xfrm>
            <a:off x="0" y="1335243"/>
            <a:ext cx="9144000" cy="551340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16"/>
          <p:cNvSpPr txBox="1"/>
          <p:nvPr>
            <p:ph idx="4294967295" type="title"/>
          </p:nvPr>
        </p:nvSpPr>
        <p:spPr>
          <a:xfrm>
            <a:off x="457200" y="274320"/>
            <a:ext cx="8229600" cy="1143000"/>
          </a:xfrm>
          <a:prstGeom prst="rect">
            <a:avLst/>
          </a:prstGeom>
          <a:noFill/>
          <a:ln>
            <a:noFill/>
          </a:ln>
        </p:spPr>
        <p:txBody>
          <a:bodyPr anchorCtr="1"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4400"/>
              <a:buFont typeface="Century Gothic"/>
              <a:buNone/>
            </a:pPr>
            <a:r>
              <a:rPr lang="en-US"/>
              <a:t>What makes a good UI?</a:t>
            </a:r>
            <a:endParaRPr/>
          </a:p>
        </p:txBody>
      </p:sp>
      <p:sp>
        <p:nvSpPr>
          <p:cNvPr id="117" name="Google Shape;117;p16"/>
          <p:cNvSpPr txBox="1"/>
          <p:nvPr>
            <p:ph idx="4294967295" type="body"/>
          </p:nvPr>
        </p:nvSpPr>
        <p:spPr>
          <a:xfrm>
            <a:off x="457200" y="1600200"/>
            <a:ext cx="8229600" cy="4525923"/>
          </a:xfrm>
          <a:prstGeom prst="rect">
            <a:avLst/>
          </a:prstGeom>
          <a:noFill/>
          <a:ln>
            <a:noFill/>
          </a:ln>
        </p:spPr>
        <p:txBody>
          <a:bodyPr anchorCtr="0" anchor="t" bIns="45700" lIns="91425" spcFirstLastPara="1" rIns="91425" wrap="square" tIns="45700">
            <a:noAutofit/>
          </a:bodyPr>
          <a:lstStyle/>
          <a:p>
            <a:pPr indent="-203200" lvl="0" marL="0" rtl="0" algn="l">
              <a:lnSpc>
                <a:spcPct val="100000"/>
              </a:lnSpc>
              <a:spcBef>
                <a:spcPts val="0"/>
              </a:spcBef>
              <a:spcAft>
                <a:spcPts val="0"/>
              </a:spcAft>
              <a:buClr>
                <a:srgbClr val="000000"/>
              </a:buClr>
              <a:buSzPts val="3200"/>
              <a:buFont typeface="Arial"/>
              <a:buChar char="•"/>
            </a:pPr>
            <a:r>
              <a:rPr lang="en-US">
                <a:latin typeface="Century Gothic"/>
                <a:ea typeface="Century Gothic"/>
                <a:cs typeface="Century Gothic"/>
                <a:sym typeface="Century Gothic"/>
              </a:rPr>
              <a:t>Jakob Nielson’s Usability heuristics</a:t>
            </a:r>
            <a:endParaRPr/>
          </a:p>
        </p:txBody>
      </p:sp>
      <p:pic>
        <p:nvPicPr>
          <p:cNvPr id="118" name="Google Shape;118;p16"/>
          <p:cNvPicPr preferRelativeResize="0"/>
          <p:nvPr/>
        </p:nvPicPr>
        <p:blipFill rotWithShape="1">
          <a:blip r:embed="rId3">
            <a:alphaModFix/>
          </a:blip>
          <a:srcRect b="0" l="0" r="0" t="0"/>
          <a:stretch/>
        </p:blipFill>
        <p:spPr>
          <a:xfrm>
            <a:off x="1097636" y="2294641"/>
            <a:ext cx="7314843" cy="4114443"/>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52"/>
          <p:cNvSpPr txBox="1"/>
          <p:nvPr>
            <p:ph idx="4294967295" type="title"/>
          </p:nvPr>
        </p:nvSpPr>
        <p:spPr>
          <a:xfrm>
            <a:off x="457200" y="274320"/>
            <a:ext cx="8229600" cy="1143000"/>
          </a:xfrm>
          <a:prstGeom prst="rect">
            <a:avLst/>
          </a:prstGeom>
          <a:noFill/>
          <a:ln>
            <a:noFill/>
          </a:ln>
        </p:spPr>
        <p:txBody>
          <a:bodyPr anchorCtr="1"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4400"/>
              <a:buFont typeface="Century Gothic"/>
              <a:buNone/>
            </a:pPr>
            <a:r>
              <a:rPr lang="en-US"/>
              <a:t>2007</a:t>
            </a:r>
            <a:endParaRPr/>
          </a:p>
        </p:txBody>
      </p:sp>
      <p:pic>
        <p:nvPicPr>
          <p:cNvPr id="403" name="Google Shape;403;p52"/>
          <p:cNvPicPr preferRelativeResize="0"/>
          <p:nvPr/>
        </p:nvPicPr>
        <p:blipFill rotWithShape="1">
          <a:blip r:embed="rId3">
            <a:alphaModFix/>
          </a:blip>
          <a:srcRect b="0" l="0" r="0" t="0"/>
          <a:stretch/>
        </p:blipFill>
        <p:spPr>
          <a:xfrm>
            <a:off x="0" y="1079641"/>
            <a:ext cx="9144000" cy="5743437"/>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53"/>
          <p:cNvSpPr txBox="1"/>
          <p:nvPr>
            <p:ph idx="4294967295" type="title"/>
          </p:nvPr>
        </p:nvSpPr>
        <p:spPr>
          <a:xfrm>
            <a:off x="457200" y="274320"/>
            <a:ext cx="8229600" cy="1143000"/>
          </a:xfrm>
          <a:prstGeom prst="rect">
            <a:avLst/>
          </a:prstGeom>
          <a:noFill/>
          <a:ln>
            <a:noFill/>
          </a:ln>
        </p:spPr>
        <p:txBody>
          <a:bodyPr anchorCtr="1"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4400"/>
              <a:buFont typeface="Century Gothic"/>
              <a:buNone/>
            </a:pPr>
            <a:r>
              <a:rPr lang="en-US"/>
              <a:t>2009</a:t>
            </a:r>
            <a:endParaRPr/>
          </a:p>
        </p:txBody>
      </p:sp>
      <p:pic>
        <p:nvPicPr>
          <p:cNvPr id="410" name="Google Shape;410;p53"/>
          <p:cNvPicPr preferRelativeResize="0"/>
          <p:nvPr/>
        </p:nvPicPr>
        <p:blipFill rotWithShape="1">
          <a:blip r:embed="rId3">
            <a:alphaModFix/>
          </a:blip>
          <a:srcRect b="0" l="0" r="0" t="0"/>
          <a:stretch/>
        </p:blipFill>
        <p:spPr>
          <a:xfrm>
            <a:off x="0" y="1295284"/>
            <a:ext cx="9144000" cy="5121362"/>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54"/>
          <p:cNvSpPr txBox="1"/>
          <p:nvPr>
            <p:ph idx="4294967295" type="title"/>
          </p:nvPr>
        </p:nvSpPr>
        <p:spPr>
          <a:xfrm>
            <a:off x="457200" y="274320"/>
            <a:ext cx="8229600" cy="1143000"/>
          </a:xfrm>
          <a:prstGeom prst="rect">
            <a:avLst/>
          </a:prstGeom>
          <a:noFill/>
          <a:ln>
            <a:noFill/>
          </a:ln>
        </p:spPr>
        <p:txBody>
          <a:bodyPr anchorCtr="1"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4400"/>
              <a:buFont typeface="Century Gothic"/>
              <a:buNone/>
            </a:pPr>
            <a:r>
              <a:rPr lang="en-US"/>
              <a:t>2011</a:t>
            </a:r>
            <a:endParaRPr/>
          </a:p>
        </p:txBody>
      </p:sp>
      <p:pic>
        <p:nvPicPr>
          <p:cNvPr id="417" name="Google Shape;417;p54"/>
          <p:cNvPicPr preferRelativeResize="0"/>
          <p:nvPr/>
        </p:nvPicPr>
        <p:blipFill rotWithShape="1">
          <a:blip r:embed="rId3">
            <a:alphaModFix/>
          </a:blip>
          <a:srcRect b="0" l="0" r="0" t="0"/>
          <a:stretch/>
        </p:blipFill>
        <p:spPr>
          <a:xfrm>
            <a:off x="0" y="1146236"/>
            <a:ext cx="9144000" cy="5711763"/>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pic>
        <p:nvPicPr>
          <p:cNvPr id="423" name="Google Shape;423;p55"/>
          <p:cNvPicPr preferRelativeResize="0"/>
          <p:nvPr/>
        </p:nvPicPr>
        <p:blipFill rotWithShape="1">
          <a:blip r:embed="rId3">
            <a:alphaModFix/>
          </a:blip>
          <a:srcRect b="0" l="0" r="0" t="0"/>
          <a:stretch/>
        </p:blipFill>
        <p:spPr>
          <a:xfrm>
            <a:off x="0" y="830156"/>
            <a:ext cx="9144000" cy="5822999"/>
          </a:xfrm>
          <a:prstGeom prst="rect">
            <a:avLst/>
          </a:prstGeom>
          <a:noFill/>
          <a:ln>
            <a:noFill/>
          </a:ln>
        </p:spPr>
      </p:pic>
      <p:sp>
        <p:nvSpPr>
          <p:cNvPr id="424" name="Google Shape;424;p55"/>
          <p:cNvSpPr txBox="1"/>
          <p:nvPr>
            <p:ph idx="4294967295" type="title"/>
          </p:nvPr>
        </p:nvSpPr>
        <p:spPr>
          <a:xfrm>
            <a:off x="457200" y="274320"/>
            <a:ext cx="8229600" cy="1143000"/>
          </a:xfrm>
          <a:prstGeom prst="rect">
            <a:avLst/>
          </a:prstGeom>
          <a:noFill/>
          <a:ln>
            <a:noFill/>
          </a:ln>
        </p:spPr>
        <p:txBody>
          <a:bodyPr anchorCtr="1"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4400"/>
              <a:buFont typeface="Century Gothic"/>
              <a:buNone/>
            </a:pPr>
            <a:r>
              <a:rPr lang="en-US"/>
              <a:t>2015</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56"/>
          <p:cNvSpPr txBox="1"/>
          <p:nvPr>
            <p:ph idx="4294967295" type="title"/>
          </p:nvPr>
        </p:nvSpPr>
        <p:spPr>
          <a:xfrm>
            <a:off x="457200" y="274320"/>
            <a:ext cx="8229600" cy="1143000"/>
          </a:xfrm>
          <a:prstGeom prst="rect">
            <a:avLst/>
          </a:prstGeom>
          <a:noFill/>
          <a:ln>
            <a:noFill/>
          </a:ln>
        </p:spPr>
        <p:txBody>
          <a:bodyPr anchorCtr="1"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4400"/>
              <a:buFont typeface="Century Gothic"/>
              <a:buNone/>
            </a:pPr>
            <a:r>
              <a:rPr lang="en-US"/>
              <a:t>2020</a:t>
            </a:r>
            <a:endParaRPr/>
          </a:p>
        </p:txBody>
      </p:sp>
      <p:pic>
        <p:nvPicPr>
          <p:cNvPr id="431" name="Google Shape;431;p56"/>
          <p:cNvPicPr preferRelativeResize="0"/>
          <p:nvPr/>
        </p:nvPicPr>
        <p:blipFill rotWithShape="1">
          <a:blip r:embed="rId3">
            <a:alphaModFix/>
          </a:blip>
          <a:srcRect b="0" l="0" r="0" t="2073"/>
          <a:stretch/>
        </p:blipFill>
        <p:spPr>
          <a:xfrm>
            <a:off x="0" y="1417320"/>
            <a:ext cx="9144000" cy="4110357"/>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57"/>
          <p:cNvSpPr txBox="1"/>
          <p:nvPr>
            <p:ph idx="4294967295" type="title"/>
          </p:nvPr>
        </p:nvSpPr>
        <p:spPr>
          <a:xfrm>
            <a:off x="457200" y="274320"/>
            <a:ext cx="8229600" cy="1143000"/>
          </a:xfrm>
          <a:prstGeom prst="rect">
            <a:avLst/>
          </a:prstGeom>
          <a:noFill/>
          <a:ln>
            <a:noFill/>
          </a:ln>
        </p:spPr>
        <p:txBody>
          <a:bodyPr anchorCtr="1"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4400"/>
              <a:buFont typeface="Century Gothic"/>
              <a:buNone/>
            </a:pPr>
            <a:r>
              <a:rPr lang="en-US"/>
              <a:t>Web Accessibility</a:t>
            </a:r>
            <a:endParaRPr/>
          </a:p>
        </p:txBody>
      </p:sp>
      <p:sp>
        <p:nvSpPr>
          <p:cNvPr id="438" name="Google Shape;438;p57"/>
          <p:cNvSpPr txBox="1"/>
          <p:nvPr>
            <p:ph idx="4294967295" type="body"/>
          </p:nvPr>
        </p:nvSpPr>
        <p:spPr>
          <a:xfrm>
            <a:off x="270850" y="1193700"/>
            <a:ext cx="8786100" cy="5664300"/>
          </a:xfrm>
          <a:prstGeom prst="rect">
            <a:avLst/>
          </a:prstGeom>
          <a:noFill/>
          <a:ln>
            <a:noFill/>
          </a:ln>
        </p:spPr>
        <p:txBody>
          <a:bodyPr anchorCtr="0" anchor="t" bIns="45700" lIns="91425" spcFirstLastPara="1" rIns="91425" wrap="square" tIns="45700">
            <a:noAutofit/>
          </a:bodyPr>
          <a:lstStyle/>
          <a:p>
            <a:pPr indent="-158750" lvl="0" marL="0" rtl="0" algn="l">
              <a:lnSpc>
                <a:spcPct val="100000"/>
              </a:lnSpc>
              <a:spcBef>
                <a:spcPts val="800"/>
              </a:spcBef>
              <a:spcAft>
                <a:spcPts val="0"/>
              </a:spcAft>
              <a:buClr>
                <a:srgbClr val="000000"/>
              </a:buClr>
              <a:buSzPts val="2500"/>
              <a:buFont typeface="Arial"/>
              <a:buChar char="•"/>
            </a:pPr>
            <a:r>
              <a:rPr lang="en-US" sz="2500">
                <a:latin typeface="Century Gothic"/>
                <a:ea typeface="Century Gothic"/>
                <a:cs typeface="Century Gothic"/>
                <a:sym typeface="Century Gothic"/>
              </a:rPr>
              <a:t>Giving users with disabilities or impairments alternative ways to access our content</a:t>
            </a:r>
            <a:endParaRPr sz="2500">
              <a:latin typeface="Century Gothic"/>
              <a:ea typeface="Century Gothic"/>
              <a:cs typeface="Century Gothic"/>
              <a:sym typeface="Century Gothic"/>
            </a:endParaRPr>
          </a:p>
          <a:p>
            <a:pPr indent="-158750" lvl="0" marL="0" rtl="0" algn="l">
              <a:lnSpc>
                <a:spcPct val="100000"/>
              </a:lnSpc>
              <a:spcBef>
                <a:spcPts val="800"/>
              </a:spcBef>
              <a:spcAft>
                <a:spcPts val="0"/>
              </a:spcAft>
              <a:buSzPts val="2500"/>
              <a:buFont typeface="Century Gothic"/>
              <a:buChar char="•"/>
            </a:pPr>
            <a:r>
              <a:rPr lang="en-US" sz="2500">
                <a:latin typeface="Century Gothic"/>
                <a:ea typeface="Century Gothic"/>
                <a:cs typeface="Century Gothic"/>
                <a:sym typeface="Century Gothic"/>
              </a:rPr>
              <a:t>WCAG (Web Content Accessibility Guidelines) 1.0 compiled by Gregg Vanderheiden in January 1995</a:t>
            </a:r>
            <a:endParaRPr sz="2500">
              <a:latin typeface="Century Gothic"/>
              <a:ea typeface="Century Gothic"/>
              <a:cs typeface="Century Gothic"/>
              <a:sym typeface="Century Gothic"/>
            </a:endParaRPr>
          </a:p>
          <a:p>
            <a:pPr indent="-158750" lvl="0" marL="0" rtl="0" algn="l">
              <a:lnSpc>
                <a:spcPct val="100000"/>
              </a:lnSpc>
              <a:spcBef>
                <a:spcPts val="800"/>
              </a:spcBef>
              <a:spcAft>
                <a:spcPts val="0"/>
              </a:spcAft>
              <a:buSzPts val="2500"/>
              <a:buFont typeface="Century Gothic"/>
              <a:buChar char="•"/>
            </a:pPr>
            <a:r>
              <a:rPr lang="en-US" sz="2500">
                <a:latin typeface="Century Gothic"/>
                <a:ea typeface="Century Gothic"/>
                <a:cs typeface="Century Gothic"/>
                <a:sym typeface="Century Gothic"/>
              </a:rPr>
              <a:t>Today: Up to WCAG 2.1</a:t>
            </a:r>
            <a:endParaRPr sz="2500">
              <a:latin typeface="Century Gothic"/>
              <a:ea typeface="Century Gothic"/>
              <a:cs typeface="Century Gothic"/>
              <a:sym typeface="Century Gothic"/>
            </a:endParaRPr>
          </a:p>
          <a:p>
            <a:pPr indent="0" lvl="0" marL="0" rtl="0" algn="l">
              <a:lnSpc>
                <a:spcPct val="100000"/>
              </a:lnSpc>
              <a:spcBef>
                <a:spcPts val="800"/>
              </a:spcBef>
              <a:spcAft>
                <a:spcPts val="0"/>
              </a:spcAft>
              <a:buNone/>
            </a:pPr>
            <a:r>
              <a:rPr lang="en-US" sz="2500">
                <a:latin typeface="Century Gothic"/>
                <a:ea typeface="Century Gothic"/>
                <a:cs typeface="Century Gothic"/>
                <a:sym typeface="Century Gothic"/>
              </a:rPr>
              <a:t>4 organizing principles:</a:t>
            </a:r>
            <a:endParaRPr sz="2500">
              <a:latin typeface="Century Gothic"/>
              <a:ea typeface="Century Gothic"/>
              <a:cs typeface="Century Gothic"/>
              <a:sym typeface="Century Gothic"/>
            </a:endParaRPr>
          </a:p>
          <a:p>
            <a:pPr indent="0" lvl="0" marL="0" rtl="0" algn="l">
              <a:lnSpc>
                <a:spcPct val="100000"/>
              </a:lnSpc>
              <a:spcBef>
                <a:spcPts val="800"/>
              </a:spcBef>
              <a:spcAft>
                <a:spcPts val="0"/>
              </a:spcAft>
              <a:buNone/>
            </a:pPr>
            <a:r>
              <a:rPr b="1" lang="en-US" sz="2000">
                <a:latin typeface="Century Gothic"/>
                <a:ea typeface="Century Gothic"/>
                <a:cs typeface="Century Gothic"/>
                <a:sym typeface="Century Gothic"/>
              </a:rPr>
              <a:t>   Perceivable: </a:t>
            </a:r>
            <a:r>
              <a:rPr lang="en-US" sz="2000">
                <a:latin typeface="Century Gothic"/>
                <a:ea typeface="Century Gothic"/>
                <a:cs typeface="Century Gothic"/>
                <a:sym typeface="Century Gothic"/>
              </a:rPr>
              <a:t>Can all users see, hear or otherwise</a:t>
            </a:r>
            <a:endParaRPr sz="2000">
              <a:latin typeface="Century Gothic"/>
              <a:ea typeface="Century Gothic"/>
              <a:cs typeface="Century Gothic"/>
              <a:sym typeface="Century Gothic"/>
            </a:endParaRPr>
          </a:p>
          <a:p>
            <a:pPr indent="0" lvl="0" marL="0" rtl="0" algn="l">
              <a:lnSpc>
                <a:spcPct val="100000"/>
              </a:lnSpc>
              <a:spcBef>
                <a:spcPts val="800"/>
              </a:spcBef>
              <a:spcAft>
                <a:spcPts val="0"/>
              </a:spcAft>
              <a:buNone/>
            </a:pPr>
            <a:r>
              <a:rPr lang="en-US" sz="2000">
                <a:latin typeface="Century Gothic"/>
                <a:ea typeface="Century Gothic"/>
                <a:cs typeface="Century Gothic"/>
                <a:sym typeface="Century Gothic"/>
              </a:rPr>
              <a:t>perceive</a:t>
            </a:r>
            <a:r>
              <a:rPr lang="en-US" sz="2000">
                <a:latin typeface="Century Gothic"/>
                <a:ea typeface="Century Gothic"/>
                <a:cs typeface="Century Gothic"/>
                <a:sym typeface="Century Gothic"/>
              </a:rPr>
              <a:t> content?</a:t>
            </a:r>
            <a:endParaRPr sz="2000">
              <a:latin typeface="Century Gothic"/>
              <a:ea typeface="Century Gothic"/>
              <a:cs typeface="Century Gothic"/>
              <a:sym typeface="Century Gothic"/>
            </a:endParaRPr>
          </a:p>
          <a:p>
            <a:pPr indent="0" lvl="0" marL="0" rtl="0" algn="l">
              <a:lnSpc>
                <a:spcPct val="100000"/>
              </a:lnSpc>
              <a:spcBef>
                <a:spcPts val="800"/>
              </a:spcBef>
              <a:spcAft>
                <a:spcPts val="0"/>
              </a:spcAft>
              <a:buNone/>
            </a:pPr>
            <a:r>
              <a:rPr b="1" lang="en-US" sz="2000">
                <a:latin typeface="Century Gothic"/>
                <a:ea typeface="Century Gothic"/>
                <a:cs typeface="Century Gothic"/>
                <a:sym typeface="Century Gothic"/>
              </a:rPr>
              <a:t>   Operable: </a:t>
            </a:r>
            <a:r>
              <a:rPr lang="en-US" sz="2000">
                <a:latin typeface="Century Gothic"/>
                <a:ea typeface="Century Gothic"/>
                <a:cs typeface="Century Gothic"/>
                <a:sym typeface="Century Gothic"/>
              </a:rPr>
              <a:t>Can all users interact with content?</a:t>
            </a:r>
            <a:endParaRPr sz="2000">
              <a:latin typeface="Century Gothic"/>
              <a:ea typeface="Century Gothic"/>
              <a:cs typeface="Century Gothic"/>
              <a:sym typeface="Century Gothic"/>
            </a:endParaRPr>
          </a:p>
          <a:p>
            <a:pPr indent="0" lvl="0" marL="0" rtl="0" algn="l">
              <a:lnSpc>
                <a:spcPct val="100000"/>
              </a:lnSpc>
              <a:spcBef>
                <a:spcPts val="800"/>
              </a:spcBef>
              <a:spcAft>
                <a:spcPts val="0"/>
              </a:spcAft>
              <a:buNone/>
            </a:pPr>
            <a:r>
              <a:rPr b="1" lang="en-US" sz="2000">
                <a:latin typeface="Century Gothic"/>
                <a:ea typeface="Century Gothic"/>
                <a:cs typeface="Century Gothic"/>
                <a:sym typeface="Century Gothic"/>
              </a:rPr>
              <a:t>   Understandable: </a:t>
            </a:r>
            <a:r>
              <a:rPr lang="en-US" sz="2000">
                <a:latin typeface="Century Gothic"/>
                <a:ea typeface="Century Gothic"/>
                <a:cs typeface="Century Gothic"/>
                <a:sym typeface="Century Gothic"/>
              </a:rPr>
              <a:t>Do users understand content </a:t>
            </a:r>
            <a:endParaRPr sz="2000">
              <a:latin typeface="Century Gothic"/>
              <a:ea typeface="Century Gothic"/>
              <a:cs typeface="Century Gothic"/>
              <a:sym typeface="Century Gothic"/>
            </a:endParaRPr>
          </a:p>
          <a:p>
            <a:pPr indent="0" lvl="0" marL="0" rtl="0" algn="l">
              <a:lnSpc>
                <a:spcPct val="100000"/>
              </a:lnSpc>
              <a:spcBef>
                <a:spcPts val="800"/>
              </a:spcBef>
              <a:spcAft>
                <a:spcPts val="0"/>
              </a:spcAft>
              <a:buNone/>
            </a:pPr>
            <a:r>
              <a:rPr lang="en-US" sz="2000">
                <a:latin typeface="Century Gothic"/>
                <a:ea typeface="Century Gothic"/>
                <a:cs typeface="Century Gothic"/>
                <a:sym typeface="Century Gothic"/>
              </a:rPr>
              <a:t>and how to interact with it?</a:t>
            </a:r>
            <a:endParaRPr sz="2000">
              <a:latin typeface="Century Gothic"/>
              <a:ea typeface="Century Gothic"/>
              <a:cs typeface="Century Gothic"/>
              <a:sym typeface="Century Gothic"/>
            </a:endParaRPr>
          </a:p>
          <a:p>
            <a:pPr indent="0" lvl="0" marL="0" rtl="0" algn="l">
              <a:lnSpc>
                <a:spcPct val="100000"/>
              </a:lnSpc>
              <a:spcBef>
                <a:spcPts val="800"/>
              </a:spcBef>
              <a:spcAft>
                <a:spcPts val="0"/>
              </a:spcAft>
              <a:buNone/>
            </a:pPr>
            <a:r>
              <a:rPr b="1" lang="en-US" sz="2000">
                <a:latin typeface="Century Gothic"/>
                <a:ea typeface="Century Gothic"/>
                <a:cs typeface="Century Gothic"/>
                <a:sym typeface="Century Gothic"/>
              </a:rPr>
              <a:t>   Robust: </a:t>
            </a:r>
            <a:r>
              <a:rPr lang="en-US" sz="2000">
                <a:latin typeface="Century Gothic"/>
                <a:ea typeface="Century Gothic"/>
                <a:cs typeface="Century Gothic"/>
                <a:sym typeface="Century Gothic"/>
              </a:rPr>
              <a:t>Can content be interpreted by a variety of user types, including assistive technology?</a:t>
            </a:r>
            <a:endParaRPr sz="2000">
              <a:latin typeface="Century Gothic"/>
              <a:ea typeface="Century Gothic"/>
              <a:cs typeface="Century Gothic"/>
              <a:sym typeface="Century Gothic"/>
            </a:endParaRPr>
          </a:p>
        </p:txBody>
      </p:sp>
      <p:pic>
        <p:nvPicPr>
          <p:cNvPr id="439" name="Google Shape;439;p57"/>
          <p:cNvPicPr preferRelativeResize="0"/>
          <p:nvPr/>
        </p:nvPicPr>
        <p:blipFill rotWithShape="1">
          <a:blip r:embed="rId3">
            <a:alphaModFix/>
          </a:blip>
          <a:srcRect b="-5019" l="0" r="-40056" t="0"/>
          <a:stretch/>
        </p:blipFill>
        <p:spPr>
          <a:xfrm>
            <a:off x="6814950" y="3176175"/>
            <a:ext cx="3052250" cy="279972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58"/>
          <p:cNvSpPr txBox="1"/>
          <p:nvPr>
            <p:ph idx="4294967295" type="title"/>
          </p:nvPr>
        </p:nvSpPr>
        <p:spPr>
          <a:xfrm>
            <a:off x="457200" y="274320"/>
            <a:ext cx="8229600" cy="1143000"/>
          </a:xfrm>
          <a:prstGeom prst="rect">
            <a:avLst/>
          </a:prstGeom>
          <a:noFill/>
          <a:ln>
            <a:noFill/>
          </a:ln>
        </p:spPr>
        <p:txBody>
          <a:bodyPr anchorCtr="1"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4400"/>
              <a:buFont typeface="Century Gothic"/>
              <a:buNone/>
            </a:pPr>
            <a:r>
              <a:rPr lang="en-US"/>
              <a:t>Tools for Assessing </a:t>
            </a:r>
            <a:r>
              <a:rPr lang="en-US"/>
              <a:t>Accessibility</a:t>
            </a:r>
            <a:endParaRPr/>
          </a:p>
        </p:txBody>
      </p:sp>
      <p:sp>
        <p:nvSpPr>
          <p:cNvPr id="446" name="Google Shape;446;p58"/>
          <p:cNvSpPr txBox="1"/>
          <p:nvPr>
            <p:ph idx="4294967295" type="body"/>
          </p:nvPr>
        </p:nvSpPr>
        <p:spPr>
          <a:xfrm>
            <a:off x="457200" y="1600200"/>
            <a:ext cx="8229600" cy="4525800"/>
          </a:xfrm>
          <a:prstGeom prst="rect">
            <a:avLst/>
          </a:prstGeom>
          <a:noFill/>
          <a:ln>
            <a:noFill/>
          </a:ln>
        </p:spPr>
        <p:txBody>
          <a:bodyPr anchorCtr="0" anchor="t" bIns="45700" lIns="91425" spcFirstLastPara="1" rIns="91425" wrap="square" tIns="45700">
            <a:noAutofit/>
          </a:bodyPr>
          <a:lstStyle/>
          <a:p>
            <a:pPr indent="-158750" lvl="0" marL="0" rtl="0" algn="l">
              <a:lnSpc>
                <a:spcPct val="100000"/>
              </a:lnSpc>
              <a:spcBef>
                <a:spcPts val="800"/>
              </a:spcBef>
              <a:spcAft>
                <a:spcPts val="0"/>
              </a:spcAft>
              <a:buClr>
                <a:srgbClr val="000000"/>
              </a:buClr>
              <a:buSzPts val="2500"/>
              <a:buFont typeface="Arial"/>
              <a:buChar char="•"/>
            </a:pPr>
            <a:r>
              <a:rPr lang="en-US" sz="2500">
                <a:latin typeface="Century Gothic"/>
                <a:ea typeface="Century Gothic"/>
                <a:cs typeface="Century Gothic"/>
                <a:sym typeface="Century Gothic"/>
              </a:rPr>
              <a:t>WCAG checklist </a:t>
            </a:r>
            <a:r>
              <a:rPr lang="en-US" sz="2500" u="sng">
                <a:solidFill>
                  <a:schemeClr val="hlink"/>
                </a:solidFill>
                <a:latin typeface="Century Gothic"/>
                <a:ea typeface="Century Gothic"/>
                <a:cs typeface="Century Gothic"/>
                <a:sym typeface="Century Gothic"/>
                <a:hlinkClick r:id="rId3"/>
              </a:rPr>
              <a:t>https://webaim.org/standards/wcag/checklist</a:t>
            </a:r>
            <a:endParaRPr sz="2500">
              <a:latin typeface="Century Gothic"/>
              <a:ea typeface="Century Gothic"/>
              <a:cs typeface="Century Gothic"/>
              <a:sym typeface="Century Gothic"/>
            </a:endParaRPr>
          </a:p>
          <a:p>
            <a:pPr indent="-158750" lvl="0" marL="0" rtl="0" algn="l">
              <a:lnSpc>
                <a:spcPct val="100000"/>
              </a:lnSpc>
              <a:spcBef>
                <a:spcPts val="800"/>
              </a:spcBef>
              <a:spcAft>
                <a:spcPts val="0"/>
              </a:spcAft>
              <a:buSzPts val="2500"/>
              <a:buFont typeface="Century Gothic"/>
              <a:buChar char="•"/>
            </a:pPr>
            <a:r>
              <a:rPr lang="en-US" sz="2500">
                <a:latin typeface="Century Gothic"/>
                <a:ea typeface="Century Gothic"/>
                <a:cs typeface="Century Gothic"/>
                <a:sym typeface="Century Gothic"/>
              </a:rPr>
              <a:t>Wave </a:t>
            </a:r>
            <a:r>
              <a:rPr lang="en-US" sz="2500" u="sng">
                <a:solidFill>
                  <a:schemeClr val="hlink"/>
                </a:solidFill>
                <a:latin typeface="Century Gothic"/>
                <a:ea typeface="Century Gothic"/>
                <a:cs typeface="Century Gothic"/>
                <a:sym typeface="Century Gothic"/>
                <a:hlinkClick r:id="rId4"/>
              </a:rPr>
              <a:t>http://wave.webaim.org/</a:t>
            </a:r>
            <a:endParaRPr sz="2500">
              <a:latin typeface="Century Gothic"/>
              <a:ea typeface="Century Gothic"/>
              <a:cs typeface="Century Gothic"/>
              <a:sym typeface="Century Gothic"/>
            </a:endParaRPr>
          </a:p>
          <a:p>
            <a:pPr indent="-158750" lvl="0" marL="0" rtl="0" algn="l">
              <a:lnSpc>
                <a:spcPct val="100000"/>
              </a:lnSpc>
              <a:spcBef>
                <a:spcPts val="800"/>
              </a:spcBef>
              <a:spcAft>
                <a:spcPts val="0"/>
              </a:spcAft>
              <a:buSzPts val="2500"/>
              <a:buFont typeface="Century Gothic"/>
              <a:buChar char="•"/>
            </a:pPr>
            <a:r>
              <a:rPr lang="en-US" sz="2500">
                <a:latin typeface="Century Gothic"/>
                <a:ea typeface="Century Gothic"/>
                <a:cs typeface="Century Gothic"/>
                <a:sym typeface="Century Gothic"/>
              </a:rPr>
              <a:t>What other ways can you </a:t>
            </a:r>
            <a:endParaRPr sz="2500">
              <a:latin typeface="Century Gothic"/>
              <a:ea typeface="Century Gothic"/>
              <a:cs typeface="Century Gothic"/>
              <a:sym typeface="Century Gothic"/>
            </a:endParaRPr>
          </a:p>
          <a:p>
            <a:pPr indent="0" lvl="0" marL="0" rtl="0" algn="l">
              <a:lnSpc>
                <a:spcPct val="100000"/>
              </a:lnSpc>
              <a:spcBef>
                <a:spcPts val="800"/>
              </a:spcBef>
              <a:spcAft>
                <a:spcPts val="0"/>
              </a:spcAft>
              <a:buNone/>
            </a:pPr>
            <a:r>
              <a:rPr lang="en-US" sz="2500">
                <a:latin typeface="Century Gothic"/>
                <a:ea typeface="Century Gothic"/>
                <a:cs typeface="Century Gothic"/>
                <a:sym typeface="Century Gothic"/>
              </a:rPr>
              <a:t>ensure that websites are </a:t>
            </a:r>
            <a:endParaRPr sz="2500">
              <a:latin typeface="Century Gothic"/>
              <a:ea typeface="Century Gothic"/>
              <a:cs typeface="Century Gothic"/>
              <a:sym typeface="Century Gothic"/>
            </a:endParaRPr>
          </a:p>
          <a:p>
            <a:pPr indent="0" lvl="0" marL="0" rtl="0" algn="l">
              <a:lnSpc>
                <a:spcPct val="100000"/>
              </a:lnSpc>
              <a:spcBef>
                <a:spcPts val="800"/>
              </a:spcBef>
              <a:spcAft>
                <a:spcPts val="0"/>
              </a:spcAft>
              <a:buNone/>
            </a:pPr>
            <a:r>
              <a:rPr lang="en-US" sz="2500">
                <a:latin typeface="Century Gothic"/>
                <a:ea typeface="Century Gothic"/>
                <a:cs typeface="Century Gothic"/>
                <a:sym typeface="Century Gothic"/>
              </a:rPr>
              <a:t>accessible?</a:t>
            </a:r>
            <a:endParaRPr sz="2500">
              <a:latin typeface="Century Gothic"/>
              <a:ea typeface="Century Gothic"/>
              <a:cs typeface="Century Gothic"/>
              <a:sym typeface="Century Gothic"/>
            </a:endParaRPr>
          </a:p>
          <a:p>
            <a:pPr indent="0" lvl="0" marL="0" rtl="0" algn="l">
              <a:lnSpc>
                <a:spcPct val="100000"/>
              </a:lnSpc>
              <a:spcBef>
                <a:spcPts val="800"/>
              </a:spcBef>
              <a:spcAft>
                <a:spcPts val="0"/>
              </a:spcAft>
              <a:buNone/>
            </a:pPr>
            <a:r>
              <a:t/>
            </a:r>
            <a:endParaRPr sz="2500">
              <a:latin typeface="Century Gothic"/>
              <a:ea typeface="Century Gothic"/>
              <a:cs typeface="Century Gothic"/>
              <a:sym typeface="Century Gothic"/>
            </a:endParaRPr>
          </a:p>
        </p:txBody>
      </p:sp>
      <p:pic>
        <p:nvPicPr>
          <p:cNvPr id="447" name="Google Shape;447;p58"/>
          <p:cNvPicPr preferRelativeResize="0"/>
          <p:nvPr/>
        </p:nvPicPr>
        <p:blipFill>
          <a:blip r:embed="rId5">
            <a:alphaModFix/>
          </a:blip>
          <a:stretch>
            <a:fillRect/>
          </a:stretch>
        </p:blipFill>
        <p:spPr>
          <a:xfrm>
            <a:off x="4560325" y="3125350"/>
            <a:ext cx="4076324" cy="3381577"/>
          </a:xfrm>
          <a:prstGeom prst="rect">
            <a:avLst/>
          </a:prstGeom>
          <a:noFill/>
          <a:ln>
            <a:noFill/>
          </a:ln>
        </p:spPr>
      </p:pic>
      <p:pic>
        <p:nvPicPr>
          <p:cNvPr id="448" name="Google Shape;448;p58"/>
          <p:cNvPicPr preferRelativeResize="0"/>
          <p:nvPr/>
        </p:nvPicPr>
        <p:blipFill>
          <a:blip r:embed="rId6">
            <a:alphaModFix/>
          </a:blip>
          <a:stretch>
            <a:fillRect/>
          </a:stretch>
        </p:blipFill>
        <p:spPr>
          <a:xfrm>
            <a:off x="1297377" y="4601250"/>
            <a:ext cx="3038750" cy="152475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pic>
        <p:nvPicPr>
          <p:cNvPr id="454" name="Google Shape;454;p59"/>
          <p:cNvPicPr preferRelativeResize="0"/>
          <p:nvPr/>
        </p:nvPicPr>
        <p:blipFill>
          <a:blip r:embed="rId3">
            <a:alphaModFix/>
          </a:blip>
          <a:stretch>
            <a:fillRect/>
          </a:stretch>
        </p:blipFill>
        <p:spPr>
          <a:xfrm>
            <a:off x="0" y="895203"/>
            <a:ext cx="9143999" cy="4665947"/>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60"/>
          <p:cNvSpPr txBox="1"/>
          <p:nvPr>
            <p:ph idx="4294967295" type="title"/>
          </p:nvPr>
        </p:nvSpPr>
        <p:spPr>
          <a:xfrm>
            <a:off x="457200" y="274320"/>
            <a:ext cx="8229600" cy="1143000"/>
          </a:xfrm>
          <a:prstGeom prst="rect">
            <a:avLst/>
          </a:prstGeom>
          <a:noFill/>
          <a:ln>
            <a:noFill/>
          </a:ln>
        </p:spPr>
        <p:txBody>
          <a:bodyPr anchorCtr="1"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3000"/>
              <a:buFont typeface="Century Gothic"/>
              <a:buNone/>
            </a:pPr>
            <a:r>
              <a:rPr lang="en-US" sz="3000"/>
              <a:t>3D User Interfaces and Virtual Reality:  </a:t>
            </a:r>
            <a:endParaRPr/>
          </a:p>
        </p:txBody>
      </p:sp>
      <p:pic>
        <p:nvPicPr>
          <p:cNvPr descr="lr1-11-small.jpg" id="461" name="Google Shape;461;p60"/>
          <p:cNvPicPr preferRelativeResize="0"/>
          <p:nvPr/>
        </p:nvPicPr>
        <p:blipFill rotWithShape="1">
          <a:blip r:embed="rId3">
            <a:alphaModFix/>
          </a:blip>
          <a:srcRect b="7322" l="0" r="0" t="7322"/>
          <a:stretch/>
        </p:blipFill>
        <p:spPr>
          <a:xfrm>
            <a:off x="457200" y="1600200"/>
            <a:ext cx="8229600" cy="4525923"/>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61"/>
          <p:cNvSpPr txBox="1"/>
          <p:nvPr>
            <p:ph idx="4294967295" type="title"/>
          </p:nvPr>
        </p:nvSpPr>
        <p:spPr>
          <a:xfrm>
            <a:off x="457200" y="274320"/>
            <a:ext cx="8229600" cy="1143000"/>
          </a:xfrm>
          <a:prstGeom prst="rect">
            <a:avLst/>
          </a:prstGeom>
          <a:noFill/>
          <a:ln>
            <a:noFill/>
          </a:ln>
        </p:spPr>
        <p:txBody>
          <a:bodyPr anchorCtr="1"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4400"/>
              <a:buFont typeface="Century Gothic"/>
              <a:buNone/>
            </a:pPr>
            <a:r>
              <a:rPr lang="en-US"/>
              <a:t>Augmented Reality</a:t>
            </a:r>
            <a:endParaRPr/>
          </a:p>
        </p:txBody>
      </p:sp>
      <p:sp>
        <p:nvSpPr>
          <p:cNvPr id="468" name="Google Shape;468;p61"/>
          <p:cNvSpPr txBox="1"/>
          <p:nvPr>
            <p:ph idx="4294967295" type="body"/>
          </p:nvPr>
        </p:nvSpPr>
        <p:spPr>
          <a:xfrm>
            <a:off x="457200" y="1600200"/>
            <a:ext cx="8229600" cy="4525923"/>
          </a:xfrm>
          <a:prstGeom prst="rect">
            <a:avLst/>
          </a:prstGeom>
          <a:noFill/>
          <a:ln>
            <a:noFill/>
          </a:ln>
        </p:spPr>
        <p:txBody>
          <a:bodyPr anchorCtr="0" anchor="t" bIns="45700" lIns="91425" spcFirstLastPara="1" rIns="91425" wrap="square" tIns="45700">
            <a:noAutofit/>
          </a:bodyPr>
          <a:lstStyle/>
          <a:p>
            <a:pPr indent="-203200" lvl="0" marL="0" rtl="0" algn="l">
              <a:lnSpc>
                <a:spcPct val="100000"/>
              </a:lnSpc>
              <a:spcBef>
                <a:spcPts val="0"/>
              </a:spcBef>
              <a:spcAft>
                <a:spcPts val="0"/>
              </a:spcAft>
              <a:buClr>
                <a:srgbClr val="000000"/>
              </a:buClr>
              <a:buSzPts val="3200"/>
              <a:buFont typeface="Arial"/>
              <a:buChar char="•"/>
            </a:pPr>
            <a:r>
              <a:rPr lang="en-US">
                <a:latin typeface="Century Gothic"/>
                <a:ea typeface="Century Gothic"/>
                <a:cs typeface="Century Gothic"/>
                <a:sym typeface="Century Gothic"/>
              </a:rPr>
              <a:t>Direct or indirect interaction with reality that is augmented by computer generated sensory input</a:t>
            </a:r>
            <a:endParaRPr/>
          </a:p>
          <a:p>
            <a:pPr indent="-203200" lvl="0" marL="0" rtl="0" algn="l">
              <a:lnSpc>
                <a:spcPct val="100000"/>
              </a:lnSpc>
              <a:spcBef>
                <a:spcPts val="800"/>
              </a:spcBef>
              <a:spcAft>
                <a:spcPts val="0"/>
              </a:spcAft>
              <a:buClr>
                <a:srgbClr val="000000"/>
              </a:buClr>
              <a:buSzPts val="3200"/>
              <a:buFont typeface="Arial"/>
              <a:buChar char="•"/>
            </a:pPr>
            <a:r>
              <a:rPr lang="en-US">
                <a:latin typeface="Century Gothic"/>
                <a:ea typeface="Century Gothic"/>
                <a:cs typeface="Century Gothic"/>
                <a:sym typeface="Century Gothic"/>
              </a:rPr>
              <a:t>Use computers to interact with world in entirely new way</a:t>
            </a:r>
            <a:endParaRPr/>
          </a:p>
        </p:txBody>
      </p:sp>
      <p:pic>
        <p:nvPicPr>
          <p:cNvPr descr="newseventsimages.jpg" id="469" name="Google Shape;469;p61"/>
          <p:cNvPicPr preferRelativeResize="0"/>
          <p:nvPr/>
        </p:nvPicPr>
        <p:blipFill rotWithShape="1">
          <a:blip r:embed="rId3">
            <a:alphaModFix/>
          </a:blip>
          <a:srcRect b="0" l="0" r="0" t="0"/>
          <a:stretch/>
        </p:blipFill>
        <p:spPr>
          <a:xfrm>
            <a:off x="4419715" y="3809884"/>
            <a:ext cx="3967197" cy="27432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17"/>
          <p:cNvSpPr txBox="1"/>
          <p:nvPr>
            <p:ph idx="4294967295" type="title"/>
          </p:nvPr>
        </p:nvSpPr>
        <p:spPr>
          <a:xfrm>
            <a:off x="457200" y="274320"/>
            <a:ext cx="8229600" cy="1143000"/>
          </a:xfrm>
          <a:prstGeom prst="rect">
            <a:avLst/>
          </a:prstGeom>
          <a:noFill/>
          <a:ln>
            <a:noFill/>
          </a:ln>
        </p:spPr>
        <p:txBody>
          <a:bodyPr anchorCtr="1"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4400"/>
              <a:buFont typeface="Century Gothic"/>
              <a:buNone/>
            </a:pPr>
            <a:r>
              <a:rPr lang="en-US"/>
              <a:t>What makes a good UI?</a:t>
            </a:r>
            <a:endParaRPr/>
          </a:p>
        </p:txBody>
      </p:sp>
      <p:sp>
        <p:nvSpPr>
          <p:cNvPr id="126" name="Google Shape;126;p17"/>
          <p:cNvSpPr txBox="1"/>
          <p:nvPr>
            <p:ph idx="4294967295" type="body"/>
          </p:nvPr>
        </p:nvSpPr>
        <p:spPr>
          <a:xfrm>
            <a:off x="457200" y="1600200"/>
            <a:ext cx="8229600" cy="4525923"/>
          </a:xfrm>
          <a:prstGeom prst="rect">
            <a:avLst/>
          </a:prstGeom>
          <a:noFill/>
          <a:ln>
            <a:noFill/>
          </a:ln>
        </p:spPr>
        <p:txBody>
          <a:bodyPr anchorCtr="0" anchor="t" bIns="45700" lIns="91425" spcFirstLastPara="1" rIns="91425" wrap="square" tIns="45700">
            <a:noAutofit/>
          </a:bodyPr>
          <a:lstStyle/>
          <a:p>
            <a:pPr indent="-171450" lvl="0" marL="0" rtl="0" algn="l">
              <a:lnSpc>
                <a:spcPct val="80000"/>
              </a:lnSpc>
              <a:spcBef>
                <a:spcPts val="0"/>
              </a:spcBef>
              <a:spcAft>
                <a:spcPts val="0"/>
              </a:spcAft>
              <a:buClr>
                <a:srgbClr val="000000"/>
              </a:buClr>
              <a:buSzPts val="2700"/>
              <a:buFont typeface="Century Gothic"/>
              <a:buAutoNum type="arabicPeriod"/>
            </a:pPr>
            <a:r>
              <a:rPr lang="en-US" sz="2700">
                <a:latin typeface="Century Gothic"/>
                <a:ea typeface="Century Gothic"/>
                <a:cs typeface="Century Gothic"/>
                <a:sym typeface="Century Gothic"/>
              </a:rPr>
              <a:t>Visibility of system status</a:t>
            </a:r>
            <a:endParaRPr/>
          </a:p>
          <a:p>
            <a:pPr indent="0" lvl="0" marL="0" rtl="0" algn="l">
              <a:lnSpc>
                <a:spcPct val="80000"/>
              </a:lnSpc>
              <a:spcBef>
                <a:spcPts val="675"/>
              </a:spcBef>
              <a:spcAft>
                <a:spcPts val="0"/>
              </a:spcAft>
              <a:buClr>
                <a:srgbClr val="000000"/>
              </a:buClr>
              <a:buSzPts val="2700"/>
              <a:buFont typeface="Batang"/>
              <a:buNone/>
            </a:pPr>
            <a:r>
              <a:t/>
            </a:r>
            <a:endParaRPr sz="2700">
              <a:latin typeface="Century Gothic"/>
              <a:ea typeface="Century Gothic"/>
              <a:cs typeface="Century Gothic"/>
              <a:sym typeface="Century Gothic"/>
            </a:endParaRPr>
          </a:p>
        </p:txBody>
      </p:sp>
      <p:pic>
        <p:nvPicPr>
          <p:cNvPr id="127" name="Google Shape;127;p17"/>
          <p:cNvPicPr preferRelativeResize="0"/>
          <p:nvPr/>
        </p:nvPicPr>
        <p:blipFill rotWithShape="1">
          <a:blip r:embed="rId3">
            <a:alphaModFix/>
          </a:blip>
          <a:srcRect b="0" l="0" r="0" t="0"/>
          <a:stretch/>
        </p:blipFill>
        <p:spPr>
          <a:xfrm>
            <a:off x="2743200" y="2573277"/>
            <a:ext cx="3383280" cy="2638802"/>
          </a:xfrm>
          <a:prstGeom prst="rect">
            <a:avLst/>
          </a:prstGeom>
          <a:noFill/>
          <a:ln>
            <a:noFill/>
          </a:ln>
        </p:spPr>
      </p:pic>
      <p:sp>
        <p:nvSpPr>
          <p:cNvPr id="128" name="Google Shape;128;p17"/>
          <p:cNvSpPr txBox="1"/>
          <p:nvPr/>
        </p:nvSpPr>
        <p:spPr>
          <a:xfrm>
            <a:off x="4466880" y="3464643"/>
            <a:ext cx="180722" cy="456121"/>
          </a:xfrm>
          <a:prstGeom prst="rect">
            <a:avLst/>
          </a:prstGeom>
          <a:noFill/>
          <a:ln>
            <a:noFill/>
          </a:ln>
        </p:spPr>
        <p:txBody>
          <a:bodyPr anchorCtr="0" anchor="t" bIns="44975" lIns="90000" spcFirstLastPara="1" rIns="90000" wrap="square" tIns="4497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Arial"/>
              <a:ea typeface="Arial"/>
              <a:cs typeface="Arial"/>
              <a:sym typeface="Arial"/>
            </a:endParaRPr>
          </a:p>
        </p:txBody>
      </p:sp>
      <p:sp>
        <p:nvSpPr>
          <p:cNvPr id="129" name="Google Shape;129;p17"/>
          <p:cNvSpPr/>
          <p:nvPr/>
        </p:nvSpPr>
        <p:spPr>
          <a:xfrm>
            <a:off x="2025100" y="4770775"/>
            <a:ext cx="4547100" cy="13668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
                                            <p:txEl>
                                              <p:pRg end="0" st="0"/>
                                            </p:txEl>
                                          </p:spTgt>
                                        </p:tgtEl>
                                        <p:attrNameLst>
                                          <p:attrName>style.visibility</p:attrName>
                                        </p:attrNameLst>
                                      </p:cBhvr>
                                      <p:to>
                                        <p:strVal val="visible"/>
                                      </p:to>
                                    </p:set>
                                    <p:animEffect filter="fade" transition="in">
                                      <p:cBhvr>
                                        <p:cTn dur="1"/>
                                        <p:tgtEl>
                                          <p:spTgt spid="12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
                                            <p:txEl>
                                              <p:pRg end="1" st="1"/>
                                            </p:txEl>
                                          </p:spTgt>
                                        </p:tgtEl>
                                        <p:attrNameLst>
                                          <p:attrName>style.visibility</p:attrName>
                                        </p:attrNameLst>
                                      </p:cBhvr>
                                      <p:to>
                                        <p:strVal val="visible"/>
                                      </p:to>
                                    </p:set>
                                    <p:animEffect filter="fade" transition="in">
                                      <p:cBhvr>
                                        <p:cTn dur="1"/>
                                        <p:tgtEl>
                                          <p:spTgt spid="126">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62"/>
          <p:cNvSpPr txBox="1"/>
          <p:nvPr>
            <p:ph idx="4294967295" type="title"/>
          </p:nvPr>
        </p:nvSpPr>
        <p:spPr>
          <a:xfrm>
            <a:off x="457200" y="274320"/>
            <a:ext cx="8229600" cy="1143000"/>
          </a:xfrm>
          <a:prstGeom prst="rect">
            <a:avLst/>
          </a:prstGeom>
          <a:noFill/>
          <a:ln>
            <a:noFill/>
          </a:ln>
        </p:spPr>
        <p:txBody>
          <a:bodyPr anchorCtr="1"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4400"/>
              <a:buFont typeface="Century Gothic"/>
              <a:buNone/>
            </a:pPr>
            <a:r>
              <a:rPr lang="en-US"/>
              <a:t>Applications</a:t>
            </a:r>
            <a:endParaRPr/>
          </a:p>
        </p:txBody>
      </p:sp>
      <p:sp>
        <p:nvSpPr>
          <p:cNvPr id="476" name="Google Shape;476;p62"/>
          <p:cNvSpPr txBox="1"/>
          <p:nvPr>
            <p:ph idx="4294967295" type="body"/>
          </p:nvPr>
        </p:nvSpPr>
        <p:spPr>
          <a:xfrm>
            <a:off x="457200" y="1600200"/>
            <a:ext cx="8229600" cy="4525923"/>
          </a:xfrm>
          <a:prstGeom prst="rect">
            <a:avLst/>
          </a:prstGeom>
          <a:noFill/>
          <a:ln>
            <a:noFill/>
          </a:ln>
        </p:spPr>
        <p:txBody>
          <a:bodyPr anchorCtr="0" anchor="t" bIns="45700" lIns="91425" spcFirstLastPara="1" rIns="91425" wrap="square" tIns="45700">
            <a:noAutofit/>
          </a:bodyPr>
          <a:lstStyle/>
          <a:p>
            <a:pPr indent="-203200" lvl="0" marL="0" rtl="0" algn="l">
              <a:lnSpc>
                <a:spcPct val="100000"/>
              </a:lnSpc>
              <a:spcBef>
                <a:spcPts val="0"/>
              </a:spcBef>
              <a:spcAft>
                <a:spcPts val="0"/>
              </a:spcAft>
              <a:buClr>
                <a:srgbClr val="000000"/>
              </a:buClr>
              <a:buSzPts val="3200"/>
              <a:buFont typeface="Arial"/>
              <a:buChar char="•"/>
            </a:pPr>
            <a:r>
              <a:rPr lang="en-US">
                <a:latin typeface="Century Gothic"/>
                <a:ea typeface="Century Gothic"/>
                <a:cs typeface="Century Gothic"/>
                <a:sym typeface="Century Gothic"/>
              </a:rPr>
              <a:t>What are some potential applications of augmented reality</a:t>
            </a:r>
            <a:r>
              <a:rPr lang="en-US">
                <a:latin typeface="Arial"/>
                <a:ea typeface="Arial"/>
                <a:cs typeface="Arial"/>
                <a:sym typeface="Arial"/>
              </a:rPr>
              <a:t>?</a:t>
            </a:r>
            <a:endParaRPr/>
          </a:p>
          <a:p>
            <a:pPr indent="-342717" lvl="0" marL="342717" rtl="0" algn="l">
              <a:lnSpc>
                <a:spcPct val="100000"/>
              </a:lnSpc>
              <a:spcBef>
                <a:spcPts val="800"/>
              </a:spcBef>
              <a:spcAft>
                <a:spcPts val="0"/>
              </a:spcAft>
              <a:buClr>
                <a:srgbClr val="000000"/>
              </a:buClr>
              <a:buSzPts val="3200"/>
              <a:buFont typeface="Batang"/>
              <a:buNone/>
            </a:pPr>
            <a:r>
              <a:t/>
            </a:r>
            <a:endParaRPr>
              <a:latin typeface="Century Gothic"/>
              <a:ea typeface="Century Gothic"/>
              <a:cs typeface="Century Gothic"/>
              <a:sym typeface="Century Gothic"/>
            </a:endParaRPr>
          </a:p>
          <a:p>
            <a:pPr indent="-203200" lvl="0" marL="0" rtl="0" algn="l">
              <a:lnSpc>
                <a:spcPct val="100000"/>
              </a:lnSpc>
              <a:spcBef>
                <a:spcPts val="800"/>
              </a:spcBef>
              <a:spcAft>
                <a:spcPts val="0"/>
              </a:spcAft>
              <a:buClr>
                <a:srgbClr val="000000"/>
              </a:buClr>
              <a:buSzPts val="3200"/>
              <a:buFont typeface="Arial"/>
              <a:buChar char="•"/>
            </a:pPr>
            <a:r>
              <a:rPr lang="en-US">
                <a:latin typeface="Century Gothic"/>
                <a:ea typeface="Century Gothic"/>
                <a:cs typeface="Century Gothic"/>
                <a:sym typeface="Century Gothic"/>
              </a:rPr>
              <a:t>Translation</a:t>
            </a:r>
            <a:endParaRPr/>
          </a:p>
          <a:p>
            <a:pPr indent="-203200" lvl="0" marL="0" rtl="0" algn="l">
              <a:lnSpc>
                <a:spcPct val="100000"/>
              </a:lnSpc>
              <a:spcBef>
                <a:spcPts val="800"/>
              </a:spcBef>
              <a:spcAft>
                <a:spcPts val="0"/>
              </a:spcAft>
              <a:buClr>
                <a:srgbClr val="000000"/>
              </a:buClr>
              <a:buSzPts val="3200"/>
              <a:buFont typeface="Arial"/>
              <a:buChar char="•"/>
            </a:pPr>
            <a:r>
              <a:rPr lang="en-US">
                <a:latin typeface="Century Gothic"/>
                <a:ea typeface="Century Gothic"/>
                <a:cs typeface="Century Gothic"/>
                <a:sym typeface="Century Gothic"/>
              </a:rPr>
              <a:t>Medical Models</a:t>
            </a:r>
            <a:endParaRPr/>
          </a:p>
          <a:p>
            <a:pPr indent="-203200" lvl="0" marL="0" rtl="0" algn="l">
              <a:lnSpc>
                <a:spcPct val="100000"/>
              </a:lnSpc>
              <a:spcBef>
                <a:spcPts val="800"/>
              </a:spcBef>
              <a:spcAft>
                <a:spcPts val="0"/>
              </a:spcAft>
              <a:buClr>
                <a:srgbClr val="000000"/>
              </a:buClr>
              <a:buSzPts val="3200"/>
              <a:buFont typeface="Arial"/>
              <a:buChar char="•"/>
            </a:pPr>
            <a:r>
              <a:rPr lang="en-US">
                <a:latin typeface="Century Gothic"/>
                <a:ea typeface="Century Gothic"/>
                <a:cs typeface="Century Gothic"/>
                <a:sym typeface="Century Gothic"/>
              </a:rPr>
              <a:t>3D model demonstration</a:t>
            </a:r>
            <a:endParaRPr/>
          </a:p>
          <a:p>
            <a:pPr indent="-203200" lvl="0" marL="0" rtl="0" algn="l">
              <a:lnSpc>
                <a:spcPct val="100000"/>
              </a:lnSpc>
              <a:spcBef>
                <a:spcPts val="800"/>
              </a:spcBef>
              <a:spcAft>
                <a:spcPts val="0"/>
              </a:spcAft>
              <a:buClr>
                <a:srgbClr val="000000"/>
              </a:buClr>
              <a:buSzPts val="3200"/>
              <a:buFont typeface="Arial"/>
              <a:buChar char="•"/>
            </a:pPr>
            <a:r>
              <a:rPr lang="en-US">
                <a:latin typeface="Century Gothic"/>
                <a:ea typeface="Century Gothic"/>
                <a:cs typeface="Century Gothic"/>
                <a:sym typeface="Century Gothic"/>
              </a:rPr>
              <a:t>Advertisements</a:t>
            </a:r>
            <a:endParaRPr/>
          </a:p>
          <a:p>
            <a:pPr indent="-342717" lvl="0" marL="342717" rtl="0" algn="l">
              <a:lnSpc>
                <a:spcPct val="100000"/>
              </a:lnSpc>
              <a:spcBef>
                <a:spcPts val="800"/>
              </a:spcBef>
              <a:spcAft>
                <a:spcPts val="0"/>
              </a:spcAft>
              <a:buClr>
                <a:srgbClr val="000000"/>
              </a:buClr>
              <a:buSzPts val="3200"/>
              <a:buFont typeface="Batang"/>
              <a:buNone/>
            </a:pPr>
            <a:r>
              <a:t/>
            </a:r>
            <a:endParaRPr>
              <a:latin typeface="Century Gothic"/>
              <a:ea typeface="Century Gothic"/>
              <a:cs typeface="Century Gothic"/>
              <a:sym typeface="Century Gothic"/>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p63"/>
          <p:cNvSpPr txBox="1"/>
          <p:nvPr>
            <p:ph idx="4294967295" type="title"/>
          </p:nvPr>
        </p:nvSpPr>
        <p:spPr>
          <a:xfrm>
            <a:off x="457200" y="274320"/>
            <a:ext cx="8229600" cy="1143000"/>
          </a:xfrm>
          <a:prstGeom prst="rect">
            <a:avLst/>
          </a:prstGeom>
          <a:noFill/>
          <a:ln>
            <a:noFill/>
          </a:ln>
        </p:spPr>
        <p:txBody>
          <a:bodyPr anchorCtr="1" anchor="ctr" bIns="46775" lIns="90000" spcFirstLastPara="1" rIns="90000" wrap="square" tIns="46775">
            <a:noAutofit/>
          </a:bodyPr>
          <a:lstStyle/>
          <a:p>
            <a:pPr indent="0" lvl="0" marL="0" rtl="0" algn="ctr">
              <a:lnSpc>
                <a:spcPct val="100000"/>
              </a:lnSpc>
              <a:spcBef>
                <a:spcPts val="0"/>
              </a:spcBef>
              <a:spcAft>
                <a:spcPts val="0"/>
              </a:spcAft>
              <a:buClr>
                <a:srgbClr val="000000"/>
              </a:buClr>
              <a:buSzPts val="4400"/>
              <a:buFont typeface="Century Gothic"/>
              <a:buNone/>
            </a:pPr>
            <a:r>
              <a:t/>
            </a:r>
            <a:endParaRPr/>
          </a:p>
        </p:txBody>
      </p:sp>
      <p:pic>
        <p:nvPicPr>
          <p:cNvPr descr="url.jpg" id="483" name="Google Shape;483;p63"/>
          <p:cNvPicPr preferRelativeResize="0"/>
          <p:nvPr/>
        </p:nvPicPr>
        <p:blipFill rotWithShape="1">
          <a:blip r:embed="rId3">
            <a:alphaModFix/>
          </a:blip>
          <a:srcRect b="0" l="0" r="0" t="0"/>
          <a:stretch/>
        </p:blipFill>
        <p:spPr>
          <a:xfrm>
            <a:off x="182875" y="4498200"/>
            <a:ext cx="3657600" cy="2222641"/>
          </a:xfrm>
          <a:prstGeom prst="rect">
            <a:avLst/>
          </a:prstGeom>
          <a:noFill/>
          <a:ln>
            <a:noFill/>
          </a:ln>
        </p:spPr>
      </p:pic>
      <p:pic>
        <p:nvPicPr>
          <p:cNvPr descr="Image result for snapchat filter" id="484" name="Google Shape;484;p63"/>
          <p:cNvPicPr preferRelativeResize="0"/>
          <p:nvPr/>
        </p:nvPicPr>
        <p:blipFill>
          <a:blip r:embed="rId4">
            <a:alphaModFix/>
          </a:blip>
          <a:stretch>
            <a:fillRect/>
          </a:stretch>
        </p:blipFill>
        <p:spPr>
          <a:xfrm>
            <a:off x="5133848" y="1094850"/>
            <a:ext cx="3386950" cy="2540200"/>
          </a:xfrm>
          <a:prstGeom prst="rect">
            <a:avLst/>
          </a:prstGeom>
          <a:noFill/>
          <a:ln>
            <a:noFill/>
          </a:ln>
        </p:spPr>
      </p:pic>
      <p:pic>
        <p:nvPicPr>
          <p:cNvPr descr="Image result for pokemon go augmented reality" id="485" name="Google Shape;485;p63"/>
          <p:cNvPicPr preferRelativeResize="0"/>
          <p:nvPr/>
        </p:nvPicPr>
        <p:blipFill>
          <a:blip r:embed="rId5">
            <a:alphaModFix/>
          </a:blip>
          <a:stretch>
            <a:fillRect/>
          </a:stretch>
        </p:blipFill>
        <p:spPr>
          <a:xfrm>
            <a:off x="2705735" y="2940625"/>
            <a:ext cx="3891641" cy="1783675"/>
          </a:xfrm>
          <a:prstGeom prst="rect">
            <a:avLst/>
          </a:prstGeom>
          <a:noFill/>
          <a:ln>
            <a:noFill/>
          </a:ln>
        </p:spPr>
      </p:pic>
      <p:pic>
        <p:nvPicPr>
          <p:cNvPr descr="url-1.jpg" id="486" name="Google Shape;486;p63"/>
          <p:cNvPicPr preferRelativeResize="0"/>
          <p:nvPr/>
        </p:nvPicPr>
        <p:blipFill rotWithShape="1">
          <a:blip r:embed="rId6">
            <a:alphaModFix/>
          </a:blip>
          <a:srcRect b="0" l="0" r="0" t="0"/>
          <a:stretch/>
        </p:blipFill>
        <p:spPr>
          <a:xfrm>
            <a:off x="5482690" y="4109405"/>
            <a:ext cx="4190759" cy="2611444"/>
          </a:xfrm>
          <a:prstGeom prst="rect">
            <a:avLst/>
          </a:prstGeom>
          <a:noFill/>
          <a:ln>
            <a:noFill/>
          </a:ln>
        </p:spPr>
      </p:pic>
      <p:pic>
        <p:nvPicPr>
          <p:cNvPr id="487" name="Google Shape;487;p63"/>
          <p:cNvPicPr preferRelativeResize="0"/>
          <p:nvPr/>
        </p:nvPicPr>
        <p:blipFill rotWithShape="1">
          <a:blip r:embed="rId7">
            <a:alphaModFix/>
          </a:blip>
          <a:srcRect b="0" l="0" r="0" t="2998"/>
          <a:stretch/>
        </p:blipFill>
        <p:spPr>
          <a:xfrm rot="-5399997">
            <a:off x="922090" y="581212"/>
            <a:ext cx="2089046" cy="3567473"/>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64"/>
          <p:cNvSpPr txBox="1"/>
          <p:nvPr>
            <p:ph idx="4294967295" type="title"/>
          </p:nvPr>
        </p:nvSpPr>
        <p:spPr>
          <a:xfrm>
            <a:off x="457200" y="274320"/>
            <a:ext cx="8229600" cy="1143000"/>
          </a:xfrm>
          <a:prstGeom prst="rect">
            <a:avLst/>
          </a:prstGeom>
          <a:noFill/>
          <a:ln>
            <a:noFill/>
          </a:ln>
        </p:spPr>
        <p:txBody>
          <a:bodyPr anchorCtr="1"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4400"/>
              <a:buFont typeface="Century Gothic"/>
              <a:buNone/>
            </a:pPr>
            <a:r>
              <a:rPr lang="en-US"/>
              <a:t>Virtual Reality</a:t>
            </a:r>
            <a:endParaRPr/>
          </a:p>
        </p:txBody>
      </p:sp>
      <p:sp>
        <p:nvSpPr>
          <p:cNvPr id="494" name="Google Shape;494;p64"/>
          <p:cNvSpPr txBox="1"/>
          <p:nvPr>
            <p:ph idx="4294967295" type="body"/>
          </p:nvPr>
        </p:nvSpPr>
        <p:spPr>
          <a:xfrm>
            <a:off x="457200" y="1600200"/>
            <a:ext cx="8229600" cy="4525923"/>
          </a:xfrm>
          <a:prstGeom prst="rect">
            <a:avLst/>
          </a:prstGeom>
          <a:noFill/>
          <a:ln>
            <a:noFill/>
          </a:ln>
        </p:spPr>
        <p:txBody>
          <a:bodyPr anchorCtr="0" anchor="t" bIns="45700" lIns="91425" spcFirstLastPara="1" rIns="91425" wrap="square" tIns="45700">
            <a:noAutofit/>
          </a:bodyPr>
          <a:lstStyle/>
          <a:p>
            <a:pPr indent="-203200" lvl="0" marL="0" rtl="0" algn="l">
              <a:lnSpc>
                <a:spcPct val="100000"/>
              </a:lnSpc>
              <a:spcBef>
                <a:spcPts val="0"/>
              </a:spcBef>
              <a:spcAft>
                <a:spcPts val="0"/>
              </a:spcAft>
              <a:buClr>
                <a:srgbClr val="000000"/>
              </a:buClr>
              <a:buSzPts val="3200"/>
              <a:buFont typeface="Arial"/>
              <a:buChar char="•"/>
            </a:pPr>
            <a:r>
              <a:rPr lang="en-US">
                <a:latin typeface="Century Gothic"/>
                <a:ea typeface="Century Gothic"/>
                <a:cs typeface="Century Gothic"/>
                <a:sym typeface="Century Gothic"/>
              </a:rPr>
              <a:t>Immersive interaction with a computer generated world</a:t>
            </a:r>
            <a:endParaRPr/>
          </a:p>
          <a:p>
            <a:pPr indent="0" lvl="0" marL="0" rtl="0" algn="l">
              <a:lnSpc>
                <a:spcPct val="100000"/>
              </a:lnSpc>
              <a:spcBef>
                <a:spcPts val="800"/>
              </a:spcBef>
              <a:spcAft>
                <a:spcPts val="0"/>
              </a:spcAft>
              <a:buClr>
                <a:srgbClr val="000000"/>
              </a:buClr>
              <a:buSzPts val="3200"/>
              <a:buFont typeface="Arial"/>
              <a:buNone/>
            </a:pPr>
            <a:r>
              <a:t/>
            </a:r>
            <a:endParaRPr>
              <a:latin typeface="Century Gothic"/>
              <a:ea typeface="Century Gothic"/>
              <a:cs typeface="Century Gothic"/>
              <a:sym typeface="Century Gothic"/>
            </a:endParaRPr>
          </a:p>
          <a:p>
            <a:pPr indent="0" lvl="0" marL="0" rtl="0" algn="l">
              <a:lnSpc>
                <a:spcPct val="100000"/>
              </a:lnSpc>
              <a:spcBef>
                <a:spcPts val="800"/>
              </a:spcBef>
              <a:spcAft>
                <a:spcPts val="0"/>
              </a:spcAft>
              <a:buClr>
                <a:srgbClr val="000000"/>
              </a:buClr>
              <a:buSzPts val="3200"/>
              <a:buFont typeface="Arial"/>
              <a:buNone/>
            </a:pPr>
            <a:r>
              <a:t/>
            </a:r>
            <a:endParaRPr>
              <a:latin typeface="Century Gothic"/>
              <a:ea typeface="Century Gothic"/>
              <a:cs typeface="Century Gothic"/>
              <a:sym typeface="Century Gothic"/>
            </a:endParaRPr>
          </a:p>
        </p:txBody>
      </p:sp>
      <p:pic>
        <p:nvPicPr>
          <p:cNvPr descr="Image result for virtual reality" id="495" name="Google Shape;495;p64"/>
          <p:cNvPicPr preferRelativeResize="0"/>
          <p:nvPr/>
        </p:nvPicPr>
        <p:blipFill>
          <a:blip r:embed="rId3">
            <a:alphaModFix/>
          </a:blip>
          <a:stretch>
            <a:fillRect/>
          </a:stretch>
        </p:blipFill>
        <p:spPr>
          <a:xfrm>
            <a:off x="1985350" y="2890838"/>
            <a:ext cx="5572126" cy="371475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65"/>
          <p:cNvSpPr txBox="1"/>
          <p:nvPr>
            <p:ph idx="4294967295" type="title"/>
          </p:nvPr>
        </p:nvSpPr>
        <p:spPr>
          <a:xfrm>
            <a:off x="457200" y="274320"/>
            <a:ext cx="8229600" cy="1143000"/>
          </a:xfrm>
          <a:prstGeom prst="rect">
            <a:avLst/>
          </a:prstGeom>
          <a:noFill/>
          <a:ln>
            <a:noFill/>
          </a:ln>
        </p:spPr>
        <p:txBody>
          <a:bodyPr anchorCtr="1"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4400"/>
              <a:buFont typeface="Century Gothic"/>
              <a:buNone/>
            </a:pPr>
            <a:r>
              <a:rPr lang="en-US"/>
              <a:t>Research at Columbia</a:t>
            </a:r>
            <a:endParaRPr/>
          </a:p>
        </p:txBody>
      </p:sp>
      <p:sp>
        <p:nvSpPr>
          <p:cNvPr id="502" name="Google Shape;502;p65"/>
          <p:cNvSpPr txBox="1"/>
          <p:nvPr>
            <p:ph idx="4294967295" type="body"/>
          </p:nvPr>
        </p:nvSpPr>
        <p:spPr>
          <a:xfrm>
            <a:off x="457200" y="1600200"/>
            <a:ext cx="8229600" cy="4525923"/>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3200"/>
              <a:buFont typeface="Arial"/>
              <a:buNone/>
            </a:pPr>
            <a:r>
              <a:t/>
            </a:r>
            <a:endParaRPr>
              <a:latin typeface="Century Gothic"/>
              <a:ea typeface="Century Gothic"/>
              <a:cs typeface="Century Gothic"/>
              <a:sym typeface="Century Gothic"/>
            </a:endParaRPr>
          </a:p>
          <a:p>
            <a:pPr indent="0" lvl="0" marL="0" rtl="0" algn="l">
              <a:lnSpc>
                <a:spcPct val="100000"/>
              </a:lnSpc>
              <a:spcBef>
                <a:spcPts val="800"/>
              </a:spcBef>
              <a:spcAft>
                <a:spcPts val="0"/>
              </a:spcAft>
              <a:buClr>
                <a:srgbClr val="000000"/>
              </a:buClr>
              <a:buSzPts val="3200"/>
              <a:buFont typeface="Arial"/>
              <a:buNone/>
            </a:pPr>
            <a:r>
              <a:t/>
            </a:r>
            <a:endParaRPr>
              <a:latin typeface="Century Gothic"/>
              <a:ea typeface="Century Gothic"/>
              <a:cs typeface="Century Gothic"/>
              <a:sym typeface="Century Gothic"/>
            </a:endParaRPr>
          </a:p>
          <a:p>
            <a:pPr indent="0" lvl="0" marL="0" rtl="0" algn="l">
              <a:lnSpc>
                <a:spcPct val="100000"/>
              </a:lnSpc>
              <a:spcBef>
                <a:spcPts val="800"/>
              </a:spcBef>
              <a:spcAft>
                <a:spcPts val="0"/>
              </a:spcAft>
              <a:buClr>
                <a:srgbClr val="000000"/>
              </a:buClr>
              <a:buSzPts val="3200"/>
              <a:buFont typeface="Arial"/>
              <a:buNone/>
            </a:pPr>
            <a:r>
              <a:t/>
            </a:r>
            <a:endParaRPr>
              <a:latin typeface="Century Gothic"/>
              <a:ea typeface="Century Gothic"/>
              <a:cs typeface="Century Gothic"/>
              <a:sym typeface="Century Gothic"/>
            </a:endParaRPr>
          </a:p>
        </p:txBody>
      </p:sp>
      <p:pic>
        <p:nvPicPr>
          <p:cNvPr descr="Image of Prof. Steven k. Feiner" id="503" name="Google Shape;503;p65"/>
          <p:cNvPicPr preferRelativeResize="0"/>
          <p:nvPr/>
        </p:nvPicPr>
        <p:blipFill rotWithShape="1">
          <a:blip r:embed="rId3">
            <a:alphaModFix/>
          </a:blip>
          <a:srcRect b="0" l="0" r="0" t="0"/>
          <a:stretch/>
        </p:blipFill>
        <p:spPr>
          <a:xfrm>
            <a:off x="380884" y="1447915"/>
            <a:ext cx="1711436" cy="1866957"/>
          </a:xfrm>
          <a:prstGeom prst="rect">
            <a:avLst/>
          </a:prstGeom>
          <a:noFill/>
          <a:ln cap="sq" cmpd="sng" w="28425">
            <a:solidFill>
              <a:srgbClr val="000000"/>
            </a:solidFill>
            <a:prstDash val="solid"/>
            <a:miter lim="8000"/>
            <a:headEnd len="sm" w="sm" type="none"/>
            <a:tailEnd len="sm" w="sm" type="none"/>
          </a:ln>
        </p:spPr>
      </p:pic>
      <p:sp>
        <p:nvSpPr>
          <p:cNvPr id="504" name="Google Shape;504;p65"/>
          <p:cNvSpPr/>
          <p:nvPr/>
        </p:nvSpPr>
        <p:spPr>
          <a:xfrm>
            <a:off x="228948" y="3397500"/>
            <a:ext cx="2635200" cy="459702"/>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t" bIns="46775" lIns="90000" spcFirstLastPara="1" rIns="90000" wrap="square" tIns="46775">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Steven Feiner</a:t>
            </a:r>
            <a:endParaRPr b="0" i="0" sz="2400" u="none" cap="none" strike="noStrike">
              <a:solidFill>
                <a:srgbClr val="000000"/>
              </a:solidFill>
              <a:latin typeface="Arial"/>
              <a:ea typeface="Arial"/>
              <a:cs typeface="Arial"/>
              <a:sym typeface="Arial"/>
            </a:endParaRPr>
          </a:p>
        </p:txBody>
      </p:sp>
      <p:sp>
        <p:nvSpPr>
          <p:cNvPr id="505" name="Google Shape;505;p65"/>
          <p:cNvSpPr/>
          <p:nvPr/>
        </p:nvSpPr>
        <p:spPr>
          <a:xfrm>
            <a:off x="6436675" y="3427400"/>
            <a:ext cx="2298024" cy="459702"/>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t" bIns="46775" lIns="90000" spcFirstLastPara="1" rIns="90000" wrap="square" tIns="46775">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Michael Reed</a:t>
            </a:r>
            <a:endParaRPr/>
          </a:p>
        </p:txBody>
      </p:sp>
      <p:sp>
        <p:nvSpPr>
          <p:cNvPr id="506" name="Google Shape;506;p65"/>
          <p:cNvSpPr/>
          <p:nvPr/>
        </p:nvSpPr>
        <p:spPr>
          <a:xfrm>
            <a:off x="3455351" y="3415850"/>
            <a:ext cx="2221668" cy="825498"/>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t" bIns="46775" lIns="90000" spcFirstLastPara="1" rIns="90000" wrap="square" tIns="46775">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Lydia Chilton</a:t>
            </a:r>
            <a:endParaRPr/>
          </a:p>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Arial"/>
              <a:ea typeface="Arial"/>
              <a:cs typeface="Arial"/>
              <a:sym typeface="Arial"/>
            </a:endParaRPr>
          </a:p>
        </p:txBody>
      </p:sp>
      <p:pic>
        <p:nvPicPr>
          <p:cNvPr id="507" name="Google Shape;507;p65"/>
          <p:cNvPicPr preferRelativeResize="0"/>
          <p:nvPr/>
        </p:nvPicPr>
        <p:blipFill rotWithShape="1">
          <a:blip r:embed="rId4">
            <a:alphaModFix/>
          </a:blip>
          <a:srcRect b="0" l="0" r="0" t="0"/>
          <a:stretch/>
        </p:blipFill>
        <p:spPr>
          <a:xfrm>
            <a:off x="6555311" y="1439325"/>
            <a:ext cx="1804839" cy="1981075"/>
          </a:xfrm>
          <a:prstGeom prst="rect">
            <a:avLst/>
          </a:prstGeom>
          <a:noFill/>
          <a:ln>
            <a:noFill/>
          </a:ln>
        </p:spPr>
      </p:pic>
      <p:pic>
        <p:nvPicPr>
          <p:cNvPr id="508" name="Google Shape;508;p65"/>
          <p:cNvPicPr preferRelativeResize="0"/>
          <p:nvPr/>
        </p:nvPicPr>
        <p:blipFill rotWithShape="1">
          <a:blip r:embed="rId5">
            <a:alphaModFix/>
          </a:blip>
          <a:srcRect b="-1651" l="3862" r="29039" t="1651"/>
          <a:stretch/>
        </p:blipFill>
        <p:spPr>
          <a:xfrm>
            <a:off x="3226748" y="1455598"/>
            <a:ext cx="2358028" cy="1981084"/>
          </a:xfrm>
          <a:prstGeom prst="rect">
            <a:avLst/>
          </a:prstGeom>
          <a:noFill/>
          <a:ln>
            <a:noFill/>
          </a:ln>
        </p:spPr>
      </p:pic>
      <p:pic>
        <p:nvPicPr>
          <p:cNvPr id="509" name="Google Shape;509;p65"/>
          <p:cNvPicPr preferRelativeResize="0"/>
          <p:nvPr/>
        </p:nvPicPr>
        <p:blipFill rotWithShape="1">
          <a:blip r:embed="rId6">
            <a:alphaModFix/>
          </a:blip>
          <a:srcRect b="0" l="0" r="0" t="0"/>
          <a:stretch/>
        </p:blipFill>
        <p:spPr>
          <a:xfrm>
            <a:off x="1107644" y="4046763"/>
            <a:ext cx="2635240" cy="2079369"/>
          </a:xfrm>
          <a:prstGeom prst="rect">
            <a:avLst/>
          </a:prstGeom>
          <a:noFill/>
          <a:ln>
            <a:noFill/>
          </a:ln>
        </p:spPr>
      </p:pic>
      <p:sp>
        <p:nvSpPr>
          <p:cNvPr id="510" name="Google Shape;510;p65"/>
          <p:cNvSpPr/>
          <p:nvPr/>
        </p:nvSpPr>
        <p:spPr>
          <a:xfrm>
            <a:off x="1538484" y="6208754"/>
            <a:ext cx="1773522" cy="463860"/>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t" bIns="46775" lIns="90000" spcFirstLastPara="1" rIns="90000" wrap="square" tIns="46775">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Brian Smith</a:t>
            </a:r>
            <a:endParaRPr/>
          </a:p>
        </p:txBody>
      </p:sp>
      <p:pic>
        <p:nvPicPr>
          <p:cNvPr id="511" name="Google Shape;511;p65"/>
          <p:cNvPicPr preferRelativeResize="0"/>
          <p:nvPr/>
        </p:nvPicPr>
        <p:blipFill>
          <a:blip r:embed="rId7">
            <a:alphaModFix/>
          </a:blip>
          <a:stretch>
            <a:fillRect/>
          </a:stretch>
        </p:blipFill>
        <p:spPr>
          <a:xfrm>
            <a:off x="5584774" y="4084324"/>
            <a:ext cx="1598002" cy="2079349"/>
          </a:xfrm>
          <a:prstGeom prst="rect">
            <a:avLst/>
          </a:prstGeom>
          <a:noFill/>
          <a:ln>
            <a:noFill/>
          </a:ln>
        </p:spPr>
      </p:pic>
      <p:sp>
        <p:nvSpPr>
          <p:cNvPr id="512" name="Google Shape;512;p65"/>
          <p:cNvSpPr txBox="1"/>
          <p:nvPr/>
        </p:nvSpPr>
        <p:spPr>
          <a:xfrm>
            <a:off x="4729975" y="6126125"/>
            <a:ext cx="37212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t>Sarah Morrison-Smith</a:t>
            </a:r>
            <a:endParaRPr sz="24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18"/>
          <p:cNvSpPr txBox="1"/>
          <p:nvPr>
            <p:ph idx="4294967295" type="title"/>
          </p:nvPr>
        </p:nvSpPr>
        <p:spPr>
          <a:xfrm>
            <a:off x="457200" y="274320"/>
            <a:ext cx="8229600" cy="1143000"/>
          </a:xfrm>
          <a:prstGeom prst="rect">
            <a:avLst/>
          </a:prstGeom>
          <a:noFill/>
          <a:ln>
            <a:noFill/>
          </a:ln>
        </p:spPr>
        <p:txBody>
          <a:bodyPr anchorCtr="1"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4400"/>
              <a:buFont typeface="Century Gothic"/>
              <a:buNone/>
            </a:pPr>
            <a:r>
              <a:rPr lang="en-US"/>
              <a:t>What makes a good UI?</a:t>
            </a:r>
            <a:endParaRPr/>
          </a:p>
        </p:txBody>
      </p:sp>
      <p:sp>
        <p:nvSpPr>
          <p:cNvPr id="137" name="Google Shape;137;p18"/>
          <p:cNvSpPr txBox="1"/>
          <p:nvPr>
            <p:ph idx="4294967295" type="body"/>
          </p:nvPr>
        </p:nvSpPr>
        <p:spPr>
          <a:xfrm>
            <a:off x="365760" y="1234796"/>
            <a:ext cx="8412480" cy="4525923"/>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Clr>
                <a:srgbClr val="000000"/>
              </a:buClr>
              <a:buSzPts val="2700"/>
              <a:buFont typeface="Batang"/>
              <a:buNone/>
            </a:pPr>
            <a:r>
              <a:t/>
            </a:r>
            <a:endParaRPr sz="2700">
              <a:latin typeface="Century Gothic"/>
              <a:ea typeface="Century Gothic"/>
              <a:cs typeface="Century Gothic"/>
              <a:sym typeface="Century Gothic"/>
            </a:endParaRPr>
          </a:p>
          <a:p>
            <a:pPr indent="0" lvl="0" marL="0" rtl="0" algn="l">
              <a:lnSpc>
                <a:spcPct val="80000"/>
              </a:lnSpc>
              <a:spcBef>
                <a:spcPts val="675"/>
              </a:spcBef>
              <a:spcAft>
                <a:spcPts val="0"/>
              </a:spcAft>
              <a:buClr>
                <a:srgbClr val="000000"/>
              </a:buClr>
              <a:buSzPts val="2700"/>
              <a:buFont typeface="Century Gothic"/>
              <a:buNone/>
            </a:pPr>
            <a:r>
              <a:rPr lang="en-US" sz="2700">
                <a:latin typeface="Century Gothic"/>
                <a:ea typeface="Century Gothic"/>
                <a:cs typeface="Century Gothic"/>
                <a:sym typeface="Century Gothic"/>
              </a:rPr>
              <a:t>2. Match between system and the real world</a:t>
            </a:r>
            <a:endParaRPr/>
          </a:p>
          <a:p>
            <a:pPr indent="0" lvl="0" marL="0" rtl="0" algn="l">
              <a:lnSpc>
                <a:spcPct val="80000"/>
              </a:lnSpc>
              <a:spcBef>
                <a:spcPts val="675"/>
              </a:spcBef>
              <a:spcAft>
                <a:spcPts val="0"/>
              </a:spcAft>
              <a:buClr>
                <a:srgbClr val="000000"/>
              </a:buClr>
              <a:buSzPts val="2700"/>
              <a:buFont typeface="Batang"/>
              <a:buNone/>
            </a:pPr>
            <a:r>
              <a:t/>
            </a:r>
            <a:endParaRPr sz="2700">
              <a:latin typeface="Century Gothic"/>
              <a:ea typeface="Century Gothic"/>
              <a:cs typeface="Century Gothic"/>
              <a:sym typeface="Century Gothic"/>
            </a:endParaRPr>
          </a:p>
        </p:txBody>
      </p:sp>
      <p:pic>
        <p:nvPicPr>
          <p:cNvPr id="138" name="Google Shape;138;p18"/>
          <p:cNvPicPr preferRelativeResize="0"/>
          <p:nvPr/>
        </p:nvPicPr>
        <p:blipFill rotWithShape="1">
          <a:blip r:embed="rId3">
            <a:alphaModFix/>
          </a:blip>
          <a:srcRect b="0" l="0" r="0" t="0"/>
          <a:stretch/>
        </p:blipFill>
        <p:spPr>
          <a:xfrm>
            <a:off x="1693797" y="2373837"/>
            <a:ext cx="5895722" cy="420984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
                                            <p:txEl>
                                              <p:pRg end="0" st="0"/>
                                            </p:txEl>
                                          </p:spTgt>
                                        </p:tgtEl>
                                        <p:attrNameLst>
                                          <p:attrName>style.visibility</p:attrName>
                                        </p:attrNameLst>
                                      </p:cBhvr>
                                      <p:to>
                                        <p:strVal val="visible"/>
                                      </p:to>
                                    </p:set>
                                    <p:animEffect filter="fade" transition="in">
                                      <p:cBhvr>
                                        <p:cTn dur="1"/>
                                        <p:tgtEl>
                                          <p:spTgt spid="13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
                                            <p:txEl>
                                              <p:pRg end="1" st="1"/>
                                            </p:txEl>
                                          </p:spTgt>
                                        </p:tgtEl>
                                        <p:attrNameLst>
                                          <p:attrName>style.visibility</p:attrName>
                                        </p:attrNameLst>
                                      </p:cBhvr>
                                      <p:to>
                                        <p:strVal val="visible"/>
                                      </p:to>
                                    </p:set>
                                    <p:animEffect filter="fade" transition="in">
                                      <p:cBhvr>
                                        <p:cTn dur="1"/>
                                        <p:tgtEl>
                                          <p:spTgt spid="13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
                                            <p:txEl>
                                              <p:pRg end="2" st="2"/>
                                            </p:txEl>
                                          </p:spTgt>
                                        </p:tgtEl>
                                        <p:attrNameLst>
                                          <p:attrName>style.visibility</p:attrName>
                                        </p:attrNameLst>
                                      </p:cBhvr>
                                      <p:to>
                                        <p:strVal val="visible"/>
                                      </p:to>
                                    </p:set>
                                    <p:animEffect filter="fade" transition="in">
                                      <p:cBhvr>
                                        <p:cTn dur="1"/>
                                        <p:tgtEl>
                                          <p:spTgt spid="137">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19"/>
          <p:cNvSpPr txBox="1"/>
          <p:nvPr>
            <p:ph idx="4294967295" type="title"/>
          </p:nvPr>
        </p:nvSpPr>
        <p:spPr>
          <a:xfrm>
            <a:off x="457200" y="274320"/>
            <a:ext cx="8229600" cy="1143000"/>
          </a:xfrm>
          <a:prstGeom prst="rect">
            <a:avLst/>
          </a:prstGeom>
          <a:noFill/>
          <a:ln>
            <a:noFill/>
          </a:ln>
        </p:spPr>
        <p:txBody>
          <a:bodyPr anchorCtr="1"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4400"/>
              <a:buFont typeface="Century Gothic"/>
              <a:buNone/>
            </a:pPr>
            <a:r>
              <a:rPr lang="en-US"/>
              <a:t>What makes a good UI?</a:t>
            </a:r>
            <a:endParaRPr/>
          </a:p>
        </p:txBody>
      </p:sp>
      <p:sp>
        <p:nvSpPr>
          <p:cNvPr id="146" name="Google Shape;146;p19"/>
          <p:cNvSpPr txBox="1"/>
          <p:nvPr>
            <p:ph idx="4294967295" type="body"/>
          </p:nvPr>
        </p:nvSpPr>
        <p:spPr>
          <a:xfrm>
            <a:off x="457200" y="1600200"/>
            <a:ext cx="8229600" cy="4525923"/>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Clr>
                <a:srgbClr val="000000"/>
              </a:buClr>
              <a:buSzPts val="2700"/>
              <a:buFont typeface="Century Gothic"/>
              <a:buNone/>
            </a:pPr>
            <a:r>
              <a:rPr lang="en-US" sz="2700">
                <a:latin typeface="Century Gothic"/>
                <a:ea typeface="Century Gothic"/>
                <a:cs typeface="Century Gothic"/>
                <a:sym typeface="Century Gothic"/>
              </a:rPr>
              <a:t>3. User control and freedom</a:t>
            </a:r>
            <a:endParaRPr/>
          </a:p>
          <a:p>
            <a:pPr indent="0" lvl="0" marL="0" rtl="0" algn="l">
              <a:lnSpc>
                <a:spcPct val="80000"/>
              </a:lnSpc>
              <a:spcBef>
                <a:spcPts val="675"/>
              </a:spcBef>
              <a:spcAft>
                <a:spcPts val="0"/>
              </a:spcAft>
              <a:buClr>
                <a:srgbClr val="000000"/>
              </a:buClr>
              <a:buSzPts val="2700"/>
              <a:buFont typeface="Batang"/>
              <a:buNone/>
            </a:pPr>
            <a:r>
              <a:t/>
            </a:r>
            <a:endParaRPr sz="2700">
              <a:latin typeface="Century Gothic"/>
              <a:ea typeface="Century Gothic"/>
              <a:cs typeface="Century Gothic"/>
              <a:sym typeface="Century Gothic"/>
            </a:endParaRPr>
          </a:p>
        </p:txBody>
      </p:sp>
      <p:pic>
        <p:nvPicPr>
          <p:cNvPr id="147" name="Google Shape;147;p19"/>
          <p:cNvPicPr preferRelativeResize="0"/>
          <p:nvPr/>
        </p:nvPicPr>
        <p:blipFill rotWithShape="1">
          <a:blip r:embed="rId3">
            <a:alphaModFix/>
          </a:blip>
          <a:srcRect b="0" l="0" r="0" t="0"/>
          <a:stretch/>
        </p:blipFill>
        <p:spPr>
          <a:xfrm>
            <a:off x="1020955" y="2194560"/>
            <a:ext cx="6934315" cy="3749039"/>
          </a:xfrm>
          <a:prstGeom prst="rect">
            <a:avLst/>
          </a:prstGeom>
          <a:noFill/>
          <a:ln>
            <a:noFill/>
          </a:ln>
        </p:spPr>
      </p:pic>
      <p:sp>
        <p:nvSpPr>
          <p:cNvPr id="148" name="Google Shape;148;p19"/>
          <p:cNvSpPr/>
          <p:nvPr/>
        </p:nvSpPr>
        <p:spPr>
          <a:xfrm>
            <a:off x="1005840" y="2743200"/>
            <a:ext cx="1097280" cy="3382923"/>
          </a:xfrm>
          <a:custGeom>
            <a:rect b="b" l="l" r="r" t="t"/>
            <a:pathLst>
              <a:path extrusionOk="0" h="21600" w="21600">
                <a:moveTo>
                  <a:pt x="0" y="0"/>
                </a:moveTo>
                <a:lnTo>
                  <a:pt x="21600" y="0"/>
                </a:lnTo>
                <a:lnTo>
                  <a:pt x="21600" y="21600"/>
                </a:lnTo>
                <a:lnTo>
                  <a:pt x="0" y="21600"/>
                </a:lnTo>
                <a:lnTo>
                  <a:pt x="0" y="0"/>
                </a:lnTo>
                <a:close/>
              </a:path>
            </a:pathLst>
          </a:custGeom>
          <a:solidFill>
            <a:srgbClr val="729FCF">
              <a:alpha val="0"/>
            </a:srgbClr>
          </a:solidFill>
          <a:ln cap="flat" cmpd="sng" w="73075">
            <a:solidFill>
              <a:srgbClr val="BA131A"/>
            </a:solidFill>
            <a:prstDash val="solid"/>
            <a:miter lim="8000"/>
            <a:headEnd len="sm" w="sm" type="none"/>
            <a:tailEnd len="sm" w="sm" type="none"/>
          </a:ln>
        </p:spPr>
        <p:txBody>
          <a:bodyPr anchorCtr="0" anchor="ctr" bIns="44975" lIns="90000" spcFirstLastPara="1" rIns="90000" wrap="square" tIns="4497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
                                            <p:txEl>
                                              <p:pRg end="0" st="0"/>
                                            </p:txEl>
                                          </p:spTgt>
                                        </p:tgtEl>
                                        <p:attrNameLst>
                                          <p:attrName>style.visibility</p:attrName>
                                        </p:attrNameLst>
                                      </p:cBhvr>
                                      <p:to>
                                        <p:strVal val="visible"/>
                                      </p:to>
                                    </p:set>
                                    <p:animEffect filter="fade" transition="in">
                                      <p:cBhvr>
                                        <p:cTn dur="1"/>
                                        <p:tgtEl>
                                          <p:spTgt spid="14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
                                            <p:txEl>
                                              <p:pRg end="1" st="1"/>
                                            </p:txEl>
                                          </p:spTgt>
                                        </p:tgtEl>
                                        <p:attrNameLst>
                                          <p:attrName>style.visibility</p:attrName>
                                        </p:attrNameLst>
                                      </p:cBhvr>
                                      <p:to>
                                        <p:strVal val="visible"/>
                                      </p:to>
                                    </p:set>
                                    <p:animEffect filter="fade" transition="in">
                                      <p:cBhvr>
                                        <p:cTn dur="1"/>
                                        <p:tgtEl>
                                          <p:spTgt spid="146">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20"/>
          <p:cNvSpPr txBox="1"/>
          <p:nvPr>
            <p:ph idx="4294967295" type="title"/>
          </p:nvPr>
        </p:nvSpPr>
        <p:spPr>
          <a:xfrm>
            <a:off x="457200" y="274320"/>
            <a:ext cx="8229600" cy="1143000"/>
          </a:xfrm>
          <a:prstGeom prst="rect">
            <a:avLst/>
          </a:prstGeom>
          <a:noFill/>
          <a:ln>
            <a:noFill/>
          </a:ln>
        </p:spPr>
        <p:txBody>
          <a:bodyPr anchorCtr="1"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4400"/>
              <a:buFont typeface="Century Gothic"/>
              <a:buNone/>
            </a:pPr>
            <a:r>
              <a:rPr lang="en-US"/>
              <a:t>What makes a good UI?</a:t>
            </a:r>
            <a:endParaRPr/>
          </a:p>
        </p:txBody>
      </p:sp>
      <p:sp>
        <p:nvSpPr>
          <p:cNvPr id="156" name="Google Shape;156;p20"/>
          <p:cNvSpPr txBox="1"/>
          <p:nvPr>
            <p:ph idx="4294967295" type="body"/>
          </p:nvPr>
        </p:nvSpPr>
        <p:spPr>
          <a:xfrm>
            <a:off x="457200" y="1600200"/>
            <a:ext cx="8229600" cy="4525923"/>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Clr>
                <a:srgbClr val="000000"/>
              </a:buClr>
              <a:buSzPts val="2700"/>
              <a:buFont typeface="Century Gothic"/>
              <a:buNone/>
            </a:pPr>
            <a:r>
              <a:rPr lang="en-US" sz="2700">
                <a:latin typeface="Century Gothic"/>
                <a:ea typeface="Century Gothic"/>
                <a:cs typeface="Century Gothic"/>
                <a:sym typeface="Century Gothic"/>
              </a:rPr>
              <a:t>4. Consistency and standards</a:t>
            </a:r>
            <a:endParaRPr/>
          </a:p>
          <a:p>
            <a:pPr indent="0" lvl="0" marL="0" rtl="0" algn="l">
              <a:lnSpc>
                <a:spcPct val="80000"/>
              </a:lnSpc>
              <a:spcBef>
                <a:spcPts val="675"/>
              </a:spcBef>
              <a:spcAft>
                <a:spcPts val="0"/>
              </a:spcAft>
              <a:buClr>
                <a:srgbClr val="000000"/>
              </a:buClr>
              <a:buSzPts val="2700"/>
              <a:buFont typeface="Batang"/>
              <a:buNone/>
            </a:pPr>
            <a:r>
              <a:t/>
            </a:r>
            <a:endParaRPr sz="2700">
              <a:latin typeface="Century Gothic"/>
              <a:ea typeface="Century Gothic"/>
              <a:cs typeface="Century Gothic"/>
              <a:sym typeface="Century Gothic"/>
            </a:endParaRPr>
          </a:p>
        </p:txBody>
      </p:sp>
      <p:pic>
        <p:nvPicPr>
          <p:cNvPr id="157" name="Google Shape;157;p20"/>
          <p:cNvPicPr preferRelativeResize="0"/>
          <p:nvPr/>
        </p:nvPicPr>
        <p:blipFill>
          <a:blip r:embed="rId3">
            <a:alphaModFix/>
          </a:blip>
          <a:stretch>
            <a:fillRect/>
          </a:stretch>
        </p:blipFill>
        <p:spPr>
          <a:xfrm>
            <a:off x="401550" y="2387175"/>
            <a:ext cx="8471475" cy="1455400"/>
          </a:xfrm>
          <a:prstGeom prst="rect">
            <a:avLst/>
          </a:prstGeom>
          <a:noFill/>
          <a:ln>
            <a:noFill/>
          </a:ln>
        </p:spPr>
      </p:pic>
      <p:pic>
        <p:nvPicPr>
          <p:cNvPr id="158" name="Google Shape;158;p20"/>
          <p:cNvPicPr preferRelativeResize="0"/>
          <p:nvPr/>
        </p:nvPicPr>
        <p:blipFill>
          <a:blip r:embed="rId4">
            <a:alphaModFix/>
          </a:blip>
          <a:stretch>
            <a:fillRect/>
          </a:stretch>
        </p:blipFill>
        <p:spPr>
          <a:xfrm>
            <a:off x="457206" y="4147381"/>
            <a:ext cx="8358154" cy="1455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
                                            <p:txEl>
                                              <p:pRg end="0" st="0"/>
                                            </p:txEl>
                                          </p:spTgt>
                                        </p:tgtEl>
                                        <p:attrNameLst>
                                          <p:attrName>style.visibility</p:attrName>
                                        </p:attrNameLst>
                                      </p:cBhvr>
                                      <p:to>
                                        <p:strVal val="visible"/>
                                      </p:to>
                                    </p:set>
                                    <p:animEffect filter="fade" transition="in">
                                      <p:cBhvr>
                                        <p:cTn dur="1"/>
                                        <p:tgtEl>
                                          <p:spTgt spid="15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
                                            <p:txEl>
                                              <p:pRg end="1" st="1"/>
                                            </p:txEl>
                                          </p:spTgt>
                                        </p:tgtEl>
                                        <p:attrNameLst>
                                          <p:attrName>style.visibility</p:attrName>
                                        </p:attrNameLst>
                                      </p:cBhvr>
                                      <p:to>
                                        <p:strVal val="visible"/>
                                      </p:to>
                                    </p:set>
                                    <p:animEffect filter="fade" transition="in">
                                      <p:cBhvr>
                                        <p:cTn dur="1"/>
                                        <p:tgtEl>
                                          <p:spTgt spid="156">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21"/>
          <p:cNvSpPr txBox="1"/>
          <p:nvPr>
            <p:ph idx="4294967295" type="title"/>
          </p:nvPr>
        </p:nvSpPr>
        <p:spPr>
          <a:xfrm>
            <a:off x="457200" y="274320"/>
            <a:ext cx="8229600" cy="1143000"/>
          </a:xfrm>
          <a:prstGeom prst="rect">
            <a:avLst/>
          </a:prstGeom>
          <a:noFill/>
          <a:ln>
            <a:noFill/>
          </a:ln>
        </p:spPr>
        <p:txBody>
          <a:bodyPr anchorCtr="1"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4400"/>
              <a:buFont typeface="Century Gothic"/>
              <a:buNone/>
            </a:pPr>
            <a:r>
              <a:rPr lang="en-US"/>
              <a:t>What makes a good UI?</a:t>
            </a:r>
            <a:endParaRPr/>
          </a:p>
        </p:txBody>
      </p:sp>
      <p:sp>
        <p:nvSpPr>
          <p:cNvPr id="166" name="Google Shape;166;p21"/>
          <p:cNvSpPr txBox="1"/>
          <p:nvPr>
            <p:ph idx="4294967295" type="body"/>
          </p:nvPr>
        </p:nvSpPr>
        <p:spPr>
          <a:xfrm>
            <a:off x="457200" y="1600200"/>
            <a:ext cx="8229600" cy="4525923"/>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Clr>
                <a:srgbClr val="000000"/>
              </a:buClr>
              <a:buSzPts val="2700"/>
              <a:buFont typeface="Century Gothic"/>
              <a:buNone/>
            </a:pPr>
            <a:r>
              <a:rPr lang="en-US" sz="2700">
                <a:latin typeface="Century Gothic"/>
                <a:ea typeface="Century Gothic"/>
                <a:cs typeface="Century Gothic"/>
                <a:sym typeface="Century Gothic"/>
              </a:rPr>
              <a:t>5. Error prevention</a:t>
            </a:r>
            <a:endParaRPr/>
          </a:p>
          <a:p>
            <a:pPr indent="0" lvl="0" marL="0" rtl="0" algn="l">
              <a:lnSpc>
                <a:spcPct val="80000"/>
              </a:lnSpc>
              <a:spcBef>
                <a:spcPts val="675"/>
              </a:spcBef>
              <a:spcAft>
                <a:spcPts val="0"/>
              </a:spcAft>
              <a:buClr>
                <a:srgbClr val="000000"/>
              </a:buClr>
              <a:buSzPts val="2700"/>
              <a:buFont typeface="Batang"/>
              <a:buNone/>
            </a:pPr>
            <a:r>
              <a:t/>
            </a:r>
            <a:endParaRPr sz="2700">
              <a:latin typeface="Century Gothic"/>
              <a:ea typeface="Century Gothic"/>
              <a:cs typeface="Century Gothic"/>
              <a:sym typeface="Century Gothic"/>
            </a:endParaRPr>
          </a:p>
          <a:p>
            <a:pPr indent="0" lvl="0" marL="0" rtl="0" algn="l">
              <a:lnSpc>
                <a:spcPct val="80000"/>
              </a:lnSpc>
              <a:spcBef>
                <a:spcPts val="675"/>
              </a:spcBef>
              <a:spcAft>
                <a:spcPts val="0"/>
              </a:spcAft>
              <a:buClr>
                <a:srgbClr val="000000"/>
              </a:buClr>
              <a:buSzPts val="2700"/>
              <a:buFont typeface="Batang"/>
              <a:buNone/>
            </a:pPr>
            <a:r>
              <a:t/>
            </a:r>
            <a:endParaRPr sz="2700">
              <a:latin typeface="Century Gothic"/>
              <a:ea typeface="Century Gothic"/>
              <a:cs typeface="Century Gothic"/>
              <a:sym typeface="Century Gothic"/>
            </a:endParaRPr>
          </a:p>
        </p:txBody>
      </p:sp>
      <p:pic>
        <p:nvPicPr>
          <p:cNvPr id="167" name="Google Shape;167;p21"/>
          <p:cNvPicPr preferRelativeResize="0"/>
          <p:nvPr/>
        </p:nvPicPr>
        <p:blipFill rotWithShape="1">
          <a:blip r:embed="rId3">
            <a:alphaModFix/>
          </a:blip>
          <a:srcRect b="0" l="0" r="0" t="0"/>
          <a:stretch/>
        </p:blipFill>
        <p:spPr>
          <a:xfrm>
            <a:off x="1699915" y="2377440"/>
            <a:ext cx="5714643" cy="380951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6">
                                            <p:txEl>
                                              <p:pRg end="0" st="0"/>
                                            </p:txEl>
                                          </p:spTgt>
                                        </p:tgtEl>
                                        <p:attrNameLst>
                                          <p:attrName>style.visibility</p:attrName>
                                        </p:attrNameLst>
                                      </p:cBhvr>
                                      <p:to>
                                        <p:strVal val="visible"/>
                                      </p:to>
                                    </p:set>
                                    <p:animEffect filter="fade" transition="in">
                                      <p:cBhvr>
                                        <p:cTn dur="1"/>
                                        <p:tgtEl>
                                          <p:spTgt spid="16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6">
                                            <p:txEl>
                                              <p:pRg end="1" st="1"/>
                                            </p:txEl>
                                          </p:spTgt>
                                        </p:tgtEl>
                                        <p:attrNameLst>
                                          <p:attrName>style.visibility</p:attrName>
                                        </p:attrNameLst>
                                      </p:cBhvr>
                                      <p:to>
                                        <p:strVal val="visible"/>
                                      </p:to>
                                    </p:set>
                                    <p:animEffect filter="fade" transition="in">
                                      <p:cBhvr>
                                        <p:cTn dur="1"/>
                                        <p:tgtEl>
                                          <p:spTgt spid="16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6">
                                            <p:txEl>
                                              <p:pRg end="2" st="2"/>
                                            </p:txEl>
                                          </p:spTgt>
                                        </p:tgtEl>
                                        <p:attrNameLst>
                                          <p:attrName>style.visibility</p:attrName>
                                        </p:attrNameLst>
                                      </p:cBhvr>
                                      <p:to>
                                        <p:strVal val="visible"/>
                                      </p:to>
                                    </p:set>
                                    <p:animEffect filter="fade" transition="in">
                                      <p:cBhvr>
                                        <p:cTn dur="1"/>
                                        <p:tgtEl>
                                          <p:spTgt spid="166">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Default">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