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y="5143500" cx="9144000"/>
  <p:notesSz cx="6858000" cy="9144000"/>
  <p:embeddedFontLst>
    <p:embeddedFont>
      <p:font typeface="Overlock"/>
      <p:regular r:id="rId49"/>
      <p:bold r:id="rId50"/>
      <p:italic r:id="rId51"/>
      <p:boldItalic r:id="rId52"/>
    </p:embeddedFont>
    <p:embeddedFont>
      <p:font typeface="Permanent Marker"/>
      <p:regular r:id="rId53"/>
    </p:embeddedFont>
    <p:embeddedFont>
      <p:font typeface="Century Gothic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font" Target="fonts/Overlock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Overlock-italic.fntdata"/><Relationship Id="rId50" Type="http://schemas.openxmlformats.org/officeDocument/2006/relationships/font" Target="fonts/Overlock-bold.fntdata"/><Relationship Id="rId53" Type="http://schemas.openxmlformats.org/officeDocument/2006/relationships/font" Target="fonts/PermanentMarker-regular.fntdata"/><Relationship Id="rId52" Type="http://schemas.openxmlformats.org/officeDocument/2006/relationships/font" Target="fonts/Overlock-boldItalic.fntdata"/><Relationship Id="rId11" Type="http://schemas.openxmlformats.org/officeDocument/2006/relationships/slide" Target="slides/slide4.xml"/><Relationship Id="rId55" Type="http://schemas.openxmlformats.org/officeDocument/2006/relationships/font" Target="fonts/CenturyGothic-bold.fntdata"/><Relationship Id="rId10" Type="http://schemas.openxmlformats.org/officeDocument/2006/relationships/slide" Target="slides/slide3.xml"/><Relationship Id="rId54" Type="http://schemas.openxmlformats.org/officeDocument/2006/relationships/font" Target="fonts/CenturyGothic-regular.fntdata"/><Relationship Id="rId13" Type="http://schemas.openxmlformats.org/officeDocument/2006/relationships/slide" Target="slides/slide6.xml"/><Relationship Id="rId57" Type="http://schemas.openxmlformats.org/officeDocument/2006/relationships/font" Target="fonts/CenturyGothic-boldItalic.fntdata"/><Relationship Id="rId12" Type="http://schemas.openxmlformats.org/officeDocument/2006/relationships/slide" Target="slides/slide5.xml"/><Relationship Id="rId56" Type="http://schemas.openxmlformats.org/officeDocument/2006/relationships/font" Target="fonts/CenturyGothic-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c74373555_2_39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6c74373555_2_39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6c74373555_2_39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Intro- admin stuff: show syllabus, community expectations(mics/camera/engagement), grab snacks!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Ice breaker: pick your favorite from the first meeting. Adjective with same first letter of your name, for example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ask what is an algorithm? Cannon’s definition (A well-ordered collection of unambiguous and effectively computable operations that when executed produces a result and halts in a finite amount of time.)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6c74373555_2_39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c74373555_0_89:notes"/>
          <p:cNvSpPr/>
          <p:nvPr/>
        </p:nvSpPr>
        <p:spPr>
          <a:xfrm>
            <a:off x="3884825" y="8685854"/>
            <a:ext cx="2971728" cy="45673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6c74373555_0_89:notes"/>
          <p:cNvSpPr/>
          <p:nvPr/>
        </p:nvSpPr>
        <p:spPr>
          <a:xfrm>
            <a:off x="1154404" y="686467"/>
            <a:ext cx="4547772" cy="34273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6c74373555_0_89:notes"/>
          <p:cNvSpPr txBox="1"/>
          <p:nvPr>
            <p:ph idx="1" type="body"/>
          </p:nvPr>
        </p:nvSpPr>
        <p:spPr>
          <a:xfrm>
            <a:off x="686222" y="4343634"/>
            <a:ext cx="5485500" cy="4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245" name="Google Shape;245;g6c74373555_0_89:notes"/>
          <p:cNvSpPr/>
          <p:nvPr>
            <p:ph idx="2" type="sldImg"/>
          </p:nvPr>
        </p:nvSpPr>
        <p:spPr>
          <a:xfrm>
            <a:off x="396390" y="686467"/>
            <a:ext cx="6061200" cy="342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c74373555_0_108:notes"/>
          <p:cNvSpPr/>
          <p:nvPr/>
        </p:nvSpPr>
        <p:spPr>
          <a:xfrm>
            <a:off x="3884825" y="8685854"/>
            <a:ext cx="2971728" cy="45673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6c74373555_0_108:notes"/>
          <p:cNvSpPr/>
          <p:nvPr/>
        </p:nvSpPr>
        <p:spPr>
          <a:xfrm>
            <a:off x="1154404" y="686467"/>
            <a:ext cx="4547772" cy="34273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6c74373555_0_108:notes"/>
          <p:cNvSpPr txBox="1"/>
          <p:nvPr>
            <p:ph idx="1" type="body"/>
          </p:nvPr>
        </p:nvSpPr>
        <p:spPr>
          <a:xfrm>
            <a:off x="686222" y="4343634"/>
            <a:ext cx="5485500" cy="4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264" name="Google Shape;264;g6c74373555_0_108:notes"/>
          <p:cNvSpPr/>
          <p:nvPr>
            <p:ph idx="2" type="sldImg"/>
          </p:nvPr>
        </p:nvSpPr>
        <p:spPr>
          <a:xfrm>
            <a:off x="396390" y="686467"/>
            <a:ext cx="6061200" cy="342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c74373555_2_304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6c74373555_2_304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6c74373555_2_304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287" name="Google Shape;287;g6c74373555_2_304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c74373555_2_311:notes"/>
          <p:cNvSpPr txBox="1"/>
          <p:nvPr>
            <p:ph idx="1" type="body"/>
          </p:nvPr>
        </p:nvSpPr>
        <p:spPr>
          <a:xfrm>
            <a:off x="686222" y="4343634"/>
            <a:ext cx="5485537" cy="4112809"/>
          </a:xfrm>
          <a:prstGeom prst="rect">
            <a:avLst/>
          </a:prstGeom>
        </p:spPr>
        <p:txBody>
          <a:bodyPr anchorCtr="0" anchor="t" bIns="89750" lIns="89750" spcFirstLastPara="1" rIns="89750" wrap="square" tIns="8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them to discuss with people around them</a:t>
            </a:r>
            <a:endParaRPr/>
          </a:p>
        </p:txBody>
      </p:sp>
      <p:sp>
        <p:nvSpPr>
          <p:cNvPr id="293" name="Google Shape;293;g6c74373555_2_311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c74373555_2_317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6c74373555_2_317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6c74373555_2_317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302" name="Google Shape;302;g6c74373555_2_317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c74373555_2_324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6c74373555_2_324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6c74373555_2_324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310" name="Google Shape;310;g6c74373555_2_324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c74373555_2_332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6c74373555_2_332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6c74373555_2_332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Online versions of Nim: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https://www.transum.org/Software/Nim/ . So retro. And what music.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https://education.jlab.org/nim/c_gamepage.html Simplest version.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http://benpyle.com/nim/ Person who takes the last stone loses version.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Breakout rooms of 2?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319" name="Google Shape;319;g6c74373555_2_332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c74373555_2_339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6c74373555_2_339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6c74373555_2_339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" sz="1400"/>
              <a:t>Use tree language: node, edge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" sz="1400"/>
              <a:t>Ask what nodes and edges represent</a:t>
            </a:r>
            <a:endParaRPr sz="1400"/>
          </a:p>
        </p:txBody>
      </p:sp>
      <p:sp>
        <p:nvSpPr>
          <p:cNvPr id="327" name="Google Shape;327;g6c74373555_2_339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c74373555_2_350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6c74373555_2_350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6c74373555_2_350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339" name="Google Shape;339;g6c74373555_2_350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c74373555_2_367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6c74373555_2_367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6c74373555_2_367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357" name="Google Shape;357;g6c74373555_2_367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c74373555_2_88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6c74373555_2_88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6c74373555_2_88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Ask to define Sudoku- Cannon’s class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Ask what Sudoku is, how you solve it (think of/talk thru steps)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142" name="Google Shape;142;g6c74373555_2_88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c74373555_2_387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6c74373555_2_387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6c74373555_2_387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378" name="Google Shape;378;g6c74373555_2_387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c74373555_2_406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6c74373555_2_406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6c74373555_2_406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398" name="Google Shape;398;g6c74373555_2_406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6c74373555_2_433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6c74373555_2_433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6c74373555_2_433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426" name="Google Shape;426;g6c74373555_2_433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6c74373555_2_469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6c74373555_2_469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6c74373555_2_469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463" name="Google Shape;463;g6c74373555_2_469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6c74373555_2_508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6c74373555_2_508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6c74373555_2_508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503" name="Google Shape;503;g6c74373555_2_508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6c74373555_2_543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g6c74373555_2_543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g6c74373555_2_543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539" name="Google Shape;539;g6c74373555_2_543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6c74373555_2_587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6c74373555_2_587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g6c74373555_2_587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584" name="Google Shape;584;g6c74373555_2_587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6c74373555_2_649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g6c74373555_2_649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g6c74373555_2_649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647" name="Google Shape;647;g6c74373555_2_649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6c74373555_2_723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g6c74373555_2_723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g6c74373555_2_723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Not as complicated as it looks coz it is recursive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Trees to represent any deterministic/probabilistic games</a:t>
            </a:r>
            <a:endParaRPr sz="1400"/>
          </a:p>
        </p:txBody>
      </p:sp>
      <p:sp>
        <p:nvSpPr>
          <p:cNvPr id="722" name="Google Shape;722;g6c74373555_2_723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6c74373555_2_800:notes"/>
          <p:cNvSpPr txBox="1"/>
          <p:nvPr>
            <p:ph idx="1" type="body"/>
          </p:nvPr>
        </p:nvSpPr>
        <p:spPr>
          <a:xfrm>
            <a:off x="686222" y="4343634"/>
            <a:ext cx="5485537" cy="4112809"/>
          </a:xfrm>
          <a:prstGeom prst="rect">
            <a:avLst/>
          </a:prstGeom>
        </p:spPr>
        <p:txBody>
          <a:bodyPr anchorCtr="0" anchor="t" bIns="89750" lIns="89750" spcFirstLastPara="1" rIns="89750" wrap="square" tIns="8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g6c74373555_2_800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c74373555_2_96:notes"/>
          <p:cNvSpPr/>
          <p:nvPr/>
        </p:nvSpPr>
        <p:spPr>
          <a:xfrm>
            <a:off x="3884825" y="8685854"/>
            <a:ext cx="2971728" cy="45673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6c74373555_2_96:notes"/>
          <p:cNvSpPr/>
          <p:nvPr/>
        </p:nvSpPr>
        <p:spPr>
          <a:xfrm>
            <a:off x="1154404" y="686467"/>
            <a:ext cx="4547772" cy="34273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6c74373555_2_96:notes"/>
          <p:cNvSpPr txBox="1"/>
          <p:nvPr>
            <p:ph idx="1" type="body"/>
          </p:nvPr>
        </p:nvSpPr>
        <p:spPr>
          <a:xfrm>
            <a:off x="686222" y="4343634"/>
            <a:ext cx="5485500" cy="4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151" name="Google Shape;151;g6c74373555_2_96:notes"/>
          <p:cNvSpPr/>
          <p:nvPr>
            <p:ph idx="2" type="sldImg"/>
          </p:nvPr>
        </p:nvSpPr>
        <p:spPr>
          <a:xfrm>
            <a:off x="396390" y="686467"/>
            <a:ext cx="6061200" cy="342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6c74373555_2_805:notes"/>
          <p:cNvSpPr txBox="1"/>
          <p:nvPr>
            <p:ph idx="1" type="body"/>
          </p:nvPr>
        </p:nvSpPr>
        <p:spPr>
          <a:xfrm>
            <a:off x="686222" y="4343634"/>
            <a:ext cx="5485537" cy="4112809"/>
          </a:xfrm>
          <a:prstGeom prst="rect">
            <a:avLst/>
          </a:prstGeom>
        </p:spPr>
        <p:txBody>
          <a:bodyPr anchorCtr="0" anchor="t" bIns="89750" lIns="89750" spcFirstLastPara="1" rIns="89750" wrap="square" tIns="89750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Winning actions of player 2= blue arrow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If other person starts, you can always win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Bolded arrows are shortest and surest ways to win</a:t>
            </a:r>
            <a:endParaRPr/>
          </a:p>
        </p:txBody>
      </p:sp>
      <p:sp>
        <p:nvSpPr>
          <p:cNvPr id="804" name="Google Shape;804;g6c74373555_2_805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f2c4b28d4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f2c4b28d4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6c74373555_2_874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g6c74373555_2_874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g6c74373555_2_874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Breakouts with same people</a:t>
            </a:r>
            <a:endParaRPr sz="1400"/>
          </a:p>
        </p:txBody>
      </p:sp>
      <p:sp>
        <p:nvSpPr>
          <p:cNvPr id="880" name="Google Shape;880;g6c74373555_2_874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6c74373555_2_881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g6c74373555_2_881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g6c74373555_2_881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" sz="1400"/>
              <a:t>Use graph terms- tree, node, edge</a:t>
            </a:r>
            <a:endParaRPr sz="1400"/>
          </a:p>
        </p:txBody>
      </p:sp>
      <p:sp>
        <p:nvSpPr>
          <p:cNvPr id="889" name="Google Shape;889;g6c74373555_2_881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6c74373555_2_889:notes"/>
          <p:cNvSpPr/>
          <p:nvPr/>
        </p:nvSpPr>
        <p:spPr>
          <a:xfrm>
            <a:off x="3884825" y="8685854"/>
            <a:ext cx="2971743" cy="4567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g6c74373555_2_889:notes"/>
          <p:cNvSpPr/>
          <p:nvPr/>
        </p:nvSpPr>
        <p:spPr>
          <a:xfrm>
            <a:off x="1154404" y="686467"/>
            <a:ext cx="4547757" cy="34273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g6c74373555_2_889:notes"/>
          <p:cNvSpPr txBox="1"/>
          <p:nvPr>
            <p:ph idx="1" type="body"/>
          </p:nvPr>
        </p:nvSpPr>
        <p:spPr>
          <a:xfrm>
            <a:off x="686222" y="4343634"/>
            <a:ext cx="5485537" cy="41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898" name="Google Shape;898;g6c74373555_2_889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6c74373555_2_897:notes"/>
          <p:cNvSpPr txBox="1"/>
          <p:nvPr>
            <p:ph idx="1" type="body"/>
          </p:nvPr>
        </p:nvSpPr>
        <p:spPr>
          <a:xfrm>
            <a:off x="686222" y="4343634"/>
            <a:ext cx="5485537" cy="4112809"/>
          </a:xfrm>
          <a:prstGeom prst="rect">
            <a:avLst/>
          </a:prstGeom>
        </p:spPr>
        <p:txBody>
          <a:bodyPr anchorCtr="0" anchor="t" bIns="89750" lIns="89750" spcFirstLastPara="1" rIns="89750" wrap="square" tIns="8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g6c74373555_2_897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6c74373555_2_902:notes"/>
          <p:cNvSpPr/>
          <p:nvPr>
            <p:ph idx="2" type="sldImg"/>
          </p:nvPr>
        </p:nvSpPr>
        <p:spPr>
          <a:xfrm>
            <a:off x="396731" y="686426"/>
            <a:ext cx="6061426" cy="342587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F81BD"/>
          </a:solidFill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1" name="Google Shape;911;g6c74373555_2_902:notes"/>
          <p:cNvSpPr txBox="1"/>
          <p:nvPr>
            <p:ph idx="1" type="body"/>
          </p:nvPr>
        </p:nvSpPr>
        <p:spPr>
          <a:xfrm>
            <a:off x="686222" y="4343634"/>
            <a:ext cx="5485537" cy="4024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6c74373555_2_908:notes"/>
          <p:cNvSpPr/>
          <p:nvPr>
            <p:ph idx="2" type="sldImg"/>
          </p:nvPr>
        </p:nvSpPr>
        <p:spPr>
          <a:xfrm>
            <a:off x="396731" y="686426"/>
            <a:ext cx="6061426" cy="342587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F81BD"/>
          </a:solidFill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8" name="Google Shape;918;g6c74373555_2_908:notes"/>
          <p:cNvSpPr txBox="1"/>
          <p:nvPr>
            <p:ph idx="1" type="body"/>
          </p:nvPr>
        </p:nvSpPr>
        <p:spPr>
          <a:xfrm>
            <a:off x="686222" y="4343634"/>
            <a:ext cx="5485537" cy="4024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6c74373555_2_915:notes"/>
          <p:cNvSpPr/>
          <p:nvPr>
            <p:ph idx="2" type="sldImg"/>
          </p:nvPr>
        </p:nvSpPr>
        <p:spPr>
          <a:xfrm>
            <a:off x="396731" y="686426"/>
            <a:ext cx="6061426" cy="342587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F81BD"/>
          </a:solidFill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g6c74373555_2_915:notes"/>
          <p:cNvSpPr txBox="1"/>
          <p:nvPr>
            <p:ph idx="1" type="body"/>
          </p:nvPr>
        </p:nvSpPr>
        <p:spPr>
          <a:xfrm>
            <a:off x="686222" y="4343634"/>
            <a:ext cx="5485537" cy="4024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" sz="1400"/>
              <a:t>Intro recursion by nim games trees and repeating subtrees for more stones </a:t>
            </a:r>
            <a:r>
              <a:rPr lang="en" sz="1400"/>
              <a:t>than</a:t>
            </a:r>
            <a:r>
              <a:rPr lang="en" sz="1400"/>
              <a:t> 5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" sz="1400"/>
              <a:t>Solving tower of hanoi=2^n moves</a:t>
            </a:r>
            <a:endParaRPr sz="14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c74373555_2_925:notes"/>
          <p:cNvSpPr txBox="1"/>
          <p:nvPr>
            <p:ph idx="1" type="body"/>
          </p:nvPr>
        </p:nvSpPr>
        <p:spPr>
          <a:xfrm>
            <a:off x="686222" y="4343634"/>
            <a:ext cx="5485537" cy="4112809"/>
          </a:xfrm>
          <a:prstGeom prst="rect">
            <a:avLst/>
          </a:prstGeom>
        </p:spPr>
        <p:txBody>
          <a:bodyPr anchorCtr="0" anchor="t" bIns="89750" lIns="89750" spcFirstLastPara="1" rIns="89750" wrap="square" tIns="89750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Not all algorithms for solving games are based on decision trees, i.e chess, go, jeopardy</a:t>
            </a:r>
            <a:endParaRPr/>
          </a:p>
        </p:txBody>
      </p:sp>
      <p:sp>
        <p:nvSpPr>
          <p:cNvPr id="937" name="Google Shape;937;g6c74373555_2_925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c74373555_0_9:notes"/>
          <p:cNvSpPr/>
          <p:nvPr/>
        </p:nvSpPr>
        <p:spPr>
          <a:xfrm>
            <a:off x="3884825" y="8685854"/>
            <a:ext cx="2971728" cy="45673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6c74373555_0_9:notes"/>
          <p:cNvSpPr/>
          <p:nvPr/>
        </p:nvSpPr>
        <p:spPr>
          <a:xfrm>
            <a:off x="1154404" y="686467"/>
            <a:ext cx="4547772" cy="34273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6c74373555_0_9:notes"/>
          <p:cNvSpPr txBox="1"/>
          <p:nvPr>
            <p:ph idx="1" type="body"/>
          </p:nvPr>
        </p:nvSpPr>
        <p:spPr>
          <a:xfrm>
            <a:off x="686222" y="4343634"/>
            <a:ext cx="5485500" cy="4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160" name="Google Shape;160;g6c74373555_0_9:notes"/>
          <p:cNvSpPr/>
          <p:nvPr>
            <p:ph idx="2" type="sldImg"/>
          </p:nvPr>
        </p:nvSpPr>
        <p:spPr>
          <a:xfrm>
            <a:off x="396390" y="686467"/>
            <a:ext cx="6061200" cy="342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6c74373555_7_22:notes"/>
          <p:cNvSpPr txBox="1"/>
          <p:nvPr>
            <p:ph idx="1" type="body"/>
          </p:nvPr>
        </p:nvSpPr>
        <p:spPr>
          <a:xfrm>
            <a:off x="686222" y="4343634"/>
            <a:ext cx="5485537" cy="4112809"/>
          </a:xfrm>
          <a:prstGeom prst="rect">
            <a:avLst/>
          </a:prstGeom>
        </p:spPr>
        <p:txBody>
          <a:bodyPr anchorCtr="0" anchor="t" bIns="89750" lIns="89750" spcFirstLastPara="1" rIns="89750" wrap="square" tIns="8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g6c74373555_7_22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6c74373555_7_0:notes"/>
          <p:cNvSpPr txBox="1"/>
          <p:nvPr>
            <p:ph idx="1" type="body"/>
          </p:nvPr>
        </p:nvSpPr>
        <p:spPr>
          <a:xfrm>
            <a:off x="686222" y="4343634"/>
            <a:ext cx="5485537" cy="4112809"/>
          </a:xfrm>
          <a:prstGeom prst="rect">
            <a:avLst/>
          </a:prstGeom>
        </p:spPr>
        <p:txBody>
          <a:bodyPr anchorCtr="0" anchor="t" bIns="89750" lIns="89750" spcFirstLastPara="1" rIns="89750" wrap="square" tIns="8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Attendance link!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Office hrs for 15 mins!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Themed office hours(?)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g6c74373555_7_0:notes"/>
          <p:cNvSpPr/>
          <p:nvPr>
            <p:ph idx="2" type="sldImg"/>
          </p:nvPr>
        </p:nvSpPr>
        <p:spPr>
          <a:xfrm>
            <a:off x="396390" y="686467"/>
            <a:ext cx="6061322" cy="34263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c74373555_0_20:notes"/>
          <p:cNvSpPr/>
          <p:nvPr/>
        </p:nvSpPr>
        <p:spPr>
          <a:xfrm>
            <a:off x="3884825" y="8685854"/>
            <a:ext cx="2971728" cy="45673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6c74373555_0_20:notes"/>
          <p:cNvSpPr/>
          <p:nvPr/>
        </p:nvSpPr>
        <p:spPr>
          <a:xfrm>
            <a:off x="1154404" y="686467"/>
            <a:ext cx="4547772" cy="34273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6c74373555_0_20:notes"/>
          <p:cNvSpPr txBox="1"/>
          <p:nvPr>
            <p:ph idx="1" type="body"/>
          </p:nvPr>
        </p:nvSpPr>
        <p:spPr>
          <a:xfrm>
            <a:off x="686222" y="4343634"/>
            <a:ext cx="5485500" cy="4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171" name="Google Shape;171;g6c74373555_0_20:notes"/>
          <p:cNvSpPr/>
          <p:nvPr>
            <p:ph idx="2" type="sldImg"/>
          </p:nvPr>
        </p:nvSpPr>
        <p:spPr>
          <a:xfrm>
            <a:off x="396390" y="686467"/>
            <a:ext cx="6061200" cy="342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c74373555_0_30:notes"/>
          <p:cNvSpPr/>
          <p:nvPr/>
        </p:nvSpPr>
        <p:spPr>
          <a:xfrm>
            <a:off x="3884825" y="8685854"/>
            <a:ext cx="2971728" cy="45673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6c74373555_0_30:notes"/>
          <p:cNvSpPr/>
          <p:nvPr/>
        </p:nvSpPr>
        <p:spPr>
          <a:xfrm>
            <a:off x="1154404" y="686467"/>
            <a:ext cx="4547772" cy="34273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6c74373555_0_30:notes"/>
          <p:cNvSpPr txBox="1"/>
          <p:nvPr>
            <p:ph idx="1" type="body"/>
          </p:nvPr>
        </p:nvSpPr>
        <p:spPr>
          <a:xfrm>
            <a:off x="686222" y="4343634"/>
            <a:ext cx="5485500" cy="4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182" name="Google Shape;182;g6c74373555_0_30:notes"/>
          <p:cNvSpPr/>
          <p:nvPr>
            <p:ph idx="2" type="sldImg"/>
          </p:nvPr>
        </p:nvSpPr>
        <p:spPr>
          <a:xfrm>
            <a:off x="396390" y="686467"/>
            <a:ext cx="6061200" cy="342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c74373555_0_43:notes"/>
          <p:cNvSpPr/>
          <p:nvPr/>
        </p:nvSpPr>
        <p:spPr>
          <a:xfrm>
            <a:off x="3884825" y="8685854"/>
            <a:ext cx="2971728" cy="45673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6c74373555_0_43:notes"/>
          <p:cNvSpPr/>
          <p:nvPr/>
        </p:nvSpPr>
        <p:spPr>
          <a:xfrm>
            <a:off x="1154404" y="686467"/>
            <a:ext cx="4547772" cy="34273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6c74373555_0_43:notes"/>
          <p:cNvSpPr txBox="1"/>
          <p:nvPr>
            <p:ph idx="1" type="body"/>
          </p:nvPr>
        </p:nvSpPr>
        <p:spPr>
          <a:xfrm>
            <a:off x="686222" y="4343634"/>
            <a:ext cx="5485500" cy="4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196" name="Google Shape;196;g6c74373555_0_43:notes"/>
          <p:cNvSpPr/>
          <p:nvPr>
            <p:ph idx="2" type="sldImg"/>
          </p:nvPr>
        </p:nvSpPr>
        <p:spPr>
          <a:xfrm>
            <a:off x="396390" y="686467"/>
            <a:ext cx="6061200" cy="342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c74373555_0_57:notes"/>
          <p:cNvSpPr/>
          <p:nvPr/>
        </p:nvSpPr>
        <p:spPr>
          <a:xfrm>
            <a:off x="3884825" y="8685854"/>
            <a:ext cx="2971728" cy="45673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6c74373555_0_57:notes"/>
          <p:cNvSpPr/>
          <p:nvPr/>
        </p:nvSpPr>
        <p:spPr>
          <a:xfrm>
            <a:off x="1154404" y="686467"/>
            <a:ext cx="4547772" cy="34273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6c74373555_0_57:notes"/>
          <p:cNvSpPr txBox="1"/>
          <p:nvPr>
            <p:ph idx="1" type="body"/>
          </p:nvPr>
        </p:nvSpPr>
        <p:spPr>
          <a:xfrm>
            <a:off x="686222" y="4343634"/>
            <a:ext cx="5485500" cy="4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211" name="Google Shape;211;g6c74373555_0_57:notes"/>
          <p:cNvSpPr/>
          <p:nvPr>
            <p:ph idx="2" type="sldImg"/>
          </p:nvPr>
        </p:nvSpPr>
        <p:spPr>
          <a:xfrm>
            <a:off x="396390" y="686467"/>
            <a:ext cx="6061200" cy="342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c74373555_0_73:notes"/>
          <p:cNvSpPr/>
          <p:nvPr/>
        </p:nvSpPr>
        <p:spPr>
          <a:xfrm>
            <a:off x="3884825" y="8685854"/>
            <a:ext cx="2971728" cy="45673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575" lIns="91175" spcFirstLastPara="1" rIns="9117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6c74373555_0_73:notes"/>
          <p:cNvSpPr/>
          <p:nvPr/>
        </p:nvSpPr>
        <p:spPr>
          <a:xfrm>
            <a:off x="1154404" y="686467"/>
            <a:ext cx="4547772" cy="34273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925" lIns="88350" spcFirstLastPara="1" rIns="88350" wrap="square" tIns="45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6c74373555_0_73:notes"/>
          <p:cNvSpPr txBox="1"/>
          <p:nvPr>
            <p:ph idx="1" type="body"/>
          </p:nvPr>
        </p:nvSpPr>
        <p:spPr>
          <a:xfrm>
            <a:off x="686222" y="4343634"/>
            <a:ext cx="5485500" cy="4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sz="1400"/>
          </a:p>
        </p:txBody>
      </p:sp>
      <p:sp>
        <p:nvSpPr>
          <p:cNvPr id="228" name="Google Shape;228;g6c74373555_0_73:notes"/>
          <p:cNvSpPr/>
          <p:nvPr>
            <p:ph idx="2" type="sldImg"/>
          </p:nvPr>
        </p:nvSpPr>
        <p:spPr>
          <a:xfrm>
            <a:off x="396390" y="686467"/>
            <a:ext cx="6061200" cy="342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ctrTitle"/>
          </p:nvPr>
        </p:nvSpPr>
        <p:spPr>
          <a:xfrm>
            <a:off x="685800" y="1597817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subTitle"/>
          </p:nvPr>
        </p:nvSpPr>
        <p:spPr>
          <a:xfrm>
            <a:off x="1371600" y="2914650"/>
            <a:ext cx="6400800" cy="1314452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type="title"/>
          </p:nvPr>
        </p:nvSpPr>
        <p:spPr>
          <a:xfrm>
            <a:off x="1371600" y="171450"/>
            <a:ext cx="7313764" cy="684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" type="body"/>
          </p:nvPr>
        </p:nvSpPr>
        <p:spPr>
          <a:xfrm>
            <a:off x="457200" y="1028432"/>
            <a:ext cx="8228164" cy="3885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722311" y="3305171"/>
            <a:ext cx="7772400" cy="102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" type="body"/>
          </p:nvPr>
        </p:nvSpPr>
        <p:spPr>
          <a:xfrm>
            <a:off x="722311" y="2180035"/>
            <a:ext cx="7772400" cy="11251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rgbClr val="89898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1371600" y="171450"/>
            <a:ext cx="7313764" cy="684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457200" y="1028700"/>
            <a:ext cx="4037011" cy="3885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2" type="body"/>
          </p:nvPr>
        </p:nvSpPr>
        <p:spPr>
          <a:xfrm>
            <a:off x="4646615" y="1028700"/>
            <a:ext cx="4038603" cy="3885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457200" y="1151335"/>
            <a:ext cx="4040184" cy="4798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3429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2" type="body"/>
          </p:nvPr>
        </p:nvSpPr>
        <p:spPr>
          <a:xfrm>
            <a:off x="457200" y="1631154"/>
            <a:ext cx="4040184" cy="2963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3" type="body"/>
          </p:nvPr>
        </p:nvSpPr>
        <p:spPr>
          <a:xfrm>
            <a:off x="4645023" y="1151335"/>
            <a:ext cx="4041776" cy="4798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3429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4" type="body"/>
          </p:nvPr>
        </p:nvSpPr>
        <p:spPr>
          <a:xfrm>
            <a:off x="4645023" y="1631154"/>
            <a:ext cx="4041776" cy="2963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title"/>
          </p:nvPr>
        </p:nvSpPr>
        <p:spPr>
          <a:xfrm>
            <a:off x="1371600" y="171450"/>
            <a:ext cx="7313764" cy="684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type="title"/>
          </p:nvPr>
        </p:nvSpPr>
        <p:spPr>
          <a:xfrm>
            <a:off x="457200" y="204786"/>
            <a:ext cx="3008311" cy="8715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" type="body"/>
          </p:nvPr>
        </p:nvSpPr>
        <p:spPr>
          <a:xfrm>
            <a:off x="3575047" y="204786"/>
            <a:ext cx="5111752" cy="4389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2" type="body"/>
          </p:nvPr>
        </p:nvSpPr>
        <p:spPr>
          <a:xfrm>
            <a:off x="457200" y="1076321"/>
            <a:ext cx="3008311" cy="3518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1792288" y="3600450"/>
            <a:ext cx="5486400" cy="42505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2" type="pic"/>
          </p:nvPr>
        </p:nvSpPr>
        <p:spPr>
          <a:xfrm>
            <a:off x="1792288" y="459582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>
            <a:off x="1792288" y="4025501"/>
            <a:ext cx="5486400" cy="603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>
            <a:off x="1371600" y="171450"/>
            <a:ext cx="7313764" cy="684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" type="body"/>
          </p:nvPr>
        </p:nvSpPr>
        <p:spPr>
          <a:xfrm rot="5400000">
            <a:off x="2628634" y="-1143001"/>
            <a:ext cx="3885297" cy="8228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type="title"/>
          </p:nvPr>
        </p:nvSpPr>
        <p:spPr>
          <a:xfrm rot="5400000">
            <a:off x="5286175" y="1514675"/>
            <a:ext cx="4742258" cy="205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" type="body"/>
          </p:nvPr>
        </p:nvSpPr>
        <p:spPr>
          <a:xfrm rot="5400000">
            <a:off x="1095969" y="-467319"/>
            <a:ext cx="4742258" cy="6019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 txBox="1"/>
          <p:nvPr>
            <p:ph type="ctrTitle"/>
          </p:nvPr>
        </p:nvSpPr>
        <p:spPr>
          <a:xfrm>
            <a:off x="685800" y="1597817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Overlo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" type="subTitle"/>
          </p:nvPr>
        </p:nvSpPr>
        <p:spPr>
          <a:xfrm>
            <a:off x="1371600" y="2914650"/>
            <a:ext cx="6400800" cy="1314452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"/>
          <p:cNvSpPr txBox="1"/>
          <p:nvPr>
            <p:ph type="title"/>
          </p:nvPr>
        </p:nvSpPr>
        <p:spPr>
          <a:xfrm>
            <a:off x="1371600" y="171450"/>
            <a:ext cx="7313764" cy="684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  <a:defRPr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" type="body"/>
          </p:nvPr>
        </p:nvSpPr>
        <p:spPr>
          <a:xfrm>
            <a:off x="457200" y="1028432"/>
            <a:ext cx="8228164" cy="3885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/>
          <p:nvPr>
            <p:ph type="title"/>
          </p:nvPr>
        </p:nvSpPr>
        <p:spPr>
          <a:xfrm>
            <a:off x="722311" y="3305171"/>
            <a:ext cx="7772400" cy="102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000"/>
              <a:buFont typeface="Overlock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9"/>
          <p:cNvSpPr txBox="1"/>
          <p:nvPr>
            <p:ph idx="1" type="body"/>
          </p:nvPr>
        </p:nvSpPr>
        <p:spPr>
          <a:xfrm>
            <a:off x="722311" y="2180035"/>
            <a:ext cx="7772400" cy="11251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rgbClr val="89898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 txBox="1"/>
          <p:nvPr>
            <p:ph type="title"/>
          </p:nvPr>
        </p:nvSpPr>
        <p:spPr>
          <a:xfrm>
            <a:off x="1371600" y="171450"/>
            <a:ext cx="7313764" cy="684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Overlo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" type="body"/>
          </p:nvPr>
        </p:nvSpPr>
        <p:spPr>
          <a:xfrm>
            <a:off x="457200" y="1028700"/>
            <a:ext cx="4037011" cy="3885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0"/>
          <p:cNvSpPr txBox="1"/>
          <p:nvPr>
            <p:ph idx="2" type="body"/>
          </p:nvPr>
        </p:nvSpPr>
        <p:spPr>
          <a:xfrm>
            <a:off x="4646615" y="1028700"/>
            <a:ext cx="4038603" cy="3885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/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Overlo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" type="body"/>
          </p:nvPr>
        </p:nvSpPr>
        <p:spPr>
          <a:xfrm>
            <a:off x="457200" y="1151335"/>
            <a:ext cx="4040184" cy="4798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3429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1"/>
          <p:cNvSpPr txBox="1"/>
          <p:nvPr>
            <p:ph idx="2" type="body"/>
          </p:nvPr>
        </p:nvSpPr>
        <p:spPr>
          <a:xfrm>
            <a:off x="457200" y="1631154"/>
            <a:ext cx="4040184" cy="2963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3" type="body"/>
          </p:nvPr>
        </p:nvSpPr>
        <p:spPr>
          <a:xfrm>
            <a:off x="4645023" y="1151335"/>
            <a:ext cx="4041776" cy="4798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3429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1"/>
          <p:cNvSpPr txBox="1"/>
          <p:nvPr>
            <p:ph idx="4" type="body"/>
          </p:nvPr>
        </p:nvSpPr>
        <p:spPr>
          <a:xfrm>
            <a:off x="4645023" y="1631154"/>
            <a:ext cx="4041776" cy="2963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2"/>
          <p:cNvSpPr txBox="1"/>
          <p:nvPr>
            <p:ph type="title"/>
          </p:nvPr>
        </p:nvSpPr>
        <p:spPr>
          <a:xfrm>
            <a:off x="1371600" y="171450"/>
            <a:ext cx="7313764" cy="684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  <a:defRPr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3"/>
          <p:cNvSpPr txBox="1"/>
          <p:nvPr>
            <p:ph type="title"/>
          </p:nvPr>
        </p:nvSpPr>
        <p:spPr>
          <a:xfrm>
            <a:off x="457200" y="204786"/>
            <a:ext cx="3008311" cy="8715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Overlock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3"/>
          <p:cNvSpPr txBox="1"/>
          <p:nvPr>
            <p:ph idx="1" type="body"/>
          </p:nvPr>
        </p:nvSpPr>
        <p:spPr>
          <a:xfrm>
            <a:off x="3575047" y="204786"/>
            <a:ext cx="5111752" cy="4389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3"/>
          <p:cNvSpPr txBox="1"/>
          <p:nvPr>
            <p:ph idx="2" type="body"/>
          </p:nvPr>
        </p:nvSpPr>
        <p:spPr>
          <a:xfrm>
            <a:off x="457200" y="1076321"/>
            <a:ext cx="3008311" cy="3518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4"/>
          <p:cNvSpPr txBox="1"/>
          <p:nvPr>
            <p:ph type="title"/>
          </p:nvPr>
        </p:nvSpPr>
        <p:spPr>
          <a:xfrm>
            <a:off x="1792288" y="3600450"/>
            <a:ext cx="5486400" cy="42505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Overlock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4"/>
          <p:cNvSpPr txBox="1"/>
          <p:nvPr>
            <p:ph idx="2" type="pic"/>
          </p:nvPr>
        </p:nvSpPr>
        <p:spPr>
          <a:xfrm>
            <a:off x="1792288" y="459582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3" name="Google Shape;123;p34"/>
          <p:cNvSpPr txBox="1"/>
          <p:nvPr>
            <p:ph idx="1" type="body"/>
          </p:nvPr>
        </p:nvSpPr>
        <p:spPr>
          <a:xfrm>
            <a:off x="1792288" y="4025501"/>
            <a:ext cx="5486400" cy="603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5"/>
          <p:cNvSpPr txBox="1"/>
          <p:nvPr>
            <p:ph type="title"/>
          </p:nvPr>
        </p:nvSpPr>
        <p:spPr>
          <a:xfrm>
            <a:off x="1371600" y="171450"/>
            <a:ext cx="7313764" cy="684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Overlo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5"/>
          <p:cNvSpPr txBox="1"/>
          <p:nvPr>
            <p:ph idx="1" type="body"/>
          </p:nvPr>
        </p:nvSpPr>
        <p:spPr>
          <a:xfrm rot="5400000">
            <a:off x="2628634" y="-1143001"/>
            <a:ext cx="3885297" cy="8228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6"/>
          <p:cNvSpPr txBox="1"/>
          <p:nvPr>
            <p:ph type="title"/>
          </p:nvPr>
        </p:nvSpPr>
        <p:spPr>
          <a:xfrm rot="5400000">
            <a:off x="5286175" y="1514675"/>
            <a:ext cx="4742258" cy="205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Overlo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6"/>
          <p:cNvSpPr txBox="1"/>
          <p:nvPr>
            <p:ph idx="1" type="body"/>
          </p:nvPr>
        </p:nvSpPr>
        <p:spPr>
          <a:xfrm rot="5400000">
            <a:off x="1095969" y="-467319"/>
            <a:ext cx="4742258" cy="6019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371600" y="171450"/>
            <a:ext cx="7313764" cy="684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028432"/>
            <a:ext cx="8228164" cy="3885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 txBox="1"/>
          <p:nvPr>
            <p:ph type="title"/>
          </p:nvPr>
        </p:nvSpPr>
        <p:spPr>
          <a:xfrm>
            <a:off x="1371600" y="171450"/>
            <a:ext cx="7313764" cy="684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Overlock"/>
              <a:buNone/>
              <a:defRPr b="0" i="0" sz="3600" u="none" cap="none" strike="noStrike">
                <a:solidFill>
                  <a:srgbClr val="000066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25"/>
          <p:cNvSpPr txBox="1"/>
          <p:nvPr>
            <p:ph idx="1" type="body"/>
          </p:nvPr>
        </p:nvSpPr>
        <p:spPr>
          <a:xfrm>
            <a:off x="457200" y="1028432"/>
            <a:ext cx="8228164" cy="3885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92" name="Google Shape;92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04915" y="228686"/>
            <a:ext cx="714418" cy="57860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5"/>
          <p:cNvSpPr/>
          <p:nvPr/>
        </p:nvSpPr>
        <p:spPr>
          <a:xfrm>
            <a:off x="304915" y="857250"/>
            <a:ext cx="8458200" cy="10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38150">
            <a:solidFill>
              <a:srgbClr val="000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775" lIns="90000" spcFirstLastPara="1" rIns="90000" wrap="square" tIns="4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presentation/d/10vugGSU_mfk38UN25cYANIzsFUJqINf2yV3UZnaRIIw/edit#slide=id.gb8fb5381bd_0_77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mathsisfun.com/games/towerofhanoi.html" TargetMode="External"/><Relationship Id="rId4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1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9.jpg"/><Relationship Id="rId6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Relationship Id="rId9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19.jpg"/><Relationship Id="rId7" Type="http://schemas.openxmlformats.org/officeDocument/2006/relationships/image" Target="../media/image17.jpg"/><Relationship Id="rId8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928" y="1329612"/>
            <a:ext cx="714418" cy="57860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7"/>
          <p:cNvSpPr txBox="1"/>
          <p:nvPr/>
        </p:nvSpPr>
        <p:spPr>
          <a:xfrm>
            <a:off x="2267744" y="2301720"/>
            <a:ext cx="6552728" cy="1177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800" u="none" cap="none" strike="noStrike">
                <a:solidFill>
                  <a:srgbClr val="36609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Logic Puzzles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36609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Algorithms</a:t>
            </a:r>
            <a:endParaRPr sz="4800">
              <a:solidFill>
                <a:srgbClr val="36609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6"/>
          <p:cNvSpPr/>
          <p:nvPr/>
        </p:nvSpPr>
        <p:spPr>
          <a:xfrm>
            <a:off x="1371600" y="171450"/>
            <a:ext cx="7315218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Sudoku</a:t>
            </a:r>
            <a:endParaRPr/>
          </a:p>
        </p:txBody>
      </p:sp>
      <p:sp>
        <p:nvSpPr>
          <p:cNvPr id="248" name="Google Shape;248;p46"/>
          <p:cNvSpPr/>
          <p:nvPr/>
        </p:nvSpPr>
        <p:spPr>
          <a:xfrm>
            <a:off x="457200" y="4085601"/>
            <a:ext cx="82296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Rule</a:t>
            </a: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can’t have the same number appear twice in any column, row, or box. </a:t>
            </a:r>
            <a:endParaRPr/>
          </a:p>
        </p:txBody>
      </p:sp>
      <p:pic>
        <p:nvPicPr>
          <p:cNvPr id="249" name="Google Shape;24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7978" y="1182292"/>
            <a:ext cx="2814639" cy="27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6"/>
          <p:cNvSpPr txBox="1"/>
          <p:nvPr/>
        </p:nvSpPr>
        <p:spPr>
          <a:xfrm>
            <a:off x="3647950" y="12354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46"/>
          <p:cNvSpPr txBox="1"/>
          <p:nvPr/>
        </p:nvSpPr>
        <p:spPr>
          <a:xfrm>
            <a:off x="4363675" y="12745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46"/>
          <p:cNvSpPr txBox="1"/>
          <p:nvPr/>
        </p:nvSpPr>
        <p:spPr>
          <a:xfrm>
            <a:off x="2913150" y="263242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46"/>
          <p:cNvSpPr txBox="1"/>
          <p:nvPr/>
        </p:nvSpPr>
        <p:spPr>
          <a:xfrm>
            <a:off x="5007625" y="266347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46"/>
          <p:cNvSpPr txBox="1"/>
          <p:nvPr/>
        </p:nvSpPr>
        <p:spPr>
          <a:xfrm>
            <a:off x="3034875" y="257175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46"/>
          <p:cNvSpPr txBox="1"/>
          <p:nvPr/>
        </p:nvSpPr>
        <p:spPr>
          <a:xfrm>
            <a:off x="5122100" y="258727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46"/>
          <p:cNvSpPr txBox="1"/>
          <p:nvPr/>
        </p:nvSpPr>
        <p:spPr>
          <a:xfrm>
            <a:off x="2996925" y="191932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46"/>
          <p:cNvSpPr txBox="1"/>
          <p:nvPr/>
        </p:nvSpPr>
        <p:spPr>
          <a:xfrm>
            <a:off x="3050375" y="32828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46"/>
          <p:cNvSpPr txBox="1"/>
          <p:nvPr/>
        </p:nvSpPr>
        <p:spPr>
          <a:xfrm>
            <a:off x="3688350" y="324727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46"/>
          <p:cNvSpPr txBox="1"/>
          <p:nvPr/>
        </p:nvSpPr>
        <p:spPr>
          <a:xfrm>
            <a:off x="3647950" y="191932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/>
          <p:nvPr/>
        </p:nvSpPr>
        <p:spPr>
          <a:xfrm>
            <a:off x="1371600" y="171450"/>
            <a:ext cx="7315218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Sudoku</a:t>
            </a:r>
            <a:endParaRPr/>
          </a:p>
        </p:txBody>
      </p:sp>
      <p:sp>
        <p:nvSpPr>
          <p:cNvPr id="267" name="Google Shape;267;p47"/>
          <p:cNvSpPr/>
          <p:nvPr/>
        </p:nvSpPr>
        <p:spPr>
          <a:xfrm>
            <a:off x="457200" y="4085601"/>
            <a:ext cx="82296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Rule</a:t>
            </a: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can’t have the same number appear twice in any column, row, or box. </a:t>
            </a:r>
            <a:endParaRPr/>
          </a:p>
        </p:txBody>
      </p:sp>
      <p:pic>
        <p:nvPicPr>
          <p:cNvPr id="268" name="Google Shape;26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7978" y="1182292"/>
            <a:ext cx="2814639" cy="27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7"/>
          <p:cNvSpPr txBox="1"/>
          <p:nvPr/>
        </p:nvSpPr>
        <p:spPr>
          <a:xfrm>
            <a:off x="3647950" y="12354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47"/>
          <p:cNvSpPr txBox="1"/>
          <p:nvPr/>
        </p:nvSpPr>
        <p:spPr>
          <a:xfrm>
            <a:off x="4363675" y="12745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47"/>
          <p:cNvSpPr txBox="1"/>
          <p:nvPr/>
        </p:nvSpPr>
        <p:spPr>
          <a:xfrm>
            <a:off x="2913150" y="263242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47"/>
          <p:cNvSpPr txBox="1"/>
          <p:nvPr/>
        </p:nvSpPr>
        <p:spPr>
          <a:xfrm>
            <a:off x="5007625" y="266347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47"/>
          <p:cNvSpPr txBox="1"/>
          <p:nvPr/>
        </p:nvSpPr>
        <p:spPr>
          <a:xfrm>
            <a:off x="3034875" y="257175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47"/>
          <p:cNvSpPr txBox="1"/>
          <p:nvPr/>
        </p:nvSpPr>
        <p:spPr>
          <a:xfrm>
            <a:off x="5122100" y="258727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47"/>
          <p:cNvSpPr txBox="1"/>
          <p:nvPr/>
        </p:nvSpPr>
        <p:spPr>
          <a:xfrm>
            <a:off x="2996925" y="191932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47"/>
          <p:cNvSpPr txBox="1"/>
          <p:nvPr/>
        </p:nvSpPr>
        <p:spPr>
          <a:xfrm>
            <a:off x="3050375" y="32828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47"/>
          <p:cNvSpPr txBox="1"/>
          <p:nvPr/>
        </p:nvSpPr>
        <p:spPr>
          <a:xfrm>
            <a:off x="3688350" y="324727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47"/>
          <p:cNvSpPr txBox="1"/>
          <p:nvPr/>
        </p:nvSpPr>
        <p:spPr>
          <a:xfrm>
            <a:off x="3647950" y="191932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47"/>
          <p:cNvSpPr txBox="1"/>
          <p:nvPr/>
        </p:nvSpPr>
        <p:spPr>
          <a:xfrm>
            <a:off x="4363675" y="327762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47"/>
          <p:cNvSpPr txBox="1"/>
          <p:nvPr/>
        </p:nvSpPr>
        <p:spPr>
          <a:xfrm>
            <a:off x="5115200" y="3260238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47"/>
          <p:cNvSpPr txBox="1"/>
          <p:nvPr/>
        </p:nvSpPr>
        <p:spPr>
          <a:xfrm>
            <a:off x="5115200" y="19143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47"/>
          <p:cNvSpPr txBox="1"/>
          <p:nvPr/>
        </p:nvSpPr>
        <p:spPr>
          <a:xfrm>
            <a:off x="4375175" y="19143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"/>
          <p:cNvSpPr/>
          <p:nvPr/>
        </p:nvSpPr>
        <p:spPr>
          <a:xfrm>
            <a:off x="457200" y="1028700"/>
            <a:ext cx="822960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about a bigger puzzle?</a:t>
            </a:r>
            <a:endParaRPr/>
          </a:p>
        </p:txBody>
      </p:sp>
      <p:sp>
        <p:nvSpPr>
          <p:cNvPr id="290" name="Google Shape;290;p48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Sudoku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/>
          <p:nvPr/>
        </p:nvSpPr>
        <p:spPr>
          <a:xfrm>
            <a:off x="457200" y="1028700"/>
            <a:ext cx="822960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 to write an algorithm for solving this 3x3 puzzle</a:t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6" name="Google Shape;29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5368" y="1507106"/>
            <a:ext cx="3256960" cy="334182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9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Sudoku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0"/>
          <p:cNvSpPr/>
          <p:nvPr/>
        </p:nvSpPr>
        <p:spPr>
          <a:xfrm>
            <a:off x="457200" y="1028700"/>
            <a:ext cx="822960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Solution</a:t>
            </a: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/>
          </a:p>
          <a:p>
            <a:pPr indent="-341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1: Go row by row, cell by cell – pencil in all numbers 1 to 9</a:t>
            </a:r>
            <a:endParaRPr/>
          </a:p>
          <a:p>
            <a:pPr indent="-341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2: Check row, column and box, eliminate all numbers </a:t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that are same</a:t>
            </a:r>
            <a:endParaRPr/>
          </a:p>
          <a:p>
            <a:pPr indent="-341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3: Once you finish filling in all cells, go back and repeat </a:t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Steps 1 and 2 until all boxes are filled in</a:t>
            </a:r>
            <a:endParaRPr/>
          </a:p>
        </p:txBody>
      </p:sp>
      <p:sp>
        <p:nvSpPr>
          <p:cNvPr id="305" name="Google Shape;305;p50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Sudoku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/>
          <p:nvPr/>
        </p:nvSpPr>
        <p:spPr>
          <a:xfrm>
            <a:off x="457200" y="1028700"/>
            <a:ext cx="822960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Solution</a:t>
            </a:r>
            <a:endParaRPr/>
          </a:p>
        </p:txBody>
      </p:sp>
      <p:pic>
        <p:nvPicPr>
          <p:cNvPr id="313" name="Google Shape;31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5204" y="1434906"/>
            <a:ext cx="3267329" cy="3341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1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Sudoku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2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Nim's Game</a:t>
            </a:r>
            <a:endParaRPr/>
          </a:p>
        </p:txBody>
      </p:sp>
      <p:sp>
        <p:nvSpPr>
          <p:cNvPr id="322" name="Google Shape;322;p52"/>
          <p:cNvSpPr/>
          <p:nvPr/>
        </p:nvSpPr>
        <p:spPr>
          <a:xfrm>
            <a:off x="457200" y="1028700"/>
            <a:ext cx="8229600" cy="38532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Initially, there is a pile of stones (or Hershey’s kisses) in the middle of the table. Players sit in a circle around the pile. Each player must pick up 1, 2 or 3 stones as 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take 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thei</a:t>
            </a: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turn. The loser is the person who picks up the last stone. </a:t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Variants: Stones arranged in multiple rows, and you can take from only one row at a time.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(This was actually played as an immunity challenge in Survivor: Thailand.)                         [</a:t>
            </a:r>
            <a:r>
              <a:rPr b="0" i="0" lang="en" sz="24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Slide deck</a:t>
            </a: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3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Nim's Game</a:t>
            </a:r>
            <a:endParaRPr/>
          </a:p>
        </p:txBody>
      </p:sp>
      <p:sp>
        <p:nvSpPr>
          <p:cNvPr id="330" name="Google Shape;330;p53"/>
          <p:cNvSpPr/>
          <p:nvPr/>
        </p:nvSpPr>
        <p:spPr>
          <a:xfrm>
            <a:off x="203161" y="954784"/>
            <a:ext cx="822960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Tree for 5 Stones: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(you are player 2!)</a:t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53"/>
          <p:cNvSpPr/>
          <p:nvPr/>
        </p:nvSpPr>
        <p:spPr>
          <a:xfrm>
            <a:off x="5462794" y="930860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32" name="Google Shape;332;p53"/>
          <p:cNvSpPr/>
          <p:nvPr/>
        </p:nvSpPr>
        <p:spPr>
          <a:xfrm>
            <a:off x="7651859" y="142254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333" name="Google Shape;333;p53"/>
          <p:cNvCxnSpPr>
            <a:stCxn id="331" idx="1"/>
            <a:endCxn id="332" idx="0"/>
          </p:cNvCxnSpPr>
          <p:nvPr/>
        </p:nvCxnSpPr>
        <p:spPr>
          <a:xfrm>
            <a:off x="6038856" y="1092877"/>
            <a:ext cx="1901100" cy="3297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34" name="Google Shape;334;p53"/>
          <p:cNvSpPr txBox="1"/>
          <p:nvPr/>
        </p:nvSpPr>
        <p:spPr>
          <a:xfrm rot="629972">
            <a:off x="6477989" y="957182"/>
            <a:ext cx="1279723" cy="283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4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Nim's Game</a:t>
            </a:r>
            <a:endParaRPr/>
          </a:p>
        </p:txBody>
      </p:sp>
      <p:sp>
        <p:nvSpPr>
          <p:cNvPr id="342" name="Google Shape;342;p54"/>
          <p:cNvSpPr/>
          <p:nvPr/>
        </p:nvSpPr>
        <p:spPr>
          <a:xfrm>
            <a:off x="203161" y="954784"/>
            <a:ext cx="822960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Tree for 5 Stones:</a:t>
            </a:r>
            <a:endParaRPr/>
          </a:p>
        </p:txBody>
      </p:sp>
      <p:sp>
        <p:nvSpPr>
          <p:cNvPr id="343" name="Google Shape;343;p54"/>
          <p:cNvSpPr/>
          <p:nvPr/>
        </p:nvSpPr>
        <p:spPr>
          <a:xfrm>
            <a:off x="5462794" y="930860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44" name="Google Shape;344;p54"/>
          <p:cNvSpPr/>
          <p:nvPr/>
        </p:nvSpPr>
        <p:spPr>
          <a:xfrm>
            <a:off x="7651859" y="142254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345" name="Google Shape;345;p54"/>
          <p:cNvCxnSpPr>
            <a:stCxn id="343" idx="1"/>
            <a:endCxn id="344" idx="0"/>
          </p:cNvCxnSpPr>
          <p:nvPr/>
        </p:nvCxnSpPr>
        <p:spPr>
          <a:xfrm>
            <a:off x="6038856" y="1092877"/>
            <a:ext cx="1901100" cy="3297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46" name="Google Shape;346;p54"/>
          <p:cNvSpPr/>
          <p:nvPr/>
        </p:nvSpPr>
        <p:spPr>
          <a:xfrm>
            <a:off x="7483958" y="2088105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47" name="Google Shape;347;p54"/>
          <p:cNvSpPr/>
          <p:nvPr/>
        </p:nvSpPr>
        <p:spPr>
          <a:xfrm>
            <a:off x="8169240" y="2088105"/>
            <a:ext cx="864098" cy="429639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LOSE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8" name="Google Shape;348;p54"/>
          <p:cNvCxnSpPr>
            <a:stCxn id="344" idx="6"/>
            <a:endCxn id="347" idx="0"/>
          </p:cNvCxnSpPr>
          <p:nvPr/>
        </p:nvCxnSpPr>
        <p:spPr>
          <a:xfrm>
            <a:off x="8143559" y="1699121"/>
            <a:ext cx="457800" cy="3891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9" name="Google Shape;349;p54"/>
          <p:cNvCxnSpPr>
            <a:endCxn id="346" idx="0"/>
          </p:cNvCxnSpPr>
          <p:nvPr/>
        </p:nvCxnSpPr>
        <p:spPr>
          <a:xfrm flipH="1">
            <a:off x="7771890" y="1746575"/>
            <a:ext cx="168000" cy="3417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50" name="Google Shape;350;p54"/>
          <p:cNvSpPr txBox="1"/>
          <p:nvPr/>
        </p:nvSpPr>
        <p:spPr>
          <a:xfrm rot="629972">
            <a:off x="6477989" y="957182"/>
            <a:ext cx="1279723" cy="283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54"/>
          <p:cNvSpPr txBox="1"/>
          <p:nvPr/>
        </p:nvSpPr>
        <p:spPr>
          <a:xfrm rot="2837130">
            <a:off x="8146892" y="1655885"/>
            <a:ext cx="952170" cy="287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4"/>
          <p:cNvSpPr txBox="1"/>
          <p:nvPr/>
        </p:nvSpPr>
        <p:spPr>
          <a:xfrm rot="-3834732">
            <a:off x="6908292" y="1808325"/>
            <a:ext cx="950317" cy="299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Nim's Game</a:t>
            </a:r>
            <a:endParaRPr/>
          </a:p>
        </p:txBody>
      </p:sp>
      <p:sp>
        <p:nvSpPr>
          <p:cNvPr id="360" name="Google Shape;360;p55"/>
          <p:cNvSpPr/>
          <p:nvPr/>
        </p:nvSpPr>
        <p:spPr>
          <a:xfrm>
            <a:off x="5462794" y="930860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61" name="Google Shape;361;p55"/>
          <p:cNvSpPr/>
          <p:nvPr/>
        </p:nvSpPr>
        <p:spPr>
          <a:xfrm>
            <a:off x="7651859" y="142254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362" name="Google Shape;362;p55"/>
          <p:cNvCxnSpPr>
            <a:stCxn id="360" idx="1"/>
            <a:endCxn id="361" idx="0"/>
          </p:cNvCxnSpPr>
          <p:nvPr/>
        </p:nvCxnSpPr>
        <p:spPr>
          <a:xfrm>
            <a:off x="6038856" y="1092877"/>
            <a:ext cx="1901100" cy="3297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63" name="Google Shape;363;p55"/>
          <p:cNvSpPr/>
          <p:nvPr/>
        </p:nvSpPr>
        <p:spPr>
          <a:xfrm>
            <a:off x="7483958" y="2088105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64" name="Google Shape;364;p55"/>
          <p:cNvSpPr/>
          <p:nvPr/>
        </p:nvSpPr>
        <p:spPr>
          <a:xfrm>
            <a:off x="8169240" y="2088105"/>
            <a:ext cx="864098" cy="429639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LOSE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p55"/>
          <p:cNvCxnSpPr>
            <a:stCxn id="361" idx="6"/>
            <a:endCxn id="364" idx="0"/>
          </p:cNvCxnSpPr>
          <p:nvPr/>
        </p:nvCxnSpPr>
        <p:spPr>
          <a:xfrm>
            <a:off x="8143559" y="1699121"/>
            <a:ext cx="457800" cy="3891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66" name="Google Shape;366;p55"/>
          <p:cNvCxnSpPr>
            <a:endCxn id="363" idx="0"/>
          </p:cNvCxnSpPr>
          <p:nvPr/>
        </p:nvCxnSpPr>
        <p:spPr>
          <a:xfrm flipH="1">
            <a:off x="7771890" y="1746575"/>
            <a:ext cx="168000" cy="3417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67" name="Google Shape;367;p55"/>
          <p:cNvSpPr/>
          <p:nvPr/>
        </p:nvSpPr>
        <p:spPr>
          <a:xfrm>
            <a:off x="7380312" y="2949792"/>
            <a:ext cx="855869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8" name="Google Shape;368;p55"/>
          <p:cNvCxnSpPr>
            <a:stCxn id="363" idx="2"/>
            <a:endCxn id="367" idx="0"/>
          </p:cNvCxnSpPr>
          <p:nvPr/>
        </p:nvCxnSpPr>
        <p:spPr>
          <a:xfrm>
            <a:off x="7771989" y="2412138"/>
            <a:ext cx="36300" cy="5379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69" name="Google Shape;369;p55"/>
          <p:cNvSpPr txBox="1"/>
          <p:nvPr/>
        </p:nvSpPr>
        <p:spPr>
          <a:xfrm rot="629972">
            <a:off x="6477989" y="957182"/>
            <a:ext cx="1279723" cy="283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5"/>
          <p:cNvSpPr txBox="1"/>
          <p:nvPr/>
        </p:nvSpPr>
        <p:spPr>
          <a:xfrm rot="-3834756">
            <a:off x="6885695" y="1822401"/>
            <a:ext cx="981713" cy="299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5"/>
          <p:cNvSpPr txBox="1"/>
          <p:nvPr/>
        </p:nvSpPr>
        <p:spPr>
          <a:xfrm rot="2837200">
            <a:off x="8141834" y="1667435"/>
            <a:ext cx="983591" cy="287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5"/>
          <p:cNvSpPr txBox="1"/>
          <p:nvPr/>
        </p:nvSpPr>
        <p:spPr>
          <a:xfrm rot="-3835022">
            <a:off x="6774171" y="2603206"/>
            <a:ext cx="1036454" cy="299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55"/>
          <p:cNvSpPr/>
          <p:nvPr/>
        </p:nvSpPr>
        <p:spPr>
          <a:xfrm>
            <a:off x="203154" y="954775"/>
            <a:ext cx="489483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Tree for 5 Stones: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8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Sudoku</a:t>
            </a:r>
            <a:endParaRPr/>
          </a:p>
        </p:txBody>
      </p:sp>
      <p:sp>
        <p:nvSpPr>
          <p:cNvPr id="145" name="Google Shape;145;p38"/>
          <p:cNvSpPr/>
          <p:nvPr/>
        </p:nvSpPr>
        <p:spPr>
          <a:xfrm>
            <a:off x="457200" y="1028700"/>
            <a:ext cx="822960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7978" y="1182292"/>
            <a:ext cx="2814639" cy="277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6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Nim's Game</a:t>
            </a:r>
            <a:endParaRPr/>
          </a:p>
        </p:txBody>
      </p:sp>
      <p:sp>
        <p:nvSpPr>
          <p:cNvPr id="381" name="Google Shape;381;p56"/>
          <p:cNvSpPr/>
          <p:nvPr/>
        </p:nvSpPr>
        <p:spPr>
          <a:xfrm>
            <a:off x="5462794" y="930860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82" name="Google Shape;382;p56"/>
          <p:cNvSpPr/>
          <p:nvPr/>
        </p:nvSpPr>
        <p:spPr>
          <a:xfrm>
            <a:off x="7905421" y="1422542"/>
            <a:ext cx="322499" cy="23110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383" name="Google Shape;383;p56"/>
          <p:cNvCxnSpPr>
            <a:stCxn id="381" idx="1"/>
            <a:endCxn id="382" idx="3"/>
          </p:cNvCxnSpPr>
          <p:nvPr/>
        </p:nvCxnSpPr>
        <p:spPr>
          <a:xfrm>
            <a:off x="6038856" y="1092877"/>
            <a:ext cx="1866600" cy="4452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84" name="Google Shape;384;p56"/>
          <p:cNvSpPr/>
          <p:nvPr/>
        </p:nvSpPr>
        <p:spPr>
          <a:xfrm>
            <a:off x="8007227" y="2142111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5" name="Google Shape;385;p56"/>
          <p:cNvSpPr/>
          <p:nvPr/>
        </p:nvSpPr>
        <p:spPr>
          <a:xfrm>
            <a:off x="8423369" y="2142111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6" name="Google Shape;386;p56"/>
          <p:cNvCxnSpPr>
            <a:stCxn id="382" idx="6"/>
            <a:endCxn id="385" idx="0"/>
          </p:cNvCxnSpPr>
          <p:nvPr/>
        </p:nvCxnSpPr>
        <p:spPr>
          <a:xfrm>
            <a:off x="8180691" y="1619804"/>
            <a:ext cx="598200" cy="5223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87" name="Google Shape;387;p56"/>
          <p:cNvCxnSpPr>
            <a:stCxn id="382" idx="2"/>
            <a:endCxn id="384" idx="0"/>
          </p:cNvCxnSpPr>
          <p:nvPr/>
        </p:nvCxnSpPr>
        <p:spPr>
          <a:xfrm>
            <a:off x="8066671" y="1653648"/>
            <a:ext cx="101100" cy="4884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88" name="Google Shape;388;p56"/>
          <p:cNvSpPr/>
          <p:nvPr/>
        </p:nvSpPr>
        <p:spPr>
          <a:xfrm>
            <a:off x="7905422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9" name="Google Shape;389;p56"/>
          <p:cNvCxnSpPr>
            <a:stCxn id="384" idx="2"/>
            <a:endCxn id="388" idx="0"/>
          </p:cNvCxnSpPr>
          <p:nvPr/>
        </p:nvCxnSpPr>
        <p:spPr>
          <a:xfrm>
            <a:off x="8167708" y="2355726"/>
            <a:ext cx="522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90" name="Google Shape;390;p56"/>
          <p:cNvSpPr/>
          <p:nvPr/>
        </p:nvSpPr>
        <p:spPr>
          <a:xfrm>
            <a:off x="5323356" y="142254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cxnSp>
        <p:nvCxnSpPr>
          <p:cNvPr id="391" name="Google Shape;391;p56"/>
          <p:cNvCxnSpPr>
            <a:stCxn id="381" idx="2"/>
            <a:endCxn id="390" idx="0"/>
          </p:cNvCxnSpPr>
          <p:nvPr/>
        </p:nvCxnSpPr>
        <p:spPr>
          <a:xfrm flipH="1">
            <a:off x="5611325" y="1254893"/>
            <a:ext cx="139500" cy="1677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92" name="Google Shape;392;p56"/>
          <p:cNvSpPr txBox="1"/>
          <p:nvPr/>
        </p:nvSpPr>
        <p:spPr>
          <a:xfrm>
            <a:off x="4427984" y="1167594"/>
            <a:ext cx="12241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6"/>
          <p:cNvSpPr/>
          <p:nvPr/>
        </p:nvSpPr>
        <p:spPr>
          <a:xfrm>
            <a:off x="203161" y="954784"/>
            <a:ext cx="822960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Tree for 5 Stones: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7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Nim's Game</a:t>
            </a:r>
            <a:endParaRPr/>
          </a:p>
        </p:txBody>
      </p:sp>
      <p:sp>
        <p:nvSpPr>
          <p:cNvPr id="401" name="Google Shape;401;p57"/>
          <p:cNvSpPr/>
          <p:nvPr/>
        </p:nvSpPr>
        <p:spPr>
          <a:xfrm>
            <a:off x="5462794" y="930860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402" name="Google Shape;402;p57"/>
          <p:cNvSpPr/>
          <p:nvPr/>
        </p:nvSpPr>
        <p:spPr>
          <a:xfrm>
            <a:off x="7905421" y="1422542"/>
            <a:ext cx="322499" cy="23110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403" name="Google Shape;403;p57"/>
          <p:cNvCxnSpPr>
            <a:stCxn id="401" idx="1"/>
            <a:endCxn id="402" idx="3"/>
          </p:cNvCxnSpPr>
          <p:nvPr/>
        </p:nvCxnSpPr>
        <p:spPr>
          <a:xfrm>
            <a:off x="6038856" y="1092877"/>
            <a:ext cx="1866600" cy="4452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04" name="Google Shape;404;p57"/>
          <p:cNvSpPr/>
          <p:nvPr/>
        </p:nvSpPr>
        <p:spPr>
          <a:xfrm>
            <a:off x="8007227" y="2142111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05" name="Google Shape;405;p57"/>
          <p:cNvSpPr/>
          <p:nvPr/>
        </p:nvSpPr>
        <p:spPr>
          <a:xfrm>
            <a:off x="8423369" y="2142111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6" name="Google Shape;406;p57"/>
          <p:cNvCxnSpPr>
            <a:stCxn id="402" idx="6"/>
            <a:endCxn id="405" idx="0"/>
          </p:cNvCxnSpPr>
          <p:nvPr/>
        </p:nvCxnSpPr>
        <p:spPr>
          <a:xfrm>
            <a:off x="8180691" y="1619804"/>
            <a:ext cx="598200" cy="5223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07" name="Google Shape;407;p57"/>
          <p:cNvCxnSpPr>
            <a:stCxn id="402" idx="2"/>
            <a:endCxn id="404" idx="0"/>
          </p:cNvCxnSpPr>
          <p:nvPr/>
        </p:nvCxnSpPr>
        <p:spPr>
          <a:xfrm>
            <a:off x="8066671" y="1653648"/>
            <a:ext cx="101100" cy="4884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08" name="Google Shape;408;p57"/>
          <p:cNvSpPr/>
          <p:nvPr/>
        </p:nvSpPr>
        <p:spPr>
          <a:xfrm>
            <a:off x="7905422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9" name="Google Shape;409;p57"/>
          <p:cNvCxnSpPr>
            <a:stCxn id="404" idx="2"/>
            <a:endCxn id="408" idx="0"/>
          </p:cNvCxnSpPr>
          <p:nvPr/>
        </p:nvCxnSpPr>
        <p:spPr>
          <a:xfrm>
            <a:off x="8167708" y="2355726"/>
            <a:ext cx="522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10" name="Google Shape;410;p57"/>
          <p:cNvSpPr/>
          <p:nvPr/>
        </p:nvSpPr>
        <p:spPr>
          <a:xfrm>
            <a:off x="5323356" y="142254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cxnSp>
        <p:nvCxnSpPr>
          <p:cNvPr id="411" name="Google Shape;411;p57"/>
          <p:cNvCxnSpPr>
            <a:stCxn id="401" idx="2"/>
            <a:endCxn id="410" idx="0"/>
          </p:cNvCxnSpPr>
          <p:nvPr/>
        </p:nvCxnSpPr>
        <p:spPr>
          <a:xfrm flipH="1">
            <a:off x="5611325" y="1254893"/>
            <a:ext cx="139500" cy="1677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12" name="Google Shape;412;p57"/>
          <p:cNvSpPr/>
          <p:nvPr/>
        </p:nvSpPr>
        <p:spPr>
          <a:xfrm>
            <a:off x="4723704" y="208690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13" name="Google Shape;413;p57"/>
          <p:cNvSpPr/>
          <p:nvPr/>
        </p:nvSpPr>
        <p:spPr>
          <a:xfrm>
            <a:off x="5407718" y="208690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14" name="Google Shape;414;p57"/>
          <p:cNvSpPr/>
          <p:nvPr/>
        </p:nvSpPr>
        <p:spPr>
          <a:xfrm>
            <a:off x="6034846" y="2053777"/>
            <a:ext cx="913418" cy="390281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LOSE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5" name="Google Shape;415;p57"/>
          <p:cNvCxnSpPr>
            <a:stCxn id="410" idx="5"/>
            <a:endCxn id="412" idx="0"/>
          </p:cNvCxnSpPr>
          <p:nvPr/>
        </p:nvCxnSpPr>
        <p:spPr>
          <a:xfrm flipH="1">
            <a:off x="5011718" y="1699121"/>
            <a:ext cx="396000" cy="3876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16" name="Google Shape;416;p57"/>
          <p:cNvCxnSpPr>
            <a:endCxn id="413" idx="0"/>
          </p:cNvCxnSpPr>
          <p:nvPr/>
        </p:nvCxnSpPr>
        <p:spPr>
          <a:xfrm>
            <a:off x="5653568" y="1746575"/>
            <a:ext cx="42300" cy="3405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17" name="Google Shape;417;p57"/>
          <p:cNvCxnSpPr>
            <a:stCxn id="410" idx="6"/>
            <a:endCxn id="414" idx="0"/>
          </p:cNvCxnSpPr>
          <p:nvPr/>
        </p:nvCxnSpPr>
        <p:spPr>
          <a:xfrm>
            <a:off x="5815056" y="1699121"/>
            <a:ext cx="676500" cy="3546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18" name="Google Shape;418;p57"/>
          <p:cNvSpPr txBox="1"/>
          <p:nvPr/>
        </p:nvSpPr>
        <p:spPr>
          <a:xfrm>
            <a:off x="4427984" y="1167594"/>
            <a:ext cx="12241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57"/>
          <p:cNvSpPr txBox="1"/>
          <p:nvPr/>
        </p:nvSpPr>
        <p:spPr>
          <a:xfrm>
            <a:off x="3923928" y="1653648"/>
            <a:ext cx="12241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57"/>
          <p:cNvSpPr txBox="1"/>
          <p:nvPr/>
        </p:nvSpPr>
        <p:spPr>
          <a:xfrm>
            <a:off x="6228184" y="1653648"/>
            <a:ext cx="12241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57"/>
          <p:cNvSpPr/>
          <p:nvPr/>
        </p:nvSpPr>
        <p:spPr>
          <a:xfrm>
            <a:off x="203161" y="954784"/>
            <a:ext cx="822960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Tree for 5 Stones: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8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Nim's Game</a:t>
            </a:r>
            <a:endParaRPr/>
          </a:p>
        </p:txBody>
      </p:sp>
      <p:sp>
        <p:nvSpPr>
          <p:cNvPr id="429" name="Google Shape;429;p58"/>
          <p:cNvSpPr/>
          <p:nvPr/>
        </p:nvSpPr>
        <p:spPr>
          <a:xfrm>
            <a:off x="5462794" y="930860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430" name="Google Shape;430;p58"/>
          <p:cNvSpPr/>
          <p:nvPr/>
        </p:nvSpPr>
        <p:spPr>
          <a:xfrm>
            <a:off x="7905421" y="1422542"/>
            <a:ext cx="322499" cy="23110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431" name="Google Shape;431;p58"/>
          <p:cNvCxnSpPr>
            <a:stCxn id="429" idx="1"/>
            <a:endCxn id="430" idx="3"/>
          </p:cNvCxnSpPr>
          <p:nvPr/>
        </p:nvCxnSpPr>
        <p:spPr>
          <a:xfrm>
            <a:off x="6038856" y="1092877"/>
            <a:ext cx="1866600" cy="4452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32" name="Google Shape;432;p58"/>
          <p:cNvSpPr/>
          <p:nvPr/>
        </p:nvSpPr>
        <p:spPr>
          <a:xfrm>
            <a:off x="8007227" y="2142111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33" name="Google Shape;433;p58"/>
          <p:cNvSpPr/>
          <p:nvPr/>
        </p:nvSpPr>
        <p:spPr>
          <a:xfrm>
            <a:off x="8423369" y="2142111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4" name="Google Shape;434;p58"/>
          <p:cNvCxnSpPr>
            <a:stCxn id="430" idx="6"/>
            <a:endCxn id="433" idx="0"/>
          </p:cNvCxnSpPr>
          <p:nvPr/>
        </p:nvCxnSpPr>
        <p:spPr>
          <a:xfrm>
            <a:off x="8180691" y="1619804"/>
            <a:ext cx="598200" cy="5223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5" name="Google Shape;435;p58"/>
          <p:cNvCxnSpPr>
            <a:stCxn id="430" idx="2"/>
            <a:endCxn id="432" idx="0"/>
          </p:cNvCxnSpPr>
          <p:nvPr/>
        </p:nvCxnSpPr>
        <p:spPr>
          <a:xfrm>
            <a:off x="8066671" y="1653648"/>
            <a:ext cx="101100" cy="4884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36" name="Google Shape;436;p58"/>
          <p:cNvSpPr/>
          <p:nvPr/>
        </p:nvSpPr>
        <p:spPr>
          <a:xfrm>
            <a:off x="7905422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7" name="Google Shape;437;p58"/>
          <p:cNvCxnSpPr>
            <a:stCxn id="432" idx="2"/>
            <a:endCxn id="436" idx="0"/>
          </p:cNvCxnSpPr>
          <p:nvPr/>
        </p:nvCxnSpPr>
        <p:spPr>
          <a:xfrm>
            <a:off x="8167708" y="2355726"/>
            <a:ext cx="522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38" name="Google Shape;438;p58"/>
          <p:cNvSpPr/>
          <p:nvPr/>
        </p:nvSpPr>
        <p:spPr>
          <a:xfrm>
            <a:off x="5323356" y="142254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cxnSp>
        <p:nvCxnSpPr>
          <p:cNvPr id="439" name="Google Shape;439;p58"/>
          <p:cNvCxnSpPr>
            <a:stCxn id="429" idx="2"/>
            <a:endCxn id="438" idx="0"/>
          </p:cNvCxnSpPr>
          <p:nvPr/>
        </p:nvCxnSpPr>
        <p:spPr>
          <a:xfrm flipH="1">
            <a:off x="5611325" y="1254893"/>
            <a:ext cx="139500" cy="1677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40" name="Google Shape;440;p58"/>
          <p:cNvSpPr/>
          <p:nvPr/>
        </p:nvSpPr>
        <p:spPr>
          <a:xfrm>
            <a:off x="4723704" y="208690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41" name="Google Shape;441;p58"/>
          <p:cNvSpPr/>
          <p:nvPr/>
        </p:nvSpPr>
        <p:spPr>
          <a:xfrm>
            <a:off x="5407718" y="208690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42" name="Google Shape;442;p58"/>
          <p:cNvSpPr/>
          <p:nvPr/>
        </p:nvSpPr>
        <p:spPr>
          <a:xfrm>
            <a:off x="6034846" y="2053777"/>
            <a:ext cx="913418" cy="390281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LOSE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3" name="Google Shape;443;p58"/>
          <p:cNvCxnSpPr>
            <a:stCxn id="438" idx="5"/>
            <a:endCxn id="440" idx="0"/>
          </p:cNvCxnSpPr>
          <p:nvPr/>
        </p:nvCxnSpPr>
        <p:spPr>
          <a:xfrm flipH="1">
            <a:off x="5011718" y="1699121"/>
            <a:ext cx="396000" cy="3876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4" name="Google Shape;444;p58"/>
          <p:cNvCxnSpPr>
            <a:endCxn id="441" idx="0"/>
          </p:cNvCxnSpPr>
          <p:nvPr/>
        </p:nvCxnSpPr>
        <p:spPr>
          <a:xfrm>
            <a:off x="5653568" y="1746575"/>
            <a:ext cx="42300" cy="3405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5" name="Google Shape;445;p58"/>
          <p:cNvCxnSpPr>
            <a:stCxn id="438" idx="6"/>
            <a:endCxn id="442" idx="0"/>
          </p:cNvCxnSpPr>
          <p:nvPr/>
        </p:nvCxnSpPr>
        <p:spPr>
          <a:xfrm>
            <a:off x="5815056" y="1699121"/>
            <a:ext cx="676500" cy="3546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46" name="Google Shape;446;p58"/>
          <p:cNvSpPr/>
          <p:nvPr/>
        </p:nvSpPr>
        <p:spPr>
          <a:xfrm>
            <a:off x="3738605" y="294979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47" name="Google Shape;447;p58"/>
          <p:cNvSpPr/>
          <p:nvPr/>
        </p:nvSpPr>
        <p:spPr>
          <a:xfrm>
            <a:off x="5574172" y="2949792"/>
            <a:ext cx="783649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58"/>
          <p:cNvSpPr/>
          <p:nvPr/>
        </p:nvSpPr>
        <p:spPr>
          <a:xfrm>
            <a:off x="4539707" y="2949792"/>
            <a:ext cx="783649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9" name="Google Shape;449;p58"/>
          <p:cNvCxnSpPr>
            <a:stCxn id="441" idx="2"/>
            <a:endCxn id="447" idx="0"/>
          </p:cNvCxnSpPr>
          <p:nvPr/>
        </p:nvCxnSpPr>
        <p:spPr>
          <a:xfrm>
            <a:off x="5695749" y="2410935"/>
            <a:ext cx="270300" cy="5388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0" name="Google Shape;450;p58"/>
          <p:cNvCxnSpPr>
            <a:stCxn id="440" idx="2"/>
            <a:endCxn id="448" idx="0"/>
          </p:cNvCxnSpPr>
          <p:nvPr/>
        </p:nvCxnSpPr>
        <p:spPr>
          <a:xfrm flipH="1">
            <a:off x="4931635" y="2410935"/>
            <a:ext cx="80100" cy="5388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1" name="Google Shape;451;p58"/>
          <p:cNvCxnSpPr>
            <a:stCxn id="440" idx="5"/>
            <a:endCxn id="446" idx="0"/>
          </p:cNvCxnSpPr>
          <p:nvPr/>
        </p:nvCxnSpPr>
        <p:spPr>
          <a:xfrm flipH="1">
            <a:off x="4026566" y="2363482"/>
            <a:ext cx="781500" cy="5865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52" name="Google Shape;452;p58"/>
          <p:cNvSpPr txBox="1"/>
          <p:nvPr/>
        </p:nvSpPr>
        <p:spPr>
          <a:xfrm>
            <a:off x="4427984" y="1167594"/>
            <a:ext cx="12241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58"/>
          <p:cNvSpPr txBox="1"/>
          <p:nvPr/>
        </p:nvSpPr>
        <p:spPr>
          <a:xfrm>
            <a:off x="3923928" y="1653648"/>
            <a:ext cx="12241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8"/>
          <p:cNvSpPr txBox="1"/>
          <p:nvPr/>
        </p:nvSpPr>
        <p:spPr>
          <a:xfrm>
            <a:off x="6228184" y="1653648"/>
            <a:ext cx="12241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58"/>
          <p:cNvSpPr txBox="1"/>
          <p:nvPr/>
        </p:nvSpPr>
        <p:spPr>
          <a:xfrm rot="-2293787">
            <a:off x="3684311" y="2378827"/>
            <a:ext cx="1011285" cy="301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58"/>
          <p:cNvSpPr txBox="1"/>
          <p:nvPr/>
        </p:nvSpPr>
        <p:spPr>
          <a:xfrm rot="-5015055">
            <a:off x="4856047" y="2508541"/>
            <a:ext cx="703405" cy="307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2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8"/>
          <p:cNvSpPr txBox="1"/>
          <p:nvPr/>
        </p:nvSpPr>
        <p:spPr>
          <a:xfrm rot="3767556">
            <a:off x="5722155" y="2550378"/>
            <a:ext cx="801815" cy="298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58"/>
          <p:cNvSpPr/>
          <p:nvPr/>
        </p:nvSpPr>
        <p:spPr>
          <a:xfrm>
            <a:off x="203150" y="954775"/>
            <a:ext cx="3823416" cy="4451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Tree for 5 Stones: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9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Nim's Game</a:t>
            </a:r>
            <a:endParaRPr/>
          </a:p>
        </p:txBody>
      </p:sp>
      <p:sp>
        <p:nvSpPr>
          <p:cNvPr id="466" name="Google Shape;466;p59"/>
          <p:cNvSpPr/>
          <p:nvPr/>
        </p:nvSpPr>
        <p:spPr>
          <a:xfrm>
            <a:off x="5462794" y="930860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467" name="Google Shape;467;p59"/>
          <p:cNvSpPr/>
          <p:nvPr/>
        </p:nvSpPr>
        <p:spPr>
          <a:xfrm>
            <a:off x="7905421" y="1422542"/>
            <a:ext cx="322499" cy="23110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468" name="Google Shape;468;p59"/>
          <p:cNvCxnSpPr>
            <a:stCxn id="466" idx="1"/>
            <a:endCxn id="467" idx="3"/>
          </p:cNvCxnSpPr>
          <p:nvPr/>
        </p:nvCxnSpPr>
        <p:spPr>
          <a:xfrm>
            <a:off x="6038856" y="1092877"/>
            <a:ext cx="1866600" cy="4452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69" name="Google Shape;469;p59"/>
          <p:cNvSpPr/>
          <p:nvPr/>
        </p:nvSpPr>
        <p:spPr>
          <a:xfrm>
            <a:off x="8007227" y="2142111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70" name="Google Shape;470;p59"/>
          <p:cNvSpPr/>
          <p:nvPr/>
        </p:nvSpPr>
        <p:spPr>
          <a:xfrm>
            <a:off x="8423369" y="2142111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1" name="Google Shape;471;p59"/>
          <p:cNvCxnSpPr>
            <a:stCxn id="467" idx="6"/>
            <a:endCxn id="470" idx="0"/>
          </p:cNvCxnSpPr>
          <p:nvPr/>
        </p:nvCxnSpPr>
        <p:spPr>
          <a:xfrm>
            <a:off x="8180691" y="1619804"/>
            <a:ext cx="598200" cy="5223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72" name="Google Shape;472;p59"/>
          <p:cNvCxnSpPr>
            <a:stCxn id="467" idx="2"/>
            <a:endCxn id="469" idx="0"/>
          </p:cNvCxnSpPr>
          <p:nvPr/>
        </p:nvCxnSpPr>
        <p:spPr>
          <a:xfrm>
            <a:off x="8066671" y="1653648"/>
            <a:ext cx="101100" cy="4884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73" name="Google Shape;473;p59"/>
          <p:cNvSpPr/>
          <p:nvPr/>
        </p:nvSpPr>
        <p:spPr>
          <a:xfrm>
            <a:off x="7905422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4" name="Google Shape;474;p59"/>
          <p:cNvCxnSpPr>
            <a:stCxn id="469" idx="2"/>
            <a:endCxn id="473" idx="0"/>
          </p:cNvCxnSpPr>
          <p:nvPr/>
        </p:nvCxnSpPr>
        <p:spPr>
          <a:xfrm>
            <a:off x="8167708" y="2355726"/>
            <a:ext cx="522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75" name="Google Shape;475;p59"/>
          <p:cNvSpPr/>
          <p:nvPr/>
        </p:nvSpPr>
        <p:spPr>
          <a:xfrm>
            <a:off x="5323356" y="142254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cxnSp>
        <p:nvCxnSpPr>
          <p:cNvPr id="476" name="Google Shape;476;p59"/>
          <p:cNvCxnSpPr>
            <a:stCxn id="466" idx="2"/>
            <a:endCxn id="475" idx="0"/>
          </p:cNvCxnSpPr>
          <p:nvPr/>
        </p:nvCxnSpPr>
        <p:spPr>
          <a:xfrm flipH="1">
            <a:off x="5611325" y="1254893"/>
            <a:ext cx="139500" cy="1677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77" name="Google Shape;477;p59"/>
          <p:cNvSpPr/>
          <p:nvPr/>
        </p:nvSpPr>
        <p:spPr>
          <a:xfrm>
            <a:off x="4723704" y="208690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78" name="Google Shape;478;p59"/>
          <p:cNvSpPr/>
          <p:nvPr/>
        </p:nvSpPr>
        <p:spPr>
          <a:xfrm>
            <a:off x="5407718" y="208690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79" name="Google Shape;479;p59"/>
          <p:cNvSpPr/>
          <p:nvPr/>
        </p:nvSpPr>
        <p:spPr>
          <a:xfrm>
            <a:off x="6034846" y="2053777"/>
            <a:ext cx="913418" cy="390281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LOSE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0" name="Google Shape;480;p59"/>
          <p:cNvCxnSpPr>
            <a:stCxn id="475" idx="5"/>
            <a:endCxn id="477" idx="0"/>
          </p:cNvCxnSpPr>
          <p:nvPr/>
        </p:nvCxnSpPr>
        <p:spPr>
          <a:xfrm flipH="1">
            <a:off x="5011718" y="1699121"/>
            <a:ext cx="396000" cy="3876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81" name="Google Shape;481;p59"/>
          <p:cNvCxnSpPr>
            <a:endCxn id="478" idx="0"/>
          </p:cNvCxnSpPr>
          <p:nvPr/>
        </p:nvCxnSpPr>
        <p:spPr>
          <a:xfrm>
            <a:off x="5653568" y="1746575"/>
            <a:ext cx="42300" cy="3405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82" name="Google Shape;482;p59"/>
          <p:cNvCxnSpPr>
            <a:stCxn id="475" idx="6"/>
            <a:endCxn id="479" idx="0"/>
          </p:cNvCxnSpPr>
          <p:nvPr/>
        </p:nvCxnSpPr>
        <p:spPr>
          <a:xfrm>
            <a:off x="5815056" y="1699121"/>
            <a:ext cx="676500" cy="3546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83" name="Google Shape;483;p59"/>
          <p:cNvSpPr/>
          <p:nvPr/>
        </p:nvSpPr>
        <p:spPr>
          <a:xfrm>
            <a:off x="3738605" y="294979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84" name="Google Shape;484;p59"/>
          <p:cNvSpPr/>
          <p:nvPr/>
        </p:nvSpPr>
        <p:spPr>
          <a:xfrm>
            <a:off x="5574172" y="2949792"/>
            <a:ext cx="783649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59"/>
          <p:cNvSpPr/>
          <p:nvPr/>
        </p:nvSpPr>
        <p:spPr>
          <a:xfrm>
            <a:off x="4539707" y="2949792"/>
            <a:ext cx="783649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6" name="Google Shape;486;p59"/>
          <p:cNvCxnSpPr>
            <a:stCxn id="478" idx="2"/>
            <a:endCxn id="484" idx="0"/>
          </p:cNvCxnSpPr>
          <p:nvPr/>
        </p:nvCxnSpPr>
        <p:spPr>
          <a:xfrm>
            <a:off x="5695749" y="2410935"/>
            <a:ext cx="270300" cy="5388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87" name="Google Shape;487;p59"/>
          <p:cNvCxnSpPr>
            <a:stCxn id="477" idx="2"/>
            <a:endCxn id="485" idx="0"/>
          </p:cNvCxnSpPr>
          <p:nvPr/>
        </p:nvCxnSpPr>
        <p:spPr>
          <a:xfrm flipH="1">
            <a:off x="4931635" y="2410935"/>
            <a:ext cx="80100" cy="5388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88" name="Google Shape;488;p59"/>
          <p:cNvCxnSpPr>
            <a:stCxn id="477" idx="5"/>
            <a:endCxn id="483" idx="0"/>
          </p:cNvCxnSpPr>
          <p:nvPr/>
        </p:nvCxnSpPr>
        <p:spPr>
          <a:xfrm flipH="1">
            <a:off x="4026566" y="2363482"/>
            <a:ext cx="781500" cy="5865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89" name="Google Shape;489;p59"/>
          <p:cNvSpPr/>
          <p:nvPr/>
        </p:nvSpPr>
        <p:spPr>
          <a:xfrm>
            <a:off x="3607164" y="3759882"/>
            <a:ext cx="892828" cy="390281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LOSE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0" name="Google Shape;490;p59"/>
          <p:cNvCxnSpPr>
            <a:stCxn id="483" idx="2"/>
            <a:endCxn id="489" idx="0"/>
          </p:cNvCxnSpPr>
          <p:nvPr/>
        </p:nvCxnSpPr>
        <p:spPr>
          <a:xfrm>
            <a:off x="4026636" y="3273825"/>
            <a:ext cx="27000" cy="486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91" name="Google Shape;491;p59"/>
          <p:cNvSpPr txBox="1"/>
          <p:nvPr/>
        </p:nvSpPr>
        <p:spPr>
          <a:xfrm>
            <a:off x="4427984" y="1167594"/>
            <a:ext cx="12241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923928" y="1653648"/>
            <a:ext cx="12241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59"/>
          <p:cNvSpPr txBox="1"/>
          <p:nvPr/>
        </p:nvSpPr>
        <p:spPr>
          <a:xfrm>
            <a:off x="6228184" y="1653648"/>
            <a:ext cx="12241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9"/>
          <p:cNvSpPr txBox="1"/>
          <p:nvPr/>
        </p:nvSpPr>
        <p:spPr>
          <a:xfrm rot="-2293683">
            <a:off x="3684361" y="2378763"/>
            <a:ext cx="1011333" cy="301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 rot="-5014206">
            <a:off x="4856527" y="2508885"/>
            <a:ext cx="702609" cy="30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2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59"/>
          <p:cNvSpPr txBox="1"/>
          <p:nvPr/>
        </p:nvSpPr>
        <p:spPr>
          <a:xfrm rot="3767759">
            <a:off x="5722111" y="2550304"/>
            <a:ext cx="801760" cy="298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59"/>
          <p:cNvSpPr txBox="1"/>
          <p:nvPr/>
        </p:nvSpPr>
        <p:spPr>
          <a:xfrm>
            <a:off x="2699792" y="3381840"/>
            <a:ext cx="12241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59"/>
          <p:cNvSpPr/>
          <p:nvPr/>
        </p:nvSpPr>
        <p:spPr>
          <a:xfrm>
            <a:off x="203156" y="954775"/>
            <a:ext cx="3699864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Tree for 5 Stones: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0"/>
          <p:cNvSpPr/>
          <p:nvPr/>
        </p:nvSpPr>
        <p:spPr>
          <a:xfrm>
            <a:off x="5462794" y="930860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506" name="Google Shape;506;p60"/>
          <p:cNvSpPr/>
          <p:nvPr/>
        </p:nvSpPr>
        <p:spPr>
          <a:xfrm>
            <a:off x="7905421" y="1422542"/>
            <a:ext cx="322499" cy="23110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507" name="Google Shape;507;p60"/>
          <p:cNvCxnSpPr>
            <a:stCxn id="505" idx="1"/>
            <a:endCxn id="506" idx="3"/>
          </p:cNvCxnSpPr>
          <p:nvPr/>
        </p:nvCxnSpPr>
        <p:spPr>
          <a:xfrm>
            <a:off x="6038856" y="1092877"/>
            <a:ext cx="1866600" cy="4452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08" name="Google Shape;508;p60"/>
          <p:cNvSpPr/>
          <p:nvPr/>
        </p:nvSpPr>
        <p:spPr>
          <a:xfrm>
            <a:off x="8007227" y="2142111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09" name="Google Shape;509;p60"/>
          <p:cNvSpPr/>
          <p:nvPr/>
        </p:nvSpPr>
        <p:spPr>
          <a:xfrm>
            <a:off x="8423369" y="2142111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0" name="Google Shape;510;p60"/>
          <p:cNvCxnSpPr>
            <a:stCxn id="506" idx="6"/>
            <a:endCxn id="509" idx="0"/>
          </p:cNvCxnSpPr>
          <p:nvPr/>
        </p:nvCxnSpPr>
        <p:spPr>
          <a:xfrm>
            <a:off x="8180691" y="1619804"/>
            <a:ext cx="598200" cy="5223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11" name="Google Shape;511;p60"/>
          <p:cNvCxnSpPr>
            <a:stCxn id="506" idx="2"/>
            <a:endCxn id="508" idx="0"/>
          </p:cNvCxnSpPr>
          <p:nvPr/>
        </p:nvCxnSpPr>
        <p:spPr>
          <a:xfrm>
            <a:off x="8066671" y="1653648"/>
            <a:ext cx="101100" cy="4884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12" name="Google Shape;512;p60"/>
          <p:cNvSpPr/>
          <p:nvPr/>
        </p:nvSpPr>
        <p:spPr>
          <a:xfrm>
            <a:off x="7905422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3" name="Google Shape;513;p60"/>
          <p:cNvCxnSpPr>
            <a:stCxn id="508" idx="2"/>
            <a:endCxn id="512" idx="0"/>
          </p:cNvCxnSpPr>
          <p:nvPr/>
        </p:nvCxnSpPr>
        <p:spPr>
          <a:xfrm>
            <a:off x="8167708" y="2355726"/>
            <a:ext cx="522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14" name="Google Shape;514;p60"/>
          <p:cNvCxnSpPr>
            <a:stCxn id="505" idx="6"/>
            <a:endCxn id="515" idx="0"/>
          </p:cNvCxnSpPr>
          <p:nvPr/>
        </p:nvCxnSpPr>
        <p:spPr>
          <a:xfrm>
            <a:off x="5954494" y="1207440"/>
            <a:ext cx="403200" cy="1815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16" name="Google Shape;516;p60"/>
          <p:cNvCxnSpPr>
            <a:stCxn id="515" idx="5"/>
            <a:endCxn id="517" idx="0"/>
          </p:cNvCxnSpPr>
          <p:nvPr/>
        </p:nvCxnSpPr>
        <p:spPr>
          <a:xfrm flipH="1">
            <a:off x="6224300" y="1585959"/>
            <a:ext cx="19500" cy="5562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18" name="Google Shape;518;p60"/>
          <p:cNvCxnSpPr>
            <a:stCxn id="515" idx="6"/>
          </p:cNvCxnSpPr>
          <p:nvPr/>
        </p:nvCxnSpPr>
        <p:spPr>
          <a:xfrm>
            <a:off x="6471841" y="1585959"/>
            <a:ext cx="844200" cy="5562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19" name="Google Shape;519;p60"/>
          <p:cNvCxnSpPr>
            <a:stCxn id="517" idx="2"/>
            <a:endCxn id="520" idx="0"/>
          </p:cNvCxnSpPr>
          <p:nvPr/>
        </p:nvCxnSpPr>
        <p:spPr>
          <a:xfrm flipH="1">
            <a:off x="6112967" y="2355726"/>
            <a:ext cx="1113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21" name="Google Shape;521;p60"/>
          <p:cNvCxnSpPr>
            <a:stCxn id="517" idx="5"/>
            <a:endCxn id="522" idx="0"/>
          </p:cNvCxnSpPr>
          <p:nvPr/>
        </p:nvCxnSpPr>
        <p:spPr>
          <a:xfrm flipH="1">
            <a:off x="5562446" y="2324443"/>
            <a:ext cx="547800" cy="6306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23" name="Google Shape;523;p60"/>
          <p:cNvSpPr/>
          <p:nvPr/>
        </p:nvSpPr>
        <p:spPr>
          <a:xfrm>
            <a:off x="2541518" y="142254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cxnSp>
        <p:nvCxnSpPr>
          <p:cNvPr id="524" name="Google Shape;524;p60"/>
          <p:cNvCxnSpPr>
            <a:stCxn id="505" idx="3"/>
            <a:endCxn id="523" idx="0"/>
          </p:cNvCxnSpPr>
          <p:nvPr/>
        </p:nvCxnSpPr>
        <p:spPr>
          <a:xfrm flipH="1">
            <a:off x="2829694" y="1092877"/>
            <a:ext cx="2633100" cy="3297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15" name="Google Shape;515;p60"/>
          <p:cNvSpPr/>
          <p:nvPr/>
        </p:nvSpPr>
        <p:spPr>
          <a:xfrm>
            <a:off x="6196571" y="1388697"/>
            <a:ext cx="322499" cy="23110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60"/>
          <p:cNvSpPr/>
          <p:nvPr/>
        </p:nvSpPr>
        <p:spPr>
          <a:xfrm>
            <a:off x="6973380" y="2142111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60"/>
          <p:cNvSpPr/>
          <p:nvPr/>
        </p:nvSpPr>
        <p:spPr>
          <a:xfrm>
            <a:off x="6519070" y="2142111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527" name="Google Shape;527;p60"/>
          <p:cNvCxnSpPr>
            <a:stCxn id="515" idx="2"/>
            <a:endCxn id="526" idx="0"/>
          </p:cNvCxnSpPr>
          <p:nvPr/>
        </p:nvCxnSpPr>
        <p:spPr>
          <a:xfrm>
            <a:off x="6357821" y="1619804"/>
            <a:ext cx="321600" cy="5223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28" name="Google Shape;528;p60"/>
          <p:cNvSpPr/>
          <p:nvPr/>
        </p:nvSpPr>
        <p:spPr>
          <a:xfrm>
            <a:off x="6471841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9" name="Google Shape;529;p60"/>
          <p:cNvCxnSpPr>
            <a:endCxn id="528" idx="0"/>
          </p:cNvCxnSpPr>
          <p:nvPr/>
        </p:nvCxnSpPr>
        <p:spPr>
          <a:xfrm>
            <a:off x="6734127" y="2355726"/>
            <a:ext cx="522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17" name="Google Shape;517;p60"/>
          <p:cNvSpPr/>
          <p:nvPr/>
        </p:nvSpPr>
        <p:spPr>
          <a:xfrm>
            <a:off x="6063017" y="2142111"/>
            <a:ext cx="322499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20" name="Google Shape;520;p60"/>
          <p:cNvSpPr/>
          <p:nvPr/>
        </p:nvSpPr>
        <p:spPr>
          <a:xfrm>
            <a:off x="5798603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0"/>
          <p:cNvSpPr/>
          <p:nvPr/>
        </p:nvSpPr>
        <p:spPr>
          <a:xfrm>
            <a:off x="5402067" y="2955115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30" name="Google Shape;530;p60"/>
          <p:cNvSpPr/>
          <p:nvPr/>
        </p:nvSpPr>
        <p:spPr>
          <a:xfrm>
            <a:off x="5206928" y="3543858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1" name="Google Shape;531;p60"/>
          <p:cNvCxnSpPr>
            <a:endCxn id="530" idx="0"/>
          </p:cNvCxnSpPr>
          <p:nvPr/>
        </p:nvCxnSpPr>
        <p:spPr>
          <a:xfrm>
            <a:off x="5562548" y="3168730"/>
            <a:ext cx="0" cy="375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32" name="Google Shape;532;p60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Nim's Game</a:t>
            </a:r>
            <a:endParaRPr/>
          </a:p>
        </p:txBody>
      </p:sp>
      <p:sp>
        <p:nvSpPr>
          <p:cNvPr id="533" name="Google Shape;533;p60"/>
          <p:cNvSpPr txBox="1"/>
          <p:nvPr/>
        </p:nvSpPr>
        <p:spPr>
          <a:xfrm rot="-390206">
            <a:off x="3876019" y="1175058"/>
            <a:ext cx="1134585" cy="279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60"/>
          <p:cNvSpPr/>
          <p:nvPr/>
        </p:nvSpPr>
        <p:spPr>
          <a:xfrm>
            <a:off x="203161" y="954784"/>
            <a:ext cx="822960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Tree for 5 Stones: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1"/>
          <p:cNvSpPr/>
          <p:nvPr/>
        </p:nvSpPr>
        <p:spPr>
          <a:xfrm>
            <a:off x="5462794" y="930860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542" name="Google Shape;542;p61"/>
          <p:cNvSpPr/>
          <p:nvPr/>
        </p:nvSpPr>
        <p:spPr>
          <a:xfrm>
            <a:off x="7905421" y="1422542"/>
            <a:ext cx="322499" cy="23110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543" name="Google Shape;543;p61"/>
          <p:cNvCxnSpPr>
            <a:stCxn id="541" idx="1"/>
            <a:endCxn id="542" idx="3"/>
          </p:cNvCxnSpPr>
          <p:nvPr/>
        </p:nvCxnSpPr>
        <p:spPr>
          <a:xfrm>
            <a:off x="6038856" y="1092877"/>
            <a:ext cx="1866600" cy="4452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44" name="Google Shape;544;p61"/>
          <p:cNvSpPr/>
          <p:nvPr/>
        </p:nvSpPr>
        <p:spPr>
          <a:xfrm>
            <a:off x="8007227" y="2142111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45" name="Google Shape;545;p61"/>
          <p:cNvSpPr/>
          <p:nvPr/>
        </p:nvSpPr>
        <p:spPr>
          <a:xfrm>
            <a:off x="8423369" y="2142111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6" name="Google Shape;546;p61"/>
          <p:cNvCxnSpPr>
            <a:stCxn id="542" idx="6"/>
            <a:endCxn id="545" idx="0"/>
          </p:cNvCxnSpPr>
          <p:nvPr/>
        </p:nvCxnSpPr>
        <p:spPr>
          <a:xfrm>
            <a:off x="8180691" y="1619804"/>
            <a:ext cx="598200" cy="5223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47" name="Google Shape;547;p61"/>
          <p:cNvCxnSpPr>
            <a:stCxn id="542" idx="2"/>
            <a:endCxn id="544" idx="0"/>
          </p:cNvCxnSpPr>
          <p:nvPr/>
        </p:nvCxnSpPr>
        <p:spPr>
          <a:xfrm>
            <a:off x="8066671" y="1653648"/>
            <a:ext cx="101100" cy="4884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48" name="Google Shape;548;p61"/>
          <p:cNvSpPr/>
          <p:nvPr/>
        </p:nvSpPr>
        <p:spPr>
          <a:xfrm>
            <a:off x="7905422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9" name="Google Shape;549;p61"/>
          <p:cNvCxnSpPr>
            <a:stCxn id="544" idx="2"/>
            <a:endCxn id="548" idx="0"/>
          </p:cNvCxnSpPr>
          <p:nvPr/>
        </p:nvCxnSpPr>
        <p:spPr>
          <a:xfrm>
            <a:off x="8167708" y="2355726"/>
            <a:ext cx="522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50" name="Google Shape;550;p61"/>
          <p:cNvCxnSpPr>
            <a:stCxn id="541" idx="6"/>
            <a:endCxn id="551" idx="0"/>
          </p:cNvCxnSpPr>
          <p:nvPr/>
        </p:nvCxnSpPr>
        <p:spPr>
          <a:xfrm>
            <a:off x="5954494" y="1207440"/>
            <a:ext cx="403200" cy="1815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52" name="Google Shape;552;p61"/>
          <p:cNvCxnSpPr>
            <a:stCxn id="551" idx="5"/>
            <a:endCxn id="553" idx="0"/>
          </p:cNvCxnSpPr>
          <p:nvPr/>
        </p:nvCxnSpPr>
        <p:spPr>
          <a:xfrm flipH="1">
            <a:off x="6224300" y="1585959"/>
            <a:ext cx="19500" cy="5562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54" name="Google Shape;554;p61"/>
          <p:cNvCxnSpPr>
            <a:stCxn id="551" idx="6"/>
          </p:cNvCxnSpPr>
          <p:nvPr/>
        </p:nvCxnSpPr>
        <p:spPr>
          <a:xfrm>
            <a:off x="6471841" y="1585959"/>
            <a:ext cx="844200" cy="5562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55" name="Google Shape;555;p61"/>
          <p:cNvCxnSpPr>
            <a:stCxn id="553" idx="2"/>
            <a:endCxn id="556" idx="0"/>
          </p:cNvCxnSpPr>
          <p:nvPr/>
        </p:nvCxnSpPr>
        <p:spPr>
          <a:xfrm flipH="1">
            <a:off x="6112967" y="2355726"/>
            <a:ext cx="1113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57" name="Google Shape;557;p61"/>
          <p:cNvCxnSpPr>
            <a:stCxn id="553" idx="5"/>
            <a:endCxn id="558" idx="0"/>
          </p:cNvCxnSpPr>
          <p:nvPr/>
        </p:nvCxnSpPr>
        <p:spPr>
          <a:xfrm flipH="1">
            <a:off x="5562446" y="2324443"/>
            <a:ext cx="547800" cy="6306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59" name="Google Shape;559;p61"/>
          <p:cNvSpPr/>
          <p:nvPr/>
        </p:nvSpPr>
        <p:spPr>
          <a:xfrm>
            <a:off x="2541518" y="142254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cxnSp>
        <p:nvCxnSpPr>
          <p:cNvPr id="560" name="Google Shape;560;p61"/>
          <p:cNvCxnSpPr>
            <a:stCxn id="541" idx="3"/>
            <a:endCxn id="559" idx="0"/>
          </p:cNvCxnSpPr>
          <p:nvPr/>
        </p:nvCxnSpPr>
        <p:spPr>
          <a:xfrm flipH="1">
            <a:off x="2829694" y="1092877"/>
            <a:ext cx="2633100" cy="3297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51" name="Google Shape;551;p61"/>
          <p:cNvSpPr/>
          <p:nvPr/>
        </p:nvSpPr>
        <p:spPr>
          <a:xfrm>
            <a:off x="6196571" y="1388697"/>
            <a:ext cx="322499" cy="23110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61"/>
          <p:cNvSpPr/>
          <p:nvPr/>
        </p:nvSpPr>
        <p:spPr>
          <a:xfrm>
            <a:off x="6973380" y="2142111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61"/>
          <p:cNvSpPr/>
          <p:nvPr/>
        </p:nvSpPr>
        <p:spPr>
          <a:xfrm>
            <a:off x="6519070" y="2142111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563" name="Google Shape;563;p61"/>
          <p:cNvCxnSpPr>
            <a:stCxn id="551" idx="2"/>
            <a:endCxn id="562" idx="0"/>
          </p:cNvCxnSpPr>
          <p:nvPr/>
        </p:nvCxnSpPr>
        <p:spPr>
          <a:xfrm>
            <a:off x="6357821" y="1619804"/>
            <a:ext cx="321600" cy="5223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64" name="Google Shape;564;p61"/>
          <p:cNvSpPr/>
          <p:nvPr/>
        </p:nvSpPr>
        <p:spPr>
          <a:xfrm>
            <a:off x="6471841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5" name="Google Shape;565;p61"/>
          <p:cNvCxnSpPr>
            <a:endCxn id="564" idx="0"/>
          </p:cNvCxnSpPr>
          <p:nvPr/>
        </p:nvCxnSpPr>
        <p:spPr>
          <a:xfrm>
            <a:off x="6734127" y="2355726"/>
            <a:ext cx="522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53" name="Google Shape;553;p61"/>
          <p:cNvSpPr/>
          <p:nvPr/>
        </p:nvSpPr>
        <p:spPr>
          <a:xfrm>
            <a:off x="6063017" y="2142111"/>
            <a:ext cx="322499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56" name="Google Shape;556;p61"/>
          <p:cNvSpPr/>
          <p:nvPr/>
        </p:nvSpPr>
        <p:spPr>
          <a:xfrm>
            <a:off x="5798603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61"/>
          <p:cNvSpPr/>
          <p:nvPr/>
        </p:nvSpPr>
        <p:spPr>
          <a:xfrm>
            <a:off x="5402067" y="2955115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66" name="Google Shape;566;p61"/>
          <p:cNvSpPr/>
          <p:nvPr/>
        </p:nvSpPr>
        <p:spPr>
          <a:xfrm>
            <a:off x="682276" y="2097658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67" name="Google Shape;567;p61"/>
          <p:cNvSpPr/>
          <p:nvPr/>
        </p:nvSpPr>
        <p:spPr>
          <a:xfrm>
            <a:off x="2522493" y="2097658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68" name="Google Shape;568;p61"/>
          <p:cNvSpPr/>
          <p:nvPr/>
        </p:nvSpPr>
        <p:spPr>
          <a:xfrm>
            <a:off x="4116409" y="2097658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569" name="Google Shape;569;p61"/>
          <p:cNvCxnSpPr>
            <a:stCxn id="559" idx="5"/>
            <a:endCxn id="566" idx="0"/>
          </p:cNvCxnSpPr>
          <p:nvPr/>
        </p:nvCxnSpPr>
        <p:spPr>
          <a:xfrm flipH="1">
            <a:off x="970180" y="1699121"/>
            <a:ext cx="1655700" cy="3984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70" name="Google Shape;570;p61"/>
          <p:cNvCxnSpPr>
            <a:stCxn id="559" idx="2"/>
            <a:endCxn id="567" idx="0"/>
          </p:cNvCxnSpPr>
          <p:nvPr/>
        </p:nvCxnSpPr>
        <p:spPr>
          <a:xfrm flipH="1">
            <a:off x="2810649" y="1746575"/>
            <a:ext cx="18900" cy="3510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71" name="Google Shape;571;p61"/>
          <p:cNvCxnSpPr>
            <a:stCxn id="559" idx="6"/>
            <a:endCxn id="568" idx="0"/>
          </p:cNvCxnSpPr>
          <p:nvPr/>
        </p:nvCxnSpPr>
        <p:spPr>
          <a:xfrm>
            <a:off x="3033218" y="1699121"/>
            <a:ext cx="1371300" cy="3984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72" name="Google Shape;572;p61"/>
          <p:cNvSpPr/>
          <p:nvPr/>
        </p:nvSpPr>
        <p:spPr>
          <a:xfrm>
            <a:off x="5206928" y="3543858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3" name="Google Shape;573;p61"/>
          <p:cNvCxnSpPr>
            <a:endCxn id="572" idx="0"/>
          </p:cNvCxnSpPr>
          <p:nvPr/>
        </p:nvCxnSpPr>
        <p:spPr>
          <a:xfrm>
            <a:off x="5562548" y="3168730"/>
            <a:ext cx="0" cy="375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74" name="Google Shape;574;p61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Nim's Game</a:t>
            </a:r>
            <a:endParaRPr/>
          </a:p>
        </p:txBody>
      </p:sp>
      <p:sp>
        <p:nvSpPr>
          <p:cNvPr id="575" name="Google Shape;575;p61"/>
          <p:cNvSpPr txBox="1"/>
          <p:nvPr/>
        </p:nvSpPr>
        <p:spPr>
          <a:xfrm rot="-390206">
            <a:off x="3876019" y="1175058"/>
            <a:ext cx="1134585" cy="279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61"/>
          <p:cNvSpPr txBox="1"/>
          <p:nvPr/>
        </p:nvSpPr>
        <p:spPr>
          <a:xfrm rot="-801253">
            <a:off x="1298188" y="1573020"/>
            <a:ext cx="1270063" cy="286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61"/>
          <p:cNvSpPr txBox="1"/>
          <p:nvPr/>
        </p:nvSpPr>
        <p:spPr>
          <a:xfrm rot="927843">
            <a:off x="3172908" y="1644975"/>
            <a:ext cx="1261730" cy="28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61"/>
          <p:cNvSpPr txBox="1"/>
          <p:nvPr/>
        </p:nvSpPr>
        <p:spPr>
          <a:xfrm>
            <a:off x="1835696" y="1869672"/>
            <a:ext cx="93610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61"/>
          <p:cNvSpPr/>
          <p:nvPr/>
        </p:nvSpPr>
        <p:spPr>
          <a:xfrm>
            <a:off x="203161" y="954784"/>
            <a:ext cx="822960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Tree for 5 Stones: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2"/>
          <p:cNvSpPr/>
          <p:nvPr/>
        </p:nvSpPr>
        <p:spPr>
          <a:xfrm>
            <a:off x="5462794" y="930860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587" name="Google Shape;587;p62"/>
          <p:cNvSpPr/>
          <p:nvPr/>
        </p:nvSpPr>
        <p:spPr>
          <a:xfrm>
            <a:off x="7905421" y="1422542"/>
            <a:ext cx="322499" cy="23110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588" name="Google Shape;588;p62"/>
          <p:cNvCxnSpPr>
            <a:stCxn id="586" idx="1"/>
            <a:endCxn id="587" idx="3"/>
          </p:cNvCxnSpPr>
          <p:nvPr/>
        </p:nvCxnSpPr>
        <p:spPr>
          <a:xfrm>
            <a:off x="6038856" y="1092877"/>
            <a:ext cx="1866600" cy="4452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89" name="Google Shape;589;p62"/>
          <p:cNvSpPr/>
          <p:nvPr/>
        </p:nvSpPr>
        <p:spPr>
          <a:xfrm>
            <a:off x="8007227" y="2142111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90" name="Google Shape;590;p62"/>
          <p:cNvSpPr/>
          <p:nvPr/>
        </p:nvSpPr>
        <p:spPr>
          <a:xfrm>
            <a:off x="8423369" y="2142111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62"/>
          <p:cNvCxnSpPr>
            <a:stCxn id="587" idx="6"/>
            <a:endCxn id="590" idx="0"/>
          </p:cNvCxnSpPr>
          <p:nvPr/>
        </p:nvCxnSpPr>
        <p:spPr>
          <a:xfrm>
            <a:off x="8180691" y="1619804"/>
            <a:ext cx="598200" cy="5223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92" name="Google Shape;592;p62"/>
          <p:cNvCxnSpPr>
            <a:stCxn id="587" idx="2"/>
            <a:endCxn id="589" idx="0"/>
          </p:cNvCxnSpPr>
          <p:nvPr/>
        </p:nvCxnSpPr>
        <p:spPr>
          <a:xfrm>
            <a:off x="8066671" y="1653648"/>
            <a:ext cx="101100" cy="4884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93" name="Google Shape;593;p62"/>
          <p:cNvSpPr/>
          <p:nvPr/>
        </p:nvSpPr>
        <p:spPr>
          <a:xfrm>
            <a:off x="7905422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4" name="Google Shape;594;p62"/>
          <p:cNvCxnSpPr>
            <a:stCxn id="589" idx="2"/>
            <a:endCxn id="593" idx="0"/>
          </p:cNvCxnSpPr>
          <p:nvPr/>
        </p:nvCxnSpPr>
        <p:spPr>
          <a:xfrm>
            <a:off x="8167708" y="2355726"/>
            <a:ext cx="522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95" name="Google Shape;595;p62"/>
          <p:cNvCxnSpPr>
            <a:stCxn id="586" idx="6"/>
            <a:endCxn id="596" idx="0"/>
          </p:cNvCxnSpPr>
          <p:nvPr/>
        </p:nvCxnSpPr>
        <p:spPr>
          <a:xfrm>
            <a:off x="5954494" y="1207440"/>
            <a:ext cx="403200" cy="1815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97" name="Google Shape;597;p62"/>
          <p:cNvCxnSpPr>
            <a:stCxn id="596" idx="5"/>
            <a:endCxn id="598" idx="0"/>
          </p:cNvCxnSpPr>
          <p:nvPr/>
        </p:nvCxnSpPr>
        <p:spPr>
          <a:xfrm flipH="1">
            <a:off x="6224300" y="1585959"/>
            <a:ext cx="19500" cy="5562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99" name="Google Shape;599;p62"/>
          <p:cNvCxnSpPr>
            <a:stCxn id="596" idx="6"/>
          </p:cNvCxnSpPr>
          <p:nvPr/>
        </p:nvCxnSpPr>
        <p:spPr>
          <a:xfrm>
            <a:off x="6471841" y="1585959"/>
            <a:ext cx="844200" cy="5562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00" name="Google Shape;600;p62"/>
          <p:cNvCxnSpPr>
            <a:stCxn id="598" idx="2"/>
            <a:endCxn id="601" idx="0"/>
          </p:cNvCxnSpPr>
          <p:nvPr/>
        </p:nvCxnSpPr>
        <p:spPr>
          <a:xfrm flipH="1">
            <a:off x="6112967" y="2355726"/>
            <a:ext cx="1113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02" name="Google Shape;602;p62"/>
          <p:cNvCxnSpPr>
            <a:stCxn id="598" idx="5"/>
            <a:endCxn id="603" idx="0"/>
          </p:cNvCxnSpPr>
          <p:nvPr/>
        </p:nvCxnSpPr>
        <p:spPr>
          <a:xfrm flipH="1">
            <a:off x="5562446" y="2324443"/>
            <a:ext cx="547800" cy="6306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04" name="Google Shape;604;p62"/>
          <p:cNvSpPr/>
          <p:nvPr/>
        </p:nvSpPr>
        <p:spPr>
          <a:xfrm>
            <a:off x="2541518" y="142254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cxnSp>
        <p:nvCxnSpPr>
          <p:cNvPr id="605" name="Google Shape;605;p62"/>
          <p:cNvCxnSpPr>
            <a:stCxn id="586" idx="3"/>
            <a:endCxn id="604" idx="0"/>
          </p:cNvCxnSpPr>
          <p:nvPr/>
        </p:nvCxnSpPr>
        <p:spPr>
          <a:xfrm flipH="1">
            <a:off x="2829694" y="1092877"/>
            <a:ext cx="2633100" cy="3297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96" name="Google Shape;596;p62"/>
          <p:cNvSpPr/>
          <p:nvPr/>
        </p:nvSpPr>
        <p:spPr>
          <a:xfrm>
            <a:off x="6196571" y="1388697"/>
            <a:ext cx="322499" cy="23110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62"/>
          <p:cNvSpPr/>
          <p:nvPr/>
        </p:nvSpPr>
        <p:spPr>
          <a:xfrm>
            <a:off x="6973380" y="2142111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62"/>
          <p:cNvSpPr/>
          <p:nvPr/>
        </p:nvSpPr>
        <p:spPr>
          <a:xfrm>
            <a:off x="6519070" y="2142111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608" name="Google Shape;608;p62"/>
          <p:cNvCxnSpPr>
            <a:stCxn id="596" idx="2"/>
            <a:endCxn id="607" idx="0"/>
          </p:cNvCxnSpPr>
          <p:nvPr/>
        </p:nvCxnSpPr>
        <p:spPr>
          <a:xfrm>
            <a:off x="6357821" y="1619804"/>
            <a:ext cx="321600" cy="5223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09" name="Google Shape;609;p62"/>
          <p:cNvSpPr/>
          <p:nvPr/>
        </p:nvSpPr>
        <p:spPr>
          <a:xfrm>
            <a:off x="6471841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0" name="Google Shape;610;p62"/>
          <p:cNvCxnSpPr>
            <a:endCxn id="609" idx="0"/>
          </p:cNvCxnSpPr>
          <p:nvPr/>
        </p:nvCxnSpPr>
        <p:spPr>
          <a:xfrm>
            <a:off x="6734127" y="2355726"/>
            <a:ext cx="522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98" name="Google Shape;598;p62"/>
          <p:cNvSpPr/>
          <p:nvPr/>
        </p:nvSpPr>
        <p:spPr>
          <a:xfrm>
            <a:off x="6063017" y="2142111"/>
            <a:ext cx="322499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01" name="Google Shape;601;p62"/>
          <p:cNvSpPr/>
          <p:nvPr/>
        </p:nvSpPr>
        <p:spPr>
          <a:xfrm>
            <a:off x="5798603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62"/>
          <p:cNvSpPr/>
          <p:nvPr/>
        </p:nvSpPr>
        <p:spPr>
          <a:xfrm>
            <a:off x="5402067" y="2955115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11" name="Google Shape;611;p62"/>
          <p:cNvSpPr/>
          <p:nvPr/>
        </p:nvSpPr>
        <p:spPr>
          <a:xfrm>
            <a:off x="682276" y="2097658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12" name="Google Shape;612;p62"/>
          <p:cNvSpPr/>
          <p:nvPr/>
        </p:nvSpPr>
        <p:spPr>
          <a:xfrm>
            <a:off x="2522493" y="2097658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13" name="Google Shape;613;p62"/>
          <p:cNvSpPr/>
          <p:nvPr/>
        </p:nvSpPr>
        <p:spPr>
          <a:xfrm>
            <a:off x="4116409" y="2097658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614" name="Google Shape;614;p62"/>
          <p:cNvCxnSpPr>
            <a:stCxn id="604" idx="5"/>
            <a:endCxn id="611" idx="0"/>
          </p:cNvCxnSpPr>
          <p:nvPr/>
        </p:nvCxnSpPr>
        <p:spPr>
          <a:xfrm flipH="1">
            <a:off x="970180" y="1699121"/>
            <a:ext cx="1655700" cy="3984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15" name="Google Shape;615;p62"/>
          <p:cNvCxnSpPr>
            <a:stCxn id="604" idx="2"/>
            <a:endCxn id="612" idx="0"/>
          </p:cNvCxnSpPr>
          <p:nvPr/>
        </p:nvCxnSpPr>
        <p:spPr>
          <a:xfrm flipH="1">
            <a:off x="2810649" y="1746575"/>
            <a:ext cx="18900" cy="3510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16" name="Google Shape;616;p62"/>
          <p:cNvCxnSpPr>
            <a:stCxn id="604" idx="6"/>
            <a:endCxn id="613" idx="0"/>
          </p:cNvCxnSpPr>
          <p:nvPr/>
        </p:nvCxnSpPr>
        <p:spPr>
          <a:xfrm>
            <a:off x="3033218" y="1699121"/>
            <a:ext cx="1371300" cy="3984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17" name="Google Shape;617;p62"/>
          <p:cNvSpPr/>
          <p:nvPr/>
        </p:nvSpPr>
        <p:spPr>
          <a:xfrm>
            <a:off x="4146986" y="2916679"/>
            <a:ext cx="783649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8" name="Google Shape;618;p62"/>
          <p:cNvCxnSpPr>
            <a:endCxn id="617" idx="0"/>
          </p:cNvCxnSpPr>
          <p:nvPr/>
        </p:nvCxnSpPr>
        <p:spPr>
          <a:xfrm>
            <a:off x="4404440" y="2412139"/>
            <a:ext cx="134400" cy="5046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19" name="Google Shape;619;p62"/>
          <p:cNvSpPr/>
          <p:nvPr/>
        </p:nvSpPr>
        <p:spPr>
          <a:xfrm>
            <a:off x="2585456" y="2926054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20" name="Google Shape;620;p62"/>
          <p:cNvSpPr/>
          <p:nvPr/>
        </p:nvSpPr>
        <p:spPr>
          <a:xfrm>
            <a:off x="1699174" y="2926054"/>
            <a:ext cx="783649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62"/>
          <p:cNvSpPr/>
          <p:nvPr/>
        </p:nvSpPr>
        <p:spPr>
          <a:xfrm>
            <a:off x="359020" y="2912757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22" name="Google Shape;622;p62"/>
          <p:cNvSpPr/>
          <p:nvPr/>
        </p:nvSpPr>
        <p:spPr>
          <a:xfrm>
            <a:off x="1045442" y="2916679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23" name="Google Shape;623;p62"/>
          <p:cNvSpPr/>
          <p:nvPr/>
        </p:nvSpPr>
        <p:spPr>
          <a:xfrm>
            <a:off x="3205602" y="2926054"/>
            <a:ext cx="783649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4" name="Google Shape;624;p62"/>
          <p:cNvCxnSpPr>
            <a:stCxn id="612" idx="6"/>
            <a:endCxn id="623" idx="0"/>
          </p:cNvCxnSpPr>
          <p:nvPr/>
        </p:nvCxnSpPr>
        <p:spPr>
          <a:xfrm>
            <a:off x="3014193" y="2374238"/>
            <a:ext cx="583200" cy="552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25" name="Google Shape;625;p62"/>
          <p:cNvCxnSpPr>
            <a:stCxn id="612" idx="2"/>
            <a:endCxn id="619" idx="0"/>
          </p:cNvCxnSpPr>
          <p:nvPr/>
        </p:nvCxnSpPr>
        <p:spPr>
          <a:xfrm>
            <a:off x="2810524" y="2421691"/>
            <a:ext cx="63000" cy="5046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26" name="Google Shape;626;p62"/>
          <p:cNvCxnSpPr>
            <a:endCxn id="620" idx="0"/>
          </p:cNvCxnSpPr>
          <p:nvPr/>
        </p:nvCxnSpPr>
        <p:spPr>
          <a:xfrm>
            <a:off x="1173976" y="2364686"/>
            <a:ext cx="917100" cy="5613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27" name="Google Shape;627;p62"/>
          <p:cNvCxnSpPr>
            <a:endCxn id="622" idx="0"/>
          </p:cNvCxnSpPr>
          <p:nvPr/>
        </p:nvCxnSpPr>
        <p:spPr>
          <a:xfrm>
            <a:off x="970307" y="2412139"/>
            <a:ext cx="363300" cy="5046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28" name="Google Shape;628;p62"/>
          <p:cNvCxnSpPr>
            <a:endCxn id="621" idx="0"/>
          </p:cNvCxnSpPr>
          <p:nvPr/>
        </p:nvCxnSpPr>
        <p:spPr>
          <a:xfrm flipH="1">
            <a:off x="646938" y="2364686"/>
            <a:ext cx="119700" cy="5481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29" name="Google Shape;629;p62"/>
          <p:cNvSpPr/>
          <p:nvPr/>
        </p:nvSpPr>
        <p:spPr>
          <a:xfrm>
            <a:off x="5206928" y="3543858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0" name="Google Shape;630;p62"/>
          <p:cNvCxnSpPr>
            <a:endCxn id="629" idx="0"/>
          </p:cNvCxnSpPr>
          <p:nvPr/>
        </p:nvCxnSpPr>
        <p:spPr>
          <a:xfrm>
            <a:off x="5562548" y="3168730"/>
            <a:ext cx="0" cy="375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31" name="Google Shape;631;p62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Nim's Game</a:t>
            </a:r>
            <a:endParaRPr/>
          </a:p>
        </p:txBody>
      </p:sp>
      <p:sp>
        <p:nvSpPr>
          <p:cNvPr id="632" name="Google Shape;632;p62"/>
          <p:cNvSpPr txBox="1"/>
          <p:nvPr/>
        </p:nvSpPr>
        <p:spPr>
          <a:xfrm rot="-390206">
            <a:off x="3876019" y="1175058"/>
            <a:ext cx="1134585" cy="279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62"/>
          <p:cNvSpPr txBox="1"/>
          <p:nvPr/>
        </p:nvSpPr>
        <p:spPr>
          <a:xfrm rot="-801253">
            <a:off x="1298188" y="1573020"/>
            <a:ext cx="1270063" cy="286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62"/>
          <p:cNvSpPr txBox="1"/>
          <p:nvPr/>
        </p:nvSpPr>
        <p:spPr>
          <a:xfrm rot="927843">
            <a:off x="3172908" y="1644975"/>
            <a:ext cx="1261730" cy="28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62"/>
          <p:cNvSpPr txBox="1"/>
          <p:nvPr/>
        </p:nvSpPr>
        <p:spPr>
          <a:xfrm>
            <a:off x="1835696" y="1869672"/>
            <a:ext cx="93610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62"/>
          <p:cNvSpPr txBox="1"/>
          <p:nvPr/>
        </p:nvSpPr>
        <p:spPr>
          <a:xfrm rot="-4725791">
            <a:off x="125270" y="2452606"/>
            <a:ext cx="705631" cy="317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62"/>
          <p:cNvSpPr txBox="1"/>
          <p:nvPr/>
        </p:nvSpPr>
        <p:spPr>
          <a:xfrm rot="3201171">
            <a:off x="875481" y="2532679"/>
            <a:ext cx="804870" cy="299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2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62"/>
          <p:cNvSpPr txBox="1"/>
          <p:nvPr/>
        </p:nvSpPr>
        <p:spPr>
          <a:xfrm rot="1780748">
            <a:off x="1296467" y="2421178"/>
            <a:ext cx="857878" cy="26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3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62"/>
          <p:cNvSpPr txBox="1"/>
          <p:nvPr/>
        </p:nvSpPr>
        <p:spPr>
          <a:xfrm rot="4859923">
            <a:off x="2278058" y="2508740"/>
            <a:ext cx="700602" cy="307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62"/>
          <p:cNvSpPr txBox="1"/>
          <p:nvPr/>
        </p:nvSpPr>
        <p:spPr>
          <a:xfrm rot="4447990">
            <a:off x="4451676" y="2507570"/>
            <a:ext cx="713847" cy="304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62"/>
          <p:cNvSpPr txBox="1"/>
          <p:nvPr/>
        </p:nvSpPr>
        <p:spPr>
          <a:xfrm rot="2646759">
            <a:off x="3030320" y="2434008"/>
            <a:ext cx="859144" cy="281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2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62"/>
          <p:cNvSpPr/>
          <p:nvPr/>
        </p:nvSpPr>
        <p:spPr>
          <a:xfrm>
            <a:off x="203150" y="954775"/>
            <a:ext cx="3943836" cy="5045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Tree for 5 Stones: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3"/>
          <p:cNvSpPr/>
          <p:nvPr/>
        </p:nvSpPr>
        <p:spPr>
          <a:xfrm>
            <a:off x="5462794" y="930860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650" name="Google Shape;650;p63"/>
          <p:cNvSpPr/>
          <p:nvPr/>
        </p:nvSpPr>
        <p:spPr>
          <a:xfrm>
            <a:off x="7905421" y="1422542"/>
            <a:ext cx="322499" cy="23110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651" name="Google Shape;651;p63"/>
          <p:cNvCxnSpPr>
            <a:stCxn id="649" idx="1"/>
            <a:endCxn id="650" idx="3"/>
          </p:cNvCxnSpPr>
          <p:nvPr/>
        </p:nvCxnSpPr>
        <p:spPr>
          <a:xfrm>
            <a:off x="6038856" y="1092877"/>
            <a:ext cx="1866600" cy="4452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52" name="Google Shape;652;p63"/>
          <p:cNvSpPr/>
          <p:nvPr/>
        </p:nvSpPr>
        <p:spPr>
          <a:xfrm>
            <a:off x="8007227" y="2142111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53" name="Google Shape;653;p63"/>
          <p:cNvSpPr/>
          <p:nvPr/>
        </p:nvSpPr>
        <p:spPr>
          <a:xfrm>
            <a:off x="8423369" y="2142111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4" name="Google Shape;654;p63"/>
          <p:cNvCxnSpPr>
            <a:stCxn id="650" idx="6"/>
            <a:endCxn id="653" idx="0"/>
          </p:cNvCxnSpPr>
          <p:nvPr/>
        </p:nvCxnSpPr>
        <p:spPr>
          <a:xfrm>
            <a:off x="8180691" y="1619804"/>
            <a:ext cx="598200" cy="5223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55" name="Google Shape;655;p63"/>
          <p:cNvCxnSpPr>
            <a:stCxn id="650" idx="2"/>
            <a:endCxn id="652" idx="0"/>
          </p:cNvCxnSpPr>
          <p:nvPr/>
        </p:nvCxnSpPr>
        <p:spPr>
          <a:xfrm>
            <a:off x="8066671" y="1653648"/>
            <a:ext cx="101100" cy="4884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56" name="Google Shape;656;p63"/>
          <p:cNvSpPr/>
          <p:nvPr/>
        </p:nvSpPr>
        <p:spPr>
          <a:xfrm>
            <a:off x="7905422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7" name="Google Shape;657;p63"/>
          <p:cNvCxnSpPr>
            <a:stCxn id="652" idx="2"/>
            <a:endCxn id="656" idx="0"/>
          </p:cNvCxnSpPr>
          <p:nvPr/>
        </p:nvCxnSpPr>
        <p:spPr>
          <a:xfrm>
            <a:off x="8167708" y="2355726"/>
            <a:ext cx="522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58" name="Google Shape;658;p63"/>
          <p:cNvCxnSpPr>
            <a:stCxn id="649" idx="6"/>
            <a:endCxn id="659" idx="0"/>
          </p:cNvCxnSpPr>
          <p:nvPr/>
        </p:nvCxnSpPr>
        <p:spPr>
          <a:xfrm>
            <a:off x="5954494" y="1207440"/>
            <a:ext cx="403200" cy="1815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60" name="Google Shape;660;p63"/>
          <p:cNvCxnSpPr>
            <a:stCxn id="659" idx="5"/>
            <a:endCxn id="661" idx="0"/>
          </p:cNvCxnSpPr>
          <p:nvPr/>
        </p:nvCxnSpPr>
        <p:spPr>
          <a:xfrm flipH="1">
            <a:off x="6224300" y="1585959"/>
            <a:ext cx="19500" cy="5562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62" name="Google Shape;662;p63"/>
          <p:cNvCxnSpPr>
            <a:stCxn id="659" idx="6"/>
          </p:cNvCxnSpPr>
          <p:nvPr/>
        </p:nvCxnSpPr>
        <p:spPr>
          <a:xfrm>
            <a:off x="6471841" y="1585959"/>
            <a:ext cx="844200" cy="5562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63" name="Google Shape;663;p63"/>
          <p:cNvCxnSpPr>
            <a:stCxn id="661" idx="2"/>
            <a:endCxn id="664" idx="0"/>
          </p:cNvCxnSpPr>
          <p:nvPr/>
        </p:nvCxnSpPr>
        <p:spPr>
          <a:xfrm flipH="1">
            <a:off x="6112967" y="2355726"/>
            <a:ext cx="1113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65" name="Google Shape;665;p63"/>
          <p:cNvCxnSpPr>
            <a:stCxn id="661" idx="5"/>
            <a:endCxn id="666" idx="0"/>
          </p:cNvCxnSpPr>
          <p:nvPr/>
        </p:nvCxnSpPr>
        <p:spPr>
          <a:xfrm flipH="1">
            <a:off x="5562446" y="2324443"/>
            <a:ext cx="547800" cy="6306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67" name="Google Shape;667;p63"/>
          <p:cNvSpPr/>
          <p:nvPr/>
        </p:nvSpPr>
        <p:spPr>
          <a:xfrm>
            <a:off x="2541518" y="142254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cxnSp>
        <p:nvCxnSpPr>
          <p:cNvPr id="668" name="Google Shape;668;p63"/>
          <p:cNvCxnSpPr>
            <a:stCxn id="649" idx="3"/>
            <a:endCxn id="667" idx="0"/>
          </p:cNvCxnSpPr>
          <p:nvPr/>
        </p:nvCxnSpPr>
        <p:spPr>
          <a:xfrm flipH="1">
            <a:off x="2829694" y="1092877"/>
            <a:ext cx="2633100" cy="3297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59" name="Google Shape;659;p63"/>
          <p:cNvSpPr/>
          <p:nvPr/>
        </p:nvSpPr>
        <p:spPr>
          <a:xfrm>
            <a:off x="6196571" y="1388697"/>
            <a:ext cx="322499" cy="23110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63"/>
          <p:cNvSpPr/>
          <p:nvPr/>
        </p:nvSpPr>
        <p:spPr>
          <a:xfrm>
            <a:off x="6973380" y="2142111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63"/>
          <p:cNvSpPr/>
          <p:nvPr/>
        </p:nvSpPr>
        <p:spPr>
          <a:xfrm>
            <a:off x="6519070" y="2142111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671" name="Google Shape;671;p63"/>
          <p:cNvCxnSpPr>
            <a:stCxn id="659" idx="2"/>
            <a:endCxn id="670" idx="0"/>
          </p:cNvCxnSpPr>
          <p:nvPr/>
        </p:nvCxnSpPr>
        <p:spPr>
          <a:xfrm>
            <a:off x="6357821" y="1619804"/>
            <a:ext cx="321600" cy="5223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72" name="Google Shape;672;p63"/>
          <p:cNvSpPr/>
          <p:nvPr/>
        </p:nvSpPr>
        <p:spPr>
          <a:xfrm>
            <a:off x="6471841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3" name="Google Shape;673;p63"/>
          <p:cNvCxnSpPr>
            <a:endCxn id="672" idx="0"/>
          </p:cNvCxnSpPr>
          <p:nvPr/>
        </p:nvCxnSpPr>
        <p:spPr>
          <a:xfrm>
            <a:off x="6734127" y="2355726"/>
            <a:ext cx="522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61" name="Google Shape;661;p63"/>
          <p:cNvSpPr/>
          <p:nvPr/>
        </p:nvSpPr>
        <p:spPr>
          <a:xfrm>
            <a:off x="6063017" y="2142111"/>
            <a:ext cx="322499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64" name="Google Shape;664;p63"/>
          <p:cNvSpPr/>
          <p:nvPr/>
        </p:nvSpPr>
        <p:spPr>
          <a:xfrm>
            <a:off x="5798603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63"/>
          <p:cNvSpPr/>
          <p:nvPr/>
        </p:nvSpPr>
        <p:spPr>
          <a:xfrm>
            <a:off x="5402067" y="2955115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74" name="Google Shape;674;p63"/>
          <p:cNvSpPr/>
          <p:nvPr/>
        </p:nvSpPr>
        <p:spPr>
          <a:xfrm>
            <a:off x="682276" y="2097658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75" name="Google Shape;675;p63"/>
          <p:cNvSpPr/>
          <p:nvPr/>
        </p:nvSpPr>
        <p:spPr>
          <a:xfrm>
            <a:off x="3321622" y="2097658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676" name="Google Shape;676;p63"/>
          <p:cNvCxnSpPr>
            <a:stCxn id="667" idx="5"/>
            <a:endCxn id="674" idx="0"/>
          </p:cNvCxnSpPr>
          <p:nvPr/>
        </p:nvCxnSpPr>
        <p:spPr>
          <a:xfrm flipH="1">
            <a:off x="970180" y="1699121"/>
            <a:ext cx="1655700" cy="3984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77" name="Google Shape;677;p63"/>
          <p:cNvCxnSpPr>
            <a:stCxn id="667" idx="2"/>
            <a:endCxn id="675" idx="0"/>
          </p:cNvCxnSpPr>
          <p:nvPr/>
        </p:nvCxnSpPr>
        <p:spPr>
          <a:xfrm>
            <a:off x="2829549" y="1746575"/>
            <a:ext cx="780000" cy="3510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78" name="Google Shape;678;p63"/>
          <p:cNvCxnSpPr>
            <a:stCxn id="667" idx="6"/>
            <a:endCxn id="679" idx="4"/>
          </p:cNvCxnSpPr>
          <p:nvPr/>
        </p:nvCxnSpPr>
        <p:spPr>
          <a:xfrm>
            <a:off x="3033218" y="1699121"/>
            <a:ext cx="1861200" cy="4767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80" name="Google Shape;680;p63"/>
          <p:cNvSpPr/>
          <p:nvPr/>
        </p:nvSpPr>
        <p:spPr>
          <a:xfrm>
            <a:off x="2931570" y="2942096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81" name="Google Shape;681;p63"/>
          <p:cNvSpPr/>
          <p:nvPr/>
        </p:nvSpPr>
        <p:spPr>
          <a:xfrm>
            <a:off x="1699174" y="2926054"/>
            <a:ext cx="783649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63"/>
          <p:cNvSpPr/>
          <p:nvPr/>
        </p:nvSpPr>
        <p:spPr>
          <a:xfrm>
            <a:off x="359020" y="2912757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83" name="Google Shape;683;p63"/>
          <p:cNvSpPr/>
          <p:nvPr/>
        </p:nvSpPr>
        <p:spPr>
          <a:xfrm>
            <a:off x="1045442" y="2916679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84" name="Google Shape;684;p63"/>
          <p:cNvSpPr/>
          <p:nvPr/>
        </p:nvSpPr>
        <p:spPr>
          <a:xfrm>
            <a:off x="3609653" y="2942096"/>
            <a:ext cx="783649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5" name="Google Shape;685;p63"/>
          <p:cNvCxnSpPr>
            <a:stCxn id="675" idx="6"/>
            <a:endCxn id="684" idx="0"/>
          </p:cNvCxnSpPr>
          <p:nvPr/>
        </p:nvCxnSpPr>
        <p:spPr>
          <a:xfrm>
            <a:off x="3813322" y="2374238"/>
            <a:ext cx="188100" cy="5679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86" name="Google Shape;686;p63"/>
          <p:cNvCxnSpPr>
            <a:stCxn id="675" idx="2"/>
            <a:endCxn id="680" idx="0"/>
          </p:cNvCxnSpPr>
          <p:nvPr/>
        </p:nvCxnSpPr>
        <p:spPr>
          <a:xfrm flipH="1">
            <a:off x="3219653" y="2421691"/>
            <a:ext cx="390000" cy="5205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87" name="Google Shape;687;p63"/>
          <p:cNvCxnSpPr>
            <a:endCxn id="681" idx="0"/>
          </p:cNvCxnSpPr>
          <p:nvPr/>
        </p:nvCxnSpPr>
        <p:spPr>
          <a:xfrm>
            <a:off x="1173976" y="2364686"/>
            <a:ext cx="917100" cy="5613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88" name="Google Shape;688;p63"/>
          <p:cNvCxnSpPr>
            <a:endCxn id="683" idx="0"/>
          </p:cNvCxnSpPr>
          <p:nvPr/>
        </p:nvCxnSpPr>
        <p:spPr>
          <a:xfrm>
            <a:off x="970307" y="2412139"/>
            <a:ext cx="363300" cy="5046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89" name="Google Shape;689;p63"/>
          <p:cNvCxnSpPr>
            <a:endCxn id="682" idx="0"/>
          </p:cNvCxnSpPr>
          <p:nvPr/>
        </p:nvCxnSpPr>
        <p:spPr>
          <a:xfrm flipH="1">
            <a:off x="646938" y="2364686"/>
            <a:ext cx="119700" cy="5481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90" name="Google Shape;690;p63"/>
          <p:cNvSpPr/>
          <p:nvPr/>
        </p:nvSpPr>
        <p:spPr>
          <a:xfrm>
            <a:off x="5206928" y="3543858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1" name="Google Shape;691;p63"/>
          <p:cNvCxnSpPr>
            <a:endCxn id="690" idx="0"/>
          </p:cNvCxnSpPr>
          <p:nvPr/>
        </p:nvCxnSpPr>
        <p:spPr>
          <a:xfrm>
            <a:off x="5562548" y="3168730"/>
            <a:ext cx="0" cy="375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79" name="Google Shape;679;p63"/>
          <p:cNvSpPr/>
          <p:nvPr/>
        </p:nvSpPr>
        <p:spPr>
          <a:xfrm>
            <a:off x="4847537" y="2144543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92" name="Google Shape;692;p63"/>
          <p:cNvSpPr/>
          <p:nvPr/>
        </p:nvSpPr>
        <p:spPr>
          <a:xfrm>
            <a:off x="4693525" y="296676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3" name="Google Shape;693;p63"/>
          <p:cNvCxnSpPr>
            <a:stCxn id="679" idx="2"/>
            <a:endCxn id="692" idx="0"/>
          </p:cNvCxnSpPr>
          <p:nvPr/>
        </p:nvCxnSpPr>
        <p:spPr>
          <a:xfrm>
            <a:off x="5008018" y="2358157"/>
            <a:ext cx="0" cy="6087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94" name="Google Shape;694;p63"/>
          <p:cNvSpPr/>
          <p:nvPr/>
        </p:nvSpPr>
        <p:spPr>
          <a:xfrm>
            <a:off x="2995155" y="4008884"/>
            <a:ext cx="838943" cy="390281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5" name="Google Shape;695;p63"/>
          <p:cNvCxnSpPr>
            <a:stCxn id="680" idx="2"/>
            <a:endCxn id="694" idx="0"/>
          </p:cNvCxnSpPr>
          <p:nvPr/>
        </p:nvCxnSpPr>
        <p:spPr>
          <a:xfrm>
            <a:off x="3219601" y="3266128"/>
            <a:ext cx="195000" cy="7428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96" name="Google Shape;696;p63"/>
          <p:cNvSpPr/>
          <p:nvPr/>
        </p:nvSpPr>
        <p:spPr>
          <a:xfrm>
            <a:off x="61650" y="4045204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97" name="Google Shape;697;p63"/>
          <p:cNvSpPr/>
          <p:nvPr/>
        </p:nvSpPr>
        <p:spPr>
          <a:xfrm>
            <a:off x="1990603" y="4008885"/>
            <a:ext cx="838943" cy="390281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8" name="Google Shape;698;p63"/>
          <p:cNvCxnSpPr>
            <a:stCxn id="683" idx="2"/>
            <a:endCxn id="697" idx="0"/>
          </p:cNvCxnSpPr>
          <p:nvPr/>
        </p:nvCxnSpPr>
        <p:spPr>
          <a:xfrm>
            <a:off x="1333473" y="3240713"/>
            <a:ext cx="1076700" cy="7683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99" name="Google Shape;699;p63"/>
          <p:cNvSpPr/>
          <p:nvPr/>
        </p:nvSpPr>
        <p:spPr>
          <a:xfrm>
            <a:off x="860231" y="4027305"/>
            <a:ext cx="838943" cy="390281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0" name="Google Shape;700;p63"/>
          <p:cNvCxnSpPr>
            <a:stCxn id="682" idx="2"/>
            <a:endCxn id="699" idx="0"/>
          </p:cNvCxnSpPr>
          <p:nvPr/>
        </p:nvCxnSpPr>
        <p:spPr>
          <a:xfrm>
            <a:off x="647051" y="3236790"/>
            <a:ext cx="632700" cy="7905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01" name="Google Shape;701;p63"/>
          <p:cNvCxnSpPr>
            <a:stCxn id="682" idx="2"/>
            <a:endCxn id="696" idx="0"/>
          </p:cNvCxnSpPr>
          <p:nvPr/>
        </p:nvCxnSpPr>
        <p:spPr>
          <a:xfrm flipH="1">
            <a:off x="349751" y="3236790"/>
            <a:ext cx="297300" cy="8085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02" name="Google Shape;702;p63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Nim's Game</a:t>
            </a:r>
            <a:endParaRPr/>
          </a:p>
        </p:txBody>
      </p:sp>
      <p:sp>
        <p:nvSpPr>
          <p:cNvPr id="703" name="Google Shape;703;p63"/>
          <p:cNvSpPr txBox="1"/>
          <p:nvPr/>
        </p:nvSpPr>
        <p:spPr>
          <a:xfrm rot="-390206">
            <a:off x="3876019" y="1175058"/>
            <a:ext cx="1134585" cy="279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63"/>
          <p:cNvSpPr txBox="1"/>
          <p:nvPr/>
        </p:nvSpPr>
        <p:spPr>
          <a:xfrm rot="-801253">
            <a:off x="1298188" y="1573020"/>
            <a:ext cx="1270063" cy="286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63"/>
          <p:cNvSpPr txBox="1"/>
          <p:nvPr/>
        </p:nvSpPr>
        <p:spPr>
          <a:xfrm rot="1549830">
            <a:off x="2523567" y="1813048"/>
            <a:ext cx="873813" cy="255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63"/>
          <p:cNvSpPr txBox="1"/>
          <p:nvPr/>
        </p:nvSpPr>
        <p:spPr>
          <a:xfrm rot="927843">
            <a:off x="3172908" y="1644975"/>
            <a:ext cx="1261730" cy="28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63"/>
          <p:cNvSpPr txBox="1"/>
          <p:nvPr/>
        </p:nvSpPr>
        <p:spPr>
          <a:xfrm rot="-4726277">
            <a:off x="147967" y="2452678"/>
            <a:ext cx="705607" cy="317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63"/>
          <p:cNvSpPr txBox="1"/>
          <p:nvPr/>
        </p:nvSpPr>
        <p:spPr>
          <a:xfrm rot="3201900">
            <a:off x="898122" y="2532685"/>
            <a:ext cx="804907" cy="2994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2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63"/>
          <p:cNvSpPr txBox="1"/>
          <p:nvPr/>
        </p:nvSpPr>
        <p:spPr>
          <a:xfrm rot="1780748">
            <a:off x="1296467" y="2421178"/>
            <a:ext cx="857878" cy="26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3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63"/>
          <p:cNvSpPr txBox="1"/>
          <p:nvPr/>
        </p:nvSpPr>
        <p:spPr>
          <a:xfrm rot="-3274506">
            <a:off x="2733118" y="2484908"/>
            <a:ext cx="832765" cy="293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63"/>
          <p:cNvSpPr txBox="1"/>
          <p:nvPr/>
        </p:nvSpPr>
        <p:spPr>
          <a:xfrm rot="4287566">
            <a:off x="3737428" y="2436613"/>
            <a:ext cx="773383" cy="303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2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63"/>
          <p:cNvSpPr txBox="1"/>
          <p:nvPr/>
        </p:nvSpPr>
        <p:spPr>
          <a:xfrm rot="-5400000">
            <a:off x="4387850" y="2436375"/>
            <a:ext cx="84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63"/>
          <p:cNvSpPr txBox="1"/>
          <p:nvPr/>
        </p:nvSpPr>
        <p:spPr>
          <a:xfrm rot="4621507">
            <a:off x="3078808" y="3434246"/>
            <a:ext cx="713579" cy="305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63"/>
          <p:cNvSpPr txBox="1"/>
          <p:nvPr/>
        </p:nvSpPr>
        <p:spPr>
          <a:xfrm rot="3069770">
            <a:off x="648130" y="3484076"/>
            <a:ext cx="896638" cy="289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63"/>
          <p:cNvSpPr txBox="1"/>
          <p:nvPr/>
        </p:nvSpPr>
        <p:spPr>
          <a:xfrm rot="2073607">
            <a:off x="1497245" y="3435653"/>
            <a:ext cx="935075" cy="26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63"/>
          <p:cNvSpPr txBox="1"/>
          <p:nvPr/>
        </p:nvSpPr>
        <p:spPr>
          <a:xfrm rot="-4081718">
            <a:off x="1403" y="3423674"/>
            <a:ext cx="809752" cy="302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63"/>
          <p:cNvSpPr/>
          <p:nvPr/>
        </p:nvSpPr>
        <p:spPr>
          <a:xfrm>
            <a:off x="225900" y="954782"/>
            <a:ext cx="8229600" cy="39841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Tree for 5 Stones: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4"/>
          <p:cNvSpPr/>
          <p:nvPr/>
        </p:nvSpPr>
        <p:spPr>
          <a:xfrm>
            <a:off x="5462794" y="930860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725" name="Google Shape;725;p64"/>
          <p:cNvSpPr/>
          <p:nvPr/>
        </p:nvSpPr>
        <p:spPr>
          <a:xfrm>
            <a:off x="7905421" y="1422542"/>
            <a:ext cx="322499" cy="23110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726" name="Google Shape;726;p64"/>
          <p:cNvCxnSpPr>
            <a:stCxn id="724" idx="1"/>
            <a:endCxn id="725" idx="3"/>
          </p:cNvCxnSpPr>
          <p:nvPr/>
        </p:nvCxnSpPr>
        <p:spPr>
          <a:xfrm>
            <a:off x="6038856" y="1092877"/>
            <a:ext cx="1866600" cy="4452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27" name="Google Shape;727;p64"/>
          <p:cNvSpPr/>
          <p:nvPr/>
        </p:nvSpPr>
        <p:spPr>
          <a:xfrm>
            <a:off x="8007227" y="2142111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28" name="Google Shape;728;p64"/>
          <p:cNvSpPr/>
          <p:nvPr/>
        </p:nvSpPr>
        <p:spPr>
          <a:xfrm>
            <a:off x="8423369" y="2142111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9" name="Google Shape;729;p64"/>
          <p:cNvCxnSpPr>
            <a:stCxn id="725" idx="6"/>
            <a:endCxn id="728" idx="0"/>
          </p:cNvCxnSpPr>
          <p:nvPr/>
        </p:nvCxnSpPr>
        <p:spPr>
          <a:xfrm>
            <a:off x="8180691" y="1619804"/>
            <a:ext cx="598200" cy="5223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30" name="Google Shape;730;p64"/>
          <p:cNvCxnSpPr>
            <a:stCxn id="725" idx="2"/>
            <a:endCxn id="727" idx="0"/>
          </p:cNvCxnSpPr>
          <p:nvPr/>
        </p:nvCxnSpPr>
        <p:spPr>
          <a:xfrm>
            <a:off x="8066671" y="1653648"/>
            <a:ext cx="101100" cy="4884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31" name="Google Shape;731;p64"/>
          <p:cNvSpPr/>
          <p:nvPr/>
        </p:nvSpPr>
        <p:spPr>
          <a:xfrm>
            <a:off x="7905422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2" name="Google Shape;732;p64"/>
          <p:cNvCxnSpPr>
            <a:stCxn id="727" idx="2"/>
            <a:endCxn id="731" idx="0"/>
          </p:cNvCxnSpPr>
          <p:nvPr/>
        </p:nvCxnSpPr>
        <p:spPr>
          <a:xfrm>
            <a:off x="8167708" y="2355726"/>
            <a:ext cx="522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33" name="Google Shape;733;p64"/>
          <p:cNvCxnSpPr>
            <a:stCxn id="724" idx="6"/>
            <a:endCxn id="734" idx="0"/>
          </p:cNvCxnSpPr>
          <p:nvPr/>
        </p:nvCxnSpPr>
        <p:spPr>
          <a:xfrm>
            <a:off x="5954494" y="1207440"/>
            <a:ext cx="403200" cy="1815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35" name="Google Shape;735;p64"/>
          <p:cNvCxnSpPr>
            <a:stCxn id="734" idx="5"/>
            <a:endCxn id="736" idx="0"/>
          </p:cNvCxnSpPr>
          <p:nvPr/>
        </p:nvCxnSpPr>
        <p:spPr>
          <a:xfrm flipH="1">
            <a:off x="6224300" y="1585959"/>
            <a:ext cx="19500" cy="5562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37" name="Google Shape;737;p64"/>
          <p:cNvCxnSpPr>
            <a:stCxn id="734" idx="6"/>
          </p:cNvCxnSpPr>
          <p:nvPr/>
        </p:nvCxnSpPr>
        <p:spPr>
          <a:xfrm>
            <a:off x="6471841" y="1585959"/>
            <a:ext cx="844200" cy="5562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38" name="Google Shape;738;p64"/>
          <p:cNvCxnSpPr>
            <a:stCxn id="736" idx="2"/>
            <a:endCxn id="739" idx="0"/>
          </p:cNvCxnSpPr>
          <p:nvPr/>
        </p:nvCxnSpPr>
        <p:spPr>
          <a:xfrm flipH="1">
            <a:off x="6112967" y="2355726"/>
            <a:ext cx="1113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40" name="Google Shape;740;p64"/>
          <p:cNvCxnSpPr>
            <a:stCxn id="736" idx="5"/>
            <a:endCxn id="741" idx="0"/>
          </p:cNvCxnSpPr>
          <p:nvPr/>
        </p:nvCxnSpPr>
        <p:spPr>
          <a:xfrm flipH="1">
            <a:off x="5562446" y="2324443"/>
            <a:ext cx="547800" cy="6306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42" name="Google Shape;742;p64"/>
          <p:cNvSpPr/>
          <p:nvPr/>
        </p:nvSpPr>
        <p:spPr>
          <a:xfrm>
            <a:off x="2541518" y="1422542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cxnSp>
        <p:nvCxnSpPr>
          <p:cNvPr id="743" name="Google Shape;743;p64"/>
          <p:cNvCxnSpPr>
            <a:stCxn id="724" idx="3"/>
            <a:endCxn id="742" idx="0"/>
          </p:cNvCxnSpPr>
          <p:nvPr/>
        </p:nvCxnSpPr>
        <p:spPr>
          <a:xfrm flipH="1">
            <a:off x="2829694" y="1092877"/>
            <a:ext cx="2633100" cy="3297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34" name="Google Shape;734;p64"/>
          <p:cNvSpPr/>
          <p:nvPr/>
        </p:nvSpPr>
        <p:spPr>
          <a:xfrm>
            <a:off x="6196571" y="1388697"/>
            <a:ext cx="322499" cy="23110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64"/>
          <p:cNvSpPr/>
          <p:nvPr/>
        </p:nvSpPr>
        <p:spPr>
          <a:xfrm>
            <a:off x="6973380" y="2142111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64"/>
          <p:cNvSpPr/>
          <p:nvPr/>
        </p:nvSpPr>
        <p:spPr>
          <a:xfrm>
            <a:off x="6519070" y="2142111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746" name="Google Shape;746;p64"/>
          <p:cNvCxnSpPr>
            <a:stCxn id="734" idx="2"/>
            <a:endCxn id="745" idx="0"/>
          </p:cNvCxnSpPr>
          <p:nvPr/>
        </p:nvCxnSpPr>
        <p:spPr>
          <a:xfrm>
            <a:off x="6357821" y="1619804"/>
            <a:ext cx="321600" cy="5223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47" name="Google Shape;747;p64"/>
          <p:cNvSpPr/>
          <p:nvPr/>
        </p:nvSpPr>
        <p:spPr>
          <a:xfrm>
            <a:off x="6471841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8" name="Google Shape;748;p64"/>
          <p:cNvCxnSpPr>
            <a:endCxn id="747" idx="0"/>
          </p:cNvCxnSpPr>
          <p:nvPr/>
        </p:nvCxnSpPr>
        <p:spPr>
          <a:xfrm>
            <a:off x="6734127" y="2355726"/>
            <a:ext cx="522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36" name="Google Shape;736;p64"/>
          <p:cNvSpPr/>
          <p:nvPr/>
        </p:nvSpPr>
        <p:spPr>
          <a:xfrm>
            <a:off x="6063017" y="2142111"/>
            <a:ext cx="322499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39" name="Google Shape;739;p64"/>
          <p:cNvSpPr/>
          <p:nvPr/>
        </p:nvSpPr>
        <p:spPr>
          <a:xfrm>
            <a:off x="5798603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64"/>
          <p:cNvSpPr/>
          <p:nvPr/>
        </p:nvSpPr>
        <p:spPr>
          <a:xfrm>
            <a:off x="5402067" y="2955115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49" name="Google Shape;749;p64"/>
          <p:cNvSpPr/>
          <p:nvPr/>
        </p:nvSpPr>
        <p:spPr>
          <a:xfrm>
            <a:off x="682276" y="2097658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cxnSp>
        <p:nvCxnSpPr>
          <p:cNvPr id="750" name="Google Shape;750;p64"/>
          <p:cNvCxnSpPr>
            <a:stCxn id="742" idx="5"/>
            <a:endCxn id="749" idx="0"/>
          </p:cNvCxnSpPr>
          <p:nvPr/>
        </p:nvCxnSpPr>
        <p:spPr>
          <a:xfrm flipH="1">
            <a:off x="970180" y="1699121"/>
            <a:ext cx="1655700" cy="3984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51" name="Google Shape;751;p64"/>
          <p:cNvCxnSpPr>
            <a:stCxn id="742" idx="2"/>
            <a:endCxn id="752" idx="4"/>
          </p:cNvCxnSpPr>
          <p:nvPr/>
        </p:nvCxnSpPr>
        <p:spPr>
          <a:xfrm>
            <a:off x="2829549" y="1746575"/>
            <a:ext cx="843300" cy="4293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53" name="Google Shape;753;p64"/>
          <p:cNvCxnSpPr>
            <a:stCxn id="742" idx="6"/>
            <a:endCxn id="754" idx="4"/>
          </p:cNvCxnSpPr>
          <p:nvPr/>
        </p:nvCxnSpPr>
        <p:spPr>
          <a:xfrm>
            <a:off x="3033218" y="1699121"/>
            <a:ext cx="1861200" cy="4767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55" name="Google Shape;755;p64"/>
          <p:cNvSpPr/>
          <p:nvPr/>
        </p:nvSpPr>
        <p:spPr>
          <a:xfrm>
            <a:off x="1699174" y="2926054"/>
            <a:ext cx="783649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64"/>
          <p:cNvSpPr/>
          <p:nvPr/>
        </p:nvSpPr>
        <p:spPr>
          <a:xfrm>
            <a:off x="359020" y="2912757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57" name="Google Shape;757;p64"/>
          <p:cNvSpPr/>
          <p:nvPr/>
        </p:nvSpPr>
        <p:spPr>
          <a:xfrm>
            <a:off x="1045442" y="2916679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758" name="Google Shape;758;p64"/>
          <p:cNvCxnSpPr>
            <a:stCxn id="752" idx="2"/>
            <a:endCxn id="759" idx="0"/>
          </p:cNvCxnSpPr>
          <p:nvPr/>
        </p:nvCxnSpPr>
        <p:spPr>
          <a:xfrm>
            <a:off x="3786889" y="2358157"/>
            <a:ext cx="361800" cy="5886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60" name="Google Shape;760;p64"/>
          <p:cNvCxnSpPr>
            <a:stCxn id="752" idx="2"/>
            <a:endCxn id="761" idx="0"/>
          </p:cNvCxnSpPr>
          <p:nvPr/>
        </p:nvCxnSpPr>
        <p:spPr>
          <a:xfrm flipH="1">
            <a:off x="3575089" y="2358157"/>
            <a:ext cx="2118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62" name="Google Shape;762;p64"/>
          <p:cNvCxnSpPr>
            <a:endCxn id="755" idx="0"/>
          </p:cNvCxnSpPr>
          <p:nvPr/>
        </p:nvCxnSpPr>
        <p:spPr>
          <a:xfrm>
            <a:off x="1173976" y="2364686"/>
            <a:ext cx="917100" cy="5613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63" name="Google Shape;763;p64"/>
          <p:cNvCxnSpPr>
            <a:endCxn id="757" idx="0"/>
          </p:cNvCxnSpPr>
          <p:nvPr/>
        </p:nvCxnSpPr>
        <p:spPr>
          <a:xfrm>
            <a:off x="970307" y="2412139"/>
            <a:ext cx="363300" cy="5046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64" name="Google Shape;764;p64"/>
          <p:cNvCxnSpPr>
            <a:endCxn id="756" idx="0"/>
          </p:cNvCxnSpPr>
          <p:nvPr/>
        </p:nvCxnSpPr>
        <p:spPr>
          <a:xfrm flipH="1">
            <a:off x="646938" y="2364686"/>
            <a:ext cx="119700" cy="5481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65" name="Google Shape;765;p64"/>
          <p:cNvSpPr/>
          <p:nvPr/>
        </p:nvSpPr>
        <p:spPr>
          <a:xfrm>
            <a:off x="5206928" y="3543858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6" name="Google Shape;766;p64"/>
          <p:cNvCxnSpPr>
            <a:endCxn id="765" idx="0"/>
          </p:cNvCxnSpPr>
          <p:nvPr/>
        </p:nvCxnSpPr>
        <p:spPr>
          <a:xfrm>
            <a:off x="5562548" y="3168730"/>
            <a:ext cx="0" cy="375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54" name="Google Shape;754;p64"/>
          <p:cNvSpPr/>
          <p:nvPr/>
        </p:nvSpPr>
        <p:spPr>
          <a:xfrm>
            <a:off x="4847537" y="2144543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67" name="Google Shape;767;p64"/>
          <p:cNvSpPr/>
          <p:nvPr/>
        </p:nvSpPr>
        <p:spPr>
          <a:xfrm>
            <a:off x="4693525" y="296676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8" name="Google Shape;768;p64"/>
          <p:cNvCxnSpPr>
            <a:stCxn id="754" idx="2"/>
            <a:endCxn id="767" idx="0"/>
          </p:cNvCxnSpPr>
          <p:nvPr/>
        </p:nvCxnSpPr>
        <p:spPr>
          <a:xfrm>
            <a:off x="5008018" y="2358157"/>
            <a:ext cx="0" cy="6087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69" name="Google Shape;769;p64"/>
          <p:cNvSpPr/>
          <p:nvPr/>
        </p:nvSpPr>
        <p:spPr>
          <a:xfrm>
            <a:off x="61650" y="4045204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70" name="Google Shape;770;p64"/>
          <p:cNvSpPr/>
          <p:nvPr/>
        </p:nvSpPr>
        <p:spPr>
          <a:xfrm>
            <a:off x="1990603" y="4008885"/>
            <a:ext cx="838943" cy="390281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1" name="Google Shape;771;p64"/>
          <p:cNvCxnSpPr>
            <a:stCxn id="757" idx="2"/>
            <a:endCxn id="770" idx="0"/>
          </p:cNvCxnSpPr>
          <p:nvPr/>
        </p:nvCxnSpPr>
        <p:spPr>
          <a:xfrm>
            <a:off x="1333473" y="3240713"/>
            <a:ext cx="1076700" cy="7683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72" name="Google Shape;772;p64"/>
          <p:cNvSpPr/>
          <p:nvPr/>
        </p:nvSpPr>
        <p:spPr>
          <a:xfrm>
            <a:off x="860231" y="4027305"/>
            <a:ext cx="838943" cy="390281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3" name="Google Shape;773;p64"/>
          <p:cNvCxnSpPr>
            <a:stCxn id="756" idx="2"/>
            <a:endCxn id="772" idx="0"/>
          </p:cNvCxnSpPr>
          <p:nvPr/>
        </p:nvCxnSpPr>
        <p:spPr>
          <a:xfrm>
            <a:off x="647051" y="3236790"/>
            <a:ext cx="632700" cy="7905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74" name="Google Shape;774;p64"/>
          <p:cNvCxnSpPr>
            <a:stCxn id="756" idx="2"/>
            <a:endCxn id="769" idx="0"/>
          </p:cNvCxnSpPr>
          <p:nvPr/>
        </p:nvCxnSpPr>
        <p:spPr>
          <a:xfrm flipH="1">
            <a:off x="349751" y="3236790"/>
            <a:ext cx="297300" cy="8085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52" name="Google Shape;752;p64"/>
          <p:cNvSpPr/>
          <p:nvPr/>
        </p:nvSpPr>
        <p:spPr>
          <a:xfrm>
            <a:off x="3625639" y="2144543"/>
            <a:ext cx="322499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59" name="Google Shape;759;p64"/>
          <p:cNvSpPr/>
          <p:nvPr/>
        </p:nvSpPr>
        <p:spPr>
          <a:xfrm>
            <a:off x="3834098" y="2946795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64"/>
          <p:cNvSpPr/>
          <p:nvPr/>
        </p:nvSpPr>
        <p:spPr>
          <a:xfrm>
            <a:off x="3414627" y="2952201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75" name="Google Shape;775;p64"/>
          <p:cNvSpPr/>
          <p:nvPr/>
        </p:nvSpPr>
        <p:spPr>
          <a:xfrm>
            <a:off x="3219488" y="3534190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6" name="Google Shape;776;p64"/>
          <p:cNvCxnSpPr>
            <a:stCxn id="761" idx="2"/>
            <a:endCxn id="775" idx="0"/>
          </p:cNvCxnSpPr>
          <p:nvPr/>
        </p:nvCxnSpPr>
        <p:spPr>
          <a:xfrm>
            <a:off x="3575108" y="3165816"/>
            <a:ext cx="0" cy="3684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77" name="Google Shape;777;p64"/>
          <p:cNvCxnSpPr>
            <a:endCxn id="778" idx="0"/>
          </p:cNvCxnSpPr>
          <p:nvPr/>
        </p:nvCxnSpPr>
        <p:spPr>
          <a:xfrm>
            <a:off x="362086" y="4356863"/>
            <a:ext cx="78600" cy="375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78" name="Google Shape;778;p64"/>
          <p:cNvSpPr/>
          <p:nvPr/>
        </p:nvSpPr>
        <p:spPr>
          <a:xfrm>
            <a:off x="21288" y="4731990"/>
            <a:ext cx="838943" cy="390281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64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Nim's Game</a:t>
            </a:r>
            <a:endParaRPr/>
          </a:p>
        </p:txBody>
      </p:sp>
      <p:sp>
        <p:nvSpPr>
          <p:cNvPr id="780" name="Google Shape;780;p64"/>
          <p:cNvSpPr txBox="1"/>
          <p:nvPr/>
        </p:nvSpPr>
        <p:spPr>
          <a:xfrm rot="-390206">
            <a:off x="3876019" y="1175058"/>
            <a:ext cx="1134585" cy="279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64"/>
          <p:cNvSpPr txBox="1"/>
          <p:nvPr/>
        </p:nvSpPr>
        <p:spPr>
          <a:xfrm rot="-801253">
            <a:off x="1298188" y="1573020"/>
            <a:ext cx="1270063" cy="286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64"/>
          <p:cNvSpPr txBox="1"/>
          <p:nvPr/>
        </p:nvSpPr>
        <p:spPr>
          <a:xfrm rot="1604779">
            <a:off x="2642003" y="1901097"/>
            <a:ext cx="870078" cy="257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64"/>
          <p:cNvSpPr txBox="1"/>
          <p:nvPr/>
        </p:nvSpPr>
        <p:spPr>
          <a:xfrm rot="927843">
            <a:off x="3172908" y="1644975"/>
            <a:ext cx="1261730" cy="28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64"/>
          <p:cNvSpPr txBox="1"/>
          <p:nvPr/>
        </p:nvSpPr>
        <p:spPr>
          <a:xfrm rot="-4725791">
            <a:off x="125270" y="2452606"/>
            <a:ext cx="705631" cy="317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64"/>
          <p:cNvSpPr txBox="1"/>
          <p:nvPr/>
        </p:nvSpPr>
        <p:spPr>
          <a:xfrm rot="3201171">
            <a:off x="875481" y="2532679"/>
            <a:ext cx="804870" cy="299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2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64"/>
          <p:cNvSpPr txBox="1"/>
          <p:nvPr/>
        </p:nvSpPr>
        <p:spPr>
          <a:xfrm rot="1780748">
            <a:off x="1296467" y="2421178"/>
            <a:ext cx="857878" cy="26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3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64"/>
          <p:cNvSpPr txBox="1"/>
          <p:nvPr/>
        </p:nvSpPr>
        <p:spPr>
          <a:xfrm rot="-4273651">
            <a:off x="3093505" y="2460100"/>
            <a:ext cx="821289" cy="304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64"/>
          <p:cNvSpPr txBox="1"/>
          <p:nvPr/>
        </p:nvSpPr>
        <p:spPr>
          <a:xfrm rot="3539887">
            <a:off x="3722023" y="2440389"/>
            <a:ext cx="804193" cy="296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2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64"/>
          <p:cNvSpPr txBox="1"/>
          <p:nvPr/>
        </p:nvSpPr>
        <p:spPr>
          <a:xfrm rot="-5400000">
            <a:off x="4410650" y="2459175"/>
            <a:ext cx="79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64"/>
          <p:cNvSpPr txBox="1"/>
          <p:nvPr/>
        </p:nvSpPr>
        <p:spPr>
          <a:xfrm>
            <a:off x="2627784" y="3273828"/>
            <a:ext cx="940888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64"/>
          <p:cNvSpPr txBox="1"/>
          <p:nvPr/>
        </p:nvSpPr>
        <p:spPr>
          <a:xfrm rot="3069770">
            <a:off x="648130" y="3484076"/>
            <a:ext cx="896638" cy="289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64"/>
          <p:cNvSpPr txBox="1"/>
          <p:nvPr/>
        </p:nvSpPr>
        <p:spPr>
          <a:xfrm rot="2073607">
            <a:off x="1497245" y="3435653"/>
            <a:ext cx="935075" cy="26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64"/>
          <p:cNvSpPr txBox="1"/>
          <p:nvPr/>
        </p:nvSpPr>
        <p:spPr>
          <a:xfrm rot="-4081718">
            <a:off x="1403" y="3423674"/>
            <a:ext cx="809752" cy="302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64"/>
          <p:cNvSpPr txBox="1"/>
          <p:nvPr/>
        </p:nvSpPr>
        <p:spPr>
          <a:xfrm>
            <a:off x="395536" y="4407954"/>
            <a:ext cx="12961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takes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64"/>
          <p:cNvSpPr/>
          <p:nvPr/>
        </p:nvSpPr>
        <p:spPr>
          <a:xfrm>
            <a:off x="203150" y="954782"/>
            <a:ext cx="8229600" cy="40235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Tree for 5 Stones: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65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Nim's Game</a:t>
            </a:r>
            <a:endParaRPr/>
          </a:p>
        </p:txBody>
      </p:sp>
      <p:sp>
        <p:nvSpPr>
          <p:cNvPr id="801" name="Google Shape;801;p65"/>
          <p:cNvSpPr/>
          <p:nvPr/>
        </p:nvSpPr>
        <p:spPr>
          <a:xfrm>
            <a:off x="203161" y="954784"/>
            <a:ext cx="822960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Winning Strategy for 5 Stones: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9"/>
          <p:cNvSpPr/>
          <p:nvPr/>
        </p:nvSpPr>
        <p:spPr>
          <a:xfrm>
            <a:off x="1371600" y="171450"/>
            <a:ext cx="7315218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Sudoku</a:t>
            </a:r>
            <a:endParaRPr/>
          </a:p>
        </p:txBody>
      </p:sp>
      <p:sp>
        <p:nvSpPr>
          <p:cNvPr id="154" name="Google Shape;154;p39"/>
          <p:cNvSpPr/>
          <p:nvPr/>
        </p:nvSpPr>
        <p:spPr>
          <a:xfrm>
            <a:off x="457200" y="4085601"/>
            <a:ext cx="82296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Rule</a:t>
            </a: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can’t have the same number appear twice in any column, row, or box. </a:t>
            </a:r>
            <a:endParaRPr/>
          </a:p>
        </p:txBody>
      </p:sp>
      <p:pic>
        <p:nvPicPr>
          <p:cNvPr id="155" name="Google Shape;15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7978" y="1182292"/>
            <a:ext cx="2814639" cy="277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66"/>
          <p:cNvSpPr/>
          <p:nvPr/>
        </p:nvSpPr>
        <p:spPr>
          <a:xfrm>
            <a:off x="203161" y="954784"/>
            <a:ext cx="822960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Winning Strategy for 5 Stones:</a:t>
            </a:r>
            <a:endParaRPr/>
          </a:p>
        </p:txBody>
      </p:sp>
      <p:sp>
        <p:nvSpPr>
          <p:cNvPr id="807" name="Google Shape;807;p66"/>
          <p:cNvSpPr/>
          <p:nvPr/>
        </p:nvSpPr>
        <p:spPr>
          <a:xfrm>
            <a:off x="5462794" y="930860"/>
            <a:ext cx="576062" cy="324033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808" name="Google Shape;808;p66"/>
          <p:cNvSpPr/>
          <p:nvPr/>
        </p:nvSpPr>
        <p:spPr>
          <a:xfrm>
            <a:off x="7905421" y="1422542"/>
            <a:ext cx="322499" cy="23110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809" name="Google Shape;809;p66"/>
          <p:cNvCxnSpPr>
            <a:stCxn id="807" idx="1"/>
            <a:endCxn id="808" idx="3"/>
          </p:cNvCxnSpPr>
          <p:nvPr/>
        </p:nvCxnSpPr>
        <p:spPr>
          <a:xfrm>
            <a:off x="6038856" y="1092877"/>
            <a:ext cx="1866600" cy="445200"/>
          </a:xfrm>
          <a:prstGeom prst="straightConnector1">
            <a:avLst/>
          </a:prstGeom>
          <a:noFill/>
          <a:ln cap="flat" cmpd="sng" w="57150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10" name="Google Shape;810;p66"/>
          <p:cNvSpPr/>
          <p:nvPr/>
        </p:nvSpPr>
        <p:spPr>
          <a:xfrm>
            <a:off x="8007227" y="2142111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11" name="Google Shape;811;p66"/>
          <p:cNvSpPr/>
          <p:nvPr/>
        </p:nvSpPr>
        <p:spPr>
          <a:xfrm>
            <a:off x="8423369" y="2142111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2" name="Google Shape;812;p66"/>
          <p:cNvCxnSpPr>
            <a:stCxn id="808" idx="6"/>
            <a:endCxn id="811" idx="0"/>
          </p:cNvCxnSpPr>
          <p:nvPr/>
        </p:nvCxnSpPr>
        <p:spPr>
          <a:xfrm>
            <a:off x="8180691" y="1619804"/>
            <a:ext cx="598200" cy="5223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13" name="Google Shape;813;p66"/>
          <p:cNvCxnSpPr>
            <a:stCxn id="808" idx="2"/>
            <a:endCxn id="810" idx="0"/>
          </p:cNvCxnSpPr>
          <p:nvPr/>
        </p:nvCxnSpPr>
        <p:spPr>
          <a:xfrm>
            <a:off x="8066671" y="1653648"/>
            <a:ext cx="101100" cy="488400"/>
          </a:xfrm>
          <a:prstGeom prst="straightConnector1">
            <a:avLst/>
          </a:prstGeom>
          <a:noFill/>
          <a:ln cap="flat" cmpd="sng" w="57150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14" name="Google Shape;814;p66"/>
          <p:cNvSpPr/>
          <p:nvPr/>
        </p:nvSpPr>
        <p:spPr>
          <a:xfrm>
            <a:off x="7905422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5715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5" name="Google Shape;815;p66"/>
          <p:cNvCxnSpPr>
            <a:stCxn id="810" idx="2"/>
            <a:endCxn id="814" idx="0"/>
          </p:cNvCxnSpPr>
          <p:nvPr/>
        </p:nvCxnSpPr>
        <p:spPr>
          <a:xfrm>
            <a:off x="8167708" y="2355726"/>
            <a:ext cx="52200" cy="594000"/>
          </a:xfrm>
          <a:prstGeom prst="straightConnector1">
            <a:avLst/>
          </a:prstGeom>
          <a:noFill/>
          <a:ln cap="flat" cmpd="sng" w="57150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16" name="Google Shape;816;p66"/>
          <p:cNvCxnSpPr>
            <a:stCxn id="807" idx="6"/>
            <a:endCxn id="817" idx="0"/>
          </p:cNvCxnSpPr>
          <p:nvPr/>
        </p:nvCxnSpPr>
        <p:spPr>
          <a:xfrm>
            <a:off x="5954494" y="1207440"/>
            <a:ext cx="403200" cy="181500"/>
          </a:xfrm>
          <a:prstGeom prst="straightConnector1">
            <a:avLst/>
          </a:prstGeom>
          <a:noFill/>
          <a:ln cap="flat" cmpd="sng" w="57150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18" name="Google Shape;818;p66"/>
          <p:cNvCxnSpPr>
            <a:stCxn id="817" idx="5"/>
            <a:endCxn id="819" idx="0"/>
          </p:cNvCxnSpPr>
          <p:nvPr/>
        </p:nvCxnSpPr>
        <p:spPr>
          <a:xfrm flipH="1">
            <a:off x="6224300" y="1585959"/>
            <a:ext cx="19500" cy="5562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20" name="Google Shape;820;p66"/>
          <p:cNvCxnSpPr>
            <a:stCxn id="817" idx="6"/>
          </p:cNvCxnSpPr>
          <p:nvPr/>
        </p:nvCxnSpPr>
        <p:spPr>
          <a:xfrm>
            <a:off x="6471841" y="1585959"/>
            <a:ext cx="844200" cy="5562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21" name="Google Shape;821;p66"/>
          <p:cNvCxnSpPr>
            <a:stCxn id="819" idx="2"/>
            <a:endCxn id="822" idx="0"/>
          </p:cNvCxnSpPr>
          <p:nvPr/>
        </p:nvCxnSpPr>
        <p:spPr>
          <a:xfrm flipH="1">
            <a:off x="6112967" y="2355726"/>
            <a:ext cx="1113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23" name="Google Shape;823;p66"/>
          <p:cNvCxnSpPr>
            <a:stCxn id="819" idx="5"/>
            <a:endCxn id="824" idx="0"/>
          </p:cNvCxnSpPr>
          <p:nvPr/>
        </p:nvCxnSpPr>
        <p:spPr>
          <a:xfrm flipH="1">
            <a:off x="5562446" y="2324443"/>
            <a:ext cx="547800" cy="6306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25" name="Google Shape;825;p66"/>
          <p:cNvCxnSpPr>
            <a:stCxn id="807" idx="3"/>
            <a:endCxn id="826" idx="0"/>
          </p:cNvCxnSpPr>
          <p:nvPr/>
        </p:nvCxnSpPr>
        <p:spPr>
          <a:xfrm flipH="1">
            <a:off x="2788894" y="1092877"/>
            <a:ext cx="2673900" cy="344700"/>
          </a:xfrm>
          <a:prstGeom prst="straightConnector1">
            <a:avLst/>
          </a:prstGeom>
          <a:noFill/>
          <a:ln cap="flat" cmpd="sng" w="57150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17" name="Google Shape;817;p66"/>
          <p:cNvSpPr/>
          <p:nvPr/>
        </p:nvSpPr>
        <p:spPr>
          <a:xfrm>
            <a:off x="6196571" y="1388697"/>
            <a:ext cx="322499" cy="23110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66"/>
          <p:cNvSpPr/>
          <p:nvPr/>
        </p:nvSpPr>
        <p:spPr>
          <a:xfrm>
            <a:off x="6973380" y="2142111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66"/>
          <p:cNvSpPr/>
          <p:nvPr/>
        </p:nvSpPr>
        <p:spPr>
          <a:xfrm>
            <a:off x="6519070" y="2142111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829" name="Google Shape;829;p66"/>
          <p:cNvCxnSpPr>
            <a:stCxn id="817" idx="2"/>
            <a:endCxn id="828" idx="0"/>
          </p:cNvCxnSpPr>
          <p:nvPr/>
        </p:nvCxnSpPr>
        <p:spPr>
          <a:xfrm>
            <a:off x="6357821" y="1619804"/>
            <a:ext cx="321600" cy="522300"/>
          </a:xfrm>
          <a:prstGeom prst="straightConnector1">
            <a:avLst/>
          </a:prstGeom>
          <a:noFill/>
          <a:ln cap="flat" cmpd="sng" w="57150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30" name="Google Shape;830;p66"/>
          <p:cNvSpPr/>
          <p:nvPr/>
        </p:nvSpPr>
        <p:spPr>
          <a:xfrm>
            <a:off x="6471841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5715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1" name="Google Shape;831;p66"/>
          <p:cNvCxnSpPr>
            <a:endCxn id="830" idx="0"/>
          </p:cNvCxnSpPr>
          <p:nvPr/>
        </p:nvCxnSpPr>
        <p:spPr>
          <a:xfrm>
            <a:off x="6734127" y="2355726"/>
            <a:ext cx="52200" cy="594000"/>
          </a:xfrm>
          <a:prstGeom prst="straightConnector1">
            <a:avLst/>
          </a:prstGeom>
          <a:noFill/>
          <a:ln cap="flat" cmpd="sng" w="57150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19" name="Google Shape;819;p66"/>
          <p:cNvSpPr/>
          <p:nvPr/>
        </p:nvSpPr>
        <p:spPr>
          <a:xfrm>
            <a:off x="6063017" y="2142111"/>
            <a:ext cx="322499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822" name="Google Shape;822;p66"/>
          <p:cNvSpPr/>
          <p:nvPr/>
        </p:nvSpPr>
        <p:spPr>
          <a:xfrm>
            <a:off x="5798603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66"/>
          <p:cNvSpPr/>
          <p:nvPr/>
        </p:nvSpPr>
        <p:spPr>
          <a:xfrm>
            <a:off x="5402067" y="2955115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832" name="Google Shape;832;p66"/>
          <p:cNvCxnSpPr>
            <a:stCxn id="826" idx="5"/>
            <a:endCxn id="833" idx="0"/>
          </p:cNvCxnSpPr>
          <p:nvPr/>
        </p:nvCxnSpPr>
        <p:spPr>
          <a:xfrm flipH="1">
            <a:off x="2213013" y="1619956"/>
            <a:ext cx="462000" cy="5199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34" name="Google Shape;834;p66"/>
          <p:cNvCxnSpPr>
            <a:stCxn id="826" idx="2"/>
            <a:endCxn id="835" idx="4"/>
          </p:cNvCxnSpPr>
          <p:nvPr/>
        </p:nvCxnSpPr>
        <p:spPr>
          <a:xfrm>
            <a:off x="2789034" y="1651239"/>
            <a:ext cx="883800" cy="52440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36" name="Google Shape;836;p66"/>
          <p:cNvCxnSpPr>
            <a:stCxn id="826" idx="6"/>
            <a:endCxn id="837" idx="4"/>
          </p:cNvCxnSpPr>
          <p:nvPr/>
        </p:nvCxnSpPr>
        <p:spPr>
          <a:xfrm>
            <a:off x="2903054" y="1619956"/>
            <a:ext cx="1991400" cy="555900"/>
          </a:xfrm>
          <a:prstGeom prst="straightConnector1">
            <a:avLst/>
          </a:prstGeom>
          <a:noFill/>
          <a:ln cap="flat" cmpd="sng" w="57150">
            <a:solidFill>
              <a:srgbClr val="4A7E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38" name="Google Shape;838;p66"/>
          <p:cNvCxnSpPr>
            <a:stCxn id="835" idx="2"/>
            <a:endCxn id="839" idx="0"/>
          </p:cNvCxnSpPr>
          <p:nvPr/>
        </p:nvCxnSpPr>
        <p:spPr>
          <a:xfrm>
            <a:off x="3786889" y="2358157"/>
            <a:ext cx="361800" cy="5886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40" name="Google Shape;840;p66"/>
          <p:cNvCxnSpPr>
            <a:stCxn id="835" idx="2"/>
            <a:endCxn id="841" idx="0"/>
          </p:cNvCxnSpPr>
          <p:nvPr/>
        </p:nvCxnSpPr>
        <p:spPr>
          <a:xfrm flipH="1">
            <a:off x="3575089" y="2358157"/>
            <a:ext cx="211800" cy="5940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42" name="Google Shape;842;p66"/>
          <p:cNvCxnSpPr>
            <a:stCxn id="833" idx="2"/>
            <a:endCxn id="843" idx="0"/>
          </p:cNvCxnSpPr>
          <p:nvPr/>
        </p:nvCxnSpPr>
        <p:spPr>
          <a:xfrm>
            <a:off x="2212970" y="2353317"/>
            <a:ext cx="657300" cy="5964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44" name="Google Shape;844;p66"/>
          <p:cNvCxnSpPr>
            <a:stCxn id="833" idx="2"/>
            <a:endCxn id="845" idx="0"/>
          </p:cNvCxnSpPr>
          <p:nvPr/>
        </p:nvCxnSpPr>
        <p:spPr>
          <a:xfrm flipH="1">
            <a:off x="2212070" y="2353317"/>
            <a:ext cx="900" cy="5964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46" name="Google Shape;846;p66"/>
          <p:cNvCxnSpPr>
            <a:stCxn id="833" idx="2"/>
            <a:endCxn id="847" idx="0"/>
          </p:cNvCxnSpPr>
          <p:nvPr/>
        </p:nvCxnSpPr>
        <p:spPr>
          <a:xfrm flipH="1">
            <a:off x="1132970" y="2353317"/>
            <a:ext cx="1080000" cy="5964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48" name="Google Shape;848;p66"/>
          <p:cNvSpPr/>
          <p:nvPr/>
        </p:nvSpPr>
        <p:spPr>
          <a:xfrm>
            <a:off x="5206928" y="3543858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9" name="Google Shape;849;p66"/>
          <p:cNvCxnSpPr>
            <a:endCxn id="848" idx="0"/>
          </p:cNvCxnSpPr>
          <p:nvPr/>
        </p:nvCxnSpPr>
        <p:spPr>
          <a:xfrm>
            <a:off x="5562548" y="3168730"/>
            <a:ext cx="0" cy="375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37" name="Google Shape;837;p66"/>
          <p:cNvSpPr/>
          <p:nvPr/>
        </p:nvSpPr>
        <p:spPr>
          <a:xfrm>
            <a:off x="4847537" y="2144543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50" name="Google Shape;850;p66"/>
          <p:cNvSpPr/>
          <p:nvPr/>
        </p:nvSpPr>
        <p:spPr>
          <a:xfrm>
            <a:off x="4693525" y="296676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5715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1" name="Google Shape;851;p66"/>
          <p:cNvCxnSpPr>
            <a:stCxn id="837" idx="2"/>
            <a:endCxn id="850" idx="0"/>
          </p:cNvCxnSpPr>
          <p:nvPr/>
        </p:nvCxnSpPr>
        <p:spPr>
          <a:xfrm>
            <a:off x="5008018" y="2358157"/>
            <a:ext cx="0" cy="608700"/>
          </a:xfrm>
          <a:prstGeom prst="straightConnector1">
            <a:avLst/>
          </a:prstGeom>
          <a:noFill/>
          <a:ln cap="flat" cmpd="sng" w="57150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35" name="Google Shape;835;p66"/>
          <p:cNvSpPr/>
          <p:nvPr/>
        </p:nvSpPr>
        <p:spPr>
          <a:xfrm>
            <a:off x="3625639" y="2144543"/>
            <a:ext cx="322499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839" name="Google Shape;839;p66"/>
          <p:cNvSpPr/>
          <p:nvPr/>
        </p:nvSpPr>
        <p:spPr>
          <a:xfrm>
            <a:off x="3834098" y="2946795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66"/>
          <p:cNvSpPr/>
          <p:nvPr/>
        </p:nvSpPr>
        <p:spPr>
          <a:xfrm>
            <a:off x="3414627" y="2952201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52" name="Google Shape;852;p66"/>
          <p:cNvSpPr/>
          <p:nvPr/>
        </p:nvSpPr>
        <p:spPr>
          <a:xfrm>
            <a:off x="3219488" y="3534190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3" name="Google Shape;853;p66"/>
          <p:cNvCxnSpPr>
            <a:stCxn id="841" idx="2"/>
            <a:endCxn id="852" idx="0"/>
          </p:cNvCxnSpPr>
          <p:nvPr/>
        </p:nvCxnSpPr>
        <p:spPr>
          <a:xfrm>
            <a:off x="3575108" y="3165816"/>
            <a:ext cx="0" cy="3684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54" name="Google Shape;854;p66"/>
          <p:cNvCxnSpPr>
            <a:stCxn id="855" idx="2"/>
            <a:endCxn id="856" idx="0"/>
          </p:cNvCxnSpPr>
          <p:nvPr/>
        </p:nvCxnSpPr>
        <p:spPr>
          <a:xfrm>
            <a:off x="484009" y="3757473"/>
            <a:ext cx="9900" cy="54240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57" name="Google Shape;857;p66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Nim's Game</a:t>
            </a:r>
            <a:endParaRPr/>
          </a:p>
        </p:txBody>
      </p:sp>
      <p:sp>
        <p:nvSpPr>
          <p:cNvPr id="833" name="Google Shape;833;p66"/>
          <p:cNvSpPr/>
          <p:nvPr/>
        </p:nvSpPr>
        <p:spPr>
          <a:xfrm>
            <a:off x="2051720" y="2139702"/>
            <a:ext cx="322499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66"/>
          <p:cNvSpPr/>
          <p:nvPr/>
        </p:nvSpPr>
        <p:spPr>
          <a:xfrm>
            <a:off x="2555776" y="294979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66"/>
          <p:cNvSpPr/>
          <p:nvPr/>
        </p:nvSpPr>
        <p:spPr>
          <a:xfrm>
            <a:off x="2051720" y="2949792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47" name="Google Shape;847;p66"/>
          <p:cNvSpPr/>
          <p:nvPr/>
        </p:nvSpPr>
        <p:spPr>
          <a:xfrm>
            <a:off x="971600" y="2949792"/>
            <a:ext cx="322499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858" name="Google Shape;858;p66"/>
          <p:cNvSpPr/>
          <p:nvPr/>
        </p:nvSpPr>
        <p:spPr>
          <a:xfrm>
            <a:off x="1835696" y="3543858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66"/>
          <p:cNvSpPr/>
          <p:nvPr/>
        </p:nvSpPr>
        <p:spPr>
          <a:xfrm>
            <a:off x="899592" y="3543858"/>
            <a:ext cx="711240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66"/>
          <p:cNvSpPr/>
          <p:nvPr/>
        </p:nvSpPr>
        <p:spPr>
          <a:xfrm>
            <a:off x="323528" y="3543858"/>
            <a:ext cx="320962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56" name="Google Shape;856;p66"/>
          <p:cNvSpPr/>
          <p:nvPr/>
        </p:nvSpPr>
        <p:spPr>
          <a:xfrm>
            <a:off x="179512" y="4299942"/>
            <a:ext cx="628986" cy="216024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0" name="Google Shape;860;p66"/>
          <p:cNvCxnSpPr>
            <a:stCxn id="845" idx="2"/>
            <a:endCxn id="858" idx="0"/>
          </p:cNvCxnSpPr>
          <p:nvPr/>
        </p:nvCxnSpPr>
        <p:spPr>
          <a:xfrm flipH="1">
            <a:off x="2191201" y="3163407"/>
            <a:ext cx="21000" cy="3804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61" name="Google Shape;861;p66"/>
          <p:cNvCxnSpPr>
            <a:stCxn id="847" idx="2"/>
            <a:endCxn id="859" idx="0"/>
          </p:cNvCxnSpPr>
          <p:nvPr/>
        </p:nvCxnSpPr>
        <p:spPr>
          <a:xfrm>
            <a:off x="1132850" y="3163407"/>
            <a:ext cx="122400" cy="3804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62" name="Google Shape;862;p66"/>
          <p:cNvCxnSpPr>
            <a:stCxn id="847" idx="2"/>
            <a:endCxn id="855" idx="0"/>
          </p:cNvCxnSpPr>
          <p:nvPr/>
        </p:nvCxnSpPr>
        <p:spPr>
          <a:xfrm flipH="1">
            <a:off x="483950" y="3163407"/>
            <a:ext cx="648900" cy="3804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26" name="Google Shape;826;p66"/>
          <p:cNvSpPr/>
          <p:nvPr/>
        </p:nvSpPr>
        <p:spPr>
          <a:xfrm>
            <a:off x="2627784" y="1437624"/>
            <a:ext cx="322499" cy="213615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66"/>
          <p:cNvSpPr txBox="1"/>
          <p:nvPr/>
        </p:nvSpPr>
        <p:spPr>
          <a:xfrm rot="-390206">
            <a:off x="4064435" y="1175058"/>
            <a:ext cx="757751" cy="279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66"/>
          <p:cNvSpPr txBox="1"/>
          <p:nvPr/>
        </p:nvSpPr>
        <p:spPr>
          <a:xfrm rot="927843">
            <a:off x="3532949" y="1644974"/>
            <a:ext cx="1261730" cy="28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66"/>
          <p:cNvSpPr txBox="1"/>
          <p:nvPr/>
        </p:nvSpPr>
        <p:spPr>
          <a:xfrm rot="1525972">
            <a:off x="5495362" y="1306964"/>
            <a:ext cx="817638" cy="306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66"/>
          <p:cNvSpPr txBox="1"/>
          <p:nvPr/>
        </p:nvSpPr>
        <p:spPr>
          <a:xfrm rot="629972">
            <a:off x="6624595" y="1030770"/>
            <a:ext cx="947283" cy="283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takes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66"/>
          <p:cNvSpPr txBox="1"/>
          <p:nvPr/>
        </p:nvSpPr>
        <p:spPr>
          <a:xfrm rot="3308732">
            <a:off x="6384130" y="1724577"/>
            <a:ext cx="708291" cy="351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66"/>
          <p:cNvSpPr txBox="1"/>
          <p:nvPr/>
        </p:nvSpPr>
        <p:spPr>
          <a:xfrm rot="4495212">
            <a:off x="7581085" y="1717703"/>
            <a:ext cx="665668" cy="366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69" name="Google Shape;869;p66"/>
          <p:cNvSpPr txBox="1"/>
          <p:nvPr/>
        </p:nvSpPr>
        <p:spPr>
          <a:xfrm rot="5400000">
            <a:off x="4975151" y="2456631"/>
            <a:ext cx="5711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66"/>
          <p:cNvSpPr txBox="1"/>
          <p:nvPr/>
        </p:nvSpPr>
        <p:spPr>
          <a:xfrm rot="4913952">
            <a:off x="6702095" y="2457086"/>
            <a:ext cx="573639" cy="368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66"/>
          <p:cNvSpPr txBox="1"/>
          <p:nvPr/>
        </p:nvSpPr>
        <p:spPr>
          <a:xfrm rot="4978513">
            <a:off x="8142564" y="2456973"/>
            <a:ext cx="573019" cy="36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68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Coin Game</a:t>
            </a:r>
            <a:endParaRPr/>
          </a:p>
        </p:txBody>
      </p:sp>
      <p:sp>
        <p:nvSpPr>
          <p:cNvPr id="883" name="Google Shape;883;p68"/>
          <p:cNvSpPr/>
          <p:nvPr/>
        </p:nvSpPr>
        <p:spPr>
          <a:xfrm>
            <a:off x="457200" y="1028700"/>
            <a:ext cx="822960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Assume that you have 4 coins, and you know that 3 are OK but </a:t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is bad. You know that the bad coin has a different weight </a:t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 the good coins, but you don’t know whether it’s heavier or </a:t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lighter. Figure out how, using only a balance scale, you can find </a:t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 which is the bad coin using just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weightings.</a:t>
            </a:r>
            <a:endParaRPr/>
          </a:p>
        </p:txBody>
      </p:sp>
      <p:pic>
        <p:nvPicPr>
          <p:cNvPr id="884" name="Google Shape;88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875" y="2914650"/>
            <a:ext cx="192405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69"/>
          <p:cNvSpPr/>
          <p:nvPr/>
        </p:nvSpPr>
        <p:spPr>
          <a:xfrm>
            <a:off x="457200" y="1028700"/>
            <a:ext cx="822960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Tree: 4 coins (ABCD)</a:t>
            </a:r>
            <a:endParaRPr/>
          </a:p>
        </p:txBody>
      </p:sp>
      <p:pic>
        <p:nvPicPr>
          <p:cNvPr id="892" name="Google Shape;89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90" y="1717010"/>
            <a:ext cx="6689114" cy="2395279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69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Coin Game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70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Tower of Hanoi</a:t>
            </a:r>
            <a:endParaRPr/>
          </a:p>
        </p:txBody>
      </p:sp>
      <p:sp>
        <p:nvSpPr>
          <p:cNvPr id="901" name="Google Shape;901;p70"/>
          <p:cNvSpPr/>
          <p:nvPr/>
        </p:nvSpPr>
        <p:spPr>
          <a:xfrm>
            <a:off x="457200" y="1028700"/>
            <a:ext cx="822960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Setup:</a:t>
            </a:r>
            <a:endParaRPr/>
          </a:p>
          <a:p>
            <a:pPr indent="-214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4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4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4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1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</a:t>
            </a: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move all disks from starting point to end point</a:t>
            </a:r>
            <a:endParaRPr/>
          </a:p>
          <a:p>
            <a:pPr indent="-341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Rules</a:t>
            </a: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you can only move one disk at a time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    AND a disk cannot rest on top of a smaller disk</a:t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</a:pPr>
            <a:r>
              <a:rPr lang="en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https://www.mathsisfun.com/games/towerofhanoi.html</a:t>
            </a:r>
            <a:r>
              <a:rPr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2" name="Google Shape;902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6254" y="1653649"/>
            <a:ext cx="2726034" cy="1446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71"/>
          <p:cNvSpPr/>
          <p:nvPr/>
        </p:nvSpPr>
        <p:spPr>
          <a:xfrm>
            <a:off x="457200" y="1028700"/>
            <a:ext cx="822960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 writing an algorithm to solve the Tower of Hanoi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</a:t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8" name="Google Shape;908;p71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Tower of Hanoi</a:t>
            </a:r>
            <a:endParaRPr b="0" i="0" sz="3600" u="none" cap="none" strike="noStrike">
              <a:solidFill>
                <a:srgbClr val="0000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72"/>
          <p:cNvSpPr txBox="1"/>
          <p:nvPr>
            <p:ph idx="4294967295" type="body"/>
          </p:nvPr>
        </p:nvSpPr>
        <p:spPr>
          <a:xfrm>
            <a:off x="457200" y="1028432"/>
            <a:ext cx="4015075" cy="38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1281" lvl="0" marL="34128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Solution:</a:t>
            </a:r>
            <a:endParaRPr/>
          </a:p>
        </p:txBody>
      </p:sp>
      <p:sp>
        <p:nvSpPr>
          <p:cNvPr id="914" name="Google Shape;914;p72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Tower of Hanoi</a:t>
            </a:r>
            <a:endParaRPr b="0" i="0" sz="3600" u="none" cap="none" strike="noStrike">
              <a:solidFill>
                <a:srgbClr val="0000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915" name="Google Shape;91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1545636"/>
            <a:ext cx="44577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73"/>
          <p:cNvSpPr txBox="1"/>
          <p:nvPr>
            <p:ph idx="4294967295" type="body"/>
          </p:nvPr>
        </p:nvSpPr>
        <p:spPr>
          <a:xfrm>
            <a:off x="323528" y="951570"/>
            <a:ext cx="3960440" cy="1728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Iterative Algorithm:</a:t>
            </a:r>
            <a:endParaRPr sz="1400"/>
          </a:p>
          <a:p>
            <a:pPr indent="-328581" lvl="0" marL="341281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For an even number of disks:</a:t>
            </a:r>
            <a:endParaRPr sz="1400"/>
          </a:p>
          <a:p>
            <a:pPr indent="-271339" lvl="1" marL="74124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400"/>
              <a:buChar char="–"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move between pegs A and B</a:t>
            </a:r>
            <a:endParaRPr sz="1400"/>
          </a:p>
          <a:p>
            <a:pPr indent="-271339" lvl="1" marL="74124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400"/>
              <a:buChar char="–"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move between pegs A and C</a:t>
            </a:r>
            <a:endParaRPr sz="1400"/>
          </a:p>
          <a:p>
            <a:pPr indent="-271339" lvl="1" marL="74124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400"/>
              <a:buChar char="–"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move between pegs B and C</a:t>
            </a:r>
            <a:endParaRPr sz="1400"/>
          </a:p>
          <a:p>
            <a:pPr indent="-271339" lvl="1" marL="74124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400"/>
              <a:buChar char="–"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repeat until complete</a:t>
            </a:r>
            <a:endParaRPr sz="1400"/>
          </a:p>
          <a:p>
            <a:pPr indent="-226981" lvl="0" marL="341281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1" name="Google Shape;921;p73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Tower of Hanoi</a:t>
            </a:r>
            <a:endParaRPr b="0" i="0" sz="3600" u="none" cap="none" strike="noStrike">
              <a:solidFill>
                <a:srgbClr val="0000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922" name="Google Shape;92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2733768"/>
            <a:ext cx="44577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73"/>
          <p:cNvSpPr txBox="1"/>
          <p:nvPr/>
        </p:nvSpPr>
        <p:spPr>
          <a:xfrm>
            <a:off x="4427984" y="931420"/>
            <a:ext cx="3960300" cy="17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69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85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an odd number of disks:</a:t>
            </a:r>
            <a:endParaRPr/>
          </a:p>
          <a:p>
            <a:pPr indent="-271339" lvl="1" marL="741240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b="0" i="0" lang="en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move between pegs A and C</a:t>
            </a:r>
            <a:endParaRPr/>
          </a:p>
          <a:p>
            <a:pPr indent="-271339" lvl="1" marL="741240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b="0" i="0" lang="en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move between pegs A and B</a:t>
            </a:r>
            <a:endParaRPr/>
          </a:p>
          <a:p>
            <a:pPr indent="-271339" lvl="1" marL="741240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b="0" i="0" lang="en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move between pegs B and C</a:t>
            </a:r>
            <a:endParaRPr/>
          </a:p>
          <a:p>
            <a:pPr indent="-271339" lvl="1" marL="741240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b="0" i="0" lang="en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repeat until complete</a:t>
            </a:r>
            <a:endParaRPr/>
          </a:p>
          <a:p>
            <a:pPr indent="-2269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74"/>
          <p:cNvSpPr txBox="1"/>
          <p:nvPr>
            <p:ph idx="4294967295" type="body"/>
          </p:nvPr>
        </p:nvSpPr>
        <p:spPr>
          <a:xfrm>
            <a:off x="457200" y="1028432"/>
            <a:ext cx="4015075" cy="38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1281" lvl="0" marL="34128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Solution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929" name="Google Shape;929;p74"/>
          <p:cNvSpPr txBox="1"/>
          <p:nvPr>
            <p:ph idx="4294967295" type="body"/>
          </p:nvPr>
        </p:nvSpPr>
        <p:spPr>
          <a:xfrm>
            <a:off x="4673160" y="1028432"/>
            <a:ext cx="4015075" cy="38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1281" lvl="0" marL="34128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Recursive Algorithm:</a:t>
            </a:r>
            <a:endParaRPr/>
          </a:p>
          <a:p>
            <a:pPr indent="-284039" lvl="1" marL="74124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number of discs = n</a:t>
            </a:r>
            <a:endParaRPr/>
          </a:p>
          <a:p>
            <a:pPr indent="-284039" lvl="1" marL="74124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move </a:t>
            </a:r>
            <a:r>
              <a:rPr i="1" lang="en" sz="1800"/>
              <a:t>n</a:t>
            </a:r>
            <a:r>
              <a:rPr lang="en" sz="1800"/>
              <a:t>−1 discs from A to B. This leaves disc </a:t>
            </a:r>
            <a:r>
              <a:rPr i="1" lang="en" sz="1800"/>
              <a:t>n</a:t>
            </a:r>
            <a:r>
              <a:rPr lang="en" sz="1800"/>
              <a:t> alone on peg A</a:t>
            </a:r>
            <a:endParaRPr/>
          </a:p>
          <a:p>
            <a:pPr indent="-284039" lvl="1" marL="74124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move disc </a:t>
            </a:r>
            <a:r>
              <a:rPr i="1" lang="en" sz="1800"/>
              <a:t>n</a:t>
            </a:r>
            <a:r>
              <a:rPr lang="en" sz="1800"/>
              <a:t> from A to C</a:t>
            </a:r>
            <a:endParaRPr/>
          </a:p>
          <a:p>
            <a:pPr indent="-284039" lvl="1" marL="74124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move </a:t>
            </a:r>
            <a:r>
              <a:rPr i="1" lang="en" sz="1800"/>
              <a:t>n</a:t>
            </a:r>
            <a:r>
              <a:rPr lang="en" sz="1800"/>
              <a:t>−1 discs from B to C so they sit on disc </a:t>
            </a:r>
            <a:r>
              <a:rPr i="1" lang="en" sz="1800"/>
              <a:t>n</a:t>
            </a:r>
            <a:endParaRPr sz="1800"/>
          </a:p>
          <a:p>
            <a:pPr indent="-226981" lvl="0" marL="341281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id="930" name="Google Shape;93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7" y="1383615"/>
            <a:ext cx="1050131" cy="55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591" y="2305481"/>
            <a:ext cx="1021553" cy="50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577" y="3219824"/>
            <a:ext cx="942975" cy="52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5577" y="4137925"/>
            <a:ext cx="914397" cy="542927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74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Overlock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Overlock"/>
                <a:ea typeface="Overlock"/>
                <a:cs typeface="Overlock"/>
                <a:sym typeface="Overlock"/>
              </a:rPr>
              <a:t>Tower of Hanoi</a:t>
            </a:r>
            <a:endParaRPr b="0" i="0" sz="3600" u="none" cap="none" strike="noStrike">
              <a:solidFill>
                <a:srgbClr val="000066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e sedol" id="939" name="Google Shape;939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41475"/>
            <a:ext cx="2480726" cy="186055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75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Applications</a:t>
            </a:r>
            <a:endParaRPr b="0" i="0" sz="3600" u="none" cap="none" strike="noStrike">
              <a:solidFill>
                <a:srgbClr val="0000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41" name="Google Shape;941;p75"/>
          <p:cNvSpPr/>
          <p:nvPr/>
        </p:nvSpPr>
        <p:spPr>
          <a:xfrm>
            <a:off x="457200" y="1028700"/>
            <a:ext cx="8229600" cy="54923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lgorithms 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play all sorts of games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deep blue" id="942" name="Google Shape;942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532400"/>
            <a:ext cx="2569250" cy="1926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BM watson" id="943" name="Google Shape;943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0375" y="2928250"/>
            <a:ext cx="2632451" cy="1974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ck" id="944" name="Google Shape;944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2100" y="3019275"/>
            <a:ext cx="2569249" cy="1926937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75"/>
          <p:cNvSpPr/>
          <p:nvPr/>
        </p:nvSpPr>
        <p:spPr>
          <a:xfrm>
            <a:off x="6613900" y="3083050"/>
            <a:ext cx="351050" cy="152625"/>
          </a:xfrm>
          <a:prstGeom prst="flowChartProcess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75"/>
          <p:cNvSpPr txBox="1"/>
          <p:nvPr/>
        </p:nvSpPr>
        <p:spPr>
          <a:xfrm>
            <a:off x="6554525" y="2982363"/>
            <a:ext cx="622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2022</a:t>
            </a:r>
            <a:endParaRPr b="1"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0"/>
          <p:cNvSpPr/>
          <p:nvPr/>
        </p:nvSpPr>
        <p:spPr>
          <a:xfrm>
            <a:off x="1371600" y="171450"/>
            <a:ext cx="7315218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Sudoku</a:t>
            </a:r>
            <a:endParaRPr/>
          </a:p>
        </p:txBody>
      </p:sp>
      <p:sp>
        <p:nvSpPr>
          <p:cNvPr id="163" name="Google Shape;163;p40"/>
          <p:cNvSpPr/>
          <p:nvPr/>
        </p:nvSpPr>
        <p:spPr>
          <a:xfrm>
            <a:off x="457200" y="4085601"/>
            <a:ext cx="82296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Rule</a:t>
            </a: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can’t have the same number appear twice in any column, row, or box. </a:t>
            </a:r>
            <a:endParaRPr/>
          </a:p>
        </p:txBody>
      </p:sp>
      <p:pic>
        <p:nvPicPr>
          <p:cNvPr id="164" name="Google Shape;16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7978" y="1182292"/>
            <a:ext cx="2814639" cy="27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0"/>
          <p:cNvSpPr txBox="1"/>
          <p:nvPr/>
        </p:nvSpPr>
        <p:spPr>
          <a:xfrm>
            <a:off x="3573150" y="130485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40"/>
          <p:cNvSpPr txBox="1"/>
          <p:nvPr/>
        </p:nvSpPr>
        <p:spPr>
          <a:xfrm>
            <a:off x="4264175" y="130485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3,4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76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At Columbia</a:t>
            </a:r>
            <a:endParaRPr b="0" i="0" sz="3600" u="none" cap="none" strike="noStrike">
              <a:solidFill>
                <a:srgbClr val="0000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52" name="Google Shape;952;p76"/>
          <p:cNvSpPr/>
          <p:nvPr/>
        </p:nvSpPr>
        <p:spPr>
          <a:xfrm>
            <a:off x="457200" y="1028700"/>
            <a:ext cx="8229600" cy="18859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1" lvl="0" marL="3412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Algorithms classes at CU:</a:t>
            </a:r>
            <a:endParaRPr/>
          </a:p>
          <a:p>
            <a:pPr indent="-1888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1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CSCI 3261: Computer Science Theory</a:t>
            </a:r>
            <a:endParaRPr/>
          </a:p>
          <a:p>
            <a:pPr indent="-341281" lvl="0" marL="34128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CSOR 4231: Analysis of Algorithms</a:t>
            </a:r>
            <a:endParaRPr/>
          </a:p>
          <a:p>
            <a:pPr indent="-341280" lvl="0" marL="34128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CSCI 4236: Introduction to Computational Complexity</a:t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...and more at advanced levels.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77"/>
          <p:cNvSpPr/>
          <p:nvPr/>
        </p:nvSpPr>
        <p:spPr>
          <a:xfrm>
            <a:off x="1371600" y="171450"/>
            <a:ext cx="73152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At Columbia</a:t>
            </a:r>
            <a:endParaRPr b="0" i="0" sz="3600" u="none" cap="none" strike="noStrike">
              <a:solidFill>
                <a:srgbClr val="0000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58" name="Google Shape;958;p77"/>
          <p:cNvSpPr/>
          <p:nvPr/>
        </p:nvSpPr>
        <p:spPr>
          <a:xfrm>
            <a:off x="457200" y="914800"/>
            <a:ext cx="8229600" cy="43929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28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Many</a:t>
            </a:r>
            <a:r>
              <a:rPr b="0" i="0" lang="en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professors conduct research on algorithms</a:t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://www.cs.columbia.edu/%7Emihalis/662%20%282%29.jpg" id="959" name="Google Shape;959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626" y="1495739"/>
            <a:ext cx="1763925" cy="135373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://www.cs.columbia.edu/%7Exichen/Homepage/Welcome_files/shapeimage_1.png" id="960" name="Google Shape;96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2114" y="1403825"/>
            <a:ext cx="1973312" cy="111821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61" name="Google Shape;961;p77"/>
          <p:cNvSpPr txBox="1"/>
          <p:nvPr/>
        </p:nvSpPr>
        <p:spPr>
          <a:xfrm>
            <a:off x="199603" y="2858288"/>
            <a:ext cx="3240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Mihalis Yannakakis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2" name="Google Shape;962;p77"/>
          <p:cNvSpPr txBox="1"/>
          <p:nvPr/>
        </p:nvSpPr>
        <p:spPr>
          <a:xfrm>
            <a:off x="4327038" y="2616627"/>
            <a:ext cx="201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 Chen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3" name="Google Shape;963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3650" y="1317099"/>
            <a:ext cx="824947" cy="12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77"/>
          <p:cNvSpPr txBox="1"/>
          <p:nvPr/>
        </p:nvSpPr>
        <p:spPr>
          <a:xfrm>
            <a:off x="2339736" y="2571750"/>
            <a:ext cx="201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Cliff Stein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rocco servedio" id="965" name="Google Shape;965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9500" y="3287300"/>
            <a:ext cx="1903326" cy="11182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 result for tim roughgarden" id="966" name="Google Shape;966;p77"/>
          <p:cNvSpPr/>
          <p:nvPr/>
        </p:nvSpPr>
        <p:spPr>
          <a:xfrm>
            <a:off x="155575" y="-1371600"/>
            <a:ext cx="38100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tim roughgarden" id="967" name="Google Shape;967;p77"/>
          <p:cNvSpPr/>
          <p:nvPr/>
        </p:nvSpPr>
        <p:spPr>
          <a:xfrm>
            <a:off x="5182810" y="3389661"/>
            <a:ext cx="38100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tim roughgarden" id="968" name="Google Shape;968;p77"/>
          <p:cNvSpPr/>
          <p:nvPr/>
        </p:nvSpPr>
        <p:spPr>
          <a:xfrm>
            <a:off x="5030410" y="4538614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tim roughgarden" id="969" name="Google Shape;969;p77"/>
          <p:cNvSpPr/>
          <p:nvPr/>
        </p:nvSpPr>
        <p:spPr>
          <a:xfrm>
            <a:off x="5182810" y="4652914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tim roughgarden" id="970" name="Google Shape;970;p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63250" y="3071401"/>
            <a:ext cx="2131186" cy="119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hristos papadimitriou" id="971" name="Google Shape;971;p7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66747" y="3287301"/>
            <a:ext cx="1513559" cy="1517325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77"/>
          <p:cNvSpPr txBox="1"/>
          <p:nvPr/>
        </p:nvSpPr>
        <p:spPr>
          <a:xfrm>
            <a:off x="47203" y="4416892"/>
            <a:ext cx="2513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Rocco Servedio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3" name="Google Shape;973;p77"/>
          <p:cNvSpPr txBox="1"/>
          <p:nvPr/>
        </p:nvSpPr>
        <p:spPr>
          <a:xfrm>
            <a:off x="1911772" y="4804630"/>
            <a:ext cx="321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Christos Papadimitriou</a:t>
            </a:r>
            <a:endParaRPr/>
          </a:p>
        </p:txBody>
      </p:sp>
      <p:sp>
        <p:nvSpPr>
          <p:cNvPr id="974" name="Google Shape;974;p77"/>
          <p:cNvSpPr txBox="1"/>
          <p:nvPr/>
        </p:nvSpPr>
        <p:spPr>
          <a:xfrm>
            <a:off x="4479439" y="4258396"/>
            <a:ext cx="272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 Roughgarden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5" name="Google Shape;975;p77"/>
          <p:cNvSpPr txBox="1"/>
          <p:nvPr/>
        </p:nvSpPr>
        <p:spPr>
          <a:xfrm>
            <a:off x="6858350" y="4563550"/>
            <a:ext cx="43698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Omri Weinstein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6" name="Google Shape;976;p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21875" y="1323523"/>
            <a:ext cx="1513550" cy="145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7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2875" y="3135200"/>
            <a:ext cx="1011550" cy="1517324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77"/>
          <p:cNvSpPr txBox="1"/>
          <p:nvPr/>
        </p:nvSpPr>
        <p:spPr>
          <a:xfrm>
            <a:off x="6691451" y="2705900"/>
            <a:ext cx="2171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Alex Andoni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/>
          <p:nvPr/>
        </p:nvSpPr>
        <p:spPr>
          <a:xfrm>
            <a:off x="1371600" y="171450"/>
            <a:ext cx="7315218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Sudoku</a:t>
            </a:r>
            <a:endParaRPr/>
          </a:p>
        </p:txBody>
      </p:sp>
      <p:sp>
        <p:nvSpPr>
          <p:cNvPr id="174" name="Google Shape;174;p41"/>
          <p:cNvSpPr/>
          <p:nvPr/>
        </p:nvSpPr>
        <p:spPr>
          <a:xfrm>
            <a:off x="457200" y="4085601"/>
            <a:ext cx="82296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Rule</a:t>
            </a: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can’t have the same number appear twice in any column, row, or box. </a:t>
            </a:r>
            <a:endParaRPr/>
          </a:p>
        </p:txBody>
      </p:sp>
      <p:pic>
        <p:nvPicPr>
          <p:cNvPr id="175" name="Google Shape;17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7978" y="1182292"/>
            <a:ext cx="2814639" cy="27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1"/>
          <p:cNvSpPr txBox="1"/>
          <p:nvPr/>
        </p:nvSpPr>
        <p:spPr>
          <a:xfrm>
            <a:off x="3647950" y="12354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41"/>
          <p:cNvSpPr txBox="1"/>
          <p:nvPr/>
        </p:nvSpPr>
        <p:spPr>
          <a:xfrm>
            <a:off x="4363675" y="12745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"/>
          <p:cNvSpPr/>
          <p:nvPr/>
        </p:nvSpPr>
        <p:spPr>
          <a:xfrm>
            <a:off x="1371600" y="171450"/>
            <a:ext cx="7315218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Sudoku</a:t>
            </a:r>
            <a:endParaRPr/>
          </a:p>
        </p:txBody>
      </p:sp>
      <p:sp>
        <p:nvSpPr>
          <p:cNvPr id="185" name="Google Shape;185;p42"/>
          <p:cNvSpPr/>
          <p:nvPr/>
        </p:nvSpPr>
        <p:spPr>
          <a:xfrm>
            <a:off x="457200" y="4085601"/>
            <a:ext cx="82296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Rule</a:t>
            </a: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can’t have the same number appear twice in any column, row, or box. </a:t>
            </a:r>
            <a:endParaRPr/>
          </a:p>
        </p:txBody>
      </p:sp>
      <p:pic>
        <p:nvPicPr>
          <p:cNvPr id="186" name="Google Shape;18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7978" y="1182292"/>
            <a:ext cx="2814639" cy="27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2"/>
          <p:cNvSpPr txBox="1"/>
          <p:nvPr/>
        </p:nvSpPr>
        <p:spPr>
          <a:xfrm>
            <a:off x="3647950" y="12354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42"/>
          <p:cNvSpPr txBox="1"/>
          <p:nvPr/>
        </p:nvSpPr>
        <p:spPr>
          <a:xfrm>
            <a:off x="4363675" y="12745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42"/>
          <p:cNvSpPr txBox="1"/>
          <p:nvPr/>
        </p:nvSpPr>
        <p:spPr>
          <a:xfrm>
            <a:off x="2913150" y="263242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42"/>
          <p:cNvSpPr txBox="1"/>
          <p:nvPr/>
        </p:nvSpPr>
        <p:spPr>
          <a:xfrm>
            <a:off x="5007625" y="266347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42"/>
          <p:cNvSpPr txBox="1"/>
          <p:nvPr/>
        </p:nvSpPr>
        <p:spPr>
          <a:xfrm>
            <a:off x="3034875" y="257175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3"/>
          <p:cNvSpPr/>
          <p:nvPr/>
        </p:nvSpPr>
        <p:spPr>
          <a:xfrm>
            <a:off x="1371600" y="171450"/>
            <a:ext cx="7315218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Sudoku</a:t>
            </a:r>
            <a:endParaRPr/>
          </a:p>
        </p:txBody>
      </p:sp>
      <p:sp>
        <p:nvSpPr>
          <p:cNvPr id="199" name="Google Shape;199;p43"/>
          <p:cNvSpPr/>
          <p:nvPr/>
        </p:nvSpPr>
        <p:spPr>
          <a:xfrm>
            <a:off x="457200" y="4085601"/>
            <a:ext cx="82296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Rule</a:t>
            </a: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can’t have the same number appear twice in any column, row, or box. </a:t>
            </a:r>
            <a:endParaRPr/>
          </a:p>
        </p:txBody>
      </p:sp>
      <p:pic>
        <p:nvPicPr>
          <p:cNvPr id="200" name="Google Shape;20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7978" y="1182292"/>
            <a:ext cx="2814639" cy="27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3"/>
          <p:cNvSpPr txBox="1"/>
          <p:nvPr/>
        </p:nvSpPr>
        <p:spPr>
          <a:xfrm>
            <a:off x="3647950" y="12354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43"/>
          <p:cNvSpPr txBox="1"/>
          <p:nvPr/>
        </p:nvSpPr>
        <p:spPr>
          <a:xfrm>
            <a:off x="4363675" y="12745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43"/>
          <p:cNvSpPr txBox="1"/>
          <p:nvPr/>
        </p:nvSpPr>
        <p:spPr>
          <a:xfrm>
            <a:off x="2913150" y="263242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43"/>
          <p:cNvSpPr txBox="1"/>
          <p:nvPr/>
        </p:nvSpPr>
        <p:spPr>
          <a:xfrm>
            <a:off x="5007625" y="266347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43"/>
          <p:cNvSpPr txBox="1"/>
          <p:nvPr/>
        </p:nvSpPr>
        <p:spPr>
          <a:xfrm>
            <a:off x="3034875" y="257175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43"/>
          <p:cNvSpPr txBox="1"/>
          <p:nvPr/>
        </p:nvSpPr>
        <p:spPr>
          <a:xfrm>
            <a:off x="5122100" y="258727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4"/>
          <p:cNvSpPr/>
          <p:nvPr/>
        </p:nvSpPr>
        <p:spPr>
          <a:xfrm>
            <a:off x="1371600" y="171450"/>
            <a:ext cx="7315218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Sudoku</a:t>
            </a:r>
            <a:endParaRPr/>
          </a:p>
        </p:txBody>
      </p:sp>
      <p:sp>
        <p:nvSpPr>
          <p:cNvPr id="214" name="Google Shape;214;p44"/>
          <p:cNvSpPr/>
          <p:nvPr/>
        </p:nvSpPr>
        <p:spPr>
          <a:xfrm>
            <a:off x="457200" y="4085601"/>
            <a:ext cx="82296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Rule</a:t>
            </a: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can’t have the same number appear twice in any column, row, or box. </a:t>
            </a:r>
            <a:endParaRPr/>
          </a:p>
        </p:txBody>
      </p:sp>
      <p:pic>
        <p:nvPicPr>
          <p:cNvPr id="215" name="Google Shape;21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7978" y="1182292"/>
            <a:ext cx="2814639" cy="27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4"/>
          <p:cNvSpPr txBox="1"/>
          <p:nvPr/>
        </p:nvSpPr>
        <p:spPr>
          <a:xfrm>
            <a:off x="3647950" y="12354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44"/>
          <p:cNvSpPr txBox="1"/>
          <p:nvPr/>
        </p:nvSpPr>
        <p:spPr>
          <a:xfrm>
            <a:off x="4363675" y="12745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44"/>
          <p:cNvSpPr txBox="1"/>
          <p:nvPr/>
        </p:nvSpPr>
        <p:spPr>
          <a:xfrm>
            <a:off x="2913150" y="263242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44"/>
          <p:cNvSpPr txBox="1"/>
          <p:nvPr/>
        </p:nvSpPr>
        <p:spPr>
          <a:xfrm>
            <a:off x="5007625" y="266347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44"/>
          <p:cNvSpPr txBox="1"/>
          <p:nvPr/>
        </p:nvSpPr>
        <p:spPr>
          <a:xfrm>
            <a:off x="3034875" y="257175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44"/>
          <p:cNvSpPr txBox="1"/>
          <p:nvPr/>
        </p:nvSpPr>
        <p:spPr>
          <a:xfrm>
            <a:off x="5122100" y="258727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44"/>
          <p:cNvSpPr txBox="1"/>
          <p:nvPr/>
        </p:nvSpPr>
        <p:spPr>
          <a:xfrm>
            <a:off x="2974175" y="19345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2, 3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44"/>
          <p:cNvSpPr txBox="1"/>
          <p:nvPr/>
        </p:nvSpPr>
        <p:spPr>
          <a:xfrm>
            <a:off x="2913150" y="3359013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5"/>
          <p:cNvSpPr/>
          <p:nvPr/>
        </p:nvSpPr>
        <p:spPr>
          <a:xfrm>
            <a:off x="1371600" y="171450"/>
            <a:ext cx="7315218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Permanent Marker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Sudoku</a:t>
            </a:r>
            <a:endParaRPr/>
          </a:p>
        </p:txBody>
      </p:sp>
      <p:sp>
        <p:nvSpPr>
          <p:cNvPr id="231" name="Google Shape;231;p45"/>
          <p:cNvSpPr/>
          <p:nvPr/>
        </p:nvSpPr>
        <p:spPr>
          <a:xfrm>
            <a:off x="457200" y="4085601"/>
            <a:ext cx="822960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Rule</a:t>
            </a: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can’t have the same number appear twice in any column, row, or box. </a:t>
            </a:r>
            <a:endParaRPr/>
          </a:p>
        </p:txBody>
      </p:sp>
      <p:pic>
        <p:nvPicPr>
          <p:cNvPr id="232" name="Google Shape;23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7978" y="1182292"/>
            <a:ext cx="2814639" cy="27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5"/>
          <p:cNvSpPr txBox="1"/>
          <p:nvPr/>
        </p:nvSpPr>
        <p:spPr>
          <a:xfrm>
            <a:off x="3647950" y="12354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45"/>
          <p:cNvSpPr txBox="1"/>
          <p:nvPr/>
        </p:nvSpPr>
        <p:spPr>
          <a:xfrm>
            <a:off x="4363675" y="12745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45"/>
          <p:cNvSpPr txBox="1"/>
          <p:nvPr/>
        </p:nvSpPr>
        <p:spPr>
          <a:xfrm>
            <a:off x="2913150" y="263242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45"/>
          <p:cNvSpPr txBox="1"/>
          <p:nvPr/>
        </p:nvSpPr>
        <p:spPr>
          <a:xfrm>
            <a:off x="5007625" y="266347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45"/>
          <p:cNvSpPr txBox="1"/>
          <p:nvPr/>
        </p:nvSpPr>
        <p:spPr>
          <a:xfrm>
            <a:off x="3034875" y="257175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45"/>
          <p:cNvSpPr txBox="1"/>
          <p:nvPr/>
        </p:nvSpPr>
        <p:spPr>
          <a:xfrm>
            <a:off x="5122100" y="258727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45"/>
          <p:cNvSpPr txBox="1"/>
          <p:nvPr/>
        </p:nvSpPr>
        <p:spPr>
          <a:xfrm>
            <a:off x="2996925" y="1919325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45"/>
          <p:cNvSpPr txBox="1"/>
          <p:nvPr/>
        </p:nvSpPr>
        <p:spPr>
          <a:xfrm>
            <a:off x="3050375" y="3282800"/>
            <a:ext cx="5235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