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2"/>
  </p:notesMasterIdLst>
  <p:sldIdLst>
    <p:sldId id="386" r:id="rId2"/>
    <p:sldId id="272" r:id="rId3"/>
    <p:sldId id="348" r:id="rId4"/>
    <p:sldId id="346" r:id="rId5"/>
    <p:sldId id="349" r:id="rId6"/>
    <p:sldId id="351" r:id="rId7"/>
    <p:sldId id="352" r:id="rId8"/>
    <p:sldId id="350" r:id="rId9"/>
    <p:sldId id="384" r:id="rId10"/>
    <p:sldId id="393" r:id="rId11"/>
    <p:sldId id="365" r:id="rId12"/>
    <p:sldId id="259" r:id="rId13"/>
    <p:sldId id="320" r:id="rId14"/>
    <p:sldId id="366" r:id="rId15"/>
    <p:sldId id="279" r:id="rId16"/>
    <p:sldId id="300" r:id="rId17"/>
    <p:sldId id="316" r:id="rId18"/>
    <p:sldId id="368" r:id="rId19"/>
    <p:sldId id="392" r:id="rId20"/>
    <p:sldId id="369" r:id="rId21"/>
    <p:sldId id="371" r:id="rId22"/>
    <p:sldId id="290" r:id="rId23"/>
    <p:sldId id="329" r:id="rId24"/>
    <p:sldId id="263" r:id="rId25"/>
    <p:sldId id="275" r:id="rId26"/>
    <p:sldId id="276" r:id="rId27"/>
    <p:sldId id="277" r:id="rId28"/>
    <p:sldId id="278" r:id="rId29"/>
    <p:sldId id="395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90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5A8E2-2184-4143-84EC-2B11D562886E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5A70D-C324-EB4A-8408-96727E2A0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5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 am Parita and I am here to talk about my project – the Minimalist Camera. To understand this project, let’s first take a look at a traditional Camera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06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08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9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we call .. A </a:t>
            </a:r>
            <a:r>
              <a:rPr lang="en-US" dirty="0" err="1"/>
              <a:t>mixel</a:t>
            </a:r>
            <a:r>
              <a:rPr lang="en-US" dirty="0"/>
              <a:t>. All the light from the scene is modulated by the mask and then integrated to a single measurement by the </a:t>
            </a:r>
            <a:r>
              <a:rPr lang="en-US" dirty="0" err="1"/>
              <a:t>mixel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70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a minimalist camera tries to solve a problem without aiming to recover an image. How do we design such a camera?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4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Illustrate the design questions.</a:t>
            </a:r>
          </a:p>
          <a:p>
            <a:endParaRPr lang="en-US" dirty="0"/>
          </a:p>
          <a:p>
            <a:r>
              <a:rPr lang="en-US" dirty="0"/>
              <a:t>Which masks to pick?</a:t>
            </a:r>
          </a:p>
          <a:p>
            <a:endParaRPr lang="en-US" dirty="0"/>
          </a:p>
          <a:p>
            <a:r>
              <a:rPr lang="en-US" dirty="0"/>
              <a:t>Such that ….</a:t>
            </a:r>
          </a:p>
          <a:p>
            <a:endParaRPr lang="en-US" dirty="0"/>
          </a:p>
          <a:p>
            <a:r>
              <a:rPr lang="en-US" dirty="0"/>
              <a:t>We need minimum number of </a:t>
            </a:r>
            <a:r>
              <a:rPr lang="en-US" dirty="0" err="1"/>
              <a:t>mixels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10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one such application where given a scene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5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detect the object, we need to find the centroid or the coordinate of this point.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Scene -&gt; Camera System -&gt; (x, y)</a:t>
            </a:r>
          </a:p>
          <a:p>
            <a:r>
              <a:rPr lang="en-US" dirty="0"/>
              <a:t>                      |</a:t>
            </a:r>
          </a:p>
          <a:p>
            <a:r>
              <a:rPr lang="en-US" dirty="0"/>
              <a:t>                      V</a:t>
            </a:r>
          </a:p>
          <a:p>
            <a:r>
              <a:rPr lang="en-US" dirty="0"/>
              <a:t>     Design this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59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 single unit of measurement – before and after an object appears</a:t>
            </a:r>
            <a:br>
              <a:rPr lang="en-US" dirty="0"/>
            </a:br>
            <a:r>
              <a:rPr lang="en-US" dirty="0"/>
              <a:t>Place the two images side by side and show that we want to find the “centroid” of D(x, y) with formula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596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 single unit of measurement – before and after an object appears</a:t>
            </a:r>
            <a:br>
              <a:rPr lang="en-US" dirty="0"/>
            </a:br>
            <a:r>
              <a:rPr lang="en-US" dirty="0"/>
              <a:t>Place the two images side by side and show that we want to find the “centroid” of D(x, y) with formula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174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 single unit of measurement – before and after an object appears</a:t>
            </a:r>
            <a:br>
              <a:rPr lang="en-US" dirty="0"/>
            </a:br>
            <a:r>
              <a:rPr lang="en-US" dirty="0"/>
              <a:t>Place the two images side by side and show that we want to find the “centroid” of D(x, y) with formula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3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63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 single unit of measurement – before and after an object appears</a:t>
            </a:r>
            <a:br>
              <a:rPr lang="en-US" dirty="0"/>
            </a:br>
            <a:r>
              <a:rPr lang="en-US" dirty="0"/>
              <a:t>Place the two images side by side and show that we want to find the “centroid” of D(x, y) with formula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595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 single unit of measurement – before and after an object appears</a:t>
            </a:r>
            <a:br>
              <a:rPr lang="en-US" dirty="0"/>
            </a:br>
            <a:r>
              <a:rPr lang="en-US" dirty="0"/>
              <a:t>Place the two images side by side and show that we want to find the “centroid” of D(x, y) with formula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29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prototype includes four tiny cameras each of which gives one integrated scalar measurement of a </a:t>
            </a:r>
            <a:r>
              <a:rPr lang="en-US" dirty="0" err="1"/>
              <a:t>mixel</a:t>
            </a:r>
            <a:r>
              <a:rPr lang="en-US" dirty="0"/>
              <a:t>. The masks are printed on a transparent sheet of paper and slid into a slot in from of the cameras. The whole setup looks at the scene from a robotic arm mount.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80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videos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54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Slice It(x, y) should be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27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signal is sampled by a frequency determined by the velocity.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855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as the car moves faster, the frequency of the measured signal also increases. Thus the speed is encoded within the frequency of the measured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790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hence, can be extracted from the same.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427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results from the experiments using a prototype device shows that the predicted speed is very close to the expected measurement.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C439-FC4C-454E-AA99-8EB00365E6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93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training and show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7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585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err="1"/>
              <a:t>mincam</a:t>
            </a:r>
            <a:r>
              <a:rPr lang="en-US" dirty="0"/>
              <a:t> estimates the correct speed of the moving object with 2.85% error rate.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EC439-FC4C-454E-AA99-8EB00365E6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89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20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985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94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8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illustration and make it vertical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6C79D-1F27-6846-A44D-8DE7607128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3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3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7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3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11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3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4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4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6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6/16/19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Women in Computer Vision, CVPR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6/16/19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Women in Computer Vision, CVPR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AF0A-41B6-754D-B2EC-5BCAA3A51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04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2" Type="http://schemas.openxmlformats.org/officeDocument/2006/relationships/image" Target="../media/image33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3.jpe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e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0.png"/><Relationship Id="rId4" Type="http://schemas.openxmlformats.org/officeDocument/2006/relationships/image" Target="../media/image18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14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tags" Target="../tags/tag3.xml"/><Relationship Id="rId6" Type="http://schemas.openxmlformats.org/officeDocument/2006/relationships/image" Target="../media/image170.png"/><Relationship Id="rId5" Type="http://schemas.openxmlformats.org/officeDocument/2006/relationships/image" Target="../media/image25.jpeg"/><Relationship Id="rId15" Type="http://schemas.openxmlformats.org/officeDocument/2006/relationships/image" Target="../media/image230.png"/><Relationship Id="rId19" Type="http://schemas.openxmlformats.org/officeDocument/2006/relationships/image" Target="../media/image40.png"/><Relationship Id="rId4" Type="http://schemas.openxmlformats.org/officeDocument/2006/relationships/image" Target="../media/image24.jpe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12" Type="http://schemas.openxmlformats.org/officeDocument/2006/relationships/image" Target="../media/image33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0.png"/><Relationship Id="rId20" Type="http://schemas.openxmlformats.org/officeDocument/2006/relationships/image" Target="../media/image40.png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5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19.xml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0.png"/><Relationship Id="rId20" Type="http://schemas.openxmlformats.org/officeDocument/2006/relationships/image" Target="../media/image40.png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5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29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61.png"/><Relationship Id="rId4" Type="http://schemas.openxmlformats.org/officeDocument/2006/relationships/image" Target="../media/image292.png"/><Relationship Id="rId9" Type="http://schemas.openxmlformats.org/officeDocument/2006/relationships/image" Target="../media/image3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11" Type="http://schemas.openxmlformats.org/officeDocument/2006/relationships/image" Target="../media/image31.png"/><Relationship Id="rId5" Type="http://schemas.openxmlformats.org/officeDocument/2006/relationships/image" Target="../media/image24.jpeg"/><Relationship Id="rId10" Type="http://schemas.openxmlformats.org/officeDocument/2006/relationships/image" Target="../media/image26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0.png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50.png"/><Relationship Id="rId4" Type="http://schemas.openxmlformats.org/officeDocument/2006/relationships/image" Target="../media/image39.emf"/><Relationship Id="rId1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9.emf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11" Type="http://schemas.openxmlformats.org/officeDocument/2006/relationships/image" Target="../media/image46.png"/><Relationship Id="rId5" Type="http://schemas.openxmlformats.org/officeDocument/2006/relationships/image" Target="../media/image260.png"/><Relationship Id="rId10" Type="http://schemas.openxmlformats.org/officeDocument/2006/relationships/image" Target="../media/image450.png"/><Relationship Id="rId4" Type="http://schemas.openxmlformats.org/officeDocument/2006/relationships/image" Target="../media/image250.png"/><Relationship Id="rId9" Type="http://schemas.openxmlformats.org/officeDocument/2006/relationships/image" Target="../media/image4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9.em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11" Type="http://schemas.openxmlformats.org/officeDocument/2006/relationships/image" Target="../media/image47.png"/><Relationship Id="rId5" Type="http://schemas.openxmlformats.org/officeDocument/2006/relationships/image" Target="../media/image260.png"/><Relationship Id="rId10" Type="http://schemas.openxmlformats.org/officeDocument/2006/relationships/image" Target="../media/image450.png"/><Relationship Id="rId4" Type="http://schemas.openxmlformats.org/officeDocument/2006/relationships/image" Target="../media/image320.png"/><Relationship Id="rId9" Type="http://schemas.openxmlformats.org/officeDocument/2006/relationships/image" Target="../media/image3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9.emf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11" Type="http://schemas.openxmlformats.org/officeDocument/2006/relationships/image" Target="../media/image51.png"/><Relationship Id="rId5" Type="http://schemas.openxmlformats.org/officeDocument/2006/relationships/image" Target="../media/image260.png"/><Relationship Id="rId10" Type="http://schemas.openxmlformats.org/officeDocument/2006/relationships/image" Target="../media/image450.png"/><Relationship Id="rId4" Type="http://schemas.openxmlformats.org/officeDocument/2006/relationships/image" Target="../media/image340.png"/><Relationship Id="rId9" Type="http://schemas.openxmlformats.org/officeDocument/2006/relationships/image" Target="../media/image3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E250-98C1-A544-9A26-2191058F7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The Minimalist Camera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D24039-429A-224B-A242-E987F6381050}"/>
              </a:ext>
            </a:extLst>
          </p:cNvPr>
          <p:cNvGrpSpPr/>
          <p:nvPr/>
        </p:nvGrpSpPr>
        <p:grpSpPr>
          <a:xfrm>
            <a:off x="464090" y="2921168"/>
            <a:ext cx="11263819" cy="1015663"/>
            <a:chOff x="5359026" y="1649185"/>
            <a:chExt cx="18970050" cy="1015663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07A8C3-3E5F-1147-82E9-0A0F821A2D8E}"/>
                </a:ext>
              </a:extLst>
            </p:cNvPr>
            <p:cNvSpPr txBox="1"/>
            <p:nvPr/>
          </p:nvSpPr>
          <p:spPr>
            <a:xfrm>
              <a:off x="5359026" y="1649185"/>
              <a:ext cx="43496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Parita Pooj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Columbia University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parita@cs.columbia.edu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FB1BE8-FD56-F440-93ED-CC81A5BD2E39}"/>
                </a:ext>
              </a:extLst>
            </p:cNvPr>
            <p:cNvSpPr txBox="1"/>
            <p:nvPr/>
          </p:nvSpPr>
          <p:spPr>
            <a:xfrm>
              <a:off x="9352905" y="1649185"/>
              <a:ext cx="55744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Michael Grossberg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City University of New York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grossberg@cs.ccny.cuny.edu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eneva" panose="020B0503030404040204" pitchFamily="34" charset="0"/>
                <a:cs typeface="Gujarati M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E47062-F7A8-A447-9C9B-DFAF8DB61744}"/>
                </a:ext>
              </a:extLst>
            </p:cNvPr>
            <p:cNvSpPr txBox="1"/>
            <p:nvPr/>
          </p:nvSpPr>
          <p:spPr>
            <a:xfrm>
              <a:off x="14571567" y="1649185"/>
              <a:ext cx="55744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Peter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Belhumeur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eneva" panose="020B0503030404040204" pitchFamily="34" charset="0"/>
                <a:cs typeface="Gujarati MT" pitchFamily="2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Columbia University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belhumeur@cs.columbia.edu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eneva" panose="020B0503030404040204" pitchFamily="34" charset="0"/>
                <a:cs typeface="Gujarati MT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7B2ED2-B403-A04A-8924-8A33EB5D99D8}"/>
                </a:ext>
              </a:extLst>
            </p:cNvPr>
            <p:cNvSpPr txBox="1"/>
            <p:nvPr/>
          </p:nvSpPr>
          <p:spPr>
            <a:xfrm>
              <a:off x="19790230" y="1649185"/>
              <a:ext cx="45388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Shree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Nayar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eneva" panose="020B0503030404040204" pitchFamily="34" charset="0"/>
                <a:cs typeface="Gujarati MT" pitchFamily="2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Columbia University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Geneva" panose="020B0503030404040204" pitchFamily="34" charset="0"/>
                  <a:cs typeface="Gujarati MT" pitchFamily="2" charset="0"/>
                </a:rPr>
                <a:t>nayar@cs.columbia.edu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eneva" panose="020B0503030404040204" pitchFamily="34" charset="0"/>
                <a:cs typeface="Gujarati MT" pitchFamily="2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72C7889-51F8-864F-827D-1B4B4DD8FB85}"/>
              </a:ext>
            </a:extLst>
          </p:cNvPr>
          <p:cNvSpPr/>
          <p:nvPr/>
        </p:nvSpPr>
        <p:spPr>
          <a:xfrm>
            <a:off x="4910322" y="6266804"/>
            <a:ext cx="2371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[Pooj et al. 2017]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01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Single Pixel Camera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1971155F-EBA0-ED45-B184-79FB5E022820}"/>
              </a:ext>
            </a:extLst>
          </p:cNvPr>
          <p:cNvSpPr txBox="1"/>
          <p:nvPr/>
        </p:nvSpPr>
        <p:spPr>
          <a:xfrm>
            <a:off x="5337069" y="1429530"/>
            <a:ext cx="180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Pixel</a:t>
            </a: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49F078-31E2-1146-8B20-4A7500640CF8}"/>
              </a:ext>
            </a:extLst>
          </p:cNvPr>
          <p:cNvSpPr/>
          <p:nvPr/>
        </p:nvSpPr>
        <p:spPr>
          <a:xfrm>
            <a:off x="4578605" y="1575895"/>
            <a:ext cx="269395" cy="23049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DC0574C-3BFF-0944-A97B-B2BC5CFADE6C}"/>
              </a:ext>
            </a:extLst>
          </p:cNvPr>
          <p:cNvCxnSpPr>
            <a:cxnSpLocks/>
          </p:cNvCxnSpPr>
          <p:nvPr/>
        </p:nvCxnSpPr>
        <p:spPr>
          <a:xfrm flipV="1">
            <a:off x="4713303" y="1691140"/>
            <a:ext cx="0" cy="244232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247261" y="1691140"/>
            <a:ext cx="25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Lens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98231FB7-B197-BE49-93D0-D0DB7B4097AC}"/>
              </a:ext>
            </a:extLst>
          </p:cNvPr>
          <p:cNvSpPr/>
          <p:nvPr/>
        </p:nvSpPr>
        <p:spPr>
          <a:xfrm>
            <a:off x="3275193" y="1776394"/>
            <a:ext cx="2998138" cy="2758272"/>
          </a:xfrm>
          <a:prstGeom prst="triangle">
            <a:avLst>
              <a:gd name="adj" fmla="val 47458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AA8EB-A3E9-404B-9FA0-08999CE78BE8}"/>
              </a:ext>
            </a:extLst>
          </p:cNvPr>
          <p:cNvSpPr txBox="1"/>
          <p:nvPr/>
        </p:nvSpPr>
        <p:spPr>
          <a:xfrm>
            <a:off x="247261" y="2619912"/>
            <a:ext cx="257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Coded Aperture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C00C1-4C98-9D4B-8053-1879D348E3AA}"/>
              </a:ext>
            </a:extLst>
          </p:cNvPr>
          <p:cNvSpPr/>
          <p:nvPr/>
        </p:nvSpPr>
        <p:spPr>
          <a:xfrm>
            <a:off x="4175874" y="2527493"/>
            <a:ext cx="1128867" cy="4597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A025A9-B7F2-7C40-89EF-46155F2D2C59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2822273" y="2446896"/>
            <a:ext cx="623909" cy="623909"/>
          </a:xfrm>
          <a:prstGeom prst="rect">
            <a:avLst/>
          </a:prstGeom>
          <a:scene3d>
            <a:camera prst="isometricLeftDown">
              <a:rot lat="0" lon="0" rev="0"/>
            </a:camera>
            <a:lightRig rig="threePt" dir="t"/>
          </a:scene3d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B84408-8FD4-1649-996D-E11797731F04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3446182" y="2757349"/>
            <a:ext cx="729692" cy="1502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602875A-6077-CD43-9819-24A4378785EE}"/>
              </a:ext>
            </a:extLst>
          </p:cNvPr>
          <p:cNvSpPr/>
          <p:nvPr/>
        </p:nvSpPr>
        <p:spPr>
          <a:xfrm>
            <a:off x="9094165" y="2030390"/>
            <a:ext cx="1150501" cy="11359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21917-B569-1143-AC37-362B7B8F1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712" y="2047422"/>
            <a:ext cx="177800" cy="177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59C78A-2A80-0545-9ACE-EBD073129A22}"/>
              </a:ext>
            </a:extLst>
          </p:cNvPr>
          <p:cNvSpPr txBox="1"/>
          <p:nvPr/>
        </p:nvSpPr>
        <p:spPr>
          <a:xfrm>
            <a:off x="8500644" y="1426679"/>
            <a:ext cx="2382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675474-8B08-5049-9AF2-F2C00FDE7443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0638F9-83B2-204A-8E93-8BD74CB28930}"/>
              </a:ext>
            </a:extLst>
          </p:cNvPr>
          <p:cNvPicPr>
            <a:picLocks/>
          </p:cNvPicPr>
          <p:nvPr/>
        </p:nvPicPr>
        <p:blipFill>
          <a:blip r:embed="rId6"/>
          <a:srcRect/>
          <a:stretch/>
        </p:blipFill>
        <p:spPr>
          <a:xfrm>
            <a:off x="2831924" y="2446896"/>
            <a:ext cx="623909" cy="623909"/>
          </a:xfrm>
          <a:prstGeom prst="rect">
            <a:avLst/>
          </a:prstGeom>
          <a:scene3d>
            <a:camera prst="isometricLeftDown">
              <a:rot lat="0" lon="0" rev="0"/>
            </a:camera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B4DF4-EF8B-294B-89AA-E07E5F12C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9300" y="2047422"/>
            <a:ext cx="177800" cy="177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A8A80B-C5A2-5344-A00D-04C9FEBC8F76}"/>
              </a:ext>
            </a:extLst>
          </p:cNvPr>
          <p:cNvPicPr>
            <a:picLocks/>
          </p:cNvPicPr>
          <p:nvPr/>
        </p:nvPicPr>
        <p:blipFill>
          <a:blip r:embed="rId8"/>
          <a:srcRect/>
          <a:stretch/>
        </p:blipFill>
        <p:spPr>
          <a:xfrm>
            <a:off x="2822273" y="2446896"/>
            <a:ext cx="623909" cy="623909"/>
          </a:xfrm>
          <a:prstGeom prst="rect">
            <a:avLst/>
          </a:prstGeom>
          <a:scene3d>
            <a:camera prst="isometricLeftDown">
              <a:rot lat="0" lon="0" rev="0"/>
            </a:camera>
            <a:lightRig rig="threePt" dir="t"/>
          </a:scene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BD765-B331-9642-B26E-807DFCC27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2888" y="2047422"/>
            <a:ext cx="177800" cy="177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8EAA72-2F5A-3D48-89EC-36998460C6F4}"/>
              </a:ext>
            </a:extLst>
          </p:cNvPr>
          <p:cNvPicPr>
            <a:picLocks/>
          </p:cNvPicPr>
          <p:nvPr/>
        </p:nvPicPr>
        <p:blipFill>
          <a:blip r:embed="rId10"/>
          <a:srcRect/>
          <a:stretch/>
        </p:blipFill>
        <p:spPr>
          <a:xfrm>
            <a:off x="2822273" y="2446896"/>
            <a:ext cx="623909" cy="623909"/>
          </a:xfrm>
          <a:prstGeom prst="rect">
            <a:avLst/>
          </a:prstGeom>
          <a:scene3d>
            <a:camera prst="isometricLeftDown">
              <a:rot lat="0" lon="0" rev="0"/>
            </a:camera>
            <a:lightRig rig="threePt" dir="t"/>
          </a:scene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6DD535-D1A2-EB43-8EBA-4340C2307C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6475" y="2047422"/>
            <a:ext cx="177800" cy="177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E7E0AE-7F05-AC41-A93F-C546E99F01B6}"/>
              </a:ext>
            </a:extLst>
          </p:cNvPr>
          <p:cNvPicPr>
            <a:picLocks/>
          </p:cNvPicPr>
          <p:nvPr/>
        </p:nvPicPr>
        <p:blipFill>
          <a:blip r:embed="rId12"/>
          <a:srcRect/>
          <a:stretch/>
        </p:blipFill>
        <p:spPr>
          <a:xfrm>
            <a:off x="2822273" y="2446896"/>
            <a:ext cx="623909" cy="623909"/>
          </a:xfrm>
          <a:prstGeom prst="rect">
            <a:avLst/>
          </a:prstGeom>
          <a:scene3d>
            <a:camera prst="isometricLeftDown">
              <a:rot lat="0" lon="0" rev="0"/>
            </a:camera>
            <a:lightRig rig="threePt" dir="t"/>
          </a:scene3d>
        </p:spPr>
      </p:pic>
      <p:pic>
        <p:nvPicPr>
          <p:cNvPr id="31" name="Picture 30" descr="A picture containing sitting, going, black, sign&#10;&#10;Description automatically generated">
            <a:extLst>
              <a:ext uri="{FF2B5EF4-FFF2-40B4-BE49-F238E27FC236}">
                <a16:creationId xmlns:a16="http://schemas.microsoft.com/office/drawing/2014/main" id="{D87776DB-657F-D449-B78E-E10726D89EA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7323" b="77866"/>
          <a:stretch/>
        </p:blipFill>
        <p:spPr>
          <a:xfrm>
            <a:off x="9132221" y="2067902"/>
            <a:ext cx="1106424" cy="1079950"/>
          </a:xfrm>
          <a:prstGeom prst="rect">
            <a:avLst/>
          </a:prstGeom>
        </p:spPr>
      </p:pic>
      <p:pic>
        <p:nvPicPr>
          <p:cNvPr id="32" name="Picture 31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EBF533B-D5F2-5C4A-B5FF-CFB85E25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644" y="4388865"/>
            <a:ext cx="2382320" cy="13392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CE5759F-3A2E-CA4F-A8AA-7CBA6A9ACCF7}"/>
              </a:ext>
            </a:extLst>
          </p:cNvPr>
          <p:cNvSpPr txBox="1"/>
          <p:nvPr/>
        </p:nvSpPr>
        <p:spPr>
          <a:xfrm>
            <a:off x="8210615" y="5728115"/>
            <a:ext cx="2962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Recovered Image</a:t>
            </a: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DD0A7E02-8173-F84D-8E92-FC2A54E28F53}"/>
              </a:ext>
            </a:extLst>
          </p:cNvPr>
          <p:cNvSpPr/>
          <p:nvPr/>
        </p:nvSpPr>
        <p:spPr>
          <a:xfrm>
            <a:off x="8494273" y="3447791"/>
            <a:ext cx="2382319" cy="704459"/>
          </a:xfrm>
          <a:prstGeom prst="trapezoid">
            <a:avLst>
              <a:gd name="adj" fmla="val 8990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7D1324-E2CC-1F40-8C30-EF663ED01611}"/>
              </a:ext>
            </a:extLst>
          </p:cNvPr>
          <p:cNvSpPr/>
          <p:nvPr/>
        </p:nvSpPr>
        <p:spPr>
          <a:xfrm>
            <a:off x="4202924" y="6206918"/>
            <a:ext cx="404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[Duarte et al. 2008] </a:t>
            </a:r>
          </a:p>
        </p:txBody>
      </p:sp>
    </p:spTree>
    <p:extLst>
      <p:ext uri="{BB962C8B-B14F-4D97-AF65-F5344CB8AC3E}">
        <p14:creationId xmlns:p14="http://schemas.microsoft.com/office/powerpoint/2010/main" val="6768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Single Pixel Camera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1971155F-EBA0-ED45-B184-79FB5E022820}"/>
              </a:ext>
            </a:extLst>
          </p:cNvPr>
          <p:cNvSpPr txBox="1"/>
          <p:nvPr/>
        </p:nvSpPr>
        <p:spPr>
          <a:xfrm>
            <a:off x="5337069" y="1429530"/>
            <a:ext cx="180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Pixel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A7C722E-5D0D-BF46-A561-D5928CEDD547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49F078-31E2-1146-8B20-4A7500640CF8}"/>
              </a:ext>
            </a:extLst>
          </p:cNvPr>
          <p:cNvSpPr/>
          <p:nvPr/>
        </p:nvSpPr>
        <p:spPr>
          <a:xfrm>
            <a:off x="4578605" y="1575895"/>
            <a:ext cx="269395" cy="23049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DC0574C-3BFF-0944-A97B-B2BC5CFADE6C}"/>
              </a:ext>
            </a:extLst>
          </p:cNvPr>
          <p:cNvCxnSpPr>
            <a:cxnSpLocks/>
          </p:cNvCxnSpPr>
          <p:nvPr/>
        </p:nvCxnSpPr>
        <p:spPr>
          <a:xfrm flipV="1">
            <a:off x="4713303" y="1691140"/>
            <a:ext cx="0" cy="244232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247261" y="1691140"/>
            <a:ext cx="25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Lens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98231FB7-B197-BE49-93D0-D0DB7B4097AC}"/>
              </a:ext>
            </a:extLst>
          </p:cNvPr>
          <p:cNvSpPr/>
          <p:nvPr/>
        </p:nvSpPr>
        <p:spPr>
          <a:xfrm>
            <a:off x="3275193" y="1776394"/>
            <a:ext cx="2998138" cy="2758272"/>
          </a:xfrm>
          <a:prstGeom prst="triangle">
            <a:avLst>
              <a:gd name="adj" fmla="val 47458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AA8EB-A3E9-404B-9FA0-08999CE78BE8}"/>
              </a:ext>
            </a:extLst>
          </p:cNvPr>
          <p:cNvSpPr txBox="1"/>
          <p:nvPr/>
        </p:nvSpPr>
        <p:spPr>
          <a:xfrm>
            <a:off x="247261" y="2619912"/>
            <a:ext cx="257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Static Aperture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C00C1-4C98-9D4B-8053-1879D348E3AA}"/>
              </a:ext>
            </a:extLst>
          </p:cNvPr>
          <p:cNvSpPr/>
          <p:nvPr/>
        </p:nvSpPr>
        <p:spPr>
          <a:xfrm>
            <a:off x="4175874" y="2527493"/>
            <a:ext cx="1128867" cy="4597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A025A9-B7F2-7C40-89EF-46155F2D2C59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2822273" y="2446896"/>
            <a:ext cx="623909" cy="623909"/>
          </a:xfrm>
          <a:prstGeom prst="rect">
            <a:avLst/>
          </a:prstGeom>
          <a:scene3d>
            <a:camera prst="isometricLeftDown">
              <a:rot lat="0" lon="0" rev="0"/>
            </a:camera>
            <a:lightRig rig="threePt" dir="t"/>
          </a:scene3d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B84408-8FD4-1649-996D-E11797731F04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3446182" y="2757349"/>
            <a:ext cx="729692" cy="1502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E18F90B-D960-124A-8914-B5F69098AD79}"/>
              </a:ext>
            </a:extLst>
          </p:cNvPr>
          <p:cNvSpPr/>
          <p:nvPr/>
        </p:nvSpPr>
        <p:spPr>
          <a:xfrm>
            <a:off x="4202924" y="6206918"/>
            <a:ext cx="404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[Duarte et al. 2008]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5FD7F23-C314-AA4F-B3A3-796DBCA4A304}"/>
              </a:ext>
            </a:extLst>
          </p:cNvPr>
          <p:cNvSpPr/>
          <p:nvPr/>
        </p:nvSpPr>
        <p:spPr>
          <a:xfrm>
            <a:off x="2438400" y="1338568"/>
            <a:ext cx="4803405" cy="209043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7F41C2-2307-4046-85DF-0745F2CED1F5}"/>
              </a:ext>
            </a:extLst>
          </p:cNvPr>
          <p:cNvSpPr txBox="1"/>
          <p:nvPr/>
        </p:nvSpPr>
        <p:spPr>
          <a:xfrm>
            <a:off x="8145438" y="2091396"/>
            <a:ext cx="25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Static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5A7E88-5AA1-3A41-B56E-75703F1AB2BC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7241805" y="2383784"/>
            <a:ext cx="903633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01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542358-0A59-8840-B793-AEF9677F09A5}"/>
              </a:ext>
            </a:extLst>
          </p:cNvPr>
          <p:cNvGrpSpPr/>
          <p:nvPr/>
        </p:nvGrpSpPr>
        <p:grpSpPr>
          <a:xfrm>
            <a:off x="1281514" y="1520269"/>
            <a:ext cx="3261944" cy="5025083"/>
            <a:chOff x="1281514" y="1520269"/>
            <a:chExt cx="3261944" cy="5025083"/>
          </a:xfrm>
        </p:grpSpPr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90F70F98-4670-A94E-838E-87471D67A3BD}"/>
                </a:ext>
              </a:extLst>
            </p:cNvPr>
            <p:cNvSpPr txBox="1"/>
            <p:nvPr/>
          </p:nvSpPr>
          <p:spPr>
            <a:xfrm>
              <a:off x="2478646" y="1520269"/>
              <a:ext cx="927387" cy="43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2FBD254A-1CD1-4D4B-BF2C-7BF0DD09B077}"/>
                </a:ext>
              </a:extLst>
            </p:cNvPr>
            <p:cNvGrpSpPr/>
            <p:nvPr/>
          </p:nvGrpSpPr>
          <p:grpSpPr>
            <a:xfrm>
              <a:off x="2287118" y="2012086"/>
              <a:ext cx="1997642" cy="2128794"/>
              <a:chOff x="2864075" y="2081969"/>
              <a:chExt cx="1800209" cy="22094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5" name="TextBox 334">
                    <a:extLst>
                      <a:ext uri="{FF2B5EF4-FFF2-40B4-BE49-F238E27FC236}">
                        <a16:creationId xmlns:a16="http://schemas.microsoft.com/office/drawing/2014/main" id="{03147AE0-8F67-8941-BA7F-9DD5B7550F34}"/>
                      </a:ext>
                    </a:extLst>
                  </p:cNvPr>
                  <p:cNvSpPr txBox="1"/>
                  <p:nvPr/>
                </p:nvSpPr>
                <p:spPr>
                  <a:xfrm>
                    <a:off x="2889008" y="2081969"/>
                    <a:ext cx="1119616" cy="688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Pixel</a:t>
                    </a:r>
                  </a:p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F38E7658-7F08-3E47-AD78-8CCE7D9A95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9008" y="2081969"/>
                    <a:ext cx="1119616" cy="6880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35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2FE2486A-97CC-0949-980E-F43508F3BBC8}"/>
                  </a:ext>
                </a:extLst>
              </p:cNvPr>
              <p:cNvSpPr txBox="1"/>
              <p:nvPr/>
            </p:nvSpPr>
            <p:spPr>
              <a:xfrm>
                <a:off x="2864075" y="3603376"/>
                <a:ext cx="1123768" cy="688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F32DC21C-4DB1-DC4E-8A08-D6077323C459}"/>
                  </a:ext>
                </a:extLst>
              </p:cNvPr>
              <p:cNvGrpSpPr/>
              <p:nvPr/>
            </p:nvGrpSpPr>
            <p:grpSpPr>
              <a:xfrm>
                <a:off x="3520029" y="2861169"/>
                <a:ext cx="1144255" cy="562379"/>
                <a:chOff x="3391279" y="1910446"/>
                <a:chExt cx="343023" cy="177414"/>
              </a:xfrm>
            </p:grpSpPr>
            <p:cxnSp>
              <p:nvCxnSpPr>
                <p:cNvPr id="345" name="Straight Arrow Connector 344">
                  <a:extLst>
                    <a:ext uri="{FF2B5EF4-FFF2-40B4-BE49-F238E27FC236}">
                      <a16:creationId xmlns:a16="http://schemas.microsoft.com/office/drawing/2014/main" id="{824A58F9-0399-434F-A292-7CC5846F1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68069" y="1910446"/>
                  <a:ext cx="0" cy="1774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EAA44DA4-DB93-8442-B9C2-CD9AEA957D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1279" y="1914202"/>
                  <a:ext cx="1767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0B79F098-F78F-E841-8DF5-658DEA2CAD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0211" y="2080779"/>
                  <a:ext cx="1143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BB1ED658-6E91-1A46-867C-652DE9D1E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4123" y="1930591"/>
                      <a:ext cx="180179" cy="130233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E219F1C3-F6A7-404C-B9C9-40808FB9233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54123" y="1930591"/>
                      <a:ext cx="180179" cy="13023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57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38" name="Rectangle 14">
                <a:extLst>
                  <a:ext uri="{FF2B5EF4-FFF2-40B4-BE49-F238E27FC236}">
                    <a16:creationId xmlns:a16="http://schemas.microsoft.com/office/drawing/2014/main" id="{C578E5D8-5B5A-F44E-A696-76E04E91D0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1211" y="3217352"/>
                <a:ext cx="686657" cy="346971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Rectangle 14">
                <a:extLst>
                  <a:ext uri="{FF2B5EF4-FFF2-40B4-BE49-F238E27FC236}">
                    <a16:creationId xmlns:a16="http://schemas.microsoft.com/office/drawing/2014/main" id="{DBEAFB27-D678-4F45-9B0C-C1CE80B0D6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40" name="Group 339">
                <a:extLst>
                  <a:ext uri="{FF2B5EF4-FFF2-40B4-BE49-F238E27FC236}">
                    <a16:creationId xmlns:a16="http://schemas.microsoft.com/office/drawing/2014/main" id="{15371A7F-2B70-8245-A32D-1BBF17B968A2}"/>
                  </a:ext>
                </a:extLst>
              </p:cNvPr>
              <p:cNvGrpSpPr/>
              <p:nvPr/>
            </p:nvGrpSpPr>
            <p:grpSpPr>
              <a:xfrm>
                <a:off x="3111217" y="2815785"/>
                <a:ext cx="686653" cy="748539"/>
                <a:chOff x="2683722" y="1318443"/>
                <a:chExt cx="205844" cy="236142"/>
              </a:xfrm>
            </p:grpSpPr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6AAAF797-0212-E149-A9C8-5A171F3FF9ED}"/>
                    </a:ext>
                  </a:extLst>
                </p:cNvPr>
                <p:cNvCxnSpPr>
                  <a:cxnSpLocks/>
                  <a:stCxn id="339" idx="3"/>
                  <a:endCxn id="338" idx="3"/>
                </p:cNvCxnSpPr>
                <p:nvPr/>
              </p:nvCxnSpPr>
              <p:spPr>
                <a:xfrm flipH="1">
                  <a:off x="2683722" y="1332760"/>
                  <a:ext cx="84395" cy="2209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0A17846-303A-4B4A-960B-BE76DF5D69D7}"/>
                    </a:ext>
                  </a:extLst>
                </p:cNvPr>
                <p:cNvCxnSpPr>
                  <a:cxnSpLocks/>
                  <a:stCxn id="339" idx="1"/>
                  <a:endCxn id="338" idx="1"/>
                </p:cNvCxnSpPr>
                <p:nvPr/>
              </p:nvCxnSpPr>
              <p:spPr>
                <a:xfrm>
                  <a:off x="2801741" y="1318443"/>
                  <a:ext cx="87825" cy="1266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88436815-5C02-CE44-8AC9-2A67261CCA13}"/>
                    </a:ext>
                  </a:extLst>
                </p:cNvPr>
                <p:cNvCxnSpPr>
                  <a:cxnSpLocks/>
                  <a:stCxn id="339" idx="2"/>
                  <a:endCxn id="338" idx="2"/>
                </p:cNvCxnSpPr>
                <p:nvPr/>
              </p:nvCxnSpPr>
              <p:spPr>
                <a:xfrm>
                  <a:off x="2797664" y="1332872"/>
                  <a:ext cx="66954" cy="2217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CBE6C544-9B17-404B-8BB2-55D186EDFF7E}"/>
                    </a:ext>
                  </a:extLst>
                </p:cNvPr>
                <p:cNvCxnSpPr>
                  <a:cxnSpLocks/>
                  <a:stCxn id="339" idx="0"/>
                  <a:endCxn id="338" idx="0"/>
                </p:cNvCxnSpPr>
                <p:nvPr/>
              </p:nvCxnSpPr>
              <p:spPr>
                <a:xfrm flipH="1">
                  <a:off x="2708355" y="1318443"/>
                  <a:ext cx="63783" cy="1266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8" name="Rounded Rectangle 327">
              <a:extLst>
                <a:ext uri="{FF2B5EF4-FFF2-40B4-BE49-F238E27FC236}">
                  <a16:creationId xmlns:a16="http://schemas.microsoft.com/office/drawing/2014/main" id="{0F96E6AF-A1E7-2E42-8937-FB4737671F74}"/>
                </a:ext>
              </a:extLst>
            </p:cNvPr>
            <p:cNvSpPr/>
            <p:nvPr/>
          </p:nvSpPr>
          <p:spPr>
            <a:xfrm>
              <a:off x="1516311" y="1994913"/>
              <a:ext cx="2905538" cy="2090432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Rectangle 14">
              <a:extLst>
                <a:ext uri="{FF2B5EF4-FFF2-40B4-BE49-F238E27FC236}">
                  <a16:creationId xmlns:a16="http://schemas.microsoft.com/office/drawing/2014/main" id="{B278D87D-0F3F-424A-8495-2C2F01A35C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1514" y="4596215"/>
              <a:ext cx="3261944" cy="1519176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7D78F562-6773-7343-9E90-EFB5B8BF42B2}"/>
                </a:ext>
              </a:extLst>
            </p:cNvPr>
            <p:cNvCxnSpPr>
              <a:cxnSpLocks/>
              <a:stCxn id="339" idx="0"/>
              <a:endCxn id="329" idx="0"/>
            </p:cNvCxnSpPr>
            <p:nvPr/>
          </p:nvCxnSpPr>
          <p:spPr>
            <a:xfrm flipH="1">
              <a:off x="1671924" y="2719117"/>
              <a:ext cx="1216730" cy="1877097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E8E3B56C-2F56-9946-A525-3F587438D4B9}"/>
                </a:ext>
              </a:extLst>
            </p:cNvPr>
            <p:cNvCxnSpPr>
              <a:cxnSpLocks/>
              <a:stCxn id="339" idx="3"/>
              <a:endCxn id="329" idx="3"/>
            </p:cNvCxnSpPr>
            <p:nvPr/>
          </p:nvCxnSpPr>
          <p:spPr>
            <a:xfrm flipH="1">
              <a:off x="1281514" y="2762843"/>
              <a:ext cx="1592243" cy="3340862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6B3E9C3F-E90D-4F4B-9911-975C52FCF8DD}"/>
                </a:ext>
              </a:extLst>
            </p:cNvPr>
            <p:cNvCxnSpPr>
              <a:cxnSpLocks/>
              <a:stCxn id="339" idx="2"/>
              <a:endCxn id="329" idx="2"/>
            </p:cNvCxnSpPr>
            <p:nvPr/>
          </p:nvCxnSpPr>
          <p:spPr>
            <a:xfrm>
              <a:off x="2983141" y="2763182"/>
              <a:ext cx="1165016" cy="3352209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A8F8D554-388B-894F-8FF2-405F2653D2D9}"/>
                </a:ext>
              </a:extLst>
            </p:cNvPr>
            <p:cNvCxnSpPr>
              <a:cxnSpLocks/>
              <a:stCxn id="339" idx="1"/>
              <a:endCxn id="329" idx="1"/>
            </p:cNvCxnSpPr>
            <p:nvPr/>
          </p:nvCxnSpPr>
          <p:spPr>
            <a:xfrm>
              <a:off x="2998225" y="2719117"/>
              <a:ext cx="1545233" cy="1877097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4" name="TextBox 333">
                  <a:extLst>
                    <a:ext uri="{FF2B5EF4-FFF2-40B4-BE49-F238E27FC236}">
                      <a16:creationId xmlns:a16="http://schemas.microsoft.com/office/drawing/2014/main" id="{7815C2CB-B641-DE45-8B09-A310A90DEB96}"/>
                    </a:ext>
                  </a:extLst>
                </p:cNvPr>
                <p:cNvSpPr txBox="1"/>
                <p:nvPr/>
              </p:nvSpPr>
              <p:spPr>
                <a:xfrm>
                  <a:off x="1706380" y="6170657"/>
                  <a:ext cx="2128435" cy="3746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Scene,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4" name="TextBox 333">
                  <a:extLst>
                    <a:ext uri="{FF2B5EF4-FFF2-40B4-BE49-F238E27FC236}">
                      <a16:creationId xmlns:a16="http://schemas.microsoft.com/office/drawing/2014/main" id="{7815C2CB-B641-DE45-8B09-A310A90DE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380" y="6170657"/>
                  <a:ext cx="2128435" cy="374695"/>
                </a:xfrm>
                <a:prstGeom prst="rect">
                  <a:avLst/>
                </a:prstGeom>
                <a:blipFill>
                  <a:blip r:embed="rId16"/>
                  <a:stretch>
                    <a:fillRect t="-6667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9" name="TextBox 348">
            <a:extLst>
              <a:ext uri="{FF2B5EF4-FFF2-40B4-BE49-F238E27FC236}">
                <a16:creationId xmlns:a16="http://schemas.microsoft.com/office/drawing/2014/main" id="{5FF7018B-7577-CE44-9C6E-2A1EC2E9FD9C}"/>
              </a:ext>
            </a:extLst>
          </p:cNvPr>
          <p:cNvSpPr txBox="1"/>
          <p:nvPr/>
        </p:nvSpPr>
        <p:spPr>
          <a:xfrm>
            <a:off x="5243529" y="3304694"/>
            <a:ext cx="5563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Smallest Unit of a Minimalist Camera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F9723D6-4946-6A4C-817E-2AF9BF84CA94}"/>
                  </a:ext>
                </a:extLst>
              </p:cNvPr>
              <p:cNvSpPr txBox="1"/>
              <p:nvPr/>
            </p:nvSpPr>
            <p:spPr>
              <a:xfrm>
                <a:off x="5413812" y="4032811"/>
                <a:ext cx="5222753" cy="97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F9723D6-4946-6A4C-817E-2AF9BF84C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812" y="4032811"/>
                <a:ext cx="5222753" cy="973343"/>
              </a:xfrm>
              <a:prstGeom prst="rect">
                <a:avLst/>
              </a:prstGeom>
              <a:blipFill>
                <a:blip r:embed="rId17"/>
                <a:stretch>
                  <a:fillRect l="-4600" t="-185714" b="-26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itle 1">
            <a:extLst>
              <a:ext uri="{FF2B5EF4-FFF2-40B4-BE49-F238E27FC236}">
                <a16:creationId xmlns:a16="http://schemas.microsoft.com/office/drawing/2014/main" id="{76AF3765-BBAC-2A4F-901E-AC335FB8080C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Mixel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Mask and Pixel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CA2675C-4302-FC4D-890C-265685123102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63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AFF054C-05E9-344F-A0C7-A9C6C6AA8776}"/>
              </a:ext>
            </a:extLst>
          </p:cNvPr>
          <p:cNvGrpSpPr/>
          <p:nvPr/>
        </p:nvGrpSpPr>
        <p:grpSpPr>
          <a:xfrm>
            <a:off x="3093836" y="1867124"/>
            <a:ext cx="6393607" cy="4990876"/>
            <a:chOff x="5297038" y="734160"/>
            <a:chExt cx="6393607" cy="4990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A4EE3ED-9F53-BC44-BF89-4D7A311AF0C6}"/>
                </a:ext>
              </a:extLst>
            </p:cNvPr>
            <p:cNvGrpSpPr/>
            <p:nvPr/>
          </p:nvGrpSpPr>
          <p:grpSpPr>
            <a:xfrm rot="2991339">
              <a:off x="7518500" y="580855"/>
              <a:ext cx="3898598" cy="4445692"/>
              <a:chOff x="4956304" y="1293624"/>
              <a:chExt cx="3898598" cy="444569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7D53806-F61C-FE4A-974C-68654DF9DF73}"/>
                  </a:ext>
                </a:extLst>
              </p:cNvPr>
              <p:cNvGrpSpPr/>
              <p:nvPr/>
            </p:nvGrpSpPr>
            <p:grpSpPr>
              <a:xfrm rot="19699489">
                <a:off x="4956304" y="1443716"/>
                <a:ext cx="3898598" cy="4295600"/>
                <a:chOff x="5915636" y="2199083"/>
                <a:chExt cx="3898598" cy="4295600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63E6D28E-7B47-E34F-93B4-599FA4C0EE90}"/>
                    </a:ext>
                  </a:extLst>
                </p:cNvPr>
                <p:cNvGrpSpPr/>
                <p:nvPr/>
              </p:nvGrpSpPr>
              <p:grpSpPr>
                <a:xfrm>
                  <a:off x="7112089" y="2199083"/>
                  <a:ext cx="1913808" cy="1855141"/>
                  <a:chOff x="2422413" y="2346469"/>
                  <a:chExt cx="1913808" cy="1855141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F7962224-AF03-2244-9E88-23A7CB5CD97B}"/>
                      </a:ext>
                    </a:extLst>
                  </p:cNvPr>
                  <p:cNvGrpSpPr/>
                  <p:nvPr/>
                </p:nvGrpSpPr>
                <p:grpSpPr>
                  <a:xfrm>
                    <a:off x="2422413" y="2474967"/>
                    <a:ext cx="1913808" cy="1579257"/>
                    <a:chOff x="2491913" y="2405519"/>
                    <a:chExt cx="1913808" cy="157925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9" name="TextBox 68">
                          <a:extLst>
                            <a:ext uri="{FF2B5EF4-FFF2-40B4-BE49-F238E27FC236}">
                              <a16:creationId xmlns:a16="http://schemas.microsoft.com/office/drawing/2014/main" id="{F4B121E0-0702-C348-97C6-3A3F3CF4F21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23310" y="2405519"/>
                          <a:ext cx="75136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marL="0" marR="0" lvl="0" indent="0" algn="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12" name="TextBox 211">
                          <a:extLst>
                            <a:ext uri="{FF2B5EF4-FFF2-40B4-BE49-F238E27FC236}">
                              <a16:creationId xmlns:a16="http://schemas.microsoft.com/office/drawing/2014/main" id="{F43B50D5-936E-4446-89D7-A35A066CECB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123310" y="2405519"/>
                          <a:ext cx="751360" cy="369332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0" name="TextBox 69">
                          <a:extLst>
                            <a:ext uri="{FF2B5EF4-FFF2-40B4-BE49-F238E27FC236}">
                              <a16:creationId xmlns:a16="http://schemas.microsoft.com/office/drawing/2014/main" id="{2D4EFBBF-9FEC-AB40-A901-73BCDA09EBC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491913" y="3615444"/>
                          <a:ext cx="1913808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13" name="TextBox 212">
                          <a:extLst>
                            <a:ext uri="{FF2B5EF4-FFF2-40B4-BE49-F238E27FC236}">
                              <a16:creationId xmlns:a16="http://schemas.microsoft.com/office/drawing/2014/main" id="{011F2BCB-077C-A043-A78F-90B85D951AA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491913" y="3615444"/>
                          <a:ext cx="1913808" cy="369332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71" name="Rectangle 14">
                      <a:extLst>
                        <a:ext uri="{FF2B5EF4-FFF2-40B4-BE49-F238E27FC236}">
                          <a16:creationId xmlns:a16="http://schemas.microsoft.com/office/drawing/2014/main" id="{EFE34A72-E8A9-3848-BFE4-F25E231314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11211" y="3217352"/>
                      <a:ext cx="686657" cy="346971"/>
                    </a:xfrm>
                    <a:custGeom>
                      <a:avLst/>
                      <a:gdLst>
                        <a:gd name="connsiteX0" fmla="*/ 0 w 1371600"/>
                        <a:gd name="connsiteY0" fmla="*/ 0 h 1371600"/>
                        <a:gd name="connsiteX1" fmla="*/ 1371600 w 1371600"/>
                        <a:gd name="connsiteY1" fmla="*/ 0 h 1371600"/>
                        <a:gd name="connsiteX2" fmla="*/ 1371600 w 1371600"/>
                        <a:gd name="connsiteY2" fmla="*/ 1371600 h 1371600"/>
                        <a:gd name="connsiteX3" fmla="*/ 0 w 1371600"/>
                        <a:gd name="connsiteY3" fmla="*/ 1371600 h 1371600"/>
                        <a:gd name="connsiteX4" fmla="*/ 0 w 1371600"/>
                        <a:gd name="connsiteY4" fmla="*/ 0 h 1371600"/>
                        <a:gd name="connsiteX0" fmla="*/ 393405 w 1765005"/>
                        <a:gd name="connsiteY0" fmla="*/ 0 h 1371600"/>
                        <a:gd name="connsiteX1" fmla="*/ 1765005 w 1765005"/>
                        <a:gd name="connsiteY1" fmla="*/ 0 h 1371600"/>
                        <a:gd name="connsiteX2" fmla="*/ 1765005 w 1765005"/>
                        <a:gd name="connsiteY2" fmla="*/ 1371600 h 1371600"/>
                        <a:gd name="connsiteX3" fmla="*/ 0 w 1765005"/>
                        <a:gd name="connsiteY3" fmla="*/ 1371600 h 1371600"/>
                        <a:gd name="connsiteX4" fmla="*/ 393405 w 1765005"/>
                        <a:gd name="connsiteY4" fmla="*/ 0 h 1371600"/>
                        <a:gd name="connsiteX0" fmla="*/ 393405 w 1765005"/>
                        <a:gd name="connsiteY0" fmla="*/ 0 h 1382232"/>
                        <a:gd name="connsiteX1" fmla="*/ 1765005 w 1765005"/>
                        <a:gd name="connsiteY1" fmla="*/ 0 h 1382232"/>
                        <a:gd name="connsiteX2" fmla="*/ 1339703 w 1765005"/>
                        <a:gd name="connsiteY2" fmla="*/ 1382232 h 1382232"/>
                        <a:gd name="connsiteX3" fmla="*/ 0 w 1765005"/>
                        <a:gd name="connsiteY3" fmla="*/ 1371600 h 1382232"/>
                        <a:gd name="connsiteX4" fmla="*/ 393405 w 1765005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132779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369264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58081" h="1382232">
                          <a:moveTo>
                            <a:pt x="186481" y="0"/>
                          </a:moveTo>
                          <a:lnTo>
                            <a:pt x="1558081" y="0"/>
                          </a:lnTo>
                          <a:lnTo>
                            <a:pt x="1369264" y="1382232"/>
                          </a:lnTo>
                          <a:lnTo>
                            <a:pt x="0" y="1371600"/>
                          </a:lnTo>
                          <a:lnTo>
                            <a:pt x="186481" y="0"/>
                          </a:lnTo>
                          <a:close/>
                        </a:path>
                      </a:pathLst>
                    </a:custGeom>
                    <a:blipFill>
                      <a:blip r:embed="rId6" cstate="email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tile tx="0" ty="0" sx="100000" sy="100000" flip="none" algn="tl"/>
                    </a:blip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Rectangle 14">
                      <a:extLst>
                        <a:ext uri="{FF2B5EF4-FFF2-40B4-BE49-F238E27FC236}">
                          <a16:creationId xmlns:a16="http://schemas.microsoft.com/office/drawing/2014/main" id="{99FD9D0F-7D12-F848-AAD3-8BB64460253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392735" y="2815786"/>
                      <a:ext cx="112166" cy="45735"/>
                    </a:xfrm>
                    <a:custGeom>
                      <a:avLst/>
                      <a:gdLst>
                        <a:gd name="connsiteX0" fmla="*/ 0 w 1371600"/>
                        <a:gd name="connsiteY0" fmla="*/ 0 h 1371600"/>
                        <a:gd name="connsiteX1" fmla="*/ 1371600 w 1371600"/>
                        <a:gd name="connsiteY1" fmla="*/ 0 h 1371600"/>
                        <a:gd name="connsiteX2" fmla="*/ 1371600 w 1371600"/>
                        <a:gd name="connsiteY2" fmla="*/ 1371600 h 1371600"/>
                        <a:gd name="connsiteX3" fmla="*/ 0 w 1371600"/>
                        <a:gd name="connsiteY3" fmla="*/ 1371600 h 1371600"/>
                        <a:gd name="connsiteX4" fmla="*/ 0 w 1371600"/>
                        <a:gd name="connsiteY4" fmla="*/ 0 h 1371600"/>
                        <a:gd name="connsiteX0" fmla="*/ 393405 w 1765005"/>
                        <a:gd name="connsiteY0" fmla="*/ 0 h 1371600"/>
                        <a:gd name="connsiteX1" fmla="*/ 1765005 w 1765005"/>
                        <a:gd name="connsiteY1" fmla="*/ 0 h 1371600"/>
                        <a:gd name="connsiteX2" fmla="*/ 1765005 w 1765005"/>
                        <a:gd name="connsiteY2" fmla="*/ 1371600 h 1371600"/>
                        <a:gd name="connsiteX3" fmla="*/ 0 w 1765005"/>
                        <a:gd name="connsiteY3" fmla="*/ 1371600 h 1371600"/>
                        <a:gd name="connsiteX4" fmla="*/ 393405 w 1765005"/>
                        <a:gd name="connsiteY4" fmla="*/ 0 h 1371600"/>
                        <a:gd name="connsiteX0" fmla="*/ 393405 w 1765005"/>
                        <a:gd name="connsiteY0" fmla="*/ 0 h 1382232"/>
                        <a:gd name="connsiteX1" fmla="*/ 1765005 w 1765005"/>
                        <a:gd name="connsiteY1" fmla="*/ 0 h 1382232"/>
                        <a:gd name="connsiteX2" fmla="*/ 1339703 w 1765005"/>
                        <a:gd name="connsiteY2" fmla="*/ 1382232 h 1382232"/>
                        <a:gd name="connsiteX3" fmla="*/ 0 w 1765005"/>
                        <a:gd name="connsiteY3" fmla="*/ 1371600 h 1382232"/>
                        <a:gd name="connsiteX4" fmla="*/ 393405 w 1765005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132779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369264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58081" h="1382232">
                          <a:moveTo>
                            <a:pt x="186481" y="0"/>
                          </a:moveTo>
                          <a:lnTo>
                            <a:pt x="1558081" y="0"/>
                          </a:lnTo>
                          <a:lnTo>
                            <a:pt x="1369264" y="1382232"/>
                          </a:lnTo>
                          <a:lnTo>
                            <a:pt x="0" y="1371600"/>
                          </a:lnTo>
                          <a:lnTo>
                            <a:pt x="18648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3" name="Group 72">
                      <a:extLst>
                        <a:ext uri="{FF2B5EF4-FFF2-40B4-BE49-F238E27FC236}">
                          <a16:creationId xmlns:a16="http://schemas.microsoft.com/office/drawing/2014/main" id="{97AE8AF0-7BCD-9543-824D-001E26133B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11217" y="2815785"/>
                      <a:ext cx="686653" cy="748539"/>
                      <a:chOff x="2683722" y="1318443"/>
                      <a:chExt cx="205844" cy="236142"/>
                    </a:xfrm>
                  </p:grpSpPr>
                  <p:cxnSp>
                    <p:nvCxnSpPr>
                      <p:cNvPr id="74" name="Straight Connector 73">
                        <a:extLst>
                          <a:ext uri="{FF2B5EF4-FFF2-40B4-BE49-F238E27FC236}">
                            <a16:creationId xmlns:a16="http://schemas.microsoft.com/office/drawing/2014/main" id="{D66FC74C-08BD-2143-9261-399431FA883A}"/>
                          </a:ext>
                        </a:extLst>
                      </p:cNvPr>
                      <p:cNvCxnSpPr>
                        <a:cxnSpLocks/>
                        <a:stCxn id="72" idx="3"/>
                        <a:endCxn id="71" idx="3"/>
                      </p:cNvCxnSpPr>
                      <p:nvPr/>
                    </p:nvCxnSpPr>
                    <p:spPr>
                      <a:xfrm flipH="1">
                        <a:off x="2683722" y="1332760"/>
                        <a:ext cx="84395" cy="22098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Connector 74">
                        <a:extLst>
                          <a:ext uri="{FF2B5EF4-FFF2-40B4-BE49-F238E27FC236}">
                            <a16:creationId xmlns:a16="http://schemas.microsoft.com/office/drawing/2014/main" id="{96B16D73-3AC9-E14B-ABF6-3B073272F42A}"/>
                          </a:ext>
                        </a:extLst>
                      </p:cNvPr>
                      <p:cNvCxnSpPr>
                        <a:cxnSpLocks/>
                        <a:stCxn id="72" idx="1"/>
                        <a:endCxn id="71" idx="1"/>
                      </p:cNvCxnSpPr>
                      <p:nvPr/>
                    </p:nvCxnSpPr>
                    <p:spPr>
                      <a:xfrm>
                        <a:off x="2801741" y="1318443"/>
                        <a:ext cx="87825" cy="12668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Straight Connector 75">
                        <a:extLst>
                          <a:ext uri="{FF2B5EF4-FFF2-40B4-BE49-F238E27FC236}">
                            <a16:creationId xmlns:a16="http://schemas.microsoft.com/office/drawing/2014/main" id="{335A59A6-9FF1-B746-B3F2-39B30AE3CA28}"/>
                          </a:ext>
                        </a:extLst>
                      </p:cNvPr>
                      <p:cNvCxnSpPr>
                        <a:cxnSpLocks/>
                        <a:stCxn id="72" idx="2"/>
                        <a:endCxn id="71" idx="2"/>
                      </p:cNvCxnSpPr>
                      <p:nvPr/>
                    </p:nvCxnSpPr>
                    <p:spPr>
                      <a:xfrm>
                        <a:off x="2797664" y="1332872"/>
                        <a:ext cx="66954" cy="22171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>
                        <a:extLst>
                          <a:ext uri="{FF2B5EF4-FFF2-40B4-BE49-F238E27FC236}">
                            <a16:creationId xmlns:a16="http://schemas.microsoft.com/office/drawing/2014/main" id="{91886087-E927-BD4F-A372-085B1A43F332}"/>
                          </a:ext>
                        </a:extLst>
                      </p:cNvPr>
                      <p:cNvCxnSpPr>
                        <a:cxnSpLocks/>
                        <a:stCxn id="72" idx="0"/>
                        <a:endCxn id="71" idx="0"/>
                      </p:cNvCxnSpPr>
                      <p:nvPr/>
                    </p:nvCxnSpPr>
                    <p:spPr>
                      <a:xfrm flipH="1">
                        <a:off x="2708355" y="1318443"/>
                        <a:ext cx="63783" cy="12668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68" name="Rounded Rectangle 67">
                    <a:extLst>
                      <a:ext uri="{FF2B5EF4-FFF2-40B4-BE49-F238E27FC236}">
                        <a16:creationId xmlns:a16="http://schemas.microsoft.com/office/drawing/2014/main" id="{C7A60C84-3C9F-7E43-A6A7-C5221331B4A7}"/>
                      </a:ext>
                    </a:extLst>
                  </p:cNvPr>
                  <p:cNvSpPr/>
                  <p:nvPr/>
                </p:nvSpPr>
                <p:spPr>
                  <a:xfrm>
                    <a:off x="2678963" y="2346469"/>
                    <a:ext cx="1282535" cy="1855141"/>
                  </a:xfrm>
                  <a:prstGeom prst="round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" name="Trapezoid 79">
                  <a:extLst>
                    <a:ext uri="{FF2B5EF4-FFF2-40B4-BE49-F238E27FC236}">
                      <a16:creationId xmlns:a16="http://schemas.microsoft.com/office/drawing/2014/main" id="{3BC6AFAA-0476-D049-96D2-B6DADFB1BB70}"/>
                    </a:ext>
                  </a:extLst>
                </p:cNvPr>
                <p:cNvSpPr/>
                <p:nvPr/>
              </p:nvSpPr>
              <p:spPr>
                <a:xfrm>
                  <a:off x="5915636" y="2737846"/>
                  <a:ext cx="3898598" cy="3756837"/>
                </a:xfrm>
                <a:custGeom>
                  <a:avLst/>
                  <a:gdLst>
                    <a:gd name="connsiteX0" fmla="*/ 0 w 4282633"/>
                    <a:gd name="connsiteY0" fmla="*/ 3947074 h 3947074"/>
                    <a:gd name="connsiteX1" fmla="*/ 986769 w 4282633"/>
                    <a:gd name="connsiteY1" fmla="*/ 0 h 3947074"/>
                    <a:gd name="connsiteX2" fmla="*/ 3295865 w 4282633"/>
                    <a:gd name="connsiteY2" fmla="*/ 0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47074 h 3947074"/>
                    <a:gd name="connsiteX1" fmla="*/ 1959042 w 4282633"/>
                    <a:gd name="connsiteY1" fmla="*/ 0 h 3947074"/>
                    <a:gd name="connsiteX2" fmla="*/ 3295865 w 4282633"/>
                    <a:gd name="connsiteY2" fmla="*/ 0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47074 h 3947074"/>
                    <a:gd name="connsiteX1" fmla="*/ 1959042 w 4282633"/>
                    <a:gd name="connsiteY1" fmla="*/ 0 h 3947074"/>
                    <a:gd name="connsiteX2" fmla="*/ 2161546 w 4282633"/>
                    <a:gd name="connsiteY2" fmla="*/ 0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47074 h 3947074"/>
                    <a:gd name="connsiteX1" fmla="*/ 1959042 w 4282633"/>
                    <a:gd name="connsiteY1" fmla="*/ 0 h 3947074"/>
                    <a:gd name="connsiteX2" fmla="*/ 2126822 w 4282633"/>
                    <a:gd name="connsiteY2" fmla="*/ 15162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62237 h 3962237"/>
                    <a:gd name="connsiteX1" fmla="*/ 1959042 w 4282633"/>
                    <a:gd name="connsiteY1" fmla="*/ 15163 h 3962237"/>
                    <a:gd name="connsiteX2" fmla="*/ 2102773 w 4282633"/>
                    <a:gd name="connsiteY2" fmla="*/ 0 h 3962237"/>
                    <a:gd name="connsiteX3" fmla="*/ 4282633 w 4282633"/>
                    <a:gd name="connsiteY3" fmla="*/ 3962237 h 3962237"/>
                    <a:gd name="connsiteX4" fmla="*/ 0 w 4282633"/>
                    <a:gd name="connsiteY4" fmla="*/ 3962237 h 3962237"/>
                    <a:gd name="connsiteX0" fmla="*/ 0 w 4282633"/>
                    <a:gd name="connsiteY0" fmla="*/ 3947075 h 3947075"/>
                    <a:gd name="connsiteX1" fmla="*/ 1959042 w 4282633"/>
                    <a:gd name="connsiteY1" fmla="*/ 1 h 3947075"/>
                    <a:gd name="connsiteX2" fmla="*/ 2102773 w 4282633"/>
                    <a:gd name="connsiteY2" fmla="*/ 0 h 3947075"/>
                    <a:gd name="connsiteX3" fmla="*/ 4282633 w 4282633"/>
                    <a:gd name="connsiteY3" fmla="*/ 3947075 h 3947075"/>
                    <a:gd name="connsiteX4" fmla="*/ 0 w 4282633"/>
                    <a:gd name="connsiteY4" fmla="*/ 3947075 h 3947075"/>
                    <a:gd name="connsiteX0" fmla="*/ 0 w 4282633"/>
                    <a:gd name="connsiteY0" fmla="*/ 3947075 h 3947075"/>
                    <a:gd name="connsiteX1" fmla="*/ 1977548 w 4282633"/>
                    <a:gd name="connsiteY1" fmla="*/ 7780 h 3947075"/>
                    <a:gd name="connsiteX2" fmla="*/ 2102773 w 4282633"/>
                    <a:gd name="connsiteY2" fmla="*/ 0 h 3947075"/>
                    <a:gd name="connsiteX3" fmla="*/ 4282633 w 4282633"/>
                    <a:gd name="connsiteY3" fmla="*/ 3947075 h 3947075"/>
                    <a:gd name="connsiteX4" fmla="*/ 0 w 4282633"/>
                    <a:gd name="connsiteY4" fmla="*/ 3947075 h 3947075"/>
                    <a:gd name="connsiteX0" fmla="*/ 0 w 4282633"/>
                    <a:gd name="connsiteY0" fmla="*/ 3947075 h 3947075"/>
                    <a:gd name="connsiteX1" fmla="*/ 2008390 w 4282633"/>
                    <a:gd name="connsiteY1" fmla="*/ 1 h 3947075"/>
                    <a:gd name="connsiteX2" fmla="*/ 2102773 w 4282633"/>
                    <a:gd name="connsiteY2" fmla="*/ 0 h 3947075"/>
                    <a:gd name="connsiteX3" fmla="*/ 4282633 w 4282633"/>
                    <a:gd name="connsiteY3" fmla="*/ 3947075 h 3947075"/>
                    <a:gd name="connsiteX4" fmla="*/ 0 w 4282633"/>
                    <a:gd name="connsiteY4" fmla="*/ 3947075 h 3947075"/>
                    <a:gd name="connsiteX0" fmla="*/ 0 w 3974210"/>
                    <a:gd name="connsiteY0" fmla="*/ 3915961 h 3947075"/>
                    <a:gd name="connsiteX1" fmla="*/ 1699967 w 3974210"/>
                    <a:gd name="connsiteY1" fmla="*/ 1 h 3947075"/>
                    <a:gd name="connsiteX2" fmla="*/ 1794350 w 3974210"/>
                    <a:gd name="connsiteY2" fmla="*/ 0 h 3947075"/>
                    <a:gd name="connsiteX3" fmla="*/ 3974210 w 3974210"/>
                    <a:gd name="connsiteY3" fmla="*/ 3947075 h 3947075"/>
                    <a:gd name="connsiteX4" fmla="*/ 0 w 3974210"/>
                    <a:gd name="connsiteY4" fmla="*/ 3915961 h 3947075"/>
                    <a:gd name="connsiteX0" fmla="*/ 0 w 4035895"/>
                    <a:gd name="connsiteY0" fmla="*/ 3915961 h 3939320"/>
                    <a:gd name="connsiteX1" fmla="*/ 1699967 w 4035895"/>
                    <a:gd name="connsiteY1" fmla="*/ 1 h 3939320"/>
                    <a:gd name="connsiteX2" fmla="*/ 1794350 w 4035895"/>
                    <a:gd name="connsiteY2" fmla="*/ 0 h 3939320"/>
                    <a:gd name="connsiteX3" fmla="*/ 4035895 w 4035895"/>
                    <a:gd name="connsiteY3" fmla="*/ 3939320 h 3939320"/>
                    <a:gd name="connsiteX4" fmla="*/ 0 w 4035895"/>
                    <a:gd name="connsiteY4" fmla="*/ 3915961 h 3939320"/>
                    <a:gd name="connsiteX0" fmla="*/ 0 w 3470408"/>
                    <a:gd name="connsiteY0" fmla="*/ 3915961 h 6524953"/>
                    <a:gd name="connsiteX1" fmla="*/ 1699967 w 3470408"/>
                    <a:gd name="connsiteY1" fmla="*/ 1 h 6524953"/>
                    <a:gd name="connsiteX2" fmla="*/ 1794350 w 3470408"/>
                    <a:gd name="connsiteY2" fmla="*/ 0 h 6524953"/>
                    <a:gd name="connsiteX3" fmla="*/ 3470408 w 3470408"/>
                    <a:gd name="connsiteY3" fmla="*/ 6524953 h 6524953"/>
                    <a:gd name="connsiteX4" fmla="*/ 0 w 3470408"/>
                    <a:gd name="connsiteY4" fmla="*/ 3915961 h 6524953"/>
                    <a:gd name="connsiteX0" fmla="*/ 0 w 5191557"/>
                    <a:gd name="connsiteY0" fmla="*/ 3915961 h 7819100"/>
                    <a:gd name="connsiteX1" fmla="*/ 1699967 w 5191557"/>
                    <a:gd name="connsiteY1" fmla="*/ 1 h 7819100"/>
                    <a:gd name="connsiteX2" fmla="*/ 1794350 w 5191557"/>
                    <a:gd name="connsiteY2" fmla="*/ 0 h 7819100"/>
                    <a:gd name="connsiteX3" fmla="*/ 5191557 w 5191557"/>
                    <a:gd name="connsiteY3" fmla="*/ 7819100 h 7819100"/>
                    <a:gd name="connsiteX4" fmla="*/ 0 w 5191557"/>
                    <a:gd name="connsiteY4" fmla="*/ 3915961 h 7819100"/>
                    <a:gd name="connsiteX0" fmla="*/ 0 w 4215564"/>
                    <a:gd name="connsiteY0" fmla="*/ 3915961 h 4365676"/>
                    <a:gd name="connsiteX1" fmla="*/ 1699967 w 4215564"/>
                    <a:gd name="connsiteY1" fmla="*/ 1 h 4365676"/>
                    <a:gd name="connsiteX2" fmla="*/ 1794350 w 4215564"/>
                    <a:gd name="connsiteY2" fmla="*/ 0 h 4365676"/>
                    <a:gd name="connsiteX3" fmla="*/ 4215564 w 4215564"/>
                    <a:gd name="connsiteY3" fmla="*/ 4365677 h 4365676"/>
                    <a:gd name="connsiteX4" fmla="*/ 0 w 4215564"/>
                    <a:gd name="connsiteY4" fmla="*/ 3915961 h 4365676"/>
                    <a:gd name="connsiteX0" fmla="*/ 0 w 5194467"/>
                    <a:gd name="connsiteY0" fmla="*/ 3915961 h 5986976"/>
                    <a:gd name="connsiteX1" fmla="*/ 1699967 w 5194467"/>
                    <a:gd name="connsiteY1" fmla="*/ 1 h 5986976"/>
                    <a:gd name="connsiteX2" fmla="*/ 1794350 w 5194467"/>
                    <a:gd name="connsiteY2" fmla="*/ 0 h 5986976"/>
                    <a:gd name="connsiteX3" fmla="*/ 5194467 w 5194467"/>
                    <a:gd name="connsiteY3" fmla="*/ 5986977 h 5986976"/>
                    <a:gd name="connsiteX4" fmla="*/ 0 w 5194467"/>
                    <a:gd name="connsiteY4" fmla="*/ 3915961 h 5986976"/>
                    <a:gd name="connsiteX0" fmla="*/ 0 w 3988775"/>
                    <a:gd name="connsiteY0" fmla="*/ 2915789 h 5986977"/>
                    <a:gd name="connsiteX1" fmla="*/ 494275 w 3988775"/>
                    <a:gd name="connsiteY1" fmla="*/ 1 h 5986977"/>
                    <a:gd name="connsiteX2" fmla="*/ 588658 w 3988775"/>
                    <a:gd name="connsiteY2" fmla="*/ 0 h 5986977"/>
                    <a:gd name="connsiteX3" fmla="*/ 3988775 w 3988775"/>
                    <a:gd name="connsiteY3" fmla="*/ 5986977 h 5986977"/>
                    <a:gd name="connsiteX4" fmla="*/ 0 w 3988775"/>
                    <a:gd name="connsiteY4" fmla="*/ 2915789 h 5986977"/>
                    <a:gd name="connsiteX0" fmla="*/ 0 w 4537709"/>
                    <a:gd name="connsiteY0" fmla="*/ 2492544 h 5986977"/>
                    <a:gd name="connsiteX1" fmla="*/ 1043209 w 4537709"/>
                    <a:gd name="connsiteY1" fmla="*/ 1 h 5986977"/>
                    <a:gd name="connsiteX2" fmla="*/ 1137592 w 4537709"/>
                    <a:gd name="connsiteY2" fmla="*/ 0 h 5986977"/>
                    <a:gd name="connsiteX3" fmla="*/ 4537709 w 4537709"/>
                    <a:gd name="connsiteY3" fmla="*/ 5986977 h 5986977"/>
                    <a:gd name="connsiteX4" fmla="*/ 0 w 4537709"/>
                    <a:gd name="connsiteY4" fmla="*/ 2492544 h 5986977"/>
                    <a:gd name="connsiteX0" fmla="*/ 0 w 4512100"/>
                    <a:gd name="connsiteY0" fmla="*/ 2492544 h 5937123"/>
                    <a:gd name="connsiteX1" fmla="*/ 1043209 w 4512100"/>
                    <a:gd name="connsiteY1" fmla="*/ 1 h 5937123"/>
                    <a:gd name="connsiteX2" fmla="*/ 1137592 w 4512100"/>
                    <a:gd name="connsiteY2" fmla="*/ 0 h 5937123"/>
                    <a:gd name="connsiteX3" fmla="*/ 4512100 w 4512100"/>
                    <a:gd name="connsiteY3" fmla="*/ 5937123 h 5937123"/>
                    <a:gd name="connsiteX4" fmla="*/ 0 w 4512100"/>
                    <a:gd name="connsiteY4" fmla="*/ 2492544 h 5937123"/>
                    <a:gd name="connsiteX0" fmla="*/ 0 w 4428253"/>
                    <a:gd name="connsiteY0" fmla="*/ 2492544 h 5828586"/>
                    <a:gd name="connsiteX1" fmla="*/ 1043209 w 4428253"/>
                    <a:gd name="connsiteY1" fmla="*/ 1 h 5828586"/>
                    <a:gd name="connsiteX2" fmla="*/ 1137592 w 4428253"/>
                    <a:gd name="connsiteY2" fmla="*/ 0 h 5828586"/>
                    <a:gd name="connsiteX3" fmla="*/ 4428253 w 4428253"/>
                    <a:gd name="connsiteY3" fmla="*/ 5828585 h 5828586"/>
                    <a:gd name="connsiteX4" fmla="*/ 0 w 4428253"/>
                    <a:gd name="connsiteY4" fmla="*/ 2492544 h 5828586"/>
                    <a:gd name="connsiteX0" fmla="*/ 0 w 4355558"/>
                    <a:gd name="connsiteY0" fmla="*/ 2492544 h 5774575"/>
                    <a:gd name="connsiteX1" fmla="*/ 1043209 w 4355558"/>
                    <a:gd name="connsiteY1" fmla="*/ 1 h 5774575"/>
                    <a:gd name="connsiteX2" fmla="*/ 1137592 w 4355558"/>
                    <a:gd name="connsiteY2" fmla="*/ 0 h 5774575"/>
                    <a:gd name="connsiteX3" fmla="*/ 4355558 w 4355558"/>
                    <a:gd name="connsiteY3" fmla="*/ 5774575 h 5774575"/>
                    <a:gd name="connsiteX4" fmla="*/ 0 w 4355558"/>
                    <a:gd name="connsiteY4" fmla="*/ 2492544 h 5774575"/>
                    <a:gd name="connsiteX0" fmla="*/ 0 w 4370015"/>
                    <a:gd name="connsiteY0" fmla="*/ 2492544 h 5769902"/>
                    <a:gd name="connsiteX1" fmla="*/ 1043209 w 4370015"/>
                    <a:gd name="connsiteY1" fmla="*/ 1 h 5769902"/>
                    <a:gd name="connsiteX2" fmla="*/ 1137592 w 4370015"/>
                    <a:gd name="connsiteY2" fmla="*/ 0 h 5769902"/>
                    <a:gd name="connsiteX3" fmla="*/ 4370015 w 4370015"/>
                    <a:gd name="connsiteY3" fmla="*/ 5769901 h 5769902"/>
                    <a:gd name="connsiteX4" fmla="*/ 0 w 4370015"/>
                    <a:gd name="connsiteY4" fmla="*/ 2492544 h 5769902"/>
                    <a:gd name="connsiteX0" fmla="*/ 0 w 4384472"/>
                    <a:gd name="connsiteY0" fmla="*/ 2497218 h 5769901"/>
                    <a:gd name="connsiteX1" fmla="*/ 1057666 w 4384472"/>
                    <a:gd name="connsiteY1" fmla="*/ 1 h 5769901"/>
                    <a:gd name="connsiteX2" fmla="*/ 1152049 w 4384472"/>
                    <a:gd name="connsiteY2" fmla="*/ 0 h 5769901"/>
                    <a:gd name="connsiteX3" fmla="*/ 4384472 w 4384472"/>
                    <a:gd name="connsiteY3" fmla="*/ 5769901 h 5769901"/>
                    <a:gd name="connsiteX4" fmla="*/ 0 w 4384472"/>
                    <a:gd name="connsiteY4" fmla="*/ 2497218 h 5769901"/>
                    <a:gd name="connsiteX0" fmla="*/ 0 w 4400580"/>
                    <a:gd name="connsiteY0" fmla="*/ 2531492 h 5769901"/>
                    <a:gd name="connsiteX1" fmla="*/ 1073774 w 4400580"/>
                    <a:gd name="connsiteY1" fmla="*/ 1 h 5769901"/>
                    <a:gd name="connsiteX2" fmla="*/ 1168157 w 4400580"/>
                    <a:gd name="connsiteY2" fmla="*/ 0 h 5769901"/>
                    <a:gd name="connsiteX3" fmla="*/ 4400580 w 4400580"/>
                    <a:gd name="connsiteY3" fmla="*/ 5769901 h 5769901"/>
                    <a:gd name="connsiteX4" fmla="*/ 0 w 4400580"/>
                    <a:gd name="connsiteY4" fmla="*/ 2531492 h 5769901"/>
                    <a:gd name="connsiteX0" fmla="*/ 0 w 4374971"/>
                    <a:gd name="connsiteY0" fmla="*/ 2504580 h 5769901"/>
                    <a:gd name="connsiteX1" fmla="*/ 1048165 w 4374971"/>
                    <a:gd name="connsiteY1" fmla="*/ 1 h 5769901"/>
                    <a:gd name="connsiteX2" fmla="*/ 1142548 w 4374971"/>
                    <a:gd name="connsiteY2" fmla="*/ 0 h 5769901"/>
                    <a:gd name="connsiteX3" fmla="*/ 4374971 w 4374971"/>
                    <a:gd name="connsiteY3" fmla="*/ 5769901 h 5769901"/>
                    <a:gd name="connsiteX4" fmla="*/ 0 w 4374971"/>
                    <a:gd name="connsiteY4" fmla="*/ 2504580 h 5769901"/>
                    <a:gd name="connsiteX0" fmla="*/ 0 w 4352801"/>
                    <a:gd name="connsiteY0" fmla="*/ 2504580 h 5815076"/>
                    <a:gd name="connsiteX1" fmla="*/ 1048165 w 4352801"/>
                    <a:gd name="connsiteY1" fmla="*/ 1 h 5815076"/>
                    <a:gd name="connsiteX2" fmla="*/ 1142548 w 4352801"/>
                    <a:gd name="connsiteY2" fmla="*/ 0 h 5815076"/>
                    <a:gd name="connsiteX3" fmla="*/ 4352802 w 4352801"/>
                    <a:gd name="connsiteY3" fmla="*/ 5815076 h 5815076"/>
                    <a:gd name="connsiteX4" fmla="*/ 0 w 4352801"/>
                    <a:gd name="connsiteY4" fmla="*/ 2504580 h 5815076"/>
                    <a:gd name="connsiteX0" fmla="*/ 0 w 2900127"/>
                    <a:gd name="connsiteY0" fmla="*/ 2504580 h 3188348"/>
                    <a:gd name="connsiteX1" fmla="*/ 1048165 w 2900127"/>
                    <a:gd name="connsiteY1" fmla="*/ 1 h 3188348"/>
                    <a:gd name="connsiteX2" fmla="*/ 1142548 w 2900127"/>
                    <a:gd name="connsiteY2" fmla="*/ 0 h 3188348"/>
                    <a:gd name="connsiteX3" fmla="*/ 2900127 w 2900127"/>
                    <a:gd name="connsiteY3" fmla="*/ 3188348 h 3188348"/>
                    <a:gd name="connsiteX4" fmla="*/ 0 w 2900127"/>
                    <a:gd name="connsiteY4" fmla="*/ 2504580 h 3188348"/>
                    <a:gd name="connsiteX0" fmla="*/ 0 w 4050139"/>
                    <a:gd name="connsiteY0" fmla="*/ 4906949 h 4906949"/>
                    <a:gd name="connsiteX1" fmla="*/ 2198177 w 4050139"/>
                    <a:gd name="connsiteY1" fmla="*/ 1 h 4906949"/>
                    <a:gd name="connsiteX2" fmla="*/ 2292560 w 4050139"/>
                    <a:gd name="connsiteY2" fmla="*/ 0 h 4906949"/>
                    <a:gd name="connsiteX3" fmla="*/ 4050139 w 4050139"/>
                    <a:gd name="connsiteY3" fmla="*/ 3188348 h 4906949"/>
                    <a:gd name="connsiteX4" fmla="*/ 0 w 4050139"/>
                    <a:gd name="connsiteY4" fmla="*/ 4906949 h 4906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139" h="4906949">
                      <a:moveTo>
                        <a:pt x="0" y="4906949"/>
                      </a:moveTo>
                      <a:lnTo>
                        <a:pt x="2198177" y="1"/>
                      </a:lnTo>
                      <a:lnTo>
                        <a:pt x="2292560" y="0"/>
                      </a:lnTo>
                      <a:lnTo>
                        <a:pt x="4050139" y="3188348"/>
                      </a:lnTo>
                      <a:lnTo>
                        <a:pt x="0" y="4906949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  <a:alpha val="30000"/>
                  </a:schemeClr>
                </a:solidFill>
                <a:ln>
                  <a:solidFill>
                    <a:schemeClr val="accent1">
                      <a:shade val="50000"/>
                      <a:alpha val="21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A0FA5FD-46A8-6546-BAF8-B430F9D662C1}"/>
                  </a:ext>
                </a:extLst>
              </p:cNvPr>
              <p:cNvSpPr txBox="1"/>
              <p:nvPr/>
            </p:nvSpPr>
            <p:spPr>
              <a:xfrm rot="19670811">
                <a:off x="5297038" y="1293624"/>
                <a:ext cx="9425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Mixel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3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9F9892C-F8F6-6E4D-9846-51CCCE55E4A5}"/>
                </a:ext>
              </a:extLst>
            </p:cNvPr>
            <p:cNvGrpSpPr/>
            <p:nvPr/>
          </p:nvGrpSpPr>
          <p:grpSpPr>
            <a:xfrm>
              <a:off x="7133305" y="1890163"/>
              <a:ext cx="2371048" cy="2382906"/>
              <a:chOff x="7025127" y="2199083"/>
              <a:chExt cx="2371048" cy="238290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C46A8BB-8DC3-2C4B-8F0B-AFE2F2AAE0FE}"/>
                  </a:ext>
                </a:extLst>
              </p:cNvPr>
              <p:cNvGrpSpPr/>
              <p:nvPr/>
            </p:nvGrpSpPr>
            <p:grpSpPr>
              <a:xfrm>
                <a:off x="7112089" y="2199083"/>
                <a:ext cx="1913808" cy="1855141"/>
                <a:chOff x="2422413" y="2346469"/>
                <a:chExt cx="1913808" cy="1855141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AA145194-7A68-5140-B187-97D49EFF7153}"/>
                    </a:ext>
                  </a:extLst>
                </p:cNvPr>
                <p:cNvGrpSpPr/>
                <p:nvPr/>
              </p:nvGrpSpPr>
              <p:grpSpPr>
                <a:xfrm>
                  <a:off x="2422413" y="2486644"/>
                  <a:ext cx="1913808" cy="1567580"/>
                  <a:chOff x="2491913" y="2417196"/>
                  <a:chExt cx="1913808" cy="15675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EFE723BE-62F8-534B-B960-B876E0410BB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82996" y="2417196"/>
                        <a:ext cx="74603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oMath>
                          </m:oMathPara>
                        </a14:m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2" name="TextBox 141">
                        <a:extLst>
                          <a:ext uri="{FF2B5EF4-FFF2-40B4-BE49-F238E27FC236}">
                            <a16:creationId xmlns:a16="http://schemas.microsoft.com/office/drawing/2014/main" id="{9183B24B-7B8E-9F4E-8217-BB53DE48099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82996" y="2417196"/>
                        <a:ext cx="746038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5EAB35B9-A0F0-F949-916B-84210346EF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1913" y="3615444"/>
                        <a:ext cx="191380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</m:oMath>
                          </m:oMathPara>
                        </a14:m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E030709-1B6B-D84D-B406-CDF1888A756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1913" y="3615444"/>
                        <a:ext cx="1913808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6" name="Rectangle 14">
                    <a:extLst>
                      <a:ext uri="{FF2B5EF4-FFF2-40B4-BE49-F238E27FC236}">
                        <a16:creationId xmlns:a16="http://schemas.microsoft.com/office/drawing/2014/main" id="{13A07538-3A19-6D43-BA4D-43F18B2BCA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11211" y="3217352"/>
                    <a:ext cx="686657" cy="346971"/>
                  </a:xfrm>
                  <a:custGeom>
                    <a:avLst/>
                    <a:gdLst>
                      <a:gd name="connsiteX0" fmla="*/ 0 w 1371600"/>
                      <a:gd name="connsiteY0" fmla="*/ 0 h 1371600"/>
                      <a:gd name="connsiteX1" fmla="*/ 1371600 w 1371600"/>
                      <a:gd name="connsiteY1" fmla="*/ 0 h 1371600"/>
                      <a:gd name="connsiteX2" fmla="*/ 1371600 w 1371600"/>
                      <a:gd name="connsiteY2" fmla="*/ 1371600 h 1371600"/>
                      <a:gd name="connsiteX3" fmla="*/ 0 w 1371600"/>
                      <a:gd name="connsiteY3" fmla="*/ 1371600 h 1371600"/>
                      <a:gd name="connsiteX4" fmla="*/ 0 w 1371600"/>
                      <a:gd name="connsiteY4" fmla="*/ 0 h 1371600"/>
                      <a:gd name="connsiteX0" fmla="*/ 393405 w 1765005"/>
                      <a:gd name="connsiteY0" fmla="*/ 0 h 1371600"/>
                      <a:gd name="connsiteX1" fmla="*/ 1765005 w 1765005"/>
                      <a:gd name="connsiteY1" fmla="*/ 0 h 1371600"/>
                      <a:gd name="connsiteX2" fmla="*/ 1765005 w 1765005"/>
                      <a:gd name="connsiteY2" fmla="*/ 1371600 h 1371600"/>
                      <a:gd name="connsiteX3" fmla="*/ 0 w 1765005"/>
                      <a:gd name="connsiteY3" fmla="*/ 1371600 h 1371600"/>
                      <a:gd name="connsiteX4" fmla="*/ 393405 w 1765005"/>
                      <a:gd name="connsiteY4" fmla="*/ 0 h 1371600"/>
                      <a:gd name="connsiteX0" fmla="*/ 393405 w 1765005"/>
                      <a:gd name="connsiteY0" fmla="*/ 0 h 1382232"/>
                      <a:gd name="connsiteX1" fmla="*/ 1765005 w 1765005"/>
                      <a:gd name="connsiteY1" fmla="*/ 0 h 1382232"/>
                      <a:gd name="connsiteX2" fmla="*/ 1339703 w 1765005"/>
                      <a:gd name="connsiteY2" fmla="*/ 1382232 h 1382232"/>
                      <a:gd name="connsiteX3" fmla="*/ 0 w 1765005"/>
                      <a:gd name="connsiteY3" fmla="*/ 1371600 h 1382232"/>
                      <a:gd name="connsiteX4" fmla="*/ 393405 w 1765005"/>
                      <a:gd name="connsiteY4" fmla="*/ 0 h 1382232"/>
                      <a:gd name="connsiteX0" fmla="*/ 186481 w 1558081"/>
                      <a:gd name="connsiteY0" fmla="*/ 0 h 1382232"/>
                      <a:gd name="connsiteX1" fmla="*/ 1558081 w 1558081"/>
                      <a:gd name="connsiteY1" fmla="*/ 0 h 1382232"/>
                      <a:gd name="connsiteX2" fmla="*/ 1132779 w 1558081"/>
                      <a:gd name="connsiteY2" fmla="*/ 1382232 h 1382232"/>
                      <a:gd name="connsiteX3" fmla="*/ 0 w 1558081"/>
                      <a:gd name="connsiteY3" fmla="*/ 1371600 h 1382232"/>
                      <a:gd name="connsiteX4" fmla="*/ 186481 w 1558081"/>
                      <a:gd name="connsiteY4" fmla="*/ 0 h 1382232"/>
                      <a:gd name="connsiteX0" fmla="*/ 186481 w 1558081"/>
                      <a:gd name="connsiteY0" fmla="*/ 0 h 1382232"/>
                      <a:gd name="connsiteX1" fmla="*/ 1558081 w 1558081"/>
                      <a:gd name="connsiteY1" fmla="*/ 0 h 1382232"/>
                      <a:gd name="connsiteX2" fmla="*/ 1369264 w 1558081"/>
                      <a:gd name="connsiteY2" fmla="*/ 1382232 h 1382232"/>
                      <a:gd name="connsiteX3" fmla="*/ 0 w 1558081"/>
                      <a:gd name="connsiteY3" fmla="*/ 1371600 h 1382232"/>
                      <a:gd name="connsiteX4" fmla="*/ 186481 w 1558081"/>
                      <a:gd name="connsiteY4" fmla="*/ 0 h 138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8081" h="1382232">
                        <a:moveTo>
                          <a:pt x="186481" y="0"/>
                        </a:moveTo>
                        <a:lnTo>
                          <a:pt x="1558081" y="0"/>
                        </a:lnTo>
                        <a:lnTo>
                          <a:pt x="1369264" y="1382232"/>
                        </a:lnTo>
                        <a:lnTo>
                          <a:pt x="0" y="1371600"/>
                        </a:lnTo>
                        <a:lnTo>
                          <a:pt x="186481" y="0"/>
                        </a:lnTo>
                        <a:close/>
                      </a:path>
                    </a:pathLst>
                  </a:custGeom>
                  <a:blipFill>
                    <a:blip r:embed="rId9"/>
                    <a:stretch>
                      <a:fillRect/>
                    </a:stretch>
                  </a:blip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Rectangle 14">
                    <a:extLst>
                      <a:ext uri="{FF2B5EF4-FFF2-40B4-BE49-F238E27FC236}">
                        <a16:creationId xmlns:a16="http://schemas.microsoft.com/office/drawing/2014/main" id="{4578B8DB-88EE-0549-B5EA-28F7FEF102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2735" y="2815786"/>
                    <a:ext cx="112166" cy="45735"/>
                  </a:xfrm>
                  <a:custGeom>
                    <a:avLst/>
                    <a:gdLst>
                      <a:gd name="connsiteX0" fmla="*/ 0 w 1371600"/>
                      <a:gd name="connsiteY0" fmla="*/ 0 h 1371600"/>
                      <a:gd name="connsiteX1" fmla="*/ 1371600 w 1371600"/>
                      <a:gd name="connsiteY1" fmla="*/ 0 h 1371600"/>
                      <a:gd name="connsiteX2" fmla="*/ 1371600 w 1371600"/>
                      <a:gd name="connsiteY2" fmla="*/ 1371600 h 1371600"/>
                      <a:gd name="connsiteX3" fmla="*/ 0 w 1371600"/>
                      <a:gd name="connsiteY3" fmla="*/ 1371600 h 1371600"/>
                      <a:gd name="connsiteX4" fmla="*/ 0 w 1371600"/>
                      <a:gd name="connsiteY4" fmla="*/ 0 h 1371600"/>
                      <a:gd name="connsiteX0" fmla="*/ 393405 w 1765005"/>
                      <a:gd name="connsiteY0" fmla="*/ 0 h 1371600"/>
                      <a:gd name="connsiteX1" fmla="*/ 1765005 w 1765005"/>
                      <a:gd name="connsiteY1" fmla="*/ 0 h 1371600"/>
                      <a:gd name="connsiteX2" fmla="*/ 1765005 w 1765005"/>
                      <a:gd name="connsiteY2" fmla="*/ 1371600 h 1371600"/>
                      <a:gd name="connsiteX3" fmla="*/ 0 w 1765005"/>
                      <a:gd name="connsiteY3" fmla="*/ 1371600 h 1371600"/>
                      <a:gd name="connsiteX4" fmla="*/ 393405 w 1765005"/>
                      <a:gd name="connsiteY4" fmla="*/ 0 h 1371600"/>
                      <a:gd name="connsiteX0" fmla="*/ 393405 w 1765005"/>
                      <a:gd name="connsiteY0" fmla="*/ 0 h 1382232"/>
                      <a:gd name="connsiteX1" fmla="*/ 1765005 w 1765005"/>
                      <a:gd name="connsiteY1" fmla="*/ 0 h 1382232"/>
                      <a:gd name="connsiteX2" fmla="*/ 1339703 w 1765005"/>
                      <a:gd name="connsiteY2" fmla="*/ 1382232 h 1382232"/>
                      <a:gd name="connsiteX3" fmla="*/ 0 w 1765005"/>
                      <a:gd name="connsiteY3" fmla="*/ 1371600 h 1382232"/>
                      <a:gd name="connsiteX4" fmla="*/ 393405 w 1765005"/>
                      <a:gd name="connsiteY4" fmla="*/ 0 h 1382232"/>
                      <a:gd name="connsiteX0" fmla="*/ 186481 w 1558081"/>
                      <a:gd name="connsiteY0" fmla="*/ 0 h 1382232"/>
                      <a:gd name="connsiteX1" fmla="*/ 1558081 w 1558081"/>
                      <a:gd name="connsiteY1" fmla="*/ 0 h 1382232"/>
                      <a:gd name="connsiteX2" fmla="*/ 1132779 w 1558081"/>
                      <a:gd name="connsiteY2" fmla="*/ 1382232 h 1382232"/>
                      <a:gd name="connsiteX3" fmla="*/ 0 w 1558081"/>
                      <a:gd name="connsiteY3" fmla="*/ 1371600 h 1382232"/>
                      <a:gd name="connsiteX4" fmla="*/ 186481 w 1558081"/>
                      <a:gd name="connsiteY4" fmla="*/ 0 h 1382232"/>
                      <a:gd name="connsiteX0" fmla="*/ 186481 w 1558081"/>
                      <a:gd name="connsiteY0" fmla="*/ 0 h 1382232"/>
                      <a:gd name="connsiteX1" fmla="*/ 1558081 w 1558081"/>
                      <a:gd name="connsiteY1" fmla="*/ 0 h 1382232"/>
                      <a:gd name="connsiteX2" fmla="*/ 1369264 w 1558081"/>
                      <a:gd name="connsiteY2" fmla="*/ 1382232 h 1382232"/>
                      <a:gd name="connsiteX3" fmla="*/ 0 w 1558081"/>
                      <a:gd name="connsiteY3" fmla="*/ 1371600 h 1382232"/>
                      <a:gd name="connsiteX4" fmla="*/ 186481 w 1558081"/>
                      <a:gd name="connsiteY4" fmla="*/ 0 h 138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8081" h="1382232">
                        <a:moveTo>
                          <a:pt x="186481" y="0"/>
                        </a:moveTo>
                        <a:lnTo>
                          <a:pt x="1558081" y="0"/>
                        </a:lnTo>
                        <a:lnTo>
                          <a:pt x="1369264" y="1382232"/>
                        </a:lnTo>
                        <a:lnTo>
                          <a:pt x="0" y="1371600"/>
                        </a:lnTo>
                        <a:lnTo>
                          <a:pt x="18648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4436FF78-72EC-0542-828B-24E67542619C}"/>
                      </a:ext>
                    </a:extLst>
                  </p:cNvPr>
                  <p:cNvGrpSpPr/>
                  <p:nvPr/>
                </p:nvGrpSpPr>
                <p:grpSpPr>
                  <a:xfrm>
                    <a:off x="3111217" y="2815785"/>
                    <a:ext cx="686653" cy="748539"/>
                    <a:chOff x="2683722" y="1318443"/>
                    <a:chExt cx="205844" cy="236142"/>
                  </a:xfrm>
                </p:grpSpPr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4D2BD3BD-6E39-7446-AE07-B5DB082B9500}"/>
                        </a:ext>
                      </a:extLst>
                    </p:cNvPr>
                    <p:cNvCxnSpPr>
                      <a:cxnSpLocks/>
                      <a:stCxn id="57" idx="3"/>
                      <a:endCxn id="56" idx="3"/>
                    </p:cNvCxnSpPr>
                    <p:nvPr/>
                  </p:nvCxnSpPr>
                  <p:spPr>
                    <a:xfrm flipH="1">
                      <a:off x="2683722" y="1332760"/>
                      <a:ext cx="84395" cy="22098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BFCEF040-FB94-4B41-BC6C-B95F5C970870}"/>
                        </a:ext>
                      </a:extLst>
                    </p:cNvPr>
                    <p:cNvCxnSpPr>
                      <a:cxnSpLocks/>
                      <a:stCxn id="57" idx="1"/>
                      <a:endCxn id="56" idx="1"/>
                    </p:cNvCxnSpPr>
                    <p:nvPr/>
                  </p:nvCxnSpPr>
                  <p:spPr>
                    <a:xfrm>
                      <a:off x="2801741" y="1318443"/>
                      <a:ext cx="87825" cy="12668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8FB3289C-C916-9D40-9DC9-ECBB447345A1}"/>
                        </a:ext>
                      </a:extLst>
                    </p:cNvPr>
                    <p:cNvCxnSpPr>
                      <a:cxnSpLocks/>
                      <a:stCxn id="57" idx="2"/>
                      <a:endCxn id="56" idx="2"/>
                    </p:cNvCxnSpPr>
                    <p:nvPr/>
                  </p:nvCxnSpPr>
                  <p:spPr>
                    <a:xfrm>
                      <a:off x="2797664" y="1332872"/>
                      <a:ext cx="66954" cy="22171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137243AF-07D0-284B-896A-D8BBDF4D6AD2}"/>
                        </a:ext>
                      </a:extLst>
                    </p:cNvPr>
                    <p:cNvCxnSpPr>
                      <a:cxnSpLocks/>
                      <a:stCxn id="57" idx="0"/>
                      <a:endCxn id="56" idx="0"/>
                    </p:cNvCxnSpPr>
                    <p:nvPr/>
                  </p:nvCxnSpPr>
                  <p:spPr>
                    <a:xfrm flipH="1">
                      <a:off x="2708355" y="1318443"/>
                      <a:ext cx="63783" cy="12668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CF1C3DF5-DCF2-9040-A5BB-AB1CB95460C4}"/>
                    </a:ext>
                  </a:extLst>
                </p:cNvPr>
                <p:cNvSpPr/>
                <p:nvPr/>
              </p:nvSpPr>
              <p:spPr>
                <a:xfrm>
                  <a:off x="2678963" y="2346469"/>
                  <a:ext cx="1282535" cy="1855141"/>
                </a:xfrm>
                <a:prstGeom prst="round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Trapezoid 79">
                <a:extLst>
                  <a:ext uri="{FF2B5EF4-FFF2-40B4-BE49-F238E27FC236}">
                    <a16:creationId xmlns:a16="http://schemas.microsoft.com/office/drawing/2014/main" id="{50C0D5E6-E3C5-414B-8817-B3DEBC81576E}"/>
                  </a:ext>
                </a:extLst>
              </p:cNvPr>
              <p:cNvSpPr/>
              <p:nvPr/>
            </p:nvSpPr>
            <p:spPr>
              <a:xfrm>
                <a:off x="7025127" y="2737847"/>
                <a:ext cx="2371048" cy="1844142"/>
              </a:xfrm>
              <a:custGeom>
                <a:avLst/>
                <a:gdLst>
                  <a:gd name="connsiteX0" fmla="*/ 0 w 4282633"/>
                  <a:gd name="connsiteY0" fmla="*/ 3947074 h 3947074"/>
                  <a:gd name="connsiteX1" fmla="*/ 986769 w 4282633"/>
                  <a:gd name="connsiteY1" fmla="*/ 0 h 3947074"/>
                  <a:gd name="connsiteX2" fmla="*/ 3295865 w 4282633"/>
                  <a:gd name="connsiteY2" fmla="*/ 0 h 3947074"/>
                  <a:gd name="connsiteX3" fmla="*/ 4282633 w 4282633"/>
                  <a:gd name="connsiteY3" fmla="*/ 3947074 h 3947074"/>
                  <a:gd name="connsiteX4" fmla="*/ 0 w 4282633"/>
                  <a:gd name="connsiteY4" fmla="*/ 3947074 h 3947074"/>
                  <a:gd name="connsiteX0" fmla="*/ 0 w 4282633"/>
                  <a:gd name="connsiteY0" fmla="*/ 3947074 h 3947074"/>
                  <a:gd name="connsiteX1" fmla="*/ 1959042 w 4282633"/>
                  <a:gd name="connsiteY1" fmla="*/ 0 h 3947074"/>
                  <a:gd name="connsiteX2" fmla="*/ 3295865 w 4282633"/>
                  <a:gd name="connsiteY2" fmla="*/ 0 h 3947074"/>
                  <a:gd name="connsiteX3" fmla="*/ 4282633 w 4282633"/>
                  <a:gd name="connsiteY3" fmla="*/ 3947074 h 3947074"/>
                  <a:gd name="connsiteX4" fmla="*/ 0 w 4282633"/>
                  <a:gd name="connsiteY4" fmla="*/ 3947074 h 3947074"/>
                  <a:gd name="connsiteX0" fmla="*/ 0 w 4282633"/>
                  <a:gd name="connsiteY0" fmla="*/ 3947074 h 3947074"/>
                  <a:gd name="connsiteX1" fmla="*/ 1959042 w 4282633"/>
                  <a:gd name="connsiteY1" fmla="*/ 0 h 3947074"/>
                  <a:gd name="connsiteX2" fmla="*/ 2161546 w 4282633"/>
                  <a:gd name="connsiteY2" fmla="*/ 0 h 3947074"/>
                  <a:gd name="connsiteX3" fmla="*/ 4282633 w 4282633"/>
                  <a:gd name="connsiteY3" fmla="*/ 3947074 h 3947074"/>
                  <a:gd name="connsiteX4" fmla="*/ 0 w 4282633"/>
                  <a:gd name="connsiteY4" fmla="*/ 3947074 h 3947074"/>
                  <a:gd name="connsiteX0" fmla="*/ 0 w 4282633"/>
                  <a:gd name="connsiteY0" fmla="*/ 3947074 h 3947074"/>
                  <a:gd name="connsiteX1" fmla="*/ 1959042 w 4282633"/>
                  <a:gd name="connsiteY1" fmla="*/ 0 h 3947074"/>
                  <a:gd name="connsiteX2" fmla="*/ 2126822 w 4282633"/>
                  <a:gd name="connsiteY2" fmla="*/ 15162 h 3947074"/>
                  <a:gd name="connsiteX3" fmla="*/ 4282633 w 4282633"/>
                  <a:gd name="connsiteY3" fmla="*/ 3947074 h 3947074"/>
                  <a:gd name="connsiteX4" fmla="*/ 0 w 4282633"/>
                  <a:gd name="connsiteY4" fmla="*/ 3947074 h 3947074"/>
                  <a:gd name="connsiteX0" fmla="*/ 0 w 4282633"/>
                  <a:gd name="connsiteY0" fmla="*/ 3962237 h 3962237"/>
                  <a:gd name="connsiteX1" fmla="*/ 1959042 w 4282633"/>
                  <a:gd name="connsiteY1" fmla="*/ 15163 h 3962237"/>
                  <a:gd name="connsiteX2" fmla="*/ 2102773 w 4282633"/>
                  <a:gd name="connsiteY2" fmla="*/ 0 h 3962237"/>
                  <a:gd name="connsiteX3" fmla="*/ 4282633 w 4282633"/>
                  <a:gd name="connsiteY3" fmla="*/ 3962237 h 3962237"/>
                  <a:gd name="connsiteX4" fmla="*/ 0 w 4282633"/>
                  <a:gd name="connsiteY4" fmla="*/ 3962237 h 3962237"/>
                  <a:gd name="connsiteX0" fmla="*/ 0 w 4282633"/>
                  <a:gd name="connsiteY0" fmla="*/ 3947075 h 3947075"/>
                  <a:gd name="connsiteX1" fmla="*/ 1959042 w 4282633"/>
                  <a:gd name="connsiteY1" fmla="*/ 1 h 3947075"/>
                  <a:gd name="connsiteX2" fmla="*/ 2102773 w 4282633"/>
                  <a:gd name="connsiteY2" fmla="*/ 0 h 3947075"/>
                  <a:gd name="connsiteX3" fmla="*/ 4282633 w 4282633"/>
                  <a:gd name="connsiteY3" fmla="*/ 3947075 h 3947075"/>
                  <a:gd name="connsiteX4" fmla="*/ 0 w 4282633"/>
                  <a:gd name="connsiteY4" fmla="*/ 3947075 h 3947075"/>
                  <a:gd name="connsiteX0" fmla="*/ 0 w 4282633"/>
                  <a:gd name="connsiteY0" fmla="*/ 3947075 h 3947075"/>
                  <a:gd name="connsiteX1" fmla="*/ 1977548 w 4282633"/>
                  <a:gd name="connsiteY1" fmla="*/ 7780 h 3947075"/>
                  <a:gd name="connsiteX2" fmla="*/ 2102773 w 4282633"/>
                  <a:gd name="connsiteY2" fmla="*/ 0 h 3947075"/>
                  <a:gd name="connsiteX3" fmla="*/ 4282633 w 4282633"/>
                  <a:gd name="connsiteY3" fmla="*/ 3947075 h 3947075"/>
                  <a:gd name="connsiteX4" fmla="*/ 0 w 4282633"/>
                  <a:gd name="connsiteY4" fmla="*/ 3947075 h 3947075"/>
                  <a:gd name="connsiteX0" fmla="*/ 0 w 4282633"/>
                  <a:gd name="connsiteY0" fmla="*/ 3947075 h 3947075"/>
                  <a:gd name="connsiteX1" fmla="*/ 2008390 w 4282633"/>
                  <a:gd name="connsiteY1" fmla="*/ 1 h 3947075"/>
                  <a:gd name="connsiteX2" fmla="*/ 2102773 w 4282633"/>
                  <a:gd name="connsiteY2" fmla="*/ 0 h 3947075"/>
                  <a:gd name="connsiteX3" fmla="*/ 4282633 w 4282633"/>
                  <a:gd name="connsiteY3" fmla="*/ 3947075 h 3947075"/>
                  <a:gd name="connsiteX4" fmla="*/ 0 w 4282633"/>
                  <a:gd name="connsiteY4" fmla="*/ 3947075 h 3947075"/>
                  <a:gd name="connsiteX0" fmla="*/ 0 w 3974210"/>
                  <a:gd name="connsiteY0" fmla="*/ 3915961 h 3947075"/>
                  <a:gd name="connsiteX1" fmla="*/ 1699967 w 3974210"/>
                  <a:gd name="connsiteY1" fmla="*/ 1 h 3947075"/>
                  <a:gd name="connsiteX2" fmla="*/ 1794350 w 3974210"/>
                  <a:gd name="connsiteY2" fmla="*/ 0 h 3947075"/>
                  <a:gd name="connsiteX3" fmla="*/ 3974210 w 3974210"/>
                  <a:gd name="connsiteY3" fmla="*/ 3947075 h 3947075"/>
                  <a:gd name="connsiteX4" fmla="*/ 0 w 3974210"/>
                  <a:gd name="connsiteY4" fmla="*/ 3915961 h 3947075"/>
                  <a:gd name="connsiteX0" fmla="*/ 0 w 4035895"/>
                  <a:gd name="connsiteY0" fmla="*/ 3915961 h 3939320"/>
                  <a:gd name="connsiteX1" fmla="*/ 1699967 w 4035895"/>
                  <a:gd name="connsiteY1" fmla="*/ 1 h 3939320"/>
                  <a:gd name="connsiteX2" fmla="*/ 1794350 w 4035895"/>
                  <a:gd name="connsiteY2" fmla="*/ 0 h 3939320"/>
                  <a:gd name="connsiteX3" fmla="*/ 4035895 w 4035895"/>
                  <a:gd name="connsiteY3" fmla="*/ 3939320 h 3939320"/>
                  <a:gd name="connsiteX4" fmla="*/ 0 w 4035895"/>
                  <a:gd name="connsiteY4" fmla="*/ 3915961 h 3939320"/>
                  <a:gd name="connsiteX0" fmla="*/ 0 w 3117617"/>
                  <a:gd name="connsiteY0" fmla="*/ 3915961 h 3915962"/>
                  <a:gd name="connsiteX1" fmla="*/ 1699967 w 3117617"/>
                  <a:gd name="connsiteY1" fmla="*/ 1 h 3915962"/>
                  <a:gd name="connsiteX2" fmla="*/ 1794350 w 3117617"/>
                  <a:gd name="connsiteY2" fmla="*/ 0 h 3915962"/>
                  <a:gd name="connsiteX3" fmla="*/ 3117617 w 3117617"/>
                  <a:gd name="connsiteY3" fmla="*/ 3896171 h 3915962"/>
                  <a:gd name="connsiteX4" fmla="*/ 0 w 3117617"/>
                  <a:gd name="connsiteY4" fmla="*/ 3915961 h 3915962"/>
                  <a:gd name="connsiteX0" fmla="*/ 0 w 2463212"/>
                  <a:gd name="connsiteY0" fmla="*/ 3915962 h 3915962"/>
                  <a:gd name="connsiteX1" fmla="*/ 1045562 w 2463212"/>
                  <a:gd name="connsiteY1" fmla="*/ 1 h 3915962"/>
                  <a:gd name="connsiteX2" fmla="*/ 1139945 w 2463212"/>
                  <a:gd name="connsiteY2" fmla="*/ 0 h 3915962"/>
                  <a:gd name="connsiteX3" fmla="*/ 2463212 w 2463212"/>
                  <a:gd name="connsiteY3" fmla="*/ 3896171 h 3915962"/>
                  <a:gd name="connsiteX4" fmla="*/ 0 w 2463212"/>
                  <a:gd name="connsiteY4" fmla="*/ 3915962 h 3915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3212" h="3915962">
                    <a:moveTo>
                      <a:pt x="0" y="3915962"/>
                    </a:moveTo>
                    <a:lnTo>
                      <a:pt x="1045562" y="1"/>
                    </a:lnTo>
                    <a:lnTo>
                      <a:pt x="1139945" y="0"/>
                    </a:lnTo>
                    <a:lnTo>
                      <a:pt x="2463212" y="3896171"/>
                    </a:lnTo>
                    <a:lnTo>
                      <a:pt x="0" y="3915962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  <a:alpha val="30000"/>
                </a:schemeClr>
              </a:solidFill>
              <a:ln>
                <a:solidFill>
                  <a:schemeClr val="accent1">
                    <a:shade val="50000"/>
                    <a:alpha val="2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CC200D-DBB0-FA47-8062-3878CBAEADBF}"/>
                </a:ext>
              </a:extLst>
            </p:cNvPr>
            <p:cNvSpPr txBox="1"/>
            <p:nvPr/>
          </p:nvSpPr>
          <p:spPr>
            <a:xfrm>
              <a:off x="7646800" y="1498731"/>
              <a:ext cx="942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EAD5065-F37C-BC42-B7A3-7359FD139440}"/>
                </a:ext>
              </a:extLst>
            </p:cNvPr>
            <p:cNvGrpSpPr/>
            <p:nvPr/>
          </p:nvGrpSpPr>
          <p:grpSpPr>
            <a:xfrm>
              <a:off x="5297038" y="734160"/>
              <a:ext cx="4952132" cy="4990876"/>
              <a:chOff x="5297038" y="734160"/>
              <a:chExt cx="4952132" cy="499087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D5CD139-14F3-3645-94D0-BCF9A3D0B992}"/>
                  </a:ext>
                </a:extLst>
              </p:cNvPr>
              <p:cNvGrpSpPr/>
              <p:nvPr/>
            </p:nvGrpSpPr>
            <p:grpSpPr>
              <a:xfrm rot="19699489">
                <a:off x="6059235" y="734160"/>
                <a:ext cx="4189935" cy="4990876"/>
                <a:chOff x="7022618" y="2199083"/>
                <a:chExt cx="4189935" cy="4990876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60FBC63C-F092-6342-9D19-9751C85BD7D9}"/>
                    </a:ext>
                  </a:extLst>
                </p:cNvPr>
                <p:cNvGrpSpPr/>
                <p:nvPr/>
              </p:nvGrpSpPr>
              <p:grpSpPr>
                <a:xfrm>
                  <a:off x="7112089" y="2199083"/>
                  <a:ext cx="1913808" cy="1855141"/>
                  <a:chOff x="2422413" y="2346469"/>
                  <a:chExt cx="1913808" cy="185514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41378FA3-DF41-BB42-A106-9A4B9885DC0C}"/>
                      </a:ext>
                    </a:extLst>
                  </p:cNvPr>
                  <p:cNvGrpSpPr/>
                  <p:nvPr/>
                </p:nvGrpSpPr>
                <p:grpSpPr>
                  <a:xfrm>
                    <a:off x="2422413" y="2474904"/>
                    <a:ext cx="1913808" cy="1579320"/>
                    <a:chOff x="2491913" y="2405456"/>
                    <a:chExt cx="1913808" cy="1579320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2ED331BD-44C5-7E42-B52F-4843548E5FD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085575" y="2405456"/>
                          <a:ext cx="751360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 marL="0" marR="0" lvl="0" indent="0" algn="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63" name="TextBox 162">
                          <a:extLst>
                            <a:ext uri="{FF2B5EF4-FFF2-40B4-BE49-F238E27FC236}">
                              <a16:creationId xmlns:a16="http://schemas.microsoft.com/office/drawing/2014/main" id="{03388354-D443-D543-B262-BC302D5D7C7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085575" y="2405456"/>
                          <a:ext cx="751360" cy="369332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D0206254-1FE6-474E-AFF2-764A66E7817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491913" y="3615444"/>
                          <a:ext cx="1913808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64" name="TextBox 163">
                          <a:extLst>
                            <a:ext uri="{FF2B5EF4-FFF2-40B4-BE49-F238E27FC236}">
                              <a16:creationId xmlns:a16="http://schemas.microsoft.com/office/drawing/2014/main" id="{703F2433-BF09-9140-814F-4F4576E7F6C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491913" y="3615444"/>
                          <a:ext cx="1913808" cy="369332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43" name="Rectangle 14">
                      <a:extLst>
                        <a:ext uri="{FF2B5EF4-FFF2-40B4-BE49-F238E27FC236}">
                          <a16:creationId xmlns:a16="http://schemas.microsoft.com/office/drawing/2014/main" id="{EA9F9596-60C7-CF4F-9188-CE8F0151AB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11211" y="3217352"/>
                      <a:ext cx="686657" cy="346971"/>
                    </a:xfrm>
                    <a:custGeom>
                      <a:avLst/>
                      <a:gdLst>
                        <a:gd name="connsiteX0" fmla="*/ 0 w 1371600"/>
                        <a:gd name="connsiteY0" fmla="*/ 0 h 1371600"/>
                        <a:gd name="connsiteX1" fmla="*/ 1371600 w 1371600"/>
                        <a:gd name="connsiteY1" fmla="*/ 0 h 1371600"/>
                        <a:gd name="connsiteX2" fmla="*/ 1371600 w 1371600"/>
                        <a:gd name="connsiteY2" fmla="*/ 1371600 h 1371600"/>
                        <a:gd name="connsiteX3" fmla="*/ 0 w 1371600"/>
                        <a:gd name="connsiteY3" fmla="*/ 1371600 h 1371600"/>
                        <a:gd name="connsiteX4" fmla="*/ 0 w 1371600"/>
                        <a:gd name="connsiteY4" fmla="*/ 0 h 1371600"/>
                        <a:gd name="connsiteX0" fmla="*/ 393405 w 1765005"/>
                        <a:gd name="connsiteY0" fmla="*/ 0 h 1371600"/>
                        <a:gd name="connsiteX1" fmla="*/ 1765005 w 1765005"/>
                        <a:gd name="connsiteY1" fmla="*/ 0 h 1371600"/>
                        <a:gd name="connsiteX2" fmla="*/ 1765005 w 1765005"/>
                        <a:gd name="connsiteY2" fmla="*/ 1371600 h 1371600"/>
                        <a:gd name="connsiteX3" fmla="*/ 0 w 1765005"/>
                        <a:gd name="connsiteY3" fmla="*/ 1371600 h 1371600"/>
                        <a:gd name="connsiteX4" fmla="*/ 393405 w 1765005"/>
                        <a:gd name="connsiteY4" fmla="*/ 0 h 1371600"/>
                        <a:gd name="connsiteX0" fmla="*/ 393405 w 1765005"/>
                        <a:gd name="connsiteY0" fmla="*/ 0 h 1382232"/>
                        <a:gd name="connsiteX1" fmla="*/ 1765005 w 1765005"/>
                        <a:gd name="connsiteY1" fmla="*/ 0 h 1382232"/>
                        <a:gd name="connsiteX2" fmla="*/ 1339703 w 1765005"/>
                        <a:gd name="connsiteY2" fmla="*/ 1382232 h 1382232"/>
                        <a:gd name="connsiteX3" fmla="*/ 0 w 1765005"/>
                        <a:gd name="connsiteY3" fmla="*/ 1371600 h 1382232"/>
                        <a:gd name="connsiteX4" fmla="*/ 393405 w 1765005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132779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369264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58081" h="1382232">
                          <a:moveTo>
                            <a:pt x="186481" y="0"/>
                          </a:moveTo>
                          <a:lnTo>
                            <a:pt x="1558081" y="0"/>
                          </a:lnTo>
                          <a:lnTo>
                            <a:pt x="1369264" y="1382232"/>
                          </a:lnTo>
                          <a:lnTo>
                            <a:pt x="0" y="1371600"/>
                          </a:lnTo>
                          <a:lnTo>
                            <a:pt x="186481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tx1">
                            <a:alpha val="0"/>
                          </a:schemeClr>
                        </a:gs>
                        <a:gs pos="0">
                          <a:schemeClr val="bg1">
                            <a:alpha val="0"/>
                          </a:schemeClr>
                        </a:gs>
                        <a:gs pos="100000">
                          <a:schemeClr val="tx1"/>
                        </a:gs>
                      </a:gsLst>
                      <a:path path="circle">
                        <a:fillToRect l="100000" t="100000"/>
                      </a:path>
                    </a:gra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Rectangle 14">
                      <a:extLst>
                        <a:ext uri="{FF2B5EF4-FFF2-40B4-BE49-F238E27FC236}">
                          <a16:creationId xmlns:a16="http://schemas.microsoft.com/office/drawing/2014/main" id="{6DDAC7BC-96B1-3548-8289-DAB80C3AF70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392735" y="2815786"/>
                      <a:ext cx="112166" cy="45735"/>
                    </a:xfrm>
                    <a:custGeom>
                      <a:avLst/>
                      <a:gdLst>
                        <a:gd name="connsiteX0" fmla="*/ 0 w 1371600"/>
                        <a:gd name="connsiteY0" fmla="*/ 0 h 1371600"/>
                        <a:gd name="connsiteX1" fmla="*/ 1371600 w 1371600"/>
                        <a:gd name="connsiteY1" fmla="*/ 0 h 1371600"/>
                        <a:gd name="connsiteX2" fmla="*/ 1371600 w 1371600"/>
                        <a:gd name="connsiteY2" fmla="*/ 1371600 h 1371600"/>
                        <a:gd name="connsiteX3" fmla="*/ 0 w 1371600"/>
                        <a:gd name="connsiteY3" fmla="*/ 1371600 h 1371600"/>
                        <a:gd name="connsiteX4" fmla="*/ 0 w 1371600"/>
                        <a:gd name="connsiteY4" fmla="*/ 0 h 1371600"/>
                        <a:gd name="connsiteX0" fmla="*/ 393405 w 1765005"/>
                        <a:gd name="connsiteY0" fmla="*/ 0 h 1371600"/>
                        <a:gd name="connsiteX1" fmla="*/ 1765005 w 1765005"/>
                        <a:gd name="connsiteY1" fmla="*/ 0 h 1371600"/>
                        <a:gd name="connsiteX2" fmla="*/ 1765005 w 1765005"/>
                        <a:gd name="connsiteY2" fmla="*/ 1371600 h 1371600"/>
                        <a:gd name="connsiteX3" fmla="*/ 0 w 1765005"/>
                        <a:gd name="connsiteY3" fmla="*/ 1371600 h 1371600"/>
                        <a:gd name="connsiteX4" fmla="*/ 393405 w 1765005"/>
                        <a:gd name="connsiteY4" fmla="*/ 0 h 1371600"/>
                        <a:gd name="connsiteX0" fmla="*/ 393405 w 1765005"/>
                        <a:gd name="connsiteY0" fmla="*/ 0 h 1382232"/>
                        <a:gd name="connsiteX1" fmla="*/ 1765005 w 1765005"/>
                        <a:gd name="connsiteY1" fmla="*/ 0 h 1382232"/>
                        <a:gd name="connsiteX2" fmla="*/ 1339703 w 1765005"/>
                        <a:gd name="connsiteY2" fmla="*/ 1382232 h 1382232"/>
                        <a:gd name="connsiteX3" fmla="*/ 0 w 1765005"/>
                        <a:gd name="connsiteY3" fmla="*/ 1371600 h 1382232"/>
                        <a:gd name="connsiteX4" fmla="*/ 393405 w 1765005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132779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  <a:gd name="connsiteX0" fmla="*/ 186481 w 1558081"/>
                        <a:gd name="connsiteY0" fmla="*/ 0 h 1382232"/>
                        <a:gd name="connsiteX1" fmla="*/ 1558081 w 1558081"/>
                        <a:gd name="connsiteY1" fmla="*/ 0 h 1382232"/>
                        <a:gd name="connsiteX2" fmla="*/ 1369264 w 1558081"/>
                        <a:gd name="connsiteY2" fmla="*/ 1382232 h 1382232"/>
                        <a:gd name="connsiteX3" fmla="*/ 0 w 1558081"/>
                        <a:gd name="connsiteY3" fmla="*/ 1371600 h 1382232"/>
                        <a:gd name="connsiteX4" fmla="*/ 186481 w 1558081"/>
                        <a:gd name="connsiteY4" fmla="*/ 0 h 1382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58081" h="1382232">
                          <a:moveTo>
                            <a:pt x="186481" y="0"/>
                          </a:moveTo>
                          <a:lnTo>
                            <a:pt x="1558081" y="0"/>
                          </a:lnTo>
                          <a:lnTo>
                            <a:pt x="1369264" y="1382232"/>
                          </a:lnTo>
                          <a:lnTo>
                            <a:pt x="0" y="1371600"/>
                          </a:lnTo>
                          <a:lnTo>
                            <a:pt x="186481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82355D71-B9D4-4B45-8DC8-97BAEB758D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11217" y="2815785"/>
                      <a:ext cx="686653" cy="748539"/>
                      <a:chOff x="2683722" y="1318443"/>
                      <a:chExt cx="205844" cy="236142"/>
                    </a:xfrm>
                  </p:grpSpPr>
                  <p:cxnSp>
                    <p:nvCxnSpPr>
                      <p:cNvPr id="46" name="Straight Connector 45">
                        <a:extLst>
                          <a:ext uri="{FF2B5EF4-FFF2-40B4-BE49-F238E27FC236}">
                            <a16:creationId xmlns:a16="http://schemas.microsoft.com/office/drawing/2014/main" id="{130363F1-12F6-2C4E-925A-BA852B8FFA65}"/>
                          </a:ext>
                        </a:extLst>
                      </p:cNvPr>
                      <p:cNvCxnSpPr>
                        <a:cxnSpLocks/>
                        <a:stCxn id="44" idx="3"/>
                        <a:endCxn id="43" idx="3"/>
                      </p:cNvCxnSpPr>
                      <p:nvPr/>
                    </p:nvCxnSpPr>
                    <p:spPr>
                      <a:xfrm flipH="1">
                        <a:off x="2683722" y="1332760"/>
                        <a:ext cx="84395" cy="22098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>
                        <a:extLst>
                          <a:ext uri="{FF2B5EF4-FFF2-40B4-BE49-F238E27FC236}">
                            <a16:creationId xmlns:a16="http://schemas.microsoft.com/office/drawing/2014/main" id="{0DBF3D59-0C83-5E49-B379-849EFA2FB2B0}"/>
                          </a:ext>
                        </a:extLst>
                      </p:cNvPr>
                      <p:cNvCxnSpPr>
                        <a:cxnSpLocks/>
                        <a:stCxn id="44" idx="1"/>
                        <a:endCxn id="43" idx="1"/>
                      </p:cNvCxnSpPr>
                      <p:nvPr/>
                    </p:nvCxnSpPr>
                    <p:spPr>
                      <a:xfrm>
                        <a:off x="2801741" y="1318443"/>
                        <a:ext cx="87825" cy="12668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8B1233DF-A29E-8449-9442-01743D9D620E}"/>
                          </a:ext>
                        </a:extLst>
                      </p:cNvPr>
                      <p:cNvCxnSpPr>
                        <a:cxnSpLocks/>
                        <a:stCxn id="44" idx="2"/>
                        <a:endCxn id="43" idx="2"/>
                      </p:cNvCxnSpPr>
                      <p:nvPr/>
                    </p:nvCxnSpPr>
                    <p:spPr>
                      <a:xfrm>
                        <a:off x="2797664" y="1332872"/>
                        <a:ext cx="66954" cy="22171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>
                        <a:extLst>
                          <a:ext uri="{FF2B5EF4-FFF2-40B4-BE49-F238E27FC236}">
                            <a16:creationId xmlns:a16="http://schemas.microsoft.com/office/drawing/2014/main" id="{0C3A44B8-B221-4041-A8E1-F75B9E4B3840}"/>
                          </a:ext>
                        </a:extLst>
                      </p:cNvPr>
                      <p:cNvCxnSpPr>
                        <a:cxnSpLocks/>
                        <a:stCxn id="44" idx="0"/>
                        <a:endCxn id="43" idx="0"/>
                      </p:cNvCxnSpPr>
                      <p:nvPr/>
                    </p:nvCxnSpPr>
                    <p:spPr>
                      <a:xfrm flipH="1">
                        <a:off x="2708355" y="1318443"/>
                        <a:ext cx="63783" cy="12668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0EA6C446-E910-8142-8467-7FEF637BFAA1}"/>
                      </a:ext>
                    </a:extLst>
                  </p:cNvPr>
                  <p:cNvSpPr/>
                  <p:nvPr/>
                </p:nvSpPr>
                <p:spPr>
                  <a:xfrm>
                    <a:off x="2678963" y="2346469"/>
                    <a:ext cx="1282535" cy="1855141"/>
                  </a:xfrm>
                  <a:prstGeom prst="round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rapezoid 79">
                  <a:extLst>
                    <a:ext uri="{FF2B5EF4-FFF2-40B4-BE49-F238E27FC236}">
                      <a16:creationId xmlns:a16="http://schemas.microsoft.com/office/drawing/2014/main" id="{AD428BE9-9F05-FA47-A1BB-317EB983A98B}"/>
                    </a:ext>
                  </a:extLst>
                </p:cNvPr>
                <p:cNvSpPr/>
                <p:nvPr/>
              </p:nvSpPr>
              <p:spPr>
                <a:xfrm>
                  <a:off x="7022618" y="2737846"/>
                  <a:ext cx="4189935" cy="4452113"/>
                </a:xfrm>
                <a:custGeom>
                  <a:avLst/>
                  <a:gdLst>
                    <a:gd name="connsiteX0" fmla="*/ 0 w 4282633"/>
                    <a:gd name="connsiteY0" fmla="*/ 3947074 h 3947074"/>
                    <a:gd name="connsiteX1" fmla="*/ 986769 w 4282633"/>
                    <a:gd name="connsiteY1" fmla="*/ 0 h 3947074"/>
                    <a:gd name="connsiteX2" fmla="*/ 3295865 w 4282633"/>
                    <a:gd name="connsiteY2" fmla="*/ 0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47074 h 3947074"/>
                    <a:gd name="connsiteX1" fmla="*/ 1959042 w 4282633"/>
                    <a:gd name="connsiteY1" fmla="*/ 0 h 3947074"/>
                    <a:gd name="connsiteX2" fmla="*/ 3295865 w 4282633"/>
                    <a:gd name="connsiteY2" fmla="*/ 0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47074 h 3947074"/>
                    <a:gd name="connsiteX1" fmla="*/ 1959042 w 4282633"/>
                    <a:gd name="connsiteY1" fmla="*/ 0 h 3947074"/>
                    <a:gd name="connsiteX2" fmla="*/ 2161546 w 4282633"/>
                    <a:gd name="connsiteY2" fmla="*/ 0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47074 h 3947074"/>
                    <a:gd name="connsiteX1" fmla="*/ 1959042 w 4282633"/>
                    <a:gd name="connsiteY1" fmla="*/ 0 h 3947074"/>
                    <a:gd name="connsiteX2" fmla="*/ 2126822 w 4282633"/>
                    <a:gd name="connsiteY2" fmla="*/ 15162 h 3947074"/>
                    <a:gd name="connsiteX3" fmla="*/ 4282633 w 4282633"/>
                    <a:gd name="connsiteY3" fmla="*/ 3947074 h 3947074"/>
                    <a:gd name="connsiteX4" fmla="*/ 0 w 4282633"/>
                    <a:gd name="connsiteY4" fmla="*/ 3947074 h 3947074"/>
                    <a:gd name="connsiteX0" fmla="*/ 0 w 4282633"/>
                    <a:gd name="connsiteY0" fmla="*/ 3962237 h 3962237"/>
                    <a:gd name="connsiteX1" fmla="*/ 1959042 w 4282633"/>
                    <a:gd name="connsiteY1" fmla="*/ 15163 h 3962237"/>
                    <a:gd name="connsiteX2" fmla="*/ 2102773 w 4282633"/>
                    <a:gd name="connsiteY2" fmla="*/ 0 h 3962237"/>
                    <a:gd name="connsiteX3" fmla="*/ 4282633 w 4282633"/>
                    <a:gd name="connsiteY3" fmla="*/ 3962237 h 3962237"/>
                    <a:gd name="connsiteX4" fmla="*/ 0 w 4282633"/>
                    <a:gd name="connsiteY4" fmla="*/ 3962237 h 3962237"/>
                    <a:gd name="connsiteX0" fmla="*/ 0 w 4282633"/>
                    <a:gd name="connsiteY0" fmla="*/ 3947075 h 3947075"/>
                    <a:gd name="connsiteX1" fmla="*/ 1959042 w 4282633"/>
                    <a:gd name="connsiteY1" fmla="*/ 1 h 3947075"/>
                    <a:gd name="connsiteX2" fmla="*/ 2102773 w 4282633"/>
                    <a:gd name="connsiteY2" fmla="*/ 0 h 3947075"/>
                    <a:gd name="connsiteX3" fmla="*/ 4282633 w 4282633"/>
                    <a:gd name="connsiteY3" fmla="*/ 3947075 h 3947075"/>
                    <a:gd name="connsiteX4" fmla="*/ 0 w 4282633"/>
                    <a:gd name="connsiteY4" fmla="*/ 3947075 h 3947075"/>
                    <a:gd name="connsiteX0" fmla="*/ 0 w 4282633"/>
                    <a:gd name="connsiteY0" fmla="*/ 3947075 h 3947075"/>
                    <a:gd name="connsiteX1" fmla="*/ 1977548 w 4282633"/>
                    <a:gd name="connsiteY1" fmla="*/ 7780 h 3947075"/>
                    <a:gd name="connsiteX2" fmla="*/ 2102773 w 4282633"/>
                    <a:gd name="connsiteY2" fmla="*/ 0 h 3947075"/>
                    <a:gd name="connsiteX3" fmla="*/ 4282633 w 4282633"/>
                    <a:gd name="connsiteY3" fmla="*/ 3947075 h 3947075"/>
                    <a:gd name="connsiteX4" fmla="*/ 0 w 4282633"/>
                    <a:gd name="connsiteY4" fmla="*/ 3947075 h 3947075"/>
                    <a:gd name="connsiteX0" fmla="*/ 0 w 4282633"/>
                    <a:gd name="connsiteY0" fmla="*/ 3947075 h 3947075"/>
                    <a:gd name="connsiteX1" fmla="*/ 2008390 w 4282633"/>
                    <a:gd name="connsiteY1" fmla="*/ 1 h 3947075"/>
                    <a:gd name="connsiteX2" fmla="*/ 2102773 w 4282633"/>
                    <a:gd name="connsiteY2" fmla="*/ 0 h 3947075"/>
                    <a:gd name="connsiteX3" fmla="*/ 4282633 w 4282633"/>
                    <a:gd name="connsiteY3" fmla="*/ 3947075 h 3947075"/>
                    <a:gd name="connsiteX4" fmla="*/ 0 w 4282633"/>
                    <a:gd name="connsiteY4" fmla="*/ 3947075 h 3947075"/>
                    <a:gd name="connsiteX0" fmla="*/ 0 w 3974210"/>
                    <a:gd name="connsiteY0" fmla="*/ 3915961 h 3947075"/>
                    <a:gd name="connsiteX1" fmla="*/ 1699967 w 3974210"/>
                    <a:gd name="connsiteY1" fmla="*/ 1 h 3947075"/>
                    <a:gd name="connsiteX2" fmla="*/ 1794350 w 3974210"/>
                    <a:gd name="connsiteY2" fmla="*/ 0 h 3947075"/>
                    <a:gd name="connsiteX3" fmla="*/ 3974210 w 3974210"/>
                    <a:gd name="connsiteY3" fmla="*/ 3947075 h 3947075"/>
                    <a:gd name="connsiteX4" fmla="*/ 0 w 3974210"/>
                    <a:gd name="connsiteY4" fmla="*/ 3915961 h 3947075"/>
                    <a:gd name="connsiteX0" fmla="*/ 0 w 4035895"/>
                    <a:gd name="connsiteY0" fmla="*/ 3915961 h 3939320"/>
                    <a:gd name="connsiteX1" fmla="*/ 1699967 w 4035895"/>
                    <a:gd name="connsiteY1" fmla="*/ 1 h 3939320"/>
                    <a:gd name="connsiteX2" fmla="*/ 1794350 w 4035895"/>
                    <a:gd name="connsiteY2" fmla="*/ 0 h 3939320"/>
                    <a:gd name="connsiteX3" fmla="*/ 4035895 w 4035895"/>
                    <a:gd name="connsiteY3" fmla="*/ 3939320 h 3939320"/>
                    <a:gd name="connsiteX4" fmla="*/ 0 w 4035895"/>
                    <a:gd name="connsiteY4" fmla="*/ 3915961 h 3939320"/>
                    <a:gd name="connsiteX0" fmla="*/ 0 w 3470408"/>
                    <a:gd name="connsiteY0" fmla="*/ 3915961 h 6524953"/>
                    <a:gd name="connsiteX1" fmla="*/ 1699967 w 3470408"/>
                    <a:gd name="connsiteY1" fmla="*/ 1 h 6524953"/>
                    <a:gd name="connsiteX2" fmla="*/ 1794350 w 3470408"/>
                    <a:gd name="connsiteY2" fmla="*/ 0 h 6524953"/>
                    <a:gd name="connsiteX3" fmla="*/ 3470408 w 3470408"/>
                    <a:gd name="connsiteY3" fmla="*/ 6524953 h 6524953"/>
                    <a:gd name="connsiteX4" fmla="*/ 0 w 3470408"/>
                    <a:gd name="connsiteY4" fmla="*/ 3915961 h 6524953"/>
                    <a:gd name="connsiteX0" fmla="*/ 0 w 5191557"/>
                    <a:gd name="connsiteY0" fmla="*/ 3915961 h 7819100"/>
                    <a:gd name="connsiteX1" fmla="*/ 1699967 w 5191557"/>
                    <a:gd name="connsiteY1" fmla="*/ 1 h 7819100"/>
                    <a:gd name="connsiteX2" fmla="*/ 1794350 w 5191557"/>
                    <a:gd name="connsiteY2" fmla="*/ 0 h 7819100"/>
                    <a:gd name="connsiteX3" fmla="*/ 5191557 w 5191557"/>
                    <a:gd name="connsiteY3" fmla="*/ 7819100 h 7819100"/>
                    <a:gd name="connsiteX4" fmla="*/ 0 w 5191557"/>
                    <a:gd name="connsiteY4" fmla="*/ 3915961 h 7819100"/>
                    <a:gd name="connsiteX0" fmla="*/ 0 w 4215564"/>
                    <a:gd name="connsiteY0" fmla="*/ 3915961 h 4365676"/>
                    <a:gd name="connsiteX1" fmla="*/ 1699967 w 4215564"/>
                    <a:gd name="connsiteY1" fmla="*/ 1 h 4365676"/>
                    <a:gd name="connsiteX2" fmla="*/ 1794350 w 4215564"/>
                    <a:gd name="connsiteY2" fmla="*/ 0 h 4365676"/>
                    <a:gd name="connsiteX3" fmla="*/ 4215564 w 4215564"/>
                    <a:gd name="connsiteY3" fmla="*/ 4365677 h 4365676"/>
                    <a:gd name="connsiteX4" fmla="*/ 0 w 4215564"/>
                    <a:gd name="connsiteY4" fmla="*/ 3915961 h 4365676"/>
                    <a:gd name="connsiteX0" fmla="*/ 0 w 5194467"/>
                    <a:gd name="connsiteY0" fmla="*/ 3915961 h 5986976"/>
                    <a:gd name="connsiteX1" fmla="*/ 1699967 w 5194467"/>
                    <a:gd name="connsiteY1" fmla="*/ 1 h 5986976"/>
                    <a:gd name="connsiteX2" fmla="*/ 1794350 w 5194467"/>
                    <a:gd name="connsiteY2" fmla="*/ 0 h 5986976"/>
                    <a:gd name="connsiteX3" fmla="*/ 5194467 w 5194467"/>
                    <a:gd name="connsiteY3" fmla="*/ 5986977 h 5986976"/>
                    <a:gd name="connsiteX4" fmla="*/ 0 w 5194467"/>
                    <a:gd name="connsiteY4" fmla="*/ 3915961 h 5986976"/>
                    <a:gd name="connsiteX0" fmla="*/ 0 w 3988775"/>
                    <a:gd name="connsiteY0" fmla="*/ 2915789 h 5986977"/>
                    <a:gd name="connsiteX1" fmla="*/ 494275 w 3988775"/>
                    <a:gd name="connsiteY1" fmla="*/ 1 h 5986977"/>
                    <a:gd name="connsiteX2" fmla="*/ 588658 w 3988775"/>
                    <a:gd name="connsiteY2" fmla="*/ 0 h 5986977"/>
                    <a:gd name="connsiteX3" fmla="*/ 3988775 w 3988775"/>
                    <a:gd name="connsiteY3" fmla="*/ 5986977 h 5986977"/>
                    <a:gd name="connsiteX4" fmla="*/ 0 w 3988775"/>
                    <a:gd name="connsiteY4" fmla="*/ 2915789 h 5986977"/>
                    <a:gd name="connsiteX0" fmla="*/ 0 w 4537709"/>
                    <a:gd name="connsiteY0" fmla="*/ 2492544 h 5986977"/>
                    <a:gd name="connsiteX1" fmla="*/ 1043209 w 4537709"/>
                    <a:gd name="connsiteY1" fmla="*/ 1 h 5986977"/>
                    <a:gd name="connsiteX2" fmla="*/ 1137592 w 4537709"/>
                    <a:gd name="connsiteY2" fmla="*/ 0 h 5986977"/>
                    <a:gd name="connsiteX3" fmla="*/ 4537709 w 4537709"/>
                    <a:gd name="connsiteY3" fmla="*/ 5986977 h 5986977"/>
                    <a:gd name="connsiteX4" fmla="*/ 0 w 4537709"/>
                    <a:gd name="connsiteY4" fmla="*/ 2492544 h 5986977"/>
                    <a:gd name="connsiteX0" fmla="*/ 0 w 4512100"/>
                    <a:gd name="connsiteY0" fmla="*/ 2492544 h 5937123"/>
                    <a:gd name="connsiteX1" fmla="*/ 1043209 w 4512100"/>
                    <a:gd name="connsiteY1" fmla="*/ 1 h 5937123"/>
                    <a:gd name="connsiteX2" fmla="*/ 1137592 w 4512100"/>
                    <a:gd name="connsiteY2" fmla="*/ 0 h 5937123"/>
                    <a:gd name="connsiteX3" fmla="*/ 4512100 w 4512100"/>
                    <a:gd name="connsiteY3" fmla="*/ 5937123 h 5937123"/>
                    <a:gd name="connsiteX4" fmla="*/ 0 w 4512100"/>
                    <a:gd name="connsiteY4" fmla="*/ 2492544 h 5937123"/>
                    <a:gd name="connsiteX0" fmla="*/ 0 w 4428253"/>
                    <a:gd name="connsiteY0" fmla="*/ 2492544 h 5828586"/>
                    <a:gd name="connsiteX1" fmla="*/ 1043209 w 4428253"/>
                    <a:gd name="connsiteY1" fmla="*/ 1 h 5828586"/>
                    <a:gd name="connsiteX2" fmla="*/ 1137592 w 4428253"/>
                    <a:gd name="connsiteY2" fmla="*/ 0 h 5828586"/>
                    <a:gd name="connsiteX3" fmla="*/ 4428253 w 4428253"/>
                    <a:gd name="connsiteY3" fmla="*/ 5828585 h 5828586"/>
                    <a:gd name="connsiteX4" fmla="*/ 0 w 4428253"/>
                    <a:gd name="connsiteY4" fmla="*/ 2492544 h 5828586"/>
                    <a:gd name="connsiteX0" fmla="*/ 0 w 4355558"/>
                    <a:gd name="connsiteY0" fmla="*/ 2492544 h 5774575"/>
                    <a:gd name="connsiteX1" fmla="*/ 1043209 w 4355558"/>
                    <a:gd name="connsiteY1" fmla="*/ 1 h 5774575"/>
                    <a:gd name="connsiteX2" fmla="*/ 1137592 w 4355558"/>
                    <a:gd name="connsiteY2" fmla="*/ 0 h 5774575"/>
                    <a:gd name="connsiteX3" fmla="*/ 4355558 w 4355558"/>
                    <a:gd name="connsiteY3" fmla="*/ 5774575 h 5774575"/>
                    <a:gd name="connsiteX4" fmla="*/ 0 w 4355558"/>
                    <a:gd name="connsiteY4" fmla="*/ 2492544 h 5774575"/>
                    <a:gd name="connsiteX0" fmla="*/ 0 w 4370015"/>
                    <a:gd name="connsiteY0" fmla="*/ 2492544 h 5769902"/>
                    <a:gd name="connsiteX1" fmla="*/ 1043209 w 4370015"/>
                    <a:gd name="connsiteY1" fmla="*/ 1 h 5769902"/>
                    <a:gd name="connsiteX2" fmla="*/ 1137592 w 4370015"/>
                    <a:gd name="connsiteY2" fmla="*/ 0 h 5769902"/>
                    <a:gd name="connsiteX3" fmla="*/ 4370015 w 4370015"/>
                    <a:gd name="connsiteY3" fmla="*/ 5769901 h 5769902"/>
                    <a:gd name="connsiteX4" fmla="*/ 0 w 4370015"/>
                    <a:gd name="connsiteY4" fmla="*/ 2492544 h 5769902"/>
                    <a:gd name="connsiteX0" fmla="*/ 0 w 4384472"/>
                    <a:gd name="connsiteY0" fmla="*/ 2497218 h 5769901"/>
                    <a:gd name="connsiteX1" fmla="*/ 1057666 w 4384472"/>
                    <a:gd name="connsiteY1" fmla="*/ 1 h 5769901"/>
                    <a:gd name="connsiteX2" fmla="*/ 1152049 w 4384472"/>
                    <a:gd name="connsiteY2" fmla="*/ 0 h 5769901"/>
                    <a:gd name="connsiteX3" fmla="*/ 4384472 w 4384472"/>
                    <a:gd name="connsiteY3" fmla="*/ 5769901 h 5769901"/>
                    <a:gd name="connsiteX4" fmla="*/ 0 w 4384472"/>
                    <a:gd name="connsiteY4" fmla="*/ 2497218 h 5769901"/>
                    <a:gd name="connsiteX0" fmla="*/ 0 w 4400580"/>
                    <a:gd name="connsiteY0" fmla="*/ 2531492 h 5769901"/>
                    <a:gd name="connsiteX1" fmla="*/ 1073774 w 4400580"/>
                    <a:gd name="connsiteY1" fmla="*/ 1 h 5769901"/>
                    <a:gd name="connsiteX2" fmla="*/ 1168157 w 4400580"/>
                    <a:gd name="connsiteY2" fmla="*/ 0 h 5769901"/>
                    <a:gd name="connsiteX3" fmla="*/ 4400580 w 4400580"/>
                    <a:gd name="connsiteY3" fmla="*/ 5769901 h 5769901"/>
                    <a:gd name="connsiteX4" fmla="*/ 0 w 4400580"/>
                    <a:gd name="connsiteY4" fmla="*/ 2531492 h 5769901"/>
                    <a:gd name="connsiteX0" fmla="*/ 0 w 4374971"/>
                    <a:gd name="connsiteY0" fmla="*/ 2504580 h 5769901"/>
                    <a:gd name="connsiteX1" fmla="*/ 1048165 w 4374971"/>
                    <a:gd name="connsiteY1" fmla="*/ 1 h 5769901"/>
                    <a:gd name="connsiteX2" fmla="*/ 1142548 w 4374971"/>
                    <a:gd name="connsiteY2" fmla="*/ 0 h 5769901"/>
                    <a:gd name="connsiteX3" fmla="*/ 4374971 w 4374971"/>
                    <a:gd name="connsiteY3" fmla="*/ 5769901 h 5769901"/>
                    <a:gd name="connsiteX4" fmla="*/ 0 w 4374971"/>
                    <a:gd name="connsiteY4" fmla="*/ 2504580 h 5769901"/>
                    <a:gd name="connsiteX0" fmla="*/ 0 w 4352801"/>
                    <a:gd name="connsiteY0" fmla="*/ 2504580 h 5815076"/>
                    <a:gd name="connsiteX1" fmla="*/ 1048165 w 4352801"/>
                    <a:gd name="connsiteY1" fmla="*/ 1 h 5815076"/>
                    <a:gd name="connsiteX2" fmla="*/ 1142548 w 4352801"/>
                    <a:gd name="connsiteY2" fmla="*/ 0 h 5815076"/>
                    <a:gd name="connsiteX3" fmla="*/ 4352802 w 4352801"/>
                    <a:gd name="connsiteY3" fmla="*/ 5815076 h 5815076"/>
                    <a:gd name="connsiteX4" fmla="*/ 0 w 4352801"/>
                    <a:gd name="connsiteY4" fmla="*/ 2504580 h 5815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2801" h="5815076">
                      <a:moveTo>
                        <a:pt x="0" y="2504580"/>
                      </a:moveTo>
                      <a:lnTo>
                        <a:pt x="1048165" y="1"/>
                      </a:lnTo>
                      <a:lnTo>
                        <a:pt x="1142548" y="0"/>
                      </a:lnTo>
                      <a:lnTo>
                        <a:pt x="4352802" y="5815076"/>
                      </a:lnTo>
                      <a:lnTo>
                        <a:pt x="0" y="250458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  <a:alpha val="30000"/>
                  </a:schemeClr>
                </a:solidFill>
                <a:ln>
                  <a:solidFill>
                    <a:schemeClr val="accent1">
                      <a:shade val="50000"/>
                      <a:alpha val="21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F1E990-CA53-C143-8D9E-549438FB96BA}"/>
                  </a:ext>
                </a:extLst>
              </p:cNvPr>
              <p:cNvSpPr txBox="1"/>
              <p:nvPr/>
            </p:nvSpPr>
            <p:spPr>
              <a:xfrm rot="19670811">
                <a:off x="5297038" y="1293624"/>
                <a:ext cx="9425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Mixel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7EE5E28-F126-344F-BB66-C80B1D36931E}"/>
              </a:ext>
            </a:extLst>
          </p:cNvPr>
          <p:cNvSpPr txBox="1"/>
          <p:nvPr/>
        </p:nvSpPr>
        <p:spPr>
          <a:xfrm>
            <a:off x="1858624" y="5637919"/>
            <a:ext cx="8467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Minimalist Camera combines multiple pixels with their masks to solve a task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recovering an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FCEDC-41AF-A045-90AF-B470EB532E4D}"/>
              </a:ext>
            </a:extLst>
          </p:cNvPr>
          <p:cNvGrpSpPr/>
          <p:nvPr/>
        </p:nvGrpSpPr>
        <p:grpSpPr>
          <a:xfrm>
            <a:off x="359101" y="3363511"/>
            <a:ext cx="2290684" cy="2093916"/>
            <a:chOff x="359101" y="1793791"/>
            <a:chExt cx="2290684" cy="2093916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4476DFE-0508-1D40-A509-93E2F3D40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713" y="1793791"/>
              <a:ext cx="2111552" cy="1643086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4934093-D1B4-5041-BA5D-07BB0B907A88}"/>
                </a:ext>
              </a:extLst>
            </p:cNvPr>
            <p:cNvSpPr txBox="1"/>
            <p:nvPr/>
          </p:nvSpPr>
          <p:spPr>
            <a:xfrm>
              <a:off x="359101" y="3426042"/>
              <a:ext cx="229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 people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8775DB-67BA-7541-AAC6-035210FC9523}"/>
              </a:ext>
            </a:extLst>
          </p:cNvPr>
          <p:cNvGrpSpPr/>
          <p:nvPr/>
        </p:nvGrpSpPr>
        <p:grpSpPr>
          <a:xfrm>
            <a:off x="9545161" y="3360746"/>
            <a:ext cx="2290684" cy="2163656"/>
            <a:chOff x="9545161" y="1791026"/>
            <a:chExt cx="2290684" cy="2163656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98A93C8-4847-0C41-B022-9E1BFE8F5B91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4371" y="1791026"/>
              <a:ext cx="2112264" cy="164592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innerShdw>
                <a:prstClr val="black"/>
              </a:inn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227413C-4E3F-5B4E-84E4-6C0AF1447DEE}"/>
                </a:ext>
              </a:extLst>
            </p:cNvPr>
            <p:cNvSpPr txBox="1"/>
            <p:nvPr/>
          </p:nvSpPr>
          <p:spPr>
            <a:xfrm>
              <a:off x="9545161" y="3493017"/>
              <a:ext cx="229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Estimate Depth</a:t>
              </a:r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A3C4318B-61D1-9B4A-8430-79A52F26AD8B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 Minimalist Camera 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MinCam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1AD00FC-3431-514F-9571-9AE72650766B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9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86A61C97-3362-194B-BE88-136FA0773E70}"/>
              </a:ext>
            </a:extLst>
          </p:cNvPr>
          <p:cNvSpPr txBox="1"/>
          <p:nvPr/>
        </p:nvSpPr>
        <p:spPr>
          <a:xfrm>
            <a:off x="295379" y="3912545"/>
            <a:ext cx="5800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appropriate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mask design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01D3840-C8EE-884D-9916-2459676C9C8A}"/>
              </a:ext>
            </a:extLst>
          </p:cNvPr>
          <p:cNvGrpSpPr/>
          <p:nvPr/>
        </p:nvGrpSpPr>
        <p:grpSpPr>
          <a:xfrm>
            <a:off x="2438040" y="1729175"/>
            <a:ext cx="1270075" cy="2128794"/>
            <a:chOff x="2864075" y="2081969"/>
            <a:chExt cx="1144549" cy="2209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8B1ADFB-91E7-1140-B76F-B1D1C004B9B4}"/>
                    </a:ext>
                  </a:extLst>
                </p:cNvPr>
                <p:cNvSpPr txBox="1"/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Pixel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8E7658-7F08-3E47-AD78-8CCE7D9A9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blipFill>
                  <a:blip r:embed="rId12"/>
                  <a:stretch>
                    <a:fillRect t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689968F-01A1-934B-B780-9C6844F6C39A}"/>
                </a:ext>
              </a:extLst>
            </p:cNvPr>
            <p:cNvSpPr txBox="1"/>
            <p:nvPr/>
          </p:nvSpPr>
          <p:spPr>
            <a:xfrm>
              <a:off x="2864075" y="3603376"/>
              <a:ext cx="1123768" cy="68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14">
              <a:extLst>
                <a:ext uri="{FF2B5EF4-FFF2-40B4-BE49-F238E27FC236}">
                  <a16:creationId xmlns:a16="http://schemas.microsoft.com/office/drawing/2014/main" id="{EC48F4DD-E137-3B44-B9C9-9918F621FA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1211" y="3217352"/>
              <a:ext cx="686657" cy="346971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14">
              <a:extLst>
                <a:ext uri="{FF2B5EF4-FFF2-40B4-BE49-F238E27FC236}">
                  <a16:creationId xmlns:a16="http://schemas.microsoft.com/office/drawing/2014/main" id="{519FD024-9D94-F047-BB76-7E74AD7449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2735" y="2815786"/>
              <a:ext cx="112166" cy="4573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A5F4B63-5164-B54B-A4A6-15C14C2E2F5E}"/>
                </a:ext>
              </a:extLst>
            </p:cNvPr>
            <p:cNvGrpSpPr/>
            <p:nvPr/>
          </p:nvGrpSpPr>
          <p:grpSpPr>
            <a:xfrm>
              <a:off x="3111217" y="2815785"/>
              <a:ext cx="686653" cy="748539"/>
              <a:chOff x="2683722" y="1318443"/>
              <a:chExt cx="205844" cy="236142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FA1547D-C6CC-C24D-8AE0-F830F8F1434A}"/>
                  </a:ext>
                </a:extLst>
              </p:cNvPr>
              <p:cNvCxnSpPr>
                <a:cxnSpLocks/>
                <a:stCxn id="72" idx="3"/>
                <a:endCxn id="71" idx="3"/>
              </p:cNvCxnSpPr>
              <p:nvPr/>
            </p:nvCxnSpPr>
            <p:spPr>
              <a:xfrm flipH="1">
                <a:off x="2683722" y="1332760"/>
                <a:ext cx="84395" cy="220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8C0FDF2-662A-674C-B0C3-2569D54AF340}"/>
                  </a:ext>
                </a:extLst>
              </p:cNvPr>
              <p:cNvCxnSpPr>
                <a:cxnSpLocks/>
                <a:stCxn id="72" idx="1"/>
                <a:endCxn id="71" idx="1"/>
              </p:cNvCxnSpPr>
              <p:nvPr/>
            </p:nvCxnSpPr>
            <p:spPr>
              <a:xfrm>
                <a:off x="2801741" y="1318443"/>
                <a:ext cx="87825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265E8D8-64AB-B04A-89D7-5039F9D4DC2B}"/>
                  </a:ext>
                </a:extLst>
              </p:cNvPr>
              <p:cNvCxnSpPr>
                <a:cxnSpLocks/>
                <a:stCxn id="72" idx="2"/>
                <a:endCxn id="71" idx="2"/>
              </p:cNvCxnSpPr>
              <p:nvPr/>
            </p:nvCxnSpPr>
            <p:spPr>
              <a:xfrm>
                <a:off x="2797664" y="1332872"/>
                <a:ext cx="66954" cy="2217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2DA684B-55D9-5442-ADCC-F8E994BD149A}"/>
                  </a:ext>
                </a:extLst>
              </p:cNvPr>
              <p:cNvCxnSpPr>
                <a:cxnSpLocks/>
                <a:stCxn id="72" idx="0"/>
                <a:endCxn id="71" idx="0"/>
              </p:cNvCxnSpPr>
              <p:nvPr/>
            </p:nvCxnSpPr>
            <p:spPr>
              <a:xfrm flipH="1">
                <a:off x="2708355" y="1318443"/>
                <a:ext cx="63783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47E8123-E7DD-CE49-AB07-9BA182F61DBB}"/>
              </a:ext>
            </a:extLst>
          </p:cNvPr>
          <p:cNvSpPr txBox="1"/>
          <p:nvPr/>
        </p:nvSpPr>
        <p:spPr>
          <a:xfrm>
            <a:off x="6824135" y="3912545"/>
            <a:ext cx="4826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Solve the task 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pixels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16B7C55-DCEE-AF41-AE73-94EBCE53B470}"/>
              </a:ext>
            </a:extLst>
          </p:cNvPr>
          <p:cNvGrpSpPr/>
          <p:nvPr/>
        </p:nvGrpSpPr>
        <p:grpSpPr>
          <a:xfrm>
            <a:off x="7494911" y="1696343"/>
            <a:ext cx="1270075" cy="2128794"/>
            <a:chOff x="2864075" y="2081969"/>
            <a:chExt cx="1144549" cy="2209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93DFE790-7231-7C40-A0E6-F7BA571A575E}"/>
                    </a:ext>
                  </a:extLst>
                </p:cNvPr>
                <p:cNvSpPr txBox="1"/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Pixel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8E7658-7F08-3E47-AD78-8CCE7D9A9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blipFill>
                  <a:blip r:embed="rId12"/>
                  <a:stretch>
                    <a:fillRect t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0705FB-08D5-A942-A9FE-10CF6E8D457B}"/>
                </a:ext>
              </a:extLst>
            </p:cNvPr>
            <p:cNvSpPr txBox="1"/>
            <p:nvPr/>
          </p:nvSpPr>
          <p:spPr>
            <a:xfrm>
              <a:off x="2864075" y="3603376"/>
              <a:ext cx="1123768" cy="68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EDA4539A-621F-AA4E-AA37-BD91A8511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1211" y="3217352"/>
              <a:ext cx="686657" cy="346971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14">
              <a:extLst>
                <a:ext uri="{FF2B5EF4-FFF2-40B4-BE49-F238E27FC236}">
                  <a16:creationId xmlns:a16="http://schemas.microsoft.com/office/drawing/2014/main" id="{01028305-3401-F145-837C-130217BB70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2735" y="2815786"/>
              <a:ext cx="112166" cy="4573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140FCD7-08DC-E843-8FD1-CFB3642C9DA7}"/>
                </a:ext>
              </a:extLst>
            </p:cNvPr>
            <p:cNvGrpSpPr/>
            <p:nvPr/>
          </p:nvGrpSpPr>
          <p:grpSpPr>
            <a:xfrm>
              <a:off x="3111217" y="2815785"/>
              <a:ext cx="686653" cy="748539"/>
              <a:chOff x="2683722" y="1318443"/>
              <a:chExt cx="205844" cy="23614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51BF289-A9C3-264D-B598-3685D57C4C27}"/>
                  </a:ext>
                </a:extLst>
              </p:cNvPr>
              <p:cNvCxnSpPr>
                <a:cxnSpLocks/>
                <a:stCxn id="83" idx="3"/>
                <a:endCxn id="82" idx="3"/>
              </p:cNvCxnSpPr>
              <p:nvPr/>
            </p:nvCxnSpPr>
            <p:spPr>
              <a:xfrm flipH="1">
                <a:off x="2683722" y="1332760"/>
                <a:ext cx="84395" cy="220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106F13E-A9D5-984B-8CCC-C98DC2AF3010}"/>
                  </a:ext>
                </a:extLst>
              </p:cNvPr>
              <p:cNvCxnSpPr>
                <a:cxnSpLocks/>
                <a:stCxn id="83" idx="1"/>
                <a:endCxn id="82" idx="1"/>
              </p:cNvCxnSpPr>
              <p:nvPr/>
            </p:nvCxnSpPr>
            <p:spPr>
              <a:xfrm>
                <a:off x="2801741" y="1318443"/>
                <a:ext cx="87825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8E083BD-942E-6B47-BE2B-A87FBFCAE324}"/>
                  </a:ext>
                </a:extLst>
              </p:cNvPr>
              <p:cNvCxnSpPr>
                <a:cxnSpLocks/>
                <a:stCxn id="83" idx="2"/>
                <a:endCxn id="82" idx="2"/>
              </p:cNvCxnSpPr>
              <p:nvPr/>
            </p:nvCxnSpPr>
            <p:spPr>
              <a:xfrm>
                <a:off x="2797664" y="1332872"/>
                <a:ext cx="66954" cy="2217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82763CF-F9D3-B84C-8647-48F0925BB669}"/>
                  </a:ext>
                </a:extLst>
              </p:cNvPr>
              <p:cNvCxnSpPr>
                <a:cxnSpLocks/>
                <a:stCxn id="83" idx="0"/>
                <a:endCxn id="82" idx="0"/>
              </p:cNvCxnSpPr>
              <p:nvPr/>
            </p:nvCxnSpPr>
            <p:spPr>
              <a:xfrm flipH="1">
                <a:off x="2708355" y="1318443"/>
                <a:ext cx="63783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2824ADC-C1C1-D84A-94F1-B17D7A5AD90E}"/>
              </a:ext>
            </a:extLst>
          </p:cNvPr>
          <p:cNvGrpSpPr/>
          <p:nvPr/>
        </p:nvGrpSpPr>
        <p:grpSpPr>
          <a:xfrm>
            <a:off x="8462828" y="1720159"/>
            <a:ext cx="1270075" cy="2128794"/>
            <a:chOff x="2864075" y="2081969"/>
            <a:chExt cx="1144549" cy="2209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697004D8-4986-E642-A5E7-0DEAF06A71E2}"/>
                    </a:ext>
                  </a:extLst>
                </p:cNvPr>
                <p:cNvSpPr txBox="1"/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Pixel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8E7658-7F08-3E47-AD78-8CCE7D9A9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blipFill>
                  <a:blip r:embed="rId12"/>
                  <a:stretch>
                    <a:fillRect t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F81D7CF-81A3-EB41-8721-5A8AAA4BA53A}"/>
                </a:ext>
              </a:extLst>
            </p:cNvPr>
            <p:cNvSpPr txBox="1"/>
            <p:nvPr/>
          </p:nvSpPr>
          <p:spPr>
            <a:xfrm>
              <a:off x="2864075" y="3603376"/>
              <a:ext cx="1123768" cy="68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14">
              <a:extLst>
                <a:ext uri="{FF2B5EF4-FFF2-40B4-BE49-F238E27FC236}">
                  <a16:creationId xmlns:a16="http://schemas.microsoft.com/office/drawing/2014/main" id="{0CEB034F-C9C6-834C-8F18-FD4D2C1DE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1211" y="3217352"/>
              <a:ext cx="686657" cy="346971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25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14">
              <a:extLst>
                <a:ext uri="{FF2B5EF4-FFF2-40B4-BE49-F238E27FC236}">
                  <a16:creationId xmlns:a16="http://schemas.microsoft.com/office/drawing/2014/main" id="{CE051AB5-FA8B-A640-B987-9A25F0963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2735" y="2815786"/>
              <a:ext cx="112166" cy="4573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DB95014-7A73-E341-9CB6-23FF1F9B7982}"/>
                </a:ext>
              </a:extLst>
            </p:cNvPr>
            <p:cNvGrpSpPr/>
            <p:nvPr/>
          </p:nvGrpSpPr>
          <p:grpSpPr>
            <a:xfrm>
              <a:off x="3111217" y="2815785"/>
              <a:ext cx="686653" cy="748539"/>
              <a:chOff x="2683722" y="1318443"/>
              <a:chExt cx="205844" cy="236142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6B957D3-972C-F94E-B2C5-0916E1CC415F}"/>
                  </a:ext>
                </a:extLst>
              </p:cNvPr>
              <p:cNvCxnSpPr>
                <a:cxnSpLocks/>
                <a:stCxn id="93" idx="3"/>
                <a:endCxn id="92" idx="3"/>
              </p:cNvCxnSpPr>
              <p:nvPr/>
            </p:nvCxnSpPr>
            <p:spPr>
              <a:xfrm flipH="1">
                <a:off x="2683722" y="1332760"/>
                <a:ext cx="84395" cy="220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73D7F7E-4F42-F04E-BE19-A960DD1E5A75}"/>
                  </a:ext>
                </a:extLst>
              </p:cNvPr>
              <p:cNvCxnSpPr>
                <a:cxnSpLocks/>
                <a:stCxn id="93" idx="1"/>
                <a:endCxn id="92" idx="1"/>
              </p:cNvCxnSpPr>
              <p:nvPr/>
            </p:nvCxnSpPr>
            <p:spPr>
              <a:xfrm>
                <a:off x="2801741" y="1318443"/>
                <a:ext cx="87825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7DC0F47-E772-6C48-89A5-491E390558EE}"/>
                  </a:ext>
                </a:extLst>
              </p:cNvPr>
              <p:cNvCxnSpPr>
                <a:cxnSpLocks/>
                <a:stCxn id="93" idx="2"/>
                <a:endCxn id="92" idx="2"/>
              </p:cNvCxnSpPr>
              <p:nvPr/>
            </p:nvCxnSpPr>
            <p:spPr>
              <a:xfrm>
                <a:off x="2797664" y="1332872"/>
                <a:ext cx="66954" cy="2217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D62ADFC-19B7-3448-9016-978F3E81B1E0}"/>
                  </a:ext>
                </a:extLst>
              </p:cNvPr>
              <p:cNvCxnSpPr>
                <a:cxnSpLocks/>
                <a:stCxn id="93" idx="0"/>
                <a:endCxn id="92" idx="0"/>
              </p:cNvCxnSpPr>
              <p:nvPr/>
            </p:nvCxnSpPr>
            <p:spPr>
              <a:xfrm flipH="1">
                <a:off x="2708355" y="1318443"/>
                <a:ext cx="63783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DA70FF0-E632-8946-9087-A4E2D385838B}"/>
              </a:ext>
            </a:extLst>
          </p:cNvPr>
          <p:cNvGrpSpPr/>
          <p:nvPr/>
        </p:nvGrpSpPr>
        <p:grpSpPr>
          <a:xfrm>
            <a:off x="9388531" y="1729175"/>
            <a:ext cx="1270075" cy="2128794"/>
            <a:chOff x="2864075" y="2081969"/>
            <a:chExt cx="1144549" cy="2209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F2BBBD5D-E6EF-8D40-8AD9-CC521094F9FE}"/>
                    </a:ext>
                  </a:extLst>
                </p:cNvPr>
                <p:cNvSpPr txBox="1"/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Pixel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8E7658-7F08-3E47-AD78-8CCE7D9A9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blipFill>
                  <a:blip r:embed="rId12"/>
                  <a:stretch>
                    <a:fillRect t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BF6A929-30A2-054C-AF01-2E7B5E6054D0}"/>
                </a:ext>
              </a:extLst>
            </p:cNvPr>
            <p:cNvSpPr txBox="1"/>
            <p:nvPr/>
          </p:nvSpPr>
          <p:spPr>
            <a:xfrm>
              <a:off x="2864075" y="3603376"/>
              <a:ext cx="1123768" cy="688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4">
              <a:extLst>
                <a:ext uri="{FF2B5EF4-FFF2-40B4-BE49-F238E27FC236}">
                  <a16:creationId xmlns:a16="http://schemas.microsoft.com/office/drawing/2014/main" id="{1162FD14-C668-6B4C-8831-450779F1C7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1211" y="3217352"/>
              <a:ext cx="686657" cy="346971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14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4">
              <a:extLst>
                <a:ext uri="{FF2B5EF4-FFF2-40B4-BE49-F238E27FC236}">
                  <a16:creationId xmlns:a16="http://schemas.microsoft.com/office/drawing/2014/main" id="{099B649D-8E7E-E84F-8AD9-F597C2A2CD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2735" y="2815786"/>
              <a:ext cx="112166" cy="4573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81D28B5-E4FF-C64B-AF1A-40540A3C6FF3}"/>
                </a:ext>
              </a:extLst>
            </p:cNvPr>
            <p:cNvGrpSpPr/>
            <p:nvPr/>
          </p:nvGrpSpPr>
          <p:grpSpPr>
            <a:xfrm>
              <a:off x="3111217" y="2815785"/>
              <a:ext cx="686653" cy="748539"/>
              <a:chOff x="2683722" y="1318443"/>
              <a:chExt cx="205844" cy="236142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C518ECE5-C432-E94C-B23B-08569946F37A}"/>
                  </a:ext>
                </a:extLst>
              </p:cNvPr>
              <p:cNvCxnSpPr>
                <a:cxnSpLocks/>
                <a:stCxn id="103" idx="3"/>
                <a:endCxn id="102" idx="3"/>
              </p:cNvCxnSpPr>
              <p:nvPr/>
            </p:nvCxnSpPr>
            <p:spPr>
              <a:xfrm flipH="1">
                <a:off x="2683722" y="1332760"/>
                <a:ext cx="84395" cy="220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471FF53-0E53-D749-BBD9-0DF479A6C693}"/>
                  </a:ext>
                </a:extLst>
              </p:cNvPr>
              <p:cNvCxnSpPr>
                <a:cxnSpLocks/>
                <a:stCxn id="103" idx="1"/>
                <a:endCxn id="102" idx="1"/>
              </p:cNvCxnSpPr>
              <p:nvPr/>
            </p:nvCxnSpPr>
            <p:spPr>
              <a:xfrm>
                <a:off x="2801741" y="1318443"/>
                <a:ext cx="87825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29B852B6-007D-154B-87B3-D50D8F899959}"/>
                  </a:ext>
                </a:extLst>
              </p:cNvPr>
              <p:cNvCxnSpPr>
                <a:cxnSpLocks/>
                <a:stCxn id="103" idx="2"/>
                <a:endCxn id="102" idx="2"/>
              </p:cNvCxnSpPr>
              <p:nvPr/>
            </p:nvCxnSpPr>
            <p:spPr>
              <a:xfrm>
                <a:off x="2797664" y="1332872"/>
                <a:ext cx="66954" cy="2217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FE7F11C-602B-9944-B82E-426652FCAF0D}"/>
                  </a:ext>
                </a:extLst>
              </p:cNvPr>
              <p:cNvCxnSpPr>
                <a:cxnSpLocks/>
                <a:stCxn id="103" idx="0"/>
                <a:endCxn id="102" idx="0"/>
              </p:cNvCxnSpPr>
              <p:nvPr/>
            </p:nvCxnSpPr>
            <p:spPr>
              <a:xfrm flipH="1">
                <a:off x="2708355" y="1318443"/>
                <a:ext cx="63783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0" name="Title 1">
            <a:extLst>
              <a:ext uri="{FF2B5EF4-FFF2-40B4-BE49-F238E27FC236}">
                <a16:creationId xmlns:a16="http://schemas.microsoft.com/office/drawing/2014/main" id="{E8E1786A-BBD7-AD40-B21C-819305D4C0A0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Designing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MinCam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6753880-9ED6-C142-AA71-BA33697C125E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74667C6E-1113-274D-95B5-D8A2A45CEB87}"/>
              </a:ext>
            </a:extLst>
          </p:cNvPr>
          <p:cNvSpPr/>
          <p:nvPr/>
        </p:nvSpPr>
        <p:spPr>
          <a:xfrm>
            <a:off x="2465707" y="2650213"/>
            <a:ext cx="1242408" cy="94539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42675ED-CF93-C44A-A9CE-DA039DAF2F55}"/>
              </a:ext>
            </a:extLst>
          </p:cNvPr>
          <p:cNvSpPr txBox="1"/>
          <p:nvPr/>
        </p:nvSpPr>
        <p:spPr>
          <a:xfrm>
            <a:off x="2034741" y="5309882"/>
            <a:ext cx="8122517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masks such that you need minimum pixels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Hence, “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Minimalist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1997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21" grpId="0"/>
      <p:bldP spid="112" grpId="0" animBg="1"/>
      <p:bldP spid="1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5D4D2F4-8B0D-CF43-9348-61677B4FF4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783" y="1771650"/>
            <a:ext cx="4956048" cy="3717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FF9B00-5A63-0F4F-9A9A-0EBA3B17CDAD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Naïve Object Tracking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642167-13BE-8C44-8EC9-78691CD1DFA1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219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5E0C4-DC07-B749-B067-D0A48FF58FA5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783" y="1771650"/>
            <a:ext cx="4956048" cy="3712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392ED9F-A36F-D842-9ABF-4794DEDA2C61}"/>
              </a:ext>
            </a:extLst>
          </p:cNvPr>
          <p:cNvSpPr txBox="1"/>
          <p:nvPr/>
        </p:nvSpPr>
        <p:spPr>
          <a:xfrm>
            <a:off x="1260445" y="5809298"/>
            <a:ext cx="967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mixels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you need to detect and track a new object?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4DAF73-EBAF-C947-BAAB-1C19DE172CAA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Naïve Object Tracking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EC4DF-3BB1-9F49-B0FF-EADB72026A96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037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F4402BB-03F1-1045-BB1E-800E5987AD04}"/>
              </a:ext>
            </a:extLst>
          </p:cNvPr>
          <p:cNvGrpSpPr/>
          <p:nvPr/>
        </p:nvGrpSpPr>
        <p:grpSpPr>
          <a:xfrm>
            <a:off x="8059651" y="1301993"/>
            <a:ext cx="3946546" cy="4329857"/>
            <a:chOff x="8059651" y="1301993"/>
            <a:chExt cx="3946546" cy="432985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87B333-2BD1-0043-B1D0-BABA2572DC0C}"/>
                </a:ext>
              </a:extLst>
            </p:cNvPr>
            <p:cNvGrpSpPr/>
            <p:nvPr/>
          </p:nvGrpSpPr>
          <p:grpSpPr>
            <a:xfrm>
              <a:off x="8378488" y="1301993"/>
              <a:ext cx="3627709" cy="4329857"/>
              <a:chOff x="8378488" y="1301993"/>
              <a:chExt cx="3627709" cy="4329857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BB554C1-D733-4147-9BEB-275D964EBE33}"/>
                  </a:ext>
                </a:extLst>
              </p:cNvPr>
              <p:cNvGrpSpPr/>
              <p:nvPr/>
            </p:nvGrpSpPr>
            <p:grpSpPr>
              <a:xfrm>
                <a:off x="8378488" y="2012943"/>
                <a:ext cx="3627709" cy="3206586"/>
                <a:chOff x="1447210" y="2218024"/>
                <a:chExt cx="3627709" cy="3206586"/>
              </a:xfrm>
            </p:grpSpPr>
            <p:sp>
              <p:nvSpPr>
                <p:cNvPr id="37" name="Rectangle 14">
                  <a:extLst>
                    <a:ext uri="{FF2B5EF4-FFF2-40B4-BE49-F238E27FC236}">
                      <a16:creationId xmlns:a16="http://schemas.microsoft.com/office/drawing/2014/main" id="{B258C0C2-F586-4B42-97CB-7370B45796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47210" y="3950815"/>
                  <a:ext cx="3627709" cy="1473795"/>
                </a:xfrm>
                <a:custGeom>
                  <a:avLst/>
                  <a:gdLst>
                    <a:gd name="connsiteX0" fmla="*/ 0 w 1371600"/>
                    <a:gd name="connsiteY0" fmla="*/ 0 h 1371600"/>
                    <a:gd name="connsiteX1" fmla="*/ 1371600 w 1371600"/>
                    <a:gd name="connsiteY1" fmla="*/ 0 h 1371600"/>
                    <a:gd name="connsiteX2" fmla="*/ 1371600 w 1371600"/>
                    <a:gd name="connsiteY2" fmla="*/ 1371600 h 1371600"/>
                    <a:gd name="connsiteX3" fmla="*/ 0 w 1371600"/>
                    <a:gd name="connsiteY3" fmla="*/ 1371600 h 1371600"/>
                    <a:gd name="connsiteX4" fmla="*/ 0 w 1371600"/>
                    <a:gd name="connsiteY4" fmla="*/ 0 h 1371600"/>
                    <a:gd name="connsiteX0" fmla="*/ 393405 w 1765005"/>
                    <a:gd name="connsiteY0" fmla="*/ 0 h 1371600"/>
                    <a:gd name="connsiteX1" fmla="*/ 1765005 w 1765005"/>
                    <a:gd name="connsiteY1" fmla="*/ 0 h 1371600"/>
                    <a:gd name="connsiteX2" fmla="*/ 1765005 w 1765005"/>
                    <a:gd name="connsiteY2" fmla="*/ 1371600 h 1371600"/>
                    <a:gd name="connsiteX3" fmla="*/ 0 w 1765005"/>
                    <a:gd name="connsiteY3" fmla="*/ 1371600 h 1371600"/>
                    <a:gd name="connsiteX4" fmla="*/ 393405 w 1765005"/>
                    <a:gd name="connsiteY4" fmla="*/ 0 h 1371600"/>
                    <a:gd name="connsiteX0" fmla="*/ 393405 w 1765005"/>
                    <a:gd name="connsiteY0" fmla="*/ 0 h 1382232"/>
                    <a:gd name="connsiteX1" fmla="*/ 1765005 w 1765005"/>
                    <a:gd name="connsiteY1" fmla="*/ 0 h 1382232"/>
                    <a:gd name="connsiteX2" fmla="*/ 1339703 w 1765005"/>
                    <a:gd name="connsiteY2" fmla="*/ 1382232 h 1382232"/>
                    <a:gd name="connsiteX3" fmla="*/ 0 w 1765005"/>
                    <a:gd name="connsiteY3" fmla="*/ 1371600 h 1382232"/>
                    <a:gd name="connsiteX4" fmla="*/ 393405 w 1765005"/>
                    <a:gd name="connsiteY4" fmla="*/ 0 h 1382232"/>
                    <a:gd name="connsiteX0" fmla="*/ 186481 w 1558081"/>
                    <a:gd name="connsiteY0" fmla="*/ 0 h 1382232"/>
                    <a:gd name="connsiteX1" fmla="*/ 1558081 w 1558081"/>
                    <a:gd name="connsiteY1" fmla="*/ 0 h 1382232"/>
                    <a:gd name="connsiteX2" fmla="*/ 1132779 w 1558081"/>
                    <a:gd name="connsiteY2" fmla="*/ 1382232 h 1382232"/>
                    <a:gd name="connsiteX3" fmla="*/ 0 w 1558081"/>
                    <a:gd name="connsiteY3" fmla="*/ 1371600 h 1382232"/>
                    <a:gd name="connsiteX4" fmla="*/ 186481 w 1558081"/>
                    <a:gd name="connsiteY4" fmla="*/ 0 h 1382232"/>
                    <a:gd name="connsiteX0" fmla="*/ 186481 w 1558081"/>
                    <a:gd name="connsiteY0" fmla="*/ 0 h 1382232"/>
                    <a:gd name="connsiteX1" fmla="*/ 1558081 w 1558081"/>
                    <a:gd name="connsiteY1" fmla="*/ 0 h 1382232"/>
                    <a:gd name="connsiteX2" fmla="*/ 1369264 w 1558081"/>
                    <a:gd name="connsiteY2" fmla="*/ 1382232 h 1382232"/>
                    <a:gd name="connsiteX3" fmla="*/ 0 w 1558081"/>
                    <a:gd name="connsiteY3" fmla="*/ 1371600 h 1382232"/>
                    <a:gd name="connsiteX4" fmla="*/ 186481 w 1558081"/>
                    <a:gd name="connsiteY4" fmla="*/ 0 h 138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8081" h="1382232">
                      <a:moveTo>
                        <a:pt x="186481" y="0"/>
                      </a:moveTo>
                      <a:lnTo>
                        <a:pt x="1558081" y="0"/>
                      </a:lnTo>
                      <a:lnTo>
                        <a:pt x="1369264" y="1382232"/>
                      </a:lnTo>
                      <a:lnTo>
                        <a:pt x="0" y="1371600"/>
                      </a:lnTo>
                      <a:lnTo>
                        <a:pt x="186481" y="0"/>
                      </a:lnTo>
                      <a:close/>
                    </a:path>
                  </a:pathLst>
                </a:custGeom>
                <a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1A945991-19B3-0244-B957-028AEF18B923}"/>
                    </a:ext>
                  </a:extLst>
                </p:cNvPr>
                <p:cNvCxnSpPr>
                  <a:cxnSpLocks/>
                  <a:endCxn id="37" idx="0"/>
                </p:cNvCxnSpPr>
                <p:nvPr/>
              </p:nvCxnSpPr>
              <p:spPr>
                <a:xfrm flipH="1">
                  <a:off x="1881397" y="2218024"/>
                  <a:ext cx="1332205" cy="1732791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35D4D94-FC08-0F4F-B7AB-D95429D61369}"/>
                    </a:ext>
                  </a:extLst>
                </p:cNvPr>
                <p:cNvCxnSpPr>
                  <a:cxnSpLocks/>
                  <a:endCxn id="37" idx="3"/>
                </p:cNvCxnSpPr>
                <p:nvPr/>
              </p:nvCxnSpPr>
              <p:spPr>
                <a:xfrm flipH="1">
                  <a:off x="1447210" y="2218024"/>
                  <a:ext cx="1766392" cy="319525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F0013ADB-9310-664A-A05B-F991FA8AD59B}"/>
                    </a:ext>
                  </a:extLst>
                </p:cNvPr>
                <p:cNvCxnSpPr>
                  <a:cxnSpLocks/>
                  <a:endCxn id="37" idx="2"/>
                </p:cNvCxnSpPr>
                <p:nvPr/>
              </p:nvCxnSpPr>
              <p:spPr>
                <a:xfrm>
                  <a:off x="3213602" y="2218024"/>
                  <a:ext cx="1421691" cy="3206586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15E27F-6430-DF4D-A8FF-1DD2865D0E09}"/>
                    </a:ext>
                  </a:extLst>
                </p:cNvPr>
                <p:cNvCxnSpPr>
                  <a:cxnSpLocks/>
                  <a:endCxn id="37" idx="1"/>
                </p:cNvCxnSpPr>
                <p:nvPr/>
              </p:nvCxnSpPr>
              <p:spPr>
                <a:xfrm>
                  <a:off x="3213602" y="2218024"/>
                  <a:ext cx="1861317" cy="1732791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D5BF9D8-CDB1-624D-8046-66BE4D971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26720" y="3989271"/>
                <a:ext cx="575471" cy="877525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E29C057-ACC4-3B48-B96C-76380764B1B8}"/>
                  </a:ext>
                </a:extLst>
              </p:cNvPr>
              <p:cNvGrpSpPr/>
              <p:nvPr/>
            </p:nvGrpSpPr>
            <p:grpSpPr>
              <a:xfrm>
                <a:off x="9481342" y="1301993"/>
                <a:ext cx="2102482" cy="1865982"/>
                <a:chOff x="2864075" y="2081969"/>
                <a:chExt cx="1800209" cy="193667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544A1EB2-2181-2543-B6D3-CCD45E1CED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89008" y="2081969"/>
                      <a:ext cx="1119616" cy="6880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Pixel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64" name="TextBox 163">
                      <a:extLst>
                        <a:ext uri="{FF2B5EF4-FFF2-40B4-BE49-F238E27FC236}">
                          <a16:creationId xmlns:a16="http://schemas.microsoft.com/office/drawing/2014/main" id="{F38E7658-7F08-3E47-AD78-8CCE7D9A95C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89008" y="2081969"/>
                      <a:ext cx="1119616" cy="68803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t="-35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98419B3-1F22-854B-B0A2-FF461A1CABF1}"/>
                    </a:ext>
                  </a:extLst>
                </p:cNvPr>
                <p:cNvSpPr txBox="1"/>
                <p:nvPr/>
              </p:nvSpPr>
              <p:spPr>
                <a:xfrm>
                  <a:off x="2864075" y="3603376"/>
                  <a:ext cx="1123768" cy="415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Mask</a:t>
                  </a: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F566A33-8E08-BA48-BBD7-4BDDD5A8B859}"/>
                    </a:ext>
                  </a:extLst>
                </p:cNvPr>
                <p:cNvGrpSpPr/>
                <p:nvPr/>
              </p:nvGrpSpPr>
              <p:grpSpPr>
                <a:xfrm>
                  <a:off x="3520029" y="2861169"/>
                  <a:ext cx="1144255" cy="562379"/>
                  <a:chOff x="3391279" y="1910446"/>
                  <a:chExt cx="343023" cy="177414"/>
                </a:xfrm>
              </p:grpSpPr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CD11B09D-BC08-F14D-AB37-07AD7417F8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68069" y="1910446"/>
                    <a:ext cx="0" cy="17741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1987DDE2-D3F6-164F-911A-024225E633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1279" y="1914202"/>
                    <a:ext cx="1767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CAF5EE86-012D-EA40-AFFB-36B7F28C21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0211" y="2080779"/>
                    <a:ext cx="11438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>
                        <a:extLst>
                          <a:ext uri="{FF2B5EF4-FFF2-40B4-BE49-F238E27FC236}">
                            <a16:creationId xmlns:a16="http://schemas.microsoft.com/office/drawing/2014/main" id="{2FA865CC-D42A-AC40-ABBA-C72856FCAA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54123" y="1930591"/>
                        <a:ext cx="180179" cy="130233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77" name="Rectangle 176">
                        <a:extLst>
                          <a:ext uri="{FF2B5EF4-FFF2-40B4-BE49-F238E27FC236}">
                            <a16:creationId xmlns:a16="http://schemas.microsoft.com/office/drawing/2014/main" id="{E219F1C3-F6A7-404C-B9C9-40808FB92333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554123" y="1930591"/>
                        <a:ext cx="180179" cy="130233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b="-571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04201BA2-C6D5-A548-AE6B-7727809D4F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11211" y="3217352"/>
                  <a:ext cx="686657" cy="346971"/>
                </a:xfrm>
                <a:custGeom>
                  <a:avLst/>
                  <a:gdLst>
                    <a:gd name="connsiteX0" fmla="*/ 0 w 1371600"/>
                    <a:gd name="connsiteY0" fmla="*/ 0 h 1371600"/>
                    <a:gd name="connsiteX1" fmla="*/ 1371600 w 1371600"/>
                    <a:gd name="connsiteY1" fmla="*/ 0 h 1371600"/>
                    <a:gd name="connsiteX2" fmla="*/ 1371600 w 1371600"/>
                    <a:gd name="connsiteY2" fmla="*/ 1371600 h 1371600"/>
                    <a:gd name="connsiteX3" fmla="*/ 0 w 1371600"/>
                    <a:gd name="connsiteY3" fmla="*/ 1371600 h 1371600"/>
                    <a:gd name="connsiteX4" fmla="*/ 0 w 1371600"/>
                    <a:gd name="connsiteY4" fmla="*/ 0 h 1371600"/>
                    <a:gd name="connsiteX0" fmla="*/ 393405 w 1765005"/>
                    <a:gd name="connsiteY0" fmla="*/ 0 h 1371600"/>
                    <a:gd name="connsiteX1" fmla="*/ 1765005 w 1765005"/>
                    <a:gd name="connsiteY1" fmla="*/ 0 h 1371600"/>
                    <a:gd name="connsiteX2" fmla="*/ 1765005 w 1765005"/>
                    <a:gd name="connsiteY2" fmla="*/ 1371600 h 1371600"/>
                    <a:gd name="connsiteX3" fmla="*/ 0 w 1765005"/>
                    <a:gd name="connsiteY3" fmla="*/ 1371600 h 1371600"/>
                    <a:gd name="connsiteX4" fmla="*/ 393405 w 1765005"/>
                    <a:gd name="connsiteY4" fmla="*/ 0 h 1371600"/>
                    <a:gd name="connsiteX0" fmla="*/ 393405 w 1765005"/>
                    <a:gd name="connsiteY0" fmla="*/ 0 h 1382232"/>
                    <a:gd name="connsiteX1" fmla="*/ 1765005 w 1765005"/>
                    <a:gd name="connsiteY1" fmla="*/ 0 h 1382232"/>
                    <a:gd name="connsiteX2" fmla="*/ 1339703 w 1765005"/>
                    <a:gd name="connsiteY2" fmla="*/ 1382232 h 1382232"/>
                    <a:gd name="connsiteX3" fmla="*/ 0 w 1765005"/>
                    <a:gd name="connsiteY3" fmla="*/ 1371600 h 1382232"/>
                    <a:gd name="connsiteX4" fmla="*/ 393405 w 1765005"/>
                    <a:gd name="connsiteY4" fmla="*/ 0 h 1382232"/>
                    <a:gd name="connsiteX0" fmla="*/ 186481 w 1558081"/>
                    <a:gd name="connsiteY0" fmla="*/ 0 h 1382232"/>
                    <a:gd name="connsiteX1" fmla="*/ 1558081 w 1558081"/>
                    <a:gd name="connsiteY1" fmla="*/ 0 h 1382232"/>
                    <a:gd name="connsiteX2" fmla="*/ 1132779 w 1558081"/>
                    <a:gd name="connsiteY2" fmla="*/ 1382232 h 1382232"/>
                    <a:gd name="connsiteX3" fmla="*/ 0 w 1558081"/>
                    <a:gd name="connsiteY3" fmla="*/ 1371600 h 1382232"/>
                    <a:gd name="connsiteX4" fmla="*/ 186481 w 1558081"/>
                    <a:gd name="connsiteY4" fmla="*/ 0 h 1382232"/>
                    <a:gd name="connsiteX0" fmla="*/ 186481 w 1558081"/>
                    <a:gd name="connsiteY0" fmla="*/ 0 h 1382232"/>
                    <a:gd name="connsiteX1" fmla="*/ 1558081 w 1558081"/>
                    <a:gd name="connsiteY1" fmla="*/ 0 h 1382232"/>
                    <a:gd name="connsiteX2" fmla="*/ 1369264 w 1558081"/>
                    <a:gd name="connsiteY2" fmla="*/ 1382232 h 1382232"/>
                    <a:gd name="connsiteX3" fmla="*/ 0 w 1558081"/>
                    <a:gd name="connsiteY3" fmla="*/ 1371600 h 1382232"/>
                    <a:gd name="connsiteX4" fmla="*/ 186481 w 1558081"/>
                    <a:gd name="connsiteY4" fmla="*/ 0 h 138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8081" h="1382232">
                      <a:moveTo>
                        <a:pt x="186481" y="0"/>
                      </a:moveTo>
                      <a:lnTo>
                        <a:pt x="1558081" y="0"/>
                      </a:lnTo>
                      <a:lnTo>
                        <a:pt x="1369264" y="1382232"/>
                      </a:lnTo>
                      <a:lnTo>
                        <a:pt x="0" y="1371600"/>
                      </a:lnTo>
                      <a:lnTo>
                        <a:pt x="186481" y="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14">
                  <a:extLst>
                    <a:ext uri="{FF2B5EF4-FFF2-40B4-BE49-F238E27FC236}">
                      <a16:creationId xmlns:a16="http://schemas.microsoft.com/office/drawing/2014/main" id="{46E23A6C-ABAA-9F4A-AC64-AD17AB176B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92735" y="2815786"/>
                  <a:ext cx="112166" cy="45735"/>
                </a:xfrm>
                <a:custGeom>
                  <a:avLst/>
                  <a:gdLst>
                    <a:gd name="connsiteX0" fmla="*/ 0 w 1371600"/>
                    <a:gd name="connsiteY0" fmla="*/ 0 h 1371600"/>
                    <a:gd name="connsiteX1" fmla="*/ 1371600 w 1371600"/>
                    <a:gd name="connsiteY1" fmla="*/ 0 h 1371600"/>
                    <a:gd name="connsiteX2" fmla="*/ 1371600 w 1371600"/>
                    <a:gd name="connsiteY2" fmla="*/ 1371600 h 1371600"/>
                    <a:gd name="connsiteX3" fmla="*/ 0 w 1371600"/>
                    <a:gd name="connsiteY3" fmla="*/ 1371600 h 1371600"/>
                    <a:gd name="connsiteX4" fmla="*/ 0 w 1371600"/>
                    <a:gd name="connsiteY4" fmla="*/ 0 h 1371600"/>
                    <a:gd name="connsiteX0" fmla="*/ 393405 w 1765005"/>
                    <a:gd name="connsiteY0" fmla="*/ 0 h 1371600"/>
                    <a:gd name="connsiteX1" fmla="*/ 1765005 w 1765005"/>
                    <a:gd name="connsiteY1" fmla="*/ 0 h 1371600"/>
                    <a:gd name="connsiteX2" fmla="*/ 1765005 w 1765005"/>
                    <a:gd name="connsiteY2" fmla="*/ 1371600 h 1371600"/>
                    <a:gd name="connsiteX3" fmla="*/ 0 w 1765005"/>
                    <a:gd name="connsiteY3" fmla="*/ 1371600 h 1371600"/>
                    <a:gd name="connsiteX4" fmla="*/ 393405 w 1765005"/>
                    <a:gd name="connsiteY4" fmla="*/ 0 h 1371600"/>
                    <a:gd name="connsiteX0" fmla="*/ 393405 w 1765005"/>
                    <a:gd name="connsiteY0" fmla="*/ 0 h 1382232"/>
                    <a:gd name="connsiteX1" fmla="*/ 1765005 w 1765005"/>
                    <a:gd name="connsiteY1" fmla="*/ 0 h 1382232"/>
                    <a:gd name="connsiteX2" fmla="*/ 1339703 w 1765005"/>
                    <a:gd name="connsiteY2" fmla="*/ 1382232 h 1382232"/>
                    <a:gd name="connsiteX3" fmla="*/ 0 w 1765005"/>
                    <a:gd name="connsiteY3" fmla="*/ 1371600 h 1382232"/>
                    <a:gd name="connsiteX4" fmla="*/ 393405 w 1765005"/>
                    <a:gd name="connsiteY4" fmla="*/ 0 h 1382232"/>
                    <a:gd name="connsiteX0" fmla="*/ 186481 w 1558081"/>
                    <a:gd name="connsiteY0" fmla="*/ 0 h 1382232"/>
                    <a:gd name="connsiteX1" fmla="*/ 1558081 w 1558081"/>
                    <a:gd name="connsiteY1" fmla="*/ 0 h 1382232"/>
                    <a:gd name="connsiteX2" fmla="*/ 1132779 w 1558081"/>
                    <a:gd name="connsiteY2" fmla="*/ 1382232 h 1382232"/>
                    <a:gd name="connsiteX3" fmla="*/ 0 w 1558081"/>
                    <a:gd name="connsiteY3" fmla="*/ 1371600 h 1382232"/>
                    <a:gd name="connsiteX4" fmla="*/ 186481 w 1558081"/>
                    <a:gd name="connsiteY4" fmla="*/ 0 h 1382232"/>
                    <a:gd name="connsiteX0" fmla="*/ 186481 w 1558081"/>
                    <a:gd name="connsiteY0" fmla="*/ 0 h 1382232"/>
                    <a:gd name="connsiteX1" fmla="*/ 1558081 w 1558081"/>
                    <a:gd name="connsiteY1" fmla="*/ 0 h 1382232"/>
                    <a:gd name="connsiteX2" fmla="*/ 1369264 w 1558081"/>
                    <a:gd name="connsiteY2" fmla="*/ 1382232 h 1382232"/>
                    <a:gd name="connsiteX3" fmla="*/ 0 w 1558081"/>
                    <a:gd name="connsiteY3" fmla="*/ 1371600 h 1382232"/>
                    <a:gd name="connsiteX4" fmla="*/ 186481 w 1558081"/>
                    <a:gd name="connsiteY4" fmla="*/ 0 h 138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8081" h="1382232">
                      <a:moveTo>
                        <a:pt x="186481" y="0"/>
                      </a:moveTo>
                      <a:lnTo>
                        <a:pt x="1558081" y="0"/>
                      </a:lnTo>
                      <a:lnTo>
                        <a:pt x="1369264" y="1382232"/>
                      </a:lnTo>
                      <a:lnTo>
                        <a:pt x="0" y="1371600"/>
                      </a:lnTo>
                      <a:lnTo>
                        <a:pt x="18648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C0FC3627-C75B-D345-AA0E-6420ED038C51}"/>
                    </a:ext>
                  </a:extLst>
                </p:cNvPr>
                <p:cNvGrpSpPr/>
                <p:nvPr/>
              </p:nvGrpSpPr>
              <p:grpSpPr>
                <a:xfrm>
                  <a:off x="3111217" y="2815785"/>
                  <a:ext cx="686653" cy="748539"/>
                  <a:chOff x="2683722" y="1318443"/>
                  <a:chExt cx="205844" cy="236142"/>
                </a:xfrm>
              </p:grpSpPr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831FB2A4-AB12-8A42-822A-D15AFCD1A0A1}"/>
                      </a:ext>
                    </a:extLst>
                  </p:cNvPr>
                  <p:cNvCxnSpPr>
                    <a:cxnSpLocks/>
                    <a:stCxn id="50" idx="3"/>
                    <a:endCxn id="49" idx="3"/>
                  </p:cNvCxnSpPr>
                  <p:nvPr/>
                </p:nvCxnSpPr>
                <p:spPr>
                  <a:xfrm flipH="1">
                    <a:off x="2683722" y="1332760"/>
                    <a:ext cx="84395" cy="22098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20A82C67-1275-7749-A102-262E10DA558C}"/>
                      </a:ext>
                    </a:extLst>
                  </p:cNvPr>
                  <p:cNvCxnSpPr>
                    <a:cxnSpLocks/>
                    <a:stCxn id="50" idx="1"/>
                    <a:endCxn id="49" idx="1"/>
                  </p:cNvCxnSpPr>
                  <p:nvPr/>
                </p:nvCxnSpPr>
                <p:spPr>
                  <a:xfrm>
                    <a:off x="2801741" y="1318443"/>
                    <a:ext cx="87825" cy="12668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03F310B2-AB7E-6545-B696-3C2660D56664}"/>
                      </a:ext>
                    </a:extLst>
                  </p:cNvPr>
                  <p:cNvCxnSpPr>
                    <a:cxnSpLocks/>
                    <a:stCxn id="50" idx="2"/>
                    <a:endCxn id="49" idx="2"/>
                  </p:cNvCxnSpPr>
                  <p:nvPr/>
                </p:nvCxnSpPr>
                <p:spPr>
                  <a:xfrm>
                    <a:off x="2797664" y="1332872"/>
                    <a:ext cx="66954" cy="2217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B4E9DD34-AA59-DA46-824F-277357CDCC33}"/>
                      </a:ext>
                    </a:extLst>
                  </p:cNvPr>
                  <p:cNvCxnSpPr>
                    <a:cxnSpLocks/>
                    <a:stCxn id="50" idx="0"/>
                    <a:endCxn id="49" idx="0"/>
                  </p:cNvCxnSpPr>
                  <p:nvPr/>
                </p:nvCxnSpPr>
                <p:spPr>
                  <a:xfrm flipH="1">
                    <a:off x="2708355" y="1318443"/>
                    <a:ext cx="63783" cy="12668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C779910-61F1-7843-8E29-E80558918352}"/>
                  </a:ext>
                </a:extLst>
              </p:cNvPr>
              <p:cNvCxnSpPr>
                <a:cxnSpLocks/>
                <a:stCxn id="60" idx="2"/>
                <a:endCxn id="44" idx="1"/>
              </p:cNvCxnSpPr>
              <p:nvPr/>
            </p:nvCxnSpPr>
            <p:spPr>
              <a:xfrm>
                <a:off x="8725754" y="2777388"/>
                <a:ext cx="1078476" cy="1630316"/>
              </a:xfrm>
              <a:prstGeom prst="straightConnector1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31DD759B-5F38-4B4C-9DE1-D10B1415D505}"/>
                      </a:ext>
                    </a:extLst>
                  </p:cNvPr>
                  <p:cNvSpPr txBox="1"/>
                  <p:nvPr/>
                </p:nvSpPr>
                <p:spPr>
                  <a:xfrm>
                    <a:off x="9034551" y="5257155"/>
                    <a:ext cx="2128435" cy="3746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Scene,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oMath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31DD759B-5F38-4B4C-9DE1-D10B1415D5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4551" y="5257155"/>
                    <a:ext cx="2128435" cy="37469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6667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4529771-F3AC-F742-86AD-C4F2D1EF10C8}"/>
                    </a:ext>
                  </a:extLst>
                </p:cNvPr>
                <p:cNvSpPr txBox="1"/>
                <p:nvPr/>
              </p:nvSpPr>
              <p:spPr>
                <a:xfrm>
                  <a:off x="8059651" y="2315723"/>
                  <a:ext cx="133220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𝐷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,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4529771-F3AC-F742-86AD-C4F2D1EF1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9651" y="2315723"/>
                  <a:ext cx="1332205" cy="461665"/>
                </a:xfrm>
                <a:prstGeom prst="rect">
                  <a:avLst/>
                </a:prstGeom>
                <a:blipFill>
                  <a:blip r:embed="rId16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292C9B-DACD-614F-9A31-8BB4D291F400}"/>
              </a:ext>
            </a:extLst>
          </p:cNvPr>
          <p:cNvGrpSpPr/>
          <p:nvPr/>
        </p:nvGrpSpPr>
        <p:grpSpPr>
          <a:xfrm>
            <a:off x="233265" y="2012943"/>
            <a:ext cx="3627709" cy="3206586"/>
            <a:chOff x="1447210" y="2218024"/>
            <a:chExt cx="3627709" cy="3206586"/>
          </a:xfrm>
        </p:grpSpPr>
        <p:sp>
          <p:nvSpPr>
            <p:cNvPr id="76" name="Rectangle 14">
              <a:extLst>
                <a:ext uri="{FF2B5EF4-FFF2-40B4-BE49-F238E27FC236}">
                  <a16:creationId xmlns:a16="http://schemas.microsoft.com/office/drawing/2014/main" id="{B0739B2E-B278-834A-B99B-984F93AD7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210" y="3950815"/>
              <a:ext cx="3627709" cy="147379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300925B-8AE4-C241-8E9D-5052916A7124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H="1">
              <a:off x="1881397" y="2218024"/>
              <a:ext cx="1332205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458E172-DC5E-BD4E-B14C-10EB84C6DA27}"/>
                </a:ext>
              </a:extLst>
            </p:cNvPr>
            <p:cNvCxnSpPr>
              <a:cxnSpLocks/>
              <a:endCxn id="76" idx="3"/>
            </p:cNvCxnSpPr>
            <p:nvPr/>
          </p:nvCxnSpPr>
          <p:spPr>
            <a:xfrm flipH="1">
              <a:off x="1447210" y="2218024"/>
              <a:ext cx="1766392" cy="319525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C623034-2A37-4341-A74E-84746869C3EA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>
              <a:off x="3213602" y="2218024"/>
              <a:ext cx="1421691" cy="32065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CBCAB01-7715-634A-816F-19F1028DCBA9}"/>
                </a:ext>
              </a:extLst>
            </p:cNvPr>
            <p:cNvCxnSpPr>
              <a:cxnSpLocks/>
              <a:endCxn id="76" idx="1"/>
            </p:cNvCxnSpPr>
            <p:nvPr/>
          </p:nvCxnSpPr>
          <p:spPr>
            <a:xfrm>
              <a:off x="3213602" y="2218024"/>
              <a:ext cx="1861317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E8C89D-CBDA-7247-BE01-6B481D429607}"/>
                  </a:ext>
                </a:extLst>
              </p:cNvPr>
              <p:cNvSpPr txBox="1"/>
              <p:nvPr/>
            </p:nvSpPr>
            <p:spPr>
              <a:xfrm>
                <a:off x="883388" y="5243180"/>
                <a:ext cx="2128435" cy="374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Scene,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E8C89D-CBDA-7247-BE01-6B481D429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88" y="5243180"/>
                <a:ext cx="2128435" cy="374695"/>
              </a:xfrm>
              <a:prstGeom prst="rect">
                <a:avLst/>
              </a:prstGeom>
              <a:blipFill>
                <a:blip r:embed="rId17"/>
                <a:stretch>
                  <a:fillRect t="-6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B6FE07-BF35-D142-B31B-5AAB7D0686A1}"/>
                  </a:ext>
                </a:extLst>
              </p:cNvPr>
              <p:cNvSpPr txBox="1"/>
              <p:nvPr/>
            </p:nvSpPr>
            <p:spPr>
              <a:xfrm>
                <a:off x="233265" y="5876810"/>
                <a:ext cx="5222753" cy="847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B6FE07-BF35-D142-B31B-5AAB7D068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65" y="5876810"/>
                <a:ext cx="5222753" cy="847476"/>
              </a:xfrm>
              <a:prstGeom prst="rect">
                <a:avLst/>
              </a:prstGeom>
              <a:blipFill>
                <a:blip r:embed="rId6"/>
                <a:stretch>
                  <a:fillRect l="-2179" t="-185075" b="-25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83C5629F-CFF1-FD4A-8A43-C398E313C6DF}"/>
              </a:ext>
            </a:extLst>
          </p:cNvPr>
          <p:cNvGrpSpPr/>
          <p:nvPr/>
        </p:nvGrpSpPr>
        <p:grpSpPr>
          <a:xfrm>
            <a:off x="1336119" y="1301993"/>
            <a:ext cx="2102482" cy="1865982"/>
            <a:chOff x="2864075" y="2081969"/>
            <a:chExt cx="1800209" cy="1936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77C7386-B2BA-294B-A561-E8942C5A0EEE}"/>
                    </a:ext>
                  </a:extLst>
                </p:cNvPr>
                <p:cNvSpPr txBox="1"/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Pixel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8E7658-7F08-3E47-AD78-8CCE7D9A9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blipFill>
                  <a:blip r:embed="rId18"/>
                  <a:stretch>
                    <a:fillRect t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FB3FB2-F7E8-FA4F-99B3-DC403A6B2819}"/>
                </a:ext>
              </a:extLst>
            </p:cNvPr>
            <p:cNvSpPr txBox="1"/>
            <p:nvPr/>
          </p:nvSpPr>
          <p:spPr>
            <a:xfrm>
              <a:off x="2864075" y="3603376"/>
              <a:ext cx="1123768" cy="41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47849D-E09A-F04E-9F25-929B701DB169}"/>
                </a:ext>
              </a:extLst>
            </p:cNvPr>
            <p:cNvGrpSpPr/>
            <p:nvPr/>
          </p:nvGrpSpPr>
          <p:grpSpPr>
            <a:xfrm>
              <a:off x="3520029" y="2861169"/>
              <a:ext cx="1144255" cy="562379"/>
              <a:chOff x="3391279" y="1910446"/>
              <a:chExt cx="343023" cy="17741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38F81CF-6E98-E14A-AD22-966C44FBD8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8069" y="1910446"/>
                <a:ext cx="0" cy="1774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01253C0-951E-A14A-9093-065178CFA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1279" y="1914202"/>
                <a:ext cx="1767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AAE21D9-28DD-6340-82F6-F92954A7D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0211" y="2080779"/>
                <a:ext cx="11438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01C3F246-D916-9B46-9450-CABE812D3CC7}"/>
                      </a:ext>
                    </a:extLst>
                  </p:cNvPr>
                  <p:cNvSpPr/>
                  <p:nvPr/>
                </p:nvSpPr>
                <p:spPr>
                  <a:xfrm>
                    <a:off x="3554123" y="1930591"/>
                    <a:ext cx="180179" cy="13023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E219F1C3-F6A7-404C-B9C9-40808FB9233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4123" y="1930591"/>
                    <a:ext cx="180179" cy="130233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7324A53C-112A-E746-BD01-6AB14A494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1211" y="3217352"/>
              <a:ext cx="686657" cy="346971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58B3798F-88A6-304F-9B7F-66D0977A3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2735" y="2815786"/>
              <a:ext cx="112166" cy="4573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740B326-1D10-0144-ABA0-7F52F3EF486B}"/>
                </a:ext>
              </a:extLst>
            </p:cNvPr>
            <p:cNvGrpSpPr/>
            <p:nvPr/>
          </p:nvGrpSpPr>
          <p:grpSpPr>
            <a:xfrm>
              <a:off x="3111217" y="2815785"/>
              <a:ext cx="686653" cy="748539"/>
              <a:chOff x="2683722" y="1318443"/>
              <a:chExt cx="205844" cy="23614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713338C-7EB6-7745-9F76-E9F24FD39ABD}"/>
                  </a:ext>
                </a:extLst>
              </p:cNvPr>
              <p:cNvCxnSpPr>
                <a:cxnSpLocks/>
                <a:stCxn id="25" idx="3"/>
                <a:endCxn id="24" idx="3"/>
              </p:cNvCxnSpPr>
              <p:nvPr/>
            </p:nvCxnSpPr>
            <p:spPr>
              <a:xfrm flipH="1">
                <a:off x="2683722" y="1332760"/>
                <a:ext cx="84395" cy="220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67ED77A-A72A-2B4E-B425-E246DB71351B}"/>
                  </a:ext>
                </a:extLst>
              </p:cNvPr>
              <p:cNvCxnSpPr>
                <a:cxnSpLocks/>
                <a:stCxn id="25" idx="1"/>
                <a:endCxn id="24" idx="1"/>
              </p:cNvCxnSpPr>
              <p:nvPr/>
            </p:nvCxnSpPr>
            <p:spPr>
              <a:xfrm>
                <a:off x="2801741" y="1318443"/>
                <a:ext cx="87825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E9938E9-3008-5740-B482-A83F30A71F7C}"/>
                  </a:ext>
                </a:extLst>
              </p:cNvPr>
              <p:cNvCxnSpPr>
                <a:cxnSpLocks/>
                <a:stCxn id="25" idx="2"/>
                <a:endCxn id="24" idx="2"/>
              </p:cNvCxnSpPr>
              <p:nvPr/>
            </p:nvCxnSpPr>
            <p:spPr>
              <a:xfrm>
                <a:off x="2797664" y="1332872"/>
                <a:ext cx="66954" cy="2217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11B3F9D-C4CE-214F-B296-626C8070ACDC}"/>
                  </a:ext>
                </a:extLst>
              </p:cNvPr>
              <p:cNvCxnSpPr>
                <a:cxnSpLocks/>
                <a:stCxn id="25" idx="0"/>
                <a:endCxn id="24" idx="0"/>
              </p:cNvCxnSpPr>
              <p:nvPr/>
            </p:nvCxnSpPr>
            <p:spPr>
              <a:xfrm flipH="1">
                <a:off x="2708355" y="1318443"/>
                <a:ext cx="63783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D6AE15-19C3-7E44-8494-E2370DC62272}"/>
              </a:ext>
            </a:extLst>
          </p:cNvPr>
          <p:cNvGrpSpPr/>
          <p:nvPr/>
        </p:nvGrpSpPr>
        <p:grpSpPr>
          <a:xfrm>
            <a:off x="4425526" y="1890929"/>
            <a:ext cx="3402855" cy="2786450"/>
            <a:chOff x="4425526" y="1890929"/>
            <a:chExt cx="3402855" cy="2786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/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ln>
                  <a:solidFill>
                    <a:schemeClr val="accent2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 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∫</m:t>
                            </m:r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𝑑𝑥</m:t>
                                </m:r>
                              </m:e>
                            </m:nary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𝑑𝑦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blipFill>
                  <a:blip r:embed="rId20"/>
                  <a:stretch>
                    <a:fillRect t="-31319" b="-44505"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E37058-6A48-6546-BE08-6AD2DF44419B}"/>
                </a:ext>
              </a:extLst>
            </p:cNvPr>
            <p:cNvSpPr txBox="1"/>
            <p:nvPr/>
          </p:nvSpPr>
          <p:spPr>
            <a:xfrm>
              <a:off x="5296587" y="1890929"/>
              <a:ext cx="1649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Centroid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B361A6-BC70-6D40-8B06-F0F86FC1BB8A}"/>
                  </a:ext>
                </a:extLst>
              </p:cNvPr>
              <p:cNvSpPr txBox="1"/>
              <p:nvPr/>
            </p:nvSpPr>
            <p:spPr>
              <a:xfrm>
                <a:off x="5895977" y="5854080"/>
                <a:ext cx="6296024" cy="847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 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 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B361A6-BC70-6D40-8B06-F0F86FC1B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977" y="5854080"/>
                <a:ext cx="6296024" cy="847476"/>
              </a:xfrm>
              <a:prstGeom prst="rect">
                <a:avLst/>
              </a:prstGeom>
              <a:blipFill>
                <a:blip r:embed="rId21"/>
                <a:stretch>
                  <a:fillRect l="-2012" t="-180882" b="-25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>
            <a:extLst>
              <a:ext uri="{FF2B5EF4-FFF2-40B4-BE49-F238E27FC236}">
                <a16:creationId xmlns:a16="http://schemas.microsoft.com/office/drawing/2014/main" id="{76725DE2-22E8-444D-9FA7-FE1D391EB4C5}"/>
              </a:ext>
            </a:extLst>
          </p:cNvPr>
          <p:cNvSpPr>
            <a:spLocks noChangeAspect="1"/>
          </p:cNvSpPr>
          <p:nvPr/>
        </p:nvSpPr>
        <p:spPr>
          <a:xfrm>
            <a:off x="9784143" y="4387617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43422504-B39C-DB49-997F-85447F8E7624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Naïve Object Tracking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EE48DF-D25E-BA4C-893C-57175EB0F010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724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4" grpId="0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D6AE15-19C3-7E44-8494-E2370DC62272}"/>
              </a:ext>
            </a:extLst>
          </p:cNvPr>
          <p:cNvGrpSpPr/>
          <p:nvPr/>
        </p:nvGrpSpPr>
        <p:grpSpPr>
          <a:xfrm>
            <a:off x="4425526" y="1890929"/>
            <a:ext cx="3402855" cy="2786450"/>
            <a:chOff x="4425526" y="1890929"/>
            <a:chExt cx="3402855" cy="2786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/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ln>
                  <a:solidFill>
                    <a:schemeClr val="accent2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 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∫</m:t>
                            </m:r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𝑑𝑥</m:t>
                                </m:r>
                              </m:e>
                            </m:nary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𝑑𝑦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blipFill>
                  <a:blip r:embed="rId4"/>
                  <a:stretch>
                    <a:fillRect t="-31319" b="-44505"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E37058-6A48-6546-BE08-6AD2DF44419B}"/>
                </a:ext>
              </a:extLst>
            </p:cNvPr>
            <p:cNvSpPr txBox="1"/>
            <p:nvPr/>
          </p:nvSpPr>
          <p:spPr>
            <a:xfrm>
              <a:off x="5296587" y="1890929"/>
              <a:ext cx="1649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Centroid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6FC1D3-58A8-6247-9237-9F2823795135}"/>
              </a:ext>
            </a:extLst>
          </p:cNvPr>
          <p:cNvGrpSpPr/>
          <p:nvPr/>
        </p:nvGrpSpPr>
        <p:grpSpPr>
          <a:xfrm>
            <a:off x="8059651" y="1301993"/>
            <a:ext cx="3946546" cy="4329857"/>
            <a:chOff x="8059651" y="1301993"/>
            <a:chExt cx="3946546" cy="432985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BB554C1-D733-4147-9BEB-275D964EBE33}"/>
                </a:ext>
              </a:extLst>
            </p:cNvPr>
            <p:cNvGrpSpPr/>
            <p:nvPr/>
          </p:nvGrpSpPr>
          <p:grpSpPr>
            <a:xfrm>
              <a:off x="8378488" y="2012943"/>
              <a:ext cx="3627709" cy="3206586"/>
              <a:chOff x="1447210" y="2218024"/>
              <a:chExt cx="3627709" cy="3206586"/>
            </a:xfrm>
          </p:grpSpPr>
          <p:sp>
            <p:nvSpPr>
              <p:cNvPr id="37" name="Rectangle 14">
                <a:extLst>
                  <a:ext uri="{FF2B5EF4-FFF2-40B4-BE49-F238E27FC236}">
                    <a16:creationId xmlns:a16="http://schemas.microsoft.com/office/drawing/2014/main" id="{B258C0C2-F586-4B42-97CB-7370B4579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47210" y="3950815"/>
                <a:ext cx="3627709" cy="147379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A945991-19B3-0244-B957-028AEF18B923}"/>
                  </a:ext>
                </a:extLst>
              </p:cNvPr>
              <p:cNvCxnSpPr>
                <a:cxnSpLocks/>
                <a:endCxn id="37" idx="0"/>
              </p:cNvCxnSpPr>
              <p:nvPr/>
            </p:nvCxnSpPr>
            <p:spPr>
              <a:xfrm flipH="1">
                <a:off x="1881397" y="2218024"/>
                <a:ext cx="1332205" cy="173279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35D4D94-FC08-0F4F-B7AB-D95429D61369}"/>
                  </a:ext>
                </a:extLst>
              </p:cNvPr>
              <p:cNvCxnSpPr>
                <a:cxnSpLocks/>
                <a:endCxn id="37" idx="3"/>
              </p:cNvCxnSpPr>
              <p:nvPr/>
            </p:nvCxnSpPr>
            <p:spPr>
              <a:xfrm flipH="1">
                <a:off x="1447210" y="2218024"/>
                <a:ext cx="1766392" cy="31952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0013ADB-9310-664A-A05B-F991FA8AD59B}"/>
                  </a:ext>
                </a:extLst>
              </p:cNvPr>
              <p:cNvCxnSpPr>
                <a:cxnSpLocks/>
                <a:endCxn id="37" idx="2"/>
              </p:cNvCxnSpPr>
              <p:nvPr/>
            </p:nvCxnSpPr>
            <p:spPr>
              <a:xfrm>
                <a:off x="3213602" y="2218024"/>
                <a:ext cx="1421691" cy="320658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F15E27F-6430-DF4D-A8FF-1DD2865D0E09}"/>
                  </a:ext>
                </a:extLst>
              </p:cNvPr>
              <p:cNvCxnSpPr>
                <a:cxnSpLocks/>
                <a:endCxn id="37" idx="1"/>
              </p:cNvCxnSpPr>
              <p:nvPr/>
            </p:nvCxnSpPr>
            <p:spPr>
              <a:xfrm>
                <a:off x="3213602" y="2218024"/>
                <a:ext cx="1861317" cy="173279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5075AF-4912-2844-9DD8-3EBB740FAB07}"/>
                </a:ext>
              </a:extLst>
            </p:cNvPr>
            <p:cNvGrpSpPr/>
            <p:nvPr/>
          </p:nvGrpSpPr>
          <p:grpSpPr>
            <a:xfrm>
              <a:off x="9626720" y="3989271"/>
              <a:ext cx="575471" cy="877525"/>
              <a:chOff x="2301775" y="4006861"/>
              <a:chExt cx="575471" cy="877525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D5BF9D8-CDB1-624D-8046-66BE4D971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01775" y="4006861"/>
                <a:ext cx="575471" cy="87752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6725DE2-22E8-444D-9FA7-FE1D391EB4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9198" y="4405207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E29C057-ACC4-3B48-B96C-76380764B1B8}"/>
                </a:ext>
              </a:extLst>
            </p:cNvPr>
            <p:cNvGrpSpPr/>
            <p:nvPr/>
          </p:nvGrpSpPr>
          <p:grpSpPr>
            <a:xfrm>
              <a:off x="9481342" y="1301993"/>
              <a:ext cx="2102482" cy="1865982"/>
              <a:chOff x="2864075" y="2081969"/>
              <a:chExt cx="1800209" cy="19366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4A1EB2-2181-2543-B6D3-CCD45E1CED73}"/>
                      </a:ext>
                    </a:extLst>
                  </p:cNvPr>
                  <p:cNvSpPr txBox="1"/>
                  <p:nvPr/>
                </p:nvSpPr>
                <p:spPr>
                  <a:xfrm>
                    <a:off x="2889008" y="2081969"/>
                    <a:ext cx="1119616" cy="688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Pixel</a:t>
                    </a:r>
                  </a:p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F38E7658-7F08-3E47-AD78-8CCE7D9A95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9008" y="2081969"/>
                    <a:ext cx="1119616" cy="6880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35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98419B3-1F22-854B-B0A2-FF461A1CABF1}"/>
                  </a:ext>
                </a:extLst>
              </p:cNvPr>
              <p:cNvSpPr txBox="1"/>
              <p:nvPr/>
            </p:nvSpPr>
            <p:spPr>
              <a:xfrm>
                <a:off x="2864075" y="3603376"/>
                <a:ext cx="1123768" cy="41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Mask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566A33-8E08-BA48-BBD7-4BDDD5A8B859}"/>
                  </a:ext>
                </a:extLst>
              </p:cNvPr>
              <p:cNvGrpSpPr/>
              <p:nvPr/>
            </p:nvGrpSpPr>
            <p:grpSpPr>
              <a:xfrm>
                <a:off x="3520029" y="2861169"/>
                <a:ext cx="1144255" cy="562379"/>
                <a:chOff x="3391279" y="1910446"/>
                <a:chExt cx="343023" cy="177414"/>
              </a:xfrm>
            </p:grpSpPr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CD11B09D-BC08-F14D-AB37-07AD7417F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68069" y="1910446"/>
                  <a:ext cx="0" cy="1774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987DDE2-D3F6-164F-911A-024225E633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1279" y="1914202"/>
                  <a:ext cx="1767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AF5EE86-012D-EA40-AFFB-36B7F28C2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0211" y="2080779"/>
                  <a:ext cx="1143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FA865CC-D42A-AC40-ABBA-C72856FCA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4123" y="1930591"/>
                      <a:ext cx="180179" cy="130233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E219F1C3-F6A7-404C-B9C9-40808FB9233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54123" y="1930591"/>
                      <a:ext cx="180179" cy="13023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57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9" name="Rectangle 14">
                <a:extLst>
                  <a:ext uri="{FF2B5EF4-FFF2-40B4-BE49-F238E27FC236}">
                    <a16:creationId xmlns:a16="http://schemas.microsoft.com/office/drawing/2014/main" id="{04201BA2-C6D5-A548-AE6B-7727809D4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1211" y="3217352"/>
                <a:ext cx="686657" cy="346971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46E23A6C-ABAA-9F4A-AC64-AD17AB176B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0FC3627-C75B-D345-AA0E-6420ED038C51}"/>
                  </a:ext>
                </a:extLst>
              </p:cNvPr>
              <p:cNvGrpSpPr/>
              <p:nvPr/>
            </p:nvGrpSpPr>
            <p:grpSpPr>
              <a:xfrm>
                <a:off x="3111217" y="2815785"/>
                <a:ext cx="686653" cy="748539"/>
                <a:chOff x="2683722" y="1318443"/>
                <a:chExt cx="205844" cy="236142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31FB2A4-AB12-8A42-822A-D15AFCD1A0A1}"/>
                    </a:ext>
                  </a:extLst>
                </p:cNvPr>
                <p:cNvCxnSpPr>
                  <a:cxnSpLocks/>
                  <a:stCxn id="50" idx="3"/>
                  <a:endCxn id="49" idx="3"/>
                </p:cNvCxnSpPr>
                <p:nvPr/>
              </p:nvCxnSpPr>
              <p:spPr>
                <a:xfrm flipH="1">
                  <a:off x="2683722" y="1332760"/>
                  <a:ext cx="84395" cy="2209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0A82C67-1275-7749-A102-262E10DA558C}"/>
                    </a:ext>
                  </a:extLst>
                </p:cNvPr>
                <p:cNvCxnSpPr>
                  <a:cxnSpLocks/>
                  <a:stCxn id="50" idx="1"/>
                  <a:endCxn id="49" idx="1"/>
                </p:cNvCxnSpPr>
                <p:nvPr/>
              </p:nvCxnSpPr>
              <p:spPr>
                <a:xfrm>
                  <a:off x="2801741" y="1318443"/>
                  <a:ext cx="87825" cy="1266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03F310B2-AB7E-6545-B696-3C2660D56664}"/>
                    </a:ext>
                  </a:extLst>
                </p:cNvPr>
                <p:cNvCxnSpPr>
                  <a:cxnSpLocks/>
                  <a:stCxn id="50" idx="2"/>
                  <a:endCxn id="49" idx="2"/>
                </p:cNvCxnSpPr>
                <p:nvPr/>
              </p:nvCxnSpPr>
              <p:spPr>
                <a:xfrm>
                  <a:off x="2797664" y="1332872"/>
                  <a:ext cx="66954" cy="2217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4E9DD34-AA59-DA46-824F-277357CDCC33}"/>
                    </a:ext>
                  </a:extLst>
                </p:cNvPr>
                <p:cNvCxnSpPr>
                  <a:cxnSpLocks/>
                  <a:stCxn id="50" idx="0"/>
                  <a:endCxn id="49" idx="0"/>
                </p:cNvCxnSpPr>
                <p:nvPr/>
              </p:nvCxnSpPr>
              <p:spPr>
                <a:xfrm flipH="1">
                  <a:off x="2708355" y="1318443"/>
                  <a:ext cx="63783" cy="1266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4529771-F3AC-F742-86AD-C4F2D1EF10C8}"/>
                    </a:ext>
                  </a:extLst>
                </p:cNvPr>
                <p:cNvSpPr txBox="1"/>
                <p:nvPr/>
              </p:nvSpPr>
              <p:spPr>
                <a:xfrm>
                  <a:off x="8059651" y="2315723"/>
                  <a:ext cx="133220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𝐷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,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4529771-F3AC-F742-86AD-C4F2D1EF1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9651" y="2315723"/>
                  <a:ext cx="1332205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C779910-61F1-7843-8E29-E80558918352}"/>
                </a:ext>
              </a:extLst>
            </p:cNvPr>
            <p:cNvCxnSpPr>
              <a:cxnSpLocks/>
              <a:stCxn id="60" idx="2"/>
              <a:endCxn id="44" idx="1"/>
            </p:cNvCxnSpPr>
            <p:nvPr/>
          </p:nvCxnSpPr>
          <p:spPr>
            <a:xfrm>
              <a:off x="8725754" y="2777388"/>
              <a:ext cx="1078476" cy="1630316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1DD759B-5F38-4B4C-9DE1-D10B1415D505}"/>
                    </a:ext>
                  </a:extLst>
                </p:cNvPr>
                <p:cNvSpPr txBox="1"/>
                <p:nvPr/>
              </p:nvSpPr>
              <p:spPr>
                <a:xfrm>
                  <a:off x="9034551" y="5257155"/>
                  <a:ext cx="2128435" cy="3746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Scene,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1DD759B-5F38-4B4C-9DE1-D10B1415D5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4551" y="5257155"/>
                  <a:ext cx="2128435" cy="374695"/>
                </a:xfrm>
                <a:prstGeom prst="rect">
                  <a:avLst/>
                </a:prstGeom>
                <a:blipFill>
                  <a:blip r:embed="rId16"/>
                  <a:stretch>
                    <a:fillRect t="-6667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Title 1">
            <a:extLst>
              <a:ext uri="{FF2B5EF4-FFF2-40B4-BE49-F238E27FC236}">
                <a16:creationId xmlns:a16="http://schemas.microsoft.com/office/drawing/2014/main" id="{43422504-B39C-DB49-997F-85447F8E7624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Naïve Object Tracking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EE48DF-D25E-BA4C-893C-57175EB0F010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/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blipFill>
                <a:blip r:embed="rId17"/>
                <a:stretch>
                  <a:fillRect l="-188" t="-185075" b="-25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3BEEE4FA-A7F4-E04C-89C7-16022B6FA6AE}"/>
              </a:ext>
            </a:extLst>
          </p:cNvPr>
          <p:cNvGrpSpPr/>
          <p:nvPr/>
        </p:nvGrpSpPr>
        <p:grpSpPr>
          <a:xfrm>
            <a:off x="233265" y="2012943"/>
            <a:ext cx="3627709" cy="3206586"/>
            <a:chOff x="1447210" y="2218024"/>
            <a:chExt cx="3627709" cy="3206586"/>
          </a:xfrm>
        </p:grpSpPr>
        <p:sp>
          <p:nvSpPr>
            <p:cNvPr id="70" name="Rectangle 14">
              <a:extLst>
                <a:ext uri="{FF2B5EF4-FFF2-40B4-BE49-F238E27FC236}">
                  <a16:creationId xmlns:a16="http://schemas.microsoft.com/office/drawing/2014/main" id="{53E3380D-41F3-B449-8790-E7B938D8F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210" y="3950815"/>
              <a:ext cx="3627709" cy="147379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3A846D9-A140-8C4B-A7D5-7FC9B7CF1438}"/>
                </a:ext>
              </a:extLst>
            </p:cNvPr>
            <p:cNvCxnSpPr>
              <a:cxnSpLocks/>
              <a:endCxn id="70" idx="0"/>
            </p:cNvCxnSpPr>
            <p:nvPr/>
          </p:nvCxnSpPr>
          <p:spPr>
            <a:xfrm flipH="1">
              <a:off x="1881397" y="2218024"/>
              <a:ext cx="1332205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9E0E906-AD18-B248-9077-A6ED7B1D1A6F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 flipH="1">
              <a:off x="1447210" y="2218024"/>
              <a:ext cx="1766392" cy="319525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9F0841-8547-7446-92C5-C57D7B0B62C5}"/>
                </a:ext>
              </a:extLst>
            </p:cNvPr>
            <p:cNvCxnSpPr>
              <a:cxnSpLocks/>
              <a:endCxn id="70" idx="2"/>
            </p:cNvCxnSpPr>
            <p:nvPr/>
          </p:nvCxnSpPr>
          <p:spPr>
            <a:xfrm>
              <a:off x="3213602" y="2218024"/>
              <a:ext cx="1421691" cy="32065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0DBC082-7370-5B4E-8733-A21E35E170DC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3213602" y="2218024"/>
              <a:ext cx="1861317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66A1C9F-7013-744B-A41B-7808669AA198}"/>
                  </a:ext>
                </a:extLst>
              </p:cNvPr>
              <p:cNvSpPr txBox="1"/>
              <p:nvPr/>
            </p:nvSpPr>
            <p:spPr>
              <a:xfrm>
                <a:off x="883388" y="5243180"/>
                <a:ext cx="2128435" cy="374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Scene,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66A1C9F-7013-744B-A41B-7808669AA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88" y="5243180"/>
                <a:ext cx="2128435" cy="374695"/>
              </a:xfrm>
              <a:prstGeom prst="rect">
                <a:avLst/>
              </a:prstGeom>
              <a:blipFill>
                <a:blip r:embed="rId18"/>
                <a:stretch>
                  <a:fillRect t="-6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840DBE2B-F065-B74C-8C82-49B38841532B}"/>
              </a:ext>
            </a:extLst>
          </p:cNvPr>
          <p:cNvGrpSpPr/>
          <p:nvPr/>
        </p:nvGrpSpPr>
        <p:grpSpPr>
          <a:xfrm>
            <a:off x="1336119" y="1301993"/>
            <a:ext cx="2102482" cy="1865982"/>
            <a:chOff x="2864075" y="2081969"/>
            <a:chExt cx="1800209" cy="1936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FFCA71A-1F6F-BD4D-BF06-830F23EC5E53}"/>
                    </a:ext>
                  </a:extLst>
                </p:cNvPr>
                <p:cNvSpPr txBox="1"/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Pixel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8E7658-7F08-3E47-AD78-8CCE7D9A9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blipFill>
                  <a:blip r:embed="rId19"/>
                  <a:stretch>
                    <a:fillRect t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80D6A12-1710-C247-AAB7-61CE87B67C8C}"/>
                </a:ext>
              </a:extLst>
            </p:cNvPr>
            <p:cNvSpPr txBox="1"/>
            <p:nvPr/>
          </p:nvSpPr>
          <p:spPr>
            <a:xfrm>
              <a:off x="2864075" y="3603376"/>
              <a:ext cx="1123768" cy="41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81B072E-08FE-024B-8685-95345A382FCD}"/>
                </a:ext>
              </a:extLst>
            </p:cNvPr>
            <p:cNvGrpSpPr/>
            <p:nvPr/>
          </p:nvGrpSpPr>
          <p:grpSpPr>
            <a:xfrm>
              <a:off x="3520029" y="2861169"/>
              <a:ext cx="1144255" cy="562379"/>
              <a:chOff x="3391279" y="1910446"/>
              <a:chExt cx="343023" cy="177414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764A62D5-3135-304B-9B5E-DDD20D41C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8069" y="1910446"/>
                <a:ext cx="0" cy="1774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C99D7B8-7CEB-A042-804B-7D103FA37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1279" y="1914202"/>
                <a:ext cx="1767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8CCE29F-E42C-AD42-AD7D-18F56C3C9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0211" y="2080779"/>
                <a:ext cx="11438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EDE05A41-3B2C-344D-A484-5612E8F78EFD}"/>
                      </a:ext>
                    </a:extLst>
                  </p:cNvPr>
                  <p:cNvSpPr/>
                  <p:nvPr/>
                </p:nvSpPr>
                <p:spPr>
                  <a:xfrm>
                    <a:off x="3554123" y="1930591"/>
                    <a:ext cx="180179" cy="13023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E219F1C3-F6A7-404C-B9C9-40808FB9233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4123" y="1930591"/>
                    <a:ext cx="180179" cy="13023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6" name="Rectangle 14">
              <a:extLst>
                <a:ext uri="{FF2B5EF4-FFF2-40B4-BE49-F238E27FC236}">
                  <a16:creationId xmlns:a16="http://schemas.microsoft.com/office/drawing/2014/main" id="{DA22512F-59D6-5E41-A410-34C4BE4CEF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1211" y="3217352"/>
              <a:ext cx="686657" cy="346971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14">
              <a:extLst>
                <a:ext uri="{FF2B5EF4-FFF2-40B4-BE49-F238E27FC236}">
                  <a16:creationId xmlns:a16="http://schemas.microsoft.com/office/drawing/2014/main" id="{8F399812-03F6-6444-A960-85FA93ABFD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2735" y="2815786"/>
              <a:ext cx="112166" cy="4573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0D4E3E2-7451-D344-B4AB-9298A519C4FE}"/>
                </a:ext>
              </a:extLst>
            </p:cNvPr>
            <p:cNvGrpSpPr/>
            <p:nvPr/>
          </p:nvGrpSpPr>
          <p:grpSpPr>
            <a:xfrm>
              <a:off x="3111217" y="2815785"/>
              <a:ext cx="686653" cy="748539"/>
              <a:chOff x="2683722" y="1318443"/>
              <a:chExt cx="205844" cy="23614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1B4F204-1B09-F245-A54F-F8D5285B2ABC}"/>
                  </a:ext>
                </a:extLst>
              </p:cNvPr>
              <p:cNvCxnSpPr>
                <a:cxnSpLocks/>
                <a:stCxn id="87" idx="3"/>
                <a:endCxn id="86" idx="3"/>
              </p:cNvCxnSpPr>
              <p:nvPr/>
            </p:nvCxnSpPr>
            <p:spPr>
              <a:xfrm flipH="1">
                <a:off x="2683722" y="1332760"/>
                <a:ext cx="84395" cy="220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DE3920A-53A7-5143-9D07-189129A0E0A3}"/>
                  </a:ext>
                </a:extLst>
              </p:cNvPr>
              <p:cNvCxnSpPr>
                <a:cxnSpLocks/>
                <a:stCxn id="87" idx="1"/>
                <a:endCxn id="86" idx="1"/>
              </p:cNvCxnSpPr>
              <p:nvPr/>
            </p:nvCxnSpPr>
            <p:spPr>
              <a:xfrm>
                <a:off x="2801741" y="1318443"/>
                <a:ext cx="87825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898C794-5133-C043-A506-663732472EF1}"/>
                  </a:ext>
                </a:extLst>
              </p:cNvPr>
              <p:cNvCxnSpPr>
                <a:cxnSpLocks/>
                <a:stCxn id="87" idx="2"/>
                <a:endCxn id="86" idx="2"/>
              </p:cNvCxnSpPr>
              <p:nvPr/>
            </p:nvCxnSpPr>
            <p:spPr>
              <a:xfrm>
                <a:off x="2797664" y="1332872"/>
                <a:ext cx="66954" cy="2217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F1C92CD-7F83-274D-82A7-51E9588E59A3}"/>
                  </a:ext>
                </a:extLst>
              </p:cNvPr>
              <p:cNvCxnSpPr>
                <a:cxnSpLocks/>
                <a:stCxn id="87" idx="0"/>
                <a:endCxn id="86" idx="0"/>
              </p:cNvCxnSpPr>
              <p:nvPr/>
            </p:nvCxnSpPr>
            <p:spPr>
              <a:xfrm flipH="1">
                <a:off x="2708355" y="1318443"/>
                <a:ext cx="63783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55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D6AE15-19C3-7E44-8494-E2370DC62272}"/>
              </a:ext>
            </a:extLst>
          </p:cNvPr>
          <p:cNvGrpSpPr/>
          <p:nvPr/>
        </p:nvGrpSpPr>
        <p:grpSpPr>
          <a:xfrm>
            <a:off x="4425526" y="1890929"/>
            <a:ext cx="3402855" cy="2786450"/>
            <a:chOff x="4425526" y="1890929"/>
            <a:chExt cx="3402855" cy="2786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/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ln>
                  <a:solidFill>
                    <a:schemeClr val="accent2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 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>
                                            <a:lumMod val="75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>
                                            <a:lumMod val="75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>
                                            <a:lumMod val="75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>
                                            <a:lumMod val="75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C000">
                                                <a:lumMod val="75000"/>
                                              </a:srgb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C000">
                                                <a:lumMod val="75000"/>
                                              </a:srgb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C000">
                                                <a:lumMod val="75000"/>
                                              </a:srgb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FFC000">
                                                <a:lumMod val="75000"/>
                                              </a:srgbClr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>
                                            <a:lumMod val="75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>
                                            <a:lumMod val="75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∫</m:t>
                            </m:r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𝑑𝑥</m:t>
                                </m:r>
                              </m:e>
                            </m:nary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𝑑𝑦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blipFill>
                  <a:blip r:embed="rId4"/>
                  <a:stretch>
                    <a:fillRect t="-31319" b="-44505"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E37058-6A48-6546-BE08-6AD2DF44419B}"/>
                </a:ext>
              </a:extLst>
            </p:cNvPr>
            <p:cNvSpPr txBox="1"/>
            <p:nvPr/>
          </p:nvSpPr>
          <p:spPr>
            <a:xfrm>
              <a:off x="5296587" y="1890929"/>
              <a:ext cx="1649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Centroid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6FC1D3-58A8-6247-9237-9F2823795135}"/>
              </a:ext>
            </a:extLst>
          </p:cNvPr>
          <p:cNvGrpSpPr/>
          <p:nvPr/>
        </p:nvGrpSpPr>
        <p:grpSpPr>
          <a:xfrm>
            <a:off x="8059651" y="1301993"/>
            <a:ext cx="3946546" cy="4329857"/>
            <a:chOff x="8059651" y="1301993"/>
            <a:chExt cx="3946546" cy="432985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BB554C1-D733-4147-9BEB-275D964EBE33}"/>
                </a:ext>
              </a:extLst>
            </p:cNvPr>
            <p:cNvGrpSpPr/>
            <p:nvPr/>
          </p:nvGrpSpPr>
          <p:grpSpPr>
            <a:xfrm>
              <a:off x="8378488" y="2012943"/>
              <a:ext cx="3627709" cy="3206586"/>
              <a:chOff x="1447210" y="2218024"/>
              <a:chExt cx="3627709" cy="3206586"/>
            </a:xfrm>
          </p:grpSpPr>
          <p:sp>
            <p:nvSpPr>
              <p:cNvPr id="37" name="Rectangle 14">
                <a:extLst>
                  <a:ext uri="{FF2B5EF4-FFF2-40B4-BE49-F238E27FC236}">
                    <a16:creationId xmlns:a16="http://schemas.microsoft.com/office/drawing/2014/main" id="{B258C0C2-F586-4B42-97CB-7370B4579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47210" y="3950815"/>
                <a:ext cx="3627709" cy="147379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A945991-19B3-0244-B957-028AEF18B923}"/>
                  </a:ext>
                </a:extLst>
              </p:cNvPr>
              <p:cNvCxnSpPr>
                <a:cxnSpLocks/>
                <a:endCxn id="37" idx="0"/>
              </p:cNvCxnSpPr>
              <p:nvPr/>
            </p:nvCxnSpPr>
            <p:spPr>
              <a:xfrm flipH="1">
                <a:off x="1881397" y="2218024"/>
                <a:ext cx="1332205" cy="173279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35D4D94-FC08-0F4F-B7AB-D95429D61369}"/>
                  </a:ext>
                </a:extLst>
              </p:cNvPr>
              <p:cNvCxnSpPr>
                <a:cxnSpLocks/>
                <a:endCxn id="37" idx="3"/>
              </p:cNvCxnSpPr>
              <p:nvPr/>
            </p:nvCxnSpPr>
            <p:spPr>
              <a:xfrm flipH="1">
                <a:off x="1447210" y="2218024"/>
                <a:ext cx="1766392" cy="31952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0013ADB-9310-664A-A05B-F991FA8AD59B}"/>
                  </a:ext>
                </a:extLst>
              </p:cNvPr>
              <p:cNvCxnSpPr>
                <a:cxnSpLocks/>
                <a:endCxn id="37" idx="2"/>
              </p:cNvCxnSpPr>
              <p:nvPr/>
            </p:nvCxnSpPr>
            <p:spPr>
              <a:xfrm>
                <a:off x="3213602" y="2218024"/>
                <a:ext cx="1421691" cy="320658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F15E27F-6430-DF4D-A8FF-1DD2865D0E09}"/>
                  </a:ext>
                </a:extLst>
              </p:cNvPr>
              <p:cNvCxnSpPr>
                <a:cxnSpLocks/>
                <a:endCxn id="37" idx="1"/>
              </p:cNvCxnSpPr>
              <p:nvPr/>
            </p:nvCxnSpPr>
            <p:spPr>
              <a:xfrm>
                <a:off x="3213602" y="2218024"/>
                <a:ext cx="1861317" cy="173279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5075AF-4912-2844-9DD8-3EBB740FAB07}"/>
                </a:ext>
              </a:extLst>
            </p:cNvPr>
            <p:cNvGrpSpPr/>
            <p:nvPr/>
          </p:nvGrpSpPr>
          <p:grpSpPr>
            <a:xfrm>
              <a:off x="9626720" y="3989271"/>
              <a:ext cx="575471" cy="877525"/>
              <a:chOff x="2301775" y="4006861"/>
              <a:chExt cx="575471" cy="877525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D5BF9D8-CDB1-624D-8046-66BE4D971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01775" y="4006861"/>
                <a:ext cx="575471" cy="87752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6725DE2-22E8-444D-9FA7-FE1D391EB4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9198" y="4405207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E29C057-ACC4-3B48-B96C-76380764B1B8}"/>
                </a:ext>
              </a:extLst>
            </p:cNvPr>
            <p:cNvGrpSpPr/>
            <p:nvPr/>
          </p:nvGrpSpPr>
          <p:grpSpPr>
            <a:xfrm>
              <a:off x="9481342" y="1301993"/>
              <a:ext cx="2102482" cy="1865982"/>
              <a:chOff x="2864075" y="2081969"/>
              <a:chExt cx="1800209" cy="19366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44A1EB2-2181-2543-B6D3-CCD45E1CED73}"/>
                      </a:ext>
                    </a:extLst>
                  </p:cNvPr>
                  <p:cNvSpPr txBox="1"/>
                  <p:nvPr/>
                </p:nvSpPr>
                <p:spPr>
                  <a:xfrm>
                    <a:off x="2889008" y="2081969"/>
                    <a:ext cx="1119616" cy="688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Pixel</a:t>
                    </a:r>
                  </a:p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F38E7658-7F08-3E47-AD78-8CCE7D9A95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9008" y="2081969"/>
                    <a:ext cx="1119616" cy="6880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35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98419B3-1F22-854B-B0A2-FF461A1CABF1}"/>
                  </a:ext>
                </a:extLst>
              </p:cNvPr>
              <p:cNvSpPr txBox="1"/>
              <p:nvPr/>
            </p:nvSpPr>
            <p:spPr>
              <a:xfrm>
                <a:off x="2864075" y="3603376"/>
                <a:ext cx="1123768" cy="41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Mask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566A33-8E08-BA48-BBD7-4BDDD5A8B859}"/>
                  </a:ext>
                </a:extLst>
              </p:cNvPr>
              <p:cNvGrpSpPr/>
              <p:nvPr/>
            </p:nvGrpSpPr>
            <p:grpSpPr>
              <a:xfrm>
                <a:off x="3520029" y="2861169"/>
                <a:ext cx="1144255" cy="562379"/>
                <a:chOff x="3391279" y="1910446"/>
                <a:chExt cx="343023" cy="177414"/>
              </a:xfrm>
            </p:grpSpPr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CD11B09D-BC08-F14D-AB37-07AD7417F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68069" y="1910446"/>
                  <a:ext cx="0" cy="1774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987DDE2-D3F6-164F-911A-024225E633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1279" y="1914202"/>
                  <a:ext cx="1767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AF5EE86-012D-EA40-AFFB-36B7F28C2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0211" y="2080779"/>
                  <a:ext cx="1143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FA865CC-D42A-AC40-ABBA-C72856FCA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4123" y="1930591"/>
                      <a:ext cx="180179" cy="130233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E219F1C3-F6A7-404C-B9C9-40808FB9233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54123" y="1930591"/>
                      <a:ext cx="180179" cy="13023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57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9" name="Rectangle 14">
                <a:extLst>
                  <a:ext uri="{FF2B5EF4-FFF2-40B4-BE49-F238E27FC236}">
                    <a16:creationId xmlns:a16="http://schemas.microsoft.com/office/drawing/2014/main" id="{04201BA2-C6D5-A548-AE6B-7727809D4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1211" y="3217352"/>
                <a:ext cx="686657" cy="346971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46E23A6C-ABAA-9F4A-AC64-AD17AB176B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0FC3627-C75B-D345-AA0E-6420ED038C51}"/>
                  </a:ext>
                </a:extLst>
              </p:cNvPr>
              <p:cNvGrpSpPr/>
              <p:nvPr/>
            </p:nvGrpSpPr>
            <p:grpSpPr>
              <a:xfrm>
                <a:off x="3111217" y="2815785"/>
                <a:ext cx="686653" cy="748539"/>
                <a:chOff x="2683722" y="1318443"/>
                <a:chExt cx="205844" cy="236142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31FB2A4-AB12-8A42-822A-D15AFCD1A0A1}"/>
                    </a:ext>
                  </a:extLst>
                </p:cNvPr>
                <p:cNvCxnSpPr>
                  <a:cxnSpLocks/>
                  <a:stCxn id="50" idx="3"/>
                  <a:endCxn id="49" idx="3"/>
                </p:cNvCxnSpPr>
                <p:nvPr/>
              </p:nvCxnSpPr>
              <p:spPr>
                <a:xfrm flipH="1">
                  <a:off x="2683722" y="1332760"/>
                  <a:ext cx="84395" cy="2209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0A82C67-1275-7749-A102-262E10DA558C}"/>
                    </a:ext>
                  </a:extLst>
                </p:cNvPr>
                <p:cNvCxnSpPr>
                  <a:cxnSpLocks/>
                  <a:stCxn id="50" idx="1"/>
                  <a:endCxn id="49" idx="1"/>
                </p:cNvCxnSpPr>
                <p:nvPr/>
              </p:nvCxnSpPr>
              <p:spPr>
                <a:xfrm>
                  <a:off x="2801741" y="1318443"/>
                  <a:ext cx="87825" cy="1266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03F310B2-AB7E-6545-B696-3C2660D56664}"/>
                    </a:ext>
                  </a:extLst>
                </p:cNvPr>
                <p:cNvCxnSpPr>
                  <a:cxnSpLocks/>
                  <a:stCxn id="50" idx="2"/>
                  <a:endCxn id="49" idx="2"/>
                </p:cNvCxnSpPr>
                <p:nvPr/>
              </p:nvCxnSpPr>
              <p:spPr>
                <a:xfrm>
                  <a:off x="2797664" y="1332872"/>
                  <a:ext cx="66954" cy="2217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4E9DD34-AA59-DA46-824F-277357CDCC33}"/>
                    </a:ext>
                  </a:extLst>
                </p:cNvPr>
                <p:cNvCxnSpPr>
                  <a:cxnSpLocks/>
                  <a:stCxn id="50" idx="0"/>
                  <a:endCxn id="49" idx="0"/>
                </p:cNvCxnSpPr>
                <p:nvPr/>
              </p:nvCxnSpPr>
              <p:spPr>
                <a:xfrm flipH="1">
                  <a:off x="2708355" y="1318443"/>
                  <a:ext cx="63783" cy="1266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4529771-F3AC-F742-86AD-C4F2D1EF10C8}"/>
                    </a:ext>
                  </a:extLst>
                </p:cNvPr>
                <p:cNvSpPr txBox="1"/>
                <p:nvPr/>
              </p:nvSpPr>
              <p:spPr>
                <a:xfrm>
                  <a:off x="8059651" y="2315723"/>
                  <a:ext cx="133220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𝐷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,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4529771-F3AC-F742-86AD-C4F2D1EF1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9651" y="2315723"/>
                  <a:ext cx="1332205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C779910-61F1-7843-8E29-E80558918352}"/>
                </a:ext>
              </a:extLst>
            </p:cNvPr>
            <p:cNvCxnSpPr>
              <a:cxnSpLocks/>
              <a:stCxn id="60" idx="2"/>
              <a:endCxn id="44" idx="1"/>
            </p:cNvCxnSpPr>
            <p:nvPr/>
          </p:nvCxnSpPr>
          <p:spPr>
            <a:xfrm>
              <a:off x="8725754" y="2777388"/>
              <a:ext cx="1078476" cy="1630316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1DD759B-5F38-4B4C-9DE1-D10B1415D505}"/>
                    </a:ext>
                  </a:extLst>
                </p:cNvPr>
                <p:cNvSpPr txBox="1"/>
                <p:nvPr/>
              </p:nvSpPr>
              <p:spPr>
                <a:xfrm>
                  <a:off x="9034551" y="5257155"/>
                  <a:ext cx="2128435" cy="3746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Scene,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1DD759B-5F38-4B4C-9DE1-D10B1415D5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4551" y="5257155"/>
                  <a:ext cx="2128435" cy="374695"/>
                </a:xfrm>
                <a:prstGeom prst="rect">
                  <a:avLst/>
                </a:prstGeom>
                <a:blipFill>
                  <a:blip r:embed="rId16"/>
                  <a:stretch>
                    <a:fillRect t="-6667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Title 1">
            <a:extLst>
              <a:ext uri="{FF2B5EF4-FFF2-40B4-BE49-F238E27FC236}">
                <a16:creationId xmlns:a16="http://schemas.microsoft.com/office/drawing/2014/main" id="{43422504-B39C-DB49-997F-85447F8E7624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Naïve Object Tracking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EE48DF-D25E-BA4C-893C-57175EB0F010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/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blipFill>
                <a:blip r:embed="rId17"/>
                <a:stretch>
                  <a:fillRect l="-188" t="-185075" b="-25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3BEEE4FA-A7F4-E04C-89C7-16022B6FA6AE}"/>
              </a:ext>
            </a:extLst>
          </p:cNvPr>
          <p:cNvGrpSpPr/>
          <p:nvPr/>
        </p:nvGrpSpPr>
        <p:grpSpPr>
          <a:xfrm>
            <a:off x="233265" y="2012943"/>
            <a:ext cx="3627709" cy="3206586"/>
            <a:chOff x="1447210" y="2218024"/>
            <a:chExt cx="3627709" cy="3206586"/>
          </a:xfrm>
        </p:grpSpPr>
        <p:sp>
          <p:nvSpPr>
            <p:cNvPr id="70" name="Rectangle 14">
              <a:extLst>
                <a:ext uri="{FF2B5EF4-FFF2-40B4-BE49-F238E27FC236}">
                  <a16:creationId xmlns:a16="http://schemas.microsoft.com/office/drawing/2014/main" id="{53E3380D-41F3-B449-8790-E7B938D8F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210" y="3950815"/>
              <a:ext cx="3627709" cy="147379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3A846D9-A140-8C4B-A7D5-7FC9B7CF1438}"/>
                </a:ext>
              </a:extLst>
            </p:cNvPr>
            <p:cNvCxnSpPr>
              <a:cxnSpLocks/>
              <a:endCxn id="70" idx="0"/>
            </p:cNvCxnSpPr>
            <p:nvPr/>
          </p:nvCxnSpPr>
          <p:spPr>
            <a:xfrm flipH="1">
              <a:off x="1881397" y="2218024"/>
              <a:ext cx="1332205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9E0E906-AD18-B248-9077-A6ED7B1D1A6F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 flipH="1">
              <a:off x="1447210" y="2218024"/>
              <a:ext cx="1766392" cy="319525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9F0841-8547-7446-92C5-C57D7B0B62C5}"/>
                </a:ext>
              </a:extLst>
            </p:cNvPr>
            <p:cNvCxnSpPr>
              <a:cxnSpLocks/>
              <a:endCxn id="70" idx="2"/>
            </p:cNvCxnSpPr>
            <p:nvPr/>
          </p:nvCxnSpPr>
          <p:spPr>
            <a:xfrm>
              <a:off x="3213602" y="2218024"/>
              <a:ext cx="1421691" cy="32065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0DBC082-7370-5B4E-8733-A21E35E170DC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3213602" y="2218024"/>
              <a:ext cx="1861317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66A1C9F-7013-744B-A41B-7808669AA198}"/>
                  </a:ext>
                </a:extLst>
              </p:cNvPr>
              <p:cNvSpPr txBox="1"/>
              <p:nvPr/>
            </p:nvSpPr>
            <p:spPr>
              <a:xfrm>
                <a:off x="883388" y="5243180"/>
                <a:ext cx="2128435" cy="374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Scene,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66A1C9F-7013-744B-A41B-7808669AA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88" y="5243180"/>
                <a:ext cx="2128435" cy="374695"/>
              </a:xfrm>
              <a:prstGeom prst="rect">
                <a:avLst/>
              </a:prstGeom>
              <a:blipFill>
                <a:blip r:embed="rId18"/>
                <a:stretch>
                  <a:fillRect t="-6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840DBE2B-F065-B74C-8C82-49B38841532B}"/>
              </a:ext>
            </a:extLst>
          </p:cNvPr>
          <p:cNvGrpSpPr/>
          <p:nvPr/>
        </p:nvGrpSpPr>
        <p:grpSpPr>
          <a:xfrm>
            <a:off x="1336119" y="1301993"/>
            <a:ext cx="2102482" cy="1865982"/>
            <a:chOff x="2864075" y="2081969"/>
            <a:chExt cx="1800209" cy="1936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FFCA71A-1F6F-BD4D-BF06-830F23EC5E53}"/>
                    </a:ext>
                  </a:extLst>
                </p:cNvPr>
                <p:cNvSpPr txBox="1"/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Pixel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8E7658-7F08-3E47-AD78-8CCE7D9A9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008" y="2081969"/>
                  <a:ext cx="1119616" cy="688037"/>
                </a:xfrm>
                <a:prstGeom prst="rect">
                  <a:avLst/>
                </a:prstGeom>
                <a:blipFill>
                  <a:blip r:embed="rId19"/>
                  <a:stretch>
                    <a:fillRect t="-35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80D6A12-1710-C247-AAB7-61CE87B67C8C}"/>
                </a:ext>
              </a:extLst>
            </p:cNvPr>
            <p:cNvSpPr txBox="1"/>
            <p:nvPr/>
          </p:nvSpPr>
          <p:spPr>
            <a:xfrm>
              <a:off x="2864075" y="3603376"/>
              <a:ext cx="1123768" cy="41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81B072E-08FE-024B-8685-95345A382FCD}"/>
                </a:ext>
              </a:extLst>
            </p:cNvPr>
            <p:cNvGrpSpPr/>
            <p:nvPr/>
          </p:nvGrpSpPr>
          <p:grpSpPr>
            <a:xfrm>
              <a:off x="3520029" y="2861169"/>
              <a:ext cx="1144255" cy="562379"/>
              <a:chOff x="3391279" y="1910446"/>
              <a:chExt cx="343023" cy="177414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764A62D5-3135-304B-9B5E-DDD20D41C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8069" y="1910446"/>
                <a:ext cx="0" cy="1774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C99D7B8-7CEB-A042-804B-7D103FA37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1279" y="1914202"/>
                <a:ext cx="17679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8CCE29F-E42C-AD42-AD7D-18F56C3C9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0211" y="2080779"/>
                <a:ext cx="11438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EDE05A41-3B2C-344D-A484-5612E8F78EFD}"/>
                      </a:ext>
                    </a:extLst>
                  </p:cNvPr>
                  <p:cNvSpPr/>
                  <p:nvPr/>
                </p:nvSpPr>
                <p:spPr>
                  <a:xfrm>
                    <a:off x="3554123" y="1930591"/>
                    <a:ext cx="180179" cy="13023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E219F1C3-F6A7-404C-B9C9-40808FB9233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4123" y="1930591"/>
                    <a:ext cx="180179" cy="13023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6" name="Rectangle 14">
              <a:extLst>
                <a:ext uri="{FF2B5EF4-FFF2-40B4-BE49-F238E27FC236}">
                  <a16:creationId xmlns:a16="http://schemas.microsoft.com/office/drawing/2014/main" id="{DA22512F-59D6-5E41-A410-34C4BE4CEF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1211" y="3217352"/>
              <a:ext cx="686657" cy="346971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14">
              <a:extLst>
                <a:ext uri="{FF2B5EF4-FFF2-40B4-BE49-F238E27FC236}">
                  <a16:creationId xmlns:a16="http://schemas.microsoft.com/office/drawing/2014/main" id="{8F399812-03F6-6444-A960-85FA93ABFD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92735" y="2815786"/>
              <a:ext cx="112166" cy="4573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0D4E3E2-7451-D344-B4AB-9298A519C4FE}"/>
                </a:ext>
              </a:extLst>
            </p:cNvPr>
            <p:cNvGrpSpPr/>
            <p:nvPr/>
          </p:nvGrpSpPr>
          <p:grpSpPr>
            <a:xfrm>
              <a:off x="3111217" y="2815785"/>
              <a:ext cx="686653" cy="748539"/>
              <a:chOff x="2683722" y="1318443"/>
              <a:chExt cx="205844" cy="236142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1B4F204-1B09-F245-A54F-F8D5285B2ABC}"/>
                  </a:ext>
                </a:extLst>
              </p:cNvPr>
              <p:cNvCxnSpPr>
                <a:cxnSpLocks/>
                <a:stCxn id="87" idx="3"/>
                <a:endCxn id="86" idx="3"/>
              </p:cNvCxnSpPr>
              <p:nvPr/>
            </p:nvCxnSpPr>
            <p:spPr>
              <a:xfrm flipH="1">
                <a:off x="2683722" y="1332760"/>
                <a:ext cx="84395" cy="220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DE3920A-53A7-5143-9D07-189129A0E0A3}"/>
                  </a:ext>
                </a:extLst>
              </p:cNvPr>
              <p:cNvCxnSpPr>
                <a:cxnSpLocks/>
                <a:stCxn id="87" idx="1"/>
                <a:endCxn id="86" idx="1"/>
              </p:cNvCxnSpPr>
              <p:nvPr/>
            </p:nvCxnSpPr>
            <p:spPr>
              <a:xfrm>
                <a:off x="2801741" y="1318443"/>
                <a:ext cx="87825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898C794-5133-C043-A506-663732472EF1}"/>
                  </a:ext>
                </a:extLst>
              </p:cNvPr>
              <p:cNvCxnSpPr>
                <a:cxnSpLocks/>
                <a:stCxn id="87" idx="2"/>
                <a:endCxn id="86" idx="2"/>
              </p:cNvCxnSpPr>
              <p:nvPr/>
            </p:nvCxnSpPr>
            <p:spPr>
              <a:xfrm>
                <a:off x="2797664" y="1332872"/>
                <a:ext cx="66954" cy="2217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F1C92CD-7F83-274D-82A7-51E9588E59A3}"/>
                  </a:ext>
                </a:extLst>
              </p:cNvPr>
              <p:cNvCxnSpPr>
                <a:cxnSpLocks/>
                <a:stCxn id="87" idx="0"/>
                <a:endCxn id="86" idx="0"/>
              </p:cNvCxnSpPr>
              <p:nvPr/>
            </p:nvCxnSpPr>
            <p:spPr>
              <a:xfrm flipH="1">
                <a:off x="2708355" y="1318443"/>
                <a:ext cx="63783" cy="1266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37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Traditional Camera</a:t>
            </a: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27A8AB7B-FEA2-6F40-BC77-F4D7589C8CBB}"/>
              </a:ext>
            </a:extLst>
          </p:cNvPr>
          <p:cNvSpPr/>
          <p:nvPr/>
        </p:nvSpPr>
        <p:spPr>
          <a:xfrm rot="5400000">
            <a:off x="4567491" y="2244085"/>
            <a:ext cx="272322" cy="152510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49F078-31E2-1146-8B20-4A7500640CF8}"/>
              </a:ext>
            </a:extLst>
          </p:cNvPr>
          <p:cNvSpPr/>
          <p:nvPr/>
        </p:nvSpPr>
        <p:spPr>
          <a:xfrm>
            <a:off x="3693001" y="732412"/>
            <a:ext cx="2021305" cy="191745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EA8BFE-8ECF-8A4F-A5F8-CEBB6B59E4F8}"/>
              </a:ext>
            </a:extLst>
          </p:cNvPr>
          <p:cNvCxnSpPr>
            <a:cxnSpLocks/>
          </p:cNvCxnSpPr>
          <p:nvPr/>
        </p:nvCxnSpPr>
        <p:spPr>
          <a:xfrm flipV="1">
            <a:off x="4309795" y="1691140"/>
            <a:ext cx="685153" cy="3048501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DC0574C-3BFF-0944-A97B-B2BC5CFADE6C}"/>
              </a:ext>
            </a:extLst>
          </p:cNvPr>
          <p:cNvCxnSpPr>
            <a:cxnSpLocks/>
          </p:cNvCxnSpPr>
          <p:nvPr/>
        </p:nvCxnSpPr>
        <p:spPr>
          <a:xfrm flipV="1">
            <a:off x="4713303" y="1691140"/>
            <a:ext cx="0" cy="244232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DF9B7439-E920-A64F-9703-575CDC215A89}"/>
              </a:ext>
            </a:extLst>
          </p:cNvPr>
          <p:cNvCxnSpPr>
            <a:cxnSpLocks/>
          </p:cNvCxnSpPr>
          <p:nvPr/>
        </p:nvCxnSpPr>
        <p:spPr>
          <a:xfrm flipH="1" flipV="1">
            <a:off x="4196418" y="1749287"/>
            <a:ext cx="1269788" cy="307698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747308" y="6045354"/>
            <a:ext cx="1095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Lens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3D Scene as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Image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Sensor Array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F6E659E-EAAA-864E-A4CD-653B92E18E6B}"/>
              </a:ext>
            </a:extLst>
          </p:cNvPr>
          <p:cNvSpPr txBox="1"/>
          <p:nvPr/>
        </p:nvSpPr>
        <p:spPr>
          <a:xfrm>
            <a:off x="6378605" y="1487677"/>
            <a:ext cx="322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 Sensor Array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742DFB5-0FFD-254D-9627-C2FB5E2A6380}"/>
              </a:ext>
            </a:extLst>
          </p:cNvPr>
          <p:cNvSpPr txBox="1"/>
          <p:nvPr/>
        </p:nvSpPr>
        <p:spPr>
          <a:xfrm>
            <a:off x="6378605" y="2745027"/>
            <a:ext cx="84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Lens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64908BA-254C-C74A-A31C-A1F9D964074A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5265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D6AE15-19C3-7E44-8494-E2370DC62272}"/>
              </a:ext>
            </a:extLst>
          </p:cNvPr>
          <p:cNvGrpSpPr/>
          <p:nvPr/>
        </p:nvGrpSpPr>
        <p:grpSpPr>
          <a:xfrm>
            <a:off x="4425526" y="1890929"/>
            <a:ext cx="3402855" cy="2786450"/>
            <a:chOff x="4425526" y="1890929"/>
            <a:chExt cx="3402855" cy="2786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/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ln>
                  <a:solidFill>
                    <a:schemeClr val="accent2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 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>
                                            <a:lumMod val="75000"/>
                                          </a:srgb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∫</m:t>
                            </m:r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𝑑𝑥</m:t>
                                </m:r>
                              </m:e>
                            </m:nary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𝑑𝑦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blipFill>
                  <a:blip r:embed="rId4"/>
                  <a:stretch>
                    <a:fillRect t="-31319" b="-44505"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E37058-6A48-6546-BE08-6AD2DF44419B}"/>
                </a:ext>
              </a:extLst>
            </p:cNvPr>
            <p:cNvSpPr txBox="1"/>
            <p:nvPr/>
          </p:nvSpPr>
          <p:spPr>
            <a:xfrm>
              <a:off x="5296587" y="1890929"/>
              <a:ext cx="1649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Centroid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B554C1-D733-4147-9BEB-275D964EBE33}"/>
              </a:ext>
            </a:extLst>
          </p:cNvPr>
          <p:cNvGrpSpPr/>
          <p:nvPr/>
        </p:nvGrpSpPr>
        <p:grpSpPr>
          <a:xfrm>
            <a:off x="8378488" y="2012943"/>
            <a:ext cx="3627709" cy="3206586"/>
            <a:chOff x="1447210" y="2218024"/>
            <a:chExt cx="3627709" cy="3206586"/>
          </a:xfrm>
        </p:grpSpPr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B258C0C2-F586-4B42-97CB-7370B45796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210" y="3950815"/>
              <a:ext cx="3627709" cy="147379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A945991-19B3-0244-B957-028AEF18B923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H="1">
              <a:off x="1881397" y="2218024"/>
              <a:ext cx="1332205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35D4D94-FC08-0F4F-B7AB-D95429D61369}"/>
                </a:ext>
              </a:extLst>
            </p:cNvPr>
            <p:cNvCxnSpPr>
              <a:cxnSpLocks/>
              <a:endCxn id="37" idx="3"/>
            </p:cNvCxnSpPr>
            <p:nvPr/>
          </p:nvCxnSpPr>
          <p:spPr>
            <a:xfrm flipH="1">
              <a:off x="1447210" y="2218024"/>
              <a:ext cx="1766392" cy="319525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0013ADB-9310-664A-A05B-F991FA8AD59B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>
              <a:off x="3213602" y="2218024"/>
              <a:ext cx="1421691" cy="32065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15E27F-6430-DF4D-A8FF-1DD2865D0E09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>
              <a:off x="3213602" y="2218024"/>
              <a:ext cx="1861317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5075AF-4912-2844-9DD8-3EBB740FAB07}"/>
              </a:ext>
            </a:extLst>
          </p:cNvPr>
          <p:cNvGrpSpPr/>
          <p:nvPr/>
        </p:nvGrpSpPr>
        <p:grpSpPr>
          <a:xfrm>
            <a:off x="9626720" y="3989271"/>
            <a:ext cx="575471" cy="877525"/>
            <a:chOff x="2301775" y="4006861"/>
            <a:chExt cx="575471" cy="87752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D5BF9D8-CDB1-624D-8046-66BE4D971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1775" y="4006861"/>
              <a:ext cx="575471" cy="877525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6725DE2-22E8-444D-9FA7-FE1D391EB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9198" y="4405207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529771-F3AC-F742-86AD-C4F2D1EF10C8}"/>
                  </a:ext>
                </a:extLst>
              </p:cNvPr>
              <p:cNvSpPr txBox="1"/>
              <p:nvPr/>
            </p:nvSpPr>
            <p:spPr>
              <a:xfrm>
                <a:off x="8059651" y="2315723"/>
                <a:ext cx="13322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𝐷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529771-F3AC-F742-86AD-C4F2D1EF1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651" y="2315723"/>
                <a:ext cx="1332205" cy="46166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C779910-61F1-7843-8E29-E80558918352}"/>
              </a:ext>
            </a:extLst>
          </p:cNvPr>
          <p:cNvCxnSpPr>
            <a:cxnSpLocks/>
            <a:stCxn id="60" idx="2"/>
            <a:endCxn id="44" idx="1"/>
          </p:cNvCxnSpPr>
          <p:nvPr/>
        </p:nvCxnSpPr>
        <p:spPr>
          <a:xfrm>
            <a:off x="8725754" y="2777388"/>
            <a:ext cx="1078476" cy="1630316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1DD759B-5F38-4B4C-9DE1-D10B1415D505}"/>
                  </a:ext>
                </a:extLst>
              </p:cNvPr>
              <p:cNvSpPr txBox="1"/>
              <p:nvPr/>
            </p:nvSpPr>
            <p:spPr>
              <a:xfrm>
                <a:off x="9034551" y="5257155"/>
                <a:ext cx="2128435" cy="374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Scene,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1DD759B-5F38-4B4C-9DE1-D10B1415D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551" y="5257155"/>
                <a:ext cx="2128435" cy="374695"/>
              </a:xfrm>
              <a:prstGeom prst="rect">
                <a:avLst/>
              </a:prstGeom>
              <a:blipFill>
                <a:blip r:embed="rId8"/>
                <a:stretch>
                  <a:fillRect t="-6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itle 1">
            <a:extLst>
              <a:ext uri="{FF2B5EF4-FFF2-40B4-BE49-F238E27FC236}">
                <a16:creationId xmlns:a16="http://schemas.microsoft.com/office/drawing/2014/main" id="{43422504-B39C-DB49-997F-85447F8E7624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Naïve Object Tracking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EE48DF-D25E-BA4C-893C-57175EB0F010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/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blipFill>
                <a:blip r:embed="rId9"/>
                <a:stretch>
                  <a:fillRect l="-188" t="-185075" b="-25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101806A7-C779-364D-8C44-CB35D3155C88}"/>
              </a:ext>
            </a:extLst>
          </p:cNvPr>
          <p:cNvGrpSpPr/>
          <p:nvPr/>
        </p:nvGrpSpPr>
        <p:grpSpPr>
          <a:xfrm>
            <a:off x="8712298" y="1204497"/>
            <a:ext cx="1400354" cy="1067946"/>
            <a:chOff x="1605854" y="1343608"/>
            <a:chExt cx="1400354" cy="106794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5ABC7F9-9ACC-E547-8FD1-E2E8928D99E3}"/>
                </a:ext>
              </a:extLst>
            </p:cNvPr>
            <p:cNvSpPr txBox="1"/>
            <p:nvPr/>
          </p:nvSpPr>
          <p:spPr>
            <a:xfrm>
              <a:off x="1605854" y="1343608"/>
              <a:ext cx="1334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9E1ED10-99C2-D843-A204-CE709C952070}"/>
                </a:ext>
              </a:extLst>
            </p:cNvPr>
            <p:cNvGrpSpPr/>
            <p:nvPr/>
          </p:nvGrpSpPr>
          <p:grpSpPr>
            <a:xfrm>
              <a:off x="2479890" y="1895820"/>
              <a:ext cx="526318" cy="515734"/>
              <a:chOff x="3211665" y="2815786"/>
              <a:chExt cx="474299" cy="501273"/>
            </a:xfrm>
          </p:grpSpPr>
          <p:sp>
            <p:nvSpPr>
              <p:cNvPr id="74" name="Rectangle 14">
                <a:extLst>
                  <a:ext uri="{FF2B5EF4-FFF2-40B4-BE49-F238E27FC236}">
                    <a16:creationId xmlns:a16="http://schemas.microsoft.com/office/drawing/2014/main" id="{B3AD3792-18C6-6B42-A4D3-DB1F20DEC5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1666" y="3077394"/>
                <a:ext cx="474293" cy="239662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14">
                <a:extLst>
                  <a:ext uri="{FF2B5EF4-FFF2-40B4-BE49-F238E27FC236}">
                    <a16:creationId xmlns:a16="http://schemas.microsoft.com/office/drawing/2014/main" id="{99AC8B2E-FB79-254B-9B49-FB23CEB02F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E75EBCC-3E7C-A742-8D41-0800D48710B6}"/>
                  </a:ext>
                </a:extLst>
              </p:cNvPr>
              <p:cNvGrpSpPr/>
              <p:nvPr/>
            </p:nvGrpSpPr>
            <p:grpSpPr>
              <a:xfrm>
                <a:off x="3211665" y="2815786"/>
                <a:ext cx="474299" cy="501273"/>
                <a:chOff x="2713839" y="1318444"/>
                <a:chExt cx="142185" cy="158137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61B835D9-EB31-D345-B922-ADCC8EB3D252}"/>
                    </a:ext>
                  </a:extLst>
                </p:cNvPr>
                <p:cNvCxnSpPr>
                  <a:cxnSpLocks/>
                  <a:stCxn id="75" idx="3"/>
                  <a:endCxn id="74" idx="3"/>
                </p:cNvCxnSpPr>
                <p:nvPr/>
              </p:nvCxnSpPr>
              <p:spPr>
                <a:xfrm flipH="1">
                  <a:off x="2713839" y="1332762"/>
                  <a:ext cx="54280" cy="14323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E76148EE-1117-0C4E-AB58-21B34F07E93D}"/>
                    </a:ext>
                  </a:extLst>
                </p:cNvPr>
                <p:cNvCxnSpPr>
                  <a:cxnSpLocks/>
                  <a:stCxn id="75" idx="1"/>
                  <a:endCxn id="74" idx="1"/>
                </p:cNvCxnSpPr>
                <p:nvPr/>
              </p:nvCxnSpPr>
              <p:spPr>
                <a:xfrm>
                  <a:off x="2801747" y="1318445"/>
                  <a:ext cx="54277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60B2AD89-6283-5843-A57A-4DB4272CB3F8}"/>
                    </a:ext>
                  </a:extLst>
                </p:cNvPr>
                <p:cNvCxnSpPr>
                  <a:cxnSpLocks/>
                  <a:stCxn id="75" idx="2"/>
                  <a:endCxn id="74" idx="2"/>
                </p:cNvCxnSpPr>
                <p:nvPr/>
              </p:nvCxnSpPr>
              <p:spPr>
                <a:xfrm>
                  <a:off x="2797670" y="1332873"/>
                  <a:ext cx="41122" cy="14370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6991F91-C1CA-7944-9AC0-8DB26D1B3176}"/>
                    </a:ext>
                  </a:extLst>
                </p:cNvPr>
                <p:cNvCxnSpPr>
                  <a:cxnSpLocks/>
                  <a:stCxn id="75" idx="0"/>
                  <a:endCxn id="74" idx="0"/>
                </p:cNvCxnSpPr>
                <p:nvPr/>
              </p:nvCxnSpPr>
              <p:spPr>
                <a:xfrm flipH="1">
                  <a:off x="2730857" y="1318444"/>
                  <a:ext cx="41288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40972EF-A3B4-F54B-A6FC-F63E081B9465}"/>
              </a:ext>
            </a:extLst>
          </p:cNvPr>
          <p:cNvGrpSpPr/>
          <p:nvPr/>
        </p:nvGrpSpPr>
        <p:grpSpPr>
          <a:xfrm>
            <a:off x="-15259" y="1557525"/>
            <a:ext cx="2122770" cy="1906209"/>
            <a:chOff x="7454116" y="1447323"/>
            <a:chExt cx="2122770" cy="1906209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246EADF-A245-3741-A2B0-B131CF73842F}"/>
                </a:ext>
              </a:extLst>
            </p:cNvPr>
            <p:cNvSpPr/>
            <p:nvPr/>
          </p:nvSpPr>
          <p:spPr>
            <a:xfrm>
              <a:off x="7875421" y="2073372"/>
              <a:ext cx="1280160" cy="128016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B4518D4F-8B82-BD46-8B90-9A8CFBD13903}"/>
                    </a:ext>
                  </a:extLst>
                </p:cNvPr>
                <p:cNvSpPr txBox="1"/>
                <p:nvPr/>
              </p:nvSpPr>
              <p:spPr>
                <a:xfrm>
                  <a:off x="7454116" y="1447323"/>
                  <a:ext cx="212277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AA21167-9A9C-CE4A-A85A-BA371243BB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4116" y="1447323"/>
                  <a:ext cx="212277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177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5D6AE15-19C3-7E44-8494-E2370DC62272}"/>
              </a:ext>
            </a:extLst>
          </p:cNvPr>
          <p:cNvGrpSpPr/>
          <p:nvPr/>
        </p:nvGrpSpPr>
        <p:grpSpPr>
          <a:xfrm>
            <a:off x="4425526" y="1890929"/>
            <a:ext cx="3402855" cy="2786450"/>
            <a:chOff x="4425526" y="1890929"/>
            <a:chExt cx="3402855" cy="2786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/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ln>
                  <a:solidFill>
                    <a:schemeClr val="accent2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 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itchFamily="2" charset="-122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</m:ctrlPr>
                          </m:fPr>
                          <m:num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nary>
                                  <m:naryPr>
                                    <m:subHide m:val="on"/>
                                    <m:supHide m:val="on"/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𝐷</m:t>
                                    </m:r>
                                    <m:d>
                                      <m:dPr>
                                        <m:ctrlP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kumimoji="0" lang="en-US" altLang="zh-CN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宋体" pitchFamily="2" charset="-122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𝑑𝑦</m:t>
                                </m:r>
                              </m:e>
                            </m:nary>
                          </m:num>
                          <m:den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∫</m:t>
                            </m:r>
                            <m:nary>
                              <m:naryPr>
                                <m:subHide m:val="on"/>
                                <m:supHide m:val="on"/>
                                <m:ctrlP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altLang="zh-C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宋体" pitchFamily="2" charset="-122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altLang="zh-C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宋体" pitchFamily="2" charset="-122"/>
                                    <a:cs typeface="+mn-cs"/>
                                  </a:rPr>
                                  <m:t>𝑑𝑥</m:t>
                                </m:r>
                              </m:e>
                            </m:nary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itchFamily="2" charset="-122"/>
                                <a:cs typeface="+mn-cs"/>
                              </a:rPr>
                              <m:t>𝑑𝑦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0205940-4534-5440-9FFB-75AE57694E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526" y="2388932"/>
                  <a:ext cx="3402855" cy="2288447"/>
                </a:xfrm>
                <a:prstGeom prst="rect">
                  <a:avLst/>
                </a:prstGeom>
                <a:blipFill>
                  <a:blip r:embed="rId4"/>
                  <a:stretch>
                    <a:fillRect t="-31319" b="-44505"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E37058-6A48-6546-BE08-6AD2DF44419B}"/>
                </a:ext>
              </a:extLst>
            </p:cNvPr>
            <p:cNvSpPr txBox="1"/>
            <p:nvPr/>
          </p:nvSpPr>
          <p:spPr>
            <a:xfrm>
              <a:off x="5296587" y="1890929"/>
              <a:ext cx="1649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Centroid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B554C1-D733-4147-9BEB-275D964EBE33}"/>
              </a:ext>
            </a:extLst>
          </p:cNvPr>
          <p:cNvGrpSpPr/>
          <p:nvPr/>
        </p:nvGrpSpPr>
        <p:grpSpPr>
          <a:xfrm>
            <a:off x="8378488" y="2012943"/>
            <a:ext cx="3627709" cy="3206586"/>
            <a:chOff x="1447210" y="2218024"/>
            <a:chExt cx="3627709" cy="3206586"/>
          </a:xfrm>
        </p:grpSpPr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B258C0C2-F586-4B42-97CB-7370B45796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210" y="3950815"/>
              <a:ext cx="3627709" cy="1473795"/>
            </a:xfrm>
            <a:custGeom>
              <a:avLst/>
              <a:gdLst>
                <a:gd name="connsiteX0" fmla="*/ 0 w 1371600"/>
                <a:gd name="connsiteY0" fmla="*/ 0 h 1371600"/>
                <a:gd name="connsiteX1" fmla="*/ 1371600 w 1371600"/>
                <a:gd name="connsiteY1" fmla="*/ 0 h 1371600"/>
                <a:gd name="connsiteX2" fmla="*/ 1371600 w 1371600"/>
                <a:gd name="connsiteY2" fmla="*/ 1371600 h 1371600"/>
                <a:gd name="connsiteX3" fmla="*/ 0 w 1371600"/>
                <a:gd name="connsiteY3" fmla="*/ 1371600 h 1371600"/>
                <a:gd name="connsiteX4" fmla="*/ 0 w 1371600"/>
                <a:gd name="connsiteY4" fmla="*/ 0 h 1371600"/>
                <a:gd name="connsiteX0" fmla="*/ 393405 w 1765005"/>
                <a:gd name="connsiteY0" fmla="*/ 0 h 1371600"/>
                <a:gd name="connsiteX1" fmla="*/ 1765005 w 1765005"/>
                <a:gd name="connsiteY1" fmla="*/ 0 h 1371600"/>
                <a:gd name="connsiteX2" fmla="*/ 1765005 w 1765005"/>
                <a:gd name="connsiteY2" fmla="*/ 1371600 h 1371600"/>
                <a:gd name="connsiteX3" fmla="*/ 0 w 1765005"/>
                <a:gd name="connsiteY3" fmla="*/ 1371600 h 1371600"/>
                <a:gd name="connsiteX4" fmla="*/ 393405 w 1765005"/>
                <a:gd name="connsiteY4" fmla="*/ 0 h 1371600"/>
                <a:gd name="connsiteX0" fmla="*/ 393405 w 1765005"/>
                <a:gd name="connsiteY0" fmla="*/ 0 h 1382232"/>
                <a:gd name="connsiteX1" fmla="*/ 1765005 w 1765005"/>
                <a:gd name="connsiteY1" fmla="*/ 0 h 1382232"/>
                <a:gd name="connsiteX2" fmla="*/ 1339703 w 1765005"/>
                <a:gd name="connsiteY2" fmla="*/ 1382232 h 1382232"/>
                <a:gd name="connsiteX3" fmla="*/ 0 w 1765005"/>
                <a:gd name="connsiteY3" fmla="*/ 1371600 h 1382232"/>
                <a:gd name="connsiteX4" fmla="*/ 393405 w 1765005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132779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  <a:gd name="connsiteX0" fmla="*/ 186481 w 1558081"/>
                <a:gd name="connsiteY0" fmla="*/ 0 h 1382232"/>
                <a:gd name="connsiteX1" fmla="*/ 1558081 w 1558081"/>
                <a:gd name="connsiteY1" fmla="*/ 0 h 1382232"/>
                <a:gd name="connsiteX2" fmla="*/ 1369264 w 1558081"/>
                <a:gd name="connsiteY2" fmla="*/ 1382232 h 1382232"/>
                <a:gd name="connsiteX3" fmla="*/ 0 w 1558081"/>
                <a:gd name="connsiteY3" fmla="*/ 1371600 h 1382232"/>
                <a:gd name="connsiteX4" fmla="*/ 186481 w 1558081"/>
                <a:gd name="connsiteY4" fmla="*/ 0 h 1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081" h="1382232">
                  <a:moveTo>
                    <a:pt x="186481" y="0"/>
                  </a:moveTo>
                  <a:lnTo>
                    <a:pt x="1558081" y="0"/>
                  </a:lnTo>
                  <a:lnTo>
                    <a:pt x="1369264" y="1382232"/>
                  </a:lnTo>
                  <a:lnTo>
                    <a:pt x="0" y="1371600"/>
                  </a:lnTo>
                  <a:lnTo>
                    <a:pt x="186481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A945991-19B3-0244-B957-028AEF18B923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H="1">
              <a:off x="1881397" y="2218024"/>
              <a:ext cx="1332205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35D4D94-FC08-0F4F-B7AB-D95429D61369}"/>
                </a:ext>
              </a:extLst>
            </p:cNvPr>
            <p:cNvCxnSpPr>
              <a:cxnSpLocks/>
              <a:endCxn id="37" idx="3"/>
            </p:cNvCxnSpPr>
            <p:nvPr/>
          </p:nvCxnSpPr>
          <p:spPr>
            <a:xfrm flipH="1">
              <a:off x="1447210" y="2218024"/>
              <a:ext cx="1766392" cy="319525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0013ADB-9310-664A-A05B-F991FA8AD59B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>
              <a:off x="3213602" y="2218024"/>
              <a:ext cx="1421691" cy="32065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15E27F-6430-DF4D-A8FF-1DD2865D0E09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>
              <a:off x="3213602" y="2218024"/>
              <a:ext cx="1861317" cy="173279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5075AF-4912-2844-9DD8-3EBB740FAB07}"/>
              </a:ext>
            </a:extLst>
          </p:cNvPr>
          <p:cNvGrpSpPr/>
          <p:nvPr/>
        </p:nvGrpSpPr>
        <p:grpSpPr>
          <a:xfrm>
            <a:off x="9626720" y="3989271"/>
            <a:ext cx="575471" cy="877525"/>
            <a:chOff x="2301775" y="4006861"/>
            <a:chExt cx="575471" cy="87752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D5BF9D8-CDB1-624D-8046-66BE4D971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1775" y="4006861"/>
              <a:ext cx="575471" cy="877525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6725DE2-22E8-444D-9FA7-FE1D391EB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9198" y="4405207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529771-F3AC-F742-86AD-C4F2D1EF10C8}"/>
                  </a:ext>
                </a:extLst>
              </p:cNvPr>
              <p:cNvSpPr txBox="1"/>
              <p:nvPr/>
            </p:nvSpPr>
            <p:spPr>
              <a:xfrm>
                <a:off x="8059651" y="2315723"/>
                <a:ext cx="13322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𝐷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529771-F3AC-F742-86AD-C4F2D1EF1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651" y="2315723"/>
                <a:ext cx="1332205" cy="46166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C779910-61F1-7843-8E29-E80558918352}"/>
              </a:ext>
            </a:extLst>
          </p:cNvPr>
          <p:cNvCxnSpPr>
            <a:cxnSpLocks/>
            <a:stCxn id="60" idx="2"/>
            <a:endCxn id="44" idx="1"/>
          </p:cNvCxnSpPr>
          <p:nvPr/>
        </p:nvCxnSpPr>
        <p:spPr>
          <a:xfrm>
            <a:off x="8725754" y="2777388"/>
            <a:ext cx="1078476" cy="1630316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1DD759B-5F38-4B4C-9DE1-D10B1415D505}"/>
                  </a:ext>
                </a:extLst>
              </p:cNvPr>
              <p:cNvSpPr txBox="1"/>
              <p:nvPr/>
            </p:nvSpPr>
            <p:spPr>
              <a:xfrm>
                <a:off x="9034551" y="5257155"/>
                <a:ext cx="2128435" cy="374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Scene,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1DD759B-5F38-4B4C-9DE1-D10B1415D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551" y="5257155"/>
                <a:ext cx="2128435" cy="374695"/>
              </a:xfrm>
              <a:prstGeom prst="rect">
                <a:avLst/>
              </a:prstGeom>
              <a:blipFill>
                <a:blip r:embed="rId8"/>
                <a:stretch>
                  <a:fillRect t="-6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itle 1">
            <a:extLst>
              <a:ext uri="{FF2B5EF4-FFF2-40B4-BE49-F238E27FC236}">
                <a16:creationId xmlns:a16="http://schemas.microsoft.com/office/drawing/2014/main" id="{43422504-B39C-DB49-997F-85447F8E7624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Application: Naïve Object Tracking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EE48DF-D25E-BA4C-893C-57175EB0F010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/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ⅆ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61FCF3-A061-2B46-A139-FFCC2A48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075" y="5850138"/>
                <a:ext cx="6731415" cy="847476"/>
              </a:xfrm>
              <a:prstGeom prst="rect">
                <a:avLst/>
              </a:prstGeom>
              <a:blipFill>
                <a:blip r:embed="rId9"/>
                <a:stretch>
                  <a:fillRect l="-188" t="-185075" b="-25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95AF6C05-C4EC-3C45-9088-54F3D900278D}"/>
              </a:ext>
            </a:extLst>
          </p:cNvPr>
          <p:cNvGrpSpPr/>
          <p:nvPr/>
        </p:nvGrpSpPr>
        <p:grpSpPr>
          <a:xfrm>
            <a:off x="-15259" y="1557525"/>
            <a:ext cx="2122770" cy="1906209"/>
            <a:chOff x="7454116" y="1447323"/>
            <a:chExt cx="2122770" cy="190620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13B7E3B-5036-BA40-99BB-351EEAFE285C}"/>
                </a:ext>
              </a:extLst>
            </p:cNvPr>
            <p:cNvSpPr/>
            <p:nvPr/>
          </p:nvSpPr>
          <p:spPr>
            <a:xfrm>
              <a:off x="7875421" y="2073372"/>
              <a:ext cx="1280160" cy="128016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8B85DEC7-17B6-D140-A458-AF0FCE4BDF69}"/>
                    </a:ext>
                  </a:extLst>
                </p:cNvPr>
                <p:cNvSpPr txBox="1"/>
                <p:nvPr/>
              </p:nvSpPr>
              <p:spPr>
                <a:xfrm>
                  <a:off x="7454116" y="1447323"/>
                  <a:ext cx="212277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AA21167-9A9C-CE4A-A85A-BA371243BB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4116" y="1447323"/>
                  <a:ext cx="212277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01806A7-C779-364D-8C44-CB35D3155C88}"/>
              </a:ext>
            </a:extLst>
          </p:cNvPr>
          <p:cNvGrpSpPr/>
          <p:nvPr/>
        </p:nvGrpSpPr>
        <p:grpSpPr>
          <a:xfrm>
            <a:off x="8712298" y="1204497"/>
            <a:ext cx="1400354" cy="1067946"/>
            <a:chOff x="1605854" y="1343608"/>
            <a:chExt cx="1400354" cy="106794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5ABC7F9-9ACC-E547-8FD1-E2E8928D99E3}"/>
                </a:ext>
              </a:extLst>
            </p:cNvPr>
            <p:cNvSpPr txBox="1"/>
            <p:nvPr/>
          </p:nvSpPr>
          <p:spPr>
            <a:xfrm>
              <a:off x="1605854" y="1343608"/>
              <a:ext cx="1334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9E1ED10-99C2-D843-A204-CE709C952070}"/>
                </a:ext>
              </a:extLst>
            </p:cNvPr>
            <p:cNvGrpSpPr/>
            <p:nvPr/>
          </p:nvGrpSpPr>
          <p:grpSpPr>
            <a:xfrm>
              <a:off x="2479890" y="1895820"/>
              <a:ext cx="526318" cy="515734"/>
              <a:chOff x="3211665" y="2815786"/>
              <a:chExt cx="474299" cy="501273"/>
            </a:xfrm>
          </p:grpSpPr>
          <p:sp>
            <p:nvSpPr>
              <p:cNvPr id="74" name="Rectangle 14">
                <a:extLst>
                  <a:ext uri="{FF2B5EF4-FFF2-40B4-BE49-F238E27FC236}">
                    <a16:creationId xmlns:a16="http://schemas.microsoft.com/office/drawing/2014/main" id="{B3AD3792-18C6-6B42-A4D3-DB1F20DEC5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1666" y="3077394"/>
                <a:ext cx="474293" cy="239662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14">
                <a:extLst>
                  <a:ext uri="{FF2B5EF4-FFF2-40B4-BE49-F238E27FC236}">
                    <a16:creationId xmlns:a16="http://schemas.microsoft.com/office/drawing/2014/main" id="{99AC8B2E-FB79-254B-9B49-FB23CEB02F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E75EBCC-3E7C-A742-8D41-0800D48710B6}"/>
                  </a:ext>
                </a:extLst>
              </p:cNvPr>
              <p:cNvGrpSpPr/>
              <p:nvPr/>
            </p:nvGrpSpPr>
            <p:grpSpPr>
              <a:xfrm>
                <a:off x="3211665" y="2815786"/>
                <a:ext cx="474299" cy="501273"/>
                <a:chOff x="2713839" y="1318444"/>
                <a:chExt cx="142185" cy="158137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61B835D9-EB31-D345-B922-ADCC8EB3D252}"/>
                    </a:ext>
                  </a:extLst>
                </p:cNvPr>
                <p:cNvCxnSpPr>
                  <a:cxnSpLocks/>
                  <a:stCxn id="75" idx="3"/>
                  <a:endCxn id="74" idx="3"/>
                </p:cNvCxnSpPr>
                <p:nvPr/>
              </p:nvCxnSpPr>
              <p:spPr>
                <a:xfrm flipH="1">
                  <a:off x="2713839" y="1332762"/>
                  <a:ext cx="54280" cy="14323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E76148EE-1117-0C4E-AB58-21B34F07E93D}"/>
                    </a:ext>
                  </a:extLst>
                </p:cNvPr>
                <p:cNvCxnSpPr>
                  <a:cxnSpLocks/>
                  <a:stCxn id="75" idx="1"/>
                  <a:endCxn id="74" idx="1"/>
                </p:cNvCxnSpPr>
                <p:nvPr/>
              </p:nvCxnSpPr>
              <p:spPr>
                <a:xfrm>
                  <a:off x="2801747" y="1318445"/>
                  <a:ext cx="54277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60B2AD89-6283-5843-A57A-4DB4272CB3F8}"/>
                    </a:ext>
                  </a:extLst>
                </p:cNvPr>
                <p:cNvCxnSpPr>
                  <a:cxnSpLocks/>
                  <a:stCxn id="75" idx="2"/>
                  <a:endCxn id="74" idx="2"/>
                </p:cNvCxnSpPr>
                <p:nvPr/>
              </p:nvCxnSpPr>
              <p:spPr>
                <a:xfrm>
                  <a:off x="2797670" y="1332873"/>
                  <a:ext cx="41122" cy="14370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6991F91-C1CA-7944-9AC0-8DB26D1B3176}"/>
                    </a:ext>
                  </a:extLst>
                </p:cNvPr>
                <p:cNvCxnSpPr>
                  <a:cxnSpLocks/>
                  <a:stCxn id="75" idx="0"/>
                  <a:endCxn id="74" idx="0"/>
                </p:cNvCxnSpPr>
                <p:nvPr/>
              </p:nvCxnSpPr>
              <p:spPr>
                <a:xfrm flipH="1">
                  <a:off x="2730857" y="1318444"/>
                  <a:ext cx="41288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4E1B90A-C5C2-6443-A7E9-CCA603E8BD04}"/>
              </a:ext>
            </a:extLst>
          </p:cNvPr>
          <p:cNvGrpSpPr/>
          <p:nvPr/>
        </p:nvGrpSpPr>
        <p:grpSpPr>
          <a:xfrm>
            <a:off x="1821111" y="1608607"/>
            <a:ext cx="2790256" cy="1855127"/>
            <a:chOff x="9757226" y="1451883"/>
            <a:chExt cx="2790256" cy="185512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311D93-443E-8A4C-9859-834476AD53F9}"/>
                </a:ext>
              </a:extLst>
            </p:cNvPr>
            <p:cNvSpPr/>
            <p:nvPr/>
          </p:nvSpPr>
          <p:spPr>
            <a:xfrm>
              <a:off x="10318679" y="2026850"/>
              <a:ext cx="1280160" cy="128016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564494-396A-9247-B97E-500EF6B69509}"/>
                    </a:ext>
                  </a:extLst>
                </p:cNvPr>
                <p:cNvSpPr txBox="1"/>
                <p:nvPr/>
              </p:nvSpPr>
              <p:spPr>
                <a:xfrm>
                  <a:off x="9757226" y="1451883"/>
                  <a:ext cx="279025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=1 −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564494-396A-9247-B97E-500EF6B69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7226" y="1451883"/>
                  <a:ext cx="2790256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D90D6E-E343-8F43-9B9C-C8B4BA1FC096}"/>
              </a:ext>
            </a:extLst>
          </p:cNvPr>
          <p:cNvGrpSpPr/>
          <p:nvPr/>
        </p:nvGrpSpPr>
        <p:grpSpPr>
          <a:xfrm>
            <a:off x="10083883" y="1204497"/>
            <a:ext cx="1377887" cy="1066051"/>
            <a:chOff x="3227021" y="1590620"/>
            <a:chExt cx="1377887" cy="106605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3B36AD8-ED96-5E48-A03A-39FE57DDFE52}"/>
                </a:ext>
              </a:extLst>
            </p:cNvPr>
            <p:cNvGrpSpPr/>
            <p:nvPr/>
          </p:nvGrpSpPr>
          <p:grpSpPr>
            <a:xfrm>
              <a:off x="3227021" y="2140937"/>
              <a:ext cx="526333" cy="515734"/>
              <a:chOff x="3211646" y="2815786"/>
              <a:chExt cx="474312" cy="501273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id="{0C412BFD-68EB-AE4D-B5AF-9E2948949E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1665" y="3077394"/>
                <a:ext cx="474293" cy="239662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14">
                <a:extLst>
                  <a:ext uri="{FF2B5EF4-FFF2-40B4-BE49-F238E27FC236}">
                    <a16:creationId xmlns:a16="http://schemas.microsoft.com/office/drawing/2014/main" id="{3D42D6B6-7000-6C4B-9745-79F52F0B63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5637A3C-26E0-F54C-A406-ED944D9EF349}"/>
                  </a:ext>
                </a:extLst>
              </p:cNvPr>
              <p:cNvGrpSpPr/>
              <p:nvPr/>
            </p:nvGrpSpPr>
            <p:grpSpPr>
              <a:xfrm>
                <a:off x="3211646" y="2815786"/>
                <a:ext cx="474298" cy="501273"/>
                <a:chOff x="2713839" y="1318444"/>
                <a:chExt cx="142185" cy="158137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E561360-42EC-F74C-B5D6-3E7963A8C0EA}"/>
                    </a:ext>
                  </a:extLst>
                </p:cNvPr>
                <p:cNvCxnSpPr>
                  <a:cxnSpLocks/>
                  <a:stCxn id="49" idx="3"/>
                  <a:endCxn id="48" idx="3"/>
                </p:cNvCxnSpPr>
                <p:nvPr/>
              </p:nvCxnSpPr>
              <p:spPr>
                <a:xfrm flipH="1">
                  <a:off x="2713839" y="1332762"/>
                  <a:ext cx="54280" cy="14323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B07E1EDC-473C-1D4B-B698-90A647F2CC44}"/>
                    </a:ext>
                  </a:extLst>
                </p:cNvPr>
                <p:cNvCxnSpPr>
                  <a:cxnSpLocks/>
                  <a:stCxn id="49" idx="1"/>
                  <a:endCxn id="48" idx="1"/>
                </p:cNvCxnSpPr>
                <p:nvPr/>
              </p:nvCxnSpPr>
              <p:spPr>
                <a:xfrm>
                  <a:off x="2801747" y="1318445"/>
                  <a:ext cx="54277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44B2F2E7-BCD6-1F43-BC9A-866862F45D41}"/>
                    </a:ext>
                  </a:extLst>
                </p:cNvPr>
                <p:cNvCxnSpPr>
                  <a:cxnSpLocks/>
                  <a:stCxn id="49" idx="2"/>
                  <a:endCxn id="48" idx="2"/>
                </p:cNvCxnSpPr>
                <p:nvPr/>
              </p:nvCxnSpPr>
              <p:spPr>
                <a:xfrm>
                  <a:off x="2797670" y="1332873"/>
                  <a:ext cx="41122" cy="14370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CE495C9-2EC3-A940-8F0E-A0F81C731B41}"/>
                    </a:ext>
                  </a:extLst>
                </p:cNvPr>
                <p:cNvCxnSpPr>
                  <a:cxnSpLocks/>
                  <a:stCxn id="49" idx="0"/>
                  <a:endCxn id="48" idx="0"/>
                </p:cNvCxnSpPr>
                <p:nvPr/>
              </p:nvCxnSpPr>
              <p:spPr>
                <a:xfrm flipH="1">
                  <a:off x="2730857" y="1318444"/>
                  <a:ext cx="41288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60DE25-7CF7-3245-881D-76376DC4C810}"/>
                </a:ext>
              </a:extLst>
            </p:cNvPr>
            <p:cNvSpPr txBox="1"/>
            <p:nvPr/>
          </p:nvSpPr>
          <p:spPr>
            <a:xfrm>
              <a:off x="3290015" y="1590620"/>
              <a:ext cx="1314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892CD91-0E40-C849-8D17-C1676A4E9468}"/>
              </a:ext>
            </a:extLst>
          </p:cNvPr>
          <p:cNvGrpSpPr/>
          <p:nvPr/>
        </p:nvGrpSpPr>
        <p:grpSpPr>
          <a:xfrm>
            <a:off x="28749" y="3625876"/>
            <a:ext cx="2018078" cy="1833336"/>
            <a:chOff x="7445778" y="3564448"/>
            <a:chExt cx="2018078" cy="1833336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2F8EE8E-C826-D44D-BB9A-9A73121AF592}"/>
                </a:ext>
              </a:extLst>
            </p:cNvPr>
            <p:cNvSpPr/>
            <p:nvPr/>
          </p:nvSpPr>
          <p:spPr>
            <a:xfrm>
              <a:off x="7875421" y="4117624"/>
              <a:ext cx="1280160" cy="128016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004FF5E-A694-2848-A0EC-C17FBA68E118}"/>
                    </a:ext>
                  </a:extLst>
                </p:cNvPr>
                <p:cNvSpPr txBox="1"/>
                <p:nvPr/>
              </p:nvSpPr>
              <p:spPr>
                <a:xfrm>
                  <a:off x="7445778" y="3564448"/>
                  <a:ext cx="201807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y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004FF5E-A694-2848-A0EC-C17FBA68E1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5778" y="3564448"/>
                  <a:ext cx="2018078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1DC2F61-04A7-6B42-9F11-5FC17E8F89B6}"/>
              </a:ext>
            </a:extLst>
          </p:cNvPr>
          <p:cNvGrpSpPr/>
          <p:nvPr/>
        </p:nvGrpSpPr>
        <p:grpSpPr>
          <a:xfrm>
            <a:off x="1764714" y="3660757"/>
            <a:ext cx="2840906" cy="1798455"/>
            <a:chOff x="9181743" y="3549177"/>
            <a:chExt cx="2840906" cy="179845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804C7BB-A589-9642-B0A9-1645D82754B0}"/>
                </a:ext>
              </a:extLst>
            </p:cNvPr>
            <p:cNvSpPr/>
            <p:nvPr/>
          </p:nvSpPr>
          <p:spPr>
            <a:xfrm>
              <a:off x="9810527" y="4067472"/>
              <a:ext cx="1280160" cy="128016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D67A6EF-B90D-5448-8BAC-0A10ACDC2701}"/>
                    </a:ext>
                  </a:extLst>
                </p:cNvPr>
                <p:cNvSpPr txBox="1"/>
                <p:nvPr/>
              </p:nvSpPr>
              <p:spPr>
                <a:xfrm>
                  <a:off x="9181743" y="3549177"/>
                  <a:ext cx="28409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=1 −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D67A6EF-B90D-5448-8BAC-0A10ACDC2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1743" y="3549177"/>
                  <a:ext cx="2840906" cy="461665"/>
                </a:xfrm>
                <a:prstGeom prst="rect">
                  <a:avLst/>
                </a:prstGeom>
                <a:blipFill>
                  <a:blip r:embed="rId13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4F0ABE1-7BB9-214C-B2FA-28A7D60C3207}"/>
              </a:ext>
            </a:extLst>
          </p:cNvPr>
          <p:cNvGrpSpPr/>
          <p:nvPr/>
        </p:nvGrpSpPr>
        <p:grpSpPr>
          <a:xfrm>
            <a:off x="10006875" y="2030519"/>
            <a:ext cx="1482824" cy="1236756"/>
            <a:chOff x="3152053" y="2399574"/>
            <a:chExt cx="1482824" cy="123675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D36645B-2D74-8C43-A82D-85A53E8DA700}"/>
                </a:ext>
              </a:extLst>
            </p:cNvPr>
            <p:cNvGrpSpPr/>
            <p:nvPr/>
          </p:nvGrpSpPr>
          <p:grpSpPr>
            <a:xfrm>
              <a:off x="3152053" y="2399574"/>
              <a:ext cx="526333" cy="515734"/>
              <a:chOff x="3211646" y="2815786"/>
              <a:chExt cx="474312" cy="501273"/>
            </a:xfrm>
          </p:grpSpPr>
          <p:sp>
            <p:nvSpPr>
              <p:cNvPr id="85" name="Rectangle 14">
                <a:extLst>
                  <a:ext uri="{FF2B5EF4-FFF2-40B4-BE49-F238E27FC236}">
                    <a16:creationId xmlns:a16="http://schemas.microsoft.com/office/drawing/2014/main" id="{C439F2EA-005B-5843-9F89-D23233D66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1665" y="3077394"/>
                <a:ext cx="474293" cy="239662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Rectangle 14">
                <a:extLst>
                  <a:ext uri="{FF2B5EF4-FFF2-40B4-BE49-F238E27FC236}">
                    <a16:creationId xmlns:a16="http://schemas.microsoft.com/office/drawing/2014/main" id="{B593F485-0C14-AA44-91E7-FB00D4FBBE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E3A581D-55C7-5046-A571-56563807925E}"/>
                  </a:ext>
                </a:extLst>
              </p:cNvPr>
              <p:cNvGrpSpPr/>
              <p:nvPr/>
            </p:nvGrpSpPr>
            <p:grpSpPr>
              <a:xfrm>
                <a:off x="3211646" y="2815786"/>
                <a:ext cx="474298" cy="501273"/>
                <a:chOff x="2713839" y="1318444"/>
                <a:chExt cx="142185" cy="158137"/>
              </a:xfrm>
            </p:grpSpPr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7AD0868-4E16-B74E-BFA8-77CBD36B114A}"/>
                    </a:ext>
                  </a:extLst>
                </p:cNvPr>
                <p:cNvCxnSpPr>
                  <a:cxnSpLocks/>
                  <a:stCxn id="86" idx="3"/>
                  <a:endCxn id="85" idx="3"/>
                </p:cNvCxnSpPr>
                <p:nvPr/>
              </p:nvCxnSpPr>
              <p:spPr>
                <a:xfrm flipH="1">
                  <a:off x="2713839" y="1332762"/>
                  <a:ext cx="54280" cy="14323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C8408A4-DFFE-574B-9C5F-980882990878}"/>
                    </a:ext>
                  </a:extLst>
                </p:cNvPr>
                <p:cNvCxnSpPr>
                  <a:cxnSpLocks/>
                  <a:stCxn id="86" idx="1"/>
                  <a:endCxn id="85" idx="1"/>
                </p:cNvCxnSpPr>
                <p:nvPr/>
              </p:nvCxnSpPr>
              <p:spPr>
                <a:xfrm>
                  <a:off x="2801747" y="1318445"/>
                  <a:ext cx="54277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DCD1C71E-9112-064D-81D9-971F1AB8CFD7}"/>
                    </a:ext>
                  </a:extLst>
                </p:cNvPr>
                <p:cNvCxnSpPr>
                  <a:cxnSpLocks/>
                  <a:stCxn id="86" idx="2"/>
                  <a:endCxn id="85" idx="2"/>
                </p:cNvCxnSpPr>
                <p:nvPr/>
              </p:nvCxnSpPr>
              <p:spPr>
                <a:xfrm>
                  <a:off x="2797670" y="1332873"/>
                  <a:ext cx="41122" cy="14370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A52B24B5-A4C6-6A4D-8CB9-B37C33E04733}"/>
                    </a:ext>
                  </a:extLst>
                </p:cNvPr>
                <p:cNvCxnSpPr>
                  <a:cxnSpLocks/>
                  <a:stCxn id="86" idx="0"/>
                  <a:endCxn id="85" idx="0"/>
                </p:cNvCxnSpPr>
                <p:nvPr/>
              </p:nvCxnSpPr>
              <p:spPr>
                <a:xfrm flipH="1">
                  <a:off x="2730857" y="1318444"/>
                  <a:ext cx="41288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55D8E64-A2A0-0140-9500-A4BA3F734BD1}"/>
                </a:ext>
              </a:extLst>
            </p:cNvPr>
            <p:cNvSpPr txBox="1"/>
            <p:nvPr/>
          </p:nvSpPr>
          <p:spPr>
            <a:xfrm>
              <a:off x="3319984" y="3174665"/>
              <a:ext cx="1314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16B43AB-20F8-5548-A432-070480F14B01}"/>
              </a:ext>
            </a:extLst>
          </p:cNvPr>
          <p:cNvGrpSpPr/>
          <p:nvPr/>
        </p:nvGrpSpPr>
        <p:grpSpPr>
          <a:xfrm>
            <a:off x="8668644" y="2034700"/>
            <a:ext cx="1367170" cy="1250646"/>
            <a:chOff x="1833595" y="2401469"/>
            <a:chExt cx="1367170" cy="125064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29FC4160-F1EF-804A-A6EB-6CE48EC314B4}"/>
                </a:ext>
              </a:extLst>
            </p:cNvPr>
            <p:cNvGrpSpPr/>
            <p:nvPr/>
          </p:nvGrpSpPr>
          <p:grpSpPr>
            <a:xfrm>
              <a:off x="2674447" y="2401469"/>
              <a:ext cx="526318" cy="515734"/>
              <a:chOff x="3211665" y="2815786"/>
              <a:chExt cx="474299" cy="501273"/>
            </a:xfrm>
          </p:grpSpPr>
          <p:sp>
            <p:nvSpPr>
              <p:cNvPr id="95" name="Rectangle 14">
                <a:extLst>
                  <a:ext uri="{FF2B5EF4-FFF2-40B4-BE49-F238E27FC236}">
                    <a16:creationId xmlns:a16="http://schemas.microsoft.com/office/drawing/2014/main" id="{71BFBC39-ED5E-0849-9198-BA9BDEE39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11666" y="3077394"/>
                <a:ext cx="474293" cy="239662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162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ectangle 14">
                <a:extLst>
                  <a:ext uri="{FF2B5EF4-FFF2-40B4-BE49-F238E27FC236}">
                    <a16:creationId xmlns:a16="http://schemas.microsoft.com/office/drawing/2014/main" id="{2901A88E-B42E-394D-91AD-1450754489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92735" y="2815786"/>
                <a:ext cx="112166" cy="45735"/>
              </a:xfrm>
              <a:custGeom>
                <a:avLst/>
                <a:gdLst>
                  <a:gd name="connsiteX0" fmla="*/ 0 w 1371600"/>
                  <a:gd name="connsiteY0" fmla="*/ 0 h 1371600"/>
                  <a:gd name="connsiteX1" fmla="*/ 1371600 w 1371600"/>
                  <a:gd name="connsiteY1" fmla="*/ 0 h 1371600"/>
                  <a:gd name="connsiteX2" fmla="*/ 1371600 w 1371600"/>
                  <a:gd name="connsiteY2" fmla="*/ 1371600 h 1371600"/>
                  <a:gd name="connsiteX3" fmla="*/ 0 w 1371600"/>
                  <a:gd name="connsiteY3" fmla="*/ 1371600 h 1371600"/>
                  <a:gd name="connsiteX4" fmla="*/ 0 w 1371600"/>
                  <a:gd name="connsiteY4" fmla="*/ 0 h 1371600"/>
                  <a:gd name="connsiteX0" fmla="*/ 393405 w 1765005"/>
                  <a:gd name="connsiteY0" fmla="*/ 0 h 1371600"/>
                  <a:gd name="connsiteX1" fmla="*/ 1765005 w 1765005"/>
                  <a:gd name="connsiteY1" fmla="*/ 0 h 1371600"/>
                  <a:gd name="connsiteX2" fmla="*/ 1765005 w 1765005"/>
                  <a:gd name="connsiteY2" fmla="*/ 1371600 h 1371600"/>
                  <a:gd name="connsiteX3" fmla="*/ 0 w 1765005"/>
                  <a:gd name="connsiteY3" fmla="*/ 1371600 h 1371600"/>
                  <a:gd name="connsiteX4" fmla="*/ 393405 w 1765005"/>
                  <a:gd name="connsiteY4" fmla="*/ 0 h 1371600"/>
                  <a:gd name="connsiteX0" fmla="*/ 393405 w 1765005"/>
                  <a:gd name="connsiteY0" fmla="*/ 0 h 1382232"/>
                  <a:gd name="connsiteX1" fmla="*/ 1765005 w 1765005"/>
                  <a:gd name="connsiteY1" fmla="*/ 0 h 1382232"/>
                  <a:gd name="connsiteX2" fmla="*/ 1339703 w 1765005"/>
                  <a:gd name="connsiteY2" fmla="*/ 1382232 h 1382232"/>
                  <a:gd name="connsiteX3" fmla="*/ 0 w 1765005"/>
                  <a:gd name="connsiteY3" fmla="*/ 1371600 h 1382232"/>
                  <a:gd name="connsiteX4" fmla="*/ 393405 w 1765005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132779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  <a:gd name="connsiteX0" fmla="*/ 186481 w 1558081"/>
                  <a:gd name="connsiteY0" fmla="*/ 0 h 1382232"/>
                  <a:gd name="connsiteX1" fmla="*/ 1558081 w 1558081"/>
                  <a:gd name="connsiteY1" fmla="*/ 0 h 1382232"/>
                  <a:gd name="connsiteX2" fmla="*/ 1369264 w 1558081"/>
                  <a:gd name="connsiteY2" fmla="*/ 1382232 h 1382232"/>
                  <a:gd name="connsiteX3" fmla="*/ 0 w 1558081"/>
                  <a:gd name="connsiteY3" fmla="*/ 1371600 h 1382232"/>
                  <a:gd name="connsiteX4" fmla="*/ 186481 w 1558081"/>
                  <a:gd name="connsiteY4" fmla="*/ 0 h 13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081" h="1382232">
                    <a:moveTo>
                      <a:pt x="186481" y="0"/>
                    </a:moveTo>
                    <a:lnTo>
                      <a:pt x="1558081" y="0"/>
                    </a:lnTo>
                    <a:lnTo>
                      <a:pt x="1369264" y="1382232"/>
                    </a:lnTo>
                    <a:lnTo>
                      <a:pt x="0" y="1371600"/>
                    </a:lnTo>
                    <a:lnTo>
                      <a:pt x="186481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DA4DE3D8-4A31-F945-9811-8239FDBF7905}"/>
                  </a:ext>
                </a:extLst>
              </p:cNvPr>
              <p:cNvGrpSpPr/>
              <p:nvPr/>
            </p:nvGrpSpPr>
            <p:grpSpPr>
              <a:xfrm>
                <a:off x="3211665" y="2815786"/>
                <a:ext cx="474299" cy="501273"/>
                <a:chOff x="2713839" y="1318444"/>
                <a:chExt cx="142185" cy="15813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35DABC4-7CAC-8243-B48E-EA6B72DCDB45}"/>
                    </a:ext>
                  </a:extLst>
                </p:cNvPr>
                <p:cNvCxnSpPr>
                  <a:cxnSpLocks/>
                  <a:stCxn id="96" idx="3"/>
                  <a:endCxn id="95" idx="3"/>
                </p:cNvCxnSpPr>
                <p:nvPr/>
              </p:nvCxnSpPr>
              <p:spPr>
                <a:xfrm flipH="1">
                  <a:off x="2713839" y="1332762"/>
                  <a:ext cx="54280" cy="14323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B1FA9F50-9175-B54D-8DDF-75EB743A64F9}"/>
                    </a:ext>
                  </a:extLst>
                </p:cNvPr>
                <p:cNvCxnSpPr>
                  <a:cxnSpLocks/>
                  <a:stCxn id="96" idx="1"/>
                  <a:endCxn id="95" idx="1"/>
                </p:cNvCxnSpPr>
                <p:nvPr/>
              </p:nvCxnSpPr>
              <p:spPr>
                <a:xfrm>
                  <a:off x="2801747" y="1318445"/>
                  <a:ext cx="54277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722FC6D9-C12C-A143-A88C-F491B0F3F88C}"/>
                    </a:ext>
                  </a:extLst>
                </p:cNvPr>
                <p:cNvCxnSpPr>
                  <a:cxnSpLocks/>
                  <a:stCxn id="96" idx="2"/>
                  <a:endCxn id="95" idx="2"/>
                </p:cNvCxnSpPr>
                <p:nvPr/>
              </p:nvCxnSpPr>
              <p:spPr>
                <a:xfrm>
                  <a:off x="2797670" y="1332873"/>
                  <a:ext cx="41122" cy="14370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0E20E652-C530-3943-B75C-93C7C738F723}"/>
                    </a:ext>
                  </a:extLst>
                </p:cNvPr>
                <p:cNvCxnSpPr>
                  <a:cxnSpLocks/>
                  <a:stCxn id="96" idx="0"/>
                  <a:endCxn id="95" idx="0"/>
                </p:cNvCxnSpPr>
                <p:nvPr/>
              </p:nvCxnSpPr>
              <p:spPr>
                <a:xfrm flipH="1">
                  <a:off x="2730857" y="1318444"/>
                  <a:ext cx="41288" cy="8253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5A1D9CB-DC25-6440-9838-056F2031BF51}"/>
                </a:ext>
              </a:extLst>
            </p:cNvPr>
            <p:cNvSpPr txBox="1"/>
            <p:nvPr/>
          </p:nvSpPr>
          <p:spPr>
            <a:xfrm>
              <a:off x="1833595" y="3190450"/>
              <a:ext cx="1334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30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"/>
    </mc:Choice>
    <mc:Fallback xmlns="">
      <p:transition spd="slow" advTm="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12F21F3-B217-A842-86D4-2B8BFA0B67BD}"/>
              </a:ext>
            </a:extLst>
          </p:cNvPr>
          <p:cNvGrpSpPr/>
          <p:nvPr/>
        </p:nvGrpSpPr>
        <p:grpSpPr>
          <a:xfrm>
            <a:off x="1391810" y="1628276"/>
            <a:ext cx="2667561" cy="4324869"/>
            <a:chOff x="4176935" y="1282123"/>
            <a:chExt cx="2667561" cy="43248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CD3F16-2FC8-024A-8E20-419203458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935" y="1769984"/>
              <a:ext cx="2667561" cy="3837008"/>
            </a:xfrm>
            <a:prstGeom prst="rect">
              <a:avLst/>
            </a:prstGeom>
          </p:spPr>
        </p:pic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F71D614C-365A-974D-BB8C-2C55D3BB7969}"/>
                </a:ext>
              </a:extLst>
            </p:cNvPr>
            <p:cNvSpPr/>
            <p:nvPr/>
          </p:nvSpPr>
          <p:spPr>
            <a:xfrm>
              <a:off x="4431989" y="1851951"/>
              <a:ext cx="2211879" cy="2060294"/>
            </a:xfrm>
            <a:custGeom>
              <a:avLst/>
              <a:gdLst>
                <a:gd name="connsiteX0" fmla="*/ 0 w 2187615"/>
                <a:gd name="connsiteY0" fmla="*/ 0 h 1979271"/>
                <a:gd name="connsiteX1" fmla="*/ 2187615 w 2187615"/>
                <a:gd name="connsiteY1" fmla="*/ 0 h 1979271"/>
                <a:gd name="connsiteX2" fmla="*/ 2187615 w 2187615"/>
                <a:gd name="connsiteY2" fmla="*/ 1979271 h 1979271"/>
                <a:gd name="connsiteX3" fmla="*/ 0 w 2187615"/>
                <a:gd name="connsiteY3" fmla="*/ 1979271 h 1979271"/>
                <a:gd name="connsiteX4" fmla="*/ 0 w 2187615"/>
                <a:gd name="connsiteY4" fmla="*/ 0 h 1979271"/>
                <a:gd name="connsiteX0" fmla="*/ 0 w 2222339"/>
                <a:gd name="connsiteY0" fmla="*/ 23149 h 2002420"/>
                <a:gd name="connsiteX1" fmla="*/ 2222339 w 2222339"/>
                <a:gd name="connsiteY1" fmla="*/ 0 h 2002420"/>
                <a:gd name="connsiteX2" fmla="*/ 2187615 w 2222339"/>
                <a:gd name="connsiteY2" fmla="*/ 2002420 h 2002420"/>
                <a:gd name="connsiteX3" fmla="*/ 0 w 2222339"/>
                <a:gd name="connsiteY3" fmla="*/ 2002420 h 2002420"/>
                <a:gd name="connsiteX4" fmla="*/ 0 w 2222339"/>
                <a:gd name="connsiteY4" fmla="*/ 23149 h 2002420"/>
                <a:gd name="connsiteX0" fmla="*/ 0 w 2257063"/>
                <a:gd name="connsiteY0" fmla="*/ 0 h 2002420"/>
                <a:gd name="connsiteX1" fmla="*/ 2257063 w 2257063"/>
                <a:gd name="connsiteY1" fmla="*/ 0 h 2002420"/>
                <a:gd name="connsiteX2" fmla="*/ 2222339 w 2257063"/>
                <a:gd name="connsiteY2" fmla="*/ 2002420 h 2002420"/>
                <a:gd name="connsiteX3" fmla="*/ 34724 w 2257063"/>
                <a:gd name="connsiteY3" fmla="*/ 2002420 h 2002420"/>
                <a:gd name="connsiteX4" fmla="*/ 0 w 2257063"/>
                <a:gd name="connsiteY4" fmla="*/ 0 h 2002420"/>
                <a:gd name="connsiteX0" fmla="*/ 11575 w 2268638"/>
                <a:gd name="connsiteY0" fmla="*/ 0 h 2025570"/>
                <a:gd name="connsiteX1" fmla="*/ 2268638 w 2268638"/>
                <a:gd name="connsiteY1" fmla="*/ 0 h 2025570"/>
                <a:gd name="connsiteX2" fmla="*/ 2233914 w 2268638"/>
                <a:gd name="connsiteY2" fmla="*/ 2002420 h 2025570"/>
                <a:gd name="connsiteX3" fmla="*/ 0 w 2268638"/>
                <a:gd name="connsiteY3" fmla="*/ 2025570 h 2025570"/>
                <a:gd name="connsiteX4" fmla="*/ 11575 w 2268638"/>
                <a:gd name="connsiteY4" fmla="*/ 0 h 2025570"/>
                <a:gd name="connsiteX0" fmla="*/ 11575 w 2291788"/>
                <a:gd name="connsiteY0" fmla="*/ 0 h 2048719"/>
                <a:gd name="connsiteX1" fmla="*/ 2268638 w 2291788"/>
                <a:gd name="connsiteY1" fmla="*/ 0 h 2048719"/>
                <a:gd name="connsiteX2" fmla="*/ 2291788 w 2291788"/>
                <a:gd name="connsiteY2" fmla="*/ 2048719 h 2048719"/>
                <a:gd name="connsiteX3" fmla="*/ 0 w 2291788"/>
                <a:gd name="connsiteY3" fmla="*/ 2025570 h 2048719"/>
                <a:gd name="connsiteX4" fmla="*/ 11575 w 2291788"/>
                <a:gd name="connsiteY4" fmla="*/ 0 h 2048719"/>
                <a:gd name="connsiteX0" fmla="*/ 11575 w 2303362"/>
                <a:gd name="connsiteY0" fmla="*/ 0 h 2048719"/>
                <a:gd name="connsiteX1" fmla="*/ 2303362 w 2303362"/>
                <a:gd name="connsiteY1" fmla="*/ 11575 h 2048719"/>
                <a:gd name="connsiteX2" fmla="*/ 2291788 w 2303362"/>
                <a:gd name="connsiteY2" fmla="*/ 2048719 h 2048719"/>
                <a:gd name="connsiteX3" fmla="*/ 0 w 2303362"/>
                <a:gd name="connsiteY3" fmla="*/ 2025570 h 2048719"/>
                <a:gd name="connsiteX4" fmla="*/ 11575 w 2303362"/>
                <a:gd name="connsiteY4" fmla="*/ 0 h 2048719"/>
                <a:gd name="connsiteX0" fmla="*/ 123 w 2291910"/>
                <a:gd name="connsiteY0" fmla="*/ 0 h 2048719"/>
                <a:gd name="connsiteX1" fmla="*/ 2291910 w 2291910"/>
                <a:gd name="connsiteY1" fmla="*/ 11575 h 2048719"/>
                <a:gd name="connsiteX2" fmla="*/ 2280336 w 2291910"/>
                <a:gd name="connsiteY2" fmla="*/ 2048719 h 2048719"/>
                <a:gd name="connsiteX3" fmla="*/ 81145 w 2291910"/>
                <a:gd name="connsiteY3" fmla="*/ 2025570 h 2048719"/>
                <a:gd name="connsiteX4" fmla="*/ 123 w 2291910"/>
                <a:gd name="connsiteY4" fmla="*/ 0 h 2048719"/>
                <a:gd name="connsiteX0" fmla="*/ 1114 w 2211879"/>
                <a:gd name="connsiteY0" fmla="*/ 0 h 2048719"/>
                <a:gd name="connsiteX1" fmla="*/ 2211879 w 2211879"/>
                <a:gd name="connsiteY1" fmla="*/ 11575 h 2048719"/>
                <a:gd name="connsiteX2" fmla="*/ 2200305 w 2211879"/>
                <a:gd name="connsiteY2" fmla="*/ 2048719 h 2048719"/>
                <a:gd name="connsiteX3" fmla="*/ 1114 w 2211879"/>
                <a:gd name="connsiteY3" fmla="*/ 2025570 h 2048719"/>
                <a:gd name="connsiteX4" fmla="*/ 1114 w 2211879"/>
                <a:gd name="connsiteY4" fmla="*/ 0 h 2048719"/>
                <a:gd name="connsiteX0" fmla="*/ 1114 w 2211879"/>
                <a:gd name="connsiteY0" fmla="*/ 0 h 2060294"/>
                <a:gd name="connsiteX1" fmla="*/ 2211879 w 2211879"/>
                <a:gd name="connsiteY1" fmla="*/ 11575 h 2060294"/>
                <a:gd name="connsiteX2" fmla="*/ 2165581 w 2211879"/>
                <a:gd name="connsiteY2" fmla="*/ 2060294 h 2060294"/>
                <a:gd name="connsiteX3" fmla="*/ 1114 w 2211879"/>
                <a:gd name="connsiteY3" fmla="*/ 2025570 h 2060294"/>
                <a:gd name="connsiteX4" fmla="*/ 1114 w 2211879"/>
                <a:gd name="connsiteY4" fmla="*/ 0 h 206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1879" h="2060294">
                  <a:moveTo>
                    <a:pt x="1114" y="0"/>
                  </a:moveTo>
                  <a:lnTo>
                    <a:pt x="2211879" y="11575"/>
                  </a:lnTo>
                  <a:lnTo>
                    <a:pt x="2165581" y="2060294"/>
                  </a:lnTo>
                  <a:lnTo>
                    <a:pt x="1114" y="2025570"/>
                  </a:lnTo>
                  <a:cubicBezTo>
                    <a:pt x="4972" y="1350380"/>
                    <a:pt x="-2744" y="675190"/>
                    <a:pt x="1114" y="0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DDEA9FF-42D4-D44F-8D8E-3D61BF581009}"/>
                </a:ext>
              </a:extLst>
            </p:cNvPr>
            <p:cNvSpPr/>
            <p:nvPr/>
          </p:nvSpPr>
          <p:spPr>
            <a:xfrm>
              <a:off x="4431989" y="1851951"/>
              <a:ext cx="2211878" cy="1331088"/>
            </a:xfrm>
            <a:custGeom>
              <a:avLst/>
              <a:gdLst>
                <a:gd name="connsiteX0" fmla="*/ 0 w 2187615"/>
                <a:gd name="connsiteY0" fmla="*/ 0 h 1979271"/>
                <a:gd name="connsiteX1" fmla="*/ 2187615 w 2187615"/>
                <a:gd name="connsiteY1" fmla="*/ 0 h 1979271"/>
                <a:gd name="connsiteX2" fmla="*/ 2187615 w 2187615"/>
                <a:gd name="connsiteY2" fmla="*/ 1979271 h 1979271"/>
                <a:gd name="connsiteX3" fmla="*/ 0 w 2187615"/>
                <a:gd name="connsiteY3" fmla="*/ 1979271 h 1979271"/>
                <a:gd name="connsiteX4" fmla="*/ 0 w 2187615"/>
                <a:gd name="connsiteY4" fmla="*/ 0 h 1979271"/>
                <a:gd name="connsiteX0" fmla="*/ 0 w 2222339"/>
                <a:gd name="connsiteY0" fmla="*/ 23149 h 2002420"/>
                <a:gd name="connsiteX1" fmla="*/ 2222339 w 2222339"/>
                <a:gd name="connsiteY1" fmla="*/ 0 h 2002420"/>
                <a:gd name="connsiteX2" fmla="*/ 2187615 w 2222339"/>
                <a:gd name="connsiteY2" fmla="*/ 2002420 h 2002420"/>
                <a:gd name="connsiteX3" fmla="*/ 0 w 2222339"/>
                <a:gd name="connsiteY3" fmla="*/ 2002420 h 2002420"/>
                <a:gd name="connsiteX4" fmla="*/ 0 w 2222339"/>
                <a:gd name="connsiteY4" fmla="*/ 23149 h 2002420"/>
                <a:gd name="connsiteX0" fmla="*/ 0 w 2257063"/>
                <a:gd name="connsiteY0" fmla="*/ 0 h 2002420"/>
                <a:gd name="connsiteX1" fmla="*/ 2257063 w 2257063"/>
                <a:gd name="connsiteY1" fmla="*/ 0 h 2002420"/>
                <a:gd name="connsiteX2" fmla="*/ 2222339 w 2257063"/>
                <a:gd name="connsiteY2" fmla="*/ 2002420 h 2002420"/>
                <a:gd name="connsiteX3" fmla="*/ 34724 w 2257063"/>
                <a:gd name="connsiteY3" fmla="*/ 2002420 h 2002420"/>
                <a:gd name="connsiteX4" fmla="*/ 0 w 2257063"/>
                <a:gd name="connsiteY4" fmla="*/ 0 h 2002420"/>
                <a:gd name="connsiteX0" fmla="*/ 11575 w 2268638"/>
                <a:gd name="connsiteY0" fmla="*/ 0 h 2025570"/>
                <a:gd name="connsiteX1" fmla="*/ 2268638 w 2268638"/>
                <a:gd name="connsiteY1" fmla="*/ 0 h 2025570"/>
                <a:gd name="connsiteX2" fmla="*/ 2233914 w 2268638"/>
                <a:gd name="connsiteY2" fmla="*/ 2002420 h 2025570"/>
                <a:gd name="connsiteX3" fmla="*/ 0 w 2268638"/>
                <a:gd name="connsiteY3" fmla="*/ 2025570 h 2025570"/>
                <a:gd name="connsiteX4" fmla="*/ 11575 w 2268638"/>
                <a:gd name="connsiteY4" fmla="*/ 0 h 2025570"/>
                <a:gd name="connsiteX0" fmla="*/ 11575 w 2291788"/>
                <a:gd name="connsiteY0" fmla="*/ 0 h 2048719"/>
                <a:gd name="connsiteX1" fmla="*/ 2268638 w 2291788"/>
                <a:gd name="connsiteY1" fmla="*/ 0 h 2048719"/>
                <a:gd name="connsiteX2" fmla="*/ 2291788 w 2291788"/>
                <a:gd name="connsiteY2" fmla="*/ 2048719 h 2048719"/>
                <a:gd name="connsiteX3" fmla="*/ 0 w 2291788"/>
                <a:gd name="connsiteY3" fmla="*/ 2025570 h 2048719"/>
                <a:gd name="connsiteX4" fmla="*/ 11575 w 2291788"/>
                <a:gd name="connsiteY4" fmla="*/ 0 h 2048719"/>
                <a:gd name="connsiteX0" fmla="*/ 11575 w 2303362"/>
                <a:gd name="connsiteY0" fmla="*/ 0 h 2048719"/>
                <a:gd name="connsiteX1" fmla="*/ 2303362 w 2303362"/>
                <a:gd name="connsiteY1" fmla="*/ 11575 h 2048719"/>
                <a:gd name="connsiteX2" fmla="*/ 2291788 w 2303362"/>
                <a:gd name="connsiteY2" fmla="*/ 2048719 h 2048719"/>
                <a:gd name="connsiteX3" fmla="*/ 0 w 2303362"/>
                <a:gd name="connsiteY3" fmla="*/ 2025570 h 2048719"/>
                <a:gd name="connsiteX4" fmla="*/ 11575 w 2303362"/>
                <a:gd name="connsiteY4" fmla="*/ 0 h 2048719"/>
                <a:gd name="connsiteX0" fmla="*/ 123 w 2291910"/>
                <a:gd name="connsiteY0" fmla="*/ 0 h 2048719"/>
                <a:gd name="connsiteX1" fmla="*/ 2291910 w 2291910"/>
                <a:gd name="connsiteY1" fmla="*/ 11575 h 2048719"/>
                <a:gd name="connsiteX2" fmla="*/ 2280336 w 2291910"/>
                <a:gd name="connsiteY2" fmla="*/ 2048719 h 2048719"/>
                <a:gd name="connsiteX3" fmla="*/ 81145 w 2291910"/>
                <a:gd name="connsiteY3" fmla="*/ 2025570 h 2048719"/>
                <a:gd name="connsiteX4" fmla="*/ 123 w 2291910"/>
                <a:gd name="connsiteY4" fmla="*/ 0 h 2048719"/>
                <a:gd name="connsiteX0" fmla="*/ 1114 w 2211879"/>
                <a:gd name="connsiteY0" fmla="*/ 0 h 2048719"/>
                <a:gd name="connsiteX1" fmla="*/ 2211879 w 2211879"/>
                <a:gd name="connsiteY1" fmla="*/ 11575 h 2048719"/>
                <a:gd name="connsiteX2" fmla="*/ 2200305 w 2211879"/>
                <a:gd name="connsiteY2" fmla="*/ 2048719 h 2048719"/>
                <a:gd name="connsiteX3" fmla="*/ 1114 w 2211879"/>
                <a:gd name="connsiteY3" fmla="*/ 2025570 h 2048719"/>
                <a:gd name="connsiteX4" fmla="*/ 1114 w 2211879"/>
                <a:gd name="connsiteY4" fmla="*/ 0 h 2048719"/>
                <a:gd name="connsiteX0" fmla="*/ 1114 w 2211879"/>
                <a:gd name="connsiteY0" fmla="*/ 0 h 2060294"/>
                <a:gd name="connsiteX1" fmla="*/ 2211879 w 2211879"/>
                <a:gd name="connsiteY1" fmla="*/ 11575 h 2060294"/>
                <a:gd name="connsiteX2" fmla="*/ 2165581 w 2211879"/>
                <a:gd name="connsiteY2" fmla="*/ 2060294 h 2060294"/>
                <a:gd name="connsiteX3" fmla="*/ 1114 w 2211879"/>
                <a:gd name="connsiteY3" fmla="*/ 2025570 h 2060294"/>
                <a:gd name="connsiteX4" fmla="*/ 1114 w 2211879"/>
                <a:gd name="connsiteY4" fmla="*/ 0 h 2060294"/>
                <a:gd name="connsiteX0" fmla="*/ 1114 w 2211879"/>
                <a:gd name="connsiteY0" fmla="*/ 0 h 2025570"/>
                <a:gd name="connsiteX1" fmla="*/ 2211879 w 2211879"/>
                <a:gd name="connsiteY1" fmla="*/ 11575 h 2025570"/>
                <a:gd name="connsiteX2" fmla="*/ 2177155 w 2211879"/>
                <a:gd name="connsiteY2" fmla="*/ 1307940 h 2025570"/>
                <a:gd name="connsiteX3" fmla="*/ 1114 w 2211879"/>
                <a:gd name="connsiteY3" fmla="*/ 2025570 h 2025570"/>
                <a:gd name="connsiteX4" fmla="*/ 1114 w 2211879"/>
                <a:gd name="connsiteY4" fmla="*/ 0 h 2025570"/>
                <a:gd name="connsiteX0" fmla="*/ 23149 w 2233914"/>
                <a:gd name="connsiteY0" fmla="*/ 0 h 1319514"/>
                <a:gd name="connsiteX1" fmla="*/ 2233914 w 2233914"/>
                <a:gd name="connsiteY1" fmla="*/ 11575 h 1319514"/>
                <a:gd name="connsiteX2" fmla="*/ 2199190 w 2233914"/>
                <a:gd name="connsiteY2" fmla="*/ 1307940 h 1319514"/>
                <a:gd name="connsiteX3" fmla="*/ 0 w 2233914"/>
                <a:gd name="connsiteY3" fmla="*/ 1319514 h 1319514"/>
                <a:gd name="connsiteX4" fmla="*/ 23149 w 2233914"/>
                <a:gd name="connsiteY4" fmla="*/ 0 h 1319514"/>
                <a:gd name="connsiteX0" fmla="*/ 514 w 2211279"/>
                <a:gd name="connsiteY0" fmla="*/ 0 h 1331088"/>
                <a:gd name="connsiteX1" fmla="*/ 2211279 w 2211279"/>
                <a:gd name="connsiteY1" fmla="*/ 11575 h 1331088"/>
                <a:gd name="connsiteX2" fmla="*/ 2176555 w 2211279"/>
                <a:gd name="connsiteY2" fmla="*/ 1307940 h 1331088"/>
                <a:gd name="connsiteX3" fmla="*/ 12090 w 2211279"/>
                <a:gd name="connsiteY3" fmla="*/ 1331088 h 1331088"/>
                <a:gd name="connsiteX4" fmla="*/ 514 w 2211279"/>
                <a:gd name="connsiteY4" fmla="*/ 0 h 1331088"/>
                <a:gd name="connsiteX0" fmla="*/ 12090 w 2267995"/>
                <a:gd name="connsiteY0" fmla="*/ 1331088 h 1399380"/>
                <a:gd name="connsiteX1" fmla="*/ 514 w 2267995"/>
                <a:gd name="connsiteY1" fmla="*/ 0 h 1399380"/>
                <a:gd name="connsiteX2" fmla="*/ 2211279 w 2267995"/>
                <a:gd name="connsiteY2" fmla="*/ 11575 h 1399380"/>
                <a:gd name="connsiteX3" fmla="*/ 2267995 w 2267995"/>
                <a:gd name="connsiteY3" fmla="*/ 1399380 h 1399380"/>
                <a:gd name="connsiteX0" fmla="*/ 12090 w 2211279"/>
                <a:gd name="connsiteY0" fmla="*/ 1331088 h 1331088"/>
                <a:gd name="connsiteX1" fmla="*/ 514 w 2211279"/>
                <a:gd name="connsiteY1" fmla="*/ 0 h 1331088"/>
                <a:gd name="connsiteX2" fmla="*/ 2211279 w 2211279"/>
                <a:gd name="connsiteY2" fmla="*/ 11575 h 1331088"/>
                <a:gd name="connsiteX3" fmla="*/ 2186973 w 2211279"/>
                <a:gd name="connsiteY3" fmla="*/ 1329932 h 1331088"/>
                <a:gd name="connsiteX0" fmla="*/ 1115 w 2211878"/>
                <a:gd name="connsiteY0" fmla="*/ 1331088 h 1331088"/>
                <a:gd name="connsiteX1" fmla="*/ 1113 w 2211878"/>
                <a:gd name="connsiteY1" fmla="*/ 0 h 1331088"/>
                <a:gd name="connsiteX2" fmla="*/ 2211878 w 2211878"/>
                <a:gd name="connsiteY2" fmla="*/ 11575 h 1331088"/>
                <a:gd name="connsiteX3" fmla="*/ 2187572 w 2211878"/>
                <a:gd name="connsiteY3" fmla="*/ 1329932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1878" h="1331088">
                  <a:moveTo>
                    <a:pt x="1115" y="1331088"/>
                  </a:moveTo>
                  <a:cubicBezTo>
                    <a:pt x="4973" y="655898"/>
                    <a:pt x="-2745" y="675190"/>
                    <a:pt x="1113" y="0"/>
                  </a:cubicBezTo>
                  <a:lnTo>
                    <a:pt x="2211878" y="11575"/>
                  </a:lnTo>
                  <a:cubicBezTo>
                    <a:pt x="2200303" y="443697"/>
                    <a:pt x="2187572" y="1329932"/>
                    <a:pt x="2187572" y="1329932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45BC8B-3B42-FB4C-B93A-04BBAD6FADEE}"/>
                </a:ext>
              </a:extLst>
            </p:cNvPr>
            <p:cNvSpPr txBox="1"/>
            <p:nvPr/>
          </p:nvSpPr>
          <p:spPr>
            <a:xfrm>
              <a:off x="5051897" y="1282123"/>
              <a:ext cx="97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Masks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EA8C9A-C485-C841-97D1-07E0BD13C651}"/>
              </a:ext>
            </a:extLst>
          </p:cNvPr>
          <p:cNvGrpSpPr/>
          <p:nvPr/>
        </p:nvGrpSpPr>
        <p:grpSpPr>
          <a:xfrm>
            <a:off x="4631493" y="3002146"/>
            <a:ext cx="2384864" cy="2950999"/>
            <a:chOff x="6414265" y="2655994"/>
            <a:chExt cx="2384864" cy="29509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3D3AA9-B43B-594C-9AF4-6EEFCAF1C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14265" y="3413590"/>
              <a:ext cx="2384864" cy="219340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F70606-370E-5F4B-8583-E2F3F91D596D}"/>
                </a:ext>
              </a:extLst>
            </p:cNvPr>
            <p:cNvSpPr/>
            <p:nvPr/>
          </p:nvSpPr>
          <p:spPr>
            <a:xfrm>
              <a:off x="7367482" y="3642188"/>
              <a:ext cx="474562" cy="47072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63E6E7-EC45-D041-83E5-A946FB7D7D95}"/>
                </a:ext>
              </a:extLst>
            </p:cNvPr>
            <p:cNvSpPr/>
            <p:nvPr/>
          </p:nvSpPr>
          <p:spPr>
            <a:xfrm>
              <a:off x="6789472" y="4170790"/>
              <a:ext cx="474562" cy="44750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1A5C00-E548-5244-A643-AC5278904D2A}"/>
                </a:ext>
              </a:extLst>
            </p:cNvPr>
            <p:cNvSpPr/>
            <p:nvPr/>
          </p:nvSpPr>
          <p:spPr>
            <a:xfrm>
              <a:off x="7936333" y="4160153"/>
              <a:ext cx="474562" cy="47072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F3121A4-1486-EB4B-A363-232E0DB71A33}"/>
                </a:ext>
              </a:extLst>
            </p:cNvPr>
            <p:cNvSpPr/>
            <p:nvPr/>
          </p:nvSpPr>
          <p:spPr>
            <a:xfrm>
              <a:off x="7367482" y="4713857"/>
              <a:ext cx="474562" cy="47072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9451F7-47E9-5C4F-9153-B986AE26134D}"/>
                </a:ext>
              </a:extLst>
            </p:cNvPr>
            <p:cNvSpPr txBox="1"/>
            <p:nvPr/>
          </p:nvSpPr>
          <p:spPr>
            <a:xfrm>
              <a:off x="6672961" y="2655994"/>
              <a:ext cx="18269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D007819-C291-2A47-8D90-0B60597D5D1E}"/>
              </a:ext>
            </a:extLst>
          </p:cNvPr>
          <p:cNvGrpSpPr/>
          <p:nvPr/>
        </p:nvGrpSpPr>
        <p:grpSpPr>
          <a:xfrm>
            <a:off x="7670316" y="2089941"/>
            <a:ext cx="3389766" cy="3863204"/>
            <a:chOff x="8228453" y="1433456"/>
            <a:chExt cx="3389766" cy="45196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033784-4FFA-9B40-A8E4-FC67C4C68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8453" y="1433456"/>
              <a:ext cx="3389766" cy="4519689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Trapezoid 79">
              <a:extLst>
                <a:ext uri="{FF2B5EF4-FFF2-40B4-BE49-F238E27FC236}">
                  <a16:creationId xmlns:a16="http://schemas.microsoft.com/office/drawing/2014/main" id="{C3688CC5-8472-534F-960A-A414B78D5AF5}"/>
                </a:ext>
              </a:extLst>
            </p:cNvPr>
            <p:cNvSpPr/>
            <p:nvPr/>
          </p:nvSpPr>
          <p:spPr>
            <a:xfrm>
              <a:off x="8875267" y="2848068"/>
              <a:ext cx="2371048" cy="2682668"/>
            </a:xfrm>
            <a:custGeom>
              <a:avLst/>
              <a:gdLst>
                <a:gd name="connsiteX0" fmla="*/ 0 w 4282633"/>
                <a:gd name="connsiteY0" fmla="*/ 3947074 h 3947074"/>
                <a:gd name="connsiteX1" fmla="*/ 986769 w 4282633"/>
                <a:gd name="connsiteY1" fmla="*/ 0 h 3947074"/>
                <a:gd name="connsiteX2" fmla="*/ 3295865 w 4282633"/>
                <a:gd name="connsiteY2" fmla="*/ 0 h 3947074"/>
                <a:gd name="connsiteX3" fmla="*/ 4282633 w 4282633"/>
                <a:gd name="connsiteY3" fmla="*/ 3947074 h 3947074"/>
                <a:gd name="connsiteX4" fmla="*/ 0 w 4282633"/>
                <a:gd name="connsiteY4" fmla="*/ 3947074 h 3947074"/>
                <a:gd name="connsiteX0" fmla="*/ 0 w 4282633"/>
                <a:gd name="connsiteY0" fmla="*/ 3947074 h 3947074"/>
                <a:gd name="connsiteX1" fmla="*/ 1959042 w 4282633"/>
                <a:gd name="connsiteY1" fmla="*/ 0 h 3947074"/>
                <a:gd name="connsiteX2" fmla="*/ 3295865 w 4282633"/>
                <a:gd name="connsiteY2" fmla="*/ 0 h 3947074"/>
                <a:gd name="connsiteX3" fmla="*/ 4282633 w 4282633"/>
                <a:gd name="connsiteY3" fmla="*/ 3947074 h 3947074"/>
                <a:gd name="connsiteX4" fmla="*/ 0 w 4282633"/>
                <a:gd name="connsiteY4" fmla="*/ 3947074 h 3947074"/>
                <a:gd name="connsiteX0" fmla="*/ 0 w 4282633"/>
                <a:gd name="connsiteY0" fmla="*/ 3947074 h 3947074"/>
                <a:gd name="connsiteX1" fmla="*/ 1959042 w 4282633"/>
                <a:gd name="connsiteY1" fmla="*/ 0 h 3947074"/>
                <a:gd name="connsiteX2" fmla="*/ 2161546 w 4282633"/>
                <a:gd name="connsiteY2" fmla="*/ 0 h 3947074"/>
                <a:gd name="connsiteX3" fmla="*/ 4282633 w 4282633"/>
                <a:gd name="connsiteY3" fmla="*/ 3947074 h 3947074"/>
                <a:gd name="connsiteX4" fmla="*/ 0 w 4282633"/>
                <a:gd name="connsiteY4" fmla="*/ 3947074 h 3947074"/>
                <a:gd name="connsiteX0" fmla="*/ 0 w 4282633"/>
                <a:gd name="connsiteY0" fmla="*/ 3947074 h 3947074"/>
                <a:gd name="connsiteX1" fmla="*/ 1959042 w 4282633"/>
                <a:gd name="connsiteY1" fmla="*/ 0 h 3947074"/>
                <a:gd name="connsiteX2" fmla="*/ 2126822 w 4282633"/>
                <a:gd name="connsiteY2" fmla="*/ 15162 h 3947074"/>
                <a:gd name="connsiteX3" fmla="*/ 4282633 w 4282633"/>
                <a:gd name="connsiteY3" fmla="*/ 3947074 h 3947074"/>
                <a:gd name="connsiteX4" fmla="*/ 0 w 4282633"/>
                <a:gd name="connsiteY4" fmla="*/ 3947074 h 3947074"/>
                <a:gd name="connsiteX0" fmla="*/ 0 w 4282633"/>
                <a:gd name="connsiteY0" fmla="*/ 3962237 h 3962237"/>
                <a:gd name="connsiteX1" fmla="*/ 1959042 w 4282633"/>
                <a:gd name="connsiteY1" fmla="*/ 15163 h 3962237"/>
                <a:gd name="connsiteX2" fmla="*/ 2102773 w 4282633"/>
                <a:gd name="connsiteY2" fmla="*/ 0 h 3962237"/>
                <a:gd name="connsiteX3" fmla="*/ 4282633 w 4282633"/>
                <a:gd name="connsiteY3" fmla="*/ 3962237 h 3962237"/>
                <a:gd name="connsiteX4" fmla="*/ 0 w 4282633"/>
                <a:gd name="connsiteY4" fmla="*/ 3962237 h 3962237"/>
                <a:gd name="connsiteX0" fmla="*/ 0 w 4282633"/>
                <a:gd name="connsiteY0" fmla="*/ 3947075 h 3947075"/>
                <a:gd name="connsiteX1" fmla="*/ 1959042 w 4282633"/>
                <a:gd name="connsiteY1" fmla="*/ 1 h 3947075"/>
                <a:gd name="connsiteX2" fmla="*/ 2102773 w 4282633"/>
                <a:gd name="connsiteY2" fmla="*/ 0 h 3947075"/>
                <a:gd name="connsiteX3" fmla="*/ 4282633 w 4282633"/>
                <a:gd name="connsiteY3" fmla="*/ 3947075 h 3947075"/>
                <a:gd name="connsiteX4" fmla="*/ 0 w 4282633"/>
                <a:gd name="connsiteY4" fmla="*/ 3947075 h 3947075"/>
                <a:gd name="connsiteX0" fmla="*/ 0 w 4282633"/>
                <a:gd name="connsiteY0" fmla="*/ 3947075 h 3947075"/>
                <a:gd name="connsiteX1" fmla="*/ 1977548 w 4282633"/>
                <a:gd name="connsiteY1" fmla="*/ 7780 h 3947075"/>
                <a:gd name="connsiteX2" fmla="*/ 2102773 w 4282633"/>
                <a:gd name="connsiteY2" fmla="*/ 0 h 3947075"/>
                <a:gd name="connsiteX3" fmla="*/ 4282633 w 4282633"/>
                <a:gd name="connsiteY3" fmla="*/ 3947075 h 3947075"/>
                <a:gd name="connsiteX4" fmla="*/ 0 w 4282633"/>
                <a:gd name="connsiteY4" fmla="*/ 3947075 h 3947075"/>
                <a:gd name="connsiteX0" fmla="*/ 0 w 4282633"/>
                <a:gd name="connsiteY0" fmla="*/ 3947075 h 3947075"/>
                <a:gd name="connsiteX1" fmla="*/ 2008390 w 4282633"/>
                <a:gd name="connsiteY1" fmla="*/ 1 h 3947075"/>
                <a:gd name="connsiteX2" fmla="*/ 2102773 w 4282633"/>
                <a:gd name="connsiteY2" fmla="*/ 0 h 3947075"/>
                <a:gd name="connsiteX3" fmla="*/ 4282633 w 4282633"/>
                <a:gd name="connsiteY3" fmla="*/ 3947075 h 3947075"/>
                <a:gd name="connsiteX4" fmla="*/ 0 w 4282633"/>
                <a:gd name="connsiteY4" fmla="*/ 3947075 h 3947075"/>
                <a:gd name="connsiteX0" fmla="*/ 0 w 3974210"/>
                <a:gd name="connsiteY0" fmla="*/ 3915961 h 3947075"/>
                <a:gd name="connsiteX1" fmla="*/ 1699967 w 3974210"/>
                <a:gd name="connsiteY1" fmla="*/ 1 h 3947075"/>
                <a:gd name="connsiteX2" fmla="*/ 1794350 w 3974210"/>
                <a:gd name="connsiteY2" fmla="*/ 0 h 3947075"/>
                <a:gd name="connsiteX3" fmla="*/ 3974210 w 3974210"/>
                <a:gd name="connsiteY3" fmla="*/ 3947075 h 3947075"/>
                <a:gd name="connsiteX4" fmla="*/ 0 w 3974210"/>
                <a:gd name="connsiteY4" fmla="*/ 3915961 h 3947075"/>
                <a:gd name="connsiteX0" fmla="*/ 0 w 4035895"/>
                <a:gd name="connsiteY0" fmla="*/ 3915961 h 3939320"/>
                <a:gd name="connsiteX1" fmla="*/ 1699967 w 4035895"/>
                <a:gd name="connsiteY1" fmla="*/ 1 h 3939320"/>
                <a:gd name="connsiteX2" fmla="*/ 1794350 w 4035895"/>
                <a:gd name="connsiteY2" fmla="*/ 0 h 3939320"/>
                <a:gd name="connsiteX3" fmla="*/ 4035895 w 4035895"/>
                <a:gd name="connsiteY3" fmla="*/ 3939320 h 3939320"/>
                <a:gd name="connsiteX4" fmla="*/ 0 w 4035895"/>
                <a:gd name="connsiteY4" fmla="*/ 3915961 h 3939320"/>
                <a:gd name="connsiteX0" fmla="*/ 0 w 3117617"/>
                <a:gd name="connsiteY0" fmla="*/ 3915961 h 3915962"/>
                <a:gd name="connsiteX1" fmla="*/ 1699967 w 3117617"/>
                <a:gd name="connsiteY1" fmla="*/ 1 h 3915962"/>
                <a:gd name="connsiteX2" fmla="*/ 1794350 w 3117617"/>
                <a:gd name="connsiteY2" fmla="*/ 0 h 3915962"/>
                <a:gd name="connsiteX3" fmla="*/ 3117617 w 3117617"/>
                <a:gd name="connsiteY3" fmla="*/ 3896171 h 3915962"/>
                <a:gd name="connsiteX4" fmla="*/ 0 w 3117617"/>
                <a:gd name="connsiteY4" fmla="*/ 3915961 h 3915962"/>
                <a:gd name="connsiteX0" fmla="*/ 0 w 2463212"/>
                <a:gd name="connsiteY0" fmla="*/ 3915962 h 3915962"/>
                <a:gd name="connsiteX1" fmla="*/ 1045562 w 2463212"/>
                <a:gd name="connsiteY1" fmla="*/ 1 h 3915962"/>
                <a:gd name="connsiteX2" fmla="*/ 1139945 w 2463212"/>
                <a:gd name="connsiteY2" fmla="*/ 0 h 3915962"/>
                <a:gd name="connsiteX3" fmla="*/ 2463212 w 2463212"/>
                <a:gd name="connsiteY3" fmla="*/ 3896171 h 3915962"/>
                <a:gd name="connsiteX4" fmla="*/ 0 w 2463212"/>
                <a:gd name="connsiteY4" fmla="*/ 3915962 h 391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12" h="3915962">
                  <a:moveTo>
                    <a:pt x="0" y="3915962"/>
                  </a:moveTo>
                  <a:lnTo>
                    <a:pt x="1045562" y="1"/>
                  </a:lnTo>
                  <a:lnTo>
                    <a:pt x="1139945" y="0"/>
                  </a:lnTo>
                  <a:lnTo>
                    <a:pt x="2463212" y="3896171"/>
                  </a:lnTo>
                  <a:lnTo>
                    <a:pt x="0" y="3915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solidFill>
                <a:schemeClr val="tx1"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CD6DC76-5188-7F46-B400-D0C929045E7A}"/>
                </a:ext>
              </a:extLst>
            </p:cNvPr>
            <p:cNvSpPr/>
            <p:nvPr/>
          </p:nvSpPr>
          <p:spPr>
            <a:xfrm flipV="1">
              <a:off x="9613867" y="2576942"/>
              <a:ext cx="658666" cy="42520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896FF5F-C0DD-5848-BAEF-10F24F62F86E}"/>
              </a:ext>
            </a:extLst>
          </p:cNvPr>
          <p:cNvSpPr txBox="1"/>
          <p:nvPr/>
        </p:nvSpPr>
        <p:spPr>
          <a:xfrm>
            <a:off x="7952179" y="1628275"/>
            <a:ext cx="28048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Minimalist Camera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4C8F88F-58FC-E74F-B8F7-2DCC71377054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Hardware Setup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84CE47-3EA3-BE45-90DC-E1AD6A89FBD5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975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6"/>
    </mc:Choice>
    <mc:Fallback xmlns="">
      <p:transition spd="slow" advTm="15766"/>
    </mc:Fallback>
  </mc:AlternateContent>
  <p:extLst>
    <p:ext uri="{E180D4A7-C9FB-4DFB-919C-405C955672EB}">
      <p14:showEvtLst xmlns:p14="http://schemas.microsoft.com/office/powerpoint/2010/main">
        <p14:playEvt time="1930" objId="2"/>
        <p14:stopEvt time="15766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naive_object_tracking_results.mp4">
            <a:hlinkClick r:id="" action="ppaction://media"/>
            <a:extLst>
              <a:ext uri="{FF2B5EF4-FFF2-40B4-BE49-F238E27FC236}">
                <a16:creationId xmlns:a16="http://schemas.microsoft.com/office/drawing/2014/main" id="{240F5B5F-780E-BE46-93B6-FF4A0CCE6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450" y="1590674"/>
            <a:ext cx="6088380" cy="4566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98586-8F33-E44E-B727-F4B290617C85}"/>
              </a:ext>
            </a:extLst>
          </p:cNvPr>
          <p:cNvSpPr txBox="1"/>
          <p:nvPr/>
        </p:nvSpPr>
        <p:spPr>
          <a:xfrm>
            <a:off x="7736823" y="2072640"/>
            <a:ext cx="36526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Maximum Error 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6.78 %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6A9088-504E-AF48-84DB-461DFB304CEB}"/>
              </a:ext>
            </a:extLst>
          </p:cNvPr>
          <p:cNvSpPr txBox="1"/>
          <p:nvPr/>
        </p:nvSpPr>
        <p:spPr>
          <a:xfrm>
            <a:off x="7911776" y="4267200"/>
            <a:ext cx="3302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Error 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2.82 %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475E5-F5F5-304B-BDBD-04A1197F1409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Results: Tracking with “Four” Pixels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4233BE-68EE-0B4F-8514-B5939DA479ED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931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6"/>
    </mc:Choice>
    <mc:Fallback xmlns="">
      <p:transition spd="slow" advTm="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30" objId="2"/>
        <p14:stopEvt time="15766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arallelogram 73">
            <a:extLst>
              <a:ext uri="{FF2B5EF4-FFF2-40B4-BE49-F238E27FC236}">
                <a16:creationId xmlns:a16="http://schemas.microsoft.com/office/drawing/2014/main" id="{424441D4-D197-5642-B521-7AB24602B73D}"/>
              </a:ext>
            </a:extLst>
          </p:cNvPr>
          <p:cNvSpPr/>
          <p:nvPr/>
        </p:nvSpPr>
        <p:spPr>
          <a:xfrm>
            <a:off x="867634" y="2515448"/>
            <a:ext cx="5697757" cy="1061784"/>
          </a:xfrm>
          <a:custGeom>
            <a:avLst/>
            <a:gdLst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3999847 w 3999847"/>
              <a:gd name="connsiteY2" fmla="*/ 0 h 666607"/>
              <a:gd name="connsiteX3" fmla="*/ 3300236 w 3999847"/>
              <a:gd name="connsiteY3" fmla="*/ 666607 h 666607"/>
              <a:gd name="connsiteX4" fmla="*/ 0 w 3999847"/>
              <a:gd name="connsiteY4" fmla="*/ 666607 h 666607"/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701064 w 3999847"/>
              <a:gd name="connsiteY2" fmla="*/ 6850 h 666607"/>
              <a:gd name="connsiteX3" fmla="*/ 3999847 w 3999847"/>
              <a:gd name="connsiteY3" fmla="*/ 0 h 666607"/>
              <a:gd name="connsiteX4" fmla="*/ 3300236 w 3999847"/>
              <a:gd name="connsiteY4" fmla="*/ 666607 h 666607"/>
              <a:gd name="connsiteX5" fmla="*/ 0 w 3999847"/>
              <a:gd name="connsiteY5" fmla="*/ 666607 h 666607"/>
              <a:gd name="connsiteX0" fmla="*/ 0 w 3999848"/>
              <a:gd name="connsiteY0" fmla="*/ 666607 h 666607"/>
              <a:gd name="connsiteX1" fmla="*/ 699611 w 3999848"/>
              <a:gd name="connsiteY1" fmla="*/ 0 h 666607"/>
              <a:gd name="connsiteX2" fmla="*/ 701064 w 3999848"/>
              <a:gd name="connsiteY2" fmla="*/ 6850 h 666607"/>
              <a:gd name="connsiteX3" fmla="*/ 3999847 w 3999848"/>
              <a:gd name="connsiteY3" fmla="*/ 0 h 666607"/>
              <a:gd name="connsiteX4" fmla="*/ 3999848 w 3999848"/>
              <a:gd name="connsiteY4" fmla="*/ 6850 h 666607"/>
              <a:gd name="connsiteX5" fmla="*/ 3300236 w 3999848"/>
              <a:gd name="connsiteY5" fmla="*/ 666607 h 666607"/>
              <a:gd name="connsiteX6" fmla="*/ 0 w 3999848"/>
              <a:gd name="connsiteY6" fmla="*/ 666607 h 666607"/>
              <a:gd name="connsiteX0" fmla="*/ 0 w 3999848"/>
              <a:gd name="connsiteY0" fmla="*/ 666607 h 678182"/>
              <a:gd name="connsiteX1" fmla="*/ 699611 w 3999848"/>
              <a:gd name="connsiteY1" fmla="*/ 0 h 678182"/>
              <a:gd name="connsiteX2" fmla="*/ 701064 w 3999848"/>
              <a:gd name="connsiteY2" fmla="*/ 6850 h 678182"/>
              <a:gd name="connsiteX3" fmla="*/ 3999847 w 3999848"/>
              <a:gd name="connsiteY3" fmla="*/ 0 h 678182"/>
              <a:gd name="connsiteX4" fmla="*/ 3999848 w 3999848"/>
              <a:gd name="connsiteY4" fmla="*/ 6850 h 678182"/>
              <a:gd name="connsiteX5" fmla="*/ 3300236 w 3999848"/>
              <a:gd name="connsiteY5" fmla="*/ 666607 h 678182"/>
              <a:gd name="connsiteX6" fmla="*/ 3270644 w 3999848"/>
              <a:gd name="connsiteY6" fmla="*/ 678182 h 678182"/>
              <a:gd name="connsiteX7" fmla="*/ 0 w 3999848"/>
              <a:gd name="connsiteY7" fmla="*/ 666607 h 678182"/>
              <a:gd name="connsiteX0" fmla="*/ 0 w 3999848"/>
              <a:gd name="connsiteY0" fmla="*/ 666607 h 678182"/>
              <a:gd name="connsiteX1" fmla="*/ 18157 w 3999848"/>
              <a:gd name="connsiteY1" fmla="*/ 655033 h 678182"/>
              <a:gd name="connsiteX2" fmla="*/ 699611 w 3999848"/>
              <a:gd name="connsiteY2" fmla="*/ 0 h 678182"/>
              <a:gd name="connsiteX3" fmla="*/ 701064 w 3999848"/>
              <a:gd name="connsiteY3" fmla="*/ 6850 h 678182"/>
              <a:gd name="connsiteX4" fmla="*/ 3999847 w 3999848"/>
              <a:gd name="connsiteY4" fmla="*/ 0 h 678182"/>
              <a:gd name="connsiteX5" fmla="*/ 3999848 w 3999848"/>
              <a:gd name="connsiteY5" fmla="*/ 6850 h 678182"/>
              <a:gd name="connsiteX6" fmla="*/ 3300236 w 3999848"/>
              <a:gd name="connsiteY6" fmla="*/ 666607 h 678182"/>
              <a:gd name="connsiteX7" fmla="*/ 3270644 w 3999848"/>
              <a:gd name="connsiteY7" fmla="*/ 678182 h 678182"/>
              <a:gd name="connsiteX8" fmla="*/ 0 w 3999848"/>
              <a:gd name="connsiteY8" fmla="*/ 666607 h 6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9848" h="678182">
                <a:moveTo>
                  <a:pt x="0" y="666607"/>
                </a:moveTo>
                <a:lnTo>
                  <a:pt x="18157" y="655033"/>
                </a:lnTo>
                <a:lnTo>
                  <a:pt x="699611" y="0"/>
                </a:lnTo>
                <a:lnTo>
                  <a:pt x="701064" y="6850"/>
                </a:lnTo>
                <a:lnTo>
                  <a:pt x="3999847" y="0"/>
                </a:lnTo>
                <a:cubicBezTo>
                  <a:pt x="3999847" y="2283"/>
                  <a:pt x="3999848" y="4567"/>
                  <a:pt x="3999848" y="6850"/>
                </a:cubicBezTo>
                <a:lnTo>
                  <a:pt x="3300236" y="666607"/>
                </a:lnTo>
                <a:lnTo>
                  <a:pt x="3270644" y="678182"/>
                </a:lnTo>
                <a:lnTo>
                  <a:pt x="0" y="66660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86058F-18D9-2D40-8EB7-DA9A65F39976}"/>
              </a:ext>
            </a:extLst>
          </p:cNvPr>
          <p:cNvSpPr txBox="1"/>
          <p:nvPr/>
        </p:nvSpPr>
        <p:spPr>
          <a:xfrm>
            <a:off x="1531088" y="6038515"/>
            <a:ext cx="4026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Correlates with the Road</a:t>
            </a:r>
          </a:p>
        </p:txBody>
      </p:sp>
      <p:sp>
        <p:nvSpPr>
          <p:cNvPr id="61" name="Parallelogram 73">
            <a:extLst>
              <a:ext uri="{FF2B5EF4-FFF2-40B4-BE49-F238E27FC236}">
                <a16:creationId xmlns:a16="http://schemas.microsoft.com/office/drawing/2014/main" id="{E3F0F145-449F-6D4F-9235-EB6C5BB9EEFE}"/>
              </a:ext>
            </a:extLst>
          </p:cNvPr>
          <p:cNvSpPr/>
          <p:nvPr/>
        </p:nvSpPr>
        <p:spPr>
          <a:xfrm>
            <a:off x="867634" y="4831860"/>
            <a:ext cx="5697757" cy="1061784"/>
          </a:xfrm>
          <a:custGeom>
            <a:avLst/>
            <a:gdLst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3999847 w 3999847"/>
              <a:gd name="connsiteY2" fmla="*/ 0 h 666607"/>
              <a:gd name="connsiteX3" fmla="*/ 3300236 w 3999847"/>
              <a:gd name="connsiteY3" fmla="*/ 666607 h 666607"/>
              <a:gd name="connsiteX4" fmla="*/ 0 w 3999847"/>
              <a:gd name="connsiteY4" fmla="*/ 666607 h 666607"/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701064 w 3999847"/>
              <a:gd name="connsiteY2" fmla="*/ 6850 h 666607"/>
              <a:gd name="connsiteX3" fmla="*/ 3999847 w 3999847"/>
              <a:gd name="connsiteY3" fmla="*/ 0 h 666607"/>
              <a:gd name="connsiteX4" fmla="*/ 3300236 w 3999847"/>
              <a:gd name="connsiteY4" fmla="*/ 666607 h 666607"/>
              <a:gd name="connsiteX5" fmla="*/ 0 w 3999847"/>
              <a:gd name="connsiteY5" fmla="*/ 666607 h 666607"/>
              <a:gd name="connsiteX0" fmla="*/ 0 w 3999848"/>
              <a:gd name="connsiteY0" fmla="*/ 666607 h 666607"/>
              <a:gd name="connsiteX1" fmla="*/ 699611 w 3999848"/>
              <a:gd name="connsiteY1" fmla="*/ 0 h 666607"/>
              <a:gd name="connsiteX2" fmla="*/ 701064 w 3999848"/>
              <a:gd name="connsiteY2" fmla="*/ 6850 h 666607"/>
              <a:gd name="connsiteX3" fmla="*/ 3999847 w 3999848"/>
              <a:gd name="connsiteY3" fmla="*/ 0 h 666607"/>
              <a:gd name="connsiteX4" fmla="*/ 3999848 w 3999848"/>
              <a:gd name="connsiteY4" fmla="*/ 6850 h 666607"/>
              <a:gd name="connsiteX5" fmla="*/ 3300236 w 3999848"/>
              <a:gd name="connsiteY5" fmla="*/ 666607 h 666607"/>
              <a:gd name="connsiteX6" fmla="*/ 0 w 3999848"/>
              <a:gd name="connsiteY6" fmla="*/ 666607 h 666607"/>
              <a:gd name="connsiteX0" fmla="*/ 0 w 3999848"/>
              <a:gd name="connsiteY0" fmla="*/ 666607 h 678182"/>
              <a:gd name="connsiteX1" fmla="*/ 699611 w 3999848"/>
              <a:gd name="connsiteY1" fmla="*/ 0 h 678182"/>
              <a:gd name="connsiteX2" fmla="*/ 701064 w 3999848"/>
              <a:gd name="connsiteY2" fmla="*/ 6850 h 678182"/>
              <a:gd name="connsiteX3" fmla="*/ 3999847 w 3999848"/>
              <a:gd name="connsiteY3" fmla="*/ 0 h 678182"/>
              <a:gd name="connsiteX4" fmla="*/ 3999848 w 3999848"/>
              <a:gd name="connsiteY4" fmla="*/ 6850 h 678182"/>
              <a:gd name="connsiteX5" fmla="*/ 3300236 w 3999848"/>
              <a:gd name="connsiteY5" fmla="*/ 666607 h 678182"/>
              <a:gd name="connsiteX6" fmla="*/ 3270644 w 3999848"/>
              <a:gd name="connsiteY6" fmla="*/ 678182 h 678182"/>
              <a:gd name="connsiteX7" fmla="*/ 0 w 3999848"/>
              <a:gd name="connsiteY7" fmla="*/ 666607 h 678182"/>
              <a:gd name="connsiteX0" fmla="*/ 0 w 3999848"/>
              <a:gd name="connsiteY0" fmla="*/ 666607 h 678182"/>
              <a:gd name="connsiteX1" fmla="*/ 18157 w 3999848"/>
              <a:gd name="connsiteY1" fmla="*/ 655033 h 678182"/>
              <a:gd name="connsiteX2" fmla="*/ 699611 w 3999848"/>
              <a:gd name="connsiteY2" fmla="*/ 0 h 678182"/>
              <a:gd name="connsiteX3" fmla="*/ 701064 w 3999848"/>
              <a:gd name="connsiteY3" fmla="*/ 6850 h 678182"/>
              <a:gd name="connsiteX4" fmla="*/ 3999847 w 3999848"/>
              <a:gd name="connsiteY4" fmla="*/ 0 h 678182"/>
              <a:gd name="connsiteX5" fmla="*/ 3999848 w 3999848"/>
              <a:gd name="connsiteY5" fmla="*/ 6850 h 678182"/>
              <a:gd name="connsiteX6" fmla="*/ 3300236 w 3999848"/>
              <a:gd name="connsiteY6" fmla="*/ 666607 h 678182"/>
              <a:gd name="connsiteX7" fmla="*/ 3270644 w 3999848"/>
              <a:gd name="connsiteY7" fmla="*/ 678182 h 678182"/>
              <a:gd name="connsiteX8" fmla="*/ 0 w 3999848"/>
              <a:gd name="connsiteY8" fmla="*/ 666607 h 6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9848" h="678182">
                <a:moveTo>
                  <a:pt x="0" y="666607"/>
                </a:moveTo>
                <a:lnTo>
                  <a:pt x="18157" y="655033"/>
                </a:lnTo>
                <a:lnTo>
                  <a:pt x="699611" y="0"/>
                </a:lnTo>
                <a:lnTo>
                  <a:pt x="701064" y="6850"/>
                </a:lnTo>
                <a:lnTo>
                  <a:pt x="3999847" y="0"/>
                </a:lnTo>
                <a:cubicBezTo>
                  <a:pt x="3999847" y="2283"/>
                  <a:pt x="3999848" y="4567"/>
                  <a:pt x="3999848" y="6850"/>
                </a:cubicBezTo>
                <a:lnTo>
                  <a:pt x="3300236" y="666607"/>
                </a:lnTo>
                <a:lnTo>
                  <a:pt x="3270644" y="678182"/>
                </a:lnTo>
                <a:lnTo>
                  <a:pt x="0" y="66660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6FBF7F-E810-2142-BCB0-F72A361D1B71}"/>
              </a:ext>
            </a:extLst>
          </p:cNvPr>
          <p:cNvGrpSpPr/>
          <p:nvPr/>
        </p:nvGrpSpPr>
        <p:grpSpPr>
          <a:xfrm>
            <a:off x="1726072" y="3693921"/>
            <a:ext cx="2115698" cy="1572744"/>
            <a:chOff x="1264854" y="2600200"/>
            <a:chExt cx="3757877" cy="2462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/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2FFE466-B6FE-054D-95EE-DB8C532A744C}"/>
                </a:ext>
              </a:extLst>
            </p:cNvPr>
            <p:cNvCxnSpPr>
              <a:cxnSpLocks/>
              <a:stCxn id="60" idx="3"/>
              <a:endCxn id="45" idx="1"/>
            </p:cNvCxnSpPr>
            <p:nvPr/>
          </p:nvCxnSpPr>
          <p:spPr>
            <a:xfrm flipV="1">
              <a:off x="3459981" y="2913393"/>
              <a:ext cx="645770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CF11DC-AA13-9A44-A464-F5CB861DBE68}"/>
                </a:ext>
              </a:extLst>
            </p:cNvPr>
            <p:cNvCxnSpPr>
              <a:cxnSpLocks/>
              <a:stCxn id="84" idx="1"/>
              <a:endCxn id="83" idx="2"/>
            </p:cNvCxnSpPr>
            <p:nvPr/>
          </p:nvCxnSpPr>
          <p:spPr>
            <a:xfrm flipH="1">
              <a:off x="2135329" y="3204349"/>
              <a:ext cx="163341" cy="3954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386F733-E5CA-C645-87DF-09EAB24A9277}"/>
                </a:ext>
              </a:extLst>
            </p:cNvPr>
            <p:cNvGrpSpPr/>
            <p:nvPr/>
          </p:nvGrpSpPr>
          <p:grpSpPr>
            <a:xfrm>
              <a:off x="1957171" y="3204355"/>
              <a:ext cx="1018572" cy="566619"/>
              <a:chOff x="1876281" y="4068538"/>
              <a:chExt cx="285051" cy="142902"/>
            </a:xfrm>
          </p:grpSpPr>
          <p:sp>
            <p:nvSpPr>
              <p:cNvPr id="83" name="Parallelogram 73">
                <a:extLst>
                  <a:ext uri="{FF2B5EF4-FFF2-40B4-BE49-F238E27FC236}">
                    <a16:creationId xmlns:a16="http://schemas.microsoft.com/office/drawing/2014/main" id="{79AD8745-3058-F142-A2B8-6E413B928BAB}"/>
                  </a:ext>
                </a:extLst>
              </p:cNvPr>
              <p:cNvSpPr/>
              <p:nvPr/>
            </p:nvSpPr>
            <p:spPr>
              <a:xfrm>
                <a:off x="1876281" y="4168235"/>
                <a:ext cx="285051" cy="43205"/>
              </a:xfrm>
              <a:custGeom>
                <a:avLst/>
                <a:gdLst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3999847 w 3999847"/>
                  <a:gd name="connsiteY2" fmla="*/ 0 h 666607"/>
                  <a:gd name="connsiteX3" fmla="*/ 3300236 w 3999847"/>
                  <a:gd name="connsiteY3" fmla="*/ 666607 h 666607"/>
                  <a:gd name="connsiteX4" fmla="*/ 0 w 3999847"/>
                  <a:gd name="connsiteY4" fmla="*/ 666607 h 666607"/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701064 w 3999847"/>
                  <a:gd name="connsiteY2" fmla="*/ 6850 h 666607"/>
                  <a:gd name="connsiteX3" fmla="*/ 3999847 w 3999847"/>
                  <a:gd name="connsiteY3" fmla="*/ 0 h 666607"/>
                  <a:gd name="connsiteX4" fmla="*/ 3300236 w 3999847"/>
                  <a:gd name="connsiteY4" fmla="*/ 666607 h 666607"/>
                  <a:gd name="connsiteX5" fmla="*/ 0 w 3999847"/>
                  <a:gd name="connsiteY5" fmla="*/ 666607 h 666607"/>
                  <a:gd name="connsiteX0" fmla="*/ 0 w 3999848"/>
                  <a:gd name="connsiteY0" fmla="*/ 666607 h 666607"/>
                  <a:gd name="connsiteX1" fmla="*/ 699611 w 3999848"/>
                  <a:gd name="connsiteY1" fmla="*/ 0 h 666607"/>
                  <a:gd name="connsiteX2" fmla="*/ 701064 w 3999848"/>
                  <a:gd name="connsiteY2" fmla="*/ 6850 h 666607"/>
                  <a:gd name="connsiteX3" fmla="*/ 3999847 w 3999848"/>
                  <a:gd name="connsiteY3" fmla="*/ 0 h 666607"/>
                  <a:gd name="connsiteX4" fmla="*/ 3999848 w 3999848"/>
                  <a:gd name="connsiteY4" fmla="*/ 6850 h 666607"/>
                  <a:gd name="connsiteX5" fmla="*/ 3300236 w 3999848"/>
                  <a:gd name="connsiteY5" fmla="*/ 666607 h 666607"/>
                  <a:gd name="connsiteX6" fmla="*/ 0 w 3999848"/>
                  <a:gd name="connsiteY6" fmla="*/ 666607 h 666607"/>
                  <a:gd name="connsiteX0" fmla="*/ 0 w 3999848"/>
                  <a:gd name="connsiteY0" fmla="*/ 666607 h 678182"/>
                  <a:gd name="connsiteX1" fmla="*/ 699611 w 3999848"/>
                  <a:gd name="connsiteY1" fmla="*/ 0 h 678182"/>
                  <a:gd name="connsiteX2" fmla="*/ 701064 w 3999848"/>
                  <a:gd name="connsiteY2" fmla="*/ 6850 h 678182"/>
                  <a:gd name="connsiteX3" fmla="*/ 3999847 w 3999848"/>
                  <a:gd name="connsiteY3" fmla="*/ 0 h 678182"/>
                  <a:gd name="connsiteX4" fmla="*/ 3999848 w 3999848"/>
                  <a:gd name="connsiteY4" fmla="*/ 6850 h 678182"/>
                  <a:gd name="connsiteX5" fmla="*/ 3300236 w 3999848"/>
                  <a:gd name="connsiteY5" fmla="*/ 666607 h 678182"/>
                  <a:gd name="connsiteX6" fmla="*/ 3270644 w 3999848"/>
                  <a:gd name="connsiteY6" fmla="*/ 678182 h 678182"/>
                  <a:gd name="connsiteX7" fmla="*/ 0 w 3999848"/>
                  <a:gd name="connsiteY7" fmla="*/ 666607 h 678182"/>
                  <a:gd name="connsiteX0" fmla="*/ 0 w 3999848"/>
                  <a:gd name="connsiteY0" fmla="*/ 666607 h 678182"/>
                  <a:gd name="connsiteX1" fmla="*/ 18157 w 3999848"/>
                  <a:gd name="connsiteY1" fmla="*/ 655033 h 678182"/>
                  <a:gd name="connsiteX2" fmla="*/ 699611 w 3999848"/>
                  <a:gd name="connsiteY2" fmla="*/ 0 h 678182"/>
                  <a:gd name="connsiteX3" fmla="*/ 701064 w 3999848"/>
                  <a:gd name="connsiteY3" fmla="*/ 6850 h 678182"/>
                  <a:gd name="connsiteX4" fmla="*/ 3999847 w 3999848"/>
                  <a:gd name="connsiteY4" fmla="*/ 0 h 678182"/>
                  <a:gd name="connsiteX5" fmla="*/ 3999848 w 3999848"/>
                  <a:gd name="connsiteY5" fmla="*/ 6850 h 678182"/>
                  <a:gd name="connsiteX6" fmla="*/ 3300236 w 3999848"/>
                  <a:gd name="connsiteY6" fmla="*/ 666607 h 678182"/>
                  <a:gd name="connsiteX7" fmla="*/ 3270644 w 3999848"/>
                  <a:gd name="connsiteY7" fmla="*/ 678182 h 678182"/>
                  <a:gd name="connsiteX8" fmla="*/ 0 w 3999848"/>
                  <a:gd name="connsiteY8" fmla="*/ 666607 h 67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99848" h="678182">
                    <a:moveTo>
                      <a:pt x="0" y="666607"/>
                    </a:moveTo>
                    <a:lnTo>
                      <a:pt x="18157" y="655033"/>
                    </a:lnTo>
                    <a:lnTo>
                      <a:pt x="699611" y="0"/>
                    </a:lnTo>
                    <a:lnTo>
                      <a:pt x="701064" y="6850"/>
                    </a:lnTo>
                    <a:lnTo>
                      <a:pt x="3999847" y="0"/>
                    </a:lnTo>
                    <a:cubicBezTo>
                      <a:pt x="3999847" y="2283"/>
                      <a:pt x="3999848" y="4567"/>
                      <a:pt x="3999848" y="6850"/>
                    </a:cubicBezTo>
                    <a:lnTo>
                      <a:pt x="3300236" y="666607"/>
                    </a:lnTo>
                    <a:lnTo>
                      <a:pt x="3270644" y="678182"/>
                    </a:lnTo>
                    <a:lnTo>
                      <a:pt x="0" y="666607"/>
                    </a:lnTo>
                    <a:close/>
                  </a:path>
                </a:pathLst>
              </a:custGeom>
              <a:gradFill>
                <a:gsLst>
                  <a:gs pos="37500">
                    <a:schemeClr val="bg1"/>
                  </a:gs>
                  <a:gs pos="25000">
                    <a:schemeClr val="tx1"/>
                  </a:gs>
                  <a:gs pos="12500">
                    <a:schemeClr val="bg1"/>
                  </a:gs>
                  <a:gs pos="0">
                    <a:schemeClr val="tx1"/>
                  </a:gs>
                  <a:gs pos="87500">
                    <a:schemeClr val="bg1"/>
                  </a:gs>
                  <a:gs pos="75000">
                    <a:schemeClr val="tx1"/>
                  </a:gs>
                  <a:gs pos="62500">
                    <a:schemeClr val="bg1"/>
                  </a:gs>
                  <a:gs pos="50000">
                    <a:schemeClr val="tx1"/>
                  </a:gs>
                  <a:gs pos="100000">
                    <a:schemeClr val="tx1"/>
                  </a:gs>
                </a:gsLst>
                <a:lin ang="132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Cube 74">
                <a:extLst>
                  <a:ext uri="{FF2B5EF4-FFF2-40B4-BE49-F238E27FC236}">
                    <a16:creationId xmlns:a16="http://schemas.microsoft.com/office/drawing/2014/main" id="{6A7FC706-344B-8543-BF0B-B0F0B09E7B09}"/>
                  </a:ext>
                </a:extLst>
              </p:cNvPr>
              <p:cNvSpPr/>
              <p:nvPr/>
            </p:nvSpPr>
            <p:spPr>
              <a:xfrm>
                <a:off x="1962022" y="4068538"/>
                <a:ext cx="106190" cy="19160"/>
              </a:xfrm>
              <a:custGeom>
                <a:avLst/>
                <a:gdLst>
                  <a:gd name="connsiteX0" fmla="*/ 0 w 978642"/>
                  <a:gd name="connsiteY0" fmla="*/ 91626 h 366504"/>
                  <a:gd name="connsiteX1" fmla="*/ 887016 w 978642"/>
                  <a:gd name="connsiteY1" fmla="*/ 91626 h 366504"/>
                  <a:gd name="connsiteX2" fmla="*/ 887016 w 978642"/>
                  <a:gd name="connsiteY2" fmla="*/ 366504 h 366504"/>
                  <a:gd name="connsiteX3" fmla="*/ 0 w 978642"/>
                  <a:gd name="connsiteY3" fmla="*/ 366504 h 366504"/>
                  <a:gd name="connsiteX4" fmla="*/ 0 w 978642"/>
                  <a:gd name="connsiteY4" fmla="*/ 91626 h 366504"/>
                  <a:gd name="connsiteX0" fmla="*/ 887016 w 978642"/>
                  <a:gd name="connsiteY0" fmla="*/ 91626 h 366504"/>
                  <a:gd name="connsiteX1" fmla="*/ 978642 w 978642"/>
                  <a:gd name="connsiteY1" fmla="*/ 0 h 366504"/>
                  <a:gd name="connsiteX2" fmla="*/ 978642 w 978642"/>
                  <a:gd name="connsiteY2" fmla="*/ 274878 h 366504"/>
                  <a:gd name="connsiteX3" fmla="*/ 887016 w 978642"/>
                  <a:gd name="connsiteY3" fmla="*/ 366504 h 366504"/>
                  <a:gd name="connsiteX4" fmla="*/ 887016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887016 w 978642"/>
                  <a:gd name="connsiteY3" fmla="*/ 91626 h 366504"/>
                  <a:gd name="connsiteX4" fmla="*/ 0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978642 w 978642"/>
                  <a:gd name="connsiteY3" fmla="*/ 274878 h 366504"/>
                  <a:gd name="connsiteX4" fmla="*/ 887016 w 978642"/>
                  <a:gd name="connsiteY4" fmla="*/ 366504 h 366504"/>
                  <a:gd name="connsiteX5" fmla="*/ 0 w 978642"/>
                  <a:gd name="connsiteY5" fmla="*/ 366504 h 366504"/>
                  <a:gd name="connsiteX6" fmla="*/ 0 w 978642"/>
                  <a:gd name="connsiteY6" fmla="*/ 91626 h 366504"/>
                  <a:gd name="connsiteX7" fmla="*/ 0 w 978642"/>
                  <a:gd name="connsiteY7" fmla="*/ 91626 h 366504"/>
                  <a:gd name="connsiteX8" fmla="*/ 887016 w 978642"/>
                  <a:gd name="connsiteY8" fmla="*/ 91626 h 366504"/>
                  <a:gd name="connsiteX9" fmla="*/ 978642 w 978642"/>
                  <a:gd name="connsiteY9" fmla="*/ 0 h 366504"/>
                  <a:gd name="connsiteX10" fmla="*/ 887016 w 978642"/>
                  <a:gd name="connsiteY10" fmla="*/ 91626 h 366504"/>
                  <a:gd name="connsiteX11" fmla="*/ 887016 w 978642"/>
                  <a:gd name="connsiteY11" fmla="*/ 366504 h 36650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0 w 978642"/>
                  <a:gd name="connsiteY6" fmla="*/ 91626 h 384794"/>
                  <a:gd name="connsiteX7" fmla="*/ 0 w 978642"/>
                  <a:gd name="connsiteY7" fmla="*/ 91626 h 384794"/>
                  <a:gd name="connsiteX8" fmla="*/ 887016 w 978642"/>
                  <a:gd name="connsiteY8" fmla="*/ 91626 h 384794"/>
                  <a:gd name="connsiteX9" fmla="*/ 978642 w 978642"/>
                  <a:gd name="connsiteY9" fmla="*/ 0 h 384794"/>
                  <a:gd name="connsiteX10" fmla="*/ 887016 w 978642"/>
                  <a:gd name="connsiteY10" fmla="*/ 91626 h 384794"/>
                  <a:gd name="connsiteX11" fmla="*/ 887016 w 978642"/>
                  <a:gd name="connsiteY11" fmla="*/ 366504 h 384794"/>
                  <a:gd name="connsiteX12" fmla="*/ 862610 w 978642"/>
                  <a:gd name="connsiteY12" fmla="*/ 358846 h 38479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6084 w 978642"/>
                  <a:gd name="connsiteY6" fmla="*/ 370422 h 384794"/>
                  <a:gd name="connsiteX7" fmla="*/ 0 w 978642"/>
                  <a:gd name="connsiteY7" fmla="*/ 91626 h 384794"/>
                  <a:gd name="connsiteX8" fmla="*/ 0 w 978642"/>
                  <a:gd name="connsiteY8" fmla="*/ 91626 h 384794"/>
                  <a:gd name="connsiteX9" fmla="*/ 887016 w 978642"/>
                  <a:gd name="connsiteY9" fmla="*/ 91626 h 384794"/>
                  <a:gd name="connsiteX10" fmla="*/ 978642 w 978642"/>
                  <a:gd name="connsiteY10" fmla="*/ 0 h 384794"/>
                  <a:gd name="connsiteX11" fmla="*/ 887016 w 978642"/>
                  <a:gd name="connsiteY11" fmla="*/ 91626 h 384794"/>
                  <a:gd name="connsiteX12" fmla="*/ 887016 w 978642"/>
                  <a:gd name="connsiteY12" fmla="*/ 366504 h 384794"/>
                  <a:gd name="connsiteX13" fmla="*/ 862610 w 978642"/>
                  <a:gd name="connsiteY13" fmla="*/ 358846 h 384794"/>
                  <a:gd name="connsiteX0" fmla="*/ 0 w 989932"/>
                  <a:gd name="connsiteY0" fmla="*/ 91626 h 384794"/>
                  <a:gd name="connsiteX1" fmla="*/ 887016 w 989932"/>
                  <a:gd name="connsiteY1" fmla="*/ 91626 h 384794"/>
                  <a:gd name="connsiteX2" fmla="*/ 887016 w 989932"/>
                  <a:gd name="connsiteY2" fmla="*/ 366504 h 384794"/>
                  <a:gd name="connsiteX3" fmla="*/ 0 w 989932"/>
                  <a:gd name="connsiteY3" fmla="*/ 366504 h 384794"/>
                  <a:gd name="connsiteX4" fmla="*/ 0 w 989932"/>
                  <a:gd name="connsiteY4" fmla="*/ 91626 h 384794"/>
                  <a:gd name="connsiteX0" fmla="*/ 887016 w 989932"/>
                  <a:gd name="connsiteY0" fmla="*/ 91626 h 384794"/>
                  <a:gd name="connsiteX1" fmla="*/ 978642 w 989932"/>
                  <a:gd name="connsiteY1" fmla="*/ 0 h 384794"/>
                  <a:gd name="connsiteX2" fmla="*/ 978642 w 989932"/>
                  <a:gd name="connsiteY2" fmla="*/ 274878 h 384794"/>
                  <a:gd name="connsiteX3" fmla="*/ 887016 w 989932"/>
                  <a:gd name="connsiteY3" fmla="*/ 366504 h 384794"/>
                  <a:gd name="connsiteX4" fmla="*/ 887016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887016 w 989932"/>
                  <a:gd name="connsiteY3" fmla="*/ 91626 h 384794"/>
                  <a:gd name="connsiteX4" fmla="*/ 0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978642 w 989932"/>
                  <a:gd name="connsiteY3" fmla="*/ 274878 h 384794"/>
                  <a:gd name="connsiteX4" fmla="*/ 989932 w 989932"/>
                  <a:gd name="connsiteY4" fmla="*/ 277824 h 384794"/>
                  <a:gd name="connsiteX5" fmla="*/ 887016 w 989932"/>
                  <a:gd name="connsiteY5" fmla="*/ 366504 h 384794"/>
                  <a:gd name="connsiteX6" fmla="*/ 0 w 989932"/>
                  <a:gd name="connsiteY6" fmla="*/ 366504 h 384794"/>
                  <a:gd name="connsiteX7" fmla="*/ 6084 w 989932"/>
                  <a:gd name="connsiteY7" fmla="*/ 370422 h 384794"/>
                  <a:gd name="connsiteX8" fmla="*/ 0 w 989932"/>
                  <a:gd name="connsiteY8" fmla="*/ 91626 h 384794"/>
                  <a:gd name="connsiteX9" fmla="*/ 0 w 989932"/>
                  <a:gd name="connsiteY9" fmla="*/ 91626 h 384794"/>
                  <a:gd name="connsiteX10" fmla="*/ 887016 w 989932"/>
                  <a:gd name="connsiteY10" fmla="*/ 91626 h 384794"/>
                  <a:gd name="connsiteX11" fmla="*/ 978642 w 989932"/>
                  <a:gd name="connsiteY11" fmla="*/ 0 h 384794"/>
                  <a:gd name="connsiteX12" fmla="*/ 887016 w 989932"/>
                  <a:gd name="connsiteY12" fmla="*/ 91626 h 384794"/>
                  <a:gd name="connsiteX13" fmla="*/ 887016 w 989932"/>
                  <a:gd name="connsiteY13" fmla="*/ 366504 h 384794"/>
                  <a:gd name="connsiteX14" fmla="*/ 862610 w 989932"/>
                  <a:gd name="connsiteY14" fmla="*/ 358846 h 38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932" h="384794" stroke="0" extrusionOk="0"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0" y="91626"/>
                    </a:lnTo>
                    <a:close/>
                  </a:path>
                  <a:path w="989932" h="384794" fill="darkenLess" stroke="0" extrusionOk="0">
                    <a:moveTo>
                      <a:pt x="887016" y="91626"/>
                    </a:move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887016" y="366504"/>
                    </a:lnTo>
                    <a:lnTo>
                      <a:pt x="887016" y="91626"/>
                    </a:lnTo>
                    <a:close/>
                  </a:path>
                  <a:path w="989932" h="384794" fill="lightenLess" stroke="0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887016" y="91626"/>
                    </a:lnTo>
                    <a:lnTo>
                      <a:pt x="0" y="91626"/>
                    </a:lnTo>
                    <a:close/>
                  </a:path>
                  <a:path w="989932" h="384794" fill="none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989932" y="277824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6084" y="370422"/>
                    </a:lnTo>
                    <a:lnTo>
                      <a:pt x="0" y="91626"/>
                    </a:lnTo>
                    <a:close/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978642" y="0"/>
                    </a:lnTo>
                    <a:moveTo>
                      <a:pt x="887016" y="91626"/>
                    </a:moveTo>
                    <a:lnTo>
                      <a:pt x="887016" y="366504"/>
                    </a:lnTo>
                    <a:cubicBezTo>
                      <a:pt x="882948" y="411041"/>
                      <a:pt x="867695" y="360441"/>
                      <a:pt x="862610" y="35884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3D4DE3-FD5F-0448-92A6-64164DF4E8A7}"/>
                </a:ext>
              </a:extLst>
            </p:cNvPr>
            <p:cNvCxnSpPr>
              <a:cxnSpLocks/>
              <a:stCxn id="84" idx="0"/>
              <a:endCxn id="83" idx="0"/>
            </p:cNvCxnSpPr>
            <p:nvPr/>
          </p:nvCxnSpPr>
          <p:spPr>
            <a:xfrm flipH="1">
              <a:off x="1957171" y="3222439"/>
              <a:ext cx="306378" cy="5457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F9C1733-E6E5-C042-BD88-7D5A1CF65BDF}"/>
                </a:ext>
              </a:extLst>
            </p:cNvPr>
            <p:cNvCxnSpPr>
              <a:cxnSpLocks/>
              <a:stCxn id="84" idx="10"/>
              <a:endCxn id="83" idx="7"/>
            </p:cNvCxnSpPr>
            <p:nvPr/>
          </p:nvCxnSpPr>
          <p:spPr>
            <a:xfrm>
              <a:off x="2603549" y="3222439"/>
              <a:ext cx="186500" cy="5486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D021DCD-255D-5D4D-A97D-0FEAE8819546}"/>
                </a:ext>
              </a:extLst>
            </p:cNvPr>
            <p:cNvCxnSpPr>
              <a:cxnSpLocks/>
              <a:stCxn id="84" idx="2"/>
              <a:endCxn id="83" idx="5"/>
            </p:cNvCxnSpPr>
            <p:nvPr/>
          </p:nvCxnSpPr>
          <p:spPr>
            <a:xfrm>
              <a:off x="2638669" y="3204349"/>
              <a:ext cx="337074" cy="397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arallelogram 73">
              <a:extLst>
                <a:ext uri="{FF2B5EF4-FFF2-40B4-BE49-F238E27FC236}">
                  <a16:creationId xmlns:a16="http://schemas.microsoft.com/office/drawing/2014/main" id="{E311D181-15DC-0543-A471-23AB4949A2C9}"/>
                </a:ext>
              </a:extLst>
            </p:cNvPr>
            <p:cNvSpPr/>
            <p:nvPr/>
          </p:nvSpPr>
          <p:spPr>
            <a:xfrm>
              <a:off x="1264854" y="4543739"/>
              <a:ext cx="2480232" cy="518647"/>
            </a:xfrm>
            <a:custGeom>
              <a:avLst/>
              <a:gdLst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3999847 w 3999847"/>
                <a:gd name="connsiteY2" fmla="*/ 0 h 666607"/>
                <a:gd name="connsiteX3" fmla="*/ 3300236 w 3999847"/>
                <a:gd name="connsiteY3" fmla="*/ 666607 h 666607"/>
                <a:gd name="connsiteX4" fmla="*/ 0 w 3999847"/>
                <a:gd name="connsiteY4" fmla="*/ 666607 h 666607"/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701064 w 3999847"/>
                <a:gd name="connsiteY2" fmla="*/ 6850 h 666607"/>
                <a:gd name="connsiteX3" fmla="*/ 3999847 w 3999847"/>
                <a:gd name="connsiteY3" fmla="*/ 0 h 666607"/>
                <a:gd name="connsiteX4" fmla="*/ 3300236 w 3999847"/>
                <a:gd name="connsiteY4" fmla="*/ 666607 h 666607"/>
                <a:gd name="connsiteX5" fmla="*/ 0 w 3999847"/>
                <a:gd name="connsiteY5" fmla="*/ 666607 h 666607"/>
                <a:gd name="connsiteX0" fmla="*/ 0 w 3999848"/>
                <a:gd name="connsiteY0" fmla="*/ 666607 h 666607"/>
                <a:gd name="connsiteX1" fmla="*/ 699611 w 3999848"/>
                <a:gd name="connsiteY1" fmla="*/ 0 h 666607"/>
                <a:gd name="connsiteX2" fmla="*/ 701064 w 3999848"/>
                <a:gd name="connsiteY2" fmla="*/ 6850 h 666607"/>
                <a:gd name="connsiteX3" fmla="*/ 3999847 w 3999848"/>
                <a:gd name="connsiteY3" fmla="*/ 0 h 666607"/>
                <a:gd name="connsiteX4" fmla="*/ 3999848 w 3999848"/>
                <a:gd name="connsiteY4" fmla="*/ 6850 h 666607"/>
                <a:gd name="connsiteX5" fmla="*/ 3300236 w 3999848"/>
                <a:gd name="connsiteY5" fmla="*/ 666607 h 666607"/>
                <a:gd name="connsiteX6" fmla="*/ 0 w 3999848"/>
                <a:gd name="connsiteY6" fmla="*/ 666607 h 666607"/>
                <a:gd name="connsiteX0" fmla="*/ 0 w 3999848"/>
                <a:gd name="connsiteY0" fmla="*/ 666607 h 678182"/>
                <a:gd name="connsiteX1" fmla="*/ 699611 w 3999848"/>
                <a:gd name="connsiteY1" fmla="*/ 0 h 678182"/>
                <a:gd name="connsiteX2" fmla="*/ 701064 w 3999848"/>
                <a:gd name="connsiteY2" fmla="*/ 6850 h 678182"/>
                <a:gd name="connsiteX3" fmla="*/ 3999847 w 3999848"/>
                <a:gd name="connsiteY3" fmla="*/ 0 h 678182"/>
                <a:gd name="connsiteX4" fmla="*/ 3999848 w 3999848"/>
                <a:gd name="connsiteY4" fmla="*/ 6850 h 678182"/>
                <a:gd name="connsiteX5" fmla="*/ 3300236 w 3999848"/>
                <a:gd name="connsiteY5" fmla="*/ 666607 h 678182"/>
                <a:gd name="connsiteX6" fmla="*/ 3270644 w 3999848"/>
                <a:gd name="connsiteY6" fmla="*/ 678182 h 678182"/>
                <a:gd name="connsiteX7" fmla="*/ 0 w 3999848"/>
                <a:gd name="connsiteY7" fmla="*/ 666607 h 678182"/>
                <a:gd name="connsiteX0" fmla="*/ 0 w 3999848"/>
                <a:gd name="connsiteY0" fmla="*/ 666607 h 678182"/>
                <a:gd name="connsiteX1" fmla="*/ 18157 w 3999848"/>
                <a:gd name="connsiteY1" fmla="*/ 655033 h 678182"/>
                <a:gd name="connsiteX2" fmla="*/ 699611 w 3999848"/>
                <a:gd name="connsiteY2" fmla="*/ 0 h 678182"/>
                <a:gd name="connsiteX3" fmla="*/ 701064 w 3999848"/>
                <a:gd name="connsiteY3" fmla="*/ 6850 h 678182"/>
                <a:gd name="connsiteX4" fmla="*/ 3999847 w 3999848"/>
                <a:gd name="connsiteY4" fmla="*/ 0 h 678182"/>
                <a:gd name="connsiteX5" fmla="*/ 3999848 w 3999848"/>
                <a:gd name="connsiteY5" fmla="*/ 6850 h 678182"/>
                <a:gd name="connsiteX6" fmla="*/ 3300236 w 3999848"/>
                <a:gd name="connsiteY6" fmla="*/ 666607 h 678182"/>
                <a:gd name="connsiteX7" fmla="*/ 3270644 w 3999848"/>
                <a:gd name="connsiteY7" fmla="*/ 678182 h 678182"/>
                <a:gd name="connsiteX8" fmla="*/ 0 w 3999848"/>
                <a:gd name="connsiteY8" fmla="*/ 666607 h 67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9848" h="678182">
                  <a:moveTo>
                    <a:pt x="0" y="666607"/>
                  </a:moveTo>
                  <a:lnTo>
                    <a:pt x="18157" y="655033"/>
                  </a:lnTo>
                  <a:lnTo>
                    <a:pt x="699611" y="0"/>
                  </a:lnTo>
                  <a:lnTo>
                    <a:pt x="701064" y="6850"/>
                  </a:lnTo>
                  <a:lnTo>
                    <a:pt x="3999847" y="0"/>
                  </a:lnTo>
                  <a:cubicBezTo>
                    <a:pt x="3999847" y="2283"/>
                    <a:pt x="3999848" y="4567"/>
                    <a:pt x="3999848" y="6850"/>
                  </a:cubicBezTo>
                  <a:lnTo>
                    <a:pt x="3300236" y="666607"/>
                  </a:lnTo>
                  <a:lnTo>
                    <a:pt x="3270644" y="678182"/>
                  </a:lnTo>
                  <a:lnTo>
                    <a:pt x="0" y="66660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99000"/>
                  </a:schemeClr>
                </a:gs>
                <a:gs pos="11000">
                  <a:schemeClr val="bg1">
                    <a:alpha val="50000"/>
                  </a:schemeClr>
                </a:gs>
                <a:gs pos="87500">
                  <a:schemeClr val="bg1">
                    <a:alpha val="50000"/>
                  </a:schemeClr>
                </a:gs>
                <a:gs pos="75000">
                  <a:schemeClr val="tx1"/>
                </a:gs>
                <a:gs pos="62000">
                  <a:schemeClr val="bg1">
                    <a:alpha val="50000"/>
                  </a:schemeClr>
                </a:gs>
                <a:gs pos="50000">
                  <a:srgbClr val="000000"/>
                </a:gs>
                <a:gs pos="37000">
                  <a:schemeClr val="bg1">
                    <a:alpha val="50000"/>
                  </a:schemeClr>
                </a:gs>
                <a:gs pos="25000">
                  <a:schemeClr val="tx1"/>
                </a:gs>
                <a:gs pos="100000">
                  <a:schemeClr val="tx1"/>
                </a:gs>
              </a:gsLst>
              <a:lin ang="1260000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0384CB-3865-2147-B86E-39357B29BE59}"/>
                </a:ext>
              </a:extLst>
            </p:cNvPr>
            <p:cNvSpPr txBox="1"/>
            <p:nvPr/>
          </p:nvSpPr>
          <p:spPr>
            <a:xfrm>
              <a:off x="1528804" y="2624293"/>
              <a:ext cx="1931176" cy="578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Mixel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8009A68-67DC-1447-A87A-C8DDE3B73651}"/>
                </a:ext>
              </a:extLst>
            </p:cNvPr>
            <p:cNvSpPr/>
            <p:nvPr/>
          </p:nvSpPr>
          <p:spPr>
            <a:xfrm>
              <a:off x="2448672" y="4774854"/>
              <a:ext cx="45720" cy="491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/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277149F-688E-F24A-B1B2-2098F71C2F38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12" y="3279783"/>
              <a:ext cx="10131" cy="14773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8FA7D67-0812-F144-8811-5A2E669066EE}"/>
                </a:ext>
              </a:extLst>
            </p:cNvPr>
            <p:cNvCxnSpPr>
              <a:cxnSpLocks/>
              <a:stCxn id="84" idx="10"/>
              <a:endCxn id="79" idx="7"/>
            </p:cNvCxnSpPr>
            <p:nvPr/>
          </p:nvCxnSpPr>
          <p:spPr>
            <a:xfrm>
              <a:off x="2603547" y="3222441"/>
              <a:ext cx="689373" cy="183994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636351A-79CA-584F-9A11-FEEA18D8E604}"/>
                </a:ext>
              </a:extLst>
            </p:cNvPr>
            <p:cNvCxnSpPr>
              <a:cxnSpLocks/>
              <a:stCxn id="84" idx="2"/>
              <a:endCxn id="79" idx="5"/>
            </p:cNvCxnSpPr>
            <p:nvPr/>
          </p:nvCxnSpPr>
          <p:spPr>
            <a:xfrm>
              <a:off x="2638668" y="3204350"/>
              <a:ext cx="1106417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EDCCA55-53D4-3B49-B577-F16BDF821312}"/>
                </a:ext>
              </a:extLst>
            </p:cNvPr>
            <p:cNvCxnSpPr>
              <a:cxnSpLocks/>
              <a:stCxn id="84" idx="0"/>
              <a:endCxn id="79" idx="0"/>
            </p:cNvCxnSpPr>
            <p:nvPr/>
          </p:nvCxnSpPr>
          <p:spPr>
            <a:xfrm flipH="1">
              <a:off x="1264854" y="3222441"/>
              <a:ext cx="998693" cy="183109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9D9C13B-C20F-4D47-BDE1-86E132357D4A}"/>
                </a:ext>
              </a:extLst>
            </p:cNvPr>
            <p:cNvCxnSpPr>
              <a:cxnSpLocks/>
              <a:stCxn id="84" idx="1"/>
              <a:endCxn id="79" idx="3"/>
            </p:cNvCxnSpPr>
            <p:nvPr/>
          </p:nvCxnSpPr>
          <p:spPr>
            <a:xfrm flipH="1">
              <a:off x="1699570" y="3204350"/>
              <a:ext cx="599098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F2E1AD8-F68B-9446-A27B-DBF45F011B58}"/>
              </a:ext>
            </a:extLst>
          </p:cNvPr>
          <p:cNvGrpSpPr/>
          <p:nvPr/>
        </p:nvGrpSpPr>
        <p:grpSpPr>
          <a:xfrm>
            <a:off x="1876848" y="1254734"/>
            <a:ext cx="2170176" cy="1697126"/>
            <a:chOff x="1055658" y="1675322"/>
            <a:chExt cx="2170176" cy="1697126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354F9C3-F3CE-8F40-901E-4BC843289146}"/>
                </a:ext>
              </a:extLst>
            </p:cNvPr>
            <p:cNvGrpSpPr/>
            <p:nvPr/>
          </p:nvGrpSpPr>
          <p:grpSpPr>
            <a:xfrm>
              <a:off x="1055658" y="1675322"/>
              <a:ext cx="2170176" cy="1697126"/>
              <a:chOff x="465535" y="642514"/>
              <a:chExt cx="3620968" cy="240131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3EA57BDA-C556-B349-BAA8-DD50CB8C6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5535" y="1436254"/>
                <a:ext cx="2825520" cy="1607571"/>
              </a:xfrm>
              <a:prstGeom prst="rect">
                <a:avLst/>
              </a:prstGeom>
            </p:spPr>
          </p:pic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3EBC3938-1282-7644-9134-183FECD7BEDC}"/>
                  </a:ext>
                </a:extLst>
              </p:cNvPr>
              <p:cNvGrpSpPr/>
              <p:nvPr/>
            </p:nvGrpSpPr>
            <p:grpSpPr>
              <a:xfrm>
                <a:off x="1241088" y="642514"/>
                <a:ext cx="2845415" cy="2178796"/>
                <a:chOff x="2504836" y="991402"/>
                <a:chExt cx="2845415" cy="1857892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770D86B9-1AB2-DA4F-9A9B-97F277FFD773}"/>
                    </a:ext>
                  </a:extLst>
                </p:cNvPr>
                <p:cNvGrpSpPr/>
                <p:nvPr/>
              </p:nvGrpSpPr>
              <p:grpSpPr>
                <a:xfrm>
                  <a:off x="2629585" y="1929769"/>
                  <a:ext cx="2720666" cy="919525"/>
                  <a:chOff x="2220322" y="3074273"/>
                  <a:chExt cx="2928051" cy="109779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3" name="TextBox 92">
                        <a:extLst>
                          <a:ext uri="{FF2B5EF4-FFF2-40B4-BE49-F238E27FC236}">
                            <a16:creationId xmlns:a16="http://schemas.microsoft.com/office/drawing/2014/main" id="{32F50898-7A9C-2F4F-BC16-4A955A979A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96563" y="3074273"/>
                        <a:ext cx="651810" cy="47768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oMath>
                          </m:oMathPara>
                        </a14:m>
                        <a:endPara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42810AE2-63E0-B948-B131-426FECEF82F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96563" y="3074273"/>
                        <a:ext cx="651810" cy="477681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94" name="Triangle 93">
                    <a:extLst>
                      <a:ext uri="{FF2B5EF4-FFF2-40B4-BE49-F238E27FC236}">
                        <a16:creationId xmlns:a16="http://schemas.microsoft.com/office/drawing/2014/main" id="{9E27CBAE-3397-CF4D-A182-83498CAB837D}"/>
                      </a:ext>
                    </a:extLst>
                  </p:cNvPr>
                  <p:cNvSpPr/>
                  <p:nvPr/>
                </p:nvSpPr>
                <p:spPr>
                  <a:xfrm>
                    <a:off x="2220322" y="3422179"/>
                    <a:ext cx="1253399" cy="74989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2">
                      <a:alpha val="53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Cube 94">
                    <a:extLst>
                      <a:ext uri="{FF2B5EF4-FFF2-40B4-BE49-F238E27FC236}">
                        <a16:creationId xmlns:a16="http://schemas.microsoft.com/office/drawing/2014/main" id="{7ABF5A0D-BA90-CE4F-9D54-29FFBA712BEE}"/>
                      </a:ext>
                    </a:extLst>
                  </p:cNvPr>
                  <p:cNvSpPr/>
                  <p:nvPr/>
                </p:nvSpPr>
                <p:spPr>
                  <a:xfrm>
                    <a:off x="2746580" y="3313114"/>
                    <a:ext cx="225795" cy="109065"/>
                  </a:xfrm>
                  <a:prstGeom prst="cube">
                    <a:avLst/>
                  </a:prstGeom>
                  <a:gradFill flip="none" rotWithShape="1">
                    <a:gsLst>
                      <a:gs pos="0">
                        <a:schemeClr val="tx1"/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FA708B41-4CEE-0348-964F-441202A685A0}"/>
                    </a:ext>
                  </a:extLst>
                </p:cNvPr>
                <p:cNvSpPr txBox="1"/>
                <p:nvPr/>
              </p:nvSpPr>
              <p:spPr>
                <a:xfrm>
                  <a:off x="2504836" y="991402"/>
                  <a:ext cx="1437268" cy="3582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Mixel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4000255B-1F2A-6E46-A1FB-6520E42CEF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92085" y="1961114"/>
                <a:ext cx="607204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8406C883-2167-4043-8400-AEEB2266E808}"/>
                </a:ext>
              </a:extLst>
            </p:cNvPr>
            <p:cNvCxnSpPr>
              <a:cxnSpLocks/>
              <a:stCxn id="92" idx="2"/>
              <a:endCxn id="95" idx="0"/>
            </p:cNvCxnSpPr>
            <p:nvPr/>
          </p:nvCxnSpPr>
          <p:spPr>
            <a:xfrm>
              <a:off x="1951178" y="1972265"/>
              <a:ext cx="9466" cy="646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/>
              <p:nvPr/>
            </p:nvSpPr>
            <p:spPr>
              <a:xfrm>
                <a:off x="1531088" y="5343627"/>
                <a:ext cx="1692622" cy="45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Verdana" panose="020B0604030504040204" pitchFamily="34" charset="0"/>
                    <a:cs typeface="Verdana" panose="020B0604030504040204" pitchFamily="34" charset="0"/>
                  </a:rPr>
                  <a:t>Slice,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,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088" y="5343627"/>
                <a:ext cx="1692622" cy="451298"/>
              </a:xfrm>
              <a:prstGeom prst="rect">
                <a:avLst/>
              </a:prstGeom>
              <a:blipFill>
                <a:blip r:embed="rId13"/>
                <a:stretch>
                  <a:fillRect l="-2985" t="-5556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itle 1">
            <a:extLst>
              <a:ext uri="{FF2B5EF4-FFF2-40B4-BE49-F238E27FC236}">
                <a16:creationId xmlns:a16="http://schemas.microsoft.com/office/drawing/2014/main" id="{10F51B77-F4E5-364C-B785-7ADF254AC406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Speed Estimation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8B6482-5C89-1749-9CA1-3B8DA69116C9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F9FAE-9FA5-B547-BABF-FC143BE1FC3E}"/>
              </a:ext>
            </a:extLst>
          </p:cNvPr>
          <p:cNvGrpSpPr/>
          <p:nvPr/>
        </p:nvGrpSpPr>
        <p:grpSpPr>
          <a:xfrm>
            <a:off x="7878281" y="1363908"/>
            <a:ext cx="3638946" cy="2409722"/>
            <a:chOff x="7892568" y="1335333"/>
            <a:chExt cx="3638946" cy="240972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9CDDDC-ABFA-CC41-8085-70E53437C917}"/>
                </a:ext>
              </a:extLst>
            </p:cNvPr>
            <p:cNvSpPr txBox="1"/>
            <p:nvPr/>
          </p:nvSpPr>
          <p:spPr>
            <a:xfrm>
              <a:off x="7892568" y="3283390"/>
              <a:ext cx="3638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Sinusoid Mask for the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Mixel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3AFB9B3-1D0D-4546-A569-7BC88A8047C8}"/>
                </a:ext>
              </a:extLst>
            </p:cNvPr>
            <p:cNvGrpSpPr/>
            <p:nvPr/>
          </p:nvGrpSpPr>
          <p:grpSpPr>
            <a:xfrm>
              <a:off x="9007077" y="1335333"/>
              <a:ext cx="1409924" cy="1798026"/>
              <a:chOff x="4705958" y="818867"/>
              <a:chExt cx="874613" cy="102647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0D09F01-7B0B-814D-81EF-5F8A6F346C2D}"/>
                  </a:ext>
                </a:extLst>
              </p:cNvPr>
              <p:cNvSpPr/>
              <p:nvPr/>
            </p:nvSpPr>
            <p:spPr>
              <a:xfrm>
                <a:off x="4746210" y="1114512"/>
                <a:ext cx="794118" cy="730826"/>
              </a:xfrm>
              <a:prstGeom prst="rect">
                <a:avLst/>
              </a:prstGeom>
              <a:gradFill flip="none" rotWithShape="1">
                <a:gsLst>
                  <a:gs pos="37500">
                    <a:schemeClr val="bg1"/>
                  </a:gs>
                  <a:gs pos="25000">
                    <a:schemeClr val="tx1"/>
                  </a:gs>
                  <a:gs pos="12500">
                    <a:schemeClr val="bg1"/>
                  </a:gs>
                  <a:gs pos="0">
                    <a:schemeClr val="tx1"/>
                  </a:gs>
                  <a:gs pos="87500">
                    <a:schemeClr val="bg1"/>
                  </a:gs>
                  <a:gs pos="75000">
                    <a:schemeClr val="tx1"/>
                  </a:gs>
                  <a:gs pos="62500">
                    <a:schemeClr val="bg1"/>
                  </a:gs>
                  <a:gs pos="50000">
                    <a:schemeClr val="tx1"/>
                  </a:gs>
                  <a:gs pos="100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E5627EB-14FC-8D47-8DD1-CA0A33B8AD34}"/>
                      </a:ext>
                    </a:extLst>
                  </p:cNvPr>
                  <p:cNvSpPr txBox="1"/>
                  <p:nvPr/>
                </p:nvSpPr>
                <p:spPr>
                  <a:xfrm>
                    <a:off x="4705958" y="818867"/>
                    <a:ext cx="874613" cy="2635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d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5F9C1B99-1EF7-2541-925C-512FB3EBEE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5958" y="818867"/>
                    <a:ext cx="874613" cy="263558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78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815A762-96B9-8749-8F9C-BEBC4CD31078}"/>
              </a:ext>
            </a:extLst>
          </p:cNvPr>
          <p:cNvGrpSpPr/>
          <p:nvPr/>
        </p:nvGrpSpPr>
        <p:grpSpPr>
          <a:xfrm>
            <a:off x="7006022" y="4632724"/>
            <a:ext cx="4716484" cy="1200329"/>
            <a:chOff x="7006022" y="4632724"/>
            <a:chExt cx="4716484" cy="120032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3F8604-7BC5-5949-851E-56E86C5CCDC5}"/>
                </a:ext>
              </a:extLst>
            </p:cNvPr>
            <p:cNvSpPr txBox="1"/>
            <p:nvPr/>
          </p:nvSpPr>
          <p:spPr>
            <a:xfrm>
              <a:off x="7006022" y="4632724"/>
              <a:ext cx="47164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Correlation in Spatial Domain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rPr>
                <a:t> Multiplication in Frequency Domain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FB66E377-F31F-F541-9949-71CF45063737}"/>
                </a:ext>
              </a:extLst>
            </p:cNvPr>
            <p:cNvSpPr/>
            <p:nvPr/>
          </p:nvSpPr>
          <p:spPr>
            <a:xfrm>
              <a:off x="9057678" y="5011689"/>
              <a:ext cx="378047" cy="400110"/>
            </a:xfrm>
            <a:prstGeom prst="upDownArrow">
              <a:avLst>
                <a:gd name="adj1" fmla="val 42442"/>
                <a:gd name="adj2" fmla="val 273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72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6"/>
    </mc:Choice>
    <mc:Fallback xmlns="">
      <p:transition spd="slow" advTm="3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rallelogram 73">
            <a:extLst>
              <a:ext uri="{FF2B5EF4-FFF2-40B4-BE49-F238E27FC236}">
                <a16:creationId xmlns:a16="http://schemas.microsoft.com/office/drawing/2014/main" id="{E3F0F145-449F-6D4F-9235-EB6C5BB9EEFE}"/>
              </a:ext>
            </a:extLst>
          </p:cNvPr>
          <p:cNvSpPr/>
          <p:nvPr/>
        </p:nvSpPr>
        <p:spPr>
          <a:xfrm>
            <a:off x="881921" y="4672653"/>
            <a:ext cx="5697757" cy="1061784"/>
          </a:xfrm>
          <a:custGeom>
            <a:avLst/>
            <a:gdLst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3999847 w 3999847"/>
              <a:gd name="connsiteY2" fmla="*/ 0 h 666607"/>
              <a:gd name="connsiteX3" fmla="*/ 3300236 w 3999847"/>
              <a:gd name="connsiteY3" fmla="*/ 666607 h 666607"/>
              <a:gd name="connsiteX4" fmla="*/ 0 w 3999847"/>
              <a:gd name="connsiteY4" fmla="*/ 666607 h 666607"/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701064 w 3999847"/>
              <a:gd name="connsiteY2" fmla="*/ 6850 h 666607"/>
              <a:gd name="connsiteX3" fmla="*/ 3999847 w 3999847"/>
              <a:gd name="connsiteY3" fmla="*/ 0 h 666607"/>
              <a:gd name="connsiteX4" fmla="*/ 3300236 w 3999847"/>
              <a:gd name="connsiteY4" fmla="*/ 666607 h 666607"/>
              <a:gd name="connsiteX5" fmla="*/ 0 w 3999847"/>
              <a:gd name="connsiteY5" fmla="*/ 666607 h 666607"/>
              <a:gd name="connsiteX0" fmla="*/ 0 w 3999848"/>
              <a:gd name="connsiteY0" fmla="*/ 666607 h 666607"/>
              <a:gd name="connsiteX1" fmla="*/ 699611 w 3999848"/>
              <a:gd name="connsiteY1" fmla="*/ 0 h 666607"/>
              <a:gd name="connsiteX2" fmla="*/ 701064 w 3999848"/>
              <a:gd name="connsiteY2" fmla="*/ 6850 h 666607"/>
              <a:gd name="connsiteX3" fmla="*/ 3999847 w 3999848"/>
              <a:gd name="connsiteY3" fmla="*/ 0 h 666607"/>
              <a:gd name="connsiteX4" fmla="*/ 3999848 w 3999848"/>
              <a:gd name="connsiteY4" fmla="*/ 6850 h 666607"/>
              <a:gd name="connsiteX5" fmla="*/ 3300236 w 3999848"/>
              <a:gd name="connsiteY5" fmla="*/ 666607 h 666607"/>
              <a:gd name="connsiteX6" fmla="*/ 0 w 3999848"/>
              <a:gd name="connsiteY6" fmla="*/ 666607 h 666607"/>
              <a:gd name="connsiteX0" fmla="*/ 0 w 3999848"/>
              <a:gd name="connsiteY0" fmla="*/ 666607 h 678182"/>
              <a:gd name="connsiteX1" fmla="*/ 699611 w 3999848"/>
              <a:gd name="connsiteY1" fmla="*/ 0 h 678182"/>
              <a:gd name="connsiteX2" fmla="*/ 701064 w 3999848"/>
              <a:gd name="connsiteY2" fmla="*/ 6850 h 678182"/>
              <a:gd name="connsiteX3" fmla="*/ 3999847 w 3999848"/>
              <a:gd name="connsiteY3" fmla="*/ 0 h 678182"/>
              <a:gd name="connsiteX4" fmla="*/ 3999848 w 3999848"/>
              <a:gd name="connsiteY4" fmla="*/ 6850 h 678182"/>
              <a:gd name="connsiteX5" fmla="*/ 3300236 w 3999848"/>
              <a:gd name="connsiteY5" fmla="*/ 666607 h 678182"/>
              <a:gd name="connsiteX6" fmla="*/ 3270644 w 3999848"/>
              <a:gd name="connsiteY6" fmla="*/ 678182 h 678182"/>
              <a:gd name="connsiteX7" fmla="*/ 0 w 3999848"/>
              <a:gd name="connsiteY7" fmla="*/ 666607 h 678182"/>
              <a:gd name="connsiteX0" fmla="*/ 0 w 3999848"/>
              <a:gd name="connsiteY0" fmla="*/ 666607 h 678182"/>
              <a:gd name="connsiteX1" fmla="*/ 18157 w 3999848"/>
              <a:gd name="connsiteY1" fmla="*/ 655033 h 678182"/>
              <a:gd name="connsiteX2" fmla="*/ 699611 w 3999848"/>
              <a:gd name="connsiteY2" fmla="*/ 0 h 678182"/>
              <a:gd name="connsiteX3" fmla="*/ 701064 w 3999848"/>
              <a:gd name="connsiteY3" fmla="*/ 6850 h 678182"/>
              <a:gd name="connsiteX4" fmla="*/ 3999847 w 3999848"/>
              <a:gd name="connsiteY4" fmla="*/ 0 h 678182"/>
              <a:gd name="connsiteX5" fmla="*/ 3999848 w 3999848"/>
              <a:gd name="connsiteY5" fmla="*/ 6850 h 678182"/>
              <a:gd name="connsiteX6" fmla="*/ 3300236 w 3999848"/>
              <a:gd name="connsiteY6" fmla="*/ 666607 h 678182"/>
              <a:gd name="connsiteX7" fmla="*/ 3270644 w 3999848"/>
              <a:gd name="connsiteY7" fmla="*/ 678182 h 678182"/>
              <a:gd name="connsiteX8" fmla="*/ 0 w 3999848"/>
              <a:gd name="connsiteY8" fmla="*/ 666607 h 6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9848" h="678182">
                <a:moveTo>
                  <a:pt x="0" y="666607"/>
                </a:moveTo>
                <a:lnTo>
                  <a:pt x="18157" y="655033"/>
                </a:lnTo>
                <a:lnTo>
                  <a:pt x="699611" y="0"/>
                </a:lnTo>
                <a:lnTo>
                  <a:pt x="701064" y="6850"/>
                </a:lnTo>
                <a:lnTo>
                  <a:pt x="3999847" y="0"/>
                </a:lnTo>
                <a:cubicBezTo>
                  <a:pt x="3999847" y="2283"/>
                  <a:pt x="3999848" y="4567"/>
                  <a:pt x="3999848" y="6850"/>
                </a:cubicBezTo>
                <a:lnTo>
                  <a:pt x="3300236" y="666607"/>
                </a:lnTo>
                <a:lnTo>
                  <a:pt x="3270644" y="678182"/>
                </a:lnTo>
                <a:lnTo>
                  <a:pt x="0" y="6666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6FBF7F-E810-2142-BCB0-F72A361D1B71}"/>
              </a:ext>
            </a:extLst>
          </p:cNvPr>
          <p:cNvGrpSpPr/>
          <p:nvPr/>
        </p:nvGrpSpPr>
        <p:grpSpPr>
          <a:xfrm>
            <a:off x="1740359" y="3534714"/>
            <a:ext cx="2115698" cy="1572744"/>
            <a:chOff x="1264854" y="2600200"/>
            <a:chExt cx="3757877" cy="2462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/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2FFE466-B6FE-054D-95EE-DB8C532A744C}"/>
                </a:ext>
              </a:extLst>
            </p:cNvPr>
            <p:cNvCxnSpPr>
              <a:cxnSpLocks/>
              <a:stCxn id="60" idx="3"/>
              <a:endCxn id="45" idx="1"/>
            </p:cNvCxnSpPr>
            <p:nvPr/>
          </p:nvCxnSpPr>
          <p:spPr>
            <a:xfrm flipV="1">
              <a:off x="3459981" y="2913393"/>
              <a:ext cx="645770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CF11DC-AA13-9A44-A464-F5CB861DBE68}"/>
                </a:ext>
              </a:extLst>
            </p:cNvPr>
            <p:cNvCxnSpPr>
              <a:cxnSpLocks/>
              <a:stCxn id="84" idx="1"/>
              <a:endCxn id="83" idx="2"/>
            </p:cNvCxnSpPr>
            <p:nvPr/>
          </p:nvCxnSpPr>
          <p:spPr>
            <a:xfrm flipH="1">
              <a:off x="2135329" y="3204349"/>
              <a:ext cx="163341" cy="3954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386F733-E5CA-C645-87DF-09EAB24A9277}"/>
                </a:ext>
              </a:extLst>
            </p:cNvPr>
            <p:cNvGrpSpPr/>
            <p:nvPr/>
          </p:nvGrpSpPr>
          <p:grpSpPr>
            <a:xfrm>
              <a:off x="1957171" y="3204355"/>
              <a:ext cx="1018572" cy="566619"/>
              <a:chOff x="1876281" y="4068538"/>
              <a:chExt cx="285051" cy="142902"/>
            </a:xfrm>
          </p:grpSpPr>
          <p:sp>
            <p:nvSpPr>
              <p:cNvPr id="83" name="Parallelogram 73">
                <a:extLst>
                  <a:ext uri="{FF2B5EF4-FFF2-40B4-BE49-F238E27FC236}">
                    <a16:creationId xmlns:a16="http://schemas.microsoft.com/office/drawing/2014/main" id="{79AD8745-3058-F142-A2B8-6E413B928BAB}"/>
                  </a:ext>
                </a:extLst>
              </p:cNvPr>
              <p:cNvSpPr/>
              <p:nvPr/>
            </p:nvSpPr>
            <p:spPr>
              <a:xfrm>
                <a:off x="1876281" y="4168235"/>
                <a:ext cx="285051" cy="43205"/>
              </a:xfrm>
              <a:custGeom>
                <a:avLst/>
                <a:gdLst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3999847 w 3999847"/>
                  <a:gd name="connsiteY2" fmla="*/ 0 h 666607"/>
                  <a:gd name="connsiteX3" fmla="*/ 3300236 w 3999847"/>
                  <a:gd name="connsiteY3" fmla="*/ 666607 h 666607"/>
                  <a:gd name="connsiteX4" fmla="*/ 0 w 3999847"/>
                  <a:gd name="connsiteY4" fmla="*/ 666607 h 666607"/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701064 w 3999847"/>
                  <a:gd name="connsiteY2" fmla="*/ 6850 h 666607"/>
                  <a:gd name="connsiteX3" fmla="*/ 3999847 w 3999847"/>
                  <a:gd name="connsiteY3" fmla="*/ 0 h 666607"/>
                  <a:gd name="connsiteX4" fmla="*/ 3300236 w 3999847"/>
                  <a:gd name="connsiteY4" fmla="*/ 666607 h 666607"/>
                  <a:gd name="connsiteX5" fmla="*/ 0 w 3999847"/>
                  <a:gd name="connsiteY5" fmla="*/ 666607 h 666607"/>
                  <a:gd name="connsiteX0" fmla="*/ 0 w 3999848"/>
                  <a:gd name="connsiteY0" fmla="*/ 666607 h 666607"/>
                  <a:gd name="connsiteX1" fmla="*/ 699611 w 3999848"/>
                  <a:gd name="connsiteY1" fmla="*/ 0 h 666607"/>
                  <a:gd name="connsiteX2" fmla="*/ 701064 w 3999848"/>
                  <a:gd name="connsiteY2" fmla="*/ 6850 h 666607"/>
                  <a:gd name="connsiteX3" fmla="*/ 3999847 w 3999848"/>
                  <a:gd name="connsiteY3" fmla="*/ 0 h 666607"/>
                  <a:gd name="connsiteX4" fmla="*/ 3999848 w 3999848"/>
                  <a:gd name="connsiteY4" fmla="*/ 6850 h 666607"/>
                  <a:gd name="connsiteX5" fmla="*/ 3300236 w 3999848"/>
                  <a:gd name="connsiteY5" fmla="*/ 666607 h 666607"/>
                  <a:gd name="connsiteX6" fmla="*/ 0 w 3999848"/>
                  <a:gd name="connsiteY6" fmla="*/ 666607 h 666607"/>
                  <a:gd name="connsiteX0" fmla="*/ 0 w 3999848"/>
                  <a:gd name="connsiteY0" fmla="*/ 666607 h 678182"/>
                  <a:gd name="connsiteX1" fmla="*/ 699611 w 3999848"/>
                  <a:gd name="connsiteY1" fmla="*/ 0 h 678182"/>
                  <a:gd name="connsiteX2" fmla="*/ 701064 w 3999848"/>
                  <a:gd name="connsiteY2" fmla="*/ 6850 h 678182"/>
                  <a:gd name="connsiteX3" fmla="*/ 3999847 w 3999848"/>
                  <a:gd name="connsiteY3" fmla="*/ 0 h 678182"/>
                  <a:gd name="connsiteX4" fmla="*/ 3999848 w 3999848"/>
                  <a:gd name="connsiteY4" fmla="*/ 6850 h 678182"/>
                  <a:gd name="connsiteX5" fmla="*/ 3300236 w 3999848"/>
                  <a:gd name="connsiteY5" fmla="*/ 666607 h 678182"/>
                  <a:gd name="connsiteX6" fmla="*/ 3270644 w 3999848"/>
                  <a:gd name="connsiteY6" fmla="*/ 678182 h 678182"/>
                  <a:gd name="connsiteX7" fmla="*/ 0 w 3999848"/>
                  <a:gd name="connsiteY7" fmla="*/ 666607 h 678182"/>
                  <a:gd name="connsiteX0" fmla="*/ 0 w 3999848"/>
                  <a:gd name="connsiteY0" fmla="*/ 666607 h 678182"/>
                  <a:gd name="connsiteX1" fmla="*/ 18157 w 3999848"/>
                  <a:gd name="connsiteY1" fmla="*/ 655033 h 678182"/>
                  <a:gd name="connsiteX2" fmla="*/ 699611 w 3999848"/>
                  <a:gd name="connsiteY2" fmla="*/ 0 h 678182"/>
                  <a:gd name="connsiteX3" fmla="*/ 701064 w 3999848"/>
                  <a:gd name="connsiteY3" fmla="*/ 6850 h 678182"/>
                  <a:gd name="connsiteX4" fmla="*/ 3999847 w 3999848"/>
                  <a:gd name="connsiteY4" fmla="*/ 0 h 678182"/>
                  <a:gd name="connsiteX5" fmla="*/ 3999848 w 3999848"/>
                  <a:gd name="connsiteY5" fmla="*/ 6850 h 678182"/>
                  <a:gd name="connsiteX6" fmla="*/ 3300236 w 3999848"/>
                  <a:gd name="connsiteY6" fmla="*/ 666607 h 678182"/>
                  <a:gd name="connsiteX7" fmla="*/ 3270644 w 3999848"/>
                  <a:gd name="connsiteY7" fmla="*/ 678182 h 678182"/>
                  <a:gd name="connsiteX8" fmla="*/ 0 w 3999848"/>
                  <a:gd name="connsiteY8" fmla="*/ 666607 h 67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99848" h="678182">
                    <a:moveTo>
                      <a:pt x="0" y="666607"/>
                    </a:moveTo>
                    <a:lnTo>
                      <a:pt x="18157" y="655033"/>
                    </a:lnTo>
                    <a:lnTo>
                      <a:pt x="699611" y="0"/>
                    </a:lnTo>
                    <a:lnTo>
                      <a:pt x="701064" y="6850"/>
                    </a:lnTo>
                    <a:lnTo>
                      <a:pt x="3999847" y="0"/>
                    </a:lnTo>
                    <a:cubicBezTo>
                      <a:pt x="3999847" y="2283"/>
                      <a:pt x="3999848" y="4567"/>
                      <a:pt x="3999848" y="6850"/>
                    </a:cubicBezTo>
                    <a:lnTo>
                      <a:pt x="3300236" y="666607"/>
                    </a:lnTo>
                    <a:lnTo>
                      <a:pt x="3270644" y="678182"/>
                    </a:lnTo>
                    <a:lnTo>
                      <a:pt x="0" y="666607"/>
                    </a:lnTo>
                    <a:close/>
                  </a:path>
                </a:pathLst>
              </a:custGeom>
              <a:gradFill>
                <a:gsLst>
                  <a:gs pos="37500">
                    <a:schemeClr val="bg1"/>
                  </a:gs>
                  <a:gs pos="25000">
                    <a:schemeClr val="tx1"/>
                  </a:gs>
                  <a:gs pos="12500">
                    <a:schemeClr val="bg1"/>
                  </a:gs>
                  <a:gs pos="0">
                    <a:schemeClr val="tx1"/>
                  </a:gs>
                  <a:gs pos="87500">
                    <a:schemeClr val="bg1"/>
                  </a:gs>
                  <a:gs pos="75000">
                    <a:schemeClr val="tx1"/>
                  </a:gs>
                  <a:gs pos="62500">
                    <a:schemeClr val="bg1"/>
                  </a:gs>
                  <a:gs pos="50000">
                    <a:schemeClr val="tx1"/>
                  </a:gs>
                  <a:gs pos="100000">
                    <a:schemeClr val="tx1"/>
                  </a:gs>
                </a:gsLst>
                <a:lin ang="132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Cube 74">
                <a:extLst>
                  <a:ext uri="{FF2B5EF4-FFF2-40B4-BE49-F238E27FC236}">
                    <a16:creationId xmlns:a16="http://schemas.microsoft.com/office/drawing/2014/main" id="{6A7FC706-344B-8543-BF0B-B0F0B09E7B09}"/>
                  </a:ext>
                </a:extLst>
              </p:cNvPr>
              <p:cNvSpPr/>
              <p:nvPr/>
            </p:nvSpPr>
            <p:spPr>
              <a:xfrm>
                <a:off x="1962022" y="4068538"/>
                <a:ext cx="106190" cy="19160"/>
              </a:xfrm>
              <a:custGeom>
                <a:avLst/>
                <a:gdLst>
                  <a:gd name="connsiteX0" fmla="*/ 0 w 978642"/>
                  <a:gd name="connsiteY0" fmla="*/ 91626 h 366504"/>
                  <a:gd name="connsiteX1" fmla="*/ 887016 w 978642"/>
                  <a:gd name="connsiteY1" fmla="*/ 91626 h 366504"/>
                  <a:gd name="connsiteX2" fmla="*/ 887016 w 978642"/>
                  <a:gd name="connsiteY2" fmla="*/ 366504 h 366504"/>
                  <a:gd name="connsiteX3" fmla="*/ 0 w 978642"/>
                  <a:gd name="connsiteY3" fmla="*/ 366504 h 366504"/>
                  <a:gd name="connsiteX4" fmla="*/ 0 w 978642"/>
                  <a:gd name="connsiteY4" fmla="*/ 91626 h 366504"/>
                  <a:gd name="connsiteX0" fmla="*/ 887016 w 978642"/>
                  <a:gd name="connsiteY0" fmla="*/ 91626 h 366504"/>
                  <a:gd name="connsiteX1" fmla="*/ 978642 w 978642"/>
                  <a:gd name="connsiteY1" fmla="*/ 0 h 366504"/>
                  <a:gd name="connsiteX2" fmla="*/ 978642 w 978642"/>
                  <a:gd name="connsiteY2" fmla="*/ 274878 h 366504"/>
                  <a:gd name="connsiteX3" fmla="*/ 887016 w 978642"/>
                  <a:gd name="connsiteY3" fmla="*/ 366504 h 366504"/>
                  <a:gd name="connsiteX4" fmla="*/ 887016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887016 w 978642"/>
                  <a:gd name="connsiteY3" fmla="*/ 91626 h 366504"/>
                  <a:gd name="connsiteX4" fmla="*/ 0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978642 w 978642"/>
                  <a:gd name="connsiteY3" fmla="*/ 274878 h 366504"/>
                  <a:gd name="connsiteX4" fmla="*/ 887016 w 978642"/>
                  <a:gd name="connsiteY4" fmla="*/ 366504 h 366504"/>
                  <a:gd name="connsiteX5" fmla="*/ 0 w 978642"/>
                  <a:gd name="connsiteY5" fmla="*/ 366504 h 366504"/>
                  <a:gd name="connsiteX6" fmla="*/ 0 w 978642"/>
                  <a:gd name="connsiteY6" fmla="*/ 91626 h 366504"/>
                  <a:gd name="connsiteX7" fmla="*/ 0 w 978642"/>
                  <a:gd name="connsiteY7" fmla="*/ 91626 h 366504"/>
                  <a:gd name="connsiteX8" fmla="*/ 887016 w 978642"/>
                  <a:gd name="connsiteY8" fmla="*/ 91626 h 366504"/>
                  <a:gd name="connsiteX9" fmla="*/ 978642 w 978642"/>
                  <a:gd name="connsiteY9" fmla="*/ 0 h 366504"/>
                  <a:gd name="connsiteX10" fmla="*/ 887016 w 978642"/>
                  <a:gd name="connsiteY10" fmla="*/ 91626 h 366504"/>
                  <a:gd name="connsiteX11" fmla="*/ 887016 w 978642"/>
                  <a:gd name="connsiteY11" fmla="*/ 366504 h 36650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0 w 978642"/>
                  <a:gd name="connsiteY6" fmla="*/ 91626 h 384794"/>
                  <a:gd name="connsiteX7" fmla="*/ 0 w 978642"/>
                  <a:gd name="connsiteY7" fmla="*/ 91626 h 384794"/>
                  <a:gd name="connsiteX8" fmla="*/ 887016 w 978642"/>
                  <a:gd name="connsiteY8" fmla="*/ 91626 h 384794"/>
                  <a:gd name="connsiteX9" fmla="*/ 978642 w 978642"/>
                  <a:gd name="connsiteY9" fmla="*/ 0 h 384794"/>
                  <a:gd name="connsiteX10" fmla="*/ 887016 w 978642"/>
                  <a:gd name="connsiteY10" fmla="*/ 91626 h 384794"/>
                  <a:gd name="connsiteX11" fmla="*/ 887016 w 978642"/>
                  <a:gd name="connsiteY11" fmla="*/ 366504 h 384794"/>
                  <a:gd name="connsiteX12" fmla="*/ 862610 w 978642"/>
                  <a:gd name="connsiteY12" fmla="*/ 358846 h 38479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6084 w 978642"/>
                  <a:gd name="connsiteY6" fmla="*/ 370422 h 384794"/>
                  <a:gd name="connsiteX7" fmla="*/ 0 w 978642"/>
                  <a:gd name="connsiteY7" fmla="*/ 91626 h 384794"/>
                  <a:gd name="connsiteX8" fmla="*/ 0 w 978642"/>
                  <a:gd name="connsiteY8" fmla="*/ 91626 h 384794"/>
                  <a:gd name="connsiteX9" fmla="*/ 887016 w 978642"/>
                  <a:gd name="connsiteY9" fmla="*/ 91626 h 384794"/>
                  <a:gd name="connsiteX10" fmla="*/ 978642 w 978642"/>
                  <a:gd name="connsiteY10" fmla="*/ 0 h 384794"/>
                  <a:gd name="connsiteX11" fmla="*/ 887016 w 978642"/>
                  <a:gd name="connsiteY11" fmla="*/ 91626 h 384794"/>
                  <a:gd name="connsiteX12" fmla="*/ 887016 w 978642"/>
                  <a:gd name="connsiteY12" fmla="*/ 366504 h 384794"/>
                  <a:gd name="connsiteX13" fmla="*/ 862610 w 978642"/>
                  <a:gd name="connsiteY13" fmla="*/ 358846 h 384794"/>
                  <a:gd name="connsiteX0" fmla="*/ 0 w 989932"/>
                  <a:gd name="connsiteY0" fmla="*/ 91626 h 384794"/>
                  <a:gd name="connsiteX1" fmla="*/ 887016 w 989932"/>
                  <a:gd name="connsiteY1" fmla="*/ 91626 h 384794"/>
                  <a:gd name="connsiteX2" fmla="*/ 887016 w 989932"/>
                  <a:gd name="connsiteY2" fmla="*/ 366504 h 384794"/>
                  <a:gd name="connsiteX3" fmla="*/ 0 w 989932"/>
                  <a:gd name="connsiteY3" fmla="*/ 366504 h 384794"/>
                  <a:gd name="connsiteX4" fmla="*/ 0 w 989932"/>
                  <a:gd name="connsiteY4" fmla="*/ 91626 h 384794"/>
                  <a:gd name="connsiteX0" fmla="*/ 887016 w 989932"/>
                  <a:gd name="connsiteY0" fmla="*/ 91626 h 384794"/>
                  <a:gd name="connsiteX1" fmla="*/ 978642 w 989932"/>
                  <a:gd name="connsiteY1" fmla="*/ 0 h 384794"/>
                  <a:gd name="connsiteX2" fmla="*/ 978642 w 989932"/>
                  <a:gd name="connsiteY2" fmla="*/ 274878 h 384794"/>
                  <a:gd name="connsiteX3" fmla="*/ 887016 w 989932"/>
                  <a:gd name="connsiteY3" fmla="*/ 366504 h 384794"/>
                  <a:gd name="connsiteX4" fmla="*/ 887016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887016 w 989932"/>
                  <a:gd name="connsiteY3" fmla="*/ 91626 h 384794"/>
                  <a:gd name="connsiteX4" fmla="*/ 0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978642 w 989932"/>
                  <a:gd name="connsiteY3" fmla="*/ 274878 h 384794"/>
                  <a:gd name="connsiteX4" fmla="*/ 989932 w 989932"/>
                  <a:gd name="connsiteY4" fmla="*/ 277824 h 384794"/>
                  <a:gd name="connsiteX5" fmla="*/ 887016 w 989932"/>
                  <a:gd name="connsiteY5" fmla="*/ 366504 h 384794"/>
                  <a:gd name="connsiteX6" fmla="*/ 0 w 989932"/>
                  <a:gd name="connsiteY6" fmla="*/ 366504 h 384794"/>
                  <a:gd name="connsiteX7" fmla="*/ 6084 w 989932"/>
                  <a:gd name="connsiteY7" fmla="*/ 370422 h 384794"/>
                  <a:gd name="connsiteX8" fmla="*/ 0 w 989932"/>
                  <a:gd name="connsiteY8" fmla="*/ 91626 h 384794"/>
                  <a:gd name="connsiteX9" fmla="*/ 0 w 989932"/>
                  <a:gd name="connsiteY9" fmla="*/ 91626 h 384794"/>
                  <a:gd name="connsiteX10" fmla="*/ 887016 w 989932"/>
                  <a:gd name="connsiteY10" fmla="*/ 91626 h 384794"/>
                  <a:gd name="connsiteX11" fmla="*/ 978642 w 989932"/>
                  <a:gd name="connsiteY11" fmla="*/ 0 h 384794"/>
                  <a:gd name="connsiteX12" fmla="*/ 887016 w 989932"/>
                  <a:gd name="connsiteY12" fmla="*/ 91626 h 384794"/>
                  <a:gd name="connsiteX13" fmla="*/ 887016 w 989932"/>
                  <a:gd name="connsiteY13" fmla="*/ 366504 h 384794"/>
                  <a:gd name="connsiteX14" fmla="*/ 862610 w 989932"/>
                  <a:gd name="connsiteY14" fmla="*/ 358846 h 38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932" h="384794" stroke="0" extrusionOk="0"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0" y="91626"/>
                    </a:lnTo>
                    <a:close/>
                  </a:path>
                  <a:path w="989932" h="384794" fill="darkenLess" stroke="0" extrusionOk="0">
                    <a:moveTo>
                      <a:pt x="887016" y="91626"/>
                    </a:move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887016" y="366504"/>
                    </a:lnTo>
                    <a:lnTo>
                      <a:pt x="887016" y="91626"/>
                    </a:lnTo>
                    <a:close/>
                  </a:path>
                  <a:path w="989932" h="384794" fill="lightenLess" stroke="0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887016" y="91626"/>
                    </a:lnTo>
                    <a:lnTo>
                      <a:pt x="0" y="91626"/>
                    </a:lnTo>
                    <a:close/>
                  </a:path>
                  <a:path w="989932" h="384794" fill="none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989932" y="277824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6084" y="370422"/>
                    </a:lnTo>
                    <a:lnTo>
                      <a:pt x="0" y="91626"/>
                    </a:lnTo>
                    <a:close/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978642" y="0"/>
                    </a:lnTo>
                    <a:moveTo>
                      <a:pt x="887016" y="91626"/>
                    </a:moveTo>
                    <a:lnTo>
                      <a:pt x="887016" y="366504"/>
                    </a:lnTo>
                    <a:cubicBezTo>
                      <a:pt x="882948" y="411041"/>
                      <a:pt x="867695" y="360441"/>
                      <a:pt x="862610" y="35884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3D4DE3-FD5F-0448-92A6-64164DF4E8A7}"/>
                </a:ext>
              </a:extLst>
            </p:cNvPr>
            <p:cNvCxnSpPr>
              <a:cxnSpLocks/>
              <a:stCxn id="84" idx="0"/>
              <a:endCxn id="83" idx="0"/>
            </p:cNvCxnSpPr>
            <p:nvPr/>
          </p:nvCxnSpPr>
          <p:spPr>
            <a:xfrm flipH="1">
              <a:off x="1957171" y="3222439"/>
              <a:ext cx="306378" cy="5457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F9C1733-E6E5-C042-BD88-7D5A1CF65BDF}"/>
                </a:ext>
              </a:extLst>
            </p:cNvPr>
            <p:cNvCxnSpPr>
              <a:cxnSpLocks/>
              <a:stCxn id="84" idx="10"/>
              <a:endCxn id="83" idx="7"/>
            </p:cNvCxnSpPr>
            <p:nvPr/>
          </p:nvCxnSpPr>
          <p:spPr>
            <a:xfrm>
              <a:off x="2603549" y="3222439"/>
              <a:ext cx="186500" cy="5486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D021DCD-255D-5D4D-A97D-0FEAE8819546}"/>
                </a:ext>
              </a:extLst>
            </p:cNvPr>
            <p:cNvCxnSpPr>
              <a:cxnSpLocks/>
              <a:stCxn id="84" idx="2"/>
              <a:endCxn id="83" idx="5"/>
            </p:cNvCxnSpPr>
            <p:nvPr/>
          </p:nvCxnSpPr>
          <p:spPr>
            <a:xfrm>
              <a:off x="2638669" y="3204349"/>
              <a:ext cx="337074" cy="397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arallelogram 73">
              <a:extLst>
                <a:ext uri="{FF2B5EF4-FFF2-40B4-BE49-F238E27FC236}">
                  <a16:creationId xmlns:a16="http://schemas.microsoft.com/office/drawing/2014/main" id="{E311D181-15DC-0543-A471-23AB4949A2C9}"/>
                </a:ext>
              </a:extLst>
            </p:cNvPr>
            <p:cNvSpPr/>
            <p:nvPr/>
          </p:nvSpPr>
          <p:spPr>
            <a:xfrm>
              <a:off x="1264854" y="4543739"/>
              <a:ext cx="2480232" cy="518647"/>
            </a:xfrm>
            <a:custGeom>
              <a:avLst/>
              <a:gdLst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3999847 w 3999847"/>
                <a:gd name="connsiteY2" fmla="*/ 0 h 666607"/>
                <a:gd name="connsiteX3" fmla="*/ 3300236 w 3999847"/>
                <a:gd name="connsiteY3" fmla="*/ 666607 h 666607"/>
                <a:gd name="connsiteX4" fmla="*/ 0 w 3999847"/>
                <a:gd name="connsiteY4" fmla="*/ 666607 h 666607"/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701064 w 3999847"/>
                <a:gd name="connsiteY2" fmla="*/ 6850 h 666607"/>
                <a:gd name="connsiteX3" fmla="*/ 3999847 w 3999847"/>
                <a:gd name="connsiteY3" fmla="*/ 0 h 666607"/>
                <a:gd name="connsiteX4" fmla="*/ 3300236 w 3999847"/>
                <a:gd name="connsiteY4" fmla="*/ 666607 h 666607"/>
                <a:gd name="connsiteX5" fmla="*/ 0 w 3999847"/>
                <a:gd name="connsiteY5" fmla="*/ 666607 h 666607"/>
                <a:gd name="connsiteX0" fmla="*/ 0 w 3999848"/>
                <a:gd name="connsiteY0" fmla="*/ 666607 h 666607"/>
                <a:gd name="connsiteX1" fmla="*/ 699611 w 3999848"/>
                <a:gd name="connsiteY1" fmla="*/ 0 h 666607"/>
                <a:gd name="connsiteX2" fmla="*/ 701064 w 3999848"/>
                <a:gd name="connsiteY2" fmla="*/ 6850 h 666607"/>
                <a:gd name="connsiteX3" fmla="*/ 3999847 w 3999848"/>
                <a:gd name="connsiteY3" fmla="*/ 0 h 666607"/>
                <a:gd name="connsiteX4" fmla="*/ 3999848 w 3999848"/>
                <a:gd name="connsiteY4" fmla="*/ 6850 h 666607"/>
                <a:gd name="connsiteX5" fmla="*/ 3300236 w 3999848"/>
                <a:gd name="connsiteY5" fmla="*/ 666607 h 666607"/>
                <a:gd name="connsiteX6" fmla="*/ 0 w 3999848"/>
                <a:gd name="connsiteY6" fmla="*/ 666607 h 666607"/>
                <a:gd name="connsiteX0" fmla="*/ 0 w 3999848"/>
                <a:gd name="connsiteY0" fmla="*/ 666607 h 678182"/>
                <a:gd name="connsiteX1" fmla="*/ 699611 w 3999848"/>
                <a:gd name="connsiteY1" fmla="*/ 0 h 678182"/>
                <a:gd name="connsiteX2" fmla="*/ 701064 w 3999848"/>
                <a:gd name="connsiteY2" fmla="*/ 6850 h 678182"/>
                <a:gd name="connsiteX3" fmla="*/ 3999847 w 3999848"/>
                <a:gd name="connsiteY3" fmla="*/ 0 h 678182"/>
                <a:gd name="connsiteX4" fmla="*/ 3999848 w 3999848"/>
                <a:gd name="connsiteY4" fmla="*/ 6850 h 678182"/>
                <a:gd name="connsiteX5" fmla="*/ 3300236 w 3999848"/>
                <a:gd name="connsiteY5" fmla="*/ 666607 h 678182"/>
                <a:gd name="connsiteX6" fmla="*/ 3270644 w 3999848"/>
                <a:gd name="connsiteY6" fmla="*/ 678182 h 678182"/>
                <a:gd name="connsiteX7" fmla="*/ 0 w 3999848"/>
                <a:gd name="connsiteY7" fmla="*/ 666607 h 678182"/>
                <a:gd name="connsiteX0" fmla="*/ 0 w 3999848"/>
                <a:gd name="connsiteY0" fmla="*/ 666607 h 678182"/>
                <a:gd name="connsiteX1" fmla="*/ 18157 w 3999848"/>
                <a:gd name="connsiteY1" fmla="*/ 655033 h 678182"/>
                <a:gd name="connsiteX2" fmla="*/ 699611 w 3999848"/>
                <a:gd name="connsiteY2" fmla="*/ 0 h 678182"/>
                <a:gd name="connsiteX3" fmla="*/ 701064 w 3999848"/>
                <a:gd name="connsiteY3" fmla="*/ 6850 h 678182"/>
                <a:gd name="connsiteX4" fmla="*/ 3999847 w 3999848"/>
                <a:gd name="connsiteY4" fmla="*/ 0 h 678182"/>
                <a:gd name="connsiteX5" fmla="*/ 3999848 w 3999848"/>
                <a:gd name="connsiteY5" fmla="*/ 6850 h 678182"/>
                <a:gd name="connsiteX6" fmla="*/ 3300236 w 3999848"/>
                <a:gd name="connsiteY6" fmla="*/ 666607 h 678182"/>
                <a:gd name="connsiteX7" fmla="*/ 3270644 w 3999848"/>
                <a:gd name="connsiteY7" fmla="*/ 678182 h 678182"/>
                <a:gd name="connsiteX8" fmla="*/ 0 w 3999848"/>
                <a:gd name="connsiteY8" fmla="*/ 666607 h 67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9848" h="678182">
                  <a:moveTo>
                    <a:pt x="0" y="666607"/>
                  </a:moveTo>
                  <a:lnTo>
                    <a:pt x="18157" y="655033"/>
                  </a:lnTo>
                  <a:lnTo>
                    <a:pt x="699611" y="0"/>
                  </a:lnTo>
                  <a:lnTo>
                    <a:pt x="701064" y="6850"/>
                  </a:lnTo>
                  <a:lnTo>
                    <a:pt x="3999847" y="0"/>
                  </a:lnTo>
                  <a:cubicBezTo>
                    <a:pt x="3999847" y="2283"/>
                    <a:pt x="3999848" y="4567"/>
                    <a:pt x="3999848" y="6850"/>
                  </a:cubicBezTo>
                  <a:lnTo>
                    <a:pt x="3300236" y="666607"/>
                  </a:lnTo>
                  <a:lnTo>
                    <a:pt x="3270644" y="678182"/>
                  </a:lnTo>
                  <a:lnTo>
                    <a:pt x="0" y="66660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99000"/>
                  </a:schemeClr>
                </a:gs>
                <a:gs pos="11000">
                  <a:schemeClr val="bg1">
                    <a:alpha val="50000"/>
                  </a:schemeClr>
                </a:gs>
                <a:gs pos="87500">
                  <a:schemeClr val="bg1">
                    <a:alpha val="50000"/>
                  </a:schemeClr>
                </a:gs>
                <a:gs pos="75000">
                  <a:schemeClr val="tx1"/>
                </a:gs>
                <a:gs pos="62000">
                  <a:schemeClr val="bg1">
                    <a:alpha val="50000"/>
                  </a:schemeClr>
                </a:gs>
                <a:gs pos="50000">
                  <a:srgbClr val="000000"/>
                </a:gs>
                <a:gs pos="37000">
                  <a:schemeClr val="bg1">
                    <a:alpha val="50000"/>
                  </a:schemeClr>
                </a:gs>
                <a:gs pos="25000">
                  <a:schemeClr val="tx1"/>
                </a:gs>
                <a:gs pos="100000">
                  <a:schemeClr val="tx1"/>
                </a:gs>
              </a:gsLst>
              <a:lin ang="1260000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0384CB-3865-2147-B86E-39357B29BE59}"/>
                </a:ext>
              </a:extLst>
            </p:cNvPr>
            <p:cNvSpPr txBox="1"/>
            <p:nvPr/>
          </p:nvSpPr>
          <p:spPr>
            <a:xfrm>
              <a:off x="1528804" y="2624293"/>
              <a:ext cx="1931176" cy="578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Mixel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8009A68-67DC-1447-A87A-C8DDE3B73651}"/>
                </a:ext>
              </a:extLst>
            </p:cNvPr>
            <p:cNvSpPr/>
            <p:nvPr/>
          </p:nvSpPr>
          <p:spPr>
            <a:xfrm>
              <a:off x="2448672" y="4774854"/>
              <a:ext cx="45720" cy="491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/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277149F-688E-F24A-B1B2-2098F71C2F38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12" y="3279783"/>
              <a:ext cx="10131" cy="14773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8FA7D67-0812-F144-8811-5A2E669066EE}"/>
                </a:ext>
              </a:extLst>
            </p:cNvPr>
            <p:cNvCxnSpPr>
              <a:cxnSpLocks/>
              <a:stCxn id="84" idx="10"/>
              <a:endCxn id="79" idx="7"/>
            </p:cNvCxnSpPr>
            <p:nvPr/>
          </p:nvCxnSpPr>
          <p:spPr>
            <a:xfrm>
              <a:off x="2603547" y="3222441"/>
              <a:ext cx="689373" cy="183994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636351A-79CA-584F-9A11-FEEA18D8E604}"/>
                </a:ext>
              </a:extLst>
            </p:cNvPr>
            <p:cNvCxnSpPr>
              <a:cxnSpLocks/>
              <a:stCxn id="84" idx="2"/>
              <a:endCxn id="79" idx="5"/>
            </p:cNvCxnSpPr>
            <p:nvPr/>
          </p:nvCxnSpPr>
          <p:spPr>
            <a:xfrm>
              <a:off x="2638668" y="3204350"/>
              <a:ext cx="1106417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EDCCA55-53D4-3B49-B577-F16BDF821312}"/>
                </a:ext>
              </a:extLst>
            </p:cNvPr>
            <p:cNvCxnSpPr>
              <a:cxnSpLocks/>
              <a:stCxn id="84" idx="0"/>
              <a:endCxn id="79" idx="0"/>
            </p:cNvCxnSpPr>
            <p:nvPr/>
          </p:nvCxnSpPr>
          <p:spPr>
            <a:xfrm flipH="1">
              <a:off x="1264854" y="3222441"/>
              <a:ext cx="998693" cy="183109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9D9C13B-C20F-4D47-BDE1-86E132357D4A}"/>
                </a:ext>
              </a:extLst>
            </p:cNvPr>
            <p:cNvCxnSpPr>
              <a:cxnSpLocks/>
              <a:stCxn id="84" idx="1"/>
              <a:endCxn id="79" idx="3"/>
            </p:cNvCxnSpPr>
            <p:nvPr/>
          </p:nvCxnSpPr>
          <p:spPr>
            <a:xfrm flipH="1">
              <a:off x="1699570" y="3204350"/>
              <a:ext cx="599098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/>
              <p:nvPr/>
            </p:nvSpPr>
            <p:spPr>
              <a:xfrm>
                <a:off x="1545375" y="5184420"/>
                <a:ext cx="1692622" cy="45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Verdana" panose="020B0604030504040204" pitchFamily="34" charset="0"/>
                    <a:cs typeface="Verdana" panose="020B0604030504040204" pitchFamily="34" charset="0"/>
                  </a:rPr>
                  <a:t>Slice,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,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75" y="5184420"/>
                <a:ext cx="1692622" cy="451298"/>
              </a:xfrm>
              <a:prstGeom prst="rect">
                <a:avLst/>
              </a:prstGeom>
              <a:blipFill>
                <a:blip r:embed="rId6"/>
                <a:stretch>
                  <a:fillRect l="-2985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CD0D4E4B-6268-CE4A-8308-E4C55F1D5B72}"/>
              </a:ext>
            </a:extLst>
          </p:cNvPr>
          <p:cNvGrpSpPr/>
          <p:nvPr/>
        </p:nvGrpSpPr>
        <p:grpSpPr>
          <a:xfrm>
            <a:off x="1090342" y="1606047"/>
            <a:ext cx="5680824" cy="1757824"/>
            <a:chOff x="6136265" y="3468597"/>
            <a:chExt cx="1562306" cy="1757824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EC88433-D475-4942-B3E1-B7F44833F388}"/>
                </a:ext>
              </a:extLst>
            </p:cNvPr>
            <p:cNvCxnSpPr>
              <a:cxnSpLocks/>
            </p:cNvCxnSpPr>
            <p:nvPr/>
          </p:nvCxnSpPr>
          <p:spPr>
            <a:xfrm>
              <a:off x="6213003" y="4836387"/>
              <a:ext cx="1485568" cy="64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8465BE6-5741-2F42-8F5C-E90E54AE4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108" y="3468597"/>
              <a:ext cx="0" cy="13677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2413B16-8E0B-9247-9A8A-C8F0765D02BB}"/>
                </a:ext>
              </a:extLst>
            </p:cNvPr>
            <p:cNvSpPr txBox="1"/>
            <p:nvPr/>
          </p:nvSpPr>
          <p:spPr>
            <a:xfrm>
              <a:off x="6136265" y="4857089"/>
              <a:ext cx="86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69492B-F1EC-4E47-9E69-809AE333CE8D}"/>
              </a:ext>
            </a:extLst>
          </p:cNvPr>
          <p:cNvGrpSpPr/>
          <p:nvPr/>
        </p:nvGrpSpPr>
        <p:grpSpPr>
          <a:xfrm>
            <a:off x="1579141" y="1855707"/>
            <a:ext cx="4718244" cy="1121939"/>
            <a:chOff x="1599963" y="1316282"/>
            <a:chExt cx="4718244" cy="13716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0D8FA7-20BE-1F4F-9EE3-A4C8F8637270}"/>
                </a:ext>
              </a:extLst>
            </p:cNvPr>
            <p:cNvCxnSpPr>
              <a:cxnSpLocks/>
            </p:cNvCxnSpPr>
            <p:nvPr/>
          </p:nvCxnSpPr>
          <p:spPr>
            <a:xfrm>
              <a:off x="1599963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95B4437-5A20-2F41-AA7A-E49E2F6AB477}"/>
                </a:ext>
              </a:extLst>
            </p:cNvPr>
            <p:cNvCxnSpPr>
              <a:cxnSpLocks/>
            </p:cNvCxnSpPr>
            <p:nvPr/>
          </p:nvCxnSpPr>
          <p:spPr>
            <a:xfrm>
              <a:off x="2096621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96B5BD-976B-A44C-B882-5C7E3C43F119}"/>
                </a:ext>
              </a:extLst>
            </p:cNvPr>
            <p:cNvCxnSpPr>
              <a:cxnSpLocks/>
            </p:cNvCxnSpPr>
            <p:nvPr/>
          </p:nvCxnSpPr>
          <p:spPr>
            <a:xfrm>
              <a:off x="2593279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476958F-DEA9-444E-A494-835E3EAA9250}"/>
                </a:ext>
              </a:extLst>
            </p:cNvPr>
            <p:cNvCxnSpPr>
              <a:cxnSpLocks/>
            </p:cNvCxnSpPr>
            <p:nvPr/>
          </p:nvCxnSpPr>
          <p:spPr>
            <a:xfrm>
              <a:off x="1848292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879C1CC-E90E-0E4D-9983-861E9014942D}"/>
                </a:ext>
              </a:extLst>
            </p:cNvPr>
            <p:cNvCxnSpPr>
              <a:cxnSpLocks/>
            </p:cNvCxnSpPr>
            <p:nvPr/>
          </p:nvCxnSpPr>
          <p:spPr>
            <a:xfrm>
              <a:off x="2344950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B12131-CBE6-C947-9BEC-09CFD4D5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841608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232A44F-E0DD-AE4A-ADBE-4D9A37F3762F}"/>
                </a:ext>
              </a:extLst>
            </p:cNvPr>
            <p:cNvCxnSpPr>
              <a:cxnSpLocks/>
            </p:cNvCxnSpPr>
            <p:nvPr/>
          </p:nvCxnSpPr>
          <p:spPr>
            <a:xfrm>
              <a:off x="308993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8B2561-E7EC-E949-9483-5DF90319C840}"/>
                </a:ext>
              </a:extLst>
            </p:cNvPr>
            <p:cNvCxnSpPr>
              <a:cxnSpLocks/>
            </p:cNvCxnSpPr>
            <p:nvPr/>
          </p:nvCxnSpPr>
          <p:spPr>
            <a:xfrm>
              <a:off x="3338266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15CA00D-23F9-7745-A9B5-FD9CD828EEB0}"/>
                </a:ext>
              </a:extLst>
            </p:cNvPr>
            <p:cNvCxnSpPr>
              <a:cxnSpLocks/>
            </p:cNvCxnSpPr>
            <p:nvPr/>
          </p:nvCxnSpPr>
          <p:spPr>
            <a:xfrm>
              <a:off x="3586595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D18EDE8-2708-E244-9137-2C8FF7EAF3F3}"/>
                </a:ext>
              </a:extLst>
            </p:cNvPr>
            <p:cNvCxnSpPr>
              <a:cxnSpLocks/>
            </p:cNvCxnSpPr>
            <p:nvPr/>
          </p:nvCxnSpPr>
          <p:spPr>
            <a:xfrm>
              <a:off x="3834924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94D53F-B9F5-864A-9EFC-08F5161DAAFC}"/>
                </a:ext>
              </a:extLst>
            </p:cNvPr>
            <p:cNvCxnSpPr>
              <a:cxnSpLocks/>
            </p:cNvCxnSpPr>
            <p:nvPr/>
          </p:nvCxnSpPr>
          <p:spPr>
            <a:xfrm>
              <a:off x="4083253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D2AF47C-6191-644B-AFB3-8369C49779F1}"/>
                </a:ext>
              </a:extLst>
            </p:cNvPr>
            <p:cNvCxnSpPr>
              <a:cxnSpLocks/>
            </p:cNvCxnSpPr>
            <p:nvPr/>
          </p:nvCxnSpPr>
          <p:spPr>
            <a:xfrm>
              <a:off x="4331582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55E15F-DDBD-2A41-A45D-09462212AE0E}"/>
                </a:ext>
              </a:extLst>
            </p:cNvPr>
            <p:cNvCxnSpPr>
              <a:cxnSpLocks/>
            </p:cNvCxnSpPr>
            <p:nvPr/>
          </p:nvCxnSpPr>
          <p:spPr>
            <a:xfrm>
              <a:off x="4579911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A46D13-34B3-CF4F-A5A2-11D4907F2FEC}"/>
                </a:ext>
              </a:extLst>
            </p:cNvPr>
            <p:cNvCxnSpPr>
              <a:cxnSpLocks/>
            </p:cNvCxnSpPr>
            <p:nvPr/>
          </p:nvCxnSpPr>
          <p:spPr>
            <a:xfrm>
              <a:off x="4828240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8F65C16-2F93-D74F-B45B-B33DB47EEB1D}"/>
                </a:ext>
              </a:extLst>
            </p:cNvPr>
            <p:cNvCxnSpPr>
              <a:cxnSpLocks/>
            </p:cNvCxnSpPr>
            <p:nvPr/>
          </p:nvCxnSpPr>
          <p:spPr>
            <a:xfrm>
              <a:off x="5076569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A1003E4-1693-5F46-AD7B-702DDD55F39E}"/>
                </a:ext>
              </a:extLst>
            </p:cNvPr>
            <p:cNvCxnSpPr>
              <a:cxnSpLocks/>
            </p:cNvCxnSpPr>
            <p:nvPr/>
          </p:nvCxnSpPr>
          <p:spPr>
            <a:xfrm>
              <a:off x="5324898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5EA8E5B-63D0-9E4C-AEB5-0AEC2069DE68}"/>
                </a:ext>
              </a:extLst>
            </p:cNvPr>
            <p:cNvCxnSpPr>
              <a:cxnSpLocks/>
            </p:cNvCxnSpPr>
            <p:nvPr/>
          </p:nvCxnSpPr>
          <p:spPr>
            <a:xfrm>
              <a:off x="557322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2A90C70-BAC1-B048-8140-24DD9105DED7}"/>
                </a:ext>
              </a:extLst>
            </p:cNvPr>
            <p:cNvCxnSpPr>
              <a:cxnSpLocks/>
            </p:cNvCxnSpPr>
            <p:nvPr/>
          </p:nvCxnSpPr>
          <p:spPr>
            <a:xfrm>
              <a:off x="5821556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0F4E26B-598D-4146-B5AD-56763553D5CD}"/>
                </a:ext>
              </a:extLst>
            </p:cNvPr>
            <p:cNvCxnSpPr>
              <a:cxnSpLocks/>
            </p:cNvCxnSpPr>
            <p:nvPr/>
          </p:nvCxnSpPr>
          <p:spPr>
            <a:xfrm>
              <a:off x="6069885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761AB27-82B5-CD48-9377-D560054644A9}"/>
                </a:ext>
              </a:extLst>
            </p:cNvPr>
            <p:cNvCxnSpPr>
              <a:cxnSpLocks/>
            </p:cNvCxnSpPr>
            <p:nvPr/>
          </p:nvCxnSpPr>
          <p:spPr>
            <a:xfrm>
              <a:off x="631820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B0439A-8495-4E42-919A-FA31A6E7FF64}"/>
                  </a:ext>
                </a:extLst>
              </p:cNvPr>
              <p:cNvSpPr txBox="1"/>
              <p:nvPr/>
            </p:nvSpPr>
            <p:spPr>
              <a:xfrm>
                <a:off x="2127623" y="2988935"/>
                <a:ext cx="37437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 of measurements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B0439A-8495-4E42-919A-FA31A6E7F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623" y="2988935"/>
                <a:ext cx="3743717" cy="400110"/>
              </a:xfrm>
              <a:prstGeom prst="rect">
                <a:avLst/>
              </a:prstGeom>
              <a:blipFill>
                <a:blip r:embed="rId7"/>
                <a:stretch>
                  <a:fillRect l="-2041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4856DA-8865-2C4B-BC02-4B16812FD3E5}"/>
                  </a:ext>
                </a:extLst>
              </p:cNvPr>
              <p:cNvSpPr/>
              <p:nvPr/>
            </p:nvSpPr>
            <p:spPr>
              <a:xfrm>
                <a:off x="690431" y="1491701"/>
                <a:ext cx="675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4856DA-8865-2C4B-BC02-4B16812FD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31" y="1491701"/>
                <a:ext cx="67524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 49">
            <a:extLst>
              <a:ext uri="{FF2B5EF4-FFF2-40B4-BE49-F238E27FC236}">
                <a16:creationId xmlns:a16="http://schemas.microsoft.com/office/drawing/2014/main" id="{7853E103-87D7-9B46-A5A1-CB86E626CAEF}"/>
              </a:ext>
            </a:extLst>
          </p:cNvPr>
          <p:cNvSpPr/>
          <p:nvPr/>
        </p:nvSpPr>
        <p:spPr>
          <a:xfrm>
            <a:off x="1373688" y="1861362"/>
            <a:ext cx="4969417" cy="1119244"/>
          </a:xfrm>
          <a:custGeom>
            <a:avLst/>
            <a:gdLst>
              <a:gd name="connsiteX0" fmla="*/ 0 w 2326511"/>
              <a:gd name="connsiteY0" fmla="*/ 1987934 h 1987934"/>
              <a:gd name="connsiteX1" fmla="*/ 289367 w 2326511"/>
              <a:gd name="connsiteY1" fmla="*/ 668420 h 1987934"/>
              <a:gd name="connsiteX2" fmla="*/ 844952 w 2326511"/>
              <a:gd name="connsiteY2" fmla="*/ 749443 h 1987934"/>
              <a:gd name="connsiteX3" fmla="*/ 1111170 w 2326511"/>
              <a:gd name="connsiteY3" fmla="*/ 20238 h 1987934"/>
              <a:gd name="connsiteX4" fmla="*/ 1794076 w 2326511"/>
              <a:gd name="connsiteY4" fmla="*/ 1675418 h 1987934"/>
              <a:gd name="connsiteX5" fmla="*/ 2326511 w 2326511"/>
              <a:gd name="connsiteY5" fmla="*/ 344329 h 1987934"/>
              <a:gd name="connsiteX0" fmla="*/ 0 w 2326511"/>
              <a:gd name="connsiteY0" fmla="*/ 1972769 h 1972769"/>
              <a:gd name="connsiteX1" fmla="*/ 289367 w 2326511"/>
              <a:gd name="connsiteY1" fmla="*/ 653255 h 1972769"/>
              <a:gd name="connsiteX2" fmla="*/ 844952 w 2326511"/>
              <a:gd name="connsiteY2" fmla="*/ 1127817 h 1972769"/>
              <a:gd name="connsiteX3" fmla="*/ 1111170 w 2326511"/>
              <a:gd name="connsiteY3" fmla="*/ 5073 h 1972769"/>
              <a:gd name="connsiteX4" fmla="*/ 1794076 w 2326511"/>
              <a:gd name="connsiteY4" fmla="*/ 1660253 h 1972769"/>
              <a:gd name="connsiteX5" fmla="*/ 2326511 w 2326511"/>
              <a:gd name="connsiteY5" fmla="*/ 329164 h 1972769"/>
              <a:gd name="connsiteX0" fmla="*/ 0 w 2326511"/>
              <a:gd name="connsiteY0" fmla="*/ 1972712 h 1972712"/>
              <a:gd name="connsiteX1" fmla="*/ 439838 w 2326511"/>
              <a:gd name="connsiteY1" fmla="*/ 572175 h 1972712"/>
              <a:gd name="connsiteX2" fmla="*/ 844952 w 2326511"/>
              <a:gd name="connsiteY2" fmla="*/ 1127760 h 1972712"/>
              <a:gd name="connsiteX3" fmla="*/ 1111170 w 2326511"/>
              <a:gd name="connsiteY3" fmla="*/ 5016 h 1972712"/>
              <a:gd name="connsiteX4" fmla="*/ 1794076 w 2326511"/>
              <a:gd name="connsiteY4" fmla="*/ 1660196 h 1972712"/>
              <a:gd name="connsiteX5" fmla="*/ 2326511 w 2326511"/>
              <a:gd name="connsiteY5" fmla="*/ 329107 h 1972712"/>
              <a:gd name="connsiteX0" fmla="*/ 0 w 2326511"/>
              <a:gd name="connsiteY0" fmla="*/ 1972712 h 1972712"/>
              <a:gd name="connsiteX1" fmla="*/ 601884 w 2326511"/>
              <a:gd name="connsiteY1" fmla="*/ 572175 h 1972712"/>
              <a:gd name="connsiteX2" fmla="*/ 844952 w 2326511"/>
              <a:gd name="connsiteY2" fmla="*/ 1127760 h 1972712"/>
              <a:gd name="connsiteX3" fmla="*/ 1111170 w 2326511"/>
              <a:gd name="connsiteY3" fmla="*/ 5016 h 1972712"/>
              <a:gd name="connsiteX4" fmla="*/ 1794076 w 2326511"/>
              <a:gd name="connsiteY4" fmla="*/ 1660196 h 1972712"/>
              <a:gd name="connsiteX5" fmla="*/ 2326511 w 2326511"/>
              <a:gd name="connsiteY5" fmla="*/ 329107 h 1972712"/>
              <a:gd name="connsiteX0" fmla="*/ 0 w 2326511"/>
              <a:gd name="connsiteY0" fmla="*/ 1972719 h 1972719"/>
              <a:gd name="connsiteX1" fmla="*/ 347241 w 2326511"/>
              <a:gd name="connsiteY1" fmla="*/ 583757 h 1972719"/>
              <a:gd name="connsiteX2" fmla="*/ 844952 w 2326511"/>
              <a:gd name="connsiteY2" fmla="*/ 1127767 h 1972719"/>
              <a:gd name="connsiteX3" fmla="*/ 1111170 w 2326511"/>
              <a:gd name="connsiteY3" fmla="*/ 5023 h 1972719"/>
              <a:gd name="connsiteX4" fmla="*/ 1794076 w 2326511"/>
              <a:gd name="connsiteY4" fmla="*/ 1660203 h 1972719"/>
              <a:gd name="connsiteX5" fmla="*/ 2326511 w 2326511"/>
              <a:gd name="connsiteY5" fmla="*/ 329114 h 1972719"/>
              <a:gd name="connsiteX0" fmla="*/ 0 w 2326511"/>
              <a:gd name="connsiteY0" fmla="*/ 1868949 h 1868949"/>
              <a:gd name="connsiteX1" fmla="*/ 347241 w 2326511"/>
              <a:gd name="connsiteY1" fmla="*/ 479987 h 1868949"/>
              <a:gd name="connsiteX2" fmla="*/ 844952 w 2326511"/>
              <a:gd name="connsiteY2" fmla="*/ 1023997 h 1868949"/>
              <a:gd name="connsiteX3" fmla="*/ 1516284 w 2326511"/>
              <a:gd name="connsiteY3" fmla="*/ 5425 h 1868949"/>
              <a:gd name="connsiteX4" fmla="*/ 1794076 w 2326511"/>
              <a:gd name="connsiteY4" fmla="*/ 1556433 h 1868949"/>
              <a:gd name="connsiteX5" fmla="*/ 2326511 w 2326511"/>
              <a:gd name="connsiteY5" fmla="*/ 225344 h 1868949"/>
              <a:gd name="connsiteX0" fmla="*/ 0 w 2326511"/>
              <a:gd name="connsiteY0" fmla="*/ 1866104 h 1866104"/>
              <a:gd name="connsiteX1" fmla="*/ 347241 w 2326511"/>
              <a:gd name="connsiteY1" fmla="*/ 477142 h 1866104"/>
              <a:gd name="connsiteX2" fmla="*/ 844952 w 2326511"/>
              <a:gd name="connsiteY2" fmla="*/ 1021152 h 1866104"/>
              <a:gd name="connsiteX3" fmla="*/ 1516284 w 2326511"/>
              <a:gd name="connsiteY3" fmla="*/ 2580 h 1866104"/>
              <a:gd name="connsiteX4" fmla="*/ 2083443 w 2326511"/>
              <a:gd name="connsiteY4" fmla="*/ 1379968 h 1866104"/>
              <a:gd name="connsiteX5" fmla="*/ 2326511 w 2326511"/>
              <a:gd name="connsiteY5" fmla="*/ 222499 h 1866104"/>
              <a:gd name="connsiteX0" fmla="*/ 0 w 2465407"/>
              <a:gd name="connsiteY0" fmla="*/ 1866104 h 1866104"/>
              <a:gd name="connsiteX1" fmla="*/ 347241 w 2465407"/>
              <a:gd name="connsiteY1" fmla="*/ 477142 h 1866104"/>
              <a:gd name="connsiteX2" fmla="*/ 844952 w 2465407"/>
              <a:gd name="connsiteY2" fmla="*/ 1021152 h 1866104"/>
              <a:gd name="connsiteX3" fmla="*/ 1516284 w 2465407"/>
              <a:gd name="connsiteY3" fmla="*/ 2580 h 1866104"/>
              <a:gd name="connsiteX4" fmla="*/ 2083443 w 2465407"/>
              <a:gd name="connsiteY4" fmla="*/ 1379968 h 1866104"/>
              <a:gd name="connsiteX5" fmla="*/ 2465407 w 2465407"/>
              <a:gd name="connsiteY5" fmla="*/ 731785 h 186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5407" h="1866104">
                <a:moveTo>
                  <a:pt x="0" y="1866104"/>
                </a:moveTo>
                <a:cubicBezTo>
                  <a:pt x="74271" y="1309554"/>
                  <a:pt x="206416" y="617967"/>
                  <a:pt x="347241" y="477142"/>
                </a:cubicBezTo>
                <a:cubicBezTo>
                  <a:pt x="488066" y="336317"/>
                  <a:pt x="650111" y="1100246"/>
                  <a:pt x="844952" y="1021152"/>
                </a:cubicBezTo>
                <a:cubicBezTo>
                  <a:pt x="1039793" y="942058"/>
                  <a:pt x="1309869" y="-57223"/>
                  <a:pt x="1516284" y="2580"/>
                </a:cubicBezTo>
                <a:cubicBezTo>
                  <a:pt x="1722699" y="62383"/>
                  <a:pt x="1925256" y="1258434"/>
                  <a:pt x="2083443" y="1379968"/>
                </a:cubicBezTo>
                <a:cubicBezTo>
                  <a:pt x="2241630" y="1501502"/>
                  <a:pt x="2368951" y="998003"/>
                  <a:pt x="2465407" y="73178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9D563-F638-5B4D-AC1E-C614F9818475}"/>
                  </a:ext>
                </a:extLst>
              </p:cNvPr>
              <p:cNvSpPr txBox="1"/>
              <p:nvPr/>
            </p:nvSpPr>
            <p:spPr>
              <a:xfrm>
                <a:off x="8322917" y="4912505"/>
                <a:ext cx="21287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Velocity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9D563-F638-5B4D-AC1E-C614F9818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917" y="4912505"/>
                <a:ext cx="2128724" cy="584775"/>
              </a:xfrm>
              <a:prstGeom prst="rect">
                <a:avLst/>
              </a:prstGeom>
              <a:blipFill>
                <a:blip r:embed="rId9"/>
                <a:stretch>
                  <a:fillRect l="-6509" t="-1276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148E544-6FC8-574E-B505-7347E6D96841}"/>
                  </a:ext>
                </a:extLst>
              </p:cNvPr>
              <p:cNvSpPr txBox="1"/>
              <p:nvPr/>
            </p:nvSpPr>
            <p:spPr>
              <a:xfrm>
                <a:off x="7631667" y="1705167"/>
                <a:ext cx="34790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Mask frequency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148E544-6FC8-574E-B505-7347E6D96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667" y="1705167"/>
                <a:ext cx="3479094" cy="584775"/>
              </a:xfrm>
              <a:prstGeom prst="rect">
                <a:avLst/>
              </a:prstGeom>
              <a:blipFill>
                <a:blip r:embed="rId10"/>
                <a:stretch>
                  <a:fillRect l="-4364" t="-10638" r="-1091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498027F-38B4-2E4F-B867-C5F2199FEA82}"/>
                  </a:ext>
                </a:extLst>
              </p:cNvPr>
              <p:cNvSpPr txBox="1"/>
              <p:nvPr/>
            </p:nvSpPr>
            <p:spPr>
              <a:xfrm>
                <a:off x="7329536" y="2289942"/>
                <a:ext cx="411548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Sampling frequency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498027F-38B4-2E4F-B867-C5F2199FE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36" y="2289942"/>
                <a:ext cx="4115486" cy="584775"/>
              </a:xfrm>
              <a:prstGeom prst="rect">
                <a:avLst/>
              </a:prstGeom>
              <a:blipFill>
                <a:blip r:embed="rId11"/>
                <a:stretch>
                  <a:fillRect l="-3692" t="-13043" r="-92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2C5F2ECB-2E76-5543-8792-D26C59A2D2D0}"/>
              </a:ext>
            </a:extLst>
          </p:cNvPr>
          <p:cNvSpPr txBox="1"/>
          <p:nvPr/>
        </p:nvSpPr>
        <p:spPr>
          <a:xfrm>
            <a:off x="1531088" y="5907883"/>
            <a:ext cx="4026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Correlates with the Road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16F6655-36BB-5F46-AC1A-A9AB3283597C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Speed Estimation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34794B-78C7-DF41-9134-0E7B384AB85D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8"/>
    </mc:Choice>
    <mc:Fallback xmlns="">
      <p:transition spd="slow" advTm="1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26054 0.000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rallelogram 73">
            <a:extLst>
              <a:ext uri="{FF2B5EF4-FFF2-40B4-BE49-F238E27FC236}">
                <a16:creationId xmlns:a16="http://schemas.microsoft.com/office/drawing/2014/main" id="{E3F0F145-449F-6D4F-9235-EB6C5BB9EEFE}"/>
              </a:ext>
            </a:extLst>
          </p:cNvPr>
          <p:cNvSpPr/>
          <p:nvPr/>
        </p:nvSpPr>
        <p:spPr>
          <a:xfrm>
            <a:off x="881921" y="4672653"/>
            <a:ext cx="5697757" cy="1061784"/>
          </a:xfrm>
          <a:custGeom>
            <a:avLst/>
            <a:gdLst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3999847 w 3999847"/>
              <a:gd name="connsiteY2" fmla="*/ 0 h 666607"/>
              <a:gd name="connsiteX3" fmla="*/ 3300236 w 3999847"/>
              <a:gd name="connsiteY3" fmla="*/ 666607 h 666607"/>
              <a:gd name="connsiteX4" fmla="*/ 0 w 3999847"/>
              <a:gd name="connsiteY4" fmla="*/ 666607 h 666607"/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701064 w 3999847"/>
              <a:gd name="connsiteY2" fmla="*/ 6850 h 666607"/>
              <a:gd name="connsiteX3" fmla="*/ 3999847 w 3999847"/>
              <a:gd name="connsiteY3" fmla="*/ 0 h 666607"/>
              <a:gd name="connsiteX4" fmla="*/ 3300236 w 3999847"/>
              <a:gd name="connsiteY4" fmla="*/ 666607 h 666607"/>
              <a:gd name="connsiteX5" fmla="*/ 0 w 3999847"/>
              <a:gd name="connsiteY5" fmla="*/ 666607 h 666607"/>
              <a:gd name="connsiteX0" fmla="*/ 0 w 3999848"/>
              <a:gd name="connsiteY0" fmla="*/ 666607 h 666607"/>
              <a:gd name="connsiteX1" fmla="*/ 699611 w 3999848"/>
              <a:gd name="connsiteY1" fmla="*/ 0 h 666607"/>
              <a:gd name="connsiteX2" fmla="*/ 701064 w 3999848"/>
              <a:gd name="connsiteY2" fmla="*/ 6850 h 666607"/>
              <a:gd name="connsiteX3" fmla="*/ 3999847 w 3999848"/>
              <a:gd name="connsiteY3" fmla="*/ 0 h 666607"/>
              <a:gd name="connsiteX4" fmla="*/ 3999848 w 3999848"/>
              <a:gd name="connsiteY4" fmla="*/ 6850 h 666607"/>
              <a:gd name="connsiteX5" fmla="*/ 3300236 w 3999848"/>
              <a:gd name="connsiteY5" fmla="*/ 666607 h 666607"/>
              <a:gd name="connsiteX6" fmla="*/ 0 w 3999848"/>
              <a:gd name="connsiteY6" fmla="*/ 666607 h 666607"/>
              <a:gd name="connsiteX0" fmla="*/ 0 w 3999848"/>
              <a:gd name="connsiteY0" fmla="*/ 666607 h 678182"/>
              <a:gd name="connsiteX1" fmla="*/ 699611 w 3999848"/>
              <a:gd name="connsiteY1" fmla="*/ 0 h 678182"/>
              <a:gd name="connsiteX2" fmla="*/ 701064 w 3999848"/>
              <a:gd name="connsiteY2" fmla="*/ 6850 h 678182"/>
              <a:gd name="connsiteX3" fmla="*/ 3999847 w 3999848"/>
              <a:gd name="connsiteY3" fmla="*/ 0 h 678182"/>
              <a:gd name="connsiteX4" fmla="*/ 3999848 w 3999848"/>
              <a:gd name="connsiteY4" fmla="*/ 6850 h 678182"/>
              <a:gd name="connsiteX5" fmla="*/ 3300236 w 3999848"/>
              <a:gd name="connsiteY5" fmla="*/ 666607 h 678182"/>
              <a:gd name="connsiteX6" fmla="*/ 3270644 w 3999848"/>
              <a:gd name="connsiteY6" fmla="*/ 678182 h 678182"/>
              <a:gd name="connsiteX7" fmla="*/ 0 w 3999848"/>
              <a:gd name="connsiteY7" fmla="*/ 666607 h 678182"/>
              <a:gd name="connsiteX0" fmla="*/ 0 w 3999848"/>
              <a:gd name="connsiteY0" fmla="*/ 666607 h 678182"/>
              <a:gd name="connsiteX1" fmla="*/ 18157 w 3999848"/>
              <a:gd name="connsiteY1" fmla="*/ 655033 h 678182"/>
              <a:gd name="connsiteX2" fmla="*/ 699611 w 3999848"/>
              <a:gd name="connsiteY2" fmla="*/ 0 h 678182"/>
              <a:gd name="connsiteX3" fmla="*/ 701064 w 3999848"/>
              <a:gd name="connsiteY3" fmla="*/ 6850 h 678182"/>
              <a:gd name="connsiteX4" fmla="*/ 3999847 w 3999848"/>
              <a:gd name="connsiteY4" fmla="*/ 0 h 678182"/>
              <a:gd name="connsiteX5" fmla="*/ 3999848 w 3999848"/>
              <a:gd name="connsiteY5" fmla="*/ 6850 h 678182"/>
              <a:gd name="connsiteX6" fmla="*/ 3300236 w 3999848"/>
              <a:gd name="connsiteY6" fmla="*/ 666607 h 678182"/>
              <a:gd name="connsiteX7" fmla="*/ 3270644 w 3999848"/>
              <a:gd name="connsiteY7" fmla="*/ 678182 h 678182"/>
              <a:gd name="connsiteX8" fmla="*/ 0 w 3999848"/>
              <a:gd name="connsiteY8" fmla="*/ 666607 h 6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9848" h="678182">
                <a:moveTo>
                  <a:pt x="0" y="666607"/>
                </a:moveTo>
                <a:lnTo>
                  <a:pt x="18157" y="655033"/>
                </a:lnTo>
                <a:lnTo>
                  <a:pt x="699611" y="0"/>
                </a:lnTo>
                <a:lnTo>
                  <a:pt x="701064" y="6850"/>
                </a:lnTo>
                <a:lnTo>
                  <a:pt x="3999847" y="0"/>
                </a:lnTo>
                <a:cubicBezTo>
                  <a:pt x="3999847" y="2283"/>
                  <a:pt x="3999848" y="4567"/>
                  <a:pt x="3999848" y="6850"/>
                </a:cubicBezTo>
                <a:lnTo>
                  <a:pt x="3300236" y="666607"/>
                </a:lnTo>
                <a:lnTo>
                  <a:pt x="3270644" y="678182"/>
                </a:lnTo>
                <a:lnTo>
                  <a:pt x="0" y="6666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6FBF7F-E810-2142-BCB0-F72A361D1B71}"/>
              </a:ext>
            </a:extLst>
          </p:cNvPr>
          <p:cNvGrpSpPr/>
          <p:nvPr/>
        </p:nvGrpSpPr>
        <p:grpSpPr>
          <a:xfrm>
            <a:off x="1740359" y="3534714"/>
            <a:ext cx="2115698" cy="1572744"/>
            <a:chOff x="1264854" y="2600200"/>
            <a:chExt cx="3757877" cy="2462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/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2FFE466-B6FE-054D-95EE-DB8C532A744C}"/>
                </a:ext>
              </a:extLst>
            </p:cNvPr>
            <p:cNvCxnSpPr>
              <a:cxnSpLocks/>
              <a:stCxn id="60" idx="3"/>
              <a:endCxn id="45" idx="1"/>
            </p:cNvCxnSpPr>
            <p:nvPr/>
          </p:nvCxnSpPr>
          <p:spPr>
            <a:xfrm flipV="1">
              <a:off x="3459981" y="2913393"/>
              <a:ext cx="645770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CF11DC-AA13-9A44-A464-F5CB861DBE68}"/>
                </a:ext>
              </a:extLst>
            </p:cNvPr>
            <p:cNvCxnSpPr>
              <a:cxnSpLocks/>
              <a:stCxn id="84" idx="1"/>
              <a:endCxn id="83" idx="2"/>
            </p:cNvCxnSpPr>
            <p:nvPr/>
          </p:nvCxnSpPr>
          <p:spPr>
            <a:xfrm flipH="1">
              <a:off x="2135329" y="3204349"/>
              <a:ext cx="163341" cy="3954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386F733-E5CA-C645-87DF-09EAB24A9277}"/>
                </a:ext>
              </a:extLst>
            </p:cNvPr>
            <p:cNvGrpSpPr/>
            <p:nvPr/>
          </p:nvGrpSpPr>
          <p:grpSpPr>
            <a:xfrm>
              <a:off x="1957171" y="3204355"/>
              <a:ext cx="1018572" cy="566619"/>
              <a:chOff x="1876281" y="4068538"/>
              <a:chExt cx="285051" cy="142902"/>
            </a:xfrm>
          </p:grpSpPr>
          <p:sp>
            <p:nvSpPr>
              <p:cNvPr id="83" name="Parallelogram 73">
                <a:extLst>
                  <a:ext uri="{FF2B5EF4-FFF2-40B4-BE49-F238E27FC236}">
                    <a16:creationId xmlns:a16="http://schemas.microsoft.com/office/drawing/2014/main" id="{79AD8745-3058-F142-A2B8-6E413B928BAB}"/>
                  </a:ext>
                </a:extLst>
              </p:cNvPr>
              <p:cNvSpPr/>
              <p:nvPr/>
            </p:nvSpPr>
            <p:spPr>
              <a:xfrm>
                <a:off x="1876281" y="4168235"/>
                <a:ext cx="285051" cy="43205"/>
              </a:xfrm>
              <a:custGeom>
                <a:avLst/>
                <a:gdLst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3999847 w 3999847"/>
                  <a:gd name="connsiteY2" fmla="*/ 0 h 666607"/>
                  <a:gd name="connsiteX3" fmla="*/ 3300236 w 3999847"/>
                  <a:gd name="connsiteY3" fmla="*/ 666607 h 666607"/>
                  <a:gd name="connsiteX4" fmla="*/ 0 w 3999847"/>
                  <a:gd name="connsiteY4" fmla="*/ 666607 h 666607"/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701064 w 3999847"/>
                  <a:gd name="connsiteY2" fmla="*/ 6850 h 666607"/>
                  <a:gd name="connsiteX3" fmla="*/ 3999847 w 3999847"/>
                  <a:gd name="connsiteY3" fmla="*/ 0 h 666607"/>
                  <a:gd name="connsiteX4" fmla="*/ 3300236 w 3999847"/>
                  <a:gd name="connsiteY4" fmla="*/ 666607 h 666607"/>
                  <a:gd name="connsiteX5" fmla="*/ 0 w 3999847"/>
                  <a:gd name="connsiteY5" fmla="*/ 666607 h 666607"/>
                  <a:gd name="connsiteX0" fmla="*/ 0 w 3999848"/>
                  <a:gd name="connsiteY0" fmla="*/ 666607 h 666607"/>
                  <a:gd name="connsiteX1" fmla="*/ 699611 w 3999848"/>
                  <a:gd name="connsiteY1" fmla="*/ 0 h 666607"/>
                  <a:gd name="connsiteX2" fmla="*/ 701064 w 3999848"/>
                  <a:gd name="connsiteY2" fmla="*/ 6850 h 666607"/>
                  <a:gd name="connsiteX3" fmla="*/ 3999847 w 3999848"/>
                  <a:gd name="connsiteY3" fmla="*/ 0 h 666607"/>
                  <a:gd name="connsiteX4" fmla="*/ 3999848 w 3999848"/>
                  <a:gd name="connsiteY4" fmla="*/ 6850 h 666607"/>
                  <a:gd name="connsiteX5" fmla="*/ 3300236 w 3999848"/>
                  <a:gd name="connsiteY5" fmla="*/ 666607 h 666607"/>
                  <a:gd name="connsiteX6" fmla="*/ 0 w 3999848"/>
                  <a:gd name="connsiteY6" fmla="*/ 666607 h 666607"/>
                  <a:gd name="connsiteX0" fmla="*/ 0 w 3999848"/>
                  <a:gd name="connsiteY0" fmla="*/ 666607 h 678182"/>
                  <a:gd name="connsiteX1" fmla="*/ 699611 w 3999848"/>
                  <a:gd name="connsiteY1" fmla="*/ 0 h 678182"/>
                  <a:gd name="connsiteX2" fmla="*/ 701064 w 3999848"/>
                  <a:gd name="connsiteY2" fmla="*/ 6850 h 678182"/>
                  <a:gd name="connsiteX3" fmla="*/ 3999847 w 3999848"/>
                  <a:gd name="connsiteY3" fmla="*/ 0 h 678182"/>
                  <a:gd name="connsiteX4" fmla="*/ 3999848 w 3999848"/>
                  <a:gd name="connsiteY4" fmla="*/ 6850 h 678182"/>
                  <a:gd name="connsiteX5" fmla="*/ 3300236 w 3999848"/>
                  <a:gd name="connsiteY5" fmla="*/ 666607 h 678182"/>
                  <a:gd name="connsiteX6" fmla="*/ 3270644 w 3999848"/>
                  <a:gd name="connsiteY6" fmla="*/ 678182 h 678182"/>
                  <a:gd name="connsiteX7" fmla="*/ 0 w 3999848"/>
                  <a:gd name="connsiteY7" fmla="*/ 666607 h 678182"/>
                  <a:gd name="connsiteX0" fmla="*/ 0 w 3999848"/>
                  <a:gd name="connsiteY0" fmla="*/ 666607 h 678182"/>
                  <a:gd name="connsiteX1" fmla="*/ 18157 w 3999848"/>
                  <a:gd name="connsiteY1" fmla="*/ 655033 h 678182"/>
                  <a:gd name="connsiteX2" fmla="*/ 699611 w 3999848"/>
                  <a:gd name="connsiteY2" fmla="*/ 0 h 678182"/>
                  <a:gd name="connsiteX3" fmla="*/ 701064 w 3999848"/>
                  <a:gd name="connsiteY3" fmla="*/ 6850 h 678182"/>
                  <a:gd name="connsiteX4" fmla="*/ 3999847 w 3999848"/>
                  <a:gd name="connsiteY4" fmla="*/ 0 h 678182"/>
                  <a:gd name="connsiteX5" fmla="*/ 3999848 w 3999848"/>
                  <a:gd name="connsiteY5" fmla="*/ 6850 h 678182"/>
                  <a:gd name="connsiteX6" fmla="*/ 3300236 w 3999848"/>
                  <a:gd name="connsiteY6" fmla="*/ 666607 h 678182"/>
                  <a:gd name="connsiteX7" fmla="*/ 3270644 w 3999848"/>
                  <a:gd name="connsiteY7" fmla="*/ 678182 h 678182"/>
                  <a:gd name="connsiteX8" fmla="*/ 0 w 3999848"/>
                  <a:gd name="connsiteY8" fmla="*/ 666607 h 67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99848" h="678182">
                    <a:moveTo>
                      <a:pt x="0" y="666607"/>
                    </a:moveTo>
                    <a:lnTo>
                      <a:pt x="18157" y="655033"/>
                    </a:lnTo>
                    <a:lnTo>
                      <a:pt x="699611" y="0"/>
                    </a:lnTo>
                    <a:lnTo>
                      <a:pt x="701064" y="6850"/>
                    </a:lnTo>
                    <a:lnTo>
                      <a:pt x="3999847" y="0"/>
                    </a:lnTo>
                    <a:cubicBezTo>
                      <a:pt x="3999847" y="2283"/>
                      <a:pt x="3999848" y="4567"/>
                      <a:pt x="3999848" y="6850"/>
                    </a:cubicBezTo>
                    <a:lnTo>
                      <a:pt x="3300236" y="666607"/>
                    </a:lnTo>
                    <a:lnTo>
                      <a:pt x="3270644" y="678182"/>
                    </a:lnTo>
                    <a:lnTo>
                      <a:pt x="0" y="666607"/>
                    </a:lnTo>
                    <a:close/>
                  </a:path>
                </a:pathLst>
              </a:custGeom>
              <a:gradFill>
                <a:gsLst>
                  <a:gs pos="37500">
                    <a:schemeClr val="bg1"/>
                  </a:gs>
                  <a:gs pos="25000">
                    <a:schemeClr val="tx1"/>
                  </a:gs>
                  <a:gs pos="12500">
                    <a:schemeClr val="bg1"/>
                  </a:gs>
                  <a:gs pos="0">
                    <a:schemeClr val="tx1"/>
                  </a:gs>
                  <a:gs pos="87500">
                    <a:schemeClr val="bg1"/>
                  </a:gs>
                  <a:gs pos="75000">
                    <a:schemeClr val="tx1"/>
                  </a:gs>
                  <a:gs pos="62500">
                    <a:schemeClr val="bg1"/>
                  </a:gs>
                  <a:gs pos="50000">
                    <a:schemeClr val="tx1"/>
                  </a:gs>
                  <a:gs pos="100000">
                    <a:schemeClr val="tx1"/>
                  </a:gs>
                </a:gsLst>
                <a:lin ang="132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Cube 74">
                <a:extLst>
                  <a:ext uri="{FF2B5EF4-FFF2-40B4-BE49-F238E27FC236}">
                    <a16:creationId xmlns:a16="http://schemas.microsoft.com/office/drawing/2014/main" id="{6A7FC706-344B-8543-BF0B-B0F0B09E7B09}"/>
                  </a:ext>
                </a:extLst>
              </p:cNvPr>
              <p:cNvSpPr/>
              <p:nvPr/>
            </p:nvSpPr>
            <p:spPr>
              <a:xfrm>
                <a:off x="1962022" y="4068538"/>
                <a:ext cx="106190" cy="19160"/>
              </a:xfrm>
              <a:custGeom>
                <a:avLst/>
                <a:gdLst>
                  <a:gd name="connsiteX0" fmla="*/ 0 w 978642"/>
                  <a:gd name="connsiteY0" fmla="*/ 91626 h 366504"/>
                  <a:gd name="connsiteX1" fmla="*/ 887016 w 978642"/>
                  <a:gd name="connsiteY1" fmla="*/ 91626 h 366504"/>
                  <a:gd name="connsiteX2" fmla="*/ 887016 w 978642"/>
                  <a:gd name="connsiteY2" fmla="*/ 366504 h 366504"/>
                  <a:gd name="connsiteX3" fmla="*/ 0 w 978642"/>
                  <a:gd name="connsiteY3" fmla="*/ 366504 h 366504"/>
                  <a:gd name="connsiteX4" fmla="*/ 0 w 978642"/>
                  <a:gd name="connsiteY4" fmla="*/ 91626 h 366504"/>
                  <a:gd name="connsiteX0" fmla="*/ 887016 w 978642"/>
                  <a:gd name="connsiteY0" fmla="*/ 91626 h 366504"/>
                  <a:gd name="connsiteX1" fmla="*/ 978642 w 978642"/>
                  <a:gd name="connsiteY1" fmla="*/ 0 h 366504"/>
                  <a:gd name="connsiteX2" fmla="*/ 978642 w 978642"/>
                  <a:gd name="connsiteY2" fmla="*/ 274878 h 366504"/>
                  <a:gd name="connsiteX3" fmla="*/ 887016 w 978642"/>
                  <a:gd name="connsiteY3" fmla="*/ 366504 h 366504"/>
                  <a:gd name="connsiteX4" fmla="*/ 887016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887016 w 978642"/>
                  <a:gd name="connsiteY3" fmla="*/ 91626 h 366504"/>
                  <a:gd name="connsiteX4" fmla="*/ 0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978642 w 978642"/>
                  <a:gd name="connsiteY3" fmla="*/ 274878 h 366504"/>
                  <a:gd name="connsiteX4" fmla="*/ 887016 w 978642"/>
                  <a:gd name="connsiteY4" fmla="*/ 366504 h 366504"/>
                  <a:gd name="connsiteX5" fmla="*/ 0 w 978642"/>
                  <a:gd name="connsiteY5" fmla="*/ 366504 h 366504"/>
                  <a:gd name="connsiteX6" fmla="*/ 0 w 978642"/>
                  <a:gd name="connsiteY6" fmla="*/ 91626 h 366504"/>
                  <a:gd name="connsiteX7" fmla="*/ 0 w 978642"/>
                  <a:gd name="connsiteY7" fmla="*/ 91626 h 366504"/>
                  <a:gd name="connsiteX8" fmla="*/ 887016 w 978642"/>
                  <a:gd name="connsiteY8" fmla="*/ 91626 h 366504"/>
                  <a:gd name="connsiteX9" fmla="*/ 978642 w 978642"/>
                  <a:gd name="connsiteY9" fmla="*/ 0 h 366504"/>
                  <a:gd name="connsiteX10" fmla="*/ 887016 w 978642"/>
                  <a:gd name="connsiteY10" fmla="*/ 91626 h 366504"/>
                  <a:gd name="connsiteX11" fmla="*/ 887016 w 978642"/>
                  <a:gd name="connsiteY11" fmla="*/ 366504 h 36650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0 w 978642"/>
                  <a:gd name="connsiteY6" fmla="*/ 91626 h 384794"/>
                  <a:gd name="connsiteX7" fmla="*/ 0 w 978642"/>
                  <a:gd name="connsiteY7" fmla="*/ 91626 h 384794"/>
                  <a:gd name="connsiteX8" fmla="*/ 887016 w 978642"/>
                  <a:gd name="connsiteY8" fmla="*/ 91626 h 384794"/>
                  <a:gd name="connsiteX9" fmla="*/ 978642 w 978642"/>
                  <a:gd name="connsiteY9" fmla="*/ 0 h 384794"/>
                  <a:gd name="connsiteX10" fmla="*/ 887016 w 978642"/>
                  <a:gd name="connsiteY10" fmla="*/ 91626 h 384794"/>
                  <a:gd name="connsiteX11" fmla="*/ 887016 w 978642"/>
                  <a:gd name="connsiteY11" fmla="*/ 366504 h 384794"/>
                  <a:gd name="connsiteX12" fmla="*/ 862610 w 978642"/>
                  <a:gd name="connsiteY12" fmla="*/ 358846 h 38479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6084 w 978642"/>
                  <a:gd name="connsiteY6" fmla="*/ 370422 h 384794"/>
                  <a:gd name="connsiteX7" fmla="*/ 0 w 978642"/>
                  <a:gd name="connsiteY7" fmla="*/ 91626 h 384794"/>
                  <a:gd name="connsiteX8" fmla="*/ 0 w 978642"/>
                  <a:gd name="connsiteY8" fmla="*/ 91626 h 384794"/>
                  <a:gd name="connsiteX9" fmla="*/ 887016 w 978642"/>
                  <a:gd name="connsiteY9" fmla="*/ 91626 h 384794"/>
                  <a:gd name="connsiteX10" fmla="*/ 978642 w 978642"/>
                  <a:gd name="connsiteY10" fmla="*/ 0 h 384794"/>
                  <a:gd name="connsiteX11" fmla="*/ 887016 w 978642"/>
                  <a:gd name="connsiteY11" fmla="*/ 91626 h 384794"/>
                  <a:gd name="connsiteX12" fmla="*/ 887016 w 978642"/>
                  <a:gd name="connsiteY12" fmla="*/ 366504 h 384794"/>
                  <a:gd name="connsiteX13" fmla="*/ 862610 w 978642"/>
                  <a:gd name="connsiteY13" fmla="*/ 358846 h 384794"/>
                  <a:gd name="connsiteX0" fmla="*/ 0 w 989932"/>
                  <a:gd name="connsiteY0" fmla="*/ 91626 h 384794"/>
                  <a:gd name="connsiteX1" fmla="*/ 887016 w 989932"/>
                  <a:gd name="connsiteY1" fmla="*/ 91626 h 384794"/>
                  <a:gd name="connsiteX2" fmla="*/ 887016 w 989932"/>
                  <a:gd name="connsiteY2" fmla="*/ 366504 h 384794"/>
                  <a:gd name="connsiteX3" fmla="*/ 0 w 989932"/>
                  <a:gd name="connsiteY3" fmla="*/ 366504 h 384794"/>
                  <a:gd name="connsiteX4" fmla="*/ 0 w 989932"/>
                  <a:gd name="connsiteY4" fmla="*/ 91626 h 384794"/>
                  <a:gd name="connsiteX0" fmla="*/ 887016 w 989932"/>
                  <a:gd name="connsiteY0" fmla="*/ 91626 h 384794"/>
                  <a:gd name="connsiteX1" fmla="*/ 978642 w 989932"/>
                  <a:gd name="connsiteY1" fmla="*/ 0 h 384794"/>
                  <a:gd name="connsiteX2" fmla="*/ 978642 w 989932"/>
                  <a:gd name="connsiteY2" fmla="*/ 274878 h 384794"/>
                  <a:gd name="connsiteX3" fmla="*/ 887016 w 989932"/>
                  <a:gd name="connsiteY3" fmla="*/ 366504 h 384794"/>
                  <a:gd name="connsiteX4" fmla="*/ 887016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887016 w 989932"/>
                  <a:gd name="connsiteY3" fmla="*/ 91626 h 384794"/>
                  <a:gd name="connsiteX4" fmla="*/ 0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978642 w 989932"/>
                  <a:gd name="connsiteY3" fmla="*/ 274878 h 384794"/>
                  <a:gd name="connsiteX4" fmla="*/ 989932 w 989932"/>
                  <a:gd name="connsiteY4" fmla="*/ 277824 h 384794"/>
                  <a:gd name="connsiteX5" fmla="*/ 887016 w 989932"/>
                  <a:gd name="connsiteY5" fmla="*/ 366504 h 384794"/>
                  <a:gd name="connsiteX6" fmla="*/ 0 w 989932"/>
                  <a:gd name="connsiteY6" fmla="*/ 366504 h 384794"/>
                  <a:gd name="connsiteX7" fmla="*/ 6084 w 989932"/>
                  <a:gd name="connsiteY7" fmla="*/ 370422 h 384794"/>
                  <a:gd name="connsiteX8" fmla="*/ 0 w 989932"/>
                  <a:gd name="connsiteY8" fmla="*/ 91626 h 384794"/>
                  <a:gd name="connsiteX9" fmla="*/ 0 w 989932"/>
                  <a:gd name="connsiteY9" fmla="*/ 91626 h 384794"/>
                  <a:gd name="connsiteX10" fmla="*/ 887016 w 989932"/>
                  <a:gd name="connsiteY10" fmla="*/ 91626 h 384794"/>
                  <a:gd name="connsiteX11" fmla="*/ 978642 w 989932"/>
                  <a:gd name="connsiteY11" fmla="*/ 0 h 384794"/>
                  <a:gd name="connsiteX12" fmla="*/ 887016 w 989932"/>
                  <a:gd name="connsiteY12" fmla="*/ 91626 h 384794"/>
                  <a:gd name="connsiteX13" fmla="*/ 887016 w 989932"/>
                  <a:gd name="connsiteY13" fmla="*/ 366504 h 384794"/>
                  <a:gd name="connsiteX14" fmla="*/ 862610 w 989932"/>
                  <a:gd name="connsiteY14" fmla="*/ 358846 h 38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932" h="384794" stroke="0" extrusionOk="0"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0" y="91626"/>
                    </a:lnTo>
                    <a:close/>
                  </a:path>
                  <a:path w="989932" h="384794" fill="darkenLess" stroke="0" extrusionOk="0">
                    <a:moveTo>
                      <a:pt x="887016" y="91626"/>
                    </a:move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887016" y="366504"/>
                    </a:lnTo>
                    <a:lnTo>
                      <a:pt x="887016" y="91626"/>
                    </a:lnTo>
                    <a:close/>
                  </a:path>
                  <a:path w="989932" h="384794" fill="lightenLess" stroke="0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887016" y="91626"/>
                    </a:lnTo>
                    <a:lnTo>
                      <a:pt x="0" y="91626"/>
                    </a:lnTo>
                    <a:close/>
                  </a:path>
                  <a:path w="989932" h="384794" fill="none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989932" y="277824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6084" y="370422"/>
                    </a:lnTo>
                    <a:lnTo>
                      <a:pt x="0" y="91626"/>
                    </a:lnTo>
                    <a:close/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978642" y="0"/>
                    </a:lnTo>
                    <a:moveTo>
                      <a:pt x="887016" y="91626"/>
                    </a:moveTo>
                    <a:lnTo>
                      <a:pt x="887016" y="366504"/>
                    </a:lnTo>
                    <a:cubicBezTo>
                      <a:pt x="882948" y="411041"/>
                      <a:pt x="867695" y="360441"/>
                      <a:pt x="862610" y="35884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3D4DE3-FD5F-0448-92A6-64164DF4E8A7}"/>
                </a:ext>
              </a:extLst>
            </p:cNvPr>
            <p:cNvCxnSpPr>
              <a:cxnSpLocks/>
              <a:stCxn id="84" idx="0"/>
              <a:endCxn id="83" idx="0"/>
            </p:cNvCxnSpPr>
            <p:nvPr/>
          </p:nvCxnSpPr>
          <p:spPr>
            <a:xfrm flipH="1">
              <a:off x="1957171" y="3222439"/>
              <a:ext cx="306378" cy="5457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F9C1733-E6E5-C042-BD88-7D5A1CF65BDF}"/>
                </a:ext>
              </a:extLst>
            </p:cNvPr>
            <p:cNvCxnSpPr>
              <a:cxnSpLocks/>
              <a:stCxn id="84" idx="10"/>
              <a:endCxn id="83" idx="7"/>
            </p:cNvCxnSpPr>
            <p:nvPr/>
          </p:nvCxnSpPr>
          <p:spPr>
            <a:xfrm>
              <a:off x="2603549" y="3222439"/>
              <a:ext cx="186500" cy="5486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D021DCD-255D-5D4D-A97D-0FEAE8819546}"/>
                </a:ext>
              </a:extLst>
            </p:cNvPr>
            <p:cNvCxnSpPr>
              <a:cxnSpLocks/>
              <a:stCxn id="84" idx="2"/>
              <a:endCxn id="83" idx="5"/>
            </p:cNvCxnSpPr>
            <p:nvPr/>
          </p:nvCxnSpPr>
          <p:spPr>
            <a:xfrm>
              <a:off x="2638669" y="3204349"/>
              <a:ext cx="337074" cy="397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arallelogram 73">
              <a:extLst>
                <a:ext uri="{FF2B5EF4-FFF2-40B4-BE49-F238E27FC236}">
                  <a16:creationId xmlns:a16="http://schemas.microsoft.com/office/drawing/2014/main" id="{E311D181-15DC-0543-A471-23AB4949A2C9}"/>
                </a:ext>
              </a:extLst>
            </p:cNvPr>
            <p:cNvSpPr/>
            <p:nvPr/>
          </p:nvSpPr>
          <p:spPr>
            <a:xfrm>
              <a:off x="1264854" y="4543739"/>
              <a:ext cx="2480232" cy="518647"/>
            </a:xfrm>
            <a:custGeom>
              <a:avLst/>
              <a:gdLst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3999847 w 3999847"/>
                <a:gd name="connsiteY2" fmla="*/ 0 h 666607"/>
                <a:gd name="connsiteX3" fmla="*/ 3300236 w 3999847"/>
                <a:gd name="connsiteY3" fmla="*/ 666607 h 666607"/>
                <a:gd name="connsiteX4" fmla="*/ 0 w 3999847"/>
                <a:gd name="connsiteY4" fmla="*/ 666607 h 666607"/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701064 w 3999847"/>
                <a:gd name="connsiteY2" fmla="*/ 6850 h 666607"/>
                <a:gd name="connsiteX3" fmla="*/ 3999847 w 3999847"/>
                <a:gd name="connsiteY3" fmla="*/ 0 h 666607"/>
                <a:gd name="connsiteX4" fmla="*/ 3300236 w 3999847"/>
                <a:gd name="connsiteY4" fmla="*/ 666607 h 666607"/>
                <a:gd name="connsiteX5" fmla="*/ 0 w 3999847"/>
                <a:gd name="connsiteY5" fmla="*/ 666607 h 666607"/>
                <a:gd name="connsiteX0" fmla="*/ 0 w 3999848"/>
                <a:gd name="connsiteY0" fmla="*/ 666607 h 666607"/>
                <a:gd name="connsiteX1" fmla="*/ 699611 w 3999848"/>
                <a:gd name="connsiteY1" fmla="*/ 0 h 666607"/>
                <a:gd name="connsiteX2" fmla="*/ 701064 w 3999848"/>
                <a:gd name="connsiteY2" fmla="*/ 6850 h 666607"/>
                <a:gd name="connsiteX3" fmla="*/ 3999847 w 3999848"/>
                <a:gd name="connsiteY3" fmla="*/ 0 h 666607"/>
                <a:gd name="connsiteX4" fmla="*/ 3999848 w 3999848"/>
                <a:gd name="connsiteY4" fmla="*/ 6850 h 666607"/>
                <a:gd name="connsiteX5" fmla="*/ 3300236 w 3999848"/>
                <a:gd name="connsiteY5" fmla="*/ 666607 h 666607"/>
                <a:gd name="connsiteX6" fmla="*/ 0 w 3999848"/>
                <a:gd name="connsiteY6" fmla="*/ 666607 h 666607"/>
                <a:gd name="connsiteX0" fmla="*/ 0 w 3999848"/>
                <a:gd name="connsiteY0" fmla="*/ 666607 h 678182"/>
                <a:gd name="connsiteX1" fmla="*/ 699611 w 3999848"/>
                <a:gd name="connsiteY1" fmla="*/ 0 h 678182"/>
                <a:gd name="connsiteX2" fmla="*/ 701064 w 3999848"/>
                <a:gd name="connsiteY2" fmla="*/ 6850 h 678182"/>
                <a:gd name="connsiteX3" fmla="*/ 3999847 w 3999848"/>
                <a:gd name="connsiteY3" fmla="*/ 0 h 678182"/>
                <a:gd name="connsiteX4" fmla="*/ 3999848 w 3999848"/>
                <a:gd name="connsiteY4" fmla="*/ 6850 h 678182"/>
                <a:gd name="connsiteX5" fmla="*/ 3300236 w 3999848"/>
                <a:gd name="connsiteY5" fmla="*/ 666607 h 678182"/>
                <a:gd name="connsiteX6" fmla="*/ 3270644 w 3999848"/>
                <a:gd name="connsiteY6" fmla="*/ 678182 h 678182"/>
                <a:gd name="connsiteX7" fmla="*/ 0 w 3999848"/>
                <a:gd name="connsiteY7" fmla="*/ 666607 h 678182"/>
                <a:gd name="connsiteX0" fmla="*/ 0 w 3999848"/>
                <a:gd name="connsiteY0" fmla="*/ 666607 h 678182"/>
                <a:gd name="connsiteX1" fmla="*/ 18157 w 3999848"/>
                <a:gd name="connsiteY1" fmla="*/ 655033 h 678182"/>
                <a:gd name="connsiteX2" fmla="*/ 699611 w 3999848"/>
                <a:gd name="connsiteY2" fmla="*/ 0 h 678182"/>
                <a:gd name="connsiteX3" fmla="*/ 701064 w 3999848"/>
                <a:gd name="connsiteY3" fmla="*/ 6850 h 678182"/>
                <a:gd name="connsiteX4" fmla="*/ 3999847 w 3999848"/>
                <a:gd name="connsiteY4" fmla="*/ 0 h 678182"/>
                <a:gd name="connsiteX5" fmla="*/ 3999848 w 3999848"/>
                <a:gd name="connsiteY5" fmla="*/ 6850 h 678182"/>
                <a:gd name="connsiteX6" fmla="*/ 3300236 w 3999848"/>
                <a:gd name="connsiteY6" fmla="*/ 666607 h 678182"/>
                <a:gd name="connsiteX7" fmla="*/ 3270644 w 3999848"/>
                <a:gd name="connsiteY7" fmla="*/ 678182 h 678182"/>
                <a:gd name="connsiteX8" fmla="*/ 0 w 3999848"/>
                <a:gd name="connsiteY8" fmla="*/ 666607 h 67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9848" h="678182">
                  <a:moveTo>
                    <a:pt x="0" y="666607"/>
                  </a:moveTo>
                  <a:lnTo>
                    <a:pt x="18157" y="655033"/>
                  </a:lnTo>
                  <a:lnTo>
                    <a:pt x="699611" y="0"/>
                  </a:lnTo>
                  <a:lnTo>
                    <a:pt x="701064" y="6850"/>
                  </a:lnTo>
                  <a:lnTo>
                    <a:pt x="3999847" y="0"/>
                  </a:lnTo>
                  <a:cubicBezTo>
                    <a:pt x="3999847" y="2283"/>
                    <a:pt x="3999848" y="4567"/>
                    <a:pt x="3999848" y="6850"/>
                  </a:cubicBezTo>
                  <a:lnTo>
                    <a:pt x="3300236" y="666607"/>
                  </a:lnTo>
                  <a:lnTo>
                    <a:pt x="3270644" y="678182"/>
                  </a:lnTo>
                  <a:lnTo>
                    <a:pt x="0" y="66660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99000"/>
                  </a:schemeClr>
                </a:gs>
                <a:gs pos="11000">
                  <a:schemeClr val="bg1">
                    <a:alpha val="50000"/>
                  </a:schemeClr>
                </a:gs>
                <a:gs pos="87500">
                  <a:schemeClr val="bg1">
                    <a:alpha val="50000"/>
                  </a:schemeClr>
                </a:gs>
                <a:gs pos="75000">
                  <a:schemeClr val="tx1"/>
                </a:gs>
                <a:gs pos="62000">
                  <a:schemeClr val="bg1">
                    <a:alpha val="50000"/>
                  </a:schemeClr>
                </a:gs>
                <a:gs pos="50000">
                  <a:srgbClr val="000000"/>
                </a:gs>
                <a:gs pos="37000">
                  <a:schemeClr val="bg1">
                    <a:alpha val="50000"/>
                  </a:schemeClr>
                </a:gs>
                <a:gs pos="25000">
                  <a:schemeClr val="tx1"/>
                </a:gs>
                <a:gs pos="100000">
                  <a:schemeClr val="tx1"/>
                </a:gs>
              </a:gsLst>
              <a:lin ang="1260000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0384CB-3865-2147-B86E-39357B29BE59}"/>
                </a:ext>
              </a:extLst>
            </p:cNvPr>
            <p:cNvSpPr txBox="1"/>
            <p:nvPr/>
          </p:nvSpPr>
          <p:spPr>
            <a:xfrm>
              <a:off x="1528804" y="2624293"/>
              <a:ext cx="1931176" cy="578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Mixel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8009A68-67DC-1447-A87A-C8DDE3B73651}"/>
                </a:ext>
              </a:extLst>
            </p:cNvPr>
            <p:cNvSpPr/>
            <p:nvPr/>
          </p:nvSpPr>
          <p:spPr>
            <a:xfrm>
              <a:off x="2448672" y="4774854"/>
              <a:ext cx="45720" cy="491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/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277149F-688E-F24A-B1B2-2098F71C2F38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12" y="3279783"/>
              <a:ext cx="10131" cy="14773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8FA7D67-0812-F144-8811-5A2E669066EE}"/>
                </a:ext>
              </a:extLst>
            </p:cNvPr>
            <p:cNvCxnSpPr>
              <a:cxnSpLocks/>
              <a:stCxn id="84" idx="10"/>
              <a:endCxn id="79" idx="7"/>
            </p:cNvCxnSpPr>
            <p:nvPr/>
          </p:nvCxnSpPr>
          <p:spPr>
            <a:xfrm>
              <a:off x="2603547" y="3222441"/>
              <a:ext cx="689373" cy="183994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636351A-79CA-584F-9A11-FEEA18D8E604}"/>
                </a:ext>
              </a:extLst>
            </p:cNvPr>
            <p:cNvCxnSpPr>
              <a:cxnSpLocks/>
              <a:stCxn id="84" idx="2"/>
              <a:endCxn id="79" idx="5"/>
            </p:cNvCxnSpPr>
            <p:nvPr/>
          </p:nvCxnSpPr>
          <p:spPr>
            <a:xfrm>
              <a:off x="2638668" y="3204350"/>
              <a:ext cx="1106417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EDCCA55-53D4-3B49-B577-F16BDF821312}"/>
                </a:ext>
              </a:extLst>
            </p:cNvPr>
            <p:cNvCxnSpPr>
              <a:cxnSpLocks/>
              <a:stCxn id="84" idx="0"/>
              <a:endCxn id="79" idx="0"/>
            </p:cNvCxnSpPr>
            <p:nvPr/>
          </p:nvCxnSpPr>
          <p:spPr>
            <a:xfrm flipH="1">
              <a:off x="1264854" y="3222441"/>
              <a:ext cx="998693" cy="183109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9D9C13B-C20F-4D47-BDE1-86E132357D4A}"/>
                </a:ext>
              </a:extLst>
            </p:cNvPr>
            <p:cNvCxnSpPr>
              <a:cxnSpLocks/>
              <a:stCxn id="84" idx="1"/>
              <a:endCxn id="79" idx="3"/>
            </p:cNvCxnSpPr>
            <p:nvPr/>
          </p:nvCxnSpPr>
          <p:spPr>
            <a:xfrm flipH="1">
              <a:off x="1699570" y="3204350"/>
              <a:ext cx="599098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/>
              <p:nvPr/>
            </p:nvSpPr>
            <p:spPr>
              <a:xfrm>
                <a:off x="1545375" y="5184420"/>
                <a:ext cx="1692622" cy="45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Verdana" panose="020B0604030504040204" pitchFamily="34" charset="0"/>
                    <a:cs typeface="Verdana" panose="020B0604030504040204" pitchFamily="34" charset="0"/>
                  </a:rPr>
                  <a:t>Slice,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,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75" y="5184420"/>
                <a:ext cx="1692622" cy="451298"/>
              </a:xfrm>
              <a:prstGeom prst="rect">
                <a:avLst/>
              </a:prstGeom>
              <a:blipFill>
                <a:blip r:embed="rId6"/>
                <a:stretch>
                  <a:fillRect l="-2985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CD0D4E4B-6268-CE4A-8308-E4C55F1D5B72}"/>
              </a:ext>
            </a:extLst>
          </p:cNvPr>
          <p:cNvGrpSpPr/>
          <p:nvPr/>
        </p:nvGrpSpPr>
        <p:grpSpPr>
          <a:xfrm>
            <a:off x="1090342" y="1606047"/>
            <a:ext cx="5680824" cy="1757824"/>
            <a:chOff x="6136265" y="3468597"/>
            <a:chExt cx="1562306" cy="1757824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EC88433-D475-4942-B3E1-B7F44833F388}"/>
                </a:ext>
              </a:extLst>
            </p:cNvPr>
            <p:cNvCxnSpPr>
              <a:cxnSpLocks/>
            </p:cNvCxnSpPr>
            <p:nvPr/>
          </p:nvCxnSpPr>
          <p:spPr>
            <a:xfrm>
              <a:off x="6213003" y="4836387"/>
              <a:ext cx="1485568" cy="64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8465BE6-5741-2F42-8F5C-E90E54AE4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108" y="3468597"/>
              <a:ext cx="0" cy="13677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2413B16-8E0B-9247-9A8A-C8F0765D02BB}"/>
                </a:ext>
              </a:extLst>
            </p:cNvPr>
            <p:cNvSpPr txBox="1"/>
            <p:nvPr/>
          </p:nvSpPr>
          <p:spPr>
            <a:xfrm>
              <a:off x="6136265" y="4857089"/>
              <a:ext cx="86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69492B-F1EC-4E47-9E69-809AE333CE8D}"/>
              </a:ext>
            </a:extLst>
          </p:cNvPr>
          <p:cNvGrpSpPr/>
          <p:nvPr/>
        </p:nvGrpSpPr>
        <p:grpSpPr>
          <a:xfrm>
            <a:off x="1579141" y="1855707"/>
            <a:ext cx="4718244" cy="1121939"/>
            <a:chOff x="1599963" y="1316282"/>
            <a:chExt cx="4718244" cy="13716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0D8FA7-20BE-1F4F-9EE3-A4C8F8637270}"/>
                </a:ext>
              </a:extLst>
            </p:cNvPr>
            <p:cNvCxnSpPr>
              <a:cxnSpLocks/>
            </p:cNvCxnSpPr>
            <p:nvPr/>
          </p:nvCxnSpPr>
          <p:spPr>
            <a:xfrm>
              <a:off x="1599963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95B4437-5A20-2F41-AA7A-E49E2F6AB477}"/>
                </a:ext>
              </a:extLst>
            </p:cNvPr>
            <p:cNvCxnSpPr>
              <a:cxnSpLocks/>
            </p:cNvCxnSpPr>
            <p:nvPr/>
          </p:nvCxnSpPr>
          <p:spPr>
            <a:xfrm>
              <a:off x="2096621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96B5BD-976B-A44C-B882-5C7E3C43F119}"/>
                </a:ext>
              </a:extLst>
            </p:cNvPr>
            <p:cNvCxnSpPr>
              <a:cxnSpLocks/>
            </p:cNvCxnSpPr>
            <p:nvPr/>
          </p:nvCxnSpPr>
          <p:spPr>
            <a:xfrm>
              <a:off x="2593279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476958F-DEA9-444E-A494-835E3EAA9250}"/>
                </a:ext>
              </a:extLst>
            </p:cNvPr>
            <p:cNvCxnSpPr>
              <a:cxnSpLocks/>
            </p:cNvCxnSpPr>
            <p:nvPr/>
          </p:nvCxnSpPr>
          <p:spPr>
            <a:xfrm>
              <a:off x="1848292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879C1CC-E90E-0E4D-9983-861E9014942D}"/>
                </a:ext>
              </a:extLst>
            </p:cNvPr>
            <p:cNvCxnSpPr>
              <a:cxnSpLocks/>
            </p:cNvCxnSpPr>
            <p:nvPr/>
          </p:nvCxnSpPr>
          <p:spPr>
            <a:xfrm>
              <a:off x="2344950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B12131-CBE6-C947-9BEC-09CFD4D5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841608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232A44F-E0DD-AE4A-ADBE-4D9A37F3762F}"/>
                </a:ext>
              </a:extLst>
            </p:cNvPr>
            <p:cNvCxnSpPr>
              <a:cxnSpLocks/>
            </p:cNvCxnSpPr>
            <p:nvPr/>
          </p:nvCxnSpPr>
          <p:spPr>
            <a:xfrm>
              <a:off x="308993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8B2561-E7EC-E949-9483-5DF90319C840}"/>
                </a:ext>
              </a:extLst>
            </p:cNvPr>
            <p:cNvCxnSpPr>
              <a:cxnSpLocks/>
            </p:cNvCxnSpPr>
            <p:nvPr/>
          </p:nvCxnSpPr>
          <p:spPr>
            <a:xfrm>
              <a:off x="3338266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15CA00D-23F9-7745-A9B5-FD9CD828EEB0}"/>
                </a:ext>
              </a:extLst>
            </p:cNvPr>
            <p:cNvCxnSpPr>
              <a:cxnSpLocks/>
            </p:cNvCxnSpPr>
            <p:nvPr/>
          </p:nvCxnSpPr>
          <p:spPr>
            <a:xfrm>
              <a:off x="3586595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D18EDE8-2708-E244-9137-2C8FF7EAF3F3}"/>
                </a:ext>
              </a:extLst>
            </p:cNvPr>
            <p:cNvCxnSpPr>
              <a:cxnSpLocks/>
            </p:cNvCxnSpPr>
            <p:nvPr/>
          </p:nvCxnSpPr>
          <p:spPr>
            <a:xfrm>
              <a:off x="3834924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94D53F-B9F5-864A-9EFC-08F5161DAAFC}"/>
                </a:ext>
              </a:extLst>
            </p:cNvPr>
            <p:cNvCxnSpPr>
              <a:cxnSpLocks/>
            </p:cNvCxnSpPr>
            <p:nvPr/>
          </p:nvCxnSpPr>
          <p:spPr>
            <a:xfrm>
              <a:off x="4083253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D2AF47C-6191-644B-AFB3-8369C49779F1}"/>
                </a:ext>
              </a:extLst>
            </p:cNvPr>
            <p:cNvCxnSpPr>
              <a:cxnSpLocks/>
            </p:cNvCxnSpPr>
            <p:nvPr/>
          </p:nvCxnSpPr>
          <p:spPr>
            <a:xfrm>
              <a:off x="4331582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55E15F-DDBD-2A41-A45D-09462212AE0E}"/>
                </a:ext>
              </a:extLst>
            </p:cNvPr>
            <p:cNvCxnSpPr>
              <a:cxnSpLocks/>
            </p:cNvCxnSpPr>
            <p:nvPr/>
          </p:nvCxnSpPr>
          <p:spPr>
            <a:xfrm>
              <a:off x="4579911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A46D13-34B3-CF4F-A5A2-11D4907F2FEC}"/>
                </a:ext>
              </a:extLst>
            </p:cNvPr>
            <p:cNvCxnSpPr>
              <a:cxnSpLocks/>
            </p:cNvCxnSpPr>
            <p:nvPr/>
          </p:nvCxnSpPr>
          <p:spPr>
            <a:xfrm>
              <a:off x="4828240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8F65C16-2F93-D74F-B45B-B33DB47EEB1D}"/>
                </a:ext>
              </a:extLst>
            </p:cNvPr>
            <p:cNvCxnSpPr>
              <a:cxnSpLocks/>
            </p:cNvCxnSpPr>
            <p:nvPr/>
          </p:nvCxnSpPr>
          <p:spPr>
            <a:xfrm>
              <a:off x="5076569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A1003E4-1693-5F46-AD7B-702DDD55F39E}"/>
                </a:ext>
              </a:extLst>
            </p:cNvPr>
            <p:cNvCxnSpPr>
              <a:cxnSpLocks/>
            </p:cNvCxnSpPr>
            <p:nvPr/>
          </p:nvCxnSpPr>
          <p:spPr>
            <a:xfrm>
              <a:off x="5324898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5EA8E5B-63D0-9E4C-AEB5-0AEC2069DE68}"/>
                </a:ext>
              </a:extLst>
            </p:cNvPr>
            <p:cNvCxnSpPr>
              <a:cxnSpLocks/>
            </p:cNvCxnSpPr>
            <p:nvPr/>
          </p:nvCxnSpPr>
          <p:spPr>
            <a:xfrm>
              <a:off x="557322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2A90C70-BAC1-B048-8140-24DD9105DED7}"/>
                </a:ext>
              </a:extLst>
            </p:cNvPr>
            <p:cNvCxnSpPr>
              <a:cxnSpLocks/>
            </p:cNvCxnSpPr>
            <p:nvPr/>
          </p:nvCxnSpPr>
          <p:spPr>
            <a:xfrm>
              <a:off x="5821556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0F4E26B-598D-4146-B5AD-56763553D5CD}"/>
                </a:ext>
              </a:extLst>
            </p:cNvPr>
            <p:cNvCxnSpPr>
              <a:cxnSpLocks/>
            </p:cNvCxnSpPr>
            <p:nvPr/>
          </p:nvCxnSpPr>
          <p:spPr>
            <a:xfrm>
              <a:off x="6069885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761AB27-82B5-CD48-9377-D560054644A9}"/>
                </a:ext>
              </a:extLst>
            </p:cNvPr>
            <p:cNvCxnSpPr>
              <a:cxnSpLocks/>
            </p:cNvCxnSpPr>
            <p:nvPr/>
          </p:nvCxnSpPr>
          <p:spPr>
            <a:xfrm>
              <a:off x="631820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B0439A-8495-4E42-919A-FA31A6E7FF64}"/>
                  </a:ext>
                </a:extLst>
              </p:cNvPr>
              <p:cNvSpPr txBox="1"/>
              <p:nvPr/>
            </p:nvSpPr>
            <p:spPr>
              <a:xfrm>
                <a:off x="2127623" y="2988935"/>
                <a:ext cx="37437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 of measurements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B0439A-8495-4E42-919A-FA31A6E7F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623" y="2988935"/>
                <a:ext cx="3743717" cy="400110"/>
              </a:xfrm>
              <a:prstGeom prst="rect">
                <a:avLst/>
              </a:prstGeom>
              <a:blipFill>
                <a:blip r:embed="rId8"/>
                <a:stretch>
                  <a:fillRect l="-2041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4856DA-8865-2C4B-BC02-4B16812FD3E5}"/>
                  </a:ext>
                </a:extLst>
              </p:cNvPr>
              <p:cNvSpPr/>
              <p:nvPr/>
            </p:nvSpPr>
            <p:spPr>
              <a:xfrm>
                <a:off x="690431" y="1491701"/>
                <a:ext cx="675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4856DA-8865-2C4B-BC02-4B16812FD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31" y="1491701"/>
                <a:ext cx="675248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C48D5CB-F574-7544-ADC0-29F2EF200C5B}"/>
              </a:ext>
            </a:extLst>
          </p:cNvPr>
          <p:cNvGrpSpPr/>
          <p:nvPr/>
        </p:nvGrpSpPr>
        <p:grpSpPr>
          <a:xfrm>
            <a:off x="1373688" y="1861362"/>
            <a:ext cx="4922783" cy="1119244"/>
            <a:chOff x="1373688" y="1861362"/>
            <a:chExt cx="4922783" cy="1119244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53E103-87D7-9B46-A5A1-CB86E626CAEF}"/>
                </a:ext>
              </a:extLst>
            </p:cNvPr>
            <p:cNvSpPr/>
            <p:nvPr/>
          </p:nvSpPr>
          <p:spPr>
            <a:xfrm>
              <a:off x="1373688" y="1861362"/>
              <a:ext cx="2482369" cy="1119244"/>
            </a:xfrm>
            <a:custGeom>
              <a:avLst/>
              <a:gdLst>
                <a:gd name="connsiteX0" fmla="*/ 0 w 2326511"/>
                <a:gd name="connsiteY0" fmla="*/ 1987934 h 1987934"/>
                <a:gd name="connsiteX1" fmla="*/ 289367 w 2326511"/>
                <a:gd name="connsiteY1" fmla="*/ 668420 h 1987934"/>
                <a:gd name="connsiteX2" fmla="*/ 844952 w 2326511"/>
                <a:gd name="connsiteY2" fmla="*/ 749443 h 1987934"/>
                <a:gd name="connsiteX3" fmla="*/ 1111170 w 2326511"/>
                <a:gd name="connsiteY3" fmla="*/ 20238 h 1987934"/>
                <a:gd name="connsiteX4" fmla="*/ 1794076 w 2326511"/>
                <a:gd name="connsiteY4" fmla="*/ 1675418 h 1987934"/>
                <a:gd name="connsiteX5" fmla="*/ 2326511 w 2326511"/>
                <a:gd name="connsiteY5" fmla="*/ 344329 h 1987934"/>
                <a:gd name="connsiteX0" fmla="*/ 0 w 2326511"/>
                <a:gd name="connsiteY0" fmla="*/ 1972769 h 1972769"/>
                <a:gd name="connsiteX1" fmla="*/ 289367 w 2326511"/>
                <a:gd name="connsiteY1" fmla="*/ 653255 h 1972769"/>
                <a:gd name="connsiteX2" fmla="*/ 844952 w 2326511"/>
                <a:gd name="connsiteY2" fmla="*/ 1127817 h 1972769"/>
                <a:gd name="connsiteX3" fmla="*/ 1111170 w 2326511"/>
                <a:gd name="connsiteY3" fmla="*/ 5073 h 1972769"/>
                <a:gd name="connsiteX4" fmla="*/ 1794076 w 2326511"/>
                <a:gd name="connsiteY4" fmla="*/ 1660253 h 1972769"/>
                <a:gd name="connsiteX5" fmla="*/ 2326511 w 2326511"/>
                <a:gd name="connsiteY5" fmla="*/ 329164 h 1972769"/>
                <a:gd name="connsiteX0" fmla="*/ 0 w 2326511"/>
                <a:gd name="connsiteY0" fmla="*/ 1972712 h 1972712"/>
                <a:gd name="connsiteX1" fmla="*/ 439838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2 h 1972712"/>
                <a:gd name="connsiteX1" fmla="*/ 601884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9 h 1972719"/>
                <a:gd name="connsiteX1" fmla="*/ 347241 w 2326511"/>
                <a:gd name="connsiteY1" fmla="*/ 583757 h 1972719"/>
                <a:gd name="connsiteX2" fmla="*/ 844952 w 2326511"/>
                <a:gd name="connsiteY2" fmla="*/ 1127767 h 1972719"/>
                <a:gd name="connsiteX3" fmla="*/ 1111170 w 2326511"/>
                <a:gd name="connsiteY3" fmla="*/ 5023 h 1972719"/>
                <a:gd name="connsiteX4" fmla="*/ 1794076 w 2326511"/>
                <a:gd name="connsiteY4" fmla="*/ 1660203 h 1972719"/>
                <a:gd name="connsiteX5" fmla="*/ 2326511 w 2326511"/>
                <a:gd name="connsiteY5" fmla="*/ 329114 h 1972719"/>
                <a:gd name="connsiteX0" fmla="*/ 0 w 2326511"/>
                <a:gd name="connsiteY0" fmla="*/ 1868949 h 1868949"/>
                <a:gd name="connsiteX1" fmla="*/ 347241 w 2326511"/>
                <a:gd name="connsiteY1" fmla="*/ 479987 h 1868949"/>
                <a:gd name="connsiteX2" fmla="*/ 844952 w 2326511"/>
                <a:gd name="connsiteY2" fmla="*/ 1023997 h 1868949"/>
                <a:gd name="connsiteX3" fmla="*/ 1516284 w 2326511"/>
                <a:gd name="connsiteY3" fmla="*/ 5425 h 1868949"/>
                <a:gd name="connsiteX4" fmla="*/ 1794076 w 2326511"/>
                <a:gd name="connsiteY4" fmla="*/ 1556433 h 1868949"/>
                <a:gd name="connsiteX5" fmla="*/ 2326511 w 2326511"/>
                <a:gd name="connsiteY5" fmla="*/ 225344 h 1868949"/>
                <a:gd name="connsiteX0" fmla="*/ 0 w 2326511"/>
                <a:gd name="connsiteY0" fmla="*/ 1866104 h 1866104"/>
                <a:gd name="connsiteX1" fmla="*/ 347241 w 2326511"/>
                <a:gd name="connsiteY1" fmla="*/ 477142 h 1866104"/>
                <a:gd name="connsiteX2" fmla="*/ 844952 w 2326511"/>
                <a:gd name="connsiteY2" fmla="*/ 1021152 h 1866104"/>
                <a:gd name="connsiteX3" fmla="*/ 1516284 w 2326511"/>
                <a:gd name="connsiteY3" fmla="*/ 2580 h 1866104"/>
                <a:gd name="connsiteX4" fmla="*/ 2083443 w 2326511"/>
                <a:gd name="connsiteY4" fmla="*/ 1379968 h 1866104"/>
                <a:gd name="connsiteX5" fmla="*/ 2326511 w 2326511"/>
                <a:gd name="connsiteY5" fmla="*/ 222499 h 1866104"/>
                <a:gd name="connsiteX0" fmla="*/ 0 w 2465407"/>
                <a:gd name="connsiteY0" fmla="*/ 1866104 h 1866104"/>
                <a:gd name="connsiteX1" fmla="*/ 347241 w 2465407"/>
                <a:gd name="connsiteY1" fmla="*/ 477142 h 1866104"/>
                <a:gd name="connsiteX2" fmla="*/ 844952 w 2465407"/>
                <a:gd name="connsiteY2" fmla="*/ 1021152 h 1866104"/>
                <a:gd name="connsiteX3" fmla="*/ 1516284 w 2465407"/>
                <a:gd name="connsiteY3" fmla="*/ 2580 h 1866104"/>
                <a:gd name="connsiteX4" fmla="*/ 2083443 w 2465407"/>
                <a:gd name="connsiteY4" fmla="*/ 1379968 h 1866104"/>
                <a:gd name="connsiteX5" fmla="*/ 2465407 w 2465407"/>
                <a:gd name="connsiteY5" fmla="*/ 731785 h 18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407" h="1866104">
                  <a:moveTo>
                    <a:pt x="0" y="1866104"/>
                  </a:moveTo>
                  <a:cubicBezTo>
                    <a:pt x="74271" y="1309554"/>
                    <a:pt x="206416" y="617967"/>
                    <a:pt x="347241" y="477142"/>
                  </a:cubicBezTo>
                  <a:cubicBezTo>
                    <a:pt x="488066" y="336317"/>
                    <a:pt x="650111" y="1100246"/>
                    <a:pt x="844952" y="1021152"/>
                  </a:cubicBezTo>
                  <a:cubicBezTo>
                    <a:pt x="1039793" y="942058"/>
                    <a:pt x="1309869" y="-57223"/>
                    <a:pt x="1516284" y="2580"/>
                  </a:cubicBezTo>
                  <a:cubicBezTo>
                    <a:pt x="1722699" y="62383"/>
                    <a:pt x="1925256" y="1258434"/>
                    <a:pt x="2083443" y="1379968"/>
                  </a:cubicBezTo>
                  <a:cubicBezTo>
                    <a:pt x="2241630" y="1501502"/>
                    <a:pt x="2368951" y="998003"/>
                    <a:pt x="2465407" y="731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9BC83B6-4160-3E41-8691-71F46F21494E}"/>
                </a:ext>
              </a:extLst>
            </p:cNvPr>
            <p:cNvSpPr/>
            <p:nvPr/>
          </p:nvSpPr>
          <p:spPr>
            <a:xfrm>
              <a:off x="3814102" y="1876414"/>
              <a:ext cx="2482369" cy="838832"/>
            </a:xfrm>
            <a:custGeom>
              <a:avLst/>
              <a:gdLst>
                <a:gd name="connsiteX0" fmla="*/ 0 w 2326511"/>
                <a:gd name="connsiteY0" fmla="*/ 1987934 h 1987934"/>
                <a:gd name="connsiteX1" fmla="*/ 289367 w 2326511"/>
                <a:gd name="connsiteY1" fmla="*/ 668420 h 1987934"/>
                <a:gd name="connsiteX2" fmla="*/ 844952 w 2326511"/>
                <a:gd name="connsiteY2" fmla="*/ 749443 h 1987934"/>
                <a:gd name="connsiteX3" fmla="*/ 1111170 w 2326511"/>
                <a:gd name="connsiteY3" fmla="*/ 20238 h 1987934"/>
                <a:gd name="connsiteX4" fmla="*/ 1794076 w 2326511"/>
                <a:gd name="connsiteY4" fmla="*/ 1675418 h 1987934"/>
                <a:gd name="connsiteX5" fmla="*/ 2326511 w 2326511"/>
                <a:gd name="connsiteY5" fmla="*/ 344329 h 1987934"/>
                <a:gd name="connsiteX0" fmla="*/ 0 w 2326511"/>
                <a:gd name="connsiteY0" fmla="*/ 1972769 h 1972769"/>
                <a:gd name="connsiteX1" fmla="*/ 289367 w 2326511"/>
                <a:gd name="connsiteY1" fmla="*/ 653255 h 1972769"/>
                <a:gd name="connsiteX2" fmla="*/ 844952 w 2326511"/>
                <a:gd name="connsiteY2" fmla="*/ 1127817 h 1972769"/>
                <a:gd name="connsiteX3" fmla="*/ 1111170 w 2326511"/>
                <a:gd name="connsiteY3" fmla="*/ 5073 h 1972769"/>
                <a:gd name="connsiteX4" fmla="*/ 1794076 w 2326511"/>
                <a:gd name="connsiteY4" fmla="*/ 1660253 h 1972769"/>
                <a:gd name="connsiteX5" fmla="*/ 2326511 w 2326511"/>
                <a:gd name="connsiteY5" fmla="*/ 329164 h 1972769"/>
                <a:gd name="connsiteX0" fmla="*/ 0 w 2326511"/>
                <a:gd name="connsiteY0" fmla="*/ 1972712 h 1972712"/>
                <a:gd name="connsiteX1" fmla="*/ 439838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2 h 1972712"/>
                <a:gd name="connsiteX1" fmla="*/ 601884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9 h 1972719"/>
                <a:gd name="connsiteX1" fmla="*/ 347241 w 2326511"/>
                <a:gd name="connsiteY1" fmla="*/ 583757 h 1972719"/>
                <a:gd name="connsiteX2" fmla="*/ 844952 w 2326511"/>
                <a:gd name="connsiteY2" fmla="*/ 1127767 h 1972719"/>
                <a:gd name="connsiteX3" fmla="*/ 1111170 w 2326511"/>
                <a:gd name="connsiteY3" fmla="*/ 5023 h 1972719"/>
                <a:gd name="connsiteX4" fmla="*/ 1794076 w 2326511"/>
                <a:gd name="connsiteY4" fmla="*/ 1660203 h 1972719"/>
                <a:gd name="connsiteX5" fmla="*/ 2326511 w 2326511"/>
                <a:gd name="connsiteY5" fmla="*/ 329114 h 1972719"/>
                <a:gd name="connsiteX0" fmla="*/ 0 w 2326511"/>
                <a:gd name="connsiteY0" fmla="*/ 1868949 h 1868949"/>
                <a:gd name="connsiteX1" fmla="*/ 347241 w 2326511"/>
                <a:gd name="connsiteY1" fmla="*/ 479987 h 1868949"/>
                <a:gd name="connsiteX2" fmla="*/ 844952 w 2326511"/>
                <a:gd name="connsiteY2" fmla="*/ 1023997 h 1868949"/>
                <a:gd name="connsiteX3" fmla="*/ 1516284 w 2326511"/>
                <a:gd name="connsiteY3" fmla="*/ 5425 h 1868949"/>
                <a:gd name="connsiteX4" fmla="*/ 1794076 w 2326511"/>
                <a:gd name="connsiteY4" fmla="*/ 1556433 h 1868949"/>
                <a:gd name="connsiteX5" fmla="*/ 2326511 w 2326511"/>
                <a:gd name="connsiteY5" fmla="*/ 225344 h 1868949"/>
                <a:gd name="connsiteX0" fmla="*/ 0 w 2326511"/>
                <a:gd name="connsiteY0" fmla="*/ 1866104 h 1866104"/>
                <a:gd name="connsiteX1" fmla="*/ 347241 w 2326511"/>
                <a:gd name="connsiteY1" fmla="*/ 477142 h 1866104"/>
                <a:gd name="connsiteX2" fmla="*/ 844952 w 2326511"/>
                <a:gd name="connsiteY2" fmla="*/ 1021152 h 1866104"/>
                <a:gd name="connsiteX3" fmla="*/ 1516284 w 2326511"/>
                <a:gd name="connsiteY3" fmla="*/ 2580 h 1866104"/>
                <a:gd name="connsiteX4" fmla="*/ 2083443 w 2326511"/>
                <a:gd name="connsiteY4" fmla="*/ 1379968 h 1866104"/>
                <a:gd name="connsiteX5" fmla="*/ 2326511 w 2326511"/>
                <a:gd name="connsiteY5" fmla="*/ 222499 h 1866104"/>
                <a:gd name="connsiteX0" fmla="*/ 0 w 2465407"/>
                <a:gd name="connsiteY0" fmla="*/ 1866104 h 1866104"/>
                <a:gd name="connsiteX1" fmla="*/ 347241 w 2465407"/>
                <a:gd name="connsiteY1" fmla="*/ 477142 h 1866104"/>
                <a:gd name="connsiteX2" fmla="*/ 844952 w 2465407"/>
                <a:gd name="connsiteY2" fmla="*/ 1021152 h 1866104"/>
                <a:gd name="connsiteX3" fmla="*/ 1516284 w 2465407"/>
                <a:gd name="connsiteY3" fmla="*/ 2580 h 1866104"/>
                <a:gd name="connsiteX4" fmla="*/ 2083443 w 2465407"/>
                <a:gd name="connsiteY4" fmla="*/ 1379968 h 1866104"/>
                <a:gd name="connsiteX5" fmla="*/ 2465407 w 2465407"/>
                <a:gd name="connsiteY5" fmla="*/ 731785 h 1866104"/>
                <a:gd name="connsiteX0" fmla="*/ 0 w 2465407"/>
                <a:gd name="connsiteY0" fmla="*/ 824315 h 1398576"/>
                <a:gd name="connsiteX1" fmla="*/ 347241 w 2465407"/>
                <a:gd name="connsiteY1" fmla="*/ 477142 h 1398576"/>
                <a:gd name="connsiteX2" fmla="*/ 844952 w 2465407"/>
                <a:gd name="connsiteY2" fmla="*/ 1021152 h 1398576"/>
                <a:gd name="connsiteX3" fmla="*/ 1516284 w 2465407"/>
                <a:gd name="connsiteY3" fmla="*/ 2580 h 1398576"/>
                <a:gd name="connsiteX4" fmla="*/ 2083443 w 2465407"/>
                <a:gd name="connsiteY4" fmla="*/ 1379968 h 1398576"/>
                <a:gd name="connsiteX5" fmla="*/ 2465407 w 2465407"/>
                <a:gd name="connsiteY5" fmla="*/ 731785 h 1398576"/>
                <a:gd name="connsiteX0" fmla="*/ 0 w 2465407"/>
                <a:gd name="connsiteY0" fmla="*/ 824315 h 1398576"/>
                <a:gd name="connsiteX1" fmla="*/ 347241 w 2465407"/>
                <a:gd name="connsiteY1" fmla="*/ 477142 h 1398576"/>
                <a:gd name="connsiteX2" fmla="*/ 844952 w 2465407"/>
                <a:gd name="connsiteY2" fmla="*/ 1021152 h 1398576"/>
                <a:gd name="connsiteX3" fmla="*/ 1516284 w 2465407"/>
                <a:gd name="connsiteY3" fmla="*/ 2580 h 1398576"/>
                <a:gd name="connsiteX4" fmla="*/ 2083443 w 2465407"/>
                <a:gd name="connsiteY4" fmla="*/ 1379968 h 1398576"/>
                <a:gd name="connsiteX5" fmla="*/ 2465407 w 2465407"/>
                <a:gd name="connsiteY5" fmla="*/ 731785 h 139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407" h="1398576">
                  <a:moveTo>
                    <a:pt x="0" y="824315"/>
                  </a:moveTo>
                  <a:cubicBezTo>
                    <a:pt x="119679" y="521860"/>
                    <a:pt x="206416" y="444336"/>
                    <a:pt x="347241" y="477142"/>
                  </a:cubicBezTo>
                  <a:cubicBezTo>
                    <a:pt x="488066" y="509948"/>
                    <a:pt x="650111" y="1100246"/>
                    <a:pt x="844952" y="1021152"/>
                  </a:cubicBezTo>
                  <a:cubicBezTo>
                    <a:pt x="1039793" y="942058"/>
                    <a:pt x="1309869" y="-57223"/>
                    <a:pt x="1516284" y="2580"/>
                  </a:cubicBezTo>
                  <a:cubicBezTo>
                    <a:pt x="1722699" y="62383"/>
                    <a:pt x="1925256" y="1258434"/>
                    <a:pt x="2083443" y="1379968"/>
                  </a:cubicBezTo>
                  <a:cubicBezTo>
                    <a:pt x="2241630" y="1501502"/>
                    <a:pt x="2368951" y="998003"/>
                    <a:pt x="2465407" y="731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58FAE094-DFB4-1247-BA64-53CB5BA1A5BD}"/>
              </a:ext>
            </a:extLst>
          </p:cNvPr>
          <p:cNvSpPr txBox="1"/>
          <p:nvPr/>
        </p:nvSpPr>
        <p:spPr>
          <a:xfrm>
            <a:off x="1531088" y="5907883"/>
            <a:ext cx="4026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Correlates with the Road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9780158-DC4A-5642-A1AA-6D2127B752C8}"/>
                  </a:ext>
                </a:extLst>
              </p:cNvPr>
              <p:cNvSpPr txBox="1"/>
              <p:nvPr/>
            </p:nvSpPr>
            <p:spPr>
              <a:xfrm>
                <a:off x="7631667" y="1705167"/>
                <a:ext cx="34790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Mask frequency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9780158-DC4A-5642-A1AA-6D2127B75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667" y="1705167"/>
                <a:ext cx="3479094" cy="584775"/>
              </a:xfrm>
              <a:prstGeom prst="rect">
                <a:avLst/>
              </a:prstGeom>
              <a:blipFill>
                <a:blip r:embed="rId10"/>
                <a:stretch>
                  <a:fillRect l="-4364" t="-10638" r="-1091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A1C7B79-1B73-F846-8544-8CDDD3451445}"/>
                  </a:ext>
                </a:extLst>
              </p:cNvPr>
              <p:cNvSpPr txBox="1"/>
              <p:nvPr/>
            </p:nvSpPr>
            <p:spPr>
              <a:xfrm>
                <a:off x="7329536" y="2289942"/>
                <a:ext cx="43431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Sampling frequency =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A1C7B79-1B73-F846-8544-8CDDD3451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36" y="2289942"/>
                <a:ext cx="4343112" cy="584775"/>
              </a:xfrm>
              <a:prstGeom prst="rect">
                <a:avLst/>
              </a:prstGeom>
              <a:blipFill>
                <a:blip r:embed="rId11"/>
                <a:stretch>
                  <a:fillRect l="-3499" t="-13043" r="-87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8D58005-235E-3E44-8801-61AFB7E8A1D1}"/>
                  </a:ext>
                </a:extLst>
              </p:cNvPr>
              <p:cNvSpPr txBox="1"/>
              <p:nvPr/>
            </p:nvSpPr>
            <p:spPr>
              <a:xfrm>
                <a:off x="8322917" y="4912505"/>
                <a:ext cx="23563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Velocity =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8D58005-235E-3E44-8801-61AFB7E8A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917" y="4912505"/>
                <a:ext cx="2356351" cy="584775"/>
              </a:xfrm>
              <a:prstGeom prst="rect">
                <a:avLst/>
              </a:prstGeom>
              <a:blipFill>
                <a:blip r:embed="rId12"/>
                <a:stretch>
                  <a:fillRect l="-5882" t="-1276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itle 1">
            <a:extLst>
              <a:ext uri="{FF2B5EF4-FFF2-40B4-BE49-F238E27FC236}">
                <a16:creationId xmlns:a16="http://schemas.microsoft.com/office/drawing/2014/main" id="{52D88A22-5E91-6047-B5FE-00C8BA8A344F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Speed Estimation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736CCA-1877-BE43-BC4D-2D441DB7B18D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4"/>
    </mc:Choice>
    <mc:Fallback xmlns="">
      <p:transition spd="slow" advTm="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26054 0.0004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rallelogram 73">
            <a:extLst>
              <a:ext uri="{FF2B5EF4-FFF2-40B4-BE49-F238E27FC236}">
                <a16:creationId xmlns:a16="http://schemas.microsoft.com/office/drawing/2014/main" id="{E3F0F145-449F-6D4F-9235-EB6C5BB9EEFE}"/>
              </a:ext>
            </a:extLst>
          </p:cNvPr>
          <p:cNvSpPr/>
          <p:nvPr/>
        </p:nvSpPr>
        <p:spPr>
          <a:xfrm>
            <a:off x="881921" y="4672653"/>
            <a:ext cx="5697757" cy="1061784"/>
          </a:xfrm>
          <a:custGeom>
            <a:avLst/>
            <a:gdLst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3999847 w 3999847"/>
              <a:gd name="connsiteY2" fmla="*/ 0 h 666607"/>
              <a:gd name="connsiteX3" fmla="*/ 3300236 w 3999847"/>
              <a:gd name="connsiteY3" fmla="*/ 666607 h 666607"/>
              <a:gd name="connsiteX4" fmla="*/ 0 w 3999847"/>
              <a:gd name="connsiteY4" fmla="*/ 666607 h 666607"/>
              <a:gd name="connsiteX0" fmla="*/ 0 w 3999847"/>
              <a:gd name="connsiteY0" fmla="*/ 666607 h 666607"/>
              <a:gd name="connsiteX1" fmla="*/ 699611 w 3999847"/>
              <a:gd name="connsiteY1" fmla="*/ 0 h 666607"/>
              <a:gd name="connsiteX2" fmla="*/ 701064 w 3999847"/>
              <a:gd name="connsiteY2" fmla="*/ 6850 h 666607"/>
              <a:gd name="connsiteX3" fmla="*/ 3999847 w 3999847"/>
              <a:gd name="connsiteY3" fmla="*/ 0 h 666607"/>
              <a:gd name="connsiteX4" fmla="*/ 3300236 w 3999847"/>
              <a:gd name="connsiteY4" fmla="*/ 666607 h 666607"/>
              <a:gd name="connsiteX5" fmla="*/ 0 w 3999847"/>
              <a:gd name="connsiteY5" fmla="*/ 666607 h 666607"/>
              <a:gd name="connsiteX0" fmla="*/ 0 w 3999848"/>
              <a:gd name="connsiteY0" fmla="*/ 666607 h 666607"/>
              <a:gd name="connsiteX1" fmla="*/ 699611 w 3999848"/>
              <a:gd name="connsiteY1" fmla="*/ 0 h 666607"/>
              <a:gd name="connsiteX2" fmla="*/ 701064 w 3999848"/>
              <a:gd name="connsiteY2" fmla="*/ 6850 h 666607"/>
              <a:gd name="connsiteX3" fmla="*/ 3999847 w 3999848"/>
              <a:gd name="connsiteY3" fmla="*/ 0 h 666607"/>
              <a:gd name="connsiteX4" fmla="*/ 3999848 w 3999848"/>
              <a:gd name="connsiteY4" fmla="*/ 6850 h 666607"/>
              <a:gd name="connsiteX5" fmla="*/ 3300236 w 3999848"/>
              <a:gd name="connsiteY5" fmla="*/ 666607 h 666607"/>
              <a:gd name="connsiteX6" fmla="*/ 0 w 3999848"/>
              <a:gd name="connsiteY6" fmla="*/ 666607 h 666607"/>
              <a:gd name="connsiteX0" fmla="*/ 0 w 3999848"/>
              <a:gd name="connsiteY0" fmla="*/ 666607 h 678182"/>
              <a:gd name="connsiteX1" fmla="*/ 699611 w 3999848"/>
              <a:gd name="connsiteY1" fmla="*/ 0 h 678182"/>
              <a:gd name="connsiteX2" fmla="*/ 701064 w 3999848"/>
              <a:gd name="connsiteY2" fmla="*/ 6850 h 678182"/>
              <a:gd name="connsiteX3" fmla="*/ 3999847 w 3999848"/>
              <a:gd name="connsiteY3" fmla="*/ 0 h 678182"/>
              <a:gd name="connsiteX4" fmla="*/ 3999848 w 3999848"/>
              <a:gd name="connsiteY4" fmla="*/ 6850 h 678182"/>
              <a:gd name="connsiteX5" fmla="*/ 3300236 w 3999848"/>
              <a:gd name="connsiteY5" fmla="*/ 666607 h 678182"/>
              <a:gd name="connsiteX6" fmla="*/ 3270644 w 3999848"/>
              <a:gd name="connsiteY6" fmla="*/ 678182 h 678182"/>
              <a:gd name="connsiteX7" fmla="*/ 0 w 3999848"/>
              <a:gd name="connsiteY7" fmla="*/ 666607 h 678182"/>
              <a:gd name="connsiteX0" fmla="*/ 0 w 3999848"/>
              <a:gd name="connsiteY0" fmla="*/ 666607 h 678182"/>
              <a:gd name="connsiteX1" fmla="*/ 18157 w 3999848"/>
              <a:gd name="connsiteY1" fmla="*/ 655033 h 678182"/>
              <a:gd name="connsiteX2" fmla="*/ 699611 w 3999848"/>
              <a:gd name="connsiteY2" fmla="*/ 0 h 678182"/>
              <a:gd name="connsiteX3" fmla="*/ 701064 w 3999848"/>
              <a:gd name="connsiteY3" fmla="*/ 6850 h 678182"/>
              <a:gd name="connsiteX4" fmla="*/ 3999847 w 3999848"/>
              <a:gd name="connsiteY4" fmla="*/ 0 h 678182"/>
              <a:gd name="connsiteX5" fmla="*/ 3999848 w 3999848"/>
              <a:gd name="connsiteY5" fmla="*/ 6850 h 678182"/>
              <a:gd name="connsiteX6" fmla="*/ 3300236 w 3999848"/>
              <a:gd name="connsiteY6" fmla="*/ 666607 h 678182"/>
              <a:gd name="connsiteX7" fmla="*/ 3270644 w 3999848"/>
              <a:gd name="connsiteY7" fmla="*/ 678182 h 678182"/>
              <a:gd name="connsiteX8" fmla="*/ 0 w 3999848"/>
              <a:gd name="connsiteY8" fmla="*/ 666607 h 6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9848" h="678182">
                <a:moveTo>
                  <a:pt x="0" y="666607"/>
                </a:moveTo>
                <a:lnTo>
                  <a:pt x="18157" y="655033"/>
                </a:lnTo>
                <a:lnTo>
                  <a:pt x="699611" y="0"/>
                </a:lnTo>
                <a:lnTo>
                  <a:pt x="701064" y="6850"/>
                </a:lnTo>
                <a:lnTo>
                  <a:pt x="3999847" y="0"/>
                </a:lnTo>
                <a:cubicBezTo>
                  <a:pt x="3999847" y="2283"/>
                  <a:pt x="3999848" y="4567"/>
                  <a:pt x="3999848" y="6850"/>
                </a:cubicBezTo>
                <a:lnTo>
                  <a:pt x="3300236" y="666607"/>
                </a:lnTo>
                <a:lnTo>
                  <a:pt x="3270644" y="678182"/>
                </a:lnTo>
                <a:lnTo>
                  <a:pt x="0" y="6666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6FBF7F-E810-2142-BCB0-F72A361D1B71}"/>
              </a:ext>
            </a:extLst>
          </p:cNvPr>
          <p:cNvGrpSpPr/>
          <p:nvPr/>
        </p:nvGrpSpPr>
        <p:grpSpPr>
          <a:xfrm>
            <a:off x="1740359" y="3534714"/>
            <a:ext cx="2115698" cy="1572744"/>
            <a:chOff x="1264854" y="2600200"/>
            <a:chExt cx="3757877" cy="2462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/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524FE13-4A0A-A34C-A7CF-FF139BA8A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751" y="2600200"/>
                  <a:ext cx="916980" cy="6263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2FFE466-B6FE-054D-95EE-DB8C532A744C}"/>
                </a:ext>
              </a:extLst>
            </p:cNvPr>
            <p:cNvCxnSpPr>
              <a:cxnSpLocks/>
              <a:stCxn id="60" idx="3"/>
              <a:endCxn id="45" idx="1"/>
            </p:cNvCxnSpPr>
            <p:nvPr/>
          </p:nvCxnSpPr>
          <p:spPr>
            <a:xfrm flipV="1">
              <a:off x="3459981" y="2913393"/>
              <a:ext cx="645770" cy="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CF11DC-AA13-9A44-A464-F5CB861DBE68}"/>
                </a:ext>
              </a:extLst>
            </p:cNvPr>
            <p:cNvCxnSpPr>
              <a:cxnSpLocks/>
              <a:stCxn id="84" idx="1"/>
              <a:endCxn id="83" idx="2"/>
            </p:cNvCxnSpPr>
            <p:nvPr/>
          </p:nvCxnSpPr>
          <p:spPr>
            <a:xfrm flipH="1">
              <a:off x="2135329" y="3204349"/>
              <a:ext cx="163341" cy="3954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386F733-E5CA-C645-87DF-09EAB24A9277}"/>
                </a:ext>
              </a:extLst>
            </p:cNvPr>
            <p:cNvGrpSpPr/>
            <p:nvPr/>
          </p:nvGrpSpPr>
          <p:grpSpPr>
            <a:xfrm>
              <a:off x="1957171" y="3204355"/>
              <a:ext cx="1018572" cy="566619"/>
              <a:chOff x="1876281" y="4068538"/>
              <a:chExt cx="285051" cy="142902"/>
            </a:xfrm>
          </p:grpSpPr>
          <p:sp>
            <p:nvSpPr>
              <p:cNvPr id="83" name="Parallelogram 73">
                <a:extLst>
                  <a:ext uri="{FF2B5EF4-FFF2-40B4-BE49-F238E27FC236}">
                    <a16:creationId xmlns:a16="http://schemas.microsoft.com/office/drawing/2014/main" id="{79AD8745-3058-F142-A2B8-6E413B928BAB}"/>
                  </a:ext>
                </a:extLst>
              </p:cNvPr>
              <p:cNvSpPr/>
              <p:nvPr/>
            </p:nvSpPr>
            <p:spPr>
              <a:xfrm>
                <a:off x="1876281" y="4168235"/>
                <a:ext cx="285051" cy="43205"/>
              </a:xfrm>
              <a:custGeom>
                <a:avLst/>
                <a:gdLst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3999847 w 3999847"/>
                  <a:gd name="connsiteY2" fmla="*/ 0 h 666607"/>
                  <a:gd name="connsiteX3" fmla="*/ 3300236 w 3999847"/>
                  <a:gd name="connsiteY3" fmla="*/ 666607 h 666607"/>
                  <a:gd name="connsiteX4" fmla="*/ 0 w 3999847"/>
                  <a:gd name="connsiteY4" fmla="*/ 666607 h 666607"/>
                  <a:gd name="connsiteX0" fmla="*/ 0 w 3999847"/>
                  <a:gd name="connsiteY0" fmla="*/ 666607 h 666607"/>
                  <a:gd name="connsiteX1" fmla="*/ 699611 w 3999847"/>
                  <a:gd name="connsiteY1" fmla="*/ 0 h 666607"/>
                  <a:gd name="connsiteX2" fmla="*/ 701064 w 3999847"/>
                  <a:gd name="connsiteY2" fmla="*/ 6850 h 666607"/>
                  <a:gd name="connsiteX3" fmla="*/ 3999847 w 3999847"/>
                  <a:gd name="connsiteY3" fmla="*/ 0 h 666607"/>
                  <a:gd name="connsiteX4" fmla="*/ 3300236 w 3999847"/>
                  <a:gd name="connsiteY4" fmla="*/ 666607 h 666607"/>
                  <a:gd name="connsiteX5" fmla="*/ 0 w 3999847"/>
                  <a:gd name="connsiteY5" fmla="*/ 666607 h 666607"/>
                  <a:gd name="connsiteX0" fmla="*/ 0 w 3999848"/>
                  <a:gd name="connsiteY0" fmla="*/ 666607 h 666607"/>
                  <a:gd name="connsiteX1" fmla="*/ 699611 w 3999848"/>
                  <a:gd name="connsiteY1" fmla="*/ 0 h 666607"/>
                  <a:gd name="connsiteX2" fmla="*/ 701064 w 3999848"/>
                  <a:gd name="connsiteY2" fmla="*/ 6850 h 666607"/>
                  <a:gd name="connsiteX3" fmla="*/ 3999847 w 3999848"/>
                  <a:gd name="connsiteY3" fmla="*/ 0 h 666607"/>
                  <a:gd name="connsiteX4" fmla="*/ 3999848 w 3999848"/>
                  <a:gd name="connsiteY4" fmla="*/ 6850 h 666607"/>
                  <a:gd name="connsiteX5" fmla="*/ 3300236 w 3999848"/>
                  <a:gd name="connsiteY5" fmla="*/ 666607 h 666607"/>
                  <a:gd name="connsiteX6" fmla="*/ 0 w 3999848"/>
                  <a:gd name="connsiteY6" fmla="*/ 666607 h 666607"/>
                  <a:gd name="connsiteX0" fmla="*/ 0 w 3999848"/>
                  <a:gd name="connsiteY0" fmla="*/ 666607 h 678182"/>
                  <a:gd name="connsiteX1" fmla="*/ 699611 w 3999848"/>
                  <a:gd name="connsiteY1" fmla="*/ 0 h 678182"/>
                  <a:gd name="connsiteX2" fmla="*/ 701064 w 3999848"/>
                  <a:gd name="connsiteY2" fmla="*/ 6850 h 678182"/>
                  <a:gd name="connsiteX3" fmla="*/ 3999847 w 3999848"/>
                  <a:gd name="connsiteY3" fmla="*/ 0 h 678182"/>
                  <a:gd name="connsiteX4" fmla="*/ 3999848 w 3999848"/>
                  <a:gd name="connsiteY4" fmla="*/ 6850 h 678182"/>
                  <a:gd name="connsiteX5" fmla="*/ 3300236 w 3999848"/>
                  <a:gd name="connsiteY5" fmla="*/ 666607 h 678182"/>
                  <a:gd name="connsiteX6" fmla="*/ 3270644 w 3999848"/>
                  <a:gd name="connsiteY6" fmla="*/ 678182 h 678182"/>
                  <a:gd name="connsiteX7" fmla="*/ 0 w 3999848"/>
                  <a:gd name="connsiteY7" fmla="*/ 666607 h 678182"/>
                  <a:gd name="connsiteX0" fmla="*/ 0 w 3999848"/>
                  <a:gd name="connsiteY0" fmla="*/ 666607 h 678182"/>
                  <a:gd name="connsiteX1" fmla="*/ 18157 w 3999848"/>
                  <a:gd name="connsiteY1" fmla="*/ 655033 h 678182"/>
                  <a:gd name="connsiteX2" fmla="*/ 699611 w 3999848"/>
                  <a:gd name="connsiteY2" fmla="*/ 0 h 678182"/>
                  <a:gd name="connsiteX3" fmla="*/ 701064 w 3999848"/>
                  <a:gd name="connsiteY3" fmla="*/ 6850 h 678182"/>
                  <a:gd name="connsiteX4" fmla="*/ 3999847 w 3999848"/>
                  <a:gd name="connsiteY4" fmla="*/ 0 h 678182"/>
                  <a:gd name="connsiteX5" fmla="*/ 3999848 w 3999848"/>
                  <a:gd name="connsiteY5" fmla="*/ 6850 h 678182"/>
                  <a:gd name="connsiteX6" fmla="*/ 3300236 w 3999848"/>
                  <a:gd name="connsiteY6" fmla="*/ 666607 h 678182"/>
                  <a:gd name="connsiteX7" fmla="*/ 3270644 w 3999848"/>
                  <a:gd name="connsiteY7" fmla="*/ 678182 h 678182"/>
                  <a:gd name="connsiteX8" fmla="*/ 0 w 3999848"/>
                  <a:gd name="connsiteY8" fmla="*/ 666607 h 67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99848" h="678182">
                    <a:moveTo>
                      <a:pt x="0" y="666607"/>
                    </a:moveTo>
                    <a:lnTo>
                      <a:pt x="18157" y="655033"/>
                    </a:lnTo>
                    <a:lnTo>
                      <a:pt x="699611" y="0"/>
                    </a:lnTo>
                    <a:lnTo>
                      <a:pt x="701064" y="6850"/>
                    </a:lnTo>
                    <a:lnTo>
                      <a:pt x="3999847" y="0"/>
                    </a:lnTo>
                    <a:cubicBezTo>
                      <a:pt x="3999847" y="2283"/>
                      <a:pt x="3999848" y="4567"/>
                      <a:pt x="3999848" y="6850"/>
                    </a:cubicBezTo>
                    <a:lnTo>
                      <a:pt x="3300236" y="666607"/>
                    </a:lnTo>
                    <a:lnTo>
                      <a:pt x="3270644" y="678182"/>
                    </a:lnTo>
                    <a:lnTo>
                      <a:pt x="0" y="666607"/>
                    </a:lnTo>
                    <a:close/>
                  </a:path>
                </a:pathLst>
              </a:custGeom>
              <a:gradFill>
                <a:gsLst>
                  <a:gs pos="37500">
                    <a:schemeClr val="bg1"/>
                  </a:gs>
                  <a:gs pos="25000">
                    <a:schemeClr val="tx1"/>
                  </a:gs>
                  <a:gs pos="12500">
                    <a:schemeClr val="bg1"/>
                  </a:gs>
                  <a:gs pos="0">
                    <a:schemeClr val="tx1"/>
                  </a:gs>
                  <a:gs pos="87500">
                    <a:schemeClr val="bg1"/>
                  </a:gs>
                  <a:gs pos="75000">
                    <a:schemeClr val="tx1"/>
                  </a:gs>
                  <a:gs pos="62500">
                    <a:schemeClr val="bg1"/>
                  </a:gs>
                  <a:gs pos="50000">
                    <a:schemeClr val="tx1"/>
                  </a:gs>
                  <a:gs pos="100000">
                    <a:schemeClr val="tx1"/>
                  </a:gs>
                </a:gsLst>
                <a:lin ang="132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Cube 74">
                <a:extLst>
                  <a:ext uri="{FF2B5EF4-FFF2-40B4-BE49-F238E27FC236}">
                    <a16:creationId xmlns:a16="http://schemas.microsoft.com/office/drawing/2014/main" id="{6A7FC706-344B-8543-BF0B-B0F0B09E7B09}"/>
                  </a:ext>
                </a:extLst>
              </p:cNvPr>
              <p:cNvSpPr/>
              <p:nvPr/>
            </p:nvSpPr>
            <p:spPr>
              <a:xfrm>
                <a:off x="1962022" y="4068538"/>
                <a:ext cx="106190" cy="19160"/>
              </a:xfrm>
              <a:custGeom>
                <a:avLst/>
                <a:gdLst>
                  <a:gd name="connsiteX0" fmla="*/ 0 w 978642"/>
                  <a:gd name="connsiteY0" fmla="*/ 91626 h 366504"/>
                  <a:gd name="connsiteX1" fmla="*/ 887016 w 978642"/>
                  <a:gd name="connsiteY1" fmla="*/ 91626 h 366504"/>
                  <a:gd name="connsiteX2" fmla="*/ 887016 w 978642"/>
                  <a:gd name="connsiteY2" fmla="*/ 366504 h 366504"/>
                  <a:gd name="connsiteX3" fmla="*/ 0 w 978642"/>
                  <a:gd name="connsiteY3" fmla="*/ 366504 h 366504"/>
                  <a:gd name="connsiteX4" fmla="*/ 0 w 978642"/>
                  <a:gd name="connsiteY4" fmla="*/ 91626 h 366504"/>
                  <a:gd name="connsiteX0" fmla="*/ 887016 w 978642"/>
                  <a:gd name="connsiteY0" fmla="*/ 91626 h 366504"/>
                  <a:gd name="connsiteX1" fmla="*/ 978642 w 978642"/>
                  <a:gd name="connsiteY1" fmla="*/ 0 h 366504"/>
                  <a:gd name="connsiteX2" fmla="*/ 978642 w 978642"/>
                  <a:gd name="connsiteY2" fmla="*/ 274878 h 366504"/>
                  <a:gd name="connsiteX3" fmla="*/ 887016 w 978642"/>
                  <a:gd name="connsiteY3" fmla="*/ 366504 h 366504"/>
                  <a:gd name="connsiteX4" fmla="*/ 887016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887016 w 978642"/>
                  <a:gd name="connsiteY3" fmla="*/ 91626 h 366504"/>
                  <a:gd name="connsiteX4" fmla="*/ 0 w 978642"/>
                  <a:gd name="connsiteY4" fmla="*/ 91626 h 366504"/>
                  <a:gd name="connsiteX0" fmla="*/ 0 w 978642"/>
                  <a:gd name="connsiteY0" fmla="*/ 91626 h 366504"/>
                  <a:gd name="connsiteX1" fmla="*/ 91626 w 978642"/>
                  <a:gd name="connsiteY1" fmla="*/ 0 h 366504"/>
                  <a:gd name="connsiteX2" fmla="*/ 978642 w 978642"/>
                  <a:gd name="connsiteY2" fmla="*/ 0 h 366504"/>
                  <a:gd name="connsiteX3" fmla="*/ 978642 w 978642"/>
                  <a:gd name="connsiteY3" fmla="*/ 274878 h 366504"/>
                  <a:gd name="connsiteX4" fmla="*/ 887016 w 978642"/>
                  <a:gd name="connsiteY4" fmla="*/ 366504 h 366504"/>
                  <a:gd name="connsiteX5" fmla="*/ 0 w 978642"/>
                  <a:gd name="connsiteY5" fmla="*/ 366504 h 366504"/>
                  <a:gd name="connsiteX6" fmla="*/ 0 w 978642"/>
                  <a:gd name="connsiteY6" fmla="*/ 91626 h 366504"/>
                  <a:gd name="connsiteX7" fmla="*/ 0 w 978642"/>
                  <a:gd name="connsiteY7" fmla="*/ 91626 h 366504"/>
                  <a:gd name="connsiteX8" fmla="*/ 887016 w 978642"/>
                  <a:gd name="connsiteY8" fmla="*/ 91626 h 366504"/>
                  <a:gd name="connsiteX9" fmla="*/ 978642 w 978642"/>
                  <a:gd name="connsiteY9" fmla="*/ 0 h 366504"/>
                  <a:gd name="connsiteX10" fmla="*/ 887016 w 978642"/>
                  <a:gd name="connsiteY10" fmla="*/ 91626 h 366504"/>
                  <a:gd name="connsiteX11" fmla="*/ 887016 w 978642"/>
                  <a:gd name="connsiteY11" fmla="*/ 366504 h 36650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0 w 978642"/>
                  <a:gd name="connsiteY6" fmla="*/ 91626 h 384794"/>
                  <a:gd name="connsiteX7" fmla="*/ 0 w 978642"/>
                  <a:gd name="connsiteY7" fmla="*/ 91626 h 384794"/>
                  <a:gd name="connsiteX8" fmla="*/ 887016 w 978642"/>
                  <a:gd name="connsiteY8" fmla="*/ 91626 h 384794"/>
                  <a:gd name="connsiteX9" fmla="*/ 978642 w 978642"/>
                  <a:gd name="connsiteY9" fmla="*/ 0 h 384794"/>
                  <a:gd name="connsiteX10" fmla="*/ 887016 w 978642"/>
                  <a:gd name="connsiteY10" fmla="*/ 91626 h 384794"/>
                  <a:gd name="connsiteX11" fmla="*/ 887016 w 978642"/>
                  <a:gd name="connsiteY11" fmla="*/ 366504 h 384794"/>
                  <a:gd name="connsiteX12" fmla="*/ 862610 w 978642"/>
                  <a:gd name="connsiteY12" fmla="*/ 358846 h 384794"/>
                  <a:gd name="connsiteX0" fmla="*/ 0 w 978642"/>
                  <a:gd name="connsiteY0" fmla="*/ 91626 h 384794"/>
                  <a:gd name="connsiteX1" fmla="*/ 887016 w 978642"/>
                  <a:gd name="connsiteY1" fmla="*/ 91626 h 384794"/>
                  <a:gd name="connsiteX2" fmla="*/ 887016 w 978642"/>
                  <a:gd name="connsiteY2" fmla="*/ 366504 h 384794"/>
                  <a:gd name="connsiteX3" fmla="*/ 0 w 978642"/>
                  <a:gd name="connsiteY3" fmla="*/ 366504 h 384794"/>
                  <a:gd name="connsiteX4" fmla="*/ 0 w 978642"/>
                  <a:gd name="connsiteY4" fmla="*/ 91626 h 384794"/>
                  <a:gd name="connsiteX0" fmla="*/ 887016 w 978642"/>
                  <a:gd name="connsiteY0" fmla="*/ 91626 h 384794"/>
                  <a:gd name="connsiteX1" fmla="*/ 978642 w 978642"/>
                  <a:gd name="connsiteY1" fmla="*/ 0 h 384794"/>
                  <a:gd name="connsiteX2" fmla="*/ 978642 w 978642"/>
                  <a:gd name="connsiteY2" fmla="*/ 274878 h 384794"/>
                  <a:gd name="connsiteX3" fmla="*/ 887016 w 978642"/>
                  <a:gd name="connsiteY3" fmla="*/ 366504 h 384794"/>
                  <a:gd name="connsiteX4" fmla="*/ 887016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887016 w 978642"/>
                  <a:gd name="connsiteY3" fmla="*/ 91626 h 384794"/>
                  <a:gd name="connsiteX4" fmla="*/ 0 w 978642"/>
                  <a:gd name="connsiteY4" fmla="*/ 91626 h 384794"/>
                  <a:gd name="connsiteX0" fmla="*/ 0 w 978642"/>
                  <a:gd name="connsiteY0" fmla="*/ 91626 h 384794"/>
                  <a:gd name="connsiteX1" fmla="*/ 91626 w 978642"/>
                  <a:gd name="connsiteY1" fmla="*/ 0 h 384794"/>
                  <a:gd name="connsiteX2" fmla="*/ 978642 w 978642"/>
                  <a:gd name="connsiteY2" fmla="*/ 0 h 384794"/>
                  <a:gd name="connsiteX3" fmla="*/ 978642 w 978642"/>
                  <a:gd name="connsiteY3" fmla="*/ 274878 h 384794"/>
                  <a:gd name="connsiteX4" fmla="*/ 887016 w 978642"/>
                  <a:gd name="connsiteY4" fmla="*/ 366504 h 384794"/>
                  <a:gd name="connsiteX5" fmla="*/ 0 w 978642"/>
                  <a:gd name="connsiteY5" fmla="*/ 366504 h 384794"/>
                  <a:gd name="connsiteX6" fmla="*/ 6084 w 978642"/>
                  <a:gd name="connsiteY6" fmla="*/ 370422 h 384794"/>
                  <a:gd name="connsiteX7" fmla="*/ 0 w 978642"/>
                  <a:gd name="connsiteY7" fmla="*/ 91626 h 384794"/>
                  <a:gd name="connsiteX8" fmla="*/ 0 w 978642"/>
                  <a:gd name="connsiteY8" fmla="*/ 91626 h 384794"/>
                  <a:gd name="connsiteX9" fmla="*/ 887016 w 978642"/>
                  <a:gd name="connsiteY9" fmla="*/ 91626 h 384794"/>
                  <a:gd name="connsiteX10" fmla="*/ 978642 w 978642"/>
                  <a:gd name="connsiteY10" fmla="*/ 0 h 384794"/>
                  <a:gd name="connsiteX11" fmla="*/ 887016 w 978642"/>
                  <a:gd name="connsiteY11" fmla="*/ 91626 h 384794"/>
                  <a:gd name="connsiteX12" fmla="*/ 887016 w 978642"/>
                  <a:gd name="connsiteY12" fmla="*/ 366504 h 384794"/>
                  <a:gd name="connsiteX13" fmla="*/ 862610 w 978642"/>
                  <a:gd name="connsiteY13" fmla="*/ 358846 h 384794"/>
                  <a:gd name="connsiteX0" fmla="*/ 0 w 989932"/>
                  <a:gd name="connsiteY0" fmla="*/ 91626 h 384794"/>
                  <a:gd name="connsiteX1" fmla="*/ 887016 w 989932"/>
                  <a:gd name="connsiteY1" fmla="*/ 91626 h 384794"/>
                  <a:gd name="connsiteX2" fmla="*/ 887016 w 989932"/>
                  <a:gd name="connsiteY2" fmla="*/ 366504 h 384794"/>
                  <a:gd name="connsiteX3" fmla="*/ 0 w 989932"/>
                  <a:gd name="connsiteY3" fmla="*/ 366504 h 384794"/>
                  <a:gd name="connsiteX4" fmla="*/ 0 w 989932"/>
                  <a:gd name="connsiteY4" fmla="*/ 91626 h 384794"/>
                  <a:gd name="connsiteX0" fmla="*/ 887016 w 989932"/>
                  <a:gd name="connsiteY0" fmla="*/ 91626 h 384794"/>
                  <a:gd name="connsiteX1" fmla="*/ 978642 w 989932"/>
                  <a:gd name="connsiteY1" fmla="*/ 0 h 384794"/>
                  <a:gd name="connsiteX2" fmla="*/ 978642 w 989932"/>
                  <a:gd name="connsiteY2" fmla="*/ 274878 h 384794"/>
                  <a:gd name="connsiteX3" fmla="*/ 887016 w 989932"/>
                  <a:gd name="connsiteY3" fmla="*/ 366504 h 384794"/>
                  <a:gd name="connsiteX4" fmla="*/ 887016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887016 w 989932"/>
                  <a:gd name="connsiteY3" fmla="*/ 91626 h 384794"/>
                  <a:gd name="connsiteX4" fmla="*/ 0 w 989932"/>
                  <a:gd name="connsiteY4" fmla="*/ 91626 h 384794"/>
                  <a:gd name="connsiteX0" fmla="*/ 0 w 989932"/>
                  <a:gd name="connsiteY0" fmla="*/ 91626 h 384794"/>
                  <a:gd name="connsiteX1" fmla="*/ 91626 w 989932"/>
                  <a:gd name="connsiteY1" fmla="*/ 0 h 384794"/>
                  <a:gd name="connsiteX2" fmla="*/ 978642 w 989932"/>
                  <a:gd name="connsiteY2" fmla="*/ 0 h 384794"/>
                  <a:gd name="connsiteX3" fmla="*/ 978642 w 989932"/>
                  <a:gd name="connsiteY3" fmla="*/ 274878 h 384794"/>
                  <a:gd name="connsiteX4" fmla="*/ 989932 w 989932"/>
                  <a:gd name="connsiteY4" fmla="*/ 277824 h 384794"/>
                  <a:gd name="connsiteX5" fmla="*/ 887016 w 989932"/>
                  <a:gd name="connsiteY5" fmla="*/ 366504 h 384794"/>
                  <a:gd name="connsiteX6" fmla="*/ 0 w 989932"/>
                  <a:gd name="connsiteY6" fmla="*/ 366504 h 384794"/>
                  <a:gd name="connsiteX7" fmla="*/ 6084 w 989932"/>
                  <a:gd name="connsiteY7" fmla="*/ 370422 h 384794"/>
                  <a:gd name="connsiteX8" fmla="*/ 0 w 989932"/>
                  <a:gd name="connsiteY8" fmla="*/ 91626 h 384794"/>
                  <a:gd name="connsiteX9" fmla="*/ 0 w 989932"/>
                  <a:gd name="connsiteY9" fmla="*/ 91626 h 384794"/>
                  <a:gd name="connsiteX10" fmla="*/ 887016 w 989932"/>
                  <a:gd name="connsiteY10" fmla="*/ 91626 h 384794"/>
                  <a:gd name="connsiteX11" fmla="*/ 978642 w 989932"/>
                  <a:gd name="connsiteY11" fmla="*/ 0 h 384794"/>
                  <a:gd name="connsiteX12" fmla="*/ 887016 w 989932"/>
                  <a:gd name="connsiteY12" fmla="*/ 91626 h 384794"/>
                  <a:gd name="connsiteX13" fmla="*/ 887016 w 989932"/>
                  <a:gd name="connsiteY13" fmla="*/ 366504 h 384794"/>
                  <a:gd name="connsiteX14" fmla="*/ 862610 w 989932"/>
                  <a:gd name="connsiteY14" fmla="*/ 358846 h 38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932" h="384794" stroke="0" extrusionOk="0"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0" y="91626"/>
                    </a:lnTo>
                    <a:close/>
                  </a:path>
                  <a:path w="989932" h="384794" fill="darkenLess" stroke="0" extrusionOk="0">
                    <a:moveTo>
                      <a:pt x="887016" y="91626"/>
                    </a:move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887016" y="366504"/>
                    </a:lnTo>
                    <a:lnTo>
                      <a:pt x="887016" y="91626"/>
                    </a:lnTo>
                    <a:close/>
                  </a:path>
                  <a:path w="989932" h="384794" fill="lightenLess" stroke="0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887016" y="91626"/>
                    </a:lnTo>
                    <a:lnTo>
                      <a:pt x="0" y="91626"/>
                    </a:lnTo>
                    <a:close/>
                  </a:path>
                  <a:path w="989932" h="384794" fill="none" extrusionOk="0">
                    <a:moveTo>
                      <a:pt x="0" y="91626"/>
                    </a:moveTo>
                    <a:lnTo>
                      <a:pt x="91626" y="0"/>
                    </a:lnTo>
                    <a:lnTo>
                      <a:pt x="978642" y="0"/>
                    </a:lnTo>
                    <a:lnTo>
                      <a:pt x="978642" y="274878"/>
                    </a:lnTo>
                    <a:lnTo>
                      <a:pt x="989932" y="277824"/>
                    </a:lnTo>
                    <a:lnTo>
                      <a:pt x="887016" y="366504"/>
                    </a:lnTo>
                    <a:lnTo>
                      <a:pt x="0" y="366504"/>
                    </a:lnTo>
                    <a:lnTo>
                      <a:pt x="6084" y="370422"/>
                    </a:lnTo>
                    <a:lnTo>
                      <a:pt x="0" y="91626"/>
                    </a:lnTo>
                    <a:close/>
                    <a:moveTo>
                      <a:pt x="0" y="91626"/>
                    </a:moveTo>
                    <a:lnTo>
                      <a:pt x="887016" y="91626"/>
                    </a:lnTo>
                    <a:lnTo>
                      <a:pt x="978642" y="0"/>
                    </a:lnTo>
                    <a:moveTo>
                      <a:pt x="887016" y="91626"/>
                    </a:moveTo>
                    <a:lnTo>
                      <a:pt x="887016" y="366504"/>
                    </a:lnTo>
                    <a:cubicBezTo>
                      <a:pt x="882948" y="411041"/>
                      <a:pt x="867695" y="360441"/>
                      <a:pt x="862610" y="35884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3D4DE3-FD5F-0448-92A6-64164DF4E8A7}"/>
                </a:ext>
              </a:extLst>
            </p:cNvPr>
            <p:cNvCxnSpPr>
              <a:cxnSpLocks/>
              <a:stCxn id="84" idx="0"/>
              <a:endCxn id="83" idx="0"/>
            </p:cNvCxnSpPr>
            <p:nvPr/>
          </p:nvCxnSpPr>
          <p:spPr>
            <a:xfrm flipH="1">
              <a:off x="1957171" y="3222439"/>
              <a:ext cx="306378" cy="5457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F9C1733-E6E5-C042-BD88-7D5A1CF65BDF}"/>
                </a:ext>
              </a:extLst>
            </p:cNvPr>
            <p:cNvCxnSpPr>
              <a:cxnSpLocks/>
              <a:stCxn id="84" idx="10"/>
              <a:endCxn id="83" idx="7"/>
            </p:cNvCxnSpPr>
            <p:nvPr/>
          </p:nvCxnSpPr>
          <p:spPr>
            <a:xfrm>
              <a:off x="2603549" y="3222439"/>
              <a:ext cx="186500" cy="5486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D021DCD-255D-5D4D-A97D-0FEAE8819546}"/>
                </a:ext>
              </a:extLst>
            </p:cNvPr>
            <p:cNvCxnSpPr>
              <a:cxnSpLocks/>
              <a:stCxn id="84" idx="2"/>
              <a:endCxn id="83" idx="5"/>
            </p:cNvCxnSpPr>
            <p:nvPr/>
          </p:nvCxnSpPr>
          <p:spPr>
            <a:xfrm>
              <a:off x="2638669" y="3204349"/>
              <a:ext cx="337074" cy="397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arallelogram 73">
              <a:extLst>
                <a:ext uri="{FF2B5EF4-FFF2-40B4-BE49-F238E27FC236}">
                  <a16:creationId xmlns:a16="http://schemas.microsoft.com/office/drawing/2014/main" id="{E311D181-15DC-0543-A471-23AB4949A2C9}"/>
                </a:ext>
              </a:extLst>
            </p:cNvPr>
            <p:cNvSpPr/>
            <p:nvPr/>
          </p:nvSpPr>
          <p:spPr>
            <a:xfrm>
              <a:off x="1264854" y="4543739"/>
              <a:ext cx="2480232" cy="518647"/>
            </a:xfrm>
            <a:custGeom>
              <a:avLst/>
              <a:gdLst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3999847 w 3999847"/>
                <a:gd name="connsiteY2" fmla="*/ 0 h 666607"/>
                <a:gd name="connsiteX3" fmla="*/ 3300236 w 3999847"/>
                <a:gd name="connsiteY3" fmla="*/ 666607 h 666607"/>
                <a:gd name="connsiteX4" fmla="*/ 0 w 3999847"/>
                <a:gd name="connsiteY4" fmla="*/ 666607 h 666607"/>
                <a:gd name="connsiteX0" fmla="*/ 0 w 3999847"/>
                <a:gd name="connsiteY0" fmla="*/ 666607 h 666607"/>
                <a:gd name="connsiteX1" fmla="*/ 699611 w 3999847"/>
                <a:gd name="connsiteY1" fmla="*/ 0 h 666607"/>
                <a:gd name="connsiteX2" fmla="*/ 701064 w 3999847"/>
                <a:gd name="connsiteY2" fmla="*/ 6850 h 666607"/>
                <a:gd name="connsiteX3" fmla="*/ 3999847 w 3999847"/>
                <a:gd name="connsiteY3" fmla="*/ 0 h 666607"/>
                <a:gd name="connsiteX4" fmla="*/ 3300236 w 3999847"/>
                <a:gd name="connsiteY4" fmla="*/ 666607 h 666607"/>
                <a:gd name="connsiteX5" fmla="*/ 0 w 3999847"/>
                <a:gd name="connsiteY5" fmla="*/ 666607 h 666607"/>
                <a:gd name="connsiteX0" fmla="*/ 0 w 3999848"/>
                <a:gd name="connsiteY0" fmla="*/ 666607 h 666607"/>
                <a:gd name="connsiteX1" fmla="*/ 699611 w 3999848"/>
                <a:gd name="connsiteY1" fmla="*/ 0 h 666607"/>
                <a:gd name="connsiteX2" fmla="*/ 701064 w 3999848"/>
                <a:gd name="connsiteY2" fmla="*/ 6850 h 666607"/>
                <a:gd name="connsiteX3" fmla="*/ 3999847 w 3999848"/>
                <a:gd name="connsiteY3" fmla="*/ 0 h 666607"/>
                <a:gd name="connsiteX4" fmla="*/ 3999848 w 3999848"/>
                <a:gd name="connsiteY4" fmla="*/ 6850 h 666607"/>
                <a:gd name="connsiteX5" fmla="*/ 3300236 w 3999848"/>
                <a:gd name="connsiteY5" fmla="*/ 666607 h 666607"/>
                <a:gd name="connsiteX6" fmla="*/ 0 w 3999848"/>
                <a:gd name="connsiteY6" fmla="*/ 666607 h 666607"/>
                <a:gd name="connsiteX0" fmla="*/ 0 w 3999848"/>
                <a:gd name="connsiteY0" fmla="*/ 666607 h 678182"/>
                <a:gd name="connsiteX1" fmla="*/ 699611 w 3999848"/>
                <a:gd name="connsiteY1" fmla="*/ 0 h 678182"/>
                <a:gd name="connsiteX2" fmla="*/ 701064 w 3999848"/>
                <a:gd name="connsiteY2" fmla="*/ 6850 h 678182"/>
                <a:gd name="connsiteX3" fmla="*/ 3999847 w 3999848"/>
                <a:gd name="connsiteY3" fmla="*/ 0 h 678182"/>
                <a:gd name="connsiteX4" fmla="*/ 3999848 w 3999848"/>
                <a:gd name="connsiteY4" fmla="*/ 6850 h 678182"/>
                <a:gd name="connsiteX5" fmla="*/ 3300236 w 3999848"/>
                <a:gd name="connsiteY5" fmla="*/ 666607 h 678182"/>
                <a:gd name="connsiteX6" fmla="*/ 3270644 w 3999848"/>
                <a:gd name="connsiteY6" fmla="*/ 678182 h 678182"/>
                <a:gd name="connsiteX7" fmla="*/ 0 w 3999848"/>
                <a:gd name="connsiteY7" fmla="*/ 666607 h 678182"/>
                <a:gd name="connsiteX0" fmla="*/ 0 w 3999848"/>
                <a:gd name="connsiteY0" fmla="*/ 666607 h 678182"/>
                <a:gd name="connsiteX1" fmla="*/ 18157 w 3999848"/>
                <a:gd name="connsiteY1" fmla="*/ 655033 h 678182"/>
                <a:gd name="connsiteX2" fmla="*/ 699611 w 3999848"/>
                <a:gd name="connsiteY2" fmla="*/ 0 h 678182"/>
                <a:gd name="connsiteX3" fmla="*/ 701064 w 3999848"/>
                <a:gd name="connsiteY3" fmla="*/ 6850 h 678182"/>
                <a:gd name="connsiteX4" fmla="*/ 3999847 w 3999848"/>
                <a:gd name="connsiteY4" fmla="*/ 0 h 678182"/>
                <a:gd name="connsiteX5" fmla="*/ 3999848 w 3999848"/>
                <a:gd name="connsiteY5" fmla="*/ 6850 h 678182"/>
                <a:gd name="connsiteX6" fmla="*/ 3300236 w 3999848"/>
                <a:gd name="connsiteY6" fmla="*/ 666607 h 678182"/>
                <a:gd name="connsiteX7" fmla="*/ 3270644 w 3999848"/>
                <a:gd name="connsiteY7" fmla="*/ 678182 h 678182"/>
                <a:gd name="connsiteX8" fmla="*/ 0 w 3999848"/>
                <a:gd name="connsiteY8" fmla="*/ 666607 h 67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9848" h="678182">
                  <a:moveTo>
                    <a:pt x="0" y="666607"/>
                  </a:moveTo>
                  <a:lnTo>
                    <a:pt x="18157" y="655033"/>
                  </a:lnTo>
                  <a:lnTo>
                    <a:pt x="699611" y="0"/>
                  </a:lnTo>
                  <a:lnTo>
                    <a:pt x="701064" y="6850"/>
                  </a:lnTo>
                  <a:lnTo>
                    <a:pt x="3999847" y="0"/>
                  </a:lnTo>
                  <a:cubicBezTo>
                    <a:pt x="3999847" y="2283"/>
                    <a:pt x="3999848" y="4567"/>
                    <a:pt x="3999848" y="6850"/>
                  </a:cubicBezTo>
                  <a:lnTo>
                    <a:pt x="3300236" y="666607"/>
                  </a:lnTo>
                  <a:lnTo>
                    <a:pt x="3270644" y="678182"/>
                  </a:lnTo>
                  <a:lnTo>
                    <a:pt x="0" y="66660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99000"/>
                  </a:schemeClr>
                </a:gs>
                <a:gs pos="11000">
                  <a:schemeClr val="bg1">
                    <a:alpha val="50000"/>
                  </a:schemeClr>
                </a:gs>
                <a:gs pos="87500">
                  <a:schemeClr val="bg1">
                    <a:alpha val="50000"/>
                  </a:schemeClr>
                </a:gs>
                <a:gs pos="75000">
                  <a:schemeClr val="tx1"/>
                </a:gs>
                <a:gs pos="62000">
                  <a:schemeClr val="bg1">
                    <a:alpha val="50000"/>
                  </a:schemeClr>
                </a:gs>
                <a:gs pos="50000">
                  <a:srgbClr val="000000"/>
                </a:gs>
                <a:gs pos="37000">
                  <a:schemeClr val="bg1">
                    <a:alpha val="50000"/>
                  </a:schemeClr>
                </a:gs>
                <a:gs pos="25000">
                  <a:schemeClr val="tx1"/>
                </a:gs>
                <a:gs pos="100000">
                  <a:schemeClr val="tx1"/>
                </a:gs>
              </a:gsLst>
              <a:lin ang="1260000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0384CB-3865-2147-B86E-39357B29BE59}"/>
                </a:ext>
              </a:extLst>
            </p:cNvPr>
            <p:cNvSpPr txBox="1"/>
            <p:nvPr/>
          </p:nvSpPr>
          <p:spPr>
            <a:xfrm>
              <a:off x="1528804" y="2624293"/>
              <a:ext cx="1931176" cy="578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Mixel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8009A68-67DC-1447-A87A-C8DDE3B73651}"/>
                </a:ext>
              </a:extLst>
            </p:cNvPr>
            <p:cNvSpPr/>
            <p:nvPr/>
          </p:nvSpPr>
          <p:spPr>
            <a:xfrm>
              <a:off x="2448672" y="4774854"/>
              <a:ext cx="45720" cy="491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/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382F8E1-307A-7046-853C-D30B4C1AD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703" y="3759858"/>
                  <a:ext cx="764267" cy="5782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277149F-688E-F24A-B1B2-2098F71C2F38}"/>
                </a:ext>
              </a:extLst>
            </p:cNvPr>
            <p:cNvCxnSpPr>
              <a:cxnSpLocks/>
            </p:cNvCxnSpPr>
            <p:nvPr/>
          </p:nvCxnSpPr>
          <p:spPr>
            <a:xfrm>
              <a:off x="2456812" y="3279783"/>
              <a:ext cx="10131" cy="14773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8FA7D67-0812-F144-8811-5A2E669066EE}"/>
                </a:ext>
              </a:extLst>
            </p:cNvPr>
            <p:cNvCxnSpPr>
              <a:cxnSpLocks/>
              <a:stCxn id="84" idx="10"/>
              <a:endCxn id="79" idx="7"/>
            </p:cNvCxnSpPr>
            <p:nvPr/>
          </p:nvCxnSpPr>
          <p:spPr>
            <a:xfrm>
              <a:off x="2603547" y="3222441"/>
              <a:ext cx="689373" cy="183994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636351A-79CA-584F-9A11-FEEA18D8E604}"/>
                </a:ext>
              </a:extLst>
            </p:cNvPr>
            <p:cNvCxnSpPr>
              <a:cxnSpLocks/>
              <a:stCxn id="84" idx="2"/>
              <a:endCxn id="79" idx="5"/>
            </p:cNvCxnSpPr>
            <p:nvPr/>
          </p:nvCxnSpPr>
          <p:spPr>
            <a:xfrm>
              <a:off x="2638668" y="3204350"/>
              <a:ext cx="1106417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EDCCA55-53D4-3B49-B577-F16BDF821312}"/>
                </a:ext>
              </a:extLst>
            </p:cNvPr>
            <p:cNvCxnSpPr>
              <a:cxnSpLocks/>
              <a:stCxn id="84" idx="0"/>
              <a:endCxn id="79" idx="0"/>
            </p:cNvCxnSpPr>
            <p:nvPr/>
          </p:nvCxnSpPr>
          <p:spPr>
            <a:xfrm flipH="1">
              <a:off x="1264854" y="3222441"/>
              <a:ext cx="998693" cy="183109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9D9C13B-C20F-4D47-BDE1-86E132357D4A}"/>
                </a:ext>
              </a:extLst>
            </p:cNvPr>
            <p:cNvCxnSpPr>
              <a:cxnSpLocks/>
              <a:stCxn id="84" idx="1"/>
              <a:endCxn id="79" idx="3"/>
            </p:cNvCxnSpPr>
            <p:nvPr/>
          </p:nvCxnSpPr>
          <p:spPr>
            <a:xfrm flipH="1">
              <a:off x="1699570" y="3204350"/>
              <a:ext cx="599098" cy="13446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/>
              <p:nvPr/>
            </p:nvSpPr>
            <p:spPr>
              <a:xfrm>
                <a:off x="1545375" y="5184420"/>
                <a:ext cx="1692622" cy="45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Verdana" panose="020B0604030504040204" pitchFamily="34" charset="0"/>
                    <a:cs typeface="Verdana" panose="020B0604030504040204" pitchFamily="34" charset="0"/>
                  </a:rPr>
                  <a:t>Slice,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𝐼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,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DE3D7C-2AC1-AB4E-A3BD-7B616036D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75" y="5184420"/>
                <a:ext cx="1692622" cy="451298"/>
              </a:xfrm>
              <a:prstGeom prst="rect">
                <a:avLst/>
              </a:prstGeom>
              <a:blipFill>
                <a:blip r:embed="rId6"/>
                <a:stretch>
                  <a:fillRect l="-2985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CD0D4E4B-6268-CE4A-8308-E4C55F1D5B72}"/>
              </a:ext>
            </a:extLst>
          </p:cNvPr>
          <p:cNvGrpSpPr/>
          <p:nvPr/>
        </p:nvGrpSpPr>
        <p:grpSpPr>
          <a:xfrm>
            <a:off x="1090342" y="1606047"/>
            <a:ext cx="5680824" cy="1757824"/>
            <a:chOff x="6136265" y="3468597"/>
            <a:chExt cx="1562306" cy="1757824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EC88433-D475-4942-B3E1-B7F44833F388}"/>
                </a:ext>
              </a:extLst>
            </p:cNvPr>
            <p:cNvCxnSpPr>
              <a:cxnSpLocks/>
            </p:cNvCxnSpPr>
            <p:nvPr/>
          </p:nvCxnSpPr>
          <p:spPr>
            <a:xfrm>
              <a:off x="6213003" y="4836387"/>
              <a:ext cx="1485568" cy="64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8465BE6-5741-2F42-8F5C-E90E54AE4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108" y="3468597"/>
              <a:ext cx="0" cy="13677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2413B16-8E0B-9247-9A8A-C8F0765D02BB}"/>
                </a:ext>
              </a:extLst>
            </p:cNvPr>
            <p:cNvSpPr txBox="1"/>
            <p:nvPr/>
          </p:nvSpPr>
          <p:spPr>
            <a:xfrm>
              <a:off x="6136265" y="4857089"/>
              <a:ext cx="86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69492B-F1EC-4E47-9E69-809AE333CE8D}"/>
              </a:ext>
            </a:extLst>
          </p:cNvPr>
          <p:cNvGrpSpPr/>
          <p:nvPr/>
        </p:nvGrpSpPr>
        <p:grpSpPr>
          <a:xfrm>
            <a:off x="1579141" y="1855706"/>
            <a:ext cx="4718244" cy="1121939"/>
            <a:chOff x="1599963" y="1316282"/>
            <a:chExt cx="4718244" cy="137160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0D8FA7-20BE-1F4F-9EE3-A4C8F8637270}"/>
                </a:ext>
              </a:extLst>
            </p:cNvPr>
            <p:cNvCxnSpPr>
              <a:cxnSpLocks/>
            </p:cNvCxnSpPr>
            <p:nvPr/>
          </p:nvCxnSpPr>
          <p:spPr>
            <a:xfrm>
              <a:off x="1599963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95B4437-5A20-2F41-AA7A-E49E2F6AB477}"/>
                </a:ext>
              </a:extLst>
            </p:cNvPr>
            <p:cNvCxnSpPr>
              <a:cxnSpLocks/>
            </p:cNvCxnSpPr>
            <p:nvPr/>
          </p:nvCxnSpPr>
          <p:spPr>
            <a:xfrm>
              <a:off x="2096621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96B5BD-976B-A44C-B882-5C7E3C43F119}"/>
                </a:ext>
              </a:extLst>
            </p:cNvPr>
            <p:cNvCxnSpPr>
              <a:cxnSpLocks/>
            </p:cNvCxnSpPr>
            <p:nvPr/>
          </p:nvCxnSpPr>
          <p:spPr>
            <a:xfrm>
              <a:off x="2593279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476958F-DEA9-444E-A494-835E3EAA9250}"/>
                </a:ext>
              </a:extLst>
            </p:cNvPr>
            <p:cNvCxnSpPr>
              <a:cxnSpLocks/>
            </p:cNvCxnSpPr>
            <p:nvPr/>
          </p:nvCxnSpPr>
          <p:spPr>
            <a:xfrm>
              <a:off x="1848292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879C1CC-E90E-0E4D-9983-861E9014942D}"/>
                </a:ext>
              </a:extLst>
            </p:cNvPr>
            <p:cNvCxnSpPr>
              <a:cxnSpLocks/>
            </p:cNvCxnSpPr>
            <p:nvPr/>
          </p:nvCxnSpPr>
          <p:spPr>
            <a:xfrm>
              <a:off x="2344950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B12131-CBE6-C947-9BEC-09CFD4D5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841608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232A44F-E0DD-AE4A-ADBE-4D9A37F3762F}"/>
                </a:ext>
              </a:extLst>
            </p:cNvPr>
            <p:cNvCxnSpPr>
              <a:cxnSpLocks/>
            </p:cNvCxnSpPr>
            <p:nvPr/>
          </p:nvCxnSpPr>
          <p:spPr>
            <a:xfrm>
              <a:off x="308993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38B2561-E7EC-E949-9483-5DF90319C840}"/>
                </a:ext>
              </a:extLst>
            </p:cNvPr>
            <p:cNvCxnSpPr>
              <a:cxnSpLocks/>
            </p:cNvCxnSpPr>
            <p:nvPr/>
          </p:nvCxnSpPr>
          <p:spPr>
            <a:xfrm>
              <a:off x="3338266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15CA00D-23F9-7745-A9B5-FD9CD828EEB0}"/>
                </a:ext>
              </a:extLst>
            </p:cNvPr>
            <p:cNvCxnSpPr>
              <a:cxnSpLocks/>
            </p:cNvCxnSpPr>
            <p:nvPr/>
          </p:nvCxnSpPr>
          <p:spPr>
            <a:xfrm>
              <a:off x="3586595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D18EDE8-2708-E244-9137-2C8FF7EAF3F3}"/>
                </a:ext>
              </a:extLst>
            </p:cNvPr>
            <p:cNvCxnSpPr>
              <a:cxnSpLocks/>
            </p:cNvCxnSpPr>
            <p:nvPr/>
          </p:nvCxnSpPr>
          <p:spPr>
            <a:xfrm>
              <a:off x="3834924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194D53F-B9F5-864A-9EFC-08F5161DAAFC}"/>
                </a:ext>
              </a:extLst>
            </p:cNvPr>
            <p:cNvCxnSpPr>
              <a:cxnSpLocks/>
            </p:cNvCxnSpPr>
            <p:nvPr/>
          </p:nvCxnSpPr>
          <p:spPr>
            <a:xfrm>
              <a:off x="4083253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D2AF47C-6191-644B-AFB3-8369C49779F1}"/>
                </a:ext>
              </a:extLst>
            </p:cNvPr>
            <p:cNvCxnSpPr>
              <a:cxnSpLocks/>
            </p:cNvCxnSpPr>
            <p:nvPr/>
          </p:nvCxnSpPr>
          <p:spPr>
            <a:xfrm>
              <a:off x="4331582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A55E15F-DDBD-2A41-A45D-09462212AE0E}"/>
                </a:ext>
              </a:extLst>
            </p:cNvPr>
            <p:cNvCxnSpPr>
              <a:cxnSpLocks/>
            </p:cNvCxnSpPr>
            <p:nvPr/>
          </p:nvCxnSpPr>
          <p:spPr>
            <a:xfrm>
              <a:off x="4579911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A46D13-34B3-CF4F-A5A2-11D4907F2FEC}"/>
                </a:ext>
              </a:extLst>
            </p:cNvPr>
            <p:cNvCxnSpPr>
              <a:cxnSpLocks/>
            </p:cNvCxnSpPr>
            <p:nvPr/>
          </p:nvCxnSpPr>
          <p:spPr>
            <a:xfrm>
              <a:off x="4828240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8F65C16-2F93-D74F-B45B-B33DB47EEB1D}"/>
                </a:ext>
              </a:extLst>
            </p:cNvPr>
            <p:cNvCxnSpPr>
              <a:cxnSpLocks/>
            </p:cNvCxnSpPr>
            <p:nvPr/>
          </p:nvCxnSpPr>
          <p:spPr>
            <a:xfrm>
              <a:off x="5076569" y="1316283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A1003E4-1693-5F46-AD7B-702DDD55F39E}"/>
                </a:ext>
              </a:extLst>
            </p:cNvPr>
            <p:cNvCxnSpPr>
              <a:cxnSpLocks/>
            </p:cNvCxnSpPr>
            <p:nvPr/>
          </p:nvCxnSpPr>
          <p:spPr>
            <a:xfrm>
              <a:off x="5324898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5EA8E5B-63D0-9E4C-AEB5-0AEC2069DE68}"/>
                </a:ext>
              </a:extLst>
            </p:cNvPr>
            <p:cNvCxnSpPr>
              <a:cxnSpLocks/>
            </p:cNvCxnSpPr>
            <p:nvPr/>
          </p:nvCxnSpPr>
          <p:spPr>
            <a:xfrm>
              <a:off x="557322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2A90C70-BAC1-B048-8140-24DD9105DED7}"/>
                </a:ext>
              </a:extLst>
            </p:cNvPr>
            <p:cNvCxnSpPr>
              <a:cxnSpLocks/>
            </p:cNvCxnSpPr>
            <p:nvPr/>
          </p:nvCxnSpPr>
          <p:spPr>
            <a:xfrm>
              <a:off x="5821556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0F4E26B-598D-4146-B5AD-56763553D5CD}"/>
                </a:ext>
              </a:extLst>
            </p:cNvPr>
            <p:cNvCxnSpPr>
              <a:cxnSpLocks/>
            </p:cNvCxnSpPr>
            <p:nvPr/>
          </p:nvCxnSpPr>
          <p:spPr>
            <a:xfrm>
              <a:off x="6069885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761AB27-82B5-CD48-9377-D560054644A9}"/>
                </a:ext>
              </a:extLst>
            </p:cNvPr>
            <p:cNvCxnSpPr>
              <a:cxnSpLocks/>
            </p:cNvCxnSpPr>
            <p:nvPr/>
          </p:nvCxnSpPr>
          <p:spPr>
            <a:xfrm>
              <a:off x="6318207" y="1316282"/>
              <a:ext cx="0" cy="13716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B0439A-8495-4E42-919A-FA31A6E7FF64}"/>
                  </a:ext>
                </a:extLst>
              </p:cNvPr>
              <p:cNvSpPr txBox="1"/>
              <p:nvPr/>
            </p:nvSpPr>
            <p:spPr>
              <a:xfrm>
                <a:off x="2127623" y="2988935"/>
                <a:ext cx="37437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 of measurements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B0439A-8495-4E42-919A-FA31A6E7F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623" y="2988935"/>
                <a:ext cx="3743717" cy="400110"/>
              </a:xfrm>
              <a:prstGeom prst="rect">
                <a:avLst/>
              </a:prstGeom>
              <a:blipFill>
                <a:blip r:embed="rId8"/>
                <a:stretch>
                  <a:fillRect l="-2041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4856DA-8865-2C4B-BC02-4B16812FD3E5}"/>
                  </a:ext>
                </a:extLst>
              </p:cNvPr>
              <p:cNvSpPr/>
              <p:nvPr/>
            </p:nvSpPr>
            <p:spPr>
              <a:xfrm>
                <a:off x="690431" y="1491701"/>
                <a:ext cx="675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4856DA-8865-2C4B-BC02-4B16812FD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31" y="1491701"/>
                <a:ext cx="675248" cy="369332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AFED651-79F6-D640-8546-75354FB845E7}"/>
              </a:ext>
            </a:extLst>
          </p:cNvPr>
          <p:cNvGrpSpPr/>
          <p:nvPr/>
        </p:nvGrpSpPr>
        <p:grpSpPr>
          <a:xfrm>
            <a:off x="1373688" y="1861033"/>
            <a:ext cx="4923697" cy="1119573"/>
            <a:chOff x="1373688" y="1861033"/>
            <a:chExt cx="4923697" cy="1119573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53E103-87D7-9B46-A5A1-CB86E626CAEF}"/>
                </a:ext>
              </a:extLst>
            </p:cNvPr>
            <p:cNvSpPr/>
            <p:nvPr/>
          </p:nvSpPr>
          <p:spPr>
            <a:xfrm>
              <a:off x="1373688" y="1861362"/>
              <a:ext cx="1864309" cy="1119244"/>
            </a:xfrm>
            <a:custGeom>
              <a:avLst/>
              <a:gdLst>
                <a:gd name="connsiteX0" fmla="*/ 0 w 2326511"/>
                <a:gd name="connsiteY0" fmla="*/ 1987934 h 1987934"/>
                <a:gd name="connsiteX1" fmla="*/ 289367 w 2326511"/>
                <a:gd name="connsiteY1" fmla="*/ 668420 h 1987934"/>
                <a:gd name="connsiteX2" fmla="*/ 844952 w 2326511"/>
                <a:gd name="connsiteY2" fmla="*/ 749443 h 1987934"/>
                <a:gd name="connsiteX3" fmla="*/ 1111170 w 2326511"/>
                <a:gd name="connsiteY3" fmla="*/ 20238 h 1987934"/>
                <a:gd name="connsiteX4" fmla="*/ 1794076 w 2326511"/>
                <a:gd name="connsiteY4" fmla="*/ 1675418 h 1987934"/>
                <a:gd name="connsiteX5" fmla="*/ 2326511 w 2326511"/>
                <a:gd name="connsiteY5" fmla="*/ 344329 h 1987934"/>
                <a:gd name="connsiteX0" fmla="*/ 0 w 2326511"/>
                <a:gd name="connsiteY0" fmla="*/ 1972769 h 1972769"/>
                <a:gd name="connsiteX1" fmla="*/ 289367 w 2326511"/>
                <a:gd name="connsiteY1" fmla="*/ 653255 h 1972769"/>
                <a:gd name="connsiteX2" fmla="*/ 844952 w 2326511"/>
                <a:gd name="connsiteY2" fmla="*/ 1127817 h 1972769"/>
                <a:gd name="connsiteX3" fmla="*/ 1111170 w 2326511"/>
                <a:gd name="connsiteY3" fmla="*/ 5073 h 1972769"/>
                <a:gd name="connsiteX4" fmla="*/ 1794076 w 2326511"/>
                <a:gd name="connsiteY4" fmla="*/ 1660253 h 1972769"/>
                <a:gd name="connsiteX5" fmla="*/ 2326511 w 2326511"/>
                <a:gd name="connsiteY5" fmla="*/ 329164 h 1972769"/>
                <a:gd name="connsiteX0" fmla="*/ 0 w 2326511"/>
                <a:gd name="connsiteY0" fmla="*/ 1972712 h 1972712"/>
                <a:gd name="connsiteX1" fmla="*/ 439838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2 h 1972712"/>
                <a:gd name="connsiteX1" fmla="*/ 601884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9 h 1972719"/>
                <a:gd name="connsiteX1" fmla="*/ 347241 w 2326511"/>
                <a:gd name="connsiteY1" fmla="*/ 583757 h 1972719"/>
                <a:gd name="connsiteX2" fmla="*/ 844952 w 2326511"/>
                <a:gd name="connsiteY2" fmla="*/ 1127767 h 1972719"/>
                <a:gd name="connsiteX3" fmla="*/ 1111170 w 2326511"/>
                <a:gd name="connsiteY3" fmla="*/ 5023 h 1972719"/>
                <a:gd name="connsiteX4" fmla="*/ 1794076 w 2326511"/>
                <a:gd name="connsiteY4" fmla="*/ 1660203 h 1972719"/>
                <a:gd name="connsiteX5" fmla="*/ 2326511 w 2326511"/>
                <a:gd name="connsiteY5" fmla="*/ 329114 h 1972719"/>
                <a:gd name="connsiteX0" fmla="*/ 0 w 2326511"/>
                <a:gd name="connsiteY0" fmla="*/ 1868949 h 1868949"/>
                <a:gd name="connsiteX1" fmla="*/ 347241 w 2326511"/>
                <a:gd name="connsiteY1" fmla="*/ 479987 h 1868949"/>
                <a:gd name="connsiteX2" fmla="*/ 844952 w 2326511"/>
                <a:gd name="connsiteY2" fmla="*/ 1023997 h 1868949"/>
                <a:gd name="connsiteX3" fmla="*/ 1516284 w 2326511"/>
                <a:gd name="connsiteY3" fmla="*/ 5425 h 1868949"/>
                <a:gd name="connsiteX4" fmla="*/ 1794076 w 2326511"/>
                <a:gd name="connsiteY4" fmla="*/ 1556433 h 1868949"/>
                <a:gd name="connsiteX5" fmla="*/ 2326511 w 2326511"/>
                <a:gd name="connsiteY5" fmla="*/ 225344 h 1868949"/>
                <a:gd name="connsiteX0" fmla="*/ 0 w 2326511"/>
                <a:gd name="connsiteY0" fmla="*/ 1866104 h 1866104"/>
                <a:gd name="connsiteX1" fmla="*/ 347241 w 2326511"/>
                <a:gd name="connsiteY1" fmla="*/ 477142 h 1866104"/>
                <a:gd name="connsiteX2" fmla="*/ 844952 w 2326511"/>
                <a:gd name="connsiteY2" fmla="*/ 1021152 h 1866104"/>
                <a:gd name="connsiteX3" fmla="*/ 1516284 w 2326511"/>
                <a:gd name="connsiteY3" fmla="*/ 2580 h 1866104"/>
                <a:gd name="connsiteX4" fmla="*/ 2083443 w 2326511"/>
                <a:gd name="connsiteY4" fmla="*/ 1379968 h 1866104"/>
                <a:gd name="connsiteX5" fmla="*/ 2326511 w 2326511"/>
                <a:gd name="connsiteY5" fmla="*/ 222499 h 1866104"/>
                <a:gd name="connsiteX0" fmla="*/ 0 w 2465407"/>
                <a:gd name="connsiteY0" fmla="*/ 1866104 h 1866104"/>
                <a:gd name="connsiteX1" fmla="*/ 347241 w 2465407"/>
                <a:gd name="connsiteY1" fmla="*/ 477142 h 1866104"/>
                <a:gd name="connsiteX2" fmla="*/ 844952 w 2465407"/>
                <a:gd name="connsiteY2" fmla="*/ 1021152 h 1866104"/>
                <a:gd name="connsiteX3" fmla="*/ 1516284 w 2465407"/>
                <a:gd name="connsiteY3" fmla="*/ 2580 h 1866104"/>
                <a:gd name="connsiteX4" fmla="*/ 2083443 w 2465407"/>
                <a:gd name="connsiteY4" fmla="*/ 1379968 h 1866104"/>
                <a:gd name="connsiteX5" fmla="*/ 2465407 w 2465407"/>
                <a:gd name="connsiteY5" fmla="*/ 731785 h 186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407" h="1866104">
                  <a:moveTo>
                    <a:pt x="0" y="1866104"/>
                  </a:moveTo>
                  <a:cubicBezTo>
                    <a:pt x="74271" y="1309554"/>
                    <a:pt x="206416" y="617967"/>
                    <a:pt x="347241" y="477142"/>
                  </a:cubicBezTo>
                  <a:cubicBezTo>
                    <a:pt x="488066" y="336317"/>
                    <a:pt x="650111" y="1100246"/>
                    <a:pt x="844952" y="1021152"/>
                  </a:cubicBezTo>
                  <a:cubicBezTo>
                    <a:pt x="1039793" y="942058"/>
                    <a:pt x="1309869" y="-57223"/>
                    <a:pt x="1516284" y="2580"/>
                  </a:cubicBezTo>
                  <a:cubicBezTo>
                    <a:pt x="1722699" y="62383"/>
                    <a:pt x="1925256" y="1258434"/>
                    <a:pt x="2083443" y="1379968"/>
                  </a:cubicBezTo>
                  <a:cubicBezTo>
                    <a:pt x="2241630" y="1501502"/>
                    <a:pt x="2368951" y="998003"/>
                    <a:pt x="2465407" y="731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9BC83B6-4160-3E41-8691-71F46F21494E}"/>
                </a:ext>
              </a:extLst>
            </p:cNvPr>
            <p:cNvSpPr/>
            <p:nvPr/>
          </p:nvSpPr>
          <p:spPr>
            <a:xfrm>
              <a:off x="3204031" y="1892258"/>
              <a:ext cx="1637016" cy="838832"/>
            </a:xfrm>
            <a:custGeom>
              <a:avLst/>
              <a:gdLst>
                <a:gd name="connsiteX0" fmla="*/ 0 w 2326511"/>
                <a:gd name="connsiteY0" fmla="*/ 1987934 h 1987934"/>
                <a:gd name="connsiteX1" fmla="*/ 289367 w 2326511"/>
                <a:gd name="connsiteY1" fmla="*/ 668420 h 1987934"/>
                <a:gd name="connsiteX2" fmla="*/ 844952 w 2326511"/>
                <a:gd name="connsiteY2" fmla="*/ 749443 h 1987934"/>
                <a:gd name="connsiteX3" fmla="*/ 1111170 w 2326511"/>
                <a:gd name="connsiteY3" fmla="*/ 20238 h 1987934"/>
                <a:gd name="connsiteX4" fmla="*/ 1794076 w 2326511"/>
                <a:gd name="connsiteY4" fmla="*/ 1675418 h 1987934"/>
                <a:gd name="connsiteX5" fmla="*/ 2326511 w 2326511"/>
                <a:gd name="connsiteY5" fmla="*/ 344329 h 1987934"/>
                <a:gd name="connsiteX0" fmla="*/ 0 w 2326511"/>
                <a:gd name="connsiteY0" fmla="*/ 1972769 h 1972769"/>
                <a:gd name="connsiteX1" fmla="*/ 289367 w 2326511"/>
                <a:gd name="connsiteY1" fmla="*/ 653255 h 1972769"/>
                <a:gd name="connsiteX2" fmla="*/ 844952 w 2326511"/>
                <a:gd name="connsiteY2" fmla="*/ 1127817 h 1972769"/>
                <a:gd name="connsiteX3" fmla="*/ 1111170 w 2326511"/>
                <a:gd name="connsiteY3" fmla="*/ 5073 h 1972769"/>
                <a:gd name="connsiteX4" fmla="*/ 1794076 w 2326511"/>
                <a:gd name="connsiteY4" fmla="*/ 1660253 h 1972769"/>
                <a:gd name="connsiteX5" fmla="*/ 2326511 w 2326511"/>
                <a:gd name="connsiteY5" fmla="*/ 329164 h 1972769"/>
                <a:gd name="connsiteX0" fmla="*/ 0 w 2326511"/>
                <a:gd name="connsiteY0" fmla="*/ 1972712 h 1972712"/>
                <a:gd name="connsiteX1" fmla="*/ 439838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2 h 1972712"/>
                <a:gd name="connsiteX1" fmla="*/ 601884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9 h 1972719"/>
                <a:gd name="connsiteX1" fmla="*/ 347241 w 2326511"/>
                <a:gd name="connsiteY1" fmla="*/ 583757 h 1972719"/>
                <a:gd name="connsiteX2" fmla="*/ 844952 w 2326511"/>
                <a:gd name="connsiteY2" fmla="*/ 1127767 h 1972719"/>
                <a:gd name="connsiteX3" fmla="*/ 1111170 w 2326511"/>
                <a:gd name="connsiteY3" fmla="*/ 5023 h 1972719"/>
                <a:gd name="connsiteX4" fmla="*/ 1794076 w 2326511"/>
                <a:gd name="connsiteY4" fmla="*/ 1660203 h 1972719"/>
                <a:gd name="connsiteX5" fmla="*/ 2326511 w 2326511"/>
                <a:gd name="connsiteY5" fmla="*/ 329114 h 1972719"/>
                <a:gd name="connsiteX0" fmla="*/ 0 w 2326511"/>
                <a:gd name="connsiteY0" fmla="*/ 1868949 h 1868949"/>
                <a:gd name="connsiteX1" fmla="*/ 347241 w 2326511"/>
                <a:gd name="connsiteY1" fmla="*/ 479987 h 1868949"/>
                <a:gd name="connsiteX2" fmla="*/ 844952 w 2326511"/>
                <a:gd name="connsiteY2" fmla="*/ 1023997 h 1868949"/>
                <a:gd name="connsiteX3" fmla="*/ 1516284 w 2326511"/>
                <a:gd name="connsiteY3" fmla="*/ 5425 h 1868949"/>
                <a:gd name="connsiteX4" fmla="*/ 1794076 w 2326511"/>
                <a:gd name="connsiteY4" fmla="*/ 1556433 h 1868949"/>
                <a:gd name="connsiteX5" fmla="*/ 2326511 w 2326511"/>
                <a:gd name="connsiteY5" fmla="*/ 225344 h 1868949"/>
                <a:gd name="connsiteX0" fmla="*/ 0 w 2326511"/>
                <a:gd name="connsiteY0" fmla="*/ 1866104 h 1866104"/>
                <a:gd name="connsiteX1" fmla="*/ 347241 w 2326511"/>
                <a:gd name="connsiteY1" fmla="*/ 477142 h 1866104"/>
                <a:gd name="connsiteX2" fmla="*/ 844952 w 2326511"/>
                <a:gd name="connsiteY2" fmla="*/ 1021152 h 1866104"/>
                <a:gd name="connsiteX3" fmla="*/ 1516284 w 2326511"/>
                <a:gd name="connsiteY3" fmla="*/ 2580 h 1866104"/>
                <a:gd name="connsiteX4" fmla="*/ 2083443 w 2326511"/>
                <a:gd name="connsiteY4" fmla="*/ 1379968 h 1866104"/>
                <a:gd name="connsiteX5" fmla="*/ 2326511 w 2326511"/>
                <a:gd name="connsiteY5" fmla="*/ 222499 h 1866104"/>
                <a:gd name="connsiteX0" fmla="*/ 0 w 2465407"/>
                <a:gd name="connsiteY0" fmla="*/ 1866104 h 1866104"/>
                <a:gd name="connsiteX1" fmla="*/ 347241 w 2465407"/>
                <a:gd name="connsiteY1" fmla="*/ 477142 h 1866104"/>
                <a:gd name="connsiteX2" fmla="*/ 844952 w 2465407"/>
                <a:gd name="connsiteY2" fmla="*/ 1021152 h 1866104"/>
                <a:gd name="connsiteX3" fmla="*/ 1516284 w 2465407"/>
                <a:gd name="connsiteY3" fmla="*/ 2580 h 1866104"/>
                <a:gd name="connsiteX4" fmla="*/ 2083443 w 2465407"/>
                <a:gd name="connsiteY4" fmla="*/ 1379968 h 1866104"/>
                <a:gd name="connsiteX5" fmla="*/ 2465407 w 2465407"/>
                <a:gd name="connsiteY5" fmla="*/ 731785 h 1866104"/>
                <a:gd name="connsiteX0" fmla="*/ 0 w 2465407"/>
                <a:gd name="connsiteY0" fmla="*/ 824315 h 1398576"/>
                <a:gd name="connsiteX1" fmla="*/ 347241 w 2465407"/>
                <a:gd name="connsiteY1" fmla="*/ 477142 h 1398576"/>
                <a:gd name="connsiteX2" fmla="*/ 844952 w 2465407"/>
                <a:gd name="connsiteY2" fmla="*/ 1021152 h 1398576"/>
                <a:gd name="connsiteX3" fmla="*/ 1516284 w 2465407"/>
                <a:gd name="connsiteY3" fmla="*/ 2580 h 1398576"/>
                <a:gd name="connsiteX4" fmla="*/ 2083443 w 2465407"/>
                <a:gd name="connsiteY4" fmla="*/ 1379968 h 1398576"/>
                <a:gd name="connsiteX5" fmla="*/ 2465407 w 2465407"/>
                <a:gd name="connsiteY5" fmla="*/ 731785 h 1398576"/>
                <a:gd name="connsiteX0" fmla="*/ 0 w 2465407"/>
                <a:gd name="connsiteY0" fmla="*/ 824315 h 1398576"/>
                <a:gd name="connsiteX1" fmla="*/ 347241 w 2465407"/>
                <a:gd name="connsiteY1" fmla="*/ 477142 h 1398576"/>
                <a:gd name="connsiteX2" fmla="*/ 844952 w 2465407"/>
                <a:gd name="connsiteY2" fmla="*/ 1021152 h 1398576"/>
                <a:gd name="connsiteX3" fmla="*/ 1516284 w 2465407"/>
                <a:gd name="connsiteY3" fmla="*/ 2580 h 1398576"/>
                <a:gd name="connsiteX4" fmla="*/ 2083443 w 2465407"/>
                <a:gd name="connsiteY4" fmla="*/ 1379968 h 1398576"/>
                <a:gd name="connsiteX5" fmla="*/ 2465407 w 2465407"/>
                <a:gd name="connsiteY5" fmla="*/ 731785 h 139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407" h="1398576">
                  <a:moveTo>
                    <a:pt x="0" y="824315"/>
                  </a:moveTo>
                  <a:cubicBezTo>
                    <a:pt x="119679" y="521860"/>
                    <a:pt x="206416" y="444336"/>
                    <a:pt x="347241" y="477142"/>
                  </a:cubicBezTo>
                  <a:cubicBezTo>
                    <a:pt x="488066" y="509948"/>
                    <a:pt x="650111" y="1100246"/>
                    <a:pt x="844952" y="1021152"/>
                  </a:cubicBezTo>
                  <a:cubicBezTo>
                    <a:pt x="1039793" y="942058"/>
                    <a:pt x="1309869" y="-57223"/>
                    <a:pt x="1516284" y="2580"/>
                  </a:cubicBezTo>
                  <a:cubicBezTo>
                    <a:pt x="1722699" y="62383"/>
                    <a:pt x="1925256" y="1258434"/>
                    <a:pt x="2083443" y="1379968"/>
                  </a:cubicBezTo>
                  <a:cubicBezTo>
                    <a:pt x="2241630" y="1501502"/>
                    <a:pt x="2368951" y="998003"/>
                    <a:pt x="2465407" y="731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94D40D1-9A01-BC46-B4D9-51357830BEC9}"/>
                </a:ext>
              </a:extLst>
            </p:cNvPr>
            <p:cNvSpPr/>
            <p:nvPr/>
          </p:nvSpPr>
          <p:spPr>
            <a:xfrm>
              <a:off x="4841047" y="1861033"/>
              <a:ext cx="1456338" cy="838832"/>
            </a:xfrm>
            <a:custGeom>
              <a:avLst/>
              <a:gdLst>
                <a:gd name="connsiteX0" fmla="*/ 0 w 2326511"/>
                <a:gd name="connsiteY0" fmla="*/ 1987934 h 1987934"/>
                <a:gd name="connsiteX1" fmla="*/ 289367 w 2326511"/>
                <a:gd name="connsiteY1" fmla="*/ 668420 h 1987934"/>
                <a:gd name="connsiteX2" fmla="*/ 844952 w 2326511"/>
                <a:gd name="connsiteY2" fmla="*/ 749443 h 1987934"/>
                <a:gd name="connsiteX3" fmla="*/ 1111170 w 2326511"/>
                <a:gd name="connsiteY3" fmla="*/ 20238 h 1987934"/>
                <a:gd name="connsiteX4" fmla="*/ 1794076 w 2326511"/>
                <a:gd name="connsiteY4" fmla="*/ 1675418 h 1987934"/>
                <a:gd name="connsiteX5" fmla="*/ 2326511 w 2326511"/>
                <a:gd name="connsiteY5" fmla="*/ 344329 h 1987934"/>
                <a:gd name="connsiteX0" fmla="*/ 0 w 2326511"/>
                <a:gd name="connsiteY0" fmla="*/ 1972769 h 1972769"/>
                <a:gd name="connsiteX1" fmla="*/ 289367 w 2326511"/>
                <a:gd name="connsiteY1" fmla="*/ 653255 h 1972769"/>
                <a:gd name="connsiteX2" fmla="*/ 844952 w 2326511"/>
                <a:gd name="connsiteY2" fmla="*/ 1127817 h 1972769"/>
                <a:gd name="connsiteX3" fmla="*/ 1111170 w 2326511"/>
                <a:gd name="connsiteY3" fmla="*/ 5073 h 1972769"/>
                <a:gd name="connsiteX4" fmla="*/ 1794076 w 2326511"/>
                <a:gd name="connsiteY4" fmla="*/ 1660253 h 1972769"/>
                <a:gd name="connsiteX5" fmla="*/ 2326511 w 2326511"/>
                <a:gd name="connsiteY5" fmla="*/ 329164 h 1972769"/>
                <a:gd name="connsiteX0" fmla="*/ 0 w 2326511"/>
                <a:gd name="connsiteY0" fmla="*/ 1972712 h 1972712"/>
                <a:gd name="connsiteX1" fmla="*/ 439838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2 h 1972712"/>
                <a:gd name="connsiteX1" fmla="*/ 601884 w 2326511"/>
                <a:gd name="connsiteY1" fmla="*/ 572175 h 1972712"/>
                <a:gd name="connsiteX2" fmla="*/ 844952 w 2326511"/>
                <a:gd name="connsiteY2" fmla="*/ 1127760 h 1972712"/>
                <a:gd name="connsiteX3" fmla="*/ 1111170 w 2326511"/>
                <a:gd name="connsiteY3" fmla="*/ 5016 h 1972712"/>
                <a:gd name="connsiteX4" fmla="*/ 1794076 w 2326511"/>
                <a:gd name="connsiteY4" fmla="*/ 1660196 h 1972712"/>
                <a:gd name="connsiteX5" fmla="*/ 2326511 w 2326511"/>
                <a:gd name="connsiteY5" fmla="*/ 329107 h 1972712"/>
                <a:gd name="connsiteX0" fmla="*/ 0 w 2326511"/>
                <a:gd name="connsiteY0" fmla="*/ 1972719 h 1972719"/>
                <a:gd name="connsiteX1" fmla="*/ 347241 w 2326511"/>
                <a:gd name="connsiteY1" fmla="*/ 583757 h 1972719"/>
                <a:gd name="connsiteX2" fmla="*/ 844952 w 2326511"/>
                <a:gd name="connsiteY2" fmla="*/ 1127767 h 1972719"/>
                <a:gd name="connsiteX3" fmla="*/ 1111170 w 2326511"/>
                <a:gd name="connsiteY3" fmla="*/ 5023 h 1972719"/>
                <a:gd name="connsiteX4" fmla="*/ 1794076 w 2326511"/>
                <a:gd name="connsiteY4" fmla="*/ 1660203 h 1972719"/>
                <a:gd name="connsiteX5" fmla="*/ 2326511 w 2326511"/>
                <a:gd name="connsiteY5" fmla="*/ 329114 h 1972719"/>
                <a:gd name="connsiteX0" fmla="*/ 0 w 2326511"/>
                <a:gd name="connsiteY0" fmla="*/ 1868949 h 1868949"/>
                <a:gd name="connsiteX1" fmla="*/ 347241 w 2326511"/>
                <a:gd name="connsiteY1" fmla="*/ 479987 h 1868949"/>
                <a:gd name="connsiteX2" fmla="*/ 844952 w 2326511"/>
                <a:gd name="connsiteY2" fmla="*/ 1023997 h 1868949"/>
                <a:gd name="connsiteX3" fmla="*/ 1516284 w 2326511"/>
                <a:gd name="connsiteY3" fmla="*/ 5425 h 1868949"/>
                <a:gd name="connsiteX4" fmla="*/ 1794076 w 2326511"/>
                <a:gd name="connsiteY4" fmla="*/ 1556433 h 1868949"/>
                <a:gd name="connsiteX5" fmla="*/ 2326511 w 2326511"/>
                <a:gd name="connsiteY5" fmla="*/ 225344 h 1868949"/>
                <a:gd name="connsiteX0" fmla="*/ 0 w 2326511"/>
                <a:gd name="connsiteY0" fmla="*/ 1866104 h 1866104"/>
                <a:gd name="connsiteX1" fmla="*/ 347241 w 2326511"/>
                <a:gd name="connsiteY1" fmla="*/ 477142 h 1866104"/>
                <a:gd name="connsiteX2" fmla="*/ 844952 w 2326511"/>
                <a:gd name="connsiteY2" fmla="*/ 1021152 h 1866104"/>
                <a:gd name="connsiteX3" fmla="*/ 1516284 w 2326511"/>
                <a:gd name="connsiteY3" fmla="*/ 2580 h 1866104"/>
                <a:gd name="connsiteX4" fmla="*/ 2083443 w 2326511"/>
                <a:gd name="connsiteY4" fmla="*/ 1379968 h 1866104"/>
                <a:gd name="connsiteX5" fmla="*/ 2326511 w 2326511"/>
                <a:gd name="connsiteY5" fmla="*/ 222499 h 1866104"/>
                <a:gd name="connsiteX0" fmla="*/ 0 w 2465407"/>
                <a:gd name="connsiteY0" fmla="*/ 1866104 h 1866104"/>
                <a:gd name="connsiteX1" fmla="*/ 347241 w 2465407"/>
                <a:gd name="connsiteY1" fmla="*/ 477142 h 1866104"/>
                <a:gd name="connsiteX2" fmla="*/ 844952 w 2465407"/>
                <a:gd name="connsiteY2" fmla="*/ 1021152 h 1866104"/>
                <a:gd name="connsiteX3" fmla="*/ 1516284 w 2465407"/>
                <a:gd name="connsiteY3" fmla="*/ 2580 h 1866104"/>
                <a:gd name="connsiteX4" fmla="*/ 2083443 w 2465407"/>
                <a:gd name="connsiteY4" fmla="*/ 1379968 h 1866104"/>
                <a:gd name="connsiteX5" fmla="*/ 2465407 w 2465407"/>
                <a:gd name="connsiteY5" fmla="*/ 731785 h 1866104"/>
                <a:gd name="connsiteX0" fmla="*/ 0 w 2465407"/>
                <a:gd name="connsiteY0" fmla="*/ 824315 h 1398576"/>
                <a:gd name="connsiteX1" fmla="*/ 347241 w 2465407"/>
                <a:gd name="connsiteY1" fmla="*/ 477142 h 1398576"/>
                <a:gd name="connsiteX2" fmla="*/ 844952 w 2465407"/>
                <a:gd name="connsiteY2" fmla="*/ 1021152 h 1398576"/>
                <a:gd name="connsiteX3" fmla="*/ 1516284 w 2465407"/>
                <a:gd name="connsiteY3" fmla="*/ 2580 h 1398576"/>
                <a:gd name="connsiteX4" fmla="*/ 2083443 w 2465407"/>
                <a:gd name="connsiteY4" fmla="*/ 1379968 h 1398576"/>
                <a:gd name="connsiteX5" fmla="*/ 2465407 w 2465407"/>
                <a:gd name="connsiteY5" fmla="*/ 731785 h 1398576"/>
                <a:gd name="connsiteX0" fmla="*/ 0 w 2465407"/>
                <a:gd name="connsiteY0" fmla="*/ 824315 h 1398576"/>
                <a:gd name="connsiteX1" fmla="*/ 347241 w 2465407"/>
                <a:gd name="connsiteY1" fmla="*/ 477142 h 1398576"/>
                <a:gd name="connsiteX2" fmla="*/ 844952 w 2465407"/>
                <a:gd name="connsiteY2" fmla="*/ 1021152 h 1398576"/>
                <a:gd name="connsiteX3" fmla="*/ 1516284 w 2465407"/>
                <a:gd name="connsiteY3" fmla="*/ 2580 h 1398576"/>
                <a:gd name="connsiteX4" fmla="*/ 2083443 w 2465407"/>
                <a:gd name="connsiteY4" fmla="*/ 1379968 h 1398576"/>
                <a:gd name="connsiteX5" fmla="*/ 2465407 w 2465407"/>
                <a:gd name="connsiteY5" fmla="*/ 731785 h 139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5407" h="1398576">
                  <a:moveTo>
                    <a:pt x="0" y="824315"/>
                  </a:moveTo>
                  <a:cubicBezTo>
                    <a:pt x="119679" y="521860"/>
                    <a:pt x="206416" y="444336"/>
                    <a:pt x="347241" y="477142"/>
                  </a:cubicBezTo>
                  <a:cubicBezTo>
                    <a:pt x="488066" y="509948"/>
                    <a:pt x="650111" y="1100246"/>
                    <a:pt x="844952" y="1021152"/>
                  </a:cubicBezTo>
                  <a:cubicBezTo>
                    <a:pt x="1039793" y="942058"/>
                    <a:pt x="1309869" y="-57223"/>
                    <a:pt x="1516284" y="2580"/>
                  </a:cubicBezTo>
                  <a:cubicBezTo>
                    <a:pt x="1722699" y="62383"/>
                    <a:pt x="1925256" y="1258434"/>
                    <a:pt x="2083443" y="1379968"/>
                  </a:cubicBezTo>
                  <a:cubicBezTo>
                    <a:pt x="2241630" y="1501502"/>
                    <a:pt x="2368951" y="998003"/>
                    <a:pt x="2465407" y="731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6DE1879-DA41-1049-9AD7-7A896897B600}"/>
              </a:ext>
            </a:extLst>
          </p:cNvPr>
          <p:cNvSpPr txBox="1"/>
          <p:nvPr/>
        </p:nvSpPr>
        <p:spPr>
          <a:xfrm>
            <a:off x="1531088" y="5907883"/>
            <a:ext cx="4026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Correlates with the Road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22F1C04-C987-3E49-AF90-BFAA6D19B102}"/>
                  </a:ext>
                </a:extLst>
              </p:cNvPr>
              <p:cNvSpPr txBox="1"/>
              <p:nvPr/>
            </p:nvSpPr>
            <p:spPr>
              <a:xfrm>
                <a:off x="7631667" y="1705167"/>
                <a:ext cx="34790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Mask frequency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22F1C04-C987-3E49-AF90-BFAA6D19B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667" y="1705167"/>
                <a:ext cx="3479094" cy="584775"/>
              </a:xfrm>
              <a:prstGeom prst="rect">
                <a:avLst/>
              </a:prstGeom>
              <a:blipFill>
                <a:blip r:embed="rId10"/>
                <a:stretch>
                  <a:fillRect l="-4364" t="-10638" r="-1091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288F00E-0AFE-AC48-AF30-2819E9F2FC26}"/>
                  </a:ext>
                </a:extLst>
              </p:cNvPr>
              <p:cNvSpPr txBox="1"/>
              <p:nvPr/>
            </p:nvSpPr>
            <p:spPr>
              <a:xfrm>
                <a:off x="7329536" y="2289942"/>
                <a:ext cx="43431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Sampling frequency =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288F00E-0AFE-AC48-AF30-2819E9F2F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36" y="2289942"/>
                <a:ext cx="4343112" cy="584775"/>
              </a:xfrm>
              <a:prstGeom prst="rect">
                <a:avLst/>
              </a:prstGeom>
              <a:blipFill>
                <a:blip r:embed="rId11"/>
                <a:stretch>
                  <a:fillRect l="-3499" t="-13043" r="-87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1BB0F3C-56FF-7142-BAE3-53F2B9A381A3}"/>
                  </a:ext>
                </a:extLst>
              </p:cNvPr>
              <p:cNvSpPr txBox="1"/>
              <p:nvPr/>
            </p:nvSpPr>
            <p:spPr>
              <a:xfrm>
                <a:off x="8322917" y="4912505"/>
                <a:ext cx="23563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Velocity =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1BB0F3C-56FF-7142-BAE3-53F2B9A3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917" y="4912505"/>
                <a:ext cx="2356351" cy="584775"/>
              </a:xfrm>
              <a:prstGeom prst="rect">
                <a:avLst/>
              </a:prstGeom>
              <a:blipFill>
                <a:blip r:embed="rId12"/>
                <a:stretch>
                  <a:fillRect l="-5882" t="-1276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itle 1">
            <a:extLst>
              <a:ext uri="{FF2B5EF4-FFF2-40B4-BE49-F238E27FC236}">
                <a16:creationId xmlns:a16="http://schemas.microsoft.com/office/drawing/2014/main" id="{4E86389A-CA69-944B-912A-DA8E3DF296C5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Speed Estimation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10CB2B8-54E4-BF49-985E-CAAAFE2E7FBF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1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"/>
    </mc:Choice>
    <mc:Fallback xmlns="">
      <p:transition spd="slow" advTm="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26054 0.0004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242932-FAB2-9D47-91A4-A6A8EF8563F6}"/>
              </a:ext>
            </a:extLst>
          </p:cNvPr>
          <p:cNvGrpSpPr/>
          <p:nvPr/>
        </p:nvGrpSpPr>
        <p:grpSpPr>
          <a:xfrm>
            <a:off x="1104897" y="1401181"/>
            <a:ext cx="5160506" cy="5010145"/>
            <a:chOff x="6093678" y="1731023"/>
            <a:chExt cx="4646987" cy="44953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3A95B5-EDE5-F441-84CC-E09AFD1BE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38" t="7909" b="9381"/>
            <a:stretch/>
          </p:blipFill>
          <p:spPr>
            <a:xfrm>
              <a:off x="6618543" y="1731023"/>
              <a:ext cx="4122122" cy="39979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2EFD9F-6037-C848-A185-8A39AFAD6683}"/>
                </a:ext>
              </a:extLst>
            </p:cNvPr>
            <p:cNvSpPr txBox="1"/>
            <p:nvPr/>
          </p:nvSpPr>
          <p:spPr>
            <a:xfrm>
              <a:off x="7061535" y="5812116"/>
              <a:ext cx="3293985" cy="414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Correct Speed in pixels/secs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FD0CDD-4407-D148-820A-9FE8AE61C788}"/>
                </a:ext>
              </a:extLst>
            </p:cNvPr>
            <p:cNvSpPr txBox="1"/>
            <p:nvPr/>
          </p:nvSpPr>
          <p:spPr>
            <a:xfrm rot="16200000">
              <a:off x="4539010" y="3449736"/>
              <a:ext cx="3525061" cy="415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Predicted Speed in pixels/secs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C6EB4C-A7DB-4E48-8F56-1238D305D265}"/>
              </a:ext>
            </a:extLst>
          </p:cNvPr>
          <p:cNvSpPr txBox="1"/>
          <p:nvPr/>
        </p:nvSpPr>
        <p:spPr>
          <a:xfrm>
            <a:off x="7518369" y="1981829"/>
            <a:ext cx="3215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Maximum Error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1EBCBF-8F0A-874F-9200-88FCE0BBCF99}"/>
              </a:ext>
            </a:extLst>
          </p:cNvPr>
          <p:cNvSpPr txBox="1"/>
          <p:nvPr/>
        </p:nvSpPr>
        <p:spPr>
          <a:xfrm>
            <a:off x="8574619" y="2694570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7.55%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D0700-4A99-5941-A933-E7FA7356B1D3}"/>
              </a:ext>
            </a:extLst>
          </p:cNvPr>
          <p:cNvSpPr txBox="1"/>
          <p:nvPr/>
        </p:nvSpPr>
        <p:spPr>
          <a:xfrm>
            <a:off x="7518369" y="4252589"/>
            <a:ext cx="2909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Error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23A5BC-78DB-5844-8CD4-5996BD3B29FF}"/>
              </a:ext>
            </a:extLst>
          </p:cNvPr>
          <p:cNvSpPr txBox="1"/>
          <p:nvPr/>
        </p:nvSpPr>
        <p:spPr>
          <a:xfrm>
            <a:off x="8665989" y="4965330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2.85%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D63D35-F2FE-834D-A0C0-3DDE96C7F2F7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Speed Estimation: Results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9B3886-ECDE-EB4D-A4B2-E441575294CB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"/>
    </mc:Choice>
    <mc:Fallback xmlns="">
      <p:transition spd="slow" advTm="712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17BF14-DAF0-2049-BC77-B0D46DF0CE4F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Summary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BD50-F562-0544-9E5B-11E35EE581C0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D3DC486-AC57-4642-8DD5-B83E14F38BC4}"/>
              </a:ext>
            </a:extLst>
          </p:cNvPr>
          <p:cNvSpPr txBox="1">
            <a:spLocks/>
          </p:cNvSpPr>
          <p:nvPr/>
        </p:nvSpPr>
        <p:spPr>
          <a:xfrm>
            <a:off x="838200" y="29571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Complex Vision tasks can be solved using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extremely few pixels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optimal resources</a:t>
            </a:r>
          </a:p>
        </p:txBody>
      </p:sp>
    </p:spTree>
    <p:extLst>
      <p:ext uri="{BB962C8B-B14F-4D97-AF65-F5344CB8AC3E}">
        <p14:creationId xmlns:p14="http://schemas.microsoft.com/office/powerpoint/2010/main" val="392769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Traditional Camera</a:t>
            </a: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747308" y="6045354"/>
            <a:ext cx="1095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Lens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3D Scene as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Image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Sensor Array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18C4C-AC4C-8D41-883D-0CC1E90A19E2}"/>
              </a:ext>
            </a:extLst>
          </p:cNvPr>
          <p:cNvSpPr/>
          <p:nvPr/>
        </p:nvSpPr>
        <p:spPr>
          <a:xfrm>
            <a:off x="2727960" y="2636520"/>
            <a:ext cx="3962400" cy="7924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 System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272A56CA-7DC2-A640-9AEC-17109B62EE85}"/>
              </a:ext>
            </a:extLst>
          </p:cNvPr>
          <p:cNvSpPr/>
          <p:nvPr/>
        </p:nvSpPr>
        <p:spPr>
          <a:xfrm>
            <a:off x="4541520" y="3566160"/>
            <a:ext cx="502920" cy="44196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DF349A0D-C1E8-6949-9C45-68227EC3B716}"/>
              </a:ext>
            </a:extLst>
          </p:cNvPr>
          <p:cNvSpPr/>
          <p:nvPr/>
        </p:nvSpPr>
        <p:spPr>
          <a:xfrm>
            <a:off x="4541520" y="2069221"/>
            <a:ext cx="502920" cy="44196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2E5A78-0B46-724A-838C-1ECF7E56EB53}"/>
              </a:ext>
            </a:extLst>
          </p:cNvPr>
          <p:cNvSpPr txBox="1"/>
          <p:nvPr/>
        </p:nvSpPr>
        <p:spPr>
          <a:xfrm>
            <a:off x="3391791" y="1366916"/>
            <a:ext cx="276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B912DB-A0F3-9A42-BC64-9643420115D3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661635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4FA47C-1493-3D4F-B457-A23F78862A94}"/>
              </a:ext>
            </a:extLst>
          </p:cNvPr>
          <p:cNvSpPr/>
          <p:nvPr/>
        </p:nvSpPr>
        <p:spPr>
          <a:xfrm>
            <a:off x="770611" y="1271345"/>
            <a:ext cx="106370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[Pooj et al. 2017] </a:t>
            </a:r>
            <a:r>
              <a:rPr lang="en-US" dirty="0"/>
              <a:t>Pooj, P., Grossberg, M., </a:t>
            </a:r>
            <a:r>
              <a:rPr lang="en-US" dirty="0" err="1"/>
              <a:t>Belhumeur</a:t>
            </a:r>
            <a:r>
              <a:rPr lang="en-US" dirty="0"/>
              <a:t>, P., &amp; </a:t>
            </a:r>
            <a:r>
              <a:rPr lang="en-US" dirty="0" err="1"/>
              <a:t>Nayar</a:t>
            </a:r>
            <a:r>
              <a:rPr lang="en-US" dirty="0"/>
              <a:t>, S. (2018). The Minimalist Camera. In </a:t>
            </a:r>
            <a:r>
              <a:rPr lang="en-US" i="1" dirty="0"/>
              <a:t>Proceedings of British Machine Vision </a:t>
            </a:r>
            <a:r>
              <a:rPr lang="en-US" i="1" dirty="0" err="1"/>
              <a:t>Confererence</a:t>
            </a:r>
            <a:r>
              <a:rPr lang="en-US" i="1" dirty="0"/>
              <a:t> (BMVC) (p. 141).</a:t>
            </a:r>
          </a:p>
          <a:p>
            <a:endParaRPr lang="en-US" i="1" dirty="0"/>
          </a:p>
          <a:p>
            <a:r>
              <a:rPr lang="en-US" dirty="0">
                <a:solidFill>
                  <a:schemeClr val="accent2"/>
                </a:solidFill>
              </a:rPr>
              <a:t>[Duarte et al. 2008] </a:t>
            </a:r>
            <a:r>
              <a:rPr lang="en-US" dirty="0"/>
              <a:t>Duarte, M. F., Davenport, M. A., Takhar, D., Laska, J. N., Sun, T., Kelly, K. F., &amp; </a:t>
            </a:r>
            <a:r>
              <a:rPr lang="en-US" dirty="0" err="1"/>
              <a:t>Baraniuk</a:t>
            </a:r>
            <a:r>
              <a:rPr lang="en-US" dirty="0"/>
              <a:t>, R. G. (2008). Single-pixel imaging via compressive sampling. IEEE signal processing magazine, 25(2), 83-91.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3A6376-D290-0D4F-89C3-687CD32062F5}"/>
              </a:ext>
            </a:extLst>
          </p:cNvPr>
          <p:cNvSpPr txBox="1">
            <a:spLocks/>
          </p:cNvSpPr>
          <p:nvPr/>
        </p:nvSpPr>
        <p:spPr>
          <a:xfrm>
            <a:off x="831313" y="7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accent4"/>
                </a:solidFill>
              </a:rPr>
              <a:t>References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C3811D-3914-0842-B18A-254F4DBD47C8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46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"/>
    </mc:Choice>
    <mc:Fallback xmlns="">
      <p:transition spd="slow" advTm="712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2200"/>
            <a:ext cx="10515600" cy="16764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</a:rPr>
              <a:t>What if we didn’t care about </a:t>
            </a:r>
            <a:br>
              <a:rPr lang="en-US" sz="4000" dirty="0">
                <a:solidFill>
                  <a:schemeClr val="accent4"/>
                </a:solidFill>
              </a:rPr>
            </a:br>
            <a:r>
              <a:rPr lang="en-US" sz="4000" dirty="0">
                <a:solidFill>
                  <a:schemeClr val="accent4"/>
                </a:solidFill>
              </a:rPr>
              <a:t>capturing the image? </a:t>
            </a:r>
          </a:p>
        </p:txBody>
      </p:sp>
    </p:spTree>
    <p:extLst>
      <p:ext uri="{BB962C8B-B14F-4D97-AF65-F5344CB8AC3E}">
        <p14:creationId xmlns:p14="http://schemas.microsoft.com/office/powerpoint/2010/main" val="301060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Our Camera</a:t>
            </a: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747308" y="6045354"/>
            <a:ext cx="1095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a System to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18C4C-AC4C-8D41-883D-0CC1E90A19E2}"/>
              </a:ext>
            </a:extLst>
          </p:cNvPr>
          <p:cNvSpPr/>
          <p:nvPr/>
        </p:nvSpPr>
        <p:spPr>
          <a:xfrm>
            <a:off x="2727960" y="2636520"/>
            <a:ext cx="3962400" cy="7924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 System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272A56CA-7DC2-A640-9AEC-17109B62EE85}"/>
              </a:ext>
            </a:extLst>
          </p:cNvPr>
          <p:cNvSpPr/>
          <p:nvPr/>
        </p:nvSpPr>
        <p:spPr>
          <a:xfrm>
            <a:off x="4541520" y="3566160"/>
            <a:ext cx="502920" cy="44196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DF349A0D-C1E8-6949-9C45-68227EC3B716}"/>
              </a:ext>
            </a:extLst>
          </p:cNvPr>
          <p:cNvSpPr/>
          <p:nvPr/>
        </p:nvSpPr>
        <p:spPr>
          <a:xfrm>
            <a:off x="4541520" y="2069221"/>
            <a:ext cx="502920" cy="44196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B9520-1D6D-9844-98DE-C6983DAD163D}"/>
              </a:ext>
            </a:extLst>
          </p:cNvPr>
          <p:cNvSpPr txBox="1"/>
          <p:nvPr/>
        </p:nvSpPr>
        <p:spPr>
          <a:xfrm>
            <a:off x="3391791" y="1366916"/>
            <a:ext cx="276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D1002-D414-DD46-9EBF-8C2B5C6F1307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361686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Our Camera</a:t>
            </a: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747308" y="6045354"/>
            <a:ext cx="1095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a System to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18C4C-AC4C-8D41-883D-0CC1E90A19E2}"/>
              </a:ext>
            </a:extLst>
          </p:cNvPr>
          <p:cNvSpPr/>
          <p:nvPr/>
        </p:nvSpPr>
        <p:spPr>
          <a:xfrm>
            <a:off x="2727960" y="2636520"/>
            <a:ext cx="3962400" cy="7924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 System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272A56CA-7DC2-A640-9AEC-17109B62EE85}"/>
              </a:ext>
            </a:extLst>
          </p:cNvPr>
          <p:cNvSpPr/>
          <p:nvPr/>
        </p:nvSpPr>
        <p:spPr>
          <a:xfrm>
            <a:off x="4541520" y="3566160"/>
            <a:ext cx="502920" cy="44196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DF349A0D-C1E8-6949-9C45-68227EC3B716}"/>
              </a:ext>
            </a:extLst>
          </p:cNvPr>
          <p:cNvSpPr/>
          <p:nvPr/>
        </p:nvSpPr>
        <p:spPr>
          <a:xfrm>
            <a:off x="4541520" y="2069221"/>
            <a:ext cx="502920" cy="44196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B9520-1D6D-9844-98DE-C6983DAD163D}"/>
              </a:ext>
            </a:extLst>
          </p:cNvPr>
          <p:cNvSpPr txBox="1"/>
          <p:nvPr/>
        </p:nvSpPr>
        <p:spPr>
          <a:xfrm>
            <a:off x="3391791" y="1366916"/>
            <a:ext cx="276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932E6-DAF1-4848-BE5B-01840D59FB96}"/>
              </a:ext>
            </a:extLst>
          </p:cNvPr>
          <p:cNvSpPr txBox="1"/>
          <p:nvPr/>
        </p:nvSpPr>
        <p:spPr>
          <a:xfrm>
            <a:off x="7383780" y="1758493"/>
            <a:ext cx="3345180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this using minimal resources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BD2771-47D2-C742-BEE5-861C2B73EDDA}"/>
              </a:ext>
            </a:extLst>
          </p:cNvPr>
          <p:cNvCxnSpPr>
            <a:cxnSpLocks/>
            <a:stCxn id="3" idx="3"/>
            <a:endCxn id="11" idx="1"/>
          </p:cNvCxnSpPr>
          <p:nvPr/>
        </p:nvCxnSpPr>
        <p:spPr>
          <a:xfrm flipV="1">
            <a:off x="6690360" y="2297102"/>
            <a:ext cx="693420" cy="735658"/>
          </a:xfrm>
          <a:prstGeom prst="straightConnector1">
            <a:avLst/>
          </a:prstGeom>
          <a:ln w="127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58F9DC-F94A-0447-9E31-158ECC21319E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409202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Traditional Camera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1971155F-EBA0-ED45-B184-79FB5E022820}"/>
              </a:ext>
            </a:extLst>
          </p:cNvPr>
          <p:cNvSpPr txBox="1"/>
          <p:nvPr/>
        </p:nvSpPr>
        <p:spPr>
          <a:xfrm>
            <a:off x="6378605" y="1487677"/>
            <a:ext cx="322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 Sensor Array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8C961B2-A6D2-C84B-AF91-63846F9EB92D}"/>
              </a:ext>
            </a:extLst>
          </p:cNvPr>
          <p:cNvSpPr txBox="1"/>
          <p:nvPr/>
        </p:nvSpPr>
        <p:spPr>
          <a:xfrm>
            <a:off x="6378605" y="2745027"/>
            <a:ext cx="84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Lens</a:t>
            </a: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27A8AB7B-FEA2-6F40-BC77-F4D7589C8CBB}"/>
              </a:ext>
            </a:extLst>
          </p:cNvPr>
          <p:cNvSpPr/>
          <p:nvPr/>
        </p:nvSpPr>
        <p:spPr>
          <a:xfrm rot="5400000">
            <a:off x="4567491" y="2244085"/>
            <a:ext cx="272322" cy="152510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49F078-31E2-1146-8B20-4A7500640CF8}"/>
              </a:ext>
            </a:extLst>
          </p:cNvPr>
          <p:cNvSpPr/>
          <p:nvPr/>
        </p:nvSpPr>
        <p:spPr>
          <a:xfrm>
            <a:off x="3693001" y="732412"/>
            <a:ext cx="2021305" cy="1917457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EA8BFE-8ECF-8A4F-A5F8-CEBB6B59E4F8}"/>
              </a:ext>
            </a:extLst>
          </p:cNvPr>
          <p:cNvCxnSpPr>
            <a:cxnSpLocks/>
          </p:cNvCxnSpPr>
          <p:nvPr/>
        </p:nvCxnSpPr>
        <p:spPr>
          <a:xfrm flipV="1">
            <a:off x="4309795" y="1691140"/>
            <a:ext cx="685153" cy="3048501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DC0574C-3BFF-0944-A97B-B2BC5CFADE6C}"/>
              </a:ext>
            </a:extLst>
          </p:cNvPr>
          <p:cNvCxnSpPr>
            <a:cxnSpLocks/>
          </p:cNvCxnSpPr>
          <p:nvPr/>
        </p:nvCxnSpPr>
        <p:spPr>
          <a:xfrm flipV="1">
            <a:off x="4713303" y="1691140"/>
            <a:ext cx="0" cy="244232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DF9B7439-E920-A64F-9703-575CDC215A89}"/>
              </a:ext>
            </a:extLst>
          </p:cNvPr>
          <p:cNvCxnSpPr>
            <a:cxnSpLocks/>
          </p:cNvCxnSpPr>
          <p:nvPr/>
        </p:nvCxnSpPr>
        <p:spPr>
          <a:xfrm flipH="1" flipV="1">
            <a:off x="4196418" y="1749287"/>
            <a:ext cx="1269788" cy="307698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747308" y="6045354"/>
            <a:ext cx="1095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Lens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3D Scene as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Image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Sensor 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F71B8-A5F6-BE4A-8CB9-A620B45CF107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169971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Single Pixel Camera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1971155F-EBA0-ED45-B184-79FB5E022820}"/>
              </a:ext>
            </a:extLst>
          </p:cNvPr>
          <p:cNvSpPr txBox="1"/>
          <p:nvPr/>
        </p:nvSpPr>
        <p:spPr>
          <a:xfrm>
            <a:off x="5337069" y="1429530"/>
            <a:ext cx="180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Pixel</a:t>
            </a: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49F078-31E2-1146-8B20-4A7500640CF8}"/>
              </a:ext>
            </a:extLst>
          </p:cNvPr>
          <p:cNvSpPr/>
          <p:nvPr/>
        </p:nvSpPr>
        <p:spPr>
          <a:xfrm>
            <a:off x="4578605" y="1575895"/>
            <a:ext cx="269395" cy="23049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DC0574C-3BFF-0944-A97B-B2BC5CFADE6C}"/>
              </a:ext>
            </a:extLst>
          </p:cNvPr>
          <p:cNvCxnSpPr>
            <a:cxnSpLocks/>
          </p:cNvCxnSpPr>
          <p:nvPr/>
        </p:nvCxnSpPr>
        <p:spPr>
          <a:xfrm flipV="1">
            <a:off x="4713303" y="1691140"/>
            <a:ext cx="0" cy="244232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247261" y="1691140"/>
            <a:ext cx="25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Lens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98231FB7-B197-BE49-93D0-D0DB7B4097AC}"/>
              </a:ext>
            </a:extLst>
          </p:cNvPr>
          <p:cNvSpPr/>
          <p:nvPr/>
        </p:nvSpPr>
        <p:spPr>
          <a:xfrm>
            <a:off x="3275193" y="1776394"/>
            <a:ext cx="2998138" cy="2758272"/>
          </a:xfrm>
          <a:prstGeom prst="triangle">
            <a:avLst>
              <a:gd name="adj" fmla="val 47458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1C88FC-E4A7-2543-BA9A-3A42B954082A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34022B-9EFB-A647-BE01-AE71D991923C}"/>
              </a:ext>
            </a:extLst>
          </p:cNvPr>
          <p:cNvSpPr/>
          <p:nvPr/>
        </p:nvSpPr>
        <p:spPr>
          <a:xfrm>
            <a:off x="4202924" y="6206918"/>
            <a:ext cx="404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[Duarte et al. 2008] </a:t>
            </a:r>
          </a:p>
        </p:txBody>
      </p:sp>
    </p:spTree>
    <p:extLst>
      <p:ext uri="{BB962C8B-B14F-4D97-AF65-F5344CB8AC3E}">
        <p14:creationId xmlns:p14="http://schemas.microsoft.com/office/powerpoint/2010/main" val="246943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458-E507-064B-A90E-1235267E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3" y="756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Single Pixel Camera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1971155F-EBA0-ED45-B184-79FB5E022820}"/>
              </a:ext>
            </a:extLst>
          </p:cNvPr>
          <p:cNvSpPr txBox="1"/>
          <p:nvPr/>
        </p:nvSpPr>
        <p:spPr>
          <a:xfrm>
            <a:off x="5337069" y="1429530"/>
            <a:ext cx="180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Pixel</a:t>
            </a:r>
          </a:p>
        </p:txBody>
      </p:sp>
      <p:pic>
        <p:nvPicPr>
          <p:cNvPr id="9" name="Picture 8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9A5CE88C-BE36-6F48-AD5A-6CB2F3FAA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20" y="4133459"/>
            <a:ext cx="2903885" cy="1632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49F078-31E2-1146-8B20-4A7500640CF8}"/>
              </a:ext>
            </a:extLst>
          </p:cNvPr>
          <p:cNvSpPr/>
          <p:nvPr/>
        </p:nvSpPr>
        <p:spPr>
          <a:xfrm>
            <a:off x="4578605" y="1575895"/>
            <a:ext cx="269395" cy="23049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ADC0574C-3BFF-0944-A97B-B2BC5CFADE6C}"/>
              </a:ext>
            </a:extLst>
          </p:cNvPr>
          <p:cNvCxnSpPr>
            <a:cxnSpLocks/>
          </p:cNvCxnSpPr>
          <p:nvPr/>
        </p:nvCxnSpPr>
        <p:spPr>
          <a:xfrm flipV="1">
            <a:off x="4713303" y="1691140"/>
            <a:ext cx="0" cy="244232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C0DD14D6-EC1C-FA45-82C5-729225B00883}"/>
              </a:ext>
            </a:extLst>
          </p:cNvPr>
          <p:cNvCxnSpPr>
            <a:cxnSpLocks/>
          </p:cNvCxnSpPr>
          <p:nvPr/>
        </p:nvCxnSpPr>
        <p:spPr>
          <a:xfrm>
            <a:off x="838200" y="1158240"/>
            <a:ext cx="10515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617278F2-2121-F443-8852-95DFC09DB128}"/>
              </a:ext>
            </a:extLst>
          </p:cNvPr>
          <p:cNvSpPr txBox="1"/>
          <p:nvPr/>
        </p:nvSpPr>
        <p:spPr>
          <a:xfrm>
            <a:off x="247261" y="1691140"/>
            <a:ext cx="257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Lens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98231FB7-B197-BE49-93D0-D0DB7B4097AC}"/>
              </a:ext>
            </a:extLst>
          </p:cNvPr>
          <p:cNvSpPr/>
          <p:nvPr/>
        </p:nvSpPr>
        <p:spPr>
          <a:xfrm>
            <a:off x="3275193" y="1776394"/>
            <a:ext cx="2998138" cy="2758272"/>
          </a:xfrm>
          <a:prstGeom prst="triangle">
            <a:avLst>
              <a:gd name="adj" fmla="val 47458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AA8EB-A3E9-404B-9FA0-08999CE78BE8}"/>
              </a:ext>
            </a:extLst>
          </p:cNvPr>
          <p:cNvSpPr txBox="1"/>
          <p:nvPr/>
        </p:nvSpPr>
        <p:spPr>
          <a:xfrm>
            <a:off x="247261" y="2619912"/>
            <a:ext cx="257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Coded Aperture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C00C1-4C98-9D4B-8053-1879D348E3AA}"/>
              </a:ext>
            </a:extLst>
          </p:cNvPr>
          <p:cNvSpPr/>
          <p:nvPr/>
        </p:nvSpPr>
        <p:spPr>
          <a:xfrm>
            <a:off x="4175874" y="2527493"/>
            <a:ext cx="1128867" cy="45971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3760290" lon="17571776" rev="1780582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A025A9-B7F2-7C40-89EF-46155F2D2C59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2822273" y="2446896"/>
            <a:ext cx="623909" cy="623909"/>
          </a:xfrm>
          <a:prstGeom prst="rect">
            <a:avLst/>
          </a:prstGeom>
          <a:scene3d>
            <a:camera prst="isometricLeftDown">
              <a:rot lat="0" lon="0" rev="0"/>
            </a:camera>
            <a:lightRig rig="threePt" dir="t"/>
          </a:scene3d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B84408-8FD4-1649-996D-E11797731F04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3446182" y="2757349"/>
            <a:ext cx="729692" cy="1502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DBA82A-97E8-7C41-A098-4280C6002EA8}"/>
              </a:ext>
            </a:extLst>
          </p:cNvPr>
          <p:cNvSpPr txBox="1"/>
          <p:nvPr/>
        </p:nvSpPr>
        <p:spPr>
          <a:xfrm>
            <a:off x="6378605" y="4688076"/>
            <a:ext cx="104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48FF75-6B13-744D-9D62-0571022569FE}"/>
              </a:ext>
            </a:extLst>
          </p:cNvPr>
          <p:cNvSpPr/>
          <p:nvPr/>
        </p:nvSpPr>
        <p:spPr>
          <a:xfrm>
            <a:off x="4202924" y="6206918"/>
            <a:ext cx="404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[Duarte et al. 2008] </a:t>
            </a:r>
          </a:p>
        </p:txBody>
      </p:sp>
    </p:spTree>
    <p:extLst>
      <p:ext uri="{BB962C8B-B14F-4D97-AF65-F5344CB8AC3E}">
        <p14:creationId xmlns:p14="http://schemas.microsoft.com/office/powerpoint/2010/main" val="12258337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1535</Words>
  <Application>Microsoft Macintosh PowerPoint</Application>
  <PresentationFormat>Widescreen</PresentationFormat>
  <Paragraphs>331</Paragraphs>
  <Slides>30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Verdana</vt:lpstr>
      <vt:lpstr>Office Theme</vt:lpstr>
      <vt:lpstr>The Minimalist Camera</vt:lpstr>
      <vt:lpstr>Traditional Camera</vt:lpstr>
      <vt:lpstr>Traditional Camera</vt:lpstr>
      <vt:lpstr>What if we didn’t care about  capturing the image? </vt:lpstr>
      <vt:lpstr>Our Camera</vt:lpstr>
      <vt:lpstr>Our Camera</vt:lpstr>
      <vt:lpstr>Traditional Camera</vt:lpstr>
      <vt:lpstr>Single Pixel Camera</vt:lpstr>
      <vt:lpstr>Single Pixel Camera</vt:lpstr>
      <vt:lpstr>Single Pixel Camera</vt:lpstr>
      <vt:lpstr>Single Pixel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Minimalist Camera</dc:title>
  <dc:creator>Parita Pooj</dc:creator>
  <cp:lastModifiedBy>Parita Pooj</cp:lastModifiedBy>
  <cp:revision>4</cp:revision>
  <dcterms:created xsi:type="dcterms:W3CDTF">2019-11-30T02:39:05Z</dcterms:created>
  <dcterms:modified xsi:type="dcterms:W3CDTF">2019-12-02T05:48:15Z</dcterms:modified>
</cp:coreProperties>
</file>