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  <p:sldId id="269" r:id="rId21"/>
    <p:sldId id="270" r:id="rId22"/>
    <p:sldId id="271" r:id="rId23"/>
    <p:sldId id="272" r:id="rId24"/>
  </p:sldIdLst>
  <p:sldSz cx="9144000" cy="6858000"/>
  <p:notesSz cx="6858000" cy="9144000"/>
  <p:defaultTextStyle>
    <a:lvl1pPr defTabSz="457200">
      <a:defRPr>
        <a:latin typeface="Calibri"/>
        <a:ea typeface="Calibri"/>
        <a:cs typeface="Calibri"/>
        <a:sym typeface="Calibri"/>
      </a:defRPr>
    </a:lvl1pPr>
    <a:lvl2pPr indent="457200" defTabSz="457200">
      <a:defRPr>
        <a:latin typeface="Calibri"/>
        <a:ea typeface="Calibri"/>
        <a:cs typeface="Calibri"/>
        <a:sym typeface="Calibri"/>
      </a:defRPr>
    </a:lvl2pPr>
    <a:lvl3pPr indent="914400" defTabSz="457200">
      <a:defRPr>
        <a:latin typeface="Calibri"/>
        <a:ea typeface="Calibri"/>
        <a:cs typeface="Calibri"/>
        <a:sym typeface="Calibri"/>
      </a:defRPr>
    </a:lvl3pPr>
    <a:lvl4pPr indent="1371600" defTabSz="457200">
      <a:defRPr>
        <a:latin typeface="Calibri"/>
        <a:ea typeface="Calibri"/>
        <a:cs typeface="Calibri"/>
        <a:sym typeface="Calibri"/>
      </a:defRPr>
    </a:lvl4pPr>
    <a:lvl5pPr indent="1828800" defTabSz="457200">
      <a:defRPr>
        <a:latin typeface="Calibri"/>
        <a:ea typeface="Calibri"/>
        <a:cs typeface="Calibri"/>
        <a:sym typeface="Calibri"/>
      </a:defRPr>
    </a:lvl5pPr>
    <a:lvl6pPr indent="2286000" defTabSz="457200">
      <a:defRPr>
        <a:latin typeface="Calibri"/>
        <a:ea typeface="Calibri"/>
        <a:cs typeface="Calibri"/>
        <a:sym typeface="Calibri"/>
      </a:defRPr>
    </a:lvl6pPr>
    <a:lvl7pPr indent="2743200" defTabSz="457200">
      <a:defRPr>
        <a:latin typeface="Calibri"/>
        <a:ea typeface="Calibri"/>
        <a:cs typeface="Calibri"/>
        <a:sym typeface="Calibri"/>
      </a:defRPr>
    </a:lvl7pPr>
    <a:lvl8pPr indent="3200400" defTabSz="457200">
      <a:defRPr>
        <a:latin typeface="Calibri"/>
        <a:ea typeface="Calibri"/>
        <a:cs typeface="Calibri"/>
        <a:sym typeface="Calibri"/>
      </a:defRPr>
    </a:lvl8pPr>
    <a:lvl9pPr indent="3657600" defTabSz="457200">
      <a:defRPr>
        <a:latin typeface="Calibri"/>
        <a:ea typeface="Calibri"/>
        <a:cs typeface="Calibri"/>
        <a:sym typeface="Calibri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FD7E7"/>
          </a:solidFill>
        </a:fill>
      </a:tcStyle>
    </a:wholeTbl>
    <a:band2H>
      <a:tcTxStyle b="def" i="def"/>
      <a:tcStyle>
        <a:tcBdr/>
        <a:fill>
          <a:solidFill>
            <a:srgbClr val="E8ECF4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4F81BD"/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4F81BD"/>
          </a:solidFill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4F81BD"/>
          </a:solidFill>
        </a:fill>
      </a:tcStyle>
    </a:firstRow>
  </a:tblStyle>
  <a:tblStyle styleId="{C7B018BB-80A7-4F77-B60F-C8B233D01FF8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EE7D0"/>
          </a:solidFill>
        </a:fill>
      </a:tcStyle>
    </a:wholeTbl>
    <a:band2H>
      <a:tcTxStyle b="def" i="def"/>
      <a:tcStyle>
        <a:tcBdr/>
        <a:fill>
          <a:solidFill>
            <a:srgbClr val="EFF3E9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BBB59"/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BBB59"/>
          </a:solidFill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BBB59"/>
          </a:solidFill>
        </a:fill>
      </a:tcStyle>
    </a:firstRow>
  </a:tblStyle>
  <a:tblStyle styleId="{EEE7283C-3CF3-47DC-8721-378D4A62B228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CDCCE"/>
          </a:solidFill>
        </a:fill>
      </a:tcStyle>
    </a:wholeTbl>
    <a:band2H>
      <a:tcTxStyle b="def" i="def"/>
      <a:tcStyle>
        <a:tcBdr/>
        <a:fill>
          <a:solidFill>
            <a:srgbClr val="FDEEE8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79646"/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79646"/>
          </a:solidFill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79646"/>
          </a:solidFill>
        </a:fill>
      </a:tcStyle>
    </a:firstRow>
  </a:tblStyle>
  <a:tblStyle styleId="{CF821DB8-F4EB-4A41-A1BA-3FCAFE7338EE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F81BD"/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F81BD"/>
          </a:solidFill>
        </a:fill>
      </a:tcStyle>
    </a:firstRow>
  </a:tblStyle>
  <a:tblStyle styleId="{33BA23B1-9221-436E-865A-0063620EA4FD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Row>
  </a:tblStyle>
  <a:tblStyle styleId="{2708684C-4D16-4618-839F-0558EEFCDFE6}" styleName="">
    <a:tblBg/>
    <a:wholeTb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lastRow>
    <a:firstRow>
      <a:tcTxStyle b="on" i="on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Relationship Id="rId20" Type="http://schemas.openxmlformats.org/officeDocument/2006/relationships/slide" Target="slides/slide13.xml"/><Relationship Id="rId21" Type="http://schemas.openxmlformats.org/officeDocument/2006/relationships/slide" Target="slides/slide14.xml"/><Relationship Id="rId22" Type="http://schemas.openxmlformats.org/officeDocument/2006/relationships/slide" Target="slides/slide15.xml"/><Relationship Id="rId23" Type="http://schemas.openxmlformats.org/officeDocument/2006/relationships/slide" Target="slides/slide16.xml"/><Relationship Id="rId24" Type="http://schemas.openxmlformats.org/officeDocument/2006/relationships/slide" Target="slides/slide17.xml"/></Relationships>
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47" name="Shape 4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1pPr>
    <a:lvl2pPr indent="2286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2pPr>
    <a:lvl3pPr indent="4572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3pPr>
    <a:lvl4pPr indent="6858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4pPr>
    <a:lvl5pPr indent="9144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5pPr>
    <a:lvl6pPr indent="11430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6pPr>
    <a:lvl7pPr indent="13716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7pPr>
    <a:lvl8pPr indent="16002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8pPr>
    <a:lvl9pPr indent="18288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/>
          <p:nvPr>
            <p:ph type="title"/>
          </p:nvPr>
        </p:nvSpPr>
        <p:spPr>
          <a:xfrm>
            <a:off x="685800" y="1844675"/>
            <a:ext cx="7772400" cy="2041525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7" name="Shape 7"/>
          <p:cNvSpPr/>
          <p:nvPr>
            <p:ph type="body" idx="1"/>
          </p:nvPr>
        </p:nvSpPr>
        <p:spPr>
          <a:xfrm>
            <a:off x="1371600" y="3886200"/>
            <a:ext cx="6400800" cy="2971800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3200">
                <a:solidFill>
                  <a:srgbClr val="888888"/>
                </a:solidFill>
              </a:rPr>
              <a:t>Click to edit Master subtitle style</a:t>
            </a:r>
          </a:p>
        </p:txBody>
      </p:sp>
      <p:sp>
        <p:nvSpPr>
          <p:cNvPr id="8" name="Shape 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40" name="Shape 40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41" name="Shape 4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/>
          <p:nvPr>
            <p:ph type="title"/>
          </p:nvPr>
        </p:nvSpPr>
        <p:spPr>
          <a:xfrm>
            <a:off x="6629400" y="0"/>
            <a:ext cx="2057400" cy="640080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44" name="Shape 44"/>
          <p:cNvSpPr/>
          <p:nvPr>
            <p:ph type="body" idx="1"/>
          </p:nvPr>
        </p:nvSpPr>
        <p:spPr>
          <a:xfrm>
            <a:off x="457200" y="274638"/>
            <a:ext cx="6019800" cy="6583363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45" name="Shape 45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11" name="Shape 11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12" name="Shape 12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/>
          <p:nvPr>
            <p:ph type="title"/>
          </p:nvPr>
        </p:nvSpPr>
        <p:spPr>
          <a:xfrm>
            <a:off x="722312" y="4406900"/>
            <a:ext cx="7772401" cy="1362075"/>
          </a:xfrm>
          <a:prstGeom prst="rect">
            <a:avLst/>
          </a:prstGeom>
        </p:spPr>
        <p:txBody>
          <a:bodyPr anchor="t"/>
          <a:lstStyle>
            <a:lvl1pPr algn="l">
              <a:defRPr b="1" cap="all" sz="4000"/>
            </a:lvl1pPr>
          </a:lstStyle>
          <a:p>
            <a:pPr lvl="0">
              <a:defRPr b="0" cap="none" sz="1800"/>
            </a:pPr>
            <a:r>
              <a:rPr b="1" cap="all" sz="4000"/>
              <a:t>Click to edit Master title style</a:t>
            </a:r>
          </a:p>
        </p:txBody>
      </p:sp>
      <p:sp>
        <p:nvSpPr>
          <p:cNvPr id="15" name="Shape 15"/>
          <p:cNvSpPr/>
          <p:nvPr>
            <p:ph type="body" idx="1"/>
          </p:nvPr>
        </p:nvSpPr>
        <p:spPr>
          <a:xfrm>
            <a:off x="722312" y="2906713"/>
            <a:ext cx="7772401" cy="1500188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2000">
                <a:solidFill>
                  <a:srgbClr val="888888"/>
                </a:solidFill>
              </a:rPr>
              <a:t>Click to edit Master text styles</a:t>
            </a:r>
          </a:p>
        </p:txBody>
      </p:sp>
      <p:sp>
        <p:nvSpPr>
          <p:cNvPr id="16" name="Shape 16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19" name="Shape 19"/>
          <p:cNvSpPr/>
          <p:nvPr>
            <p:ph type="body" idx="1"/>
          </p:nvPr>
        </p:nvSpPr>
        <p:spPr>
          <a:xfrm>
            <a:off x="457200" y="1600200"/>
            <a:ext cx="4038600" cy="5257800"/>
          </a:xfrm>
          <a:prstGeom prst="rect">
            <a:avLst/>
          </a:prstGeom>
        </p:spPr>
        <p:txBody>
          <a:bodyPr/>
          <a:lstStyle>
            <a:lvl1pPr>
              <a:spcBef>
                <a:spcPts val="600"/>
              </a:spcBef>
              <a:defRPr sz="2800"/>
            </a:lvl1pPr>
            <a:lvl2pPr marL="790575" indent="-333375">
              <a:spcBef>
                <a:spcPts val="600"/>
              </a:spcBef>
              <a:defRPr sz="2800"/>
            </a:lvl2pPr>
            <a:lvl3pPr marL="1234439" indent="-320039">
              <a:spcBef>
                <a:spcPts val="600"/>
              </a:spcBef>
              <a:defRPr sz="2800"/>
            </a:lvl3pPr>
            <a:lvl4pPr marL="1727200" indent="-355600">
              <a:spcBef>
                <a:spcPts val="600"/>
              </a:spcBef>
              <a:defRPr sz="2800"/>
            </a:lvl4pPr>
            <a:lvl5pPr marL="2184400" indent="-355600">
              <a:spcBef>
                <a:spcPts val="600"/>
              </a:spcBef>
              <a:defRPr sz="2800"/>
            </a:lvl5pPr>
          </a:lstStyle>
          <a:p>
            <a:pPr lvl="0">
              <a:defRPr sz="1800"/>
            </a:pPr>
            <a:r>
              <a:rPr sz="2800"/>
              <a:t>Click to edit Master text styles</a:t>
            </a:r>
            <a:endParaRPr sz="2800"/>
          </a:p>
          <a:p>
            <a:pPr lvl="1">
              <a:defRPr sz="1800"/>
            </a:pPr>
            <a:r>
              <a:rPr sz="2800"/>
              <a:t>Second level</a:t>
            </a:r>
            <a:endParaRPr sz="2800"/>
          </a:p>
          <a:p>
            <a:pPr lvl="2">
              <a:defRPr sz="1800"/>
            </a:pPr>
            <a:r>
              <a:rPr sz="2800"/>
              <a:t>Third level</a:t>
            </a:r>
            <a:endParaRPr sz="2800"/>
          </a:p>
          <a:p>
            <a:pPr lvl="3">
              <a:defRPr sz="1800"/>
            </a:pPr>
            <a:r>
              <a:rPr sz="2800"/>
              <a:t>Fourth level</a:t>
            </a:r>
            <a:endParaRPr sz="2800"/>
          </a:p>
          <a:p>
            <a:pPr lvl="4">
              <a:defRPr sz="1800"/>
            </a:pPr>
            <a:r>
              <a:rPr sz="2800"/>
              <a:t>Fifth level</a:t>
            </a:r>
          </a:p>
        </p:txBody>
      </p:sp>
      <p:sp>
        <p:nvSpPr>
          <p:cNvPr id="20" name="Shape 2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/>
          <p:nvPr>
            <p:ph type="title"/>
          </p:nvPr>
        </p:nvSpPr>
        <p:spPr>
          <a:xfrm>
            <a:off x="457200" y="256810"/>
            <a:ext cx="8229600" cy="117865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23" name="Shape 23"/>
          <p:cNvSpPr/>
          <p:nvPr>
            <p:ph type="body" idx="1"/>
          </p:nvPr>
        </p:nvSpPr>
        <p:spPr>
          <a:xfrm>
            <a:off x="457200" y="1435465"/>
            <a:ext cx="4040188" cy="739410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b="1" sz="2400"/>
            </a:lvl1pPr>
          </a:lstStyle>
          <a:p>
            <a:pPr lvl="0">
              <a:defRPr b="0" sz="1800"/>
            </a:pPr>
            <a:r>
              <a:rPr b="1" sz="2400"/>
              <a:t>Click to edit Master text styles</a:t>
            </a:r>
          </a:p>
        </p:txBody>
      </p:sp>
      <p:sp>
        <p:nvSpPr>
          <p:cNvPr id="24" name="Shape 24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27" name="Shape 27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/>
          <p:nvPr>
            <p:ph type="title"/>
          </p:nvPr>
        </p:nvSpPr>
        <p:spPr>
          <a:xfrm>
            <a:off x="457200" y="0"/>
            <a:ext cx="3008314" cy="1435100"/>
          </a:xfrm>
          <a:prstGeom prst="rect">
            <a:avLst/>
          </a:prstGeom>
        </p:spPr>
        <p:txBody>
          <a:bodyPr anchor="b"/>
          <a:lstStyle>
            <a:lvl1pPr algn="l">
              <a:defRPr b="1" sz="2000"/>
            </a:lvl1pPr>
          </a:lstStyle>
          <a:p>
            <a:pPr lvl="0">
              <a:defRPr b="0" sz="1800"/>
            </a:pPr>
            <a:r>
              <a:rPr b="1" sz="2000"/>
              <a:t>Click to edit Master title style</a:t>
            </a:r>
          </a:p>
        </p:txBody>
      </p:sp>
      <p:sp>
        <p:nvSpPr>
          <p:cNvPr id="32" name="Shape 32"/>
          <p:cNvSpPr/>
          <p:nvPr>
            <p:ph type="body" idx="1"/>
          </p:nvPr>
        </p:nvSpPr>
        <p:spPr>
          <a:xfrm>
            <a:off x="3575050" y="273050"/>
            <a:ext cx="5111750" cy="658495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33" name="Shape 3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/>
          <p:nvPr>
            <p:ph type="title"/>
          </p:nvPr>
        </p:nvSpPr>
        <p:spPr>
          <a:xfrm>
            <a:off x="1792288" y="4800600"/>
            <a:ext cx="5486401" cy="566738"/>
          </a:xfrm>
          <a:prstGeom prst="rect">
            <a:avLst/>
          </a:prstGeom>
        </p:spPr>
        <p:txBody>
          <a:bodyPr anchor="b"/>
          <a:lstStyle>
            <a:lvl1pPr algn="l">
              <a:defRPr b="1" sz="2000"/>
            </a:lvl1pPr>
          </a:lstStyle>
          <a:p>
            <a:pPr lvl="0">
              <a:defRPr b="0" sz="1800"/>
            </a:pPr>
            <a:r>
              <a:rPr b="1" sz="2000"/>
              <a:t>Click to edit Master title style</a:t>
            </a:r>
          </a:p>
        </p:txBody>
      </p:sp>
      <p:sp>
        <p:nvSpPr>
          <p:cNvPr id="36" name="Shape 36"/>
          <p:cNvSpPr/>
          <p:nvPr>
            <p:ph type="body" idx="1"/>
          </p:nvPr>
        </p:nvSpPr>
        <p:spPr>
          <a:xfrm>
            <a:off x="1792288" y="5367337"/>
            <a:ext cx="5486401" cy="804863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FontTx/>
              <a:buNone/>
              <a:defRPr sz="1400"/>
            </a:lvl1pPr>
          </a:lstStyle>
          <a:p>
            <a:pPr lvl="0">
              <a:defRPr sz="1800"/>
            </a:pPr>
            <a:r>
              <a:rPr sz="1400"/>
              <a:t>Click to edit Master text styles</a:t>
            </a:r>
          </a:p>
        </p:txBody>
      </p:sp>
      <p:sp>
        <p:nvSpPr>
          <p:cNvPr id="37" name="Shape 37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457200" y="92076"/>
            <a:ext cx="8229600" cy="150812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 anchor="ctr">
            <a:normAutofit fontScale="100000" lnSpcReduction="0"/>
          </a:bodyPr>
          <a:lstStyle/>
          <a:p>
            <a:pPr lvl="0">
              <a:defRPr sz="1800"/>
            </a:pPr>
            <a:r>
              <a:rPr sz="4400"/>
              <a:t>Click to edit Master title style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457200" y="1600200"/>
            <a:ext cx="8229600" cy="5257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>
            <a:normAutofit fontScale="100000" lnSpcReduction="0"/>
          </a:bodyPr>
          <a:lstStyle/>
          <a:p>
            <a:pPr lvl="0">
              <a:defRPr sz="1800"/>
            </a:pPr>
            <a:r>
              <a:rPr sz="3200"/>
              <a:t>Click to edit Master text styles</a:t>
            </a:r>
            <a:endParaRPr sz="3200"/>
          </a:p>
          <a:p>
            <a:pPr lvl="1">
              <a:defRPr sz="1800"/>
            </a:pPr>
            <a:r>
              <a:rPr sz="3200"/>
              <a:t>Second level</a:t>
            </a:r>
            <a:endParaRPr sz="3200"/>
          </a:p>
          <a:p>
            <a:pPr lvl="2">
              <a:defRPr sz="1800"/>
            </a:pPr>
            <a:r>
              <a:rPr sz="3200"/>
              <a:t>Third level</a:t>
            </a:r>
            <a:endParaRPr sz="3200"/>
          </a:p>
          <a:p>
            <a:pPr lvl="3">
              <a:defRPr sz="1800"/>
            </a:pPr>
            <a:r>
              <a:rPr sz="3200"/>
              <a:t>Fourth level</a:t>
            </a:r>
            <a:endParaRPr sz="3200"/>
          </a:p>
          <a:p>
            <a:pPr lvl="4">
              <a:defRPr sz="1800"/>
            </a:pPr>
            <a:r>
              <a:rPr sz="3200"/>
              <a:t>Fifth level</a:t>
            </a:r>
          </a:p>
        </p:txBody>
      </p:sp>
      <p:sp>
        <p:nvSpPr>
          <p:cNvPr id="4" name="Shape 4"/>
          <p:cNvSpPr/>
          <p:nvPr>
            <p:ph type="sldNum" sz="quarter" idx="2"/>
          </p:nvPr>
        </p:nvSpPr>
        <p:spPr>
          <a:xfrm>
            <a:off x="6553200" y="6404292"/>
            <a:ext cx="2133600" cy="269241"/>
          </a:xfrm>
          <a:prstGeom prst="rect">
            <a:avLst/>
          </a:prstGeom>
          <a:ln w="12700">
            <a:miter lim="400000"/>
          </a:ln>
        </p:spPr>
        <p:txBody>
          <a:bodyPr lIns="45719" rIns="45719" anchor="ctr">
            <a:spAutoFit/>
          </a:bodyPr>
          <a:lstStyle>
            <a:lvl1pPr algn="r">
              <a:defRPr sz="1200">
                <a:solidFill>
                  <a:srgbClr val="888888"/>
                </a:solidFill>
              </a:defRPr>
            </a:lvl1pPr>
          </a:lstStyle>
          <a:p>
            <a:pPr lvl="0"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ransition spd="med" advClick="1"/>
  <p:txStyles>
    <p:titleStyle>
      <a:lvl1pPr algn="ctr" defTabSz="457200">
        <a:defRPr sz="4400">
          <a:latin typeface="Calibri"/>
          <a:ea typeface="Calibri"/>
          <a:cs typeface="Calibri"/>
          <a:sym typeface="Calibri"/>
        </a:defRPr>
      </a:lvl1pPr>
      <a:lvl2pPr algn="ctr" defTabSz="457200">
        <a:defRPr sz="4400">
          <a:latin typeface="Calibri"/>
          <a:ea typeface="Calibri"/>
          <a:cs typeface="Calibri"/>
          <a:sym typeface="Calibri"/>
        </a:defRPr>
      </a:lvl2pPr>
      <a:lvl3pPr algn="ctr" defTabSz="457200">
        <a:defRPr sz="4400">
          <a:latin typeface="Calibri"/>
          <a:ea typeface="Calibri"/>
          <a:cs typeface="Calibri"/>
          <a:sym typeface="Calibri"/>
        </a:defRPr>
      </a:lvl3pPr>
      <a:lvl4pPr algn="ctr" defTabSz="457200">
        <a:defRPr sz="4400">
          <a:latin typeface="Calibri"/>
          <a:ea typeface="Calibri"/>
          <a:cs typeface="Calibri"/>
          <a:sym typeface="Calibri"/>
        </a:defRPr>
      </a:lvl4pPr>
      <a:lvl5pPr algn="ctr" defTabSz="457200">
        <a:defRPr sz="4400">
          <a:latin typeface="Calibri"/>
          <a:ea typeface="Calibri"/>
          <a:cs typeface="Calibri"/>
          <a:sym typeface="Calibri"/>
        </a:defRPr>
      </a:lvl5pPr>
      <a:lvl6pPr algn="ctr" defTabSz="457200">
        <a:defRPr sz="4400">
          <a:latin typeface="Calibri"/>
          <a:ea typeface="Calibri"/>
          <a:cs typeface="Calibri"/>
          <a:sym typeface="Calibri"/>
        </a:defRPr>
      </a:lvl6pPr>
      <a:lvl7pPr algn="ctr" defTabSz="457200">
        <a:defRPr sz="4400">
          <a:latin typeface="Calibri"/>
          <a:ea typeface="Calibri"/>
          <a:cs typeface="Calibri"/>
          <a:sym typeface="Calibri"/>
        </a:defRPr>
      </a:lvl7pPr>
      <a:lvl8pPr algn="ctr" defTabSz="457200">
        <a:defRPr sz="4400">
          <a:latin typeface="Calibri"/>
          <a:ea typeface="Calibri"/>
          <a:cs typeface="Calibri"/>
          <a:sym typeface="Calibri"/>
        </a:defRPr>
      </a:lvl8pPr>
      <a:lvl9pPr algn="ctr" defTabSz="457200">
        <a:defRPr sz="4400">
          <a:latin typeface="Calibri"/>
          <a:ea typeface="Calibri"/>
          <a:cs typeface="Calibri"/>
          <a:sym typeface="Calibri"/>
        </a:defRPr>
      </a:lvl9pPr>
    </p:titleStyle>
    <p:bodyStyle>
      <a:lvl1pPr marL="342900" indent="-342900" defTabSz="457200">
        <a:spcBef>
          <a:spcPts val="700"/>
        </a:spcBef>
        <a:buSzPct val="100000"/>
        <a:buFont typeface="Arial"/>
        <a:buChar char="•"/>
        <a:defRPr sz="3200">
          <a:latin typeface="Calibri"/>
          <a:ea typeface="Calibri"/>
          <a:cs typeface="Calibri"/>
          <a:sym typeface="Calibri"/>
        </a:defRPr>
      </a:lvl1pPr>
      <a:lvl2pPr marL="783771" indent="-326571" defTabSz="457200">
        <a:spcBef>
          <a:spcPts val="700"/>
        </a:spcBef>
        <a:buSzPct val="100000"/>
        <a:buFont typeface="Arial"/>
        <a:buChar char="–"/>
        <a:defRPr sz="3200">
          <a:latin typeface="Calibri"/>
          <a:ea typeface="Calibri"/>
          <a:cs typeface="Calibri"/>
          <a:sym typeface="Calibri"/>
        </a:defRPr>
      </a:lvl2pPr>
      <a:lvl3pPr marL="1219200" indent="-304800" defTabSz="457200">
        <a:spcBef>
          <a:spcPts val="700"/>
        </a:spcBef>
        <a:buSzPct val="100000"/>
        <a:buFont typeface="Arial"/>
        <a:buChar char="•"/>
        <a:defRPr sz="3200">
          <a:latin typeface="Calibri"/>
          <a:ea typeface="Calibri"/>
          <a:cs typeface="Calibri"/>
          <a:sym typeface="Calibri"/>
        </a:defRPr>
      </a:lvl3pPr>
      <a:lvl4pPr marL="1737360" indent="-365760" defTabSz="457200">
        <a:spcBef>
          <a:spcPts val="700"/>
        </a:spcBef>
        <a:buSzPct val="100000"/>
        <a:buFont typeface="Arial"/>
        <a:buChar char="–"/>
        <a:defRPr sz="3200">
          <a:latin typeface="Calibri"/>
          <a:ea typeface="Calibri"/>
          <a:cs typeface="Calibri"/>
          <a:sym typeface="Calibri"/>
        </a:defRPr>
      </a:lvl4pPr>
      <a:lvl5pPr marL="2194560" indent="-365760" defTabSz="457200">
        <a:spcBef>
          <a:spcPts val="700"/>
        </a:spcBef>
        <a:buSzPct val="100000"/>
        <a:buFont typeface="Arial"/>
        <a:buChar char="»"/>
        <a:defRPr sz="3200">
          <a:latin typeface="Calibri"/>
          <a:ea typeface="Calibri"/>
          <a:cs typeface="Calibri"/>
          <a:sym typeface="Calibri"/>
        </a:defRPr>
      </a:lvl5pPr>
      <a:lvl6pPr marL="2651760" indent="-365760" defTabSz="457200">
        <a:spcBef>
          <a:spcPts val="700"/>
        </a:spcBef>
        <a:buSzPct val="100000"/>
        <a:buFont typeface="Arial"/>
        <a:buChar char="•"/>
        <a:defRPr sz="3200">
          <a:latin typeface="Calibri"/>
          <a:ea typeface="Calibri"/>
          <a:cs typeface="Calibri"/>
          <a:sym typeface="Calibri"/>
        </a:defRPr>
      </a:lvl6pPr>
      <a:lvl7pPr marL="3108960" indent="-365760" defTabSz="457200">
        <a:spcBef>
          <a:spcPts val="700"/>
        </a:spcBef>
        <a:buSzPct val="100000"/>
        <a:buFont typeface="Arial"/>
        <a:buChar char="•"/>
        <a:defRPr sz="3200">
          <a:latin typeface="Calibri"/>
          <a:ea typeface="Calibri"/>
          <a:cs typeface="Calibri"/>
          <a:sym typeface="Calibri"/>
        </a:defRPr>
      </a:lvl7pPr>
      <a:lvl8pPr marL="3566159" indent="-365759" defTabSz="457200">
        <a:spcBef>
          <a:spcPts val="700"/>
        </a:spcBef>
        <a:buSzPct val="100000"/>
        <a:buFont typeface="Arial"/>
        <a:buChar char="•"/>
        <a:defRPr sz="3200">
          <a:latin typeface="Calibri"/>
          <a:ea typeface="Calibri"/>
          <a:cs typeface="Calibri"/>
          <a:sym typeface="Calibri"/>
        </a:defRPr>
      </a:lvl8pPr>
      <a:lvl9pPr marL="4023359" indent="-365759" defTabSz="457200">
        <a:spcBef>
          <a:spcPts val="700"/>
        </a:spcBef>
        <a:buSzPct val="100000"/>
        <a:buFont typeface="Arial"/>
        <a:buChar char="•"/>
        <a:defRPr sz="3200">
          <a:latin typeface="Calibri"/>
          <a:ea typeface="Calibri"/>
          <a:cs typeface="Calibri"/>
          <a:sym typeface="Calibri"/>
        </a:defRPr>
      </a:lvl9pPr>
    </p:bodyStyle>
    <p:otherStyle>
      <a:lvl1pPr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Calibri"/>
        </a:defRPr>
      </a:lvl1pPr>
      <a:lvl2pPr indent="457200"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Calibri"/>
        </a:defRPr>
      </a:lvl2pPr>
      <a:lvl3pPr indent="914400"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Calibri"/>
        </a:defRPr>
      </a:lvl3pPr>
      <a:lvl4pPr indent="1371600"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Calibri"/>
        </a:defRPr>
      </a:lvl4pPr>
      <a:lvl5pPr indent="1828800"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Calibri"/>
        </a:defRPr>
      </a:lvl5pPr>
      <a:lvl6pPr indent="2286000"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Calibri"/>
        </a:defRPr>
      </a:lvl6pPr>
      <a:lvl7pPr indent="2743200"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Calibri"/>
        </a:defRPr>
      </a:lvl7pPr>
      <a:lvl8pPr indent="3200400"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Calibri"/>
        </a:defRPr>
      </a:lvl8pPr>
      <a:lvl9pPr indent="3657600" algn="r" defTabSz="457200">
        <a:defRPr sz="1200">
          <a:solidFill>
            <a:schemeClr val="tx1"/>
          </a:solidFill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
</file>

<file path=ppt/slides/_rels/slide1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1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1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1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1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1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1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/>
          <p:nvPr>
            <p:ph type="title"/>
          </p:nvPr>
        </p:nvSpPr>
        <p:spPr>
          <a:xfrm>
            <a:off x="685800" y="526115"/>
            <a:ext cx="7772400" cy="1470026"/>
          </a:xfrm>
          <a:prstGeom prst="rect">
            <a:avLst/>
          </a:prstGeom>
        </p:spPr>
        <p:txBody>
          <a:bodyPr/>
          <a:lstStyle>
            <a:lvl1pPr>
              <a:defRPr sz="5400">
                <a:solidFill>
                  <a:srgbClr val="FF0000"/>
                </a:solidFill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5400">
                <a:solidFill>
                  <a:srgbClr val="FF0000"/>
                </a:solidFill>
              </a:rPr>
              <a:t>AngelaZ</a:t>
            </a:r>
          </a:p>
        </p:txBody>
      </p:sp>
      <p:sp>
        <p:nvSpPr>
          <p:cNvPr id="50" name="Shape 50"/>
          <p:cNvSpPr/>
          <p:nvPr>
            <p:ph type="body" idx="1"/>
          </p:nvPr>
        </p:nvSpPr>
        <p:spPr>
          <a:xfrm>
            <a:off x="1371600" y="1996140"/>
            <a:ext cx="6400800" cy="3642660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b="1" sz="3200"/>
              <a:t>Angel invests on those who awaits and prepare for the Zen of Matrix</a:t>
            </a:r>
            <a:endParaRPr b="1" sz="3200"/>
          </a:p>
          <a:p>
            <a:pPr lvl="0">
              <a:defRPr sz="1800">
                <a:solidFill>
                  <a:srgbClr val="000000"/>
                </a:solidFill>
              </a:defRPr>
            </a:pPr>
            <a:r>
              <a:rPr b="1" sz="3200"/>
              <a:t>People know Matrix.</a:t>
            </a:r>
            <a:endParaRPr b="1" sz="3200"/>
          </a:p>
          <a:p>
            <a:pPr lvl="0">
              <a:spcBef>
                <a:spcPts val="800"/>
              </a:spcBef>
              <a:defRPr sz="1800">
                <a:solidFill>
                  <a:srgbClr val="000000"/>
                </a:solidFill>
              </a:defRPr>
            </a:pPr>
            <a:r>
              <a:rPr b="1" sz="3200"/>
              <a:t>We know the </a:t>
            </a:r>
            <a:r>
              <a:rPr b="1" sz="3600">
                <a:solidFill>
                  <a:srgbClr val="FF0000"/>
                </a:solidFill>
              </a:rPr>
              <a:t>ZEN</a:t>
            </a:r>
            <a:r>
              <a:rPr b="1" sz="3600"/>
              <a:t>!</a:t>
            </a:r>
          </a:p>
        </p:txBody>
      </p:sp>
    </p:spTree>
  </p:cSld>
  <p:clrMapOvr>
    <a:masterClrMapping/>
  </p:clrMapOvr>
  <p:transition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Black-Scholes equation  </a:t>
            </a:r>
          </a:p>
        </p:txBody>
      </p:sp>
      <p:pic>
        <p:nvPicPr>
          <p:cNvPr id="82" name="image1.png" descr="Macintosh HD:Users:feiliu:Desktop:Screen Shot 2014-12-14 at 5.02.49 PM.png"/>
          <p:cNvPicPr/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457200" y="2108197"/>
            <a:ext cx="8229600" cy="3509969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spd="med" advClick="1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Scanner/Parser</a:t>
            </a:r>
          </a:p>
        </p:txBody>
      </p:sp>
      <p:sp>
        <p:nvSpPr>
          <p:cNvPr id="85" name="Shape 85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Token definition for all symbols</a:t>
            </a:r>
            <a:endParaRPr sz="3200"/>
          </a:p>
          <a:p>
            <a:pPr lvl="0">
              <a:defRPr sz="1800"/>
            </a:pPr>
            <a:r>
              <a:rPr sz="3200"/>
              <a:t>The parser uses AST file to pass the pattern to the correct functions that latter triggers </a:t>
            </a:r>
          </a:p>
        </p:txBody>
      </p:sp>
    </p:spTree>
  </p:cSld>
  <p:clrMapOvr>
    <a:masterClrMapping/>
  </p:clrMapOvr>
  <p:transition spd="med" advClick="1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Ast</a:t>
            </a:r>
          </a:p>
        </p:txBody>
      </p:sp>
      <p:sp>
        <p:nvSpPr>
          <p:cNvPr id="88" name="Shape 88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Notably: We define a struct that remember s</a:t>
            </a:r>
          </a:p>
        </p:txBody>
      </p:sp>
    </p:spTree>
  </p:cSld>
  <p:clrMapOvr>
    <a:masterClrMapping/>
  </p:clrMapOvr>
  <p:transition spd="med" advClick="1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/>
          <p:nvPr>
            <p:ph type="title"/>
          </p:nvPr>
        </p:nvSpPr>
        <p:spPr>
          <a:xfrm>
            <a:off x="457200" y="-14188"/>
            <a:ext cx="8229600" cy="1046709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Sast/Typechecking</a:t>
            </a:r>
          </a:p>
        </p:txBody>
      </p:sp>
      <p:sp>
        <p:nvSpPr>
          <p:cNvPr id="91" name="Shape 91"/>
          <p:cNvSpPr/>
          <p:nvPr>
            <p:ph type="body" idx="1"/>
          </p:nvPr>
        </p:nvSpPr>
        <p:spPr>
          <a:xfrm>
            <a:off x="457200" y="1061591"/>
            <a:ext cx="8229600" cy="5451178"/>
          </a:xfrm>
          <a:prstGeom prst="rect">
            <a:avLst/>
          </a:prstGeom>
        </p:spPr>
        <p:txBody>
          <a:bodyPr/>
          <a:lstStyle/>
          <a:p>
            <a:pPr lvl="0" marL="329184" indent="-329184" defTabSz="438911">
              <a:defRPr sz="1800"/>
            </a:pPr>
            <a:r>
              <a:rPr sz="3072"/>
              <a:t>Annotate Ast:</a:t>
            </a:r>
            <a:endParaRPr sz="3072"/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type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expr_t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=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 </a:t>
            </a:r>
            <a:r>
              <a:rPr sz="1344">
                <a:solidFill>
                  <a:srgbClr val="6485C1"/>
                </a:solidFill>
                <a:latin typeface="Monaco"/>
                <a:ea typeface="Monaco"/>
                <a:cs typeface="Monaco"/>
                <a:sym typeface="Monaco"/>
              </a:rPr>
              <a:t>Binary_op_t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of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expr_t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bin_op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expr_t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dataType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|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6485C1"/>
                </a:solidFill>
                <a:latin typeface="Monaco"/>
                <a:ea typeface="Monaco"/>
                <a:cs typeface="Monaco"/>
                <a:sym typeface="Monaco"/>
              </a:rPr>
              <a:t>MatBinary_op_t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of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expr_t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mat_op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expr_t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dataType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|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6485C1"/>
                </a:solidFill>
                <a:latin typeface="Monaco"/>
                <a:ea typeface="Monaco"/>
                <a:cs typeface="Monaco"/>
                <a:sym typeface="Monaco"/>
              </a:rPr>
              <a:t>Id_t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of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string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dataType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|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6485C1"/>
                </a:solidFill>
                <a:latin typeface="Monaco"/>
                <a:ea typeface="Monaco"/>
                <a:cs typeface="Monaco"/>
                <a:sym typeface="Monaco"/>
              </a:rPr>
              <a:t>Float_lit_t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of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float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dataType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|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6485C1"/>
                </a:solidFill>
                <a:latin typeface="Monaco"/>
                <a:ea typeface="Monaco"/>
                <a:cs typeface="Monaco"/>
                <a:sym typeface="Monaco"/>
              </a:rPr>
              <a:t>Int_lit_t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of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int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dataType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|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6485C1"/>
                </a:solidFill>
                <a:latin typeface="Monaco"/>
                <a:ea typeface="Monaco"/>
                <a:cs typeface="Monaco"/>
                <a:sym typeface="Monaco"/>
              </a:rPr>
              <a:t>String_lit_t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of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string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dataType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329184" indent="-329184" defTabSz="438911">
              <a:defRPr sz="1800"/>
            </a:pPr>
            <a:r>
              <a:rPr sz="3072"/>
              <a:t>Environment/Scopes:</a:t>
            </a:r>
            <a:endParaRPr sz="3072"/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type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symbol_table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=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{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4E9072"/>
                </a:solidFill>
                <a:latin typeface="Monaco"/>
                <a:ea typeface="Monaco"/>
                <a:cs typeface="Monaco"/>
                <a:sym typeface="Monaco"/>
              </a:rPr>
              <a:t>(*general symbol table for variables*)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	parent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: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symbol_table option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;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	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mutable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variables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: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(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string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B42EC6"/>
                </a:solidFill>
                <a:latin typeface="Monaco"/>
                <a:ea typeface="Monaco"/>
                <a:cs typeface="Monaco"/>
                <a:sym typeface="Monaco"/>
              </a:rPr>
              <a:t>Ast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.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dataType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)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list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;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	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mutable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structs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: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struc_table list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;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	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mutable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options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: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option_table list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;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	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mutable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matrixes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: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matrix_table list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;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}</a:t>
            </a:r>
            <a:endParaRPr sz="1344">
              <a:solidFill>
                <a:srgbClr val="941100"/>
              </a:solidFill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type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environment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=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{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mutable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func_return_type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: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B42EC6"/>
                </a:solidFill>
                <a:latin typeface="Monaco"/>
                <a:ea typeface="Monaco"/>
                <a:cs typeface="Monaco"/>
                <a:sym typeface="Monaco"/>
              </a:rPr>
              <a:t>Ast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.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dataType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;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4E9072"/>
                </a:solidFill>
                <a:latin typeface="Monaco"/>
                <a:ea typeface="Monaco"/>
                <a:cs typeface="Monaco"/>
                <a:sym typeface="Monaco"/>
              </a:rPr>
              <a:t>(* Function return type *)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scope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: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symbol_table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;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       </a:t>
            </a:r>
            <a:r>
              <a:rPr sz="1344">
                <a:solidFill>
                  <a:srgbClr val="4E9072"/>
                </a:solidFill>
                <a:latin typeface="Monaco"/>
                <a:ea typeface="Monaco"/>
                <a:cs typeface="Monaco"/>
                <a:sym typeface="Monaco"/>
              </a:rPr>
              <a:t>(* symbol table for varibles *)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latin typeface="Monaco"/>
                <a:ea typeface="Monaco"/>
                <a:cs typeface="Monaco"/>
                <a:sym typeface="Monaco"/>
              </a:rPr>
              <a:t>  </a:t>
            </a:r>
            <a:r>
              <a:rPr sz="1344">
                <a:solidFill>
                  <a:srgbClr val="931A68"/>
                </a:solidFill>
                <a:latin typeface="Monaco"/>
                <a:ea typeface="Monaco"/>
                <a:cs typeface="Monaco"/>
                <a:sym typeface="Monaco"/>
              </a:rPr>
              <a:t>mutable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functions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: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(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string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B42EC6"/>
                </a:solidFill>
                <a:latin typeface="Monaco"/>
                <a:ea typeface="Monaco"/>
                <a:cs typeface="Monaco"/>
                <a:sym typeface="Monaco"/>
              </a:rPr>
              <a:t>Ast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.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dataType list 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*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B42EC6"/>
                </a:solidFill>
                <a:latin typeface="Monaco"/>
                <a:ea typeface="Monaco"/>
                <a:cs typeface="Monaco"/>
                <a:sym typeface="Monaco"/>
              </a:rPr>
              <a:t>Ast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.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dataType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)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list</a:t>
            </a: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;</a:t>
            </a:r>
            <a:r>
              <a:rPr sz="1344">
                <a:latin typeface="Monaco"/>
                <a:ea typeface="Monaco"/>
                <a:cs typeface="Monaco"/>
                <a:sym typeface="Monaco"/>
              </a:rPr>
              <a:t> </a:t>
            </a:r>
            <a:r>
              <a:rPr sz="1344">
                <a:solidFill>
                  <a:srgbClr val="4E9072"/>
                </a:solidFill>
                <a:latin typeface="Monaco"/>
                <a:ea typeface="Monaco"/>
                <a:cs typeface="Monaco"/>
                <a:sym typeface="Monaco"/>
              </a:rPr>
              <a:t>(* symbol table for global functions, nested function declaration not supported*)</a:t>
            </a:r>
            <a:endParaRPr sz="1344">
              <a:latin typeface="Monaco"/>
              <a:ea typeface="Monaco"/>
              <a:cs typeface="Monaco"/>
              <a:sym typeface="Monaco"/>
            </a:endParaRPr>
          </a:p>
          <a:p>
            <a:pPr lvl="0" marL="0" indent="0" defTabSz="438911">
              <a:spcBef>
                <a:spcPts val="0"/>
              </a:spcBef>
              <a:buSzTx/>
              <a:buFontTx/>
              <a:buNone/>
              <a:defRPr sz="1800"/>
            </a:pPr>
            <a:r>
              <a:rPr sz="1344">
                <a:solidFill>
                  <a:srgbClr val="941100"/>
                </a:solidFill>
                <a:latin typeface="Monaco"/>
                <a:ea typeface="Monaco"/>
                <a:cs typeface="Monaco"/>
                <a:sym typeface="Monaco"/>
              </a:rPr>
              <a:t>}</a:t>
            </a:r>
          </a:p>
        </p:txBody>
      </p:sp>
    </p:spTree>
  </p:cSld>
  <p:clrMapOvr>
    <a:masterClrMapping/>
  </p:clrMapOvr>
  <p:transition spd="med" advClick="1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/>
          <p:nvPr>
            <p:ph type="title"/>
          </p:nvPr>
        </p:nvSpPr>
        <p:spPr>
          <a:xfrm>
            <a:off x="457200" y="33189"/>
            <a:ext cx="8229600" cy="1041798"/>
          </a:xfrm>
          <a:prstGeom prst="rect">
            <a:avLst/>
          </a:prstGeom>
        </p:spPr>
        <p:txBody>
          <a:bodyPr lIns="0" tIns="0" rIns="0" bIns="0"/>
          <a:lstStyle/>
          <a:p>
            <a:pPr lvl="0">
              <a:defRPr sz="1800"/>
            </a:pPr>
            <a:r>
              <a:rPr sz="4400"/>
              <a:t>Sast/Typechecking</a:t>
            </a:r>
          </a:p>
        </p:txBody>
      </p:sp>
      <p:sp>
        <p:nvSpPr>
          <p:cNvPr id="94" name="Shape 94"/>
          <p:cNvSpPr/>
          <p:nvPr>
            <p:ph type="body" idx="1"/>
          </p:nvPr>
        </p:nvSpPr>
        <p:spPr>
          <a:xfrm>
            <a:off x="457200" y="1064071"/>
            <a:ext cx="8229600" cy="5062092"/>
          </a:xfrm>
          <a:prstGeom prst="rect">
            <a:avLst/>
          </a:prstGeom>
        </p:spPr>
        <p:txBody>
          <a:bodyPr lIns="0" tIns="0" rIns="0" bIns="0"/>
          <a:lstStyle/>
          <a:p>
            <a:pPr lvl="0" marL="318897" indent="-318897" defTabSz="425195">
              <a:defRPr sz="1800"/>
            </a:pPr>
            <a:r>
              <a:rPr sz="2976"/>
              <a:t>Check types and consistency</a:t>
            </a:r>
            <a:endParaRPr sz="2976"/>
          </a:p>
          <a:p>
            <a:pPr lvl="1" marL="744093" indent="-318897" defTabSz="425195">
              <a:buChar char="•"/>
              <a:defRPr sz="1800"/>
            </a:pPr>
            <a:r>
              <a:rPr sz="2976"/>
              <a:t>Types of operations/expressions are consistent </a:t>
            </a:r>
            <a:endParaRPr sz="2976"/>
          </a:p>
          <a:p>
            <a:pPr lvl="2" marL="1169288" indent="-318897" defTabSz="425195">
              <a:defRPr sz="1800"/>
            </a:pPr>
            <a:r>
              <a:rPr sz="2418"/>
              <a:t>i.e. int convert to float is allowed, float convert to int is not allowed.</a:t>
            </a:r>
            <a:endParaRPr sz="2418"/>
          </a:p>
          <a:p>
            <a:pPr lvl="1" marL="744093" indent="-318897" defTabSz="425195">
              <a:buChar char="•"/>
              <a:defRPr sz="1800"/>
            </a:pPr>
            <a:r>
              <a:rPr sz="2976"/>
              <a:t>Variables and functions are defined within scope and in the right type</a:t>
            </a:r>
            <a:endParaRPr sz="2976"/>
          </a:p>
          <a:p>
            <a:pPr lvl="1" marL="744093" indent="-318897" defTabSz="425195">
              <a:buChar char="•"/>
              <a:defRPr sz="1800"/>
            </a:pPr>
            <a:r>
              <a:rPr sz="2976"/>
              <a:t>Statements </a:t>
            </a:r>
            <a:endParaRPr sz="2976"/>
          </a:p>
          <a:p>
            <a:pPr lvl="2" marL="1169288" indent="-318897" defTabSz="425195">
              <a:defRPr sz="1800"/>
            </a:pPr>
            <a:r>
              <a:rPr sz="2976"/>
              <a:t>i.e. if(expr)—expr can only be of boolean type; for(e1;e2;e3)— e1 and e3 can only be noexpr or </a:t>
            </a:r>
          </a:p>
        </p:txBody>
      </p:sp>
    </p:spTree>
  </p:cSld>
  <p:clrMapOvr>
    <a:masterClrMapping/>
  </p:clrMapOvr>
  <p:transition spd="med" advClick="1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/>
          <p:nvPr>
            <p:ph type="title"/>
          </p:nvPr>
        </p:nvSpPr>
        <p:spPr>
          <a:xfrm>
            <a:off x="457200" y="33189"/>
            <a:ext cx="8229600" cy="1041798"/>
          </a:xfrm>
          <a:prstGeom prst="rect">
            <a:avLst/>
          </a:prstGeom>
        </p:spPr>
        <p:txBody>
          <a:bodyPr lIns="0" tIns="0" rIns="0" bIns="0"/>
          <a:lstStyle/>
          <a:p>
            <a:pPr lvl="0">
              <a:defRPr sz="1800"/>
            </a:pPr>
            <a:r>
              <a:rPr sz="4400"/>
              <a:t>Sast/Typechecking</a:t>
            </a:r>
          </a:p>
        </p:txBody>
      </p:sp>
      <p:sp>
        <p:nvSpPr>
          <p:cNvPr id="97" name="Shape 97"/>
          <p:cNvSpPr/>
          <p:nvPr>
            <p:ph type="body" idx="1"/>
          </p:nvPr>
        </p:nvSpPr>
        <p:spPr>
          <a:xfrm>
            <a:off x="457200" y="1064071"/>
            <a:ext cx="8229600" cy="5062092"/>
          </a:xfrm>
          <a:prstGeom prst="rect">
            <a:avLst/>
          </a:prstGeom>
        </p:spPr>
        <p:txBody>
          <a:bodyPr lIns="0" tIns="0" rIns="0" bIns="0"/>
          <a:lstStyle/>
          <a:p>
            <a:pPr lvl="0">
              <a:defRPr sz="1800"/>
            </a:pPr>
            <a:r>
              <a:rPr sz="3200"/>
              <a:t>Check types and consistency</a:t>
            </a:r>
            <a:endParaRPr sz="3200"/>
          </a:p>
          <a:p>
            <a:pPr lvl="1" marL="800100" indent="-342900">
              <a:buChar char="•"/>
              <a:defRPr sz="1800"/>
            </a:pPr>
            <a:r>
              <a:rPr sz="3200"/>
              <a:t>Structures/Options</a:t>
            </a:r>
            <a:endParaRPr sz="3200"/>
          </a:p>
          <a:p>
            <a:pPr lvl="2" marL="1257300" indent="-342900">
              <a:defRPr sz="1800"/>
            </a:pPr>
            <a:r>
              <a:rPr sz="3200"/>
              <a:t>fields are declared before</a:t>
            </a:r>
            <a:endParaRPr sz="3200"/>
          </a:p>
          <a:p>
            <a:pPr lvl="1" marL="800100" indent="-342900">
              <a:buChar char="•"/>
              <a:defRPr sz="1800"/>
            </a:pPr>
            <a:r>
              <a:rPr sz="3200"/>
              <a:t>Matrices</a:t>
            </a:r>
            <a:endParaRPr sz="3200"/>
          </a:p>
          <a:p>
            <a:pPr lvl="2" marL="1257300" indent="-342900">
              <a:defRPr sz="1800"/>
            </a:pPr>
            <a:r>
              <a:rPr sz="3200"/>
              <a:t>dimension matches for matrices operations</a:t>
            </a:r>
            <a:endParaRPr sz="3200"/>
          </a:p>
          <a:p>
            <a:pPr lvl="2" marL="1257300" indent="-342900">
              <a:defRPr sz="1800"/>
            </a:pPr>
            <a:r>
              <a:rPr sz="3200"/>
              <a:t> +. -. </a:t>
            </a:r>
            <a:endParaRPr sz="3200"/>
          </a:p>
          <a:p>
            <a:pPr lvl="2" marL="1257300" indent="-342900">
              <a:defRPr sz="1800"/>
            </a:pPr>
            <a:r>
              <a:rPr sz="3200"/>
              <a:t> *. /.</a:t>
            </a:r>
          </a:p>
        </p:txBody>
      </p:sp>
    </p:spTree>
  </p:cSld>
  <p:clrMapOvr>
    <a:masterClrMapping/>
  </p:clrMapOvr>
  <p:transition spd="med" advClick="1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Code Generation</a:t>
            </a:r>
          </a:p>
        </p:txBody>
      </p:sp>
      <p:sp>
        <p:nvSpPr>
          <p:cNvPr id="100" name="Shape 100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Ovr>
    <a:masterClrMapping/>
  </p:clrMapOvr>
  <p:transition spd="med" advClick="1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Tests/Documents</a:t>
            </a:r>
          </a:p>
        </p:txBody>
      </p:sp>
      <p:sp>
        <p:nvSpPr>
          <p:cNvPr id="103" name="Shape 103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Ovr>
    <a:masterClrMapping/>
  </p:clrMapOvr>
  <p:transition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Shape 52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ZEN	</a:t>
            </a:r>
          </a:p>
        </p:txBody>
      </p:sp>
      <p:sp>
        <p:nvSpPr>
          <p:cNvPr id="53" name="Shape 53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Yeah, sit there doing nothing!</a:t>
            </a:r>
            <a:endParaRPr sz="3200"/>
          </a:p>
          <a:p>
            <a:pPr lvl="0">
              <a:defRPr sz="1800"/>
            </a:pPr>
            <a:r>
              <a:rPr sz="3200"/>
              <a:t>But, not really…..</a:t>
            </a:r>
            <a:endParaRPr sz="3200"/>
          </a:p>
          <a:p>
            <a:pPr lvl="0">
              <a:defRPr sz="1800"/>
            </a:pPr>
            <a:r>
              <a:rPr sz="3200"/>
              <a:t>Our language focus on Matrix Computation with operators and build your Customized Matrix Computation with great EASE.</a:t>
            </a:r>
          </a:p>
        </p:txBody>
      </p:sp>
    </p:spTree>
  </p:cSld>
  <p:clrMapOvr>
    <a:masterClrMapping/>
  </p:clrMapOvr>
  <p:transition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Demo 1</a:t>
            </a:r>
          </a:p>
        </p:txBody>
      </p:sp>
      <p:sp>
        <p:nvSpPr>
          <p:cNvPr id="56" name="Shape 56"/>
          <p:cNvSpPr/>
          <p:nvPr>
            <p:ph type="body" idx="1"/>
          </p:nvPr>
        </p:nvSpPr>
        <p:spPr>
          <a:xfrm>
            <a:off x="457200" y="1600200"/>
            <a:ext cx="4354992" cy="4525963"/>
          </a:xfrm>
          <a:prstGeom prst="rect">
            <a:avLst/>
          </a:prstGeom>
        </p:spPr>
        <p:txBody>
          <a:bodyPr/>
          <a:lstStyle/>
          <a:p>
            <a:pPr lvl="0" marL="214312" indent="-214312">
              <a:spcBef>
                <a:spcPts val="400"/>
              </a:spcBef>
              <a:defRPr sz="1800"/>
            </a:pPr>
            <a:r>
              <a:rPr sz="2000" u="sng"/>
              <a:t>Int i;</a:t>
            </a:r>
            <a:endParaRPr sz="2000" u="sng"/>
          </a:p>
          <a:p>
            <a:pPr lvl="0" marL="214312" indent="-214312">
              <a:spcBef>
                <a:spcPts val="400"/>
              </a:spcBef>
              <a:defRPr sz="1800"/>
            </a:pPr>
            <a:r>
              <a:rPr sz="2000"/>
              <a:t>Boolean b;</a:t>
            </a:r>
            <a:endParaRPr sz="2000"/>
          </a:p>
          <a:p>
            <a:pPr lvl="0" marL="214312" indent="-214312">
              <a:spcBef>
                <a:spcPts val="400"/>
              </a:spcBef>
              <a:defRPr sz="1800"/>
            </a:pPr>
            <a:r>
              <a:rPr sz="2000"/>
              <a:t>Matrix main2(</a:t>
            </a:r>
            <a:r>
              <a:rPr sz="2000" u="sng"/>
              <a:t>Int argc, String argv) {</a:t>
            </a:r>
            <a:endParaRPr sz="2000" u="sng"/>
          </a:p>
          <a:p>
            <a:pPr lvl="0" marL="214312" indent="-214312">
              <a:spcBef>
                <a:spcPts val="400"/>
              </a:spcBef>
              <a:defRPr sz="1800"/>
            </a:pPr>
            <a:r>
              <a:rPr sz="2000"/>
              <a:t>	Matrix m3(2,2);</a:t>
            </a:r>
            <a:endParaRPr sz="2000"/>
          </a:p>
          <a:p>
            <a:pPr lvl="0" marL="214312" indent="-214312">
              <a:spcBef>
                <a:spcPts val="400"/>
              </a:spcBef>
              <a:defRPr sz="1800"/>
            </a:pPr>
            <a:r>
              <a:rPr sz="2000"/>
              <a:t>    Matrix m(2,2);</a:t>
            </a:r>
            <a:endParaRPr sz="2000"/>
          </a:p>
          <a:p>
            <a:pPr lvl="0" marL="214312" indent="-214312">
              <a:spcBef>
                <a:spcPts val="400"/>
              </a:spcBef>
              <a:defRPr sz="1800"/>
            </a:pPr>
            <a:r>
              <a:rPr sz="2000"/>
              <a:t>	m[0][0]=1; </a:t>
            </a:r>
            <a:endParaRPr sz="2000"/>
          </a:p>
          <a:p>
            <a:pPr lvl="0" marL="214312" indent="-214312">
              <a:spcBef>
                <a:spcPts val="400"/>
              </a:spcBef>
              <a:defRPr sz="1800"/>
            </a:pPr>
            <a:r>
              <a:rPr sz="2000"/>
              <a:t>	m[0][1]=2; </a:t>
            </a:r>
            <a:endParaRPr sz="2000"/>
          </a:p>
          <a:p>
            <a:pPr lvl="0" marL="214312" indent="-214312">
              <a:spcBef>
                <a:spcPts val="400"/>
              </a:spcBef>
              <a:defRPr sz="1800"/>
            </a:pPr>
            <a:r>
              <a:rPr sz="2000"/>
              <a:t>	m[1][0]=3;</a:t>
            </a:r>
            <a:endParaRPr sz="2000"/>
          </a:p>
          <a:p>
            <a:pPr lvl="0" marL="214312" indent="-214312">
              <a:spcBef>
                <a:spcPts val="400"/>
              </a:spcBef>
              <a:defRPr sz="1800"/>
            </a:pPr>
            <a:r>
              <a:rPr sz="2000"/>
              <a:t>	m[1][1]=4;</a:t>
            </a:r>
            <a:endParaRPr sz="2000"/>
          </a:p>
          <a:p>
            <a:pPr lvl="0" marL="214312" indent="-214312">
              <a:spcBef>
                <a:spcPts val="400"/>
              </a:spcBef>
              <a:buClr>
                <a:srgbClr val="FF0000"/>
              </a:buClr>
              <a:defRPr sz="1800"/>
            </a:pPr>
            <a:r>
              <a:rPr b="1" sz="2000">
                <a:solidFill>
                  <a:srgbClr val="FF0000"/>
                </a:solidFill>
              </a:rPr>
              <a:t>m3 = (((m +. m') *. m~) *.. 4)+.. m^;</a:t>
            </a:r>
            <a:r>
              <a:rPr sz="2000"/>
              <a:t>    return m3;</a:t>
            </a:r>
            <a:endParaRPr sz="2000"/>
          </a:p>
          <a:p>
            <a:pPr lvl="0" marL="214312" indent="-214312">
              <a:spcBef>
                <a:spcPts val="400"/>
              </a:spcBef>
              <a:defRPr sz="1800"/>
            </a:pPr>
            <a:r>
              <a:rPr sz="2000"/>
              <a:t>}</a:t>
            </a:r>
          </a:p>
        </p:txBody>
      </p:sp>
      <p:sp>
        <p:nvSpPr>
          <p:cNvPr id="57" name="Shape 57"/>
          <p:cNvSpPr/>
          <p:nvPr/>
        </p:nvSpPr>
        <p:spPr>
          <a:xfrm>
            <a:off x="5171156" y="1752599"/>
            <a:ext cx="4354993" cy="22250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lvl="0" marL="214312" indent="-214312">
              <a:spcBef>
                <a:spcPts val="400"/>
              </a:spcBef>
              <a:buClr>
                <a:srgbClr val="FF0000"/>
              </a:buClr>
              <a:buSzPct val="100000"/>
              <a:buFont typeface="Arial"/>
              <a:buChar char="•"/>
            </a:pPr>
            <a:r>
              <a:rPr sz="2000">
                <a:solidFill>
                  <a:srgbClr val="FF0000"/>
                </a:solidFill>
              </a:rPr>
              <a:t>Void main(</a:t>
            </a:r>
            <a:r>
              <a:rPr sz="2000" u="sng">
                <a:solidFill>
                  <a:srgbClr val="FF0000"/>
                </a:solidFill>
              </a:rPr>
              <a:t>Int argc2, String m)</a:t>
            </a:r>
            <a:endParaRPr sz="3200"/>
          </a:p>
          <a:p>
            <a:pPr lvl="0" marL="214312" indent="-214312">
              <a:spcBef>
                <a:spcPts val="400"/>
              </a:spcBef>
              <a:buSzPct val="100000"/>
              <a:buFont typeface="Arial"/>
              <a:buChar char="•"/>
            </a:pPr>
            <a:r>
              <a:rPr sz="2000" u="sng"/>
              <a:t> {</a:t>
            </a:r>
            <a:endParaRPr sz="3200"/>
          </a:p>
          <a:p>
            <a:pPr lvl="0" marL="214312" indent="-214312">
              <a:spcBef>
                <a:spcPts val="400"/>
              </a:spcBef>
              <a:buSzPct val="100000"/>
              <a:buFont typeface="Arial"/>
              <a:buChar char="•"/>
            </a:pPr>
            <a:r>
              <a:rPr sz="2000"/>
              <a:t>	Matrix result(2,2);</a:t>
            </a:r>
            <a:endParaRPr sz="3200"/>
          </a:p>
          <a:p>
            <a:pPr lvl="0" marL="214312" indent="-214312">
              <a:spcBef>
                <a:spcPts val="400"/>
              </a:spcBef>
              <a:buSzPct val="100000"/>
              <a:buFont typeface="Arial"/>
              <a:buChar char="•"/>
            </a:pPr>
            <a:r>
              <a:rPr sz="2000"/>
              <a:t>	result=main2(0, "</a:t>
            </a:r>
            <a:r>
              <a:rPr sz="2000" u="sng"/>
              <a:t>str");</a:t>
            </a:r>
            <a:endParaRPr sz="3200"/>
          </a:p>
          <a:p>
            <a:pPr lvl="0" marL="214312" indent="-214312">
              <a:spcBef>
                <a:spcPts val="400"/>
              </a:spcBef>
              <a:buSzPct val="100000"/>
              <a:buFont typeface="Arial"/>
              <a:buChar char="•"/>
            </a:pPr>
            <a:r>
              <a:rPr sz="2000"/>
              <a:t>	printM(result);</a:t>
            </a:r>
            <a:endParaRPr sz="3200"/>
          </a:p>
          <a:p>
            <a:pPr lvl="0" marL="214312" indent="-214312">
              <a:spcBef>
                <a:spcPts val="400"/>
              </a:spcBef>
              <a:buSzPct val="100000"/>
              <a:buFont typeface="Arial"/>
              <a:buChar char="•"/>
            </a:pPr>
            <a:r>
              <a:rPr sz="2000"/>
              <a:t>}</a:t>
            </a:r>
          </a:p>
        </p:txBody>
      </p:sp>
      <p:sp>
        <p:nvSpPr>
          <p:cNvPr id="58" name="Shape 58"/>
          <p:cNvSpPr/>
          <p:nvPr/>
        </p:nvSpPr>
        <p:spPr>
          <a:xfrm>
            <a:off x="4812191" y="4599828"/>
            <a:ext cx="4354993" cy="126949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lvl="0" marL="257175" indent="-257175">
              <a:spcBef>
                <a:spcPts val="500"/>
              </a:spcBef>
              <a:buClr>
                <a:srgbClr val="FF0000"/>
              </a:buClr>
              <a:buSzPct val="100000"/>
              <a:buFont typeface="Arial"/>
              <a:buChar char="•"/>
            </a:pPr>
            <a:r>
              <a:rPr b="1" sz="2400">
                <a:solidFill>
                  <a:srgbClr val="FF0000"/>
                </a:solidFill>
              </a:rPr>
              <a:t>Columbia Students are one-liners.</a:t>
            </a:r>
            <a:endParaRPr sz="3200"/>
          </a:p>
          <a:p>
            <a:pPr lvl="0" marL="257175" indent="-257175">
              <a:spcBef>
                <a:spcPts val="500"/>
              </a:spcBef>
              <a:buClr>
                <a:srgbClr val="FF0000"/>
              </a:buClr>
              <a:buSzPct val="100000"/>
              <a:buFont typeface="Arial"/>
              <a:buChar char="•"/>
            </a:pPr>
            <a:r>
              <a:rPr b="1" sz="2400">
                <a:solidFill>
                  <a:srgbClr val="FF0000"/>
                </a:solidFill>
              </a:rPr>
              <a:t>So, Make it happen!</a:t>
            </a:r>
          </a:p>
        </p:txBody>
      </p:sp>
    </p:spTree>
  </p:cSld>
  <p:clrMapOvr>
    <a:masterClrMapping/>
  </p:clrMapOvr>
  <p:transition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>
            <a:lvl1pPr>
              <a:defRPr b="1"/>
            </a:lvl1pPr>
          </a:lstStyle>
          <a:p>
            <a:pPr lvl="0">
              <a:defRPr b="0" sz="1800"/>
            </a:pPr>
            <a:r>
              <a:rPr b="1" sz="4400"/>
              <a:t>A series of operators</a:t>
            </a:r>
          </a:p>
        </p:txBody>
      </p:sp>
      <p:sp>
        <p:nvSpPr>
          <p:cNvPr id="61" name="Shape 61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“+”, “-”: positive/ negative sign</a:t>
            </a:r>
            <a:endParaRPr sz="3200"/>
          </a:p>
          <a:p>
            <a:pPr lvl="0">
              <a:defRPr sz="1800"/>
            </a:pPr>
            <a:endParaRPr sz="3200"/>
          </a:p>
          <a:p>
            <a:pPr lvl="0">
              <a:defRPr sz="1800"/>
            </a:pPr>
            <a:endParaRPr sz="3200"/>
          </a:p>
          <a:p>
            <a:pPr lvl="0">
              <a:defRPr sz="1800"/>
            </a:pPr>
            <a:r>
              <a:rPr sz="3200"/>
              <a:t>“*”, “/”, “+.”, “-.”, “+..”, “-..”: primary type level, matrix level, and matrix &amp; primary level</a:t>
            </a:r>
          </a:p>
        </p:txBody>
      </p:sp>
    </p:spTree>
  </p:cSld>
  <p:clrMapOvr>
    <a:masterClrMapping/>
  </p:clrMapOvr>
  <p:transition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Demo 2</a:t>
            </a:r>
          </a:p>
        </p:txBody>
      </p:sp>
      <p:sp>
        <p:nvSpPr>
          <p:cNvPr id="64" name="Shape 64"/>
          <p:cNvSpPr/>
          <p:nvPr>
            <p:ph type="body" idx="1"/>
          </p:nvPr>
        </p:nvSpPr>
        <p:spPr>
          <a:xfrm>
            <a:off x="457199" y="1631511"/>
            <a:ext cx="3561378" cy="4494653"/>
          </a:xfrm>
          <a:prstGeom prst="rect">
            <a:avLst/>
          </a:prstGeom>
        </p:spPr>
        <p:txBody>
          <a:bodyPr/>
          <a:lstStyle/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 u="sng"/>
              <a:t>Int i;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Boolean b;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Structure main2(</a:t>
            </a:r>
            <a:r>
              <a:rPr sz="2700" u="sng"/>
              <a:t>Int argc, String argv) {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	Structure s={a="1", b= toString(</a:t>
            </a:r>
            <a:r>
              <a:rPr sz="2700" u="sng"/>
              <a:t>argc)};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	i=toInt(s -&gt; a);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	return s;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}</a:t>
            </a:r>
          </a:p>
        </p:txBody>
      </p:sp>
      <p:sp>
        <p:nvSpPr>
          <p:cNvPr id="65" name="Shape 65"/>
          <p:cNvSpPr/>
          <p:nvPr/>
        </p:nvSpPr>
        <p:spPr>
          <a:xfrm>
            <a:off x="4418974" y="1631511"/>
            <a:ext cx="4267826" cy="408746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normAutofit fontScale="100000" lnSpcReduction="0"/>
          </a:bodyPr>
          <a:lstStyle/>
          <a:p>
            <a:pPr lvl="0" marL="339470" indent="-339470" defTabSz="452627">
              <a:lnSpc>
                <a:spcPct val="80000"/>
              </a:lnSpc>
              <a:spcBef>
                <a:spcPts val="600"/>
              </a:spcBef>
              <a:buSzPct val="100000"/>
              <a:buFont typeface="Arial"/>
              <a:buChar char="•"/>
            </a:pPr>
            <a:r>
              <a:rPr sz="2673" u="sng"/>
              <a:t>Int i;</a:t>
            </a:r>
            <a:endParaRPr sz="2673"/>
          </a:p>
          <a:p>
            <a:pPr lvl="0" marL="339470" indent="-339470" defTabSz="452627">
              <a:lnSpc>
                <a:spcPct val="80000"/>
              </a:lnSpc>
              <a:spcBef>
                <a:spcPts val="600"/>
              </a:spcBef>
              <a:buSzPct val="100000"/>
              <a:buFont typeface="Arial"/>
              <a:buChar char="•"/>
            </a:pPr>
            <a:r>
              <a:rPr sz="2673"/>
              <a:t>Boolean b;</a:t>
            </a:r>
            <a:endParaRPr sz="2673"/>
          </a:p>
          <a:p>
            <a:pPr lvl="0" marL="339470" indent="-339470" defTabSz="452627">
              <a:lnSpc>
                <a:spcPct val="80000"/>
              </a:lnSpc>
              <a:spcBef>
                <a:spcPts val="600"/>
              </a:spcBef>
              <a:buSzPct val="100000"/>
              <a:buFont typeface="Arial"/>
              <a:buChar char="•"/>
            </a:pPr>
            <a:endParaRPr sz="2673"/>
          </a:p>
          <a:p>
            <a:pPr lvl="0" marL="339470" indent="-339470" defTabSz="452627">
              <a:lnSpc>
                <a:spcPct val="80000"/>
              </a:lnSpc>
              <a:spcBef>
                <a:spcPts val="600"/>
              </a:spcBef>
              <a:buSzPct val="100000"/>
              <a:buFont typeface="Arial"/>
              <a:buChar char="•"/>
            </a:pPr>
            <a:r>
              <a:rPr sz="2673"/>
              <a:t>Structure main2(</a:t>
            </a:r>
            <a:r>
              <a:rPr sz="2673" u="sng"/>
              <a:t>Int argc, String argv) {</a:t>
            </a:r>
            <a:endParaRPr sz="2673"/>
          </a:p>
          <a:p>
            <a:pPr lvl="0" marL="339470" indent="-339470" defTabSz="452627">
              <a:lnSpc>
                <a:spcPct val="80000"/>
              </a:lnSpc>
              <a:spcBef>
                <a:spcPts val="600"/>
              </a:spcBef>
              <a:buSzPct val="100000"/>
              <a:buFont typeface="Arial"/>
              <a:buChar char="•"/>
            </a:pPr>
            <a:r>
              <a:rPr sz="2673"/>
              <a:t>	Structure s={a="1", b= toString(</a:t>
            </a:r>
            <a:r>
              <a:rPr sz="2673" u="sng"/>
              <a:t>argc)};</a:t>
            </a:r>
            <a:endParaRPr sz="2673"/>
          </a:p>
          <a:p>
            <a:pPr lvl="0" marL="339470" indent="-339470" defTabSz="452627">
              <a:lnSpc>
                <a:spcPct val="80000"/>
              </a:lnSpc>
              <a:spcBef>
                <a:spcPts val="600"/>
              </a:spcBef>
              <a:buSzPct val="100000"/>
              <a:buFont typeface="Arial"/>
              <a:buChar char="•"/>
            </a:pPr>
            <a:r>
              <a:rPr sz="2673"/>
              <a:t>	i=toInt(s -&gt; a);</a:t>
            </a:r>
            <a:endParaRPr sz="2673"/>
          </a:p>
          <a:p>
            <a:pPr lvl="0" marL="339470" indent="-339470" defTabSz="452627">
              <a:lnSpc>
                <a:spcPct val="80000"/>
              </a:lnSpc>
              <a:spcBef>
                <a:spcPts val="600"/>
              </a:spcBef>
              <a:buSzPct val="100000"/>
              <a:buFont typeface="Arial"/>
              <a:buChar char="•"/>
            </a:pPr>
            <a:r>
              <a:rPr sz="2673"/>
              <a:t>	return s;</a:t>
            </a:r>
            <a:endParaRPr sz="2673"/>
          </a:p>
          <a:p>
            <a:pPr lvl="0" marL="339470" indent="-339470" defTabSz="452627">
              <a:lnSpc>
                <a:spcPct val="80000"/>
              </a:lnSpc>
              <a:spcBef>
                <a:spcPts val="600"/>
              </a:spcBef>
              <a:buSzPct val="100000"/>
              <a:buFont typeface="Arial"/>
              <a:buChar char="•"/>
            </a:pPr>
            <a:r>
              <a:rPr sz="2673"/>
              <a:t>}</a:t>
            </a:r>
          </a:p>
        </p:txBody>
      </p:sp>
    </p:spTree>
  </p:cSld>
  <p:clrMapOvr>
    <a:masterClrMapping/>
  </p:clrMapOvr>
  <p:transition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Structure holds customized data</a:t>
            </a:r>
          </a:p>
        </p:txBody>
      </p:sp>
      <p:sp>
        <p:nvSpPr>
          <p:cNvPr id="68" name="Shape 68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>
              <a:buClr>
                <a:srgbClr val="FF0000"/>
              </a:buClr>
              <a:defRPr sz="1800"/>
            </a:pPr>
            <a:r>
              <a:rPr b="1" sz="3200">
                <a:solidFill>
                  <a:srgbClr val="FF0000"/>
                </a:solidFill>
              </a:rPr>
              <a:t>Universal</a:t>
            </a:r>
            <a:r>
              <a:rPr sz="3200"/>
              <a:t>:  Anything that can be expressed as a String. Can be a String or a variable of String type</a:t>
            </a:r>
            <a:endParaRPr sz="3200"/>
          </a:p>
          <a:p>
            <a:pPr lvl="0">
              <a:buClr>
                <a:srgbClr val="FF0000"/>
              </a:buClr>
              <a:defRPr sz="1800"/>
            </a:pPr>
            <a:r>
              <a:rPr b="1" sz="3200">
                <a:solidFill>
                  <a:srgbClr val="FF0000"/>
                </a:solidFill>
              </a:rPr>
              <a:t>No Overhead</a:t>
            </a:r>
            <a:r>
              <a:rPr sz="3200"/>
              <a:t>: Anything your care to use without OOP overhead that a financial user does not care to know</a:t>
            </a:r>
            <a:endParaRPr sz="3200"/>
          </a:p>
          <a:p>
            <a:pPr lvl="0">
              <a:buClr>
                <a:srgbClr val="FF0000"/>
              </a:buClr>
              <a:defRPr sz="1800"/>
            </a:pPr>
            <a:r>
              <a:rPr b="1" sz="3200">
                <a:solidFill>
                  <a:srgbClr val="FF0000"/>
                </a:solidFill>
              </a:rPr>
              <a:t>Extensibility</a:t>
            </a:r>
            <a:r>
              <a:rPr sz="3200"/>
              <a:t>: Easily extended to other disciplinary without much efford</a:t>
            </a:r>
          </a:p>
        </p:txBody>
      </p:sp>
    </p:spTree>
  </p:cSld>
  <p:clrMapOvr>
    <a:masterClrMapping/>
  </p:clrMapOvr>
  <p:transition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Demo 3</a:t>
            </a:r>
          </a:p>
        </p:txBody>
      </p:sp>
      <p:sp>
        <p:nvSpPr>
          <p:cNvPr id="71" name="Shape 71"/>
          <p:cNvSpPr/>
          <p:nvPr>
            <p:ph type="body" idx="1"/>
          </p:nvPr>
        </p:nvSpPr>
        <p:spPr>
          <a:xfrm>
            <a:off x="457199" y="1448127"/>
            <a:ext cx="4361614" cy="5030277"/>
          </a:xfrm>
          <a:prstGeom prst="rect">
            <a:avLst/>
          </a:prstGeom>
        </p:spPr>
        <p:txBody>
          <a:bodyPr/>
          <a:lstStyle/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Float i;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Option main2(</a:t>
            </a:r>
            <a:r>
              <a:rPr sz="2700" u="sng"/>
              <a:t>Int argc, String argv) {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	Option s={strike="100.0", stock= "150.0", interestRate="0.1", period="1.0", </a:t>
            </a:r>
            <a:r>
              <a:rPr sz="2700" u="sng"/>
              <a:t>sigma="2.0", optionType="call"};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	i=toFloat(s -&gt; strike);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	return s;</a:t>
            </a:r>
            <a:endParaRPr sz="2700"/>
          </a:p>
          <a:p>
            <a:pPr lvl="0">
              <a:lnSpc>
                <a:spcPct val="90000"/>
              </a:lnSpc>
              <a:spcBef>
                <a:spcPts val="600"/>
              </a:spcBef>
              <a:defRPr sz="1800"/>
            </a:pPr>
            <a:r>
              <a:rPr sz="2700"/>
              <a:t>}</a:t>
            </a:r>
          </a:p>
        </p:txBody>
      </p:sp>
      <p:sp>
        <p:nvSpPr>
          <p:cNvPr id="72" name="Shape 72"/>
          <p:cNvSpPr/>
          <p:nvPr/>
        </p:nvSpPr>
        <p:spPr>
          <a:xfrm>
            <a:off x="4354573" y="1448128"/>
            <a:ext cx="4789428" cy="4525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normAutofit fontScale="100000" lnSpcReduction="0"/>
          </a:bodyPr>
          <a:lstStyle/>
          <a:p>
            <a:pPr lvl="0" marL="342900" indent="-342900">
              <a:lnSpc>
                <a:spcPct val="90000"/>
              </a:lnSpc>
              <a:spcBef>
                <a:spcPts val="700"/>
              </a:spcBef>
              <a:buSzPct val="100000"/>
              <a:buFont typeface="Arial"/>
              <a:buChar char="•"/>
            </a:pPr>
            <a:r>
              <a:rPr sz="3200"/>
              <a:t>Void main(</a:t>
            </a:r>
            <a:r>
              <a:rPr sz="3200" u="sng"/>
              <a:t>Int argc2, String m) {</a:t>
            </a:r>
            <a:endParaRPr sz="3200"/>
          </a:p>
          <a:p>
            <a:pPr lvl="0" marL="342900" indent="-342900">
              <a:lnSpc>
                <a:spcPct val="90000"/>
              </a:lnSpc>
              <a:spcBef>
                <a:spcPts val="700"/>
              </a:spcBef>
              <a:buSzPct val="100000"/>
              <a:buFont typeface="Arial"/>
              <a:buChar char="•"/>
            </a:pPr>
            <a:r>
              <a:rPr sz="3200"/>
              <a:t>	Option result={};</a:t>
            </a:r>
            <a:endParaRPr sz="3200"/>
          </a:p>
          <a:p>
            <a:pPr lvl="0" marL="342900" indent="-342900">
              <a:lnSpc>
                <a:spcPct val="90000"/>
              </a:lnSpc>
              <a:spcBef>
                <a:spcPts val="700"/>
              </a:spcBef>
              <a:buSzPct val="100000"/>
              <a:buFont typeface="Arial"/>
              <a:buChar char="•"/>
            </a:pPr>
            <a:r>
              <a:rPr sz="3200"/>
              <a:t>	result=main2(0, "</a:t>
            </a:r>
            <a:r>
              <a:rPr sz="3200" u="sng"/>
              <a:t>str");</a:t>
            </a:r>
            <a:endParaRPr sz="3200"/>
          </a:p>
          <a:p>
            <a:pPr lvl="0" marL="342900" indent="-342900">
              <a:lnSpc>
                <a:spcPct val="90000"/>
              </a:lnSpc>
              <a:spcBef>
                <a:spcPts val="700"/>
              </a:spcBef>
              <a:buSzPct val="100000"/>
              <a:buFont typeface="Arial"/>
              <a:buChar char="•"/>
            </a:pPr>
            <a:r>
              <a:rPr sz="3200"/>
              <a:t>	Float d;</a:t>
            </a:r>
            <a:endParaRPr sz="3200"/>
          </a:p>
          <a:p>
            <a:pPr lvl="0" marL="342900" indent="-342900">
              <a:lnSpc>
                <a:spcPct val="90000"/>
              </a:lnSpc>
              <a:spcBef>
                <a:spcPts val="700"/>
              </a:spcBef>
              <a:buSzPct val="100000"/>
              <a:buFont typeface="Arial"/>
              <a:buChar char="•"/>
            </a:pPr>
            <a:r>
              <a:rPr sz="3200"/>
              <a:t>	d=price(result);</a:t>
            </a:r>
            <a:endParaRPr sz="3200"/>
          </a:p>
          <a:p>
            <a:pPr lvl="0" marL="342900" indent="-342900">
              <a:lnSpc>
                <a:spcPct val="90000"/>
              </a:lnSpc>
              <a:spcBef>
                <a:spcPts val="700"/>
              </a:spcBef>
              <a:buSzPct val="100000"/>
              <a:buFont typeface="Arial"/>
              <a:buChar char="•"/>
            </a:pPr>
            <a:r>
              <a:rPr sz="3200"/>
              <a:t>	print(d);</a:t>
            </a:r>
            <a:endParaRPr sz="3200"/>
          </a:p>
          <a:p>
            <a:pPr lvl="0" marL="342900" indent="-342900">
              <a:lnSpc>
                <a:spcPct val="90000"/>
              </a:lnSpc>
              <a:spcBef>
                <a:spcPts val="700"/>
              </a:spcBef>
              <a:buSzPct val="100000"/>
              <a:buFont typeface="Arial"/>
              <a:buChar char="•"/>
            </a:pPr>
            <a:r>
              <a:rPr sz="3200"/>
              <a:t>}</a:t>
            </a:r>
          </a:p>
        </p:txBody>
      </p:sp>
    </p:spTree>
  </p:cSld>
  <p:clrMapOvr>
    <a:masterClrMapping/>
  </p:clrMapOvr>
  <p:transition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Demo 3 extended</a:t>
            </a:r>
          </a:p>
        </p:txBody>
      </p:sp>
      <p:sp>
        <p:nvSpPr>
          <p:cNvPr id="75" name="Shape 75"/>
          <p:cNvSpPr/>
          <p:nvPr>
            <p:ph type="body" idx="1"/>
          </p:nvPr>
        </p:nvSpPr>
        <p:spPr>
          <a:xfrm>
            <a:off x="457200" y="1600200"/>
            <a:ext cx="4137775" cy="4525963"/>
          </a:xfrm>
          <a:prstGeom prst="rect">
            <a:avLst/>
          </a:prstGeom>
        </p:spPr>
        <p:txBody>
          <a:bodyPr/>
          <a:lstStyle/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Matrix main3(</a:t>
            </a:r>
            <a:r>
              <a:rPr sz="2700" u="sng"/>
              <a:t>Int a) {</a:t>
            </a:r>
            <a:endParaRPr sz="2700"/>
          </a:p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	Matrix strike(1,2);</a:t>
            </a:r>
            <a:endParaRPr sz="2700"/>
          </a:p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	strike[0][0]=10;</a:t>
            </a:r>
            <a:endParaRPr sz="2700"/>
          </a:p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	strike[0][1]=20;</a:t>
            </a:r>
            <a:endParaRPr sz="2700"/>
          </a:p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	Matrix stock(1,2);</a:t>
            </a:r>
            <a:endParaRPr sz="2700"/>
          </a:p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	stock[0][0]=15;</a:t>
            </a:r>
            <a:endParaRPr sz="2700"/>
          </a:p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	stock[0][1]=25;</a:t>
            </a:r>
            <a:endParaRPr sz="2700"/>
          </a:p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	Matrix interestRate(1,2);</a:t>
            </a:r>
            <a:endParaRPr sz="2700"/>
          </a:p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	interestRate[0][0]=0.4;</a:t>
            </a:r>
            <a:endParaRPr sz="2700"/>
          </a:p>
          <a:p>
            <a:pPr lvl="0">
              <a:lnSpc>
                <a:spcPct val="80000"/>
              </a:lnSpc>
              <a:spcBef>
                <a:spcPts val="600"/>
              </a:spcBef>
              <a:defRPr sz="1800"/>
            </a:pPr>
            <a:r>
              <a:rPr sz="2700"/>
              <a:t>	interestRate[0][1]=0.1;</a:t>
            </a:r>
          </a:p>
        </p:txBody>
      </p:sp>
      <p:sp>
        <p:nvSpPr>
          <p:cNvPr id="76" name="Shape 76"/>
          <p:cNvSpPr/>
          <p:nvPr/>
        </p:nvSpPr>
        <p:spPr>
          <a:xfrm>
            <a:off x="4747374" y="1750487"/>
            <a:ext cx="4137776" cy="452596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normAutofit fontScale="100000" lnSpcReduction="0"/>
          </a:bodyPr>
          <a:lstStyle/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Matrix period(1,2);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period[0][0]=3;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period[0][1]=4;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Matrix </a:t>
            </a:r>
            <a:r>
              <a:rPr sz="2200" u="sng"/>
              <a:t>sigma(1,2);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</a:t>
            </a:r>
            <a:r>
              <a:rPr sz="2200" u="sng"/>
              <a:t>sigma[0][0]=0.1;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</a:t>
            </a:r>
            <a:r>
              <a:rPr sz="2200" u="sng"/>
              <a:t>sigma[0][1]=0.2;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Matrix s(0,0);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s= priceM(strike,stock,interestRate,period,</a:t>
            </a:r>
            <a:r>
              <a:rPr sz="2200" u="sng"/>
              <a:t>sigma);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	return s;</a:t>
            </a:r>
            <a:endParaRPr sz="2200"/>
          </a:p>
          <a:p>
            <a:pPr lvl="0" marL="342900" indent="-342900">
              <a:lnSpc>
                <a:spcPct val="80000"/>
              </a:lnSpc>
              <a:spcBef>
                <a:spcPts val="500"/>
              </a:spcBef>
              <a:buSzPct val="100000"/>
              <a:buFont typeface="Arial"/>
              <a:buChar char="•"/>
            </a:pPr>
            <a:r>
              <a:rPr sz="2200"/>
              <a:t>}</a:t>
            </a:r>
          </a:p>
        </p:txBody>
      </p:sp>
    </p:spTree>
  </p:cSld>
  <p:clrMapOvr>
    <a:masterClrMapping/>
  </p:clrMapOvr>
  <p:transition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type="title"/>
          </p:nvPr>
        </p:nvSpPr>
        <p:spPr>
          <a:xfrm>
            <a:off x="457200" y="274638"/>
            <a:ext cx="8229600" cy="1143001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4400"/>
              <a:t>In Financial District</a:t>
            </a:r>
          </a:p>
        </p:txBody>
      </p:sp>
      <p:sp>
        <p:nvSpPr>
          <p:cNvPr id="79" name="Shape 79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Easy to use: One of the application of extensible language</a:t>
            </a:r>
            <a:endParaRPr sz="3200"/>
          </a:p>
          <a:p>
            <a:pPr lvl="0">
              <a:defRPr sz="1800"/>
            </a:pPr>
            <a:endParaRPr sz="3200"/>
          </a:p>
          <a:p>
            <a:pPr lvl="0">
              <a:defRPr sz="1800"/>
            </a:pPr>
            <a:r>
              <a:rPr sz="3200"/>
              <a:t>Make complex things easy: Don’t know Black-Shole or anything alike.</a:t>
            </a:r>
            <a:endParaRPr sz="3200"/>
          </a:p>
          <a:p>
            <a:pPr lvl="0">
              <a:defRPr sz="1800"/>
            </a:pPr>
            <a:endParaRPr sz="3200"/>
          </a:p>
          <a:p>
            <a:pPr lvl="0">
              <a:defRPr sz="1800"/>
            </a:pPr>
            <a:r>
              <a:rPr sz="3200"/>
              <a:t>Matrix short-cut for large portfolio</a:t>
            </a:r>
          </a:p>
        </p:txBody>
      </p:sp>
    </p:spTree>
  </p:cSld>
  <p:clrMapOvr>
    <a:masterClrMapping/>
  </p:clrMapOvr>
  <p:transition spd="med" advClick="1"/>
</p:sld>
</file>

<file path=ppt/theme/theme1.xml><?xml version="1.0" encoding="utf-8"?>
<a:theme xmlns:a="http://schemas.openxmlformats.org/drawingml/2006/main" xmlns:r="http://schemas.openxmlformats.org/officeDocument/2006/relationships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Avenir Roman"/>
        <a:ea typeface="Avenir Roman"/>
        <a:cs typeface="Avenir Roman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rgbClr val="4F81BD"/>
          </a:solidFill>
          <a:prstDash val="solid"/>
          <a:bevel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457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4F81BD"/>
          </a:solidFill>
          <a:prstDash val="solid"/>
          <a:bevel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457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Avenir Roman"/>
        <a:ea typeface="Avenir Roman"/>
        <a:cs typeface="Avenir Roman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rgbClr val="4F81BD"/>
          </a:solidFill>
          <a:prstDash val="solid"/>
          <a:bevel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457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4F81BD"/>
          </a:solidFill>
          <a:prstDash val="solid"/>
          <a:bevel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457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