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4" r:id="rId6"/>
    <p:sldId id="259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53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81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64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0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54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41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98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37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42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89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3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ADE85-1DEC-47E3-A684-54DADBABBAAB}" type="datetimeFigureOut">
              <a:rPr lang="en-GB" smtClean="0"/>
              <a:pPr/>
              <a:t>10/05/2012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67D33-319B-4138-91E3-67BE8AD2EC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4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Hardware Accelerated Market</a:t>
            </a:r>
            <a:br>
              <a:rPr lang="en-GB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Order Packet Generation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solidFill>
                  <a:schemeClr val="tx1"/>
                </a:solidFill>
              </a:rPr>
              <a:t>Ankur</a:t>
            </a:r>
            <a:r>
              <a:rPr lang="en-GB" sz="2400" dirty="0">
                <a:solidFill>
                  <a:schemeClr val="tx1"/>
                </a:solidFill>
              </a:rPr>
              <a:t> Gupta, </a:t>
            </a:r>
            <a:r>
              <a:rPr lang="en-GB" sz="2400" dirty="0" err="1">
                <a:solidFill>
                  <a:schemeClr val="tx1"/>
                </a:solidFill>
              </a:rPr>
              <a:t>Dhananjay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Palshikar</a:t>
            </a:r>
            <a:r>
              <a:rPr lang="en-GB" sz="2400" dirty="0">
                <a:solidFill>
                  <a:schemeClr val="tx1"/>
                </a:solidFill>
              </a:rPr>
              <a:t> , </a:t>
            </a:r>
            <a:r>
              <a:rPr lang="en-GB" sz="2400" dirty="0" err="1">
                <a:solidFill>
                  <a:schemeClr val="tx1"/>
                </a:solidFill>
              </a:rPr>
              <a:t>Mithila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Paryekar</a:t>
            </a:r>
            <a:r>
              <a:rPr lang="en-GB" sz="2400" dirty="0">
                <a:solidFill>
                  <a:schemeClr val="tx1"/>
                </a:solidFill>
              </a:rPr>
              <a:t> , </a:t>
            </a:r>
            <a:r>
              <a:rPr lang="en-GB" sz="2400" dirty="0" err="1">
                <a:solidFill>
                  <a:schemeClr val="tx1"/>
                </a:solidFill>
              </a:rPr>
              <a:t>Sushant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Bhardwaj</a:t>
            </a:r>
            <a:r>
              <a:rPr lang="en-GB" sz="2400" dirty="0">
                <a:solidFill>
                  <a:schemeClr val="tx1"/>
                </a:solidFill>
              </a:rPr>
              <a:t>  </a:t>
            </a:r>
            <a:r>
              <a:rPr lang="en-GB" sz="2400" dirty="0" smtClean="0">
                <a:solidFill>
                  <a:schemeClr val="tx1"/>
                </a:solidFill>
              </a:rPr>
              <a:t>and Yasser </a:t>
            </a:r>
            <a:r>
              <a:rPr lang="en-GB" sz="2400" dirty="0">
                <a:solidFill>
                  <a:schemeClr val="tx1"/>
                </a:solidFill>
              </a:rPr>
              <a:t>Mohammed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0126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Automata of Iterator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83808" y="1295400"/>
            <a:ext cx="9227808" cy="5089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Result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800" dirty="0" smtClean="0"/>
              <a:t>Original (software) transmission rate = 18.50 Kbps</a:t>
            </a:r>
          </a:p>
          <a:p>
            <a:r>
              <a:rPr lang="en-US" sz="2800" dirty="0" smtClean="0"/>
              <a:t>Improved (hardware) transmission rate = 687.16 Kbps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dirty="0" smtClean="0"/>
              <a:t>X 36 times faster!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Aim of the Project</a:t>
            </a:r>
            <a:endParaRPr lang="en-GB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GB" sz="2200" dirty="0"/>
              <a:t>The designed system aims at </a:t>
            </a:r>
            <a:r>
              <a:rPr lang="en-GB" sz="2200" dirty="0">
                <a:solidFill>
                  <a:srgbClr val="FF0000"/>
                </a:solidFill>
              </a:rPr>
              <a:t>accelerating the release of packets </a:t>
            </a:r>
            <a:r>
              <a:rPr lang="en-GB" sz="2200" dirty="0"/>
              <a:t>on the network. </a:t>
            </a:r>
            <a:endParaRPr lang="en-GB" sz="2200" dirty="0" smtClean="0"/>
          </a:p>
          <a:p>
            <a:pPr>
              <a:buNone/>
            </a:pPr>
            <a:endParaRPr lang="en-GB" sz="2200" dirty="0" smtClean="0"/>
          </a:p>
          <a:p>
            <a:r>
              <a:rPr lang="en-GB" sz="2200" dirty="0" smtClean="0"/>
              <a:t>Optimization </a:t>
            </a:r>
            <a:r>
              <a:rPr lang="en-GB" sz="2200" dirty="0"/>
              <a:t>is achieved in terms of </a:t>
            </a:r>
            <a:r>
              <a:rPr lang="en-GB" sz="2200" dirty="0">
                <a:solidFill>
                  <a:srgbClr val="FF0000"/>
                </a:solidFill>
              </a:rPr>
              <a:t>reducing the latency, decreasing the data uploaded on the Avalon bus </a:t>
            </a:r>
            <a:r>
              <a:rPr lang="en-GB" sz="2200" dirty="0"/>
              <a:t>which will eventually lead to power optimization. </a:t>
            </a:r>
            <a:endParaRPr lang="en-GB" sz="2200" dirty="0" smtClean="0"/>
          </a:p>
          <a:p>
            <a:pPr>
              <a:buNone/>
            </a:pPr>
            <a:endParaRPr lang="en-GB" sz="2200" dirty="0" smtClean="0"/>
          </a:p>
          <a:p>
            <a:r>
              <a:rPr lang="en-GB" sz="2200" dirty="0" smtClean="0"/>
              <a:t>A </a:t>
            </a:r>
            <a:r>
              <a:rPr lang="en-GB" sz="2200" dirty="0"/>
              <a:t>software application running on a soft-processor would change the transaction data going over the network in runtime. </a:t>
            </a:r>
            <a:endParaRPr lang="en-GB" sz="2200" dirty="0" smtClean="0"/>
          </a:p>
          <a:p>
            <a:pPr>
              <a:buNone/>
            </a:pPr>
            <a:endParaRPr lang="en-GB" sz="2200" dirty="0" smtClean="0"/>
          </a:p>
          <a:p>
            <a:r>
              <a:rPr lang="en-GB" sz="2200" dirty="0" smtClean="0"/>
              <a:t>Our </a:t>
            </a:r>
            <a:r>
              <a:rPr lang="en-GB" sz="2200" dirty="0"/>
              <a:t>implementation accelerates the sending of data to the network while receiving of data is handled in software.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7435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System Architecture</a:t>
            </a:r>
            <a:endParaRPr lang="en-GB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3607591" cy="4458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524000"/>
            <a:ext cx="3429001" cy="426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68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zal\Desktop\Diagram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19399"/>
            <a:ext cx="6781800" cy="629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91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Custom DM9000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Basic Automata:</a:t>
            </a:r>
          </a:p>
          <a:p>
            <a:pPr lvl="1"/>
            <a:r>
              <a:rPr lang="en-GB" dirty="0" smtClean="0"/>
              <a:t>Avalon Peripheral</a:t>
            </a:r>
            <a:endParaRPr lang="en-US" dirty="0" smtClean="0"/>
          </a:p>
          <a:p>
            <a:pPr lvl="1"/>
            <a:r>
              <a:rPr lang="en-GB" dirty="0" smtClean="0"/>
              <a:t>UDP Packetization Component</a:t>
            </a:r>
            <a:endParaRPr lang="en-US" dirty="0" smtClean="0"/>
          </a:p>
          <a:p>
            <a:pPr lvl="1"/>
            <a:r>
              <a:rPr lang="en-GB" dirty="0" smtClean="0"/>
              <a:t>DM9000A initialization component</a:t>
            </a:r>
            <a:endParaRPr lang="en-US" dirty="0" smtClean="0"/>
          </a:p>
          <a:p>
            <a:pPr lvl="1"/>
            <a:r>
              <a:rPr lang="en-GB" dirty="0" smtClean="0"/>
              <a:t>DM9000A Communication </a:t>
            </a:r>
          </a:p>
          <a:p>
            <a:pPr>
              <a:buNone/>
            </a:pPr>
            <a:r>
              <a:rPr lang="en-GB" dirty="0" err="1" smtClean="0"/>
              <a:t>Iterator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Loops over basic automata</a:t>
            </a:r>
          </a:p>
          <a:p>
            <a:pPr lvl="1"/>
            <a:r>
              <a:rPr lang="en-GB" dirty="0" smtClean="0"/>
              <a:t>Accomplishes Basic read/write functionality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UDP-Payload Format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90800"/>
            <a:ext cx="80867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Automata of Custom Hardware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2294144"/>
            <a:ext cx="9144000" cy="348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Timing Diagram: Write Cycle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65" y="2438400"/>
            <a:ext cx="901185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Timing Diagram: Read Cycle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64" y="2286000"/>
            <a:ext cx="8891536" cy="29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169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Hardware Accelerated Market Order Packet Generation</vt:lpstr>
      <vt:lpstr>Aim of the Project</vt:lpstr>
      <vt:lpstr>System Architecture</vt:lpstr>
      <vt:lpstr>PowerPoint Presentation</vt:lpstr>
      <vt:lpstr>Custom DM9000 </vt:lpstr>
      <vt:lpstr>UDP-Payload Format </vt:lpstr>
      <vt:lpstr>Automata of Custom Hardware</vt:lpstr>
      <vt:lpstr>Timing Diagram: Write Cycle</vt:lpstr>
      <vt:lpstr>Timing Diagram: Read Cycle</vt:lpstr>
      <vt:lpstr>Automata of Iterator</vt:lpstr>
      <vt:lpstr>Result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Accelerated Market Order Packet Generation</dc:title>
  <dc:creator>Fazal</dc:creator>
  <cp:lastModifiedBy>Fazal</cp:lastModifiedBy>
  <cp:revision>9</cp:revision>
  <dcterms:created xsi:type="dcterms:W3CDTF">2012-05-10T02:17:59Z</dcterms:created>
  <dcterms:modified xsi:type="dcterms:W3CDTF">2012-05-10T20:07:16Z</dcterms:modified>
</cp:coreProperties>
</file>