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3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18DFD-E45D-C54E-A592-6919DCE0FCE5}" type="datetimeFigureOut">
              <a:rPr lang="en-US" smtClean="0"/>
              <a:t>12-5-10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584A-C3F2-9344-BEA2-8F877C920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463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18DFD-E45D-C54E-A592-6919DCE0FCE5}" type="datetimeFigureOut">
              <a:rPr lang="en-US" smtClean="0"/>
              <a:t>12-5-10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584A-C3F2-9344-BEA2-8F877C920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885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18DFD-E45D-C54E-A592-6919DCE0FCE5}" type="datetimeFigureOut">
              <a:rPr lang="en-US" smtClean="0"/>
              <a:t>12-5-10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584A-C3F2-9344-BEA2-8F877C920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46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18DFD-E45D-C54E-A592-6919DCE0FCE5}" type="datetimeFigureOut">
              <a:rPr lang="en-US" smtClean="0"/>
              <a:t>12-5-10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584A-C3F2-9344-BEA2-8F877C920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014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18DFD-E45D-C54E-A592-6919DCE0FCE5}" type="datetimeFigureOut">
              <a:rPr lang="en-US" smtClean="0"/>
              <a:t>12-5-10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584A-C3F2-9344-BEA2-8F877C920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318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18DFD-E45D-C54E-A592-6919DCE0FCE5}" type="datetimeFigureOut">
              <a:rPr lang="en-US" smtClean="0"/>
              <a:t>12-5-10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584A-C3F2-9344-BEA2-8F877C920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307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18DFD-E45D-C54E-A592-6919DCE0FCE5}" type="datetimeFigureOut">
              <a:rPr lang="en-US" smtClean="0"/>
              <a:t>12-5-10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584A-C3F2-9344-BEA2-8F877C920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941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18DFD-E45D-C54E-A592-6919DCE0FCE5}" type="datetimeFigureOut">
              <a:rPr lang="en-US" smtClean="0"/>
              <a:t>12-5-10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584A-C3F2-9344-BEA2-8F877C920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16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18DFD-E45D-C54E-A592-6919DCE0FCE5}" type="datetimeFigureOut">
              <a:rPr lang="en-US" smtClean="0"/>
              <a:t>12-5-10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584A-C3F2-9344-BEA2-8F877C920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96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18DFD-E45D-C54E-A592-6919DCE0FCE5}" type="datetimeFigureOut">
              <a:rPr lang="en-US" smtClean="0"/>
              <a:t>12-5-10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584A-C3F2-9344-BEA2-8F877C920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7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18DFD-E45D-C54E-A592-6919DCE0FCE5}" type="datetimeFigureOut">
              <a:rPr lang="en-US" smtClean="0"/>
              <a:t>12-5-10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584A-C3F2-9344-BEA2-8F877C920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593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18DFD-E45D-C54E-A592-6919DCE0FCE5}" type="datetimeFigureOut">
              <a:rPr lang="en-US" smtClean="0"/>
              <a:t>12-5-10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F584A-C3F2-9344-BEA2-8F877C920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740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8900" dirty="0" smtClean="0"/>
              <a:t>Bastard Ice Cream</a:t>
            </a:r>
            <a:br>
              <a:rPr lang="en-US" sz="8900" dirty="0" smtClean="0"/>
            </a:br>
            <a:r>
              <a:rPr lang="en-US" dirty="0" smtClean="0"/>
              <a:t>Embedded System CSEE 4840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200" b="1" dirty="0" err="1" smtClean="0">
                <a:solidFill>
                  <a:schemeClr val="tx1"/>
                </a:solidFill>
              </a:rPr>
              <a:t>Haodan</a:t>
            </a:r>
            <a:r>
              <a:rPr lang="en-US" sz="2200" b="1" dirty="0" smtClean="0">
                <a:solidFill>
                  <a:schemeClr val="tx1"/>
                </a:solidFill>
              </a:rPr>
              <a:t> Huang</a:t>
            </a:r>
          </a:p>
          <a:p>
            <a:r>
              <a:rPr lang="en-US" sz="2200" b="1" dirty="0" err="1" smtClean="0">
                <a:solidFill>
                  <a:schemeClr val="tx1"/>
                </a:solidFill>
              </a:rPr>
              <a:t>Ziheng</a:t>
            </a:r>
            <a:r>
              <a:rPr lang="en-US" sz="2200" b="1" dirty="0" smtClean="0">
                <a:solidFill>
                  <a:schemeClr val="tx1"/>
                </a:solidFill>
              </a:rPr>
              <a:t> Zhou</a:t>
            </a:r>
          </a:p>
          <a:p>
            <a:r>
              <a:rPr lang="en-US" sz="2200" b="1" dirty="0" smtClean="0">
                <a:solidFill>
                  <a:schemeClr val="tx1"/>
                </a:solidFill>
              </a:rPr>
              <a:t>Lei Mao</a:t>
            </a:r>
          </a:p>
          <a:p>
            <a:r>
              <a:rPr lang="en-US" sz="2200" b="1" dirty="0" err="1" smtClean="0">
                <a:solidFill>
                  <a:schemeClr val="tx1"/>
                </a:solidFill>
              </a:rPr>
              <a:t>Yaozhong</a:t>
            </a:r>
            <a:r>
              <a:rPr lang="en-US" sz="2200" b="1" dirty="0" smtClean="0">
                <a:solidFill>
                  <a:schemeClr val="tx1"/>
                </a:solidFill>
              </a:rPr>
              <a:t> Song</a:t>
            </a:r>
            <a:endParaRPr lang="en-US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766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Ice Cream: generate &amp; destroy ice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Guard: </a:t>
            </a:r>
            <a:r>
              <a:rPr lang="en-US" smtClean="0"/>
              <a:t>guard fruit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item</a:t>
            </a:r>
            <a:endParaRPr lang="en-US" dirty="0"/>
          </a:p>
        </p:txBody>
      </p:sp>
      <p:pic>
        <p:nvPicPr>
          <p:cNvPr id="4" name="Picture 3" descr="icecreamdow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582" y="2111874"/>
            <a:ext cx="810507" cy="1080000"/>
          </a:xfrm>
          <a:prstGeom prst="rect">
            <a:avLst/>
          </a:prstGeom>
        </p:spPr>
      </p:pic>
      <p:pic>
        <p:nvPicPr>
          <p:cNvPr id="5" name="Picture 4" descr="guarddow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623" y="3812521"/>
            <a:ext cx="782270" cy="1080000"/>
          </a:xfrm>
          <a:prstGeom prst="rect">
            <a:avLst/>
          </a:prstGeom>
        </p:spPr>
      </p:pic>
      <p:pic>
        <p:nvPicPr>
          <p:cNvPr id="6" name="Picture 5" descr="Banana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924" y="5301102"/>
            <a:ext cx="1080000" cy="1080000"/>
          </a:xfrm>
          <a:prstGeom prst="rect">
            <a:avLst/>
          </a:prstGeom>
        </p:spPr>
      </p:pic>
      <p:pic>
        <p:nvPicPr>
          <p:cNvPr id="7" name="Picture 6" descr="grap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223" y="5301102"/>
            <a:ext cx="779602" cy="1080000"/>
          </a:xfrm>
          <a:prstGeom prst="rect">
            <a:avLst/>
          </a:prstGeom>
        </p:spPr>
      </p:pic>
      <p:pic>
        <p:nvPicPr>
          <p:cNvPr id="8" name="Picture 7" descr="icetil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582" y="5301102"/>
            <a:ext cx="1043698" cy="1080000"/>
          </a:xfrm>
          <a:prstGeom prst="rect">
            <a:avLst/>
          </a:prstGeom>
        </p:spPr>
      </p:pic>
      <p:pic>
        <p:nvPicPr>
          <p:cNvPr id="9" name="Picture 8" descr="snow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0417" y="5275972"/>
            <a:ext cx="1154483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315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1702"/>
            <a:ext cx="8229600" cy="1143000"/>
          </a:xfrm>
        </p:spPr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pic>
        <p:nvPicPr>
          <p:cNvPr id="8" name="Picture 7" descr="Screen shot 2012-05-10 at 下午12.51.2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558" y="1352914"/>
            <a:ext cx="5606587" cy="469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675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 smtClean="0"/>
              <a:t>VGA Display And Control </a:t>
            </a:r>
            <a:br>
              <a:rPr lang="en-US" sz="5400" b="1" dirty="0" smtClean="0"/>
            </a:b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600" dirty="0" smtClean="0"/>
              <a:t>Game </a:t>
            </a:r>
            <a:r>
              <a:rPr lang="en-US" sz="3600" dirty="0"/>
              <a:t>Image Abstraction &amp; VGA Display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2800" dirty="0" smtClean="0"/>
              <a:t> </a:t>
            </a:r>
            <a:r>
              <a:rPr lang="en-US" sz="2800" b="1" dirty="0" err="1"/>
              <a:t>Haodan</a:t>
            </a:r>
            <a:r>
              <a:rPr lang="en-US" sz="2800" b="1" dirty="0"/>
              <a:t> Huang(mainly), assisted by Lei Mao&amp; </a:t>
            </a:r>
            <a:r>
              <a:rPr lang="en-US" sz="2800" b="1" dirty="0" err="1"/>
              <a:t>Yaozhong</a:t>
            </a:r>
            <a:r>
              <a:rPr lang="en-US" sz="2800" b="1" dirty="0"/>
              <a:t> Song</a:t>
            </a:r>
            <a:r>
              <a:rPr lang="en-US" sz="2800" b="1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4000" dirty="0" smtClean="0"/>
              <a:t>Sprite </a:t>
            </a:r>
            <a:r>
              <a:rPr lang="en-US" sz="4000" dirty="0"/>
              <a:t>Control &amp; Animation</a:t>
            </a:r>
            <a:endParaRPr lang="en-US" sz="3600" dirty="0"/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sz="2800" dirty="0" smtClean="0"/>
              <a:t> </a:t>
            </a:r>
            <a:r>
              <a:rPr lang="en-US" sz="2800" b="1" dirty="0" err="1"/>
              <a:t>Haodan</a:t>
            </a:r>
            <a:r>
              <a:rPr lang="en-US" sz="2800" b="1" dirty="0"/>
              <a:t> Huang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454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/>
              <a:t>Game Logic Development</a:t>
            </a:r>
            <a:br>
              <a:rPr lang="en-US" sz="5400" b="1" dirty="0"/>
            </a:b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600" dirty="0" smtClean="0"/>
              <a:t>Sprite </a:t>
            </a:r>
            <a:r>
              <a:rPr lang="en-US" sz="3600" dirty="0"/>
              <a:t>Skill &amp; Level Selection</a:t>
            </a:r>
          </a:p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sz="2800" b="1" dirty="0" err="1" smtClean="0"/>
              <a:t>Ziheng</a:t>
            </a:r>
            <a:r>
              <a:rPr lang="en-US" sz="2800" b="1" dirty="0" smtClean="0"/>
              <a:t> </a:t>
            </a:r>
            <a:r>
              <a:rPr lang="en-US" sz="2800" b="1" dirty="0"/>
              <a:t>Zhou, </a:t>
            </a:r>
            <a:r>
              <a:rPr lang="en-US" sz="2800" b="1" dirty="0" err="1"/>
              <a:t>Haodan</a:t>
            </a:r>
            <a:r>
              <a:rPr lang="en-US" sz="2800" b="1" dirty="0"/>
              <a:t> Huang(development and debugging</a:t>
            </a:r>
            <a:r>
              <a:rPr lang="en-US" sz="2800" b="1" dirty="0" smtClean="0"/>
              <a:t>)</a:t>
            </a:r>
          </a:p>
          <a:p>
            <a:endParaRPr lang="en-US" dirty="0"/>
          </a:p>
          <a:p>
            <a:r>
              <a:rPr lang="en-US" sz="3600" dirty="0" smtClean="0"/>
              <a:t>Artificial </a:t>
            </a:r>
            <a:r>
              <a:rPr lang="en-US" sz="3600" dirty="0"/>
              <a:t>Intelligence Guard </a:t>
            </a:r>
            <a:endParaRPr lang="en-US" dirty="0"/>
          </a:p>
          <a:p>
            <a:pPr marL="0" indent="0">
              <a:buNone/>
            </a:pPr>
            <a:r>
              <a:rPr lang="en-US" sz="2800" b="1" dirty="0" err="1"/>
              <a:t>Haodan</a:t>
            </a:r>
            <a:r>
              <a:rPr lang="en-US" sz="2800" b="1" dirty="0"/>
              <a:t> Huang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174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/>
              <a:t>Audio Implementation</a:t>
            </a:r>
            <a:r>
              <a:rPr lang="en-US" sz="5400" dirty="0"/>
              <a:t/>
            </a:r>
            <a:br>
              <a:rPr lang="en-US" sz="5400" dirty="0"/>
            </a:b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600" dirty="0"/>
              <a:t>Sound abstraction and </a:t>
            </a:r>
            <a:r>
              <a:rPr lang="en-US" sz="3600" dirty="0" smtClean="0"/>
              <a:t>play</a:t>
            </a:r>
          </a:p>
          <a:p>
            <a:pPr marL="0" lvl="0" indent="0">
              <a:buNone/>
            </a:pPr>
            <a:r>
              <a:rPr lang="en-US" sz="2800" b="1" dirty="0" smtClean="0"/>
              <a:t>Lei </a:t>
            </a:r>
            <a:r>
              <a:rPr lang="en-US" sz="2800" b="1" dirty="0"/>
              <a:t>Mao(mainly), </a:t>
            </a:r>
            <a:r>
              <a:rPr lang="en-US" sz="2800" b="1" dirty="0" err="1"/>
              <a:t>Yaozhong</a:t>
            </a:r>
            <a:r>
              <a:rPr lang="en-US" sz="2800" b="1" dirty="0"/>
              <a:t> Song(develop another way but we didn’t use)</a:t>
            </a:r>
            <a:endParaRPr lang="en-US" sz="2800" dirty="0"/>
          </a:p>
          <a:p>
            <a:endParaRPr lang="en-US" sz="3600" dirty="0" smtClean="0"/>
          </a:p>
          <a:p>
            <a:pPr lvl="0"/>
            <a:r>
              <a:rPr lang="en-US" sz="3600" dirty="0"/>
              <a:t>Integrate with video part       </a:t>
            </a:r>
          </a:p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sz="2800" b="1" dirty="0" err="1" smtClean="0"/>
              <a:t>Ziheng</a:t>
            </a:r>
            <a:r>
              <a:rPr lang="en-US" sz="2800" b="1" dirty="0" smtClean="0"/>
              <a:t> </a:t>
            </a:r>
            <a:r>
              <a:rPr lang="en-US" sz="2800" b="1" dirty="0"/>
              <a:t>Zhou(mainly), </a:t>
            </a:r>
            <a:r>
              <a:rPr lang="en-US" sz="2800" b="1" dirty="0" err="1"/>
              <a:t>Yaozhong</a:t>
            </a:r>
            <a:r>
              <a:rPr lang="en-US" sz="2800" b="1" dirty="0"/>
              <a:t> Song, Lei Mao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094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!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 descr="icecreamdea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099" y="2485034"/>
            <a:ext cx="2338258" cy="2152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386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123</Words>
  <Application>Microsoft Macintosh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Bastard Ice Cream Embedded System CSEE 4840</vt:lpstr>
      <vt:lpstr>Introduction</vt:lpstr>
      <vt:lpstr>Architecture</vt:lpstr>
      <vt:lpstr>VGA Display And Control  </vt:lpstr>
      <vt:lpstr>Game Logic Development </vt:lpstr>
      <vt:lpstr>Audio Implementation </vt:lpstr>
      <vt:lpstr>Thank you !</vt:lpstr>
    </vt:vector>
  </TitlesOfParts>
  <Company>浙江大学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Embedded System CSEE 4840</dc:title>
  <dc:creator>黄 昊丹</dc:creator>
  <cp:lastModifiedBy>黄 昊丹</cp:lastModifiedBy>
  <cp:revision>5</cp:revision>
  <dcterms:created xsi:type="dcterms:W3CDTF">2012-05-10T16:38:47Z</dcterms:created>
  <dcterms:modified xsi:type="dcterms:W3CDTF">2012-05-10T17:01:45Z</dcterms:modified>
</cp:coreProperties>
</file>