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 showGuides="1">
      <p:cViewPr varScale="1">
        <p:scale>
          <a:sx n="107" d="100"/>
          <a:sy n="107" d="100"/>
        </p:scale>
        <p:origin x="-11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234086400" cy="2340864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9F1D6C-61C7-4C45-88F4-F1A2FCB51161}" type="datetimeFigureOut">
              <a:rPr lang="en-US" smtClean="0"/>
              <a:t>4/21/2011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EB8F76-C7A8-4006-AEB0-D0F536E5461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549D4-01C7-4C61-81BD-E6A071B3153B}" type="datetimeFigureOut">
              <a:rPr lang="en-US" smtClean="0"/>
              <a:t>4/20/2011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89899-4CA0-49F1-ADCF-930768DE1E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549D4-01C7-4C61-81BD-E6A071B3153B}" type="datetimeFigureOut">
              <a:rPr lang="en-US" smtClean="0"/>
              <a:t>4/20/2011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89899-4CA0-49F1-ADCF-930768DE1E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549D4-01C7-4C61-81BD-E6A071B3153B}" type="datetimeFigureOut">
              <a:rPr lang="en-US" smtClean="0"/>
              <a:t>4/20/2011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89899-4CA0-49F1-ADCF-930768DE1E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549D4-01C7-4C61-81BD-E6A071B3153B}" type="datetimeFigureOut">
              <a:rPr lang="en-US" smtClean="0"/>
              <a:t>4/20/2011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89899-4CA0-49F1-ADCF-930768DE1E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549D4-01C7-4C61-81BD-E6A071B3153B}" type="datetimeFigureOut">
              <a:rPr lang="en-US" smtClean="0"/>
              <a:t>4/20/2011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89899-4CA0-49F1-ADCF-930768DE1E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549D4-01C7-4C61-81BD-E6A071B3153B}" type="datetimeFigureOut">
              <a:rPr lang="en-US" smtClean="0"/>
              <a:t>4/20/2011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89899-4CA0-49F1-ADCF-930768DE1E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549D4-01C7-4C61-81BD-E6A071B3153B}" type="datetimeFigureOut">
              <a:rPr lang="en-US" smtClean="0"/>
              <a:t>4/20/2011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89899-4CA0-49F1-ADCF-930768DE1E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549D4-01C7-4C61-81BD-E6A071B3153B}" type="datetimeFigureOut">
              <a:rPr lang="en-US" smtClean="0"/>
              <a:t>4/20/2011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89899-4CA0-49F1-ADCF-930768DE1E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549D4-01C7-4C61-81BD-E6A071B3153B}" type="datetimeFigureOut">
              <a:rPr lang="en-US" smtClean="0"/>
              <a:t>4/20/2011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89899-4CA0-49F1-ADCF-930768DE1E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549D4-01C7-4C61-81BD-E6A071B3153B}" type="datetimeFigureOut">
              <a:rPr lang="en-US" smtClean="0"/>
              <a:t>4/20/2011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89899-4CA0-49F1-ADCF-930768DE1E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549D4-01C7-4C61-81BD-E6A071B3153B}" type="datetimeFigureOut">
              <a:rPr lang="en-US" smtClean="0"/>
              <a:t>4/20/2011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89899-4CA0-49F1-ADCF-930768DE1E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9549D4-01C7-4C61-81BD-E6A071B3153B}" type="datetimeFigureOut">
              <a:rPr lang="en-US" smtClean="0"/>
              <a:t>4/20/2011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689899-4CA0-49F1-ADCF-930768DE1ED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8" name="Shape 57"/>
          <p:cNvCxnSpPr/>
          <p:nvPr/>
        </p:nvCxnSpPr>
        <p:spPr>
          <a:xfrm>
            <a:off x="2286000" y="4572000"/>
            <a:ext cx="2744788" cy="914400"/>
          </a:xfrm>
          <a:prstGeom prst="bentConnector3">
            <a:avLst>
              <a:gd name="adj1" fmla="val -1103"/>
            </a:avLst>
          </a:prstGeom>
          <a:ln w="25400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1828800" y="685800"/>
            <a:ext cx="5486400" cy="5486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Left-Right Arrow 5"/>
          <p:cNvSpPr/>
          <p:nvPr/>
        </p:nvSpPr>
        <p:spPr>
          <a:xfrm>
            <a:off x="915988" y="4343400"/>
            <a:ext cx="1828800" cy="457200"/>
          </a:xfrm>
          <a:prstGeom prst="leftRigh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tx1"/>
                </a:solidFill>
              </a:rPr>
              <a:t>Avalon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743994" y="1604964"/>
            <a:ext cx="914400" cy="2286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Raster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 rot="16200000">
            <a:off x="5487194" y="2519364"/>
            <a:ext cx="2286000" cy="4572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Priority Enc</a:t>
            </a:r>
          </a:p>
        </p:txBody>
      </p:sp>
      <p:sp>
        <p:nvSpPr>
          <p:cNvPr id="9" name="Rectangle 8"/>
          <p:cNvSpPr/>
          <p:nvPr/>
        </p:nvSpPr>
        <p:spPr>
          <a:xfrm>
            <a:off x="5029994" y="1604964"/>
            <a:ext cx="914400" cy="4572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BG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029994" y="2519364"/>
            <a:ext cx="914400" cy="4572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GObj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029994" y="3433764"/>
            <a:ext cx="914400" cy="4572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FG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743200" y="4119564"/>
            <a:ext cx="914400" cy="914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RAM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Right Arrow 13"/>
          <p:cNvSpPr/>
          <p:nvPr/>
        </p:nvSpPr>
        <p:spPr>
          <a:xfrm flipH="1">
            <a:off x="915194" y="3205164"/>
            <a:ext cx="1828800" cy="457200"/>
          </a:xfrm>
          <a:prstGeom prst="righ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tx1"/>
                </a:solidFill>
              </a:rPr>
              <a:t>VGA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6" name="Straight Arrow Connector 15"/>
          <p:cNvCxnSpPr>
            <a:endCxn id="9" idx="1"/>
          </p:cNvCxnSpPr>
          <p:nvPr/>
        </p:nvCxnSpPr>
        <p:spPr>
          <a:xfrm>
            <a:off x="3658394" y="1833564"/>
            <a:ext cx="1371600" cy="1588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hape 20"/>
          <p:cNvCxnSpPr>
            <a:endCxn id="11" idx="1"/>
          </p:cNvCxnSpPr>
          <p:nvPr/>
        </p:nvCxnSpPr>
        <p:spPr>
          <a:xfrm rot="16200000" flipH="1">
            <a:off x="3886994" y="2519364"/>
            <a:ext cx="1828800" cy="457200"/>
          </a:xfrm>
          <a:prstGeom prst="bentConnector2">
            <a:avLst/>
          </a:prstGeom>
          <a:ln w="25400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hape 21"/>
          <p:cNvCxnSpPr>
            <a:endCxn id="10" idx="1"/>
          </p:cNvCxnSpPr>
          <p:nvPr/>
        </p:nvCxnSpPr>
        <p:spPr>
          <a:xfrm>
            <a:off x="4572794" y="2747964"/>
            <a:ext cx="457200" cy="1588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Elbow Connector 28"/>
          <p:cNvCxnSpPr>
            <a:stCxn id="8" idx="3"/>
            <a:endCxn id="7" idx="0"/>
          </p:cNvCxnSpPr>
          <p:nvPr/>
        </p:nvCxnSpPr>
        <p:spPr>
          <a:xfrm rot="16200000" flipV="1">
            <a:off x="4915694" y="-109536"/>
            <a:ext cx="1588" cy="3429000"/>
          </a:xfrm>
          <a:prstGeom prst="bentConnector3">
            <a:avLst>
              <a:gd name="adj1" fmla="val 29270790"/>
            </a:avLst>
          </a:prstGeom>
          <a:ln w="25400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3201988" y="1147764"/>
            <a:ext cx="1142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RGB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3658394" y="1836740"/>
            <a:ext cx="1142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visXY</a:t>
            </a:r>
            <a:endParaRPr lang="en-US" dirty="0"/>
          </a:p>
        </p:txBody>
      </p:sp>
      <p:cxnSp>
        <p:nvCxnSpPr>
          <p:cNvPr id="36" name="Straight Arrow Connector 35"/>
          <p:cNvCxnSpPr/>
          <p:nvPr/>
        </p:nvCxnSpPr>
        <p:spPr>
          <a:xfrm>
            <a:off x="5945188" y="1835152"/>
            <a:ext cx="456405" cy="1588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5945188" y="2746376"/>
            <a:ext cx="456405" cy="1588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5945188" y="3662364"/>
            <a:ext cx="456405" cy="1588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tangle 42"/>
          <p:cNvSpPr/>
          <p:nvPr/>
        </p:nvSpPr>
        <p:spPr>
          <a:xfrm>
            <a:off x="5030788" y="4800600"/>
            <a:ext cx="914400" cy="914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SRAM </a:t>
            </a:r>
            <a:r>
              <a:rPr lang="en-US" dirty="0" err="1" smtClean="0">
                <a:solidFill>
                  <a:schemeClr val="tx1"/>
                </a:solidFill>
              </a:rPr>
              <a:t>Ctl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4" name="Left-Right Arrow 43"/>
          <p:cNvSpPr/>
          <p:nvPr/>
        </p:nvSpPr>
        <p:spPr>
          <a:xfrm>
            <a:off x="5945982" y="5029200"/>
            <a:ext cx="2285206" cy="457200"/>
          </a:xfrm>
          <a:prstGeom prst="leftRigh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 smtClean="0">
                <a:solidFill>
                  <a:schemeClr val="tx1"/>
                </a:solidFill>
              </a:rPr>
              <a:t>SRAM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49" name="Shape 48"/>
          <p:cNvCxnSpPr/>
          <p:nvPr/>
        </p:nvCxnSpPr>
        <p:spPr>
          <a:xfrm rot="16200000" flipH="1">
            <a:off x="3887788" y="3890964"/>
            <a:ext cx="1828800" cy="457200"/>
          </a:xfrm>
          <a:prstGeom prst="bentConnector2">
            <a:avLst/>
          </a:prstGeom>
          <a:ln w="25400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>
            <a:stCxn id="43" idx="0"/>
            <a:endCxn id="11" idx="2"/>
          </p:cNvCxnSpPr>
          <p:nvPr/>
        </p:nvCxnSpPr>
        <p:spPr>
          <a:xfrm rot="16200000" flipV="1">
            <a:off x="5032773" y="4345385"/>
            <a:ext cx="909636" cy="794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5488782" y="4114800"/>
            <a:ext cx="1142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data</a:t>
            </a:r>
            <a:endParaRPr lang="en-US" dirty="0"/>
          </a:p>
        </p:txBody>
      </p:sp>
      <p:cxnSp>
        <p:nvCxnSpPr>
          <p:cNvPr id="62" name="Straight Arrow Connector 61"/>
          <p:cNvCxnSpPr/>
          <p:nvPr/>
        </p:nvCxnSpPr>
        <p:spPr>
          <a:xfrm>
            <a:off x="3658394" y="4572000"/>
            <a:ext cx="227806" cy="1588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3888582" y="4388922"/>
            <a:ext cx="1142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all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chemeClr val="tx1"/>
          </a:solidFill>
        </a:ln>
      </a:spPr>
      <a:bodyPr rtlCol="0" anchor="ctr"/>
      <a:lstStyle>
        <a:defPPr algn="ctr">
          <a:defRPr dirty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>
          <a:solidFill>
            <a:schemeClr val="tx1"/>
          </a:solidFill>
          <a:tailEnd type="triangle" w="lg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710</TotalTime>
  <Words>16</Words>
  <Application>Microsoft Office PowerPoint</Application>
  <PresentationFormat>On-screen Show (4:3)</PresentationFormat>
  <Paragraphs>14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Charles Hastings</dc:creator>
  <cp:lastModifiedBy>Charles Hastings</cp:lastModifiedBy>
  <cp:revision>16</cp:revision>
  <dcterms:created xsi:type="dcterms:W3CDTF">2011-04-20T20:19:04Z</dcterms:created>
  <dcterms:modified xsi:type="dcterms:W3CDTF">2011-04-21T08:09:22Z</dcterms:modified>
</cp:coreProperties>
</file>