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8" r:id="rId3"/>
    <p:sldId id="335" r:id="rId4"/>
    <p:sldId id="298" r:id="rId5"/>
    <p:sldId id="301" r:id="rId6"/>
    <p:sldId id="30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4" autoAdjust="0"/>
    <p:restoredTop sz="80363" autoAdjust="0"/>
  </p:normalViewPr>
  <p:slideViewPr>
    <p:cSldViewPr>
      <p:cViewPr varScale="1">
        <p:scale>
          <a:sx n="95" d="100"/>
          <a:sy n="95" d="100"/>
        </p:scale>
        <p:origin x="21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5B240E-D218-432F-89CA-346DFA74705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3D7BA3-D295-47F7-84CB-A4D9CDADE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1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C9D333-1DAC-481B-AE9C-BF35E4302818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72C653-5D69-4723-B1C3-17922C0B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02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Berlin Sans FB Demi" panose="020E0802020502020306" pitchFamily="34" charset="0"/>
              </a:rPr>
              <a:t>Yinxiao Li</a:t>
            </a:r>
            <a:endParaRPr lang="en-US" sz="1400" i="1" dirty="0">
              <a:latin typeface="Berlin Sans FB Demi" panose="020E0802020502020306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507332"/>
            <a:ext cx="3810000" cy="350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02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Berlin Sans FB Demi" panose="020E0802020502020306" pitchFamily="34" charset="0"/>
              </a:rPr>
              <a:t>Yinxiao Li</a:t>
            </a:r>
            <a:endParaRPr lang="en-US" sz="1400" i="1" dirty="0">
              <a:latin typeface="Berlin Sans FB Demi" panose="020E0802020502020306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507332"/>
            <a:ext cx="3810000" cy="350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09580"/>
            <a:ext cx="8839200" cy="1470025"/>
          </a:xfrm>
        </p:spPr>
        <p:txBody>
          <a:bodyPr>
            <a:noAutofit/>
          </a:bodyPr>
          <a:lstStyle/>
          <a:p>
            <a:r>
              <a:rPr lang="en-US" sz="3400" b="1" dirty="0" err="1"/>
              <a:t>Regrasping</a:t>
            </a:r>
            <a:r>
              <a:rPr lang="en-US" sz="3400" b="1" dirty="0"/>
              <a:t> and Unfolding of Garments</a:t>
            </a:r>
            <a:br>
              <a:rPr lang="en-US" sz="3400" b="1" dirty="0"/>
            </a:br>
            <a:r>
              <a:rPr lang="en-US" sz="3400" b="1" dirty="0"/>
              <a:t>Using Predictive Thin Shell Modeling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979" y="3886200"/>
            <a:ext cx="8729133" cy="1066800"/>
          </a:xfrm>
        </p:spPr>
        <p:txBody>
          <a:bodyPr>
            <a:noAutofit/>
          </a:bodyPr>
          <a:lstStyle/>
          <a:p>
            <a:endParaRPr lang="en-US" sz="28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Yinxiao Li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Danfei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Yonghao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Yue, Yan Wang,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Shih-Fu Chang,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Grinspun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Peter Allen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5685287"/>
            <a:ext cx="1066800" cy="93985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43717"/>
            <a:ext cx="2683933" cy="65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7656" y="3200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Columbia University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Pipeline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6" y="1784350"/>
            <a:ext cx="8688068" cy="3776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1600200"/>
            <a:ext cx="4267834" cy="411480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229600" y="0"/>
            <a:ext cx="914400" cy="1038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900" y="7620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ICRA2015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9525"/>
            <a:ext cx="800099" cy="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77" y="3728008"/>
            <a:ext cx="2629023" cy="1096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839200" cy="4906963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400" dirty="0" smtClean="0"/>
          </a:p>
          <a:p>
            <a:r>
              <a:rPr lang="en-US" sz="2400" dirty="0" smtClean="0"/>
              <a:t>Evaluation of two grasping points by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Gaussian probability distribution</a:t>
            </a:r>
          </a:p>
          <a:p>
            <a:endParaRPr lang="en-US" sz="28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5" y="4722611"/>
            <a:ext cx="6603002" cy="6113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29600" y="0"/>
            <a:ext cx="914400" cy="1038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43900" y="7620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ICRA2015</a:t>
            </a:r>
            <a:endParaRPr lang="en-US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9525"/>
            <a:ext cx="800099" cy="817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" y="5622489"/>
            <a:ext cx="8001001" cy="6997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799" y="5554342"/>
            <a:ext cx="8563667" cy="846458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45" y="1288537"/>
            <a:ext cx="8070655" cy="21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Grasping Point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Find best local curvature for </a:t>
            </a:r>
            <a:r>
              <a:rPr lang="en-US" sz="2400" dirty="0"/>
              <a:t>grasp </a:t>
            </a:r>
            <a:r>
              <a:rPr lang="en-US" sz="2400" dirty="0" smtClean="0"/>
              <a:t>to </a:t>
            </a:r>
            <a:r>
              <a:rPr lang="en-US" sz="2400" dirty="0"/>
              <a:t>improve </a:t>
            </a:r>
            <a:r>
              <a:rPr lang="en-US" sz="2400" dirty="0" smtClean="0"/>
              <a:t>stability</a:t>
            </a:r>
          </a:p>
          <a:p>
            <a:pPr lvl="1"/>
            <a:r>
              <a:rPr lang="en-US" sz="2000" dirty="0" err="1" smtClean="0"/>
              <a:t>Laplacian</a:t>
            </a:r>
            <a:r>
              <a:rPr lang="en-US" sz="2000" dirty="0" smtClean="0"/>
              <a:t>-Gaussian Kernel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3173360" cy="73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533569"/>
            <a:ext cx="7467600" cy="279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27932"/>
            <a:ext cx="3573216" cy="16518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9600" y="0"/>
            <a:ext cx="914400" cy="1038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900" y="7620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ICRA2015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9525"/>
            <a:ext cx="800099" cy="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Unfolding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4110038" cy="2331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5412582" cy="2217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1752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garments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Sweater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Jeans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Shorts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</a:t>
            </a:r>
            <a:r>
              <a:rPr lang="en-US" sz="2400" b="1" dirty="0" smtClean="0"/>
              <a:t>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1752600"/>
            <a:ext cx="2819400" cy="23313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0"/>
            <a:ext cx="914400" cy="1038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43900" y="7620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ICRA2015</a:t>
            </a:r>
            <a:endParaRPr lang="en-US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9525"/>
            <a:ext cx="800099" cy="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on a robot --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0" y="0"/>
            <a:ext cx="914400" cy="1038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43900" y="7620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ICRA2015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9525"/>
            <a:ext cx="800099" cy="817244"/>
          </a:xfrm>
          <a:prstGeom prst="rect">
            <a:avLst/>
          </a:prstGeom>
        </p:spPr>
      </p:pic>
      <p:pic>
        <p:nvPicPr>
          <p:cNvPr id="4" name="icra2015_presentation_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166" y="1338262"/>
            <a:ext cx="8593668" cy="4833938"/>
          </a:xfrm>
        </p:spPr>
      </p:pic>
    </p:spTree>
    <p:extLst>
      <p:ext uri="{BB962C8B-B14F-4D97-AF65-F5344CB8AC3E}">
        <p14:creationId xmlns:p14="http://schemas.microsoft.com/office/powerpoint/2010/main" val="35335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13143</TotalTime>
  <Words>77</Words>
  <Application>Microsoft Office PowerPoint</Application>
  <PresentationFormat>On-screen Show (4:3)</PresentationFormat>
  <Paragraphs>33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Berlin Sans FB Demi</vt:lpstr>
      <vt:lpstr>Calibri</vt:lpstr>
      <vt:lpstr>Office Theme</vt:lpstr>
      <vt:lpstr>Regrasping and Unfolding of Garments Using Predictive Thin Shell Modeling</vt:lpstr>
      <vt:lpstr>Pipeline</vt:lpstr>
      <vt:lpstr>Problem Formulation</vt:lpstr>
      <vt:lpstr>Grasping Point Localization</vt:lpstr>
      <vt:lpstr>Experimental Results</vt:lpstr>
      <vt:lpstr>Implement on a robot -- 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Pose Estimation of Deformable Objects Using a Volumetric Approach</dc:title>
  <dc:creator>YLi</dc:creator>
  <cp:lastModifiedBy>YLi</cp:lastModifiedBy>
  <cp:revision>656</cp:revision>
  <cp:lastPrinted>2015-04-14T16:00:36Z</cp:lastPrinted>
  <dcterms:created xsi:type="dcterms:W3CDTF">2006-08-16T00:00:00Z</dcterms:created>
  <dcterms:modified xsi:type="dcterms:W3CDTF">2015-05-19T05:09:35Z</dcterms:modified>
</cp:coreProperties>
</file>