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76" r:id="rId3"/>
    <p:sldId id="277" r:id="rId4"/>
    <p:sldId id="278" r:id="rId5"/>
    <p:sldId id="279" r:id="rId6"/>
    <p:sldId id="280" r:id="rId7"/>
    <p:sldId id="269" r:id="rId8"/>
    <p:sldId id="268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93" autoAdjust="0"/>
  </p:normalViewPr>
  <p:slideViewPr>
    <p:cSldViewPr snapToGrid="0" snapToObjects="1">
      <p:cViewPr varScale="1">
        <p:scale>
          <a:sx n="101" d="100"/>
          <a:sy n="101" d="100"/>
        </p:scale>
        <p:origin x="-11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8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3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8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4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3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6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9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494-76C3-C94F-A110-51ACE820DDBD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E013-CF1C-5F4F-82C7-403C657F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5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for a semantic textual similarity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</a:t>
            </a:r>
            <a:r>
              <a:rPr lang="en-US" dirty="0" smtClean="0"/>
              <a:t>word and sentence </a:t>
            </a:r>
            <a:r>
              <a:rPr lang="en-US" dirty="0" smtClean="0"/>
              <a:t>similarity</a:t>
            </a:r>
          </a:p>
          <a:p>
            <a:r>
              <a:rPr lang="en-US" dirty="0" smtClean="0"/>
              <a:t>Formal side: define similarity in principle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4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Characterizing word meaning </a:t>
            </a:r>
            <a:br>
              <a:rPr lang="en-US" dirty="0" smtClean="0"/>
            </a:br>
            <a:r>
              <a:rPr lang="en-US" dirty="0" smtClean="0"/>
              <a:t>in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word in a particular sentence context: Can we characterize its meaning without reference to dictionary senses?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For many lemmas, hard to draw sentence boundaries </a:t>
            </a:r>
            <a:br>
              <a:rPr lang="en-US" dirty="0" smtClean="0"/>
            </a:br>
            <a:r>
              <a:rPr lang="en-US" dirty="0" smtClean="0"/>
              <a:t>(-&gt; </a:t>
            </a:r>
            <a:r>
              <a:rPr lang="en-US" dirty="0" err="1" smtClean="0"/>
              <a:t>Kilgarriff</a:t>
            </a:r>
            <a:r>
              <a:rPr lang="en-US" dirty="0" smtClean="0"/>
              <a:t>, Hanks in lexicography; </a:t>
            </a:r>
            <a:r>
              <a:rPr lang="en-US" dirty="0" err="1" smtClean="0"/>
              <a:t>Kintsch</a:t>
            </a:r>
            <a:r>
              <a:rPr lang="en-US" dirty="0" smtClean="0"/>
              <a:t> in cognition; Cruse, </a:t>
            </a:r>
            <a:r>
              <a:rPr lang="en-US" dirty="0" err="1" smtClean="0"/>
              <a:t>Tuggy</a:t>
            </a:r>
            <a:r>
              <a:rPr lang="en-US" dirty="0" smtClean="0"/>
              <a:t> in cognitive linguistics)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1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Characterizing word meaning </a:t>
            </a:r>
            <a:br>
              <a:rPr lang="en-US" dirty="0" smtClean="0"/>
            </a:br>
            <a:r>
              <a:rPr lang="en-US" dirty="0" smtClean="0"/>
              <a:t>in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Compute vector space representation for word in particular sentence context</a:t>
            </a:r>
          </a:p>
          <a:p>
            <a:pPr lvl="1"/>
            <a:r>
              <a:rPr lang="en-US" dirty="0" smtClean="0"/>
              <a:t>Read off: contextually appropriate paraphrases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51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clusters that correspond to senses. In given context, compute weighting over clusters / choose cluster (</a:t>
            </a:r>
            <a:r>
              <a:rPr lang="en-US" dirty="0" err="1" smtClean="0"/>
              <a:t>Reisinger</a:t>
            </a:r>
            <a:r>
              <a:rPr lang="en-US" dirty="0" smtClean="0"/>
              <a:t> &amp; Mooney, </a:t>
            </a:r>
            <a:r>
              <a:rPr lang="en-US" dirty="0" err="1" smtClean="0"/>
              <a:t>Dinu</a:t>
            </a:r>
            <a:r>
              <a:rPr lang="en-US" dirty="0" smtClean="0"/>
              <a:t> &amp; </a:t>
            </a:r>
            <a:r>
              <a:rPr lang="en-US" dirty="0" err="1" smtClean="0"/>
              <a:t>Lapata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One vector per word: mixes senses</a:t>
            </a:r>
          </a:p>
          <a:p>
            <a:pPr lvl="1"/>
            <a:r>
              <a:rPr lang="en-US" dirty="0" smtClean="0"/>
              <a:t>Use context to “bend” word vector, adapt it to given context (Mitchell &amp; </a:t>
            </a:r>
            <a:r>
              <a:rPr lang="en-US" dirty="0" err="1" smtClean="0"/>
              <a:t>Lapata</a:t>
            </a:r>
            <a:r>
              <a:rPr lang="en-US" dirty="0" smtClean="0"/>
              <a:t>, Erk &amp; </a:t>
            </a:r>
            <a:r>
              <a:rPr lang="en-US" dirty="0" err="1" smtClean="0"/>
              <a:t>Pado</a:t>
            </a:r>
            <a:r>
              <a:rPr lang="en-US" dirty="0" smtClean="0"/>
              <a:t>, </a:t>
            </a:r>
            <a:r>
              <a:rPr lang="en-US" dirty="0" err="1" smtClean="0"/>
              <a:t>Thater</a:t>
            </a:r>
            <a:r>
              <a:rPr lang="en-US" dirty="0" smtClean="0"/>
              <a:t> et al)</a:t>
            </a:r>
          </a:p>
          <a:p>
            <a:r>
              <a:rPr lang="en-US" dirty="0" smtClean="0"/>
              <a:t>Language modeling (</a:t>
            </a:r>
            <a:r>
              <a:rPr lang="en-US" dirty="0" err="1" smtClean="0"/>
              <a:t>Washtell</a:t>
            </a:r>
            <a:r>
              <a:rPr lang="en-US" dirty="0" smtClean="0"/>
              <a:t>, Moon &amp; Erk)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9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contextualized word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sentence similarity approach (Reddy et al)</a:t>
            </a:r>
          </a:p>
          <a:p>
            <a:r>
              <a:rPr lang="en-US" dirty="0" smtClean="0"/>
              <a:t>Paraphrases</a:t>
            </a:r>
          </a:p>
          <a:p>
            <a:r>
              <a:rPr lang="en-US" dirty="0" smtClean="0"/>
              <a:t>Determine inference rule applicability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0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Viewpoint from vector space approaches to sentence similarity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Mitchell &amp; </a:t>
            </a:r>
            <a:r>
              <a:rPr lang="en-US" dirty="0" err="1" smtClean="0"/>
              <a:t>Lapata</a:t>
            </a:r>
            <a:r>
              <a:rPr lang="en-US" dirty="0" smtClean="0"/>
              <a:t>; Clark, </a:t>
            </a:r>
            <a:r>
              <a:rPr lang="en-US" dirty="0" err="1" smtClean="0"/>
              <a:t>Coecke</a:t>
            </a:r>
            <a:r>
              <a:rPr lang="en-US" dirty="0" smtClean="0"/>
              <a:t>, </a:t>
            </a:r>
            <a:r>
              <a:rPr lang="en-US" dirty="0" err="1" smtClean="0"/>
              <a:t>Sadrzadeh</a:t>
            </a:r>
            <a:r>
              <a:rPr lang="en-US" dirty="0" smtClean="0"/>
              <a:t>, </a:t>
            </a:r>
            <a:r>
              <a:rPr lang="en-US" dirty="0" err="1" smtClean="0"/>
              <a:t>Grefenstette</a:t>
            </a:r>
            <a:r>
              <a:rPr lang="en-US" dirty="0" smtClean="0"/>
              <a:t>; </a:t>
            </a:r>
            <a:r>
              <a:rPr lang="en-US" dirty="0" err="1" smtClean="0"/>
              <a:t>Baroni</a:t>
            </a:r>
            <a:r>
              <a:rPr lang="en-US" dirty="0" smtClean="0"/>
              <a:t> &amp; </a:t>
            </a:r>
            <a:r>
              <a:rPr lang="en-US" dirty="0" err="1" smtClean="0"/>
              <a:t>Zamparelli</a:t>
            </a:r>
            <a:r>
              <a:rPr lang="en-US" dirty="0" smtClean="0"/>
              <a:t>, </a:t>
            </a:r>
            <a:r>
              <a:rPr lang="en-US" dirty="0" err="1" smtClean="0"/>
              <a:t>Socher</a:t>
            </a:r>
            <a:r>
              <a:rPr lang="en-US" dirty="0" smtClean="0"/>
              <a:t> et al</a:t>
            </a:r>
          </a:p>
          <a:p>
            <a:r>
              <a:rPr lang="en-US" dirty="0" smtClean="0"/>
              <a:t>Mostly applied to phrase pairs / sentence pairs with same structure</a:t>
            </a:r>
          </a:p>
          <a:p>
            <a:r>
              <a:rPr lang="en-US" dirty="0" smtClean="0"/>
              <a:t>Even </a:t>
            </a:r>
            <a:r>
              <a:rPr lang="en-US" dirty="0" err="1" smtClean="0"/>
              <a:t>Socher</a:t>
            </a:r>
            <a:r>
              <a:rPr lang="en-US" dirty="0" smtClean="0"/>
              <a:t> et al seem to focus on cases with mostly parallel sentence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4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Similarity between sentences of dissimilar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</a:t>
            </a:r>
            <a:r>
              <a:rPr lang="en-US" dirty="0" smtClean="0"/>
              <a:t>entral</a:t>
            </a:r>
            <a:r>
              <a:rPr lang="en-US" dirty="0" smtClean="0"/>
              <a:t>: MWE and alternation detection</a:t>
            </a:r>
          </a:p>
          <a:p>
            <a:r>
              <a:rPr lang="en-US" dirty="0" smtClean="0"/>
              <a:t>lemma-specific paraphrases and MWEs:</a:t>
            </a:r>
            <a:br>
              <a:rPr lang="en-US" dirty="0" smtClean="0"/>
            </a:br>
            <a:r>
              <a:rPr lang="en-US" dirty="0" smtClean="0"/>
              <a:t>covered by automatically induced inference rules</a:t>
            </a:r>
          </a:p>
          <a:p>
            <a:r>
              <a:rPr lang="en-US" dirty="0" smtClean="0"/>
              <a:t>alternations: </a:t>
            </a:r>
          </a:p>
          <a:p>
            <a:pPr lvl="1"/>
            <a:r>
              <a:rPr lang="en-US" dirty="0" err="1" smtClean="0"/>
              <a:t>passivization</a:t>
            </a:r>
            <a:endParaRPr lang="en-US" dirty="0" smtClean="0"/>
          </a:p>
          <a:p>
            <a:pPr lvl="1"/>
            <a:r>
              <a:rPr lang="en-US" dirty="0" smtClean="0"/>
              <a:t>John broke the vase / the vase </a:t>
            </a:r>
            <a:r>
              <a:rPr lang="en-US" dirty="0" smtClean="0"/>
              <a:t>broke</a:t>
            </a:r>
          </a:p>
          <a:p>
            <a:r>
              <a:rPr lang="en-US" dirty="0" smtClean="0"/>
              <a:t>Principled approach: Graph rewriting system to transform sentence structure (Bar-</a:t>
            </a:r>
            <a:r>
              <a:rPr lang="en-US" dirty="0" err="1" smtClean="0"/>
              <a:t>Haim</a:t>
            </a:r>
            <a:r>
              <a:rPr lang="en-US" dirty="0" smtClean="0"/>
              <a:t> et 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90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plug for events and SRL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Central: identifying events &amp; participants about which the sentences speak</a:t>
            </a:r>
          </a:p>
          <a:p>
            <a:r>
              <a:rPr lang="en-US" dirty="0" smtClean="0"/>
              <a:t>Semantically equivalent sentences talk about the same events</a:t>
            </a:r>
            <a:endParaRPr lang="en-US" dirty="0"/>
          </a:p>
          <a:p>
            <a:r>
              <a:rPr lang="en-US" dirty="0" smtClean="0"/>
              <a:t>Hence, SRL, </a:t>
            </a:r>
            <a:r>
              <a:rPr lang="en-US" dirty="0" err="1" smtClean="0"/>
              <a:t>coreference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1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plug for events and SRL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events have been identified:</a:t>
            </a:r>
          </a:p>
          <a:p>
            <a:pPr lvl="1"/>
            <a:r>
              <a:rPr lang="en-US" dirty="0" smtClean="0"/>
              <a:t>time and date expressions</a:t>
            </a:r>
          </a:p>
          <a:p>
            <a:pPr lvl="1"/>
            <a:r>
              <a:rPr lang="en-US" dirty="0" smtClean="0"/>
              <a:t>modals</a:t>
            </a:r>
          </a:p>
          <a:p>
            <a:pPr lvl="1"/>
            <a:r>
              <a:rPr lang="en-US" dirty="0" smtClean="0"/>
              <a:t>negation</a:t>
            </a:r>
          </a:p>
          <a:p>
            <a:pPr lvl="1"/>
            <a:r>
              <a:rPr lang="en-US" dirty="0" smtClean="0"/>
              <a:t>embedded propositions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07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286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Components for a semantic textual similarity system</vt:lpstr>
      <vt:lpstr>Characterizing word meaning  in context</vt:lpstr>
      <vt:lpstr>Characterizing word meaning  in context</vt:lpstr>
      <vt:lpstr>Approaches</vt:lpstr>
      <vt:lpstr>Using contextualized word vectors</vt:lpstr>
      <vt:lpstr>Viewpoint from vector space approaches to sentence similarity </vt:lpstr>
      <vt:lpstr>Similarity between sentences of dissimilar structure</vt:lpstr>
      <vt:lpstr>A plug for events and SRL</vt:lpstr>
      <vt:lpstr>A plug for events and SRL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Sentence similarity ratings: 2 different perspectives</dc:title>
  <dc:creator>Katrin Erk</dc:creator>
  <cp:lastModifiedBy>Katrin Erk</cp:lastModifiedBy>
  <cp:revision>20</cp:revision>
  <dcterms:created xsi:type="dcterms:W3CDTF">2012-03-12T13:37:42Z</dcterms:created>
  <dcterms:modified xsi:type="dcterms:W3CDTF">2012-03-13T13:47:33Z</dcterms:modified>
</cp:coreProperties>
</file>