
<file path=[Content_Types].xml><?xml version="1.0" encoding="utf-8"?>
<Types xmlns="http://schemas.openxmlformats.org/package/2006/content-types">
  <Override PartName="/ppt/tags/tag1.xml" ContentType="application/vnd.openxmlformats-officedocument.presentationml.tags+xml"/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sldIdLst>
    <p:sldId id="276" r:id="rId2"/>
    <p:sldId id="286" r:id="rId3"/>
    <p:sldId id="287" r:id="rId4"/>
    <p:sldId id="285" r:id="rId5"/>
    <p:sldId id="28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6497" autoAdjust="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8B9F1-D897-4349-BC1F-7D47C9045C5F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ACAC8-9FD1-E04F-8AA7-DAF46AC35E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61218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74602-96EB-44D9-B445-76BEE7F4CE37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33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33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D3793A9-8017-4325-B33F-D148FA587AAD}" type="slidenum">
              <a:rPr lang="en-US" sz="1200"/>
              <a:pPr algn="r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62453E-675A-4D62-93E9-BF6F1E185707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469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1469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432" tIns="45716" rIns="91432" bIns="45716"/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34" charset="0"/>
                <a:cs typeface="Arial" pitchFamily="34" charset="0"/>
              </a:rPr>
              <a:t>Here we see the same question, the same parse, but on the other side we see that there exists a passage containing the RIGHT answer BUT with only one key word in common.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</a:pPr>
            <a:r>
              <a:rPr lang="en-US" i="1" smtClean="0">
                <a:latin typeface="Arial" pitchFamily="34" charset="0"/>
                <a:cs typeface="Arial" pitchFamily="34" charset="0"/>
              </a:rPr>
              <a:t>&lt;read the green passage&gt;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34" charset="0"/>
                <a:cs typeface="Arial" pitchFamily="34" charset="0"/>
              </a:rPr>
              <a:t>The system must consider in parallel and in detail a huge amount of content just to get a SHOT at this evidence and then must find and weigh the right inferences that will allow it to match and score with an accurate confidence, for example  in this case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</a:pPr>
            <a:r>
              <a:rPr lang="en-US" i="1" smtClean="0">
                <a:latin typeface="Arial" pitchFamily="34" charset="0"/>
                <a:cs typeface="Arial" pitchFamily="34" charset="0"/>
              </a:rPr>
              <a:t>&lt;click&gt;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34" charset="0"/>
                <a:cs typeface="Arial" pitchFamily="34" charset="0"/>
              </a:rPr>
              <a:t>Date Math, Statistical Paraphrasing and Geospatial reasoning.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34" charset="0"/>
                <a:cs typeface="Arial" pitchFamily="34" charset="0"/>
              </a:rPr>
              <a:t>And its still not 100% certain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34" charset="0"/>
                <a:cs typeface="Arial" pitchFamily="34" charset="0"/>
              </a:rPr>
              <a:t>What if, for example, the passage said  “considered landing in” rather than “landed in” or what if there was just a preponderance of weaker evidence for another answer.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latin typeface="Arial" pitchFamily="34" charset="0"/>
                <a:cs typeface="Arial" pitchFamily="34" charset="0"/>
              </a:rPr>
              <a:t>Question Answering Technology tries to understand what the user is  really asking for and to deliver precise and correct responses. But Natural language is hard.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latin typeface="Arial" pitchFamily="34" charset="0"/>
                <a:cs typeface="Arial" pitchFamily="34" charset="0"/>
              </a:rPr>
              <a:t> 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i="1" smtClean="0">
                <a:latin typeface="Arial" pitchFamily="34" charset="0"/>
                <a:cs typeface="Arial" pitchFamily="34" charset="0"/>
              </a:rPr>
              <a:t>Meaning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can be expressed in so many different ways and to achieve high levels of precision and confidence you must consider much more information and analyze it much more deeply.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latin typeface="Arial" pitchFamily="34" charset="0"/>
                <a:cs typeface="Arial" pitchFamily="34" charset="0"/>
              </a:rPr>
              <a:t> 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34" charset="0"/>
                <a:cs typeface="Arial" pitchFamily="34" charset="0"/>
              </a:rPr>
              <a:t>We is needed is a radically different approach that explores many different plaussive interpretations in parallel and collects and evaluates all sorts of evidence in support or in refutation of those possibilities.</a:t>
            </a:r>
          </a:p>
        </p:txBody>
      </p:sp>
      <p:sp>
        <p:nvSpPr>
          <p:cNvPr id="11469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 defTabSz="865188"/>
            <a:fld id="{D61EE67D-9811-43AD-B95B-050A6FEDBF8B}" type="slidenum">
              <a:rPr lang="en-US" sz="1200">
                <a:latin typeface="Calibri" pitchFamily="34" charset="0"/>
              </a:rPr>
              <a:pPr algn="r" defTabSz="865188"/>
              <a:t>3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60E3-DDEB-D646-9F27-CA62923CEB51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7A2B-26E6-FB4B-B5F9-14287C7D04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28982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60E3-DDEB-D646-9F27-CA62923CEB51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7A2B-26E6-FB4B-B5F9-14287C7D04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6183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60E3-DDEB-D646-9F27-CA62923CEB51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7A2B-26E6-FB4B-B5F9-14287C7D04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83727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GettyImages_82301734_cover.jpg"/>
          <p:cNvPicPr preferRelativeResize="0"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050" y="3665538"/>
            <a:ext cx="8593138" cy="222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8"/>
          <p:cNvGrpSpPr>
            <a:grpSpLocks/>
          </p:cNvGrpSpPr>
          <p:nvPr userDrawn="1"/>
        </p:nvGrpSpPr>
        <p:grpSpPr bwMode="auto">
          <a:xfrm>
            <a:off x="273050" y="3665538"/>
            <a:ext cx="8594725" cy="2233612"/>
            <a:chOff x="160" y="2308"/>
            <a:chExt cx="5437" cy="1399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160" y="2308"/>
              <a:ext cx="858" cy="288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160" y="2862"/>
              <a:ext cx="858" cy="289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160" y="3419"/>
              <a:ext cx="269" cy="288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4739" y="2308"/>
              <a:ext cx="858" cy="288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739" y="2862"/>
              <a:ext cx="858" cy="289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5328" y="3419"/>
              <a:ext cx="269" cy="288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1305" y="2308"/>
              <a:ext cx="286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2880" y="288"/>
                </a:cxn>
                <a:cxn ang="0">
                  <a:pos x="2838" y="256"/>
                </a:cxn>
                <a:cxn ang="0">
                  <a:pos x="2660" y="134"/>
                </a:cxn>
                <a:cxn ang="0">
                  <a:pos x="2430" y="46"/>
                </a:cxn>
                <a:cxn ang="0">
                  <a:pos x="2230" y="10"/>
                </a:cxn>
                <a:cxn ang="0">
                  <a:pos x="2112" y="0"/>
                </a:cxn>
                <a:cxn ang="0">
                  <a:pos x="0" y="0"/>
                </a:cxn>
              </a:cxnLst>
              <a:rect l="0" t="0" r="r" b="b"/>
              <a:pathLst>
                <a:path w="2880" h="288">
                  <a:moveTo>
                    <a:pt x="0" y="0"/>
                  </a:moveTo>
                  <a:lnTo>
                    <a:pt x="0" y="288"/>
                  </a:lnTo>
                  <a:lnTo>
                    <a:pt x="2880" y="288"/>
                  </a:lnTo>
                  <a:lnTo>
                    <a:pt x="2838" y="256"/>
                  </a:lnTo>
                  <a:cubicBezTo>
                    <a:pt x="2838" y="256"/>
                    <a:pt x="2728" y="169"/>
                    <a:pt x="2660" y="134"/>
                  </a:cubicBezTo>
                  <a:cubicBezTo>
                    <a:pt x="2592" y="99"/>
                    <a:pt x="2502" y="67"/>
                    <a:pt x="2430" y="46"/>
                  </a:cubicBezTo>
                  <a:cubicBezTo>
                    <a:pt x="2358" y="25"/>
                    <a:pt x="2283" y="18"/>
                    <a:pt x="2230" y="10"/>
                  </a:cubicBezTo>
                  <a:lnTo>
                    <a:pt x="21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49001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1305" y="2862"/>
              <a:ext cx="3174" cy="2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3194" y="290"/>
                </a:cxn>
                <a:cxn ang="0">
                  <a:pos x="3188" y="256"/>
                </a:cxn>
                <a:cxn ang="0">
                  <a:pos x="3160" y="146"/>
                </a:cxn>
                <a:cxn ang="0">
                  <a:pos x="3118" y="34"/>
                </a:cxn>
                <a:cxn ang="0">
                  <a:pos x="3102" y="2"/>
                </a:cxn>
                <a:cxn ang="0">
                  <a:pos x="0" y="0"/>
                </a:cxn>
              </a:cxnLst>
              <a:rect l="0" t="0" r="r" b="b"/>
              <a:pathLst>
                <a:path w="3194" h="290">
                  <a:moveTo>
                    <a:pt x="0" y="0"/>
                  </a:moveTo>
                  <a:lnTo>
                    <a:pt x="0" y="288"/>
                  </a:lnTo>
                  <a:lnTo>
                    <a:pt x="3194" y="290"/>
                  </a:lnTo>
                  <a:lnTo>
                    <a:pt x="3188" y="256"/>
                  </a:lnTo>
                  <a:cubicBezTo>
                    <a:pt x="3182" y="232"/>
                    <a:pt x="3172" y="183"/>
                    <a:pt x="3160" y="146"/>
                  </a:cubicBezTo>
                  <a:cubicBezTo>
                    <a:pt x="3146" y="103"/>
                    <a:pt x="3128" y="58"/>
                    <a:pt x="3118" y="34"/>
                  </a:cubicBezTo>
                  <a:lnTo>
                    <a:pt x="310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49001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3595" y="3417"/>
              <a:ext cx="920" cy="290"/>
            </a:xfrm>
            <a:custGeom>
              <a:avLst/>
              <a:gdLst/>
              <a:ahLst/>
              <a:cxnLst>
                <a:cxn ang="0">
                  <a:pos x="0" y="290"/>
                </a:cxn>
                <a:cxn ang="0">
                  <a:pos x="0" y="2"/>
                </a:cxn>
                <a:cxn ang="0">
                  <a:pos x="3194" y="0"/>
                </a:cxn>
                <a:cxn ang="0">
                  <a:pos x="3176" y="156"/>
                </a:cxn>
                <a:cxn ang="0">
                  <a:pos x="3150" y="254"/>
                </a:cxn>
                <a:cxn ang="0">
                  <a:pos x="3140" y="290"/>
                </a:cxn>
                <a:cxn ang="0">
                  <a:pos x="0" y="290"/>
                </a:cxn>
              </a:cxnLst>
              <a:rect l="0" t="0" r="r" b="b"/>
              <a:pathLst>
                <a:path w="3194" h="290">
                  <a:moveTo>
                    <a:pt x="0" y="290"/>
                  </a:moveTo>
                  <a:lnTo>
                    <a:pt x="0" y="2"/>
                  </a:lnTo>
                  <a:lnTo>
                    <a:pt x="3194" y="0"/>
                  </a:lnTo>
                  <a:lnTo>
                    <a:pt x="3176" y="156"/>
                  </a:lnTo>
                  <a:cubicBezTo>
                    <a:pt x="3169" y="198"/>
                    <a:pt x="3162" y="232"/>
                    <a:pt x="3150" y="254"/>
                  </a:cubicBezTo>
                  <a:lnTo>
                    <a:pt x="3140" y="290"/>
                  </a:lnTo>
                  <a:lnTo>
                    <a:pt x="0" y="290"/>
                  </a:lnTo>
                  <a:close/>
                </a:path>
              </a:pathLst>
            </a:custGeom>
            <a:solidFill>
              <a:schemeClr val="bg1">
                <a:alpha val="49001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877" y="3419"/>
              <a:ext cx="858" cy="288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9700" y="1417638"/>
            <a:ext cx="8729663" cy="2011362"/>
          </a:xfrm>
        </p:spPr>
        <p:txBody>
          <a:bodyPr anchor="b"/>
          <a:lstStyle>
            <a:lvl1pPr>
              <a:lnSpc>
                <a:spcPct val="95000"/>
              </a:lnSpc>
              <a:defRPr sz="3500">
                <a:solidFill>
                  <a:schemeClr val="tx1"/>
                </a:solidFill>
              </a:defRPr>
            </a:lvl1pPr>
          </a:lstStyle>
          <a:p>
            <a:r>
              <a:rPr lang="en-US" altLang="ja-JP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5885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60E3-DDEB-D646-9F27-CA62923CEB51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7A2B-26E6-FB4B-B5F9-14287C7D04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19930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60E3-DDEB-D646-9F27-CA62923CEB51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7A2B-26E6-FB4B-B5F9-14287C7D04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6078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60E3-DDEB-D646-9F27-CA62923CEB51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7A2B-26E6-FB4B-B5F9-14287C7D04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75325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60E3-DDEB-D646-9F27-CA62923CEB51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7A2B-26E6-FB4B-B5F9-14287C7D04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9756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60E3-DDEB-D646-9F27-CA62923CEB51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7A2B-26E6-FB4B-B5F9-14287C7D04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856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60E3-DDEB-D646-9F27-CA62923CEB51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7A2B-26E6-FB4B-B5F9-14287C7D04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186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60E3-DDEB-D646-9F27-CA62923CEB51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7A2B-26E6-FB4B-B5F9-14287C7D04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30201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60E3-DDEB-D646-9F27-CA62923CEB51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7A2B-26E6-FB4B-B5F9-14287C7D04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691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D60E3-DDEB-D646-9F27-CA62923CEB51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F7A2B-26E6-FB4B-B5F9-14287C7D04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81266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22" Type="http://schemas.openxmlformats.org/officeDocument/2006/relationships/image" Target="../media/image22.png"/><Relationship Id="rId23" Type="http://schemas.openxmlformats.org/officeDocument/2006/relationships/image" Target="../media/image23.png"/><Relationship Id="rId24" Type="http://schemas.openxmlformats.org/officeDocument/2006/relationships/image" Target="../media/image24.png"/><Relationship Id="rId25" Type="http://schemas.openxmlformats.org/officeDocument/2006/relationships/image" Target="../media/image25.png"/><Relationship Id="rId26" Type="http://schemas.openxmlformats.org/officeDocument/2006/relationships/image" Target="../media/image26.png"/><Relationship Id="rId27" Type="http://schemas.openxmlformats.org/officeDocument/2006/relationships/image" Target="../media/image27.png"/><Relationship Id="rId28" Type="http://schemas.openxmlformats.org/officeDocument/2006/relationships/image" Target="../media/image28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30" Type="http://schemas.openxmlformats.org/officeDocument/2006/relationships/image" Target="../media/image30.png"/><Relationship Id="rId31" Type="http://schemas.openxmlformats.org/officeDocument/2006/relationships/image" Target="../media/image31.png"/><Relationship Id="rId32" Type="http://schemas.openxmlformats.org/officeDocument/2006/relationships/image" Target="../media/image32.png"/><Relationship Id="rId9" Type="http://schemas.openxmlformats.org/officeDocument/2006/relationships/image" Target="../media/image9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33" Type="http://schemas.openxmlformats.org/officeDocument/2006/relationships/image" Target="../media/image33.png"/><Relationship Id="rId34" Type="http://schemas.openxmlformats.org/officeDocument/2006/relationships/image" Target="../media/image34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101" Type="http://schemas.openxmlformats.org/officeDocument/2006/relationships/image" Target="../media/image132.png"/><Relationship Id="rId102" Type="http://schemas.openxmlformats.org/officeDocument/2006/relationships/image" Target="../media/image133.png"/><Relationship Id="rId103" Type="http://schemas.openxmlformats.org/officeDocument/2006/relationships/image" Target="../media/image134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2.xml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image" Target="../media/image37.png"/><Relationship Id="rId7" Type="http://schemas.openxmlformats.org/officeDocument/2006/relationships/image" Target="../media/image38.png"/><Relationship Id="rId8" Type="http://schemas.openxmlformats.org/officeDocument/2006/relationships/image" Target="../media/image39.png"/><Relationship Id="rId9" Type="http://schemas.openxmlformats.org/officeDocument/2006/relationships/image" Target="../media/image40.png"/><Relationship Id="rId10" Type="http://schemas.openxmlformats.org/officeDocument/2006/relationships/image" Target="../media/image41.png"/><Relationship Id="rId11" Type="http://schemas.openxmlformats.org/officeDocument/2006/relationships/image" Target="../media/image42.png"/><Relationship Id="rId12" Type="http://schemas.openxmlformats.org/officeDocument/2006/relationships/image" Target="../media/image43.png"/><Relationship Id="rId13" Type="http://schemas.openxmlformats.org/officeDocument/2006/relationships/image" Target="../media/image44.png"/><Relationship Id="rId14" Type="http://schemas.openxmlformats.org/officeDocument/2006/relationships/image" Target="../media/image45.png"/><Relationship Id="rId15" Type="http://schemas.openxmlformats.org/officeDocument/2006/relationships/image" Target="../media/image46.png"/><Relationship Id="rId16" Type="http://schemas.openxmlformats.org/officeDocument/2006/relationships/image" Target="../media/image47.png"/><Relationship Id="rId17" Type="http://schemas.openxmlformats.org/officeDocument/2006/relationships/image" Target="../media/image48.png"/><Relationship Id="rId18" Type="http://schemas.openxmlformats.org/officeDocument/2006/relationships/image" Target="../media/image49.png"/><Relationship Id="rId19" Type="http://schemas.openxmlformats.org/officeDocument/2006/relationships/image" Target="../media/image50.png"/><Relationship Id="rId30" Type="http://schemas.openxmlformats.org/officeDocument/2006/relationships/image" Target="../media/image61.png"/><Relationship Id="rId31" Type="http://schemas.openxmlformats.org/officeDocument/2006/relationships/image" Target="../media/image62.png"/><Relationship Id="rId32" Type="http://schemas.openxmlformats.org/officeDocument/2006/relationships/image" Target="../media/image63.png"/><Relationship Id="rId33" Type="http://schemas.openxmlformats.org/officeDocument/2006/relationships/image" Target="../media/image64.png"/><Relationship Id="rId34" Type="http://schemas.openxmlformats.org/officeDocument/2006/relationships/image" Target="../media/image65.png"/><Relationship Id="rId35" Type="http://schemas.openxmlformats.org/officeDocument/2006/relationships/image" Target="../media/image66.png"/><Relationship Id="rId36" Type="http://schemas.openxmlformats.org/officeDocument/2006/relationships/image" Target="../media/image67.png"/><Relationship Id="rId37" Type="http://schemas.openxmlformats.org/officeDocument/2006/relationships/image" Target="../media/image68.png"/><Relationship Id="rId38" Type="http://schemas.openxmlformats.org/officeDocument/2006/relationships/image" Target="../media/image69.png"/><Relationship Id="rId39" Type="http://schemas.openxmlformats.org/officeDocument/2006/relationships/image" Target="../media/image70.png"/><Relationship Id="rId50" Type="http://schemas.openxmlformats.org/officeDocument/2006/relationships/image" Target="../media/image81.png"/><Relationship Id="rId51" Type="http://schemas.openxmlformats.org/officeDocument/2006/relationships/image" Target="../media/image82.png"/><Relationship Id="rId52" Type="http://schemas.openxmlformats.org/officeDocument/2006/relationships/image" Target="../media/image83.png"/><Relationship Id="rId53" Type="http://schemas.openxmlformats.org/officeDocument/2006/relationships/image" Target="../media/image84.png"/><Relationship Id="rId54" Type="http://schemas.openxmlformats.org/officeDocument/2006/relationships/image" Target="../media/image85.png"/><Relationship Id="rId55" Type="http://schemas.openxmlformats.org/officeDocument/2006/relationships/image" Target="../media/image86.png"/><Relationship Id="rId56" Type="http://schemas.openxmlformats.org/officeDocument/2006/relationships/image" Target="../media/image87.png"/><Relationship Id="rId57" Type="http://schemas.openxmlformats.org/officeDocument/2006/relationships/image" Target="../media/image88.png"/><Relationship Id="rId58" Type="http://schemas.openxmlformats.org/officeDocument/2006/relationships/image" Target="../media/image89.png"/><Relationship Id="rId59" Type="http://schemas.openxmlformats.org/officeDocument/2006/relationships/image" Target="../media/image90.png"/><Relationship Id="rId70" Type="http://schemas.openxmlformats.org/officeDocument/2006/relationships/image" Target="../media/image101.png"/><Relationship Id="rId71" Type="http://schemas.openxmlformats.org/officeDocument/2006/relationships/image" Target="../media/image102.png"/><Relationship Id="rId72" Type="http://schemas.openxmlformats.org/officeDocument/2006/relationships/image" Target="../media/image103.png"/><Relationship Id="rId73" Type="http://schemas.openxmlformats.org/officeDocument/2006/relationships/image" Target="../media/image104.png"/><Relationship Id="rId74" Type="http://schemas.openxmlformats.org/officeDocument/2006/relationships/image" Target="../media/image105.png"/><Relationship Id="rId75" Type="http://schemas.openxmlformats.org/officeDocument/2006/relationships/image" Target="../media/image106.png"/><Relationship Id="rId76" Type="http://schemas.openxmlformats.org/officeDocument/2006/relationships/image" Target="../media/image107.png"/><Relationship Id="rId77" Type="http://schemas.openxmlformats.org/officeDocument/2006/relationships/image" Target="../media/image108.png"/><Relationship Id="rId78" Type="http://schemas.openxmlformats.org/officeDocument/2006/relationships/image" Target="../media/image109.png"/><Relationship Id="rId79" Type="http://schemas.openxmlformats.org/officeDocument/2006/relationships/image" Target="../media/image110.png"/><Relationship Id="rId90" Type="http://schemas.openxmlformats.org/officeDocument/2006/relationships/image" Target="../media/image121.png"/><Relationship Id="rId91" Type="http://schemas.openxmlformats.org/officeDocument/2006/relationships/image" Target="../media/image122.png"/><Relationship Id="rId92" Type="http://schemas.openxmlformats.org/officeDocument/2006/relationships/image" Target="../media/image123.png"/><Relationship Id="rId93" Type="http://schemas.openxmlformats.org/officeDocument/2006/relationships/image" Target="../media/image124.png"/><Relationship Id="rId94" Type="http://schemas.openxmlformats.org/officeDocument/2006/relationships/image" Target="../media/image125.png"/><Relationship Id="rId95" Type="http://schemas.openxmlformats.org/officeDocument/2006/relationships/image" Target="../media/image126.png"/><Relationship Id="rId96" Type="http://schemas.openxmlformats.org/officeDocument/2006/relationships/image" Target="../media/image127.png"/><Relationship Id="rId97" Type="http://schemas.openxmlformats.org/officeDocument/2006/relationships/image" Target="../media/image128.png"/><Relationship Id="rId98" Type="http://schemas.openxmlformats.org/officeDocument/2006/relationships/image" Target="../media/image129.png"/><Relationship Id="rId99" Type="http://schemas.openxmlformats.org/officeDocument/2006/relationships/image" Target="../media/image130.png"/><Relationship Id="rId20" Type="http://schemas.openxmlformats.org/officeDocument/2006/relationships/image" Target="../media/image51.png"/><Relationship Id="rId21" Type="http://schemas.openxmlformats.org/officeDocument/2006/relationships/image" Target="../media/image52.png"/><Relationship Id="rId22" Type="http://schemas.openxmlformats.org/officeDocument/2006/relationships/image" Target="../media/image53.png"/><Relationship Id="rId23" Type="http://schemas.openxmlformats.org/officeDocument/2006/relationships/image" Target="../media/image54.png"/><Relationship Id="rId24" Type="http://schemas.openxmlformats.org/officeDocument/2006/relationships/image" Target="../media/image55.png"/><Relationship Id="rId25" Type="http://schemas.openxmlformats.org/officeDocument/2006/relationships/image" Target="../media/image56.png"/><Relationship Id="rId26" Type="http://schemas.openxmlformats.org/officeDocument/2006/relationships/image" Target="../media/image57.png"/><Relationship Id="rId27" Type="http://schemas.openxmlformats.org/officeDocument/2006/relationships/image" Target="../media/image58.png"/><Relationship Id="rId28" Type="http://schemas.openxmlformats.org/officeDocument/2006/relationships/image" Target="../media/image59.png"/><Relationship Id="rId29" Type="http://schemas.openxmlformats.org/officeDocument/2006/relationships/image" Target="../media/image60.png"/><Relationship Id="rId40" Type="http://schemas.openxmlformats.org/officeDocument/2006/relationships/image" Target="../media/image71.png"/><Relationship Id="rId41" Type="http://schemas.openxmlformats.org/officeDocument/2006/relationships/image" Target="../media/image72.png"/><Relationship Id="rId42" Type="http://schemas.openxmlformats.org/officeDocument/2006/relationships/image" Target="../media/image73.png"/><Relationship Id="rId43" Type="http://schemas.openxmlformats.org/officeDocument/2006/relationships/image" Target="../media/image74.png"/><Relationship Id="rId44" Type="http://schemas.openxmlformats.org/officeDocument/2006/relationships/image" Target="../media/image75.png"/><Relationship Id="rId45" Type="http://schemas.openxmlformats.org/officeDocument/2006/relationships/image" Target="../media/image76.png"/><Relationship Id="rId46" Type="http://schemas.openxmlformats.org/officeDocument/2006/relationships/image" Target="../media/image77.png"/><Relationship Id="rId47" Type="http://schemas.openxmlformats.org/officeDocument/2006/relationships/image" Target="../media/image78.png"/><Relationship Id="rId48" Type="http://schemas.openxmlformats.org/officeDocument/2006/relationships/image" Target="../media/image79.png"/><Relationship Id="rId49" Type="http://schemas.openxmlformats.org/officeDocument/2006/relationships/image" Target="../media/image80.png"/><Relationship Id="rId60" Type="http://schemas.openxmlformats.org/officeDocument/2006/relationships/image" Target="../media/image91.png"/><Relationship Id="rId61" Type="http://schemas.openxmlformats.org/officeDocument/2006/relationships/image" Target="../media/image92.png"/><Relationship Id="rId62" Type="http://schemas.openxmlformats.org/officeDocument/2006/relationships/image" Target="../media/image93.png"/><Relationship Id="rId63" Type="http://schemas.openxmlformats.org/officeDocument/2006/relationships/image" Target="../media/image94.png"/><Relationship Id="rId64" Type="http://schemas.openxmlformats.org/officeDocument/2006/relationships/image" Target="../media/image95.png"/><Relationship Id="rId65" Type="http://schemas.openxmlformats.org/officeDocument/2006/relationships/image" Target="../media/image96.png"/><Relationship Id="rId66" Type="http://schemas.openxmlformats.org/officeDocument/2006/relationships/image" Target="../media/image97.png"/><Relationship Id="rId67" Type="http://schemas.openxmlformats.org/officeDocument/2006/relationships/image" Target="../media/image98.png"/><Relationship Id="rId68" Type="http://schemas.openxmlformats.org/officeDocument/2006/relationships/image" Target="../media/image99.png"/><Relationship Id="rId69" Type="http://schemas.openxmlformats.org/officeDocument/2006/relationships/image" Target="../media/image100.png"/><Relationship Id="rId100" Type="http://schemas.openxmlformats.org/officeDocument/2006/relationships/image" Target="../media/image131.png"/><Relationship Id="rId80" Type="http://schemas.openxmlformats.org/officeDocument/2006/relationships/image" Target="../media/image111.png"/><Relationship Id="rId81" Type="http://schemas.openxmlformats.org/officeDocument/2006/relationships/image" Target="../media/image112.png"/><Relationship Id="rId82" Type="http://schemas.openxmlformats.org/officeDocument/2006/relationships/image" Target="../media/image113.png"/><Relationship Id="rId83" Type="http://schemas.openxmlformats.org/officeDocument/2006/relationships/image" Target="../media/image114.png"/><Relationship Id="rId84" Type="http://schemas.openxmlformats.org/officeDocument/2006/relationships/image" Target="../media/image115.png"/><Relationship Id="rId85" Type="http://schemas.openxmlformats.org/officeDocument/2006/relationships/image" Target="../media/image116.png"/><Relationship Id="rId86" Type="http://schemas.openxmlformats.org/officeDocument/2006/relationships/image" Target="../media/image117.png"/><Relationship Id="rId87" Type="http://schemas.openxmlformats.org/officeDocument/2006/relationships/image" Target="../media/image118.png"/><Relationship Id="rId88" Type="http://schemas.openxmlformats.org/officeDocument/2006/relationships/image" Target="../media/image119.png"/><Relationship Id="rId89" Type="http://schemas.openxmlformats.org/officeDocument/2006/relationships/image" Target="../media/image1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png"/><Relationship Id="rId4" Type="http://schemas.openxmlformats.org/officeDocument/2006/relationships/image" Target="../media/image13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ima.apache.org/index.html" TargetMode="Externa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hyperlink" Target="http://uima.apache.org/sandbox.html%23uima-addons-annotators" TargetMode="External"/><Relationship Id="rId12" Type="http://schemas.openxmlformats.org/officeDocument/2006/relationships/hyperlink" Target="http://uima.lti.cs.cmu.edu:8080/UCR/BrowseLibraryAction.do" TargetMode="External"/><Relationship Id="rId13" Type="http://schemas.openxmlformats.org/officeDocument/2006/relationships/hyperlink" Target="https://www.julielab.de/Resources/Software/NLP+Tools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ima.apache.org/index.html" TargetMode="External"/><Relationship Id="rId3" Type="http://schemas.openxmlformats.org/officeDocument/2006/relationships/hyperlink" Target="http://uima.apache.org/d/uimaj-2.4.0/overview_and_setup.html%23ugr.ovv.conceptual.aes_annotators_and_analysis_results" TargetMode="External"/><Relationship Id="rId4" Type="http://schemas.openxmlformats.org/officeDocument/2006/relationships/hyperlink" Target="http://uima.apache.org/d/uimaj-2.4.0/overview_and_setup.html%23ugr.ovv.conceptual.aggregate_analysis_engines" TargetMode="External"/><Relationship Id="rId5" Type="http://schemas.openxmlformats.org/officeDocument/2006/relationships/hyperlink" Target="http://uima.apache.org/d/uimaj-2.4.0/overview_and_setup.html%23ugr.ovv.conceptual.multimodal_processing" TargetMode="External"/><Relationship Id="rId6" Type="http://schemas.openxmlformats.org/officeDocument/2006/relationships/hyperlink" Target="http://uima.apache.org/d/uimaj-2.4.0/tutorials_and_users_guides.html%23ugr.tug.aas" TargetMode="External"/><Relationship Id="rId7" Type="http://schemas.openxmlformats.org/officeDocument/2006/relationships/hyperlink" Target="http://uima.apache.org/d/uimaj-2.4.0/overview_and_setup.html%23ugr.ovv.conceptual.graduating_to_collection_processing" TargetMode="External"/><Relationship Id="rId8" Type="http://schemas.openxmlformats.org/officeDocument/2006/relationships/hyperlink" Target="http://uima.apache.org/doc-uimaas-what.html" TargetMode="External"/><Relationship Id="rId9" Type="http://schemas.openxmlformats.org/officeDocument/2006/relationships/hyperlink" Target="http://uima.apache.org/d/uimaj-2.3.1/tools.html%23cvd.toolsMenu" TargetMode="External"/><Relationship Id="rId10" Type="http://schemas.openxmlformats.org/officeDocument/2006/relationships/hyperlink" Target="http://uima.apache.org/external-resource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9538" y="1448900"/>
            <a:ext cx="8729662" cy="608500"/>
          </a:xfrm>
        </p:spPr>
        <p:txBody>
          <a:bodyPr>
            <a:normAutofit/>
          </a:bodyPr>
          <a:lstStyle/>
          <a:p>
            <a:r>
              <a:rPr lang="en-US" b="1" dirty="0" smtClean="0"/>
              <a:t>UIMA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799" y="2613267"/>
            <a:ext cx="4775403" cy="968133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David Gondek</a:t>
            </a:r>
          </a:p>
          <a:p>
            <a:pPr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Knowledge Capture and Learning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85000"/>
              </a:lnSpc>
              <a:buFont typeface="Wingdings" pitchFamily="2" charset="2"/>
              <a:buNone/>
              <a:defRPr/>
            </a:pPr>
            <a:r>
              <a:rPr lang="en-US" sz="1800" dirty="0" err="1" smtClean="0">
                <a:solidFill>
                  <a:schemeClr val="accent2">
                    <a:lumMod val="75000"/>
                  </a:schemeClr>
                </a:solidFill>
              </a:rPr>
              <a:t>DeepQA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Team @ IBM Research</a:t>
            </a:r>
          </a:p>
        </p:txBody>
      </p:sp>
      <p:sp>
        <p:nvSpPr>
          <p:cNvPr id="61444" name="TextBox 4"/>
          <p:cNvSpPr txBox="1">
            <a:spLocks noChangeArrowheads="1"/>
          </p:cNvSpPr>
          <p:nvPr/>
        </p:nvSpPr>
        <p:spPr bwMode="auto">
          <a:xfrm>
            <a:off x="304800" y="6096000"/>
            <a:ext cx="1846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	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5961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444431" y="80924"/>
            <a:ext cx="8229600" cy="670586"/>
          </a:xfrm>
        </p:spPr>
        <p:txBody>
          <a:bodyPr>
            <a:normAutofit fontScale="90000"/>
          </a:bodyPr>
          <a:lstStyle/>
          <a:p>
            <a:pPr algn="l"/>
            <a:r>
              <a:rPr lang="en-US" i="1" dirty="0" smtClean="0">
                <a:latin typeface="Arial" charset="0"/>
                <a:ea typeface="Arial Unicode MS" charset="0"/>
              </a:rPr>
              <a:t>Deep QA Architecture</a:t>
            </a:r>
            <a:endParaRPr lang="en-US" i="1" dirty="0">
              <a:latin typeface="Arial" charset="0"/>
              <a:ea typeface="Arial Unicode MS" charset="0"/>
            </a:endParaRPr>
          </a:p>
        </p:txBody>
      </p:sp>
      <p:sp>
        <p:nvSpPr>
          <p:cNvPr id="166917" name="AutoShape 5"/>
          <p:cNvSpPr>
            <a:spLocks noChangeArrowheads="1"/>
          </p:cNvSpPr>
          <p:nvPr/>
        </p:nvSpPr>
        <p:spPr bwMode="auto">
          <a:xfrm>
            <a:off x="135355" y="876261"/>
            <a:ext cx="2651125" cy="1307174"/>
          </a:xfrm>
          <a:prstGeom prst="roundRect">
            <a:avLst>
              <a:gd name="adj" fmla="val 16667"/>
            </a:avLst>
          </a:prstGeom>
          <a:solidFill>
            <a:srgbClr val="3333FF"/>
          </a:solidFill>
          <a:ln>
            <a:noFill/>
          </a:ln>
          <a:effectLst>
            <a:outerShdw blurRad="63500" sx="102000" sy="102000" algn="ctr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tIns="0" bIns="0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In 1894 C.W. Post created his warm cereal drink </a:t>
            </a:r>
            <a:r>
              <a:rPr lang="en-US" sz="1600" b="1" dirty="0" err="1">
                <a:solidFill>
                  <a:schemeClr val="bg1"/>
                </a:solidFill>
              </a:rPr>
              <a:t>Postum</a:t>
            </a:r>
            <a:r>
              <a:rPr lang="en-US" sz="1600" b="1" dirty="0">
                <a:solidFill>
                  <a:schemeClr val="bg1"/>
                </a:solidFill>
              </a:rPr>
              <a:t> in this Michigan city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6" name="Group 145"/>
          <p:cNvGrpSpPr>
            <a:grpSpLocks/>
          </p:cNvGrpSpPr>
          <p:nvPr/>
        </p:nvGrpSpPr>
        <p:grpSpPr bwMode="auto">
          <a:xfrm>
            <a:off x="435905" y="833658"/>
            <a:ext cx="7405688" cy="4710124"/>
            <a:chOff x="323" y="1270"/>
            <a:chExt cx="4665" cy="2967"/>
          </a:xfrm>
        </p:grpSpPr>
        <p:cxnSp>
          <p:nvCxnSpPr>
            <p:cNvPr id="6299" name="AutoShape 155"/>
            <p:cNvCxnSpPr>
              <a:cxnSpLocks noChangeShapeType="1"/>
              <a:stCxn id="66967" idx="2"/>
              <a:endCxn id="6292" idx="0"/>
            </p:cNvCxnSpPr>
            <p:nvPr/>
          </p:nvCxnSpPr>
          <p:spPr bwMode="auto">
            <a:xfrm rot="5400000">
              <a:off x="2292" y="-171"/>
              <a:ext cx="1255" cy="4137"/>
            </a:xfrm>
            <a:prstGeom prst="bentConnector3">
              <a:avLst>
                <a:gd name="adj1" fmla="val 8297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290" name="Text Box 146"/>
            <p:cNvSpPr txBox="1">
              <a:spLocks noChangeArrowheads="1"/>
            </p:cNvSpPr>
            <p:nvPr/>
          </p:nvSpPr>
          <p:spPr bwMode="auto">
            <a:xfrm>
              <a:off x="323" y="2717"/>
              <a:ext cx="1056" cy="17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200" dirty="0" smtClean="0">
                  <a:latin typeface="Tahoma" charset="0"/>
                  <a:cs typeface="Times New Roman" charset="0"/>
                </a:rPr>
                <a:t>1985</a:t>
              </a:r>
              <a:endParaRPr lang="en-US" sz="1200" dirty="0">
                <a:latin typeface="Tahoma" charset="0"/>
                <a:cs typeface="Times New Roman" charset="0"/>
              </a:endParaRPr>
            </a:p>
          </p:txBody>
        </p:sp>
        <p:sp>
          <p:nvSpPr>
            <p:cNvPr id="6291" name="Text Box 147"/>
            <p:cNvSpPr txBox="1">
              <a:spLocks noChangeArrowheads="1"/>
            </p:cNvSpPr>
            <p:nvPr/>
          </p:nvSpPr>
          <p:spPr bwMode="auto">
            <a:xfrm>
              <a:off x="323" y="2909"/>
              <a:ext cx="1056" cy="34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200" dirty="0" smtClean="0"/>
                <a:t>Post </a:t>
              </a:r>
              <a:r>
                <a:rPr lang="en-US" sz="1200" dirty="0"/>
                <a:t>Foods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200" dirty="0" err="1" smtClean="0">
                  <a:latin typeface="Tahoma" charset="0"/>
                  <a:cs typeface="Times New Roman" charset="0"/>
                </a:rPr>
                <a:t>aramour</a:t>
              </a:r>
              <a:endParaRPr lang="en-US" sz="1200" dirty="0">
                <a:latin typeface="Tahoma" charset="0"/>
                <a:cs typeface="Times New Roman" charset="0"/>
              </a:endParaRPr>
            </a:p>
          </p:txBody>
        </p:sp>
        <p:sp>
          <p:nvSpPr>
            <p:cNvPr id="6292" name="Text Box 148"/>
            <p:cNvSpPr txBox="1">
              <a:spLocks noChangeArrowheads="1"/>
            </p:cNvSpPr>
            <p:nvPr/>
          </p:nvSpPr>
          <p:spPr bwMode="auto">
            <a:xfrm>
              <a:off x="323" y="2525"/>
              <a:ext cx="1056" cy="17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>
              <a:spAutoFit/>
            </a:bodyPr>
            <a:lstStyle/>
            <a:p>
              <a:pPr algn="ctr"/>
              <a:r>
                <a:rPr lang="en-US" sz="1200" dirty="0"/>
                <a:t>General Foods</a:t>
              </a:r>
            </a:p>
          </p:txBody>
        </p:sp>
        <p:sp>
          <p:nvSpPr>
            <p:cNvPr id="6293" name="Text Box 149"/>
            <p:cNvSpPr txBox="1">
              <a:spLocks noChangeArrowheads="1"/>
            </p:cNvSpPr>
            <p:nvPr/>
          </p:nvSpPr>
          <p:spPr bwMode="auto">
            <a:xfrm>
              <a:off x="323" y="3293"/>
              <a:ext cx="1056" cy="34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200" dirty="0"/>
                <a:t>Grand Rapids</a:t>
              </a:r>
            </a:p>
            <a:p>
              <a:pPr algn="ctr">
                <a:spcBef>
                  <a:spcPct val="50000"/>
                </a:spcBef>
                <a:defRPr/>
              </a:pPr>
              <a:endParaRPr lang="en-US" sz="1200" dirty="0">
                <a:latin typeface="Tahoma" charset="0"/>
                <a:cs typeface="Times New Roman" charset="0"/>
              </a:endParaRPr>
            </a:p>
          </p:txBody>
        </p:sp>
        <p:sp>
          <p:nvSpPr>
            <p:cNvPr id="6294" name="Text Box 150"/>
            <p:cNvSpPr txBox="1">
              <a:spLocks noChangeArrowheads="1"/>
            </p:cNvSpPr>
            <p:nvPr/>
          </p:nvSpPr>
          <p:spPr bwMode="auto">
            <a:xfrm>
              <a:off x="323" y="3677"/>
              <a:ext cx="1056" cy="17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200" dirty="0" smtClean="0">
                  <a:latin typeface="Tahoma" charset="0"/>
                  <a:cs typeface="Times New Roman" charset="0"/>
                </a:rPr>
                <a:t>…</a:t>
              </a:r>
              <a:endParaRPr lang="en-US" sz="1200" dirty="0">
                <a:latin typeface="Tahoma" charset="0"/>
                <a:cs typeface="Times New Roman" charset="0"/>
              </a:endParaRPr>
            </a:p>
          </p:txBody>
        </p:sp>
        <p:sp>
          <p:nvSpPr>
            <p:cNvPr id="6295" name="Text Box 151"/>
            <p:cNvSpPr txBox="1">
              <a:spLocks noChangeArrowheads="1"/>
            </p:cNvSpPr>
            <p:nvPr/>
          </p:nvSpPr>
          <p:spPr bwMode="auto">
            <a:xfrm>
              <a:off x="323" y="3101"/>
              <a:ext cx="1056" cy="17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>
              <a:spAutoFit/>
            </a:bodyPr>
            <a:lstStyle/>
            <a:p>
              <a:pPr algn="ctr"/>
              <a:r>
                <a:rPr lang="en-US" sz="1200" dirty="0"/>
                <a:t>Battle Creek</a:t>
              </a:r>
            </a:p>
          </p:txBody>
        </p:sp>
        <p:sp>
          <p:nvSpPr>
            <p:cNvPr id="6296" name="Text Box 152"/>
            <p:cNvSpPr txBox="1">
              <a:spLocks noChangeArrowheads="1"/>
            </p:cNvSpPr>
            <p:nvPr/>
          </p:nvSpPr>
          <p:spPr bwMode="auto">
            <a:xfrm>
              <a:off x="323" y="3869"/>
              <a:ext cx="1056" cy="17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200" dirty="0" smtClean="0">
                  <a:latin typeface="Tahoma" charset="0"/>
                  <a:cs typeface="Times New Roman" charset="0"/>
                </a:rPr>
                <a:t>…</a:t>
              </a:r>
              <a:endParaRPr lang="en-US" sz="1200" dirty="0">
                <a:latin typeface="Tahoma" charset="0"/>
                <a:cs typeface="Times New Roman" charset="0"/>
              </a:endParaRPr>
            </a:p>
          </p:txBody>
        </p:sp>
        <p:sp>
          <p:nvSpPr>
            <p:cNvPr id="6297" name="Text Box 153"/>
            <p:cNvSpPr txBox="1">
              <a:spLocks noChangeArrowheads="1"/>
            </p:cNvSpPr>
            <p:nvPr/>
          </p:nvSpPr>
          <p:spPr bwMode="auto">
            <a:xfrm>
              <a:off x="323" y="3485"/>
              <a:ext cx="1056" cy="17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200" dirty="0" smtClean="0">
                  <a:latin typeface="Tahoma" charset="0"/>
                  <a:cs typeface="Times New Roman" charset="0"/>
                </a:rPr>
                <a:t>…</a:t>
              </a:r>
              <a:endParaRPr lang="en-US" sz="1200" dirty="0">
                <a:latin typeface="Tahoma" charset="0"/>
                <a:cs typeface="Times New Roman" charset="0"/>
              </a:endParaRPr>
            </a:p>
          </p:txBody>
        </p:sp>
        <p:sp>
          <p:nvSpPr>
            <p:cNvPr id="66894" name="Text Box 154"/>
            <p:cNvSpPr txBox="1">
              <a:spLocks noChangeArrowheads="1"/>
            </p:cNvSpPr>
            <p:nvPr/>
          </p:nvSpPr>
          <p:spPr bwMode="auto">
            <a:xfrm>
              <a:off x="729" y="3985"/>
              <a:ext cx="116" cy="25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endParaRPr lang="en-US" sz="2000" b="1" dirty="0">
                <a:latin typeface="Tahoma" charset="0"/>
                <a:cs typeface="Times New Roman" charset="0"/>
              </a:endParaRPr>
            </a:p>
          </p:txBody>
        </p:sp>
        <p:sp>
          <p:nvSpPr>
            <p:cNvPr id="66896" name="Text Box 156"/>
            <p:cNvSpPr txBox="1">
              <a:spLocks noChangeArrowheads="1"/>
            </p:cNvSpPr>
            <p:nvPr/>
          </p:nvSpPr>
          <p:spPr bwMode="auto">
            <a:xfrm>
              <a:off x="2090" y="2107"/>
              <a:ext cx="1376" cy="173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Tahoma" charset="0"/>
                  <a:cs typeface="Times New Roman" charset="0"/>
                </a:rPr>
                <a:t>Candidate Answer Generation</a:t>
              </a:r>
            </a:p>
          </p:txBody>
        </p:sp>
      </p:grpSp>
      <p:grpSp>
        <p:nvGrpSpPr>
          <p:cNvPr id="7" name="Group 157"/>
          <p:cNvGrpSpPr>
            <a:grpSpLocks/>
          </p:cNvGrpSpPr>
          <p:nvPr/>
        </p:nvGrpSpPr>
        <p:grpSpPr bwMode="auto">
          <a:xfrm>
            <a:off x="6616831" y="2892425"/>
            <a:ext cx="2511425" cy="2362200"/>
            <a:chOff x="4178" y="2496"/>
            <a:chExt cx="1582" cy="1488"/>
          </a:xfrm>
        </p:grpSpPr>
        <p:sp>
          <p:nvSpPr>
            <p:cNvPr id="66883" name="Rectangle 158"/>
            <p:cNvSpPr>
              <a:spLocks noChangeArrowheads="1"/>
            </p:cNvSpPr>
            <p:nvPr/>
          </p:nvSpPr>
          <p:spPr bwMode="auto">
            <a:xfrm>
              <a:off x="4321" y="3022"/>
              <a:ext cx="1439" cy="40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prstShdw prst="shdw17" dist="17961" dir="2700000">
                <a:srgbClr val="99995C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342900" indent="-342900">
                <a:buFontTx/>
                <a:buAutoNum type="arabicParenR"/>
              </a:pPr>
              <a:r>
                <a:rPr lang="en-US" sz="1200" dirty="0" smtClean="0">
                  <a:solidFill>
                    <a:srgbClr val="008000"/>
                  </a:solidFill>
                  <a:latin typeface="Tahoma" charset="0"/>
                  <a:cs typeface="Times New Roman" charset="0"/>
                </a:rPr>
                <a:t>Battle Creek (</a:t>
              </a:r>
              <a:r>
                <a:rPr lang="en-US" sz="1200" dirty="0">
                  <a:solidFill>
                    <a:srgbClr val="008000"/>
                  </a:solidFill>
                  <a:latin typeface="Tahoma" charset="0"/>
                  <a:cs typeface="Times New Roman" charset="0"/>
                </a:rPr>
                <a:t>0.85)</a:t>
              </a:r>
            </a:p>
            <a:p>
              <a:pPr marL="342900" indent="-342900">
                <a:buFontTx/>
                <a:buAutoNum type="arabicParenR"/>
              </a:pPr>
              <a:r>
                <a:rPr lang="en-US" sz="1200" dirty="0" smtClean="0">
                  <a:solidFill>
                    <a:srgbClr val="FF0000"/>
                  </a:solidFill>
                  <a:latin typeface="Tahoma" charset="0"/>
                  <a:cs typeface="Times New Roman" charset="0"/>
                </a:rPr>
                <a:t>Post Foods  ( 0.20</a:t>
              </a:r>
              <a:r>
                <a:rPr lang="en-US" sz="1200" dirty="0">
                  <a:solidFill>
                    <a:srgbClr val="FF0000"/>
                  </a:solidFill>
                  <a:latin typeface="Tahoma" charset="0"/>
                  <a:cs typeface="Times New Roman" charset="0"/>
                </a:rPr>
                <a:t>)</a:t>
              </a:r>
            </a:p>
            <a:p>
              <a:pPr marL="342900" indent="-342900">
                <a:buFontTx/>
                <a:buAutoNum type="arabicParenR"/>
              </a:pPr>
              <a:r>
                <a:rPr lang="en-US" sz="1200" dirty="0" smtClean="0">
                  <a:solidFill>
                    <a:srgbClr val="FF0000"/>
                  </a:solidFill>
                  <a:latin typeface="Tahoma" charset="0"/>
                  <a:cs typeface="Times New Roman" charset="0"/>
                </a:rPr>
                <a:t>1985          (</a:t>
              </a:r>
              <a:r>
                <a:rPr lang="en-US" sz="1200" dirty="0">
                  <a:solidFill>
                    <a:srgbClr val="FF0000"/>
                  </a:solidFill>
                  <a:latin typeface="Tahoma" charset="0"/>
                  <a:cs typeface="Times New Roman" charset="0"/>
                </a:rPr>
                <a:t>0.05)</a:t>
              </a:r>
            </a:p>
          </p:txBody>
        </p:sp>
        <p:sp>
          <p:nvSpPr>
            <p:cNvPr id="66884" name="Text Box 159"/>
            <p:cNvSpPr txBox="1">
              <a:spLocks noChangeArrowheads="1"/>
            </p:cNvSpPr>
            <p:nvPr/>
          </p:nvSpPr>
          <p:spPr bwMode="auto">
            <a:xfrm>
              <a:off x="4272" y="3600"/>
              <a:ext cx="553" cy="28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Tahoma" charset="0"/>
                  <a:cs typeface="Times New Roman" charset="0"/>
                </a:rPr>
                <a:t>Merging &amp;</a:t>
              </a:r>
            </a:p>
            <a:p>
              <a:pPr algn="ctr" eaLnBrk="1" hangingPunct="1"/>
              <a:r>
                <a:rPr lang="en-US" sz="1200">
                  <a:latin typeface="Tahoma" charset="0"/>
                  <a:cs typeface="Times New Roman" charset="0"/>
                </a:rPr>
                <a:t>Ranking</a:t>
              </a:r>
            </a:p>
          </p:txBody>
        </p:sp>
        <p:sp>
          <p:nvSpPr>
            <p:cNvPr id="6304" name="AutoShape 160"/>
            <p:cNvSpPr>
              <a:spLocks/>
            </p:cNvSpPr>
            <p:nvPr/>
          </p:nvSpPr>
          <p:spPr bwMode="auto">
            <a:xfrm>
              <a:off x="4178" y="2496"/>
              <a:ext cx="96" cy="1488"/>
            </a:xfrm>
            <a:prstGeom prst="rightBrace">
              <a:avLst>
                <a:gd name="adj1" fmla="val 129167"/>
                <a:gd name="adj2" fmla="val 4925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grpSp>
        <p:nvGrpSpPr>
          <p:cNvPr id="8" name="Group 161"/>
          <p:cNvGrpSpPr>
            <a:grpSpLocks/>
          </p:cNvGrpSpPr>
          <p:nvPr/>
        </p:nvGrpSpPr>
        <p:grpSpPr bwMode="auto">
          <a:xfrm>
            <a:off x="2197231" y="2740025"/>
            <a:ext cx="1981200" cy="2895600"/>
            <a:chOff x="1394" y="2400"/>
            <a:chExt cx="1248" cy="1824"/>
          </a:xfrm>
        </p:grpSpPr>
        <p:grpSp>
          <p:nvGrpSpPr>
            <p:cNvPr id="9" name="Group 162"/>
            <p:cNvGrpSpPr>
              <a:grpSpLocks/>
            </p:cNvGrpSpPr>
            <p:nvPr/>
          </p:nvGrpSpPr>
          <p:grpSpPr bwMode="auto">
            <a:xfrm>
              <a:off x="1634" y="2736"/>
              <a:ext cx="960" cy="629"/>
              <a:chOff x="4221002" y="4650767"/>
              <a:chExt cx="3452681" cy="2126585"/>
            </a:xfrm>
          </p:grpSpPr>
          <p:cxnSp>
            <p:nvCxnSpPr>
              <p:cNvPr id="66752" name="Straight Connector 166"/>
              <p:cNvCxnSpPr>
                <a:cxnSpLocks noChangeShapeType="1"/>
              </p:cNvCxnSpPr>
              <p:nvPr/>
            </p:nvCxnSpPr>
            <p:spPr bwMode="auto">
              <a:xfrm flipV="1">
                <a:off x="5841721" y="5346382"/>
                <a:ext cx="685967" cy="268450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10" name="Oval 167"/>
              <p:cNvGrpSpPr>
                <a:grpSpLocks/>
              </p:cNvGrpSpPr>
              <p:nvPr/>
            </p:nvGrpSpPr>
            <p:grpSpPr bwMode="auto">
              <a:xfrm>
                <a:off x="4221002" y="5441752"/>
                <a:ext cx="533047" cy="427911"/>
                <a:chOff x="5017008" y="1950720"/>
                <a:chExt cx="268224" cy="201168"/>
              </a:xfrm>
            </p:grpSpPr>
            <p:pic>
              <p:nvPicPr>
                <p:cNvPr id="66881" name="Oval 167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17008" y="1950720"/>
                  <a:ext cx="268224" cy="201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82" name="Text Box 242"/>
                <p:cNvSpPr txBox="1">
                  <a:spLocks noChangeArrowheads="1"/>
                </p:cNvSpPr>
                <p:nvPr/>
              </p:nvSpPr>
              <p:spPr bwMode="auto">
                <a:xfrm>
                  <a:off x="5139376" y="1978064"/>
                  <a:ext cx="58392" cy="459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11" name="Oval 168"/>
              <p:cNvGrpSpPr>
                <a:grpSpLocks/>
              </p:cNvGrpSpPr>
              <p:nvPr/>
            </p:nvGrpSpPr>
            <p:grpSpPr bwMode="auto">
              <a:xfrm>
                <a:off x="4330034" y="5688124"/>
                <a:ext cx="629962" cy="479779"/>
                <a:chOff x="5071872" y="2066544"/>
                <a:chExt cx="316992" cy="225552"/>
              </a:xfrm>
            </p:grpSpPr>
            <p:pic>
              <p:nvPicPr>
                <p:cNvPr id="66879" name="Oval 168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71872" y="2066544"/>
                  <a:ext cx="316992" cy="225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80" name="Text Box 245"/>
                <p:cNvSpPr txBox="1">
                  <a:spLocks noChangeArrowheads="1"/>
                </p:cNvSpPr>
                <p:nvPr/>
              </p:nvSpPr>
              <p:spPr bwMode="auto">
                <a:xfrm>
                  <a:off x="5207958" y="2096085"/>
                  <a:ext cx="92711" cy="671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12" name="Oval 169"/>
              <p:cNvGrpSpPr>
                <a:grpSpLocks/>
              </p:cNvGrpSpPr>
              <p:nvPr/>
            </p:nvGrpSpPr>
            <p:grpSpPr bwMode="auto">
              <a:xfrm>
                <a:off x="5262864" y="5584388"/>
                <a:ext cx="593618" cy="479779"/>
                <a:chOff x="5541264" y="2017776"/>
                <a:chExt cx="298704" cy="225552"/>
              </a:xfrm>
            </p:grpSpPr>
            <p:pic>
              <p:nvPicPr>
                <p:cNvPr id="66877" name="Oval 169"/>
                <p:cNvPicPr>
                  <a:picLocks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41264" y="2017776"/>
                  <a:ext cx="298704" cy="225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78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5675505" y="2049962"/>
                  <a:ext cx="81585" cy="62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13" name="Oval 170"/>
              <p:cNvGrpSpPr>
                <a:grpSpLocks/>
              </p:cNvGrpSpPr>
              <p:nvPr/>
            </p:nvGrpSpPr>
            <p:grpSpPr bwMode="auto">
              <a:xfrm>
                <a:off x="4657130" y="5299117"/>
                <a:ext cx="581503" cy="453845"/>
                <a:chOff x="5236464" y="1883664"/>
                <a:chExt cx="292608" cy="213360"/>
              </a:xfrm>
            </p:grpSpPr>
            <p:pic>
              <p:nvPicPr>
                <p:cNvPr id="66875" name="Oval 170"/>
                <p:cNvPicPr>
                  <a:picLocks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6464" y="1883664"/>
                  <a:ext cx="292608" cy="213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76" name="Text Box 251"/>
                <p:cNvSpPr txBox="1">
                  <a:spLocks noChangeArrowheads="1"/>
                </p:cNvSpPr>
                <p:nvPr/>
              </p:nvSpPr>
              <p:spPr bwMode="auto">
                <a:xfrm>
                  <a:off x="5367989" y="1911222"/>
                  <a:ext cx="72654" cy="557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757" name="Straight Connector 171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4682988" y="5485877"/>
                <a:ext cx="245137" cy="225908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14" name="Oval 172"/>
              <p:cNvGrpSpPr>
                <a:grpSpLocks/>
              </p:cNvGrpSpPr>
              <p:nvPr/>
            </p:nvGrpSpPr>
            <p:grpSpPr bwMode="auto">
              <a:xfrm>
                <a:off x="4620786" y="6051200"/>
                <a:ext cx="629962" cy="505713"/>
                <a:chOff x="5218176" y="2237232"/>
                <a:chExt cx="316992" cy="237744"/>
              </a:xfrm>
            </p:grpSpPr>
            <p:pic>
              <p:nvPicPr>
                <p:cNvPr id="66873" name="Oval 172"/>
                <p:cNvPicPr>
                  <a:picLocks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18176" y="2237232"/>
                  <a:ext cx="316992" cy="2377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74" name="Text Box 255"/>
                <p:cNvSpPr txBox="1">
                  <a:spLocks noChangeArrowheads="1"/>
                </p:cNvSpPr>
                <p:nvPr/>
              </p:nvSpPr>
              <p:spPr bwMode="auto">
                <a:xfrm>
                  <a:off x="5356124" y="2269041"/>
                  <a:ext cx="92711" cy="671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759" name="Straight Connector 173"/>
              <p:cNvCxnSpPr>
                <a:cxnSpLocks noChangeShapeType="1"/>
              </p:cNvCxnSpPr>
              <p:nvPr/>
            </p:nvCxnSpPr>
            <p:spPr bwMode="auto">
              <a:xfrm rot="16200000" flipH="1">
                <a:off x="4672488" y="6005951"/>
                <a:ext cx="296524" cy="72048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760" name="Straight Connector 174"/>
              <p:cNvCxnSpPr>
                <a:cxnSpLocks noChangeShapeType="1"/>
              </p:cNvCxnSpPr>
              <p:nvPr/>
            </p:nvCxnSpPr>
            <p:spPr bwMode="auto">
              <a:xfrm rot="16200000" flipH="1">
                <a:off x="5207974" y="5331185"/>
                <a:ext cx="176592" cy="466744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15" name="Oval 175"/>
              <p:cNvGrpSpPr>
                <a:grpSpLocks/>
              </p:cNvGrpSpPr>
              <p:nvPr/>
            </p:nvGrpSpPr>
            <p:grpSpPr bwMode="auto">
              <a:xfrm>
                <a:off x="4826735" y="5701091"/>
                <a:ext cx="605733" cy="466812"/>
                <a:chOff x="5321808" y="2072640"/>
                <a:chExt cx="304800" cy="219456"/>
              </a:xfrm>
            </p:grpSpPr>
            <p:pic>
              <p:nvPicPr>
                <p:cNvPr id="66871" name="Oval 175"/>
                <p:cNvPicPr>
                  <a:picLocks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21808" y="2072640"/>
                  <a:ext cx="304800" cy="2194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72" name="Text Box 260"/>
                <p:cNvSpPr txBox="1">
                  <a:spLocks noChangeArrowheads="1"/>
                </p:cNvSpPr>
                <p:nvPr/>
              </p:nvSpPr>
              <p:spPr bwMode="auto">
                <a:xfrm>
                  <a:off x="5455913" y="2100877"/>
                  <a:ext cx="81585" cy="62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16" name="Oval 176"/>
              <p:cNvGrpSpPr>
                <a:grpSpLocks/>
              </p:cNvGrpSpPr>
              <p:nvPr/>
            </p:nvGrpSpPr>
            <p:grpSpPr bwMode="auto">
              <a:xfrm>
                <a:off x="5771680" y="5493622"/>
                <a:ext cx="605733" cy="466812"/>
                <a:chOff x="5797296" y="1975104"/>
                <a:chExt cx="304800" cy="219456"/>
              </a:xfrm>
            </p:grpSpPr>
            <p:pic>
              <p:nvPicPr>
                <p:cNvPr id="66869" name="Oval 176"/>
                <p:cNvPicPr>
                  <a:picLocks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97296" y="1975104"/>
                  <a:ext cx="304800" cy="2194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70" name="Text Box 263"/>
                <p:cNvSpPr txBox="1">
                  <a:spLocks noChangeArrowheads="1"/>
                </p:cNvSpPr>
                <p:nvPr/>
              </p:nvSpPr>
              <p:spPr bwMode="auto">
                <a:xfrm>
                  <a:off x="5930406" y="2006244"/>
                  <a:ext cx="81585" cy="62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17" name="Oval 177"/>
              <p:cNvGrpSpPr>
                <a:grpSpLocks/>
              </p:cNvGrpSpPr>
              <p:nvPr/>
            </p:nvGrpSpPr>
            <p:grpSpPr bwMode="auto">
              <a:xfrm>
                <a:off x="5093257" y="5078678"/>
                <a:ext cx="569391" cy="427911"/>
                <a:chOff x="5455920" y="1780032"/>
                <a:chExt cx="286512" cy="201168"/>
              </a:xfrm>
            </p:grpSpPr>
            <p:pic>
              <p:nvPicPr>
                <p:cNvPr id="66867" name="Oval 177"/>
                <p:cNvPicPr>
                  <a:picLocks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55920" y="1780032"/>
                  <a:ext cx="286512" cy="201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68" name="Text Box 266"/>
                <p:cNvSpPr txBox="1">
                  <a:spLocks noChangeArrowheads="1"/>
                </p:cNvSpPr>
                <p:nvPr/>
              </p:nvSpPr>
              <p:spPr bwMode="auto">
                <a:xfrm>
                  <a:off x="5582805" y="1806260"/>
                  <a:ext cx="72241" cy="4804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764" name="Straight Connector 178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011361" y="5399623"/>
                <a:ext cx="497013" cy="171108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18" name="Oval 179"/>
              <p:cNvGrpSpPr>
                <a:grpSpLocks/>
              </p:cNvGrpSpPr>
              <p:nvPr/>
            </p:nvGrpSpPr>
            <p:grpSpPr bwMode="auto">
              <a:xfrm>
                <a:off x="5165947" y="5921530"/>
                <a:ext cx="629962" cy="505713"/>
                <a:chOff x="5492496" y="2176272"/>
                <a:chExt cx="316992" cy="237744"/>
              </a:xfrm>
            </p:grpSpPr>
            <p:pic>
              <p:nvPicPr>
                <p:cNvPr id="66865" name="Oval 179"/>
                <p:cNvPicPr>
                  <a:picLocks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92496" y="2176272"/>
                  <a:ext cx="316992" cy="2377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66" name="Text Box 270"/>
                <p:cNvSpPr txBox="1">
                  <a:spLocks noChangeArrowheads="1"/>
                </p:cNvSpPr>
                <p:nvPr/>
              </p:nvSpPr>
              <p:spPr bwMode="auto">
                <a:xfrm>
                  <a:off x="5628885" y="2210475"/>
                  <a:ext cx="92711" cy="671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766" name="Straight Connector 180"/>
              <p:cNvCxnSpPr>
                <a:cxnSpLocks noChangeShapeType="1"/>
              </p:cNvCxnSpPr>
              <p:nvPr/>
            </p:nvCxnSpPr>
            <p:spPr bwMode="auto">
              <a:xfrm rot="16200000" flipH="1">
                <a:off x="5241183" y="5908009"/>
                <a:ext cx="171849" cy="143456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767" name="Straight Connector 181"/>
              <p:cNvCxnSpPr>
                <a:cxnSpLocks noChangeShapeType="1"/>
              </p:cNvCxnSpPr>
              <p:nvPr/>
            </p:nvCxnSpPr>
            <p:spPr bwMode="auto">
              <a:xfrm rot="16200000" flipH="1">
                <a:off x="5601002" y="5124653"/>
                <a:ext cx="323192" cy="547224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19" name="Oval 182"/>
              <p:cNvGrpSpPr>
                <a:grpSpLocks/>
              </p:cNvGrpSpPr>
              <p:nvPr/>
            </p:nvGrpSpPr>
            <p:grpSpPr bwMode="auto">
              <a:xfrm>
                <a:off x="5396126" y="5480655"/>
                <a:ext cx="581503" cy="479779"/>
                <a:chOff x="5608320" y="1969008"/>
                <a:chExt cx="292608" cy="225552"/>
              </a:xfrm>
            </p:grpSpPr>
            <p:pic>
              <p:nvPicPr>
                <p:cNvPr id="66863" name="Oval 182"/>
                <p:cNvPicPr>
                  <a:picLocks noChangeArrowheads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608320" y="1969008"/>
                  <a:ext cx="292608" cy="225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64" name="Text Box 275"/>
                <p:cNvSpPr txBox="1">
                  <a:spLocks noChangeArrowheads="1"/>
                </p:cNvSpPr>
                <p:nvPr/>
              </p:nvSpPr>
              <p:spPr bwMode="auto">
                <a:xfrm>
                  <a:off x="5741296" y="2000905"/>
                  <a:ext cx="75589" cy="62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20" name="Oval 183"/>
              <p:cNvGrpSpPr>
                <a:grpSpLocks/>
              </p:cNvGrpSpPr>
              <p:nvPr/>
            </p:nvGrpSpPr>
            <p:grpSpPr bwMode="auto">
              <a:xfrm>
                <a:off x="5541502" y="5065711"/>
                <a:ext cx="557274" cy="440878"/>
                <a:chOff x="5681472" y="1773936"/>
                <a:chExt cx="280416" cy="207264"/>
              </a:xfrm>
            </p:grpSpPr>
            <p:pic>
              <p:nvPicPr>
                <p:cNvPr id="66861" name="Oval 183"/>
                <p:cNvPicPr>
                  <a:picLocks noChangeArrowheads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681472" y="1773936"/>
                  <a:ext cx="280416" cy="2072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62" name="Text Box 278"/>
                <p:cNvSpPr txBox="1">
                  <a:spLocks noChangeArrowheads="1"/>
                </p:cNvSpPr>
                <p:nvPr/>
              </p:nvSpPr>
              <p:spPr bwMode="auto">
                <a:xfrm>
                  <a:off x="5811921" y="1805214"/>
                  <a:ext cx="65968" cy="499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770" name="Straight Connector 184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626905" y="5347188"/>
                <a:ext cx="282436" cy="65245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21" name="Oval 185"/>
              <p:cNvGrpSpPr>
                <a:grpSpLocks/>
              </p:cNvGrpSpPr>
              <p:nvPr/>
            </p:nvGrpSpPr>
            <p:grpSpPr bwMode="auto">
              <a:xfrm>
                <a:off x="5747451" y="5882629"/>
                <a:ext cx="605733" cy="505713"/>
                <a:chOff x="5785104" y="2157984"/>
                <a:chExt cx="304800" cy="237744"/>
              </a:xfrm>
            </p:grpSpPr>
            <p:pic>
              <p:nvPicPr>
                <p:cNvPr id="66859" name="Oval 185"/>
                <p:cNvPicPr>
                  <a:picLocks noChangeArrowheads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85104" y="2157984"/>
                  <a:ext cx="304800" cy="2377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60" name="Text Box 282"/>
                <p:cNvSpPr txBox="1">
                  <a:spLocks noChangeArrowheads="1"/>
                </p:cNvSpPr>
                <p:nvPr/>
              </p:nvSpPr>
              <p:spPr bwMode="auto">
                <a:xfrm>
                  <a:off x="5920204" y="2192662"/>
                  <a:ext cx="85897" cy="671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772" name="Straight Connector 186"/>
              <p:cNvCxnSpPr>
                <a:cxnSpLocks noChangeShapeType="1"/>
              </p:cNvCxnSpPr>
              <p:nvPr/>
            </p:nvCxnSpPr>
            <p:spPr bwMode="auto">
              <a:xfrm rot="16200000" flipH="1">
                <a:off x="5722291" y="5769477"/>
                <a:ext cx="346610" cy="169973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22" name="Oval 187"/>
              <p:cNvGrpSpPr>
                <a:grpSpLocks/>
              </p:cNvGrpSpPr>
              <p:nvPr/>
            </p:nvGrpSpPr>
            <p:grpSpPr bwMode="auto">
              <a:xfrm>
                <a:off x="6219922" y="5662193"/>
                <a:ext cx="605733" cy="505713"/>
                <a:chOff x="6022848" y="2054352"/>
                <a:chExt cx="304800" cy="237744"/>
              </a:xfrm>
            </p:grpSpPr>
            <p:pic>
              <p:nvPicPr>
                <p:cNvPr id="66857" name="Oval 187"/>
                <p:cNvPicPr>
                  <a:picLocks noChangeArrowheads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22848" y="2054352"/>
                  <a:ext cx="304800" cy="2377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58" name="Text Box 286"/>
                <p:cNvSpPr txBox="1">
                  <a:spLocks noChangeArrowheads="1"/>
                </p:cNvSpPr>
                <p:nvPr/>
              </p:nvSpPr>
              <p:spPr bwMode="auto">
                <a:xfrm>
                  <a:off x="6155408" y="2086196"/>
                  <a:ext cx="85897" cy="671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774" name="Straight Connector 188"/>
              <p:cNvCxnSpPr>
                <a:cxnSpLocks noChangeShapeType="1"/>
              </p:cNvCxnSpPr>
              <p:nvPr/>
            </p:nvCxnSpPr>
            <p:spPr bwMode="auto">
              <a:xfrm rot="16200000" flipH="1">
                <a:off x="6019393" y="5151042"/>
                <a:ext cx="461773" cy="636870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775" name="Straight Connector 189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122330" y="4768828"/>
                <a:ext cx="186843" cy="278426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23" name="Oval 190"/>
              <p:cNvGrpSpPr>
                <a:grpSpLocks/>
              </p:cNvGrpSpPr>
              <p:nvPr/>
            </p:nvGrpSpPr>
            <p:grpSpPr bwMode="auto">
              <a:xfrm>
                <a:off x="4717705" y="4936041"/>
                <a:ext cx="533047" cy="427911"/>
                <a:chOff x="5266944" y="1712976"/>
                <a:chExt cx="268224" cy="201168"/>
              </a:xfrm>
            </p:grpSpPr>
            <p:pic>
              <p:nvPicPr>
                <p:cNvPr id="66855" name="Oval 190"/>
                <p:cNvPicPr>
                  <a:picLocks noChangeArrowheads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66944" y="1712976"/>
                  <a:ext cx="268224" cy="201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56" name="Text Box 291"/>
                <p:cNvSpPr txBox="1">
                  <a:spLocks noChangeArrowheads="1"/>
                </p:cNvSpPr>
                <p:nvPr/>
              </p:nvSpPr>
              <p:spPr bwMode="auto">
                <a:xfrm>
                  <a:off x="5389115" y="1743732"/>
                  <a:ext cx="58392" cy="459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24" name="Oval 191"/>
              <p:cNvGrpSpPr>
                <a:grpSpLocks/>
              </p:cNvGrpSpPr>
              <p:nvPr/>
            </p:nvGrpSpPr>
            <p:grpSpPr bwMode="auto">
              <a:xfrm>
                <a:off x="5117489" y="4650767"/>
                <a:ext cx="520930" cy="414944"/>
                <a:chOff x="5468112" y="1578864"/>
                <a:chExt cx="262128" cy="195072"/>
              </a:xfrm>
            </p:grpSpPr>
            <p:pic>
              <p:nvPicPr>
                <p:cNvPr id="66853" name="Oval 191"/>
                <p:cNvPicPr>
                  <a:picLocks noChangeArrowheads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68112" y="1578864"/>
                  <a:ext cx="262128" cy="1950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54" name="Text Box 294"/>
                <p:cNvSpPr txBox="1">
                  <a:spLocks noChangeArrowheads="1"/>
                </p:cNvSpPr>
                <p:nvPr/>
              </p:nvSpPr>
              <p:spPr bwMode="auto">
                <a:xfrm>
                  <a:off x="5587608" y="1609914"/>
                  <a:ext cx="58392" cy="459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778" name="Straight Connector 192"/>
              <p:cNvCxnSpPr>
                <a:cxnSpLocks noChangeShapeType="1"/>
              </p:cNvCxnSpPr>
              <p:nvPr/>
            </p:nvCxnSpPr>
            <p:spPr bwMode="auto">
              <a:xfrm rot="10800000" flipV="1">
                <a:off x="4522209" y="5050364"/>
                <a:ext cx="414255" cy="429296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25" name="Oval 193"/>
              <p:cNvGrpSpPr>
                <a:grpSpLocks/>
              </p:cNvGrpSpPr>
              <p:nvPr/>
            </p:nvGrpSpPr>
            <p:grpSpPr bwMode="auto">
              <a:xfrm>
                <a:off x="6280498" y="5182414"/>
                <a:ext cx="533047" cy="414944"/>
                <a:chOff x="6053328" y="1828800"/>
                <a:chExt cx="268224" cy="195072"/>
              </a:xfrm>
            </p:grpSpPr>
            <p:pic>
              <p:nvPicPr>
                <p:cNvPr id="66851" name="Oval 193"/>
                <p:cNvPicPr>
                  <a:picLocks noChangeArrowheads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53328" y="1828800"/>
                  <a:ext cx="268224" cy="1950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52" name="Text Box 298"/>
                <p:cNvSpPr txBox="1">
                  <a:spLocks noChangeArrowheads="1"/>
                </p:cNvSpPr>
                <p:nvPr/>
              </p:nvSpPr>
              <p:spPr bwMode="auto">
                <a:xfrm>
                  <a:off x="6177712" y="1859905"/>
                  <a:ext cx="58392" cy="459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780" name="Straight Connector 194"/>
              <p:cNvCxnSpPr>
                <a:cxnSpLocks noChangeShapeType="1"/>
              </p:cNvCxnSpPr>
              <p:nvPr/>
            </p:nvCxnSpPr>
            <p:spPr bwMode="auto">
              <a:xfrm rot="16200000" flipH="1">
                <a:off x="5821506" y="4464119"/>
                <a:ext cx="413702" cy="1114701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781" name="Straight Connector 195"/>
              <p:cNvCxnSpPr>
                <a:cxnSpLocks noChangeShapeType="1"/>
              </p:cNvCxnSpPr>
              <p:nvPr/>
            </p:nvCxnSpPr>
            <p:spPr bwMode="auto">
              <a:xfrm rot="16200000" flipV="1">
                <a:off x="5275882" y="4971978"/>
                <a:ext cx="278425" cy="4217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782" name="Straight Connector 196"/>
              <p:cNvCxnSpPr>
                <a:cxnSpLocks noChangeShapeType="1"/>
              </p:cNvCxnSpPr>
              <p:nvPr/>
            </p:nvCxnSpPr>
            <p:spPr bwMode="auto">
              <a:xfrm flipV="1">
                <a:off x="5092802" y="5185568"/>
                <a:ext cx="222885" cy="231430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783" name="Straight Connector 197"/>
              <p:cNvCxnSpPr>
                <a:cxnSpLocks noChangeShapeType="1"/>
              </p:cNvCxnSpPr>
              <p:nvPr/>
            </p:nvCxnSpPr>
            <p:spPr bwMode="auto">
              <a:xfrm flipV="1">
                <a:off x="6696879" y="5477981"/>
                <a:ext cx="620240" cy="249238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26" name="Oval 198"/>
              <p:cNvGrpSpPr>
                <a:grpSpLocks/>
              </p:cNvGrpSpPr>
              <p:nvPr/>
            </p:nvGrpSpPr>
            <p:grpSpPr bwMode="auto">
              <a:xfrm>
                <a:off x="4984227" y="5480655"/>
                <a:ext cx="593618" cy="544614"/>
                <a:chOff x="5401056" y="1969008"/>
                <a:chExt cx="298704" cy="256032"/>
              </a:xfrm>
            </p:grpSpPr>
            <p:pic>
              <p:nvPicPr>
                <p:cNvPr id="66849" name="Oval 198"/>
                <p:cNvPicPr>
                  <a:picLocks noChangeArrowheads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01056" y="1969008"/>
                  <a:ext cx="298704" cy="2560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50" name="Text Box 305"/>
                <p:cNvSpPr txBox="1">
                  <a:spLocks noChangeArrowheads="1"/>
                </p:cNvSpPr>
                <p:nvPr/>
              </p:nvSpPr>
              <p:spPr bwMode="auto">
                <a:xfrm>
                  <a:off x="5536611" y="2003517"/>
                  <a:ext cx="78760" cy="823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27" name="Oval 199"/>
              <p:cNvGrpSpPr>
                <a:grpSpLocks/>
              </p:cNvGrpSpPr>
              <p:nvPr/>
            </p:nvGrpSpPr>
            <p:grpSpPr bwMode="auto">
              <a:xfrm>
                <a:off x="5093257" y="5727028"/>
                <a:ext cx="726881" cy="674284"/>
                <a:chOff x="5455920" y="2084832"/>
                <a:chExt cx="365760" cy="316992"/>
              </a:xfrm>
            </p:grpSpPr>
            <p:pic>
              <p:nvPicPr>
                <p:cNvPr id="66847" name="Oval 199"/>
                <p:cNvPicPr>
                  <a:picLocks noChangeArrowheads="1"/>
                </p:cNvPicPr>
                <p:nvPr/>
              </p:nvPicPr>
              <p:blipFill>
                <a:blip r:embed="rId19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55920" y="2084832"/>
                  <a:ext cx="365760" cy="3169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48" name="Text Box 308"/>
                <p:cNvSpPr txBox="1">
                  <a:spLocks noChangeArrowheads="1"/>
                </p:cNvSpPr>
                <p:nvPr/>
              </p:nvSpPr>
              <p:spPr bwMode="auto">
                <a:xfrm>
                  <a:off x="5607672" y="2125004"/>
                  <a:ext cx="125053" cy="1202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28" name="Oval 200"/>
              <p:cNvGrpSpPr>
                <a:grpSpLocks/>
              </p:cNvGrpSpPr>
              <p:nvPr/>
            </p:nvGrpSpPr>
            <p:grpSpPr bwMode="auto">
              <a:xfrm>
                <a:off x="6038202" y="5623289"/>
                <a:ext cx="666306" cy="661317"/>
                <a:chOff x="5931408" y="2036064"/>
                <a:chExt cx="335280" cy="310896"/>
              </a:xfrm>
            </p:grpSpPr>
            <p:pic>
              <p:nvPicPr>
                <p:cNvPr id="66845" name="Oval 200"/>
                <p:cNvPicPr>
                  <a:picLocks noChangeArrowheads="1"/>
                </p:cNvPicPr>
                <p:nvPr/>
              </p:nvPicPr>
              <p:blipFill>
                <a:blip r:embed="rId20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931408" y="2036064"/>
                  <a:ext cx="335280" cy="3108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46" name="Text Box 311"/>
                <p:cNvSpPr txBox="1">
                  <a:spLocks noChangeArrowheads="1"/>
                </p:cNvSpPr>
                <p:nvPr/>
              </p:nvSpPr>
              <p:spPr bwMode="auto">
                <a:xfrm>
                  <a:off x="6074416" y="2078103"/>
                  <a:ext cx="110046" cy="1117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29" name="Oval 201"/>
              <p:cNvGrpSpPr>
                <a:grpSpLocks/>
              </p:cNvGrpSpPr>
              <p:nvPr/>
            </p:nvGrpSpPr>
            <p:grpSpPr bwMode="auto">
              <a:xfrm>
                <a:off x="5432470" y="5338016"/>
                <a:ext cx="642077" cy="609449"/>
                <a:chOff x="5626608" y="1901952"/>
                <a:chExt cx="323088" cy="286512"/>
              </a:xfrm>
            </p:grpSpPr>
            <p:pic>
              <p:nvPicPr>
                <p:cNvPr id="66843" name="Oval 201"/>
                <p:cNvPicPr>
                  <a:picLocks noChangeArrowheads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626608" y="1901952"/>
                  <a:ext cx="323088" cy="2865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44" name="Text Box 314"/>
                <p:cNvSpPr txBox="1">
                  <a:spLocks noChangeArrowheads="1"/>
                </p:cNvSpPr>
                <p:nvPr/>
              </p:nvSpPr>
              <p:spPr bwMode="auto">
                <a:xfrm>
                  <a:off x="5766255" y="1938273"/>
                  <a:ext cx="97999" cy="998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788" name="Straight Connector 202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548630" y="5598138"/>
                <a:ext cx="131829" cy="190893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30" name="Oval 203"/>
              <p:cNvGrpSpPr>
                <a:grpSpLocks/>
              </p:cNvGrpSpPr>
              <p:nvPr/>
            </p:nvGrpSpPr>
            <p:grpSpPr bwMode="auto">
              <a:xfrm>
                <a:off x="5384011" y="6090101"/>
                <a:ext cx="726881" cy="687251"/>
                <a:chOff x="5602224" y="2255520"/>
                <a:chExt cx="365760" cy="323088"/>
              </a:xfrm>
            </p:grpSpPr>
            <p:pic>
              <p:nvPicPr>
                <p:cNvPr id="66841" name="Oval 203"/>
                <p:cNvPicPr>
                  <a:picLocks noChangeArrowheads="1"/>
                </p:cNvPicPr>
                <p:nvPr/>
              </p:nvPicPr>
              <p:blipFill>
                <a:blip r:embed="rId22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602224" y="2255520"/>
                  <a:ext cx="365760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42" name="Text Box 318"/>
                <p:cNvSpPr txBox="1">
                  <a:spLocks noChangeArrowheads="1"/>
                </p:cNvSpPr>
                <p:nvPr/>
              </p:nvSpPr>
              <p:spPr bwMode="auto">
                <a:xfrm>
                  <a:off x="5755839" y="2297960"/>
                  <a:ext cx="125053" cy="1202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4" name="Straight Connector 543"/>
              <p:cNvCxnSpPr/>
              <p:nvPr/>
            </p:nvCxnSpPr>
            <p:spPr>
              <a:xfrm rot="5400000">
                <a:off x="5521616" y="6183787"/>
                <a:ext cx="240043" cy="7193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791" name="Straight Connector 205"/>
              <p:cNvCxnSpPr>
                <a:cxnSpLocks noChangeShapeType="1"/>
              </p:cNvCxnSpPr>
              <p:nvPr/>
            </p:nvCxnSpPr>
            <p:spPr bwMode="auto">
              <a:xfrm rot="16200000" flipH="1">
                <a:off x="6071054" y="5461360"/>
                <a:ext cx="85043" cy="417660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31" name="Oval 206"/>
              <p:cNvGrpSpPr>
                <a:grpSpLocks/>
              </p:cNvGrpSpPr>
              <p:nvPr/>
            </p:nvGrpSpPr>
            <p:grpSpPr bwMode="auto">
              <a:xfrm>
                <a:off x="5626304" y="5610322"/>
                <a:ext cx="666306" cy="661317"/>
                <a:chOff x="5724144" y="2029968"/>
                <a:chExt cx="335280" cy="310896"/>
              </a:xfrm>
            </p:grpSpPr>
            <p:pic>
              <p:nvPicPr>
                <p:cNvPr id="66839" name="Oval 206"/>
                <p:cNvPicPr>
                  <a:picLocks noChangeArrowheads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24144" y="2029968"/>
                  <a:ext cx="335280" cy="3108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40" name="Text Box 323"/>
                <p:cNvSpPr txBox="1">
                  <a:spLocks noChangeArrowheads="1"/>
                </p:cNvSpPr>
                <p:nvPr/>
              </p:nvSpPr>
              <p:spPr bwMode="auto">
                <a:xfrm>
                  <a:off x="5868472" y="2074446"/>
                  <a:ext cx="110045" cy="1117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7037" name="Oval 207"/>
              <p:cNvGrpSpPr>
                <a:grpSpLocks/>
              </p:cNvGrpSpPr>
              <p:nvPr/>
            </p:nvGrpSpPr>
            <p:grpSpPr bwMode="auto">
              <a:xfrm>
                <a:off x="6547020" y="5532520"/>
                <a:ext cx="666306" cy="661317"/>
                <a:chOff x="6187440" y="1993392"/>
                <a:chExt cx="335280" cy="310896"/>
              </a:xfrm>
            </p:grpSpPr>
            <p:pic>
              <p:nvPicPr>
                <p:cNvPr id="66837" name="Oval 207"/>
                <p:cNvPicPr>
                  <a:picLocks noChangeArrowheads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87440" y="1993392"/>
                  <a:ext cx="335280" cy="3108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38" name="Text Box 326"/>
                <p:cNvSpPr txBox="1">
                  <a:spLocks noChangeArrowheads="1"/>
                </p:cNvSpPr>
                <p:nvPr/>
              </p:nvSpPr>
              <p:spPr bwMode="auto">
                <a:xfrm>
                  <a:off x="6329317" y="2034385"/>
                  <a:ext cx="110046" cy="1117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7038" name="Oval 208"/>
              <p:cNvGrpSpPr>
                <a:grpSpLocks/>
              </p:cNvGrpSpPr>
              <p:nvPr/>
            </p:nvGrpSpPr>
            <p:grpSpPr bwMode="auto">
              <a:xfrm>
                <a:off x="5856483" y="5117579"/>
                <a:ext cx="642077" cy="570548"/>
                <a:chOff x="5839968" y="1798320"/>
                <a:chExt cx="323088" cy="268224"/>
              </a:xfrm>
            </p:grpSpPr>
            <p:pic>
              <p:nvPicPr>
                <p:cNvPr id="66835" name="Oval 208"/>
                <p:cNvPicPr>
                  <a:picLocks noChangeArrowheads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839968" y="1798320"/>
                  <a:ext cx="323088" cy="268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36" name="Text Box 329"/>
                <p:cNvSpPr txBox="1">
                  <a:spLocks noChangeArrowheads="1"/>
                </p:cNvSpPr>
                <p:nvPr/>
              </p:nvSpPr>
              <p:spPr bwMode="auto">
                <a:xfrm>
                  <a:off x="5981041" y="1832051"/>
                  <a:ext cx="97442" cy="860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795" name="Straight Connector 209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938042" y="5456904"/>
                <a:ext cx="283230" cy="114364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7039" name="Oval 210"/>
              <p:cNvGrpSpPr>
                <a:grpSpLocks/>
              </p:cNvGrpSpPr>
              <p:nvPr/>
            </p:nvGrpSpPr>
            <p:grpSpPr bwMode="auto">
              <a:xfrm>
                <a:off x="5929171" y="5960431"/>
                <a:ext cx="726881" cy="687251"/>
                <a:chOff x="5876544" y="2194560"/>
                <a:chExt cx="365760" cy="323088"/>
              </a:xfrm>
            </p:grpSpPr>
            <p:pic>
              <p:nvPicPr>
                <p:cNvPr id="66833" name="Oval 210"/>
                <p:cNvPicPr>
                  <a:picLocks noChangeArrowheads="1"/>
                </p:cNvPicPr>
                <p:nvPr/>
              </p:nvPicPr>
              <p:blipFill>
                <a:blip r:embed="rId26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876544" y="2194560"/>
                  <a:ext cx="365760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34" name="Text Box 333"/>
                <p:cNvSpPr txBox="1">
                  <a:spLocks noChangeArrowheads="1"/>
                </p:cNvSpPr>
                <p:nvPr/>
              </p:nvSpPr>
              <p:spPr bwMode="auto">
                <a:xfrm>
                  <a:off x="6028599" y="2239394"/>
                  <a:ext cx="125053" cy="1202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797" name="Straight Connector 211"/>
              <p:cNvCxnSpPr>
                <a:cxnSpLocks noChangeShapeType="1"/>
              </p:cNvCxnSpPr>
              <p:nvPr/>
            </p:nvCxnSpPr>
            <p:spPr bwMode="auto">
              <a:xfrm rot="16200000" flipH="1">
                <a:off x="6035326" y="6039143"/>
                <a:ext cx="241053" cy="48061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798" name="Straight Connector 212"/>
              <p:cNvCxnSpPr>
                <a:cxnSpLocks noChangeShapeType="1"/>
              </p:cNvCxnSpPr>
              <p:nvPr/>
            </p:nvCxnSpPr>
            <p:spPr bwMode="auto">
              <a:xfrm rot="16200000" flipH="1">
                <a:off x="6456107" y="5246853"/>
                <a:ext cx="247247" cy="498486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560" name="Oval 213"/>
              <p:cNvGrpSpPr>
                <a:grpSpLocks/>
              </p:cNvGrpSpPr>
              <p:nvPr/>
            </p:nvGrpSpPr>
            <p:grpSpPr bwMode="auto">
              <a:xfrm>
                <a:off x="6171464" y="5519553"/>
                <a:ext cx="642077" cy="661317"/>
                <a:chOff x="5998464" y="1987296"/>
                <a:chExt cx="323088" cy="310896"/>
              </a:xfrm>
            </p:grpSpPr>
            <p:pic>
              <p:nvPicPr>
                <p:cNvPr id="66831" name="Oval 213"/>
                <p:cNvPicPr>
                  <a:picLocks noChangeArrowheads="1"/>
                </p:cNvPicPr>
                <p:nvPr/>
              </p:nvPicPr>
              <p:blipFill>
                <a:blip r:embed="rId27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998464" y="1987296"/>
                  <a:ext cx="323088" cy="3108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32" name="Text Box 338"/>
                <p:cNvSpPr txBox="1">
                  <a:spLocks noChangeArrowheads="1"/>
                </p:cNvSpPr>
                <p:nvPr/>
              </p:nvSpPr>
              <p:spPr bwMode="auto">
                <a:xfrm>
                  <a:off x="6139774" y="2029045"/>
                  <a:ext cx="101958" cy="1117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6562" name="Oval 215"/>
              <p:cNvGrpSpPr>
                <a:grpSpLocks/>
              </p:cNvGrpSpPr>
              <p:nvPr/>
            </p:nvGrpSpPr>
            <p:grpSpPr bwMode="auto">
              <a:xfrm>
                <a:off x="6316842" y="5104612"/>
                <a:ext cx="617847" cy="583515"/>
                <a:chOff x="6071616" y="1792224"/>
                <a:chExt cx="310896" cy="274320"/>
              </a:xfrm>
            </p:grpSpPr>
            <p:pic>
              <p:nvPicPr>
                <p:cNvPr id="66829" name="Oval 215"/>
                <p:cNvPicPr>
                  <a:picLocks noChangeArrowheads="1"/>
                </p:cNvPicPr>
                <p:nvPr/>
              </p:nvPicPr>
              <p:blipFill>
                <a:blip r:embed="rId28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71616" y="1792224"/>
                  <a:ext cx="310896" cy="274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30" name="Text Box 341"/>
                <p:cNvSpPr txBox="1">
                  <a:spLocks noChangeArrowheads="1"/>
                </p:cNvSpPr>
                <p:nvPr/>
              </p:nvSpPr>
              <p:spPr bwMode="auto">
                <a:xfrm>
                  <a:off x="6209704" y="1831326"/>
                  <a:ext cx="88980" cy="895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801" name="Straight Connector 21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6482050" y="5449913"/>
                <a:ext cx="180770" cy="37664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563" name="Oval 217"/>
              <p:cNvGrpSpPr>
                <a:grpSpLocks/>
              </p:cNvGrpSpPr>
              <p:nvPr/>
            </p:nvGrpSpPr>
            <p:grpSpPr bwMode="auto">
              <a:xfrm>
                <a:off x="6510676" y="5921530"/>
                <a:ext cx="702650" cy="687251"/>
                <a:chOff x="6169152" y="2176272"/>
                <a:chExt cx="353568" cy="323088"/>
              </a:xfrm>
            </p:grpSpPr>
            <p:pic>
              <p:nvPicPr>
                <p:cNvPr id="66827" name="Oval 217"/>
                <p:cNvPicPr>
                  <a:picLocks noChangeArrowheads="1"/>
                </p:cNvPicPr>
                <p:nvPr/>
              </p:nvPicPr>
              <p:blipFill>
                <a:blip r:embed="rId29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69152" y="2176272"/>
                  <a:ext cx="353568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28" name="Text Box 345"/>
                <p:cNvSpPr txBox="1">
                  <a:spLocks noChangeArrowheads="1"/>
                </p:cNvSpPr>
                <p:nvPr/>
              </p:nvSpPr>
              <p:spPr bwMode="auto">
                <a:xfrm>
                  <a:off x="6319426" y="2221580"/>
                  <a:ext cx="115861" cy="1202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803" name="Straight Connector 218"/>
              <p:cNvCxnSpPr>
                <a:cxnSpLocks noChangeShapeType="1"/>
              </p:cNvCxnSpPr>
              <p:nvPr/>
            </p:nvCxnSpPr>
            <p:spPr bwMode="auto">
              <a:xfrm rot="16200000" flipH="1">
                <a:off x="6558406" y="5942584"/>
                <a:ext cx="299732" cy="106717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564" name="Oval 219"/>
              <p:cNvGrpSpPr>
                <a:grpSpLocks/>
              </p:cNvGrpSpPr>
              <p:nvPr/>
            </p:nvGrpSpPr>
            <p:grpSpPr bwMode="auto">
              <a:xfrm>
                <a:off x="6971033" y="5701091"/>
                <a:ext cx="702650" cy="687251"/>
                <a:chOff x="6400800" y="2072640"/>
                <a:chExt cx="353568" cy="323088"/>
              </a:xfrm>
            </p:grpSpPr>
            <p:pic>
              <p:nvPicPr>
                <p:cNvPr id="66825" name="Oval 219"/>
                <p:cNvPicPr>
                  <a:picLocks noChangeArrowheads="1"/>
                </p:cNvPicPr>
                <p:nvPr/>
              </p:nvPicPr>
              <p:blipFill>
                <a:blip r:embed="rId30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400800" y="2072640"/>
                  <a:ext cx="353568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26" name="Text Box 349"/>
                <p:cNvSpPr txBox="1">
                  <a:spLocks noChangeArrowheads="1"/>
                </p:cNvSpPr>
                <p:nvPr/>
              </p:nvSpPr>
              <p:spPr bwMode="auto">
                <a:xfrm>
                  <a:off x="6554631" y="2115115"/>
                  <a:ext cx="115861" cy="1202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805" name="Straight Connector 220"/>
              <p:cNvCxnSpPr>
                <a:cxnSpLocks noChangeShapeType="1"/>
              </p:cNvCxnSpPr>
              <p:nvPr/>
            </p:nvCxnSpPr>
            <p:spPr bwMode="auto">
              <a:xfrm rot="16200000" flipH="1">
                <a:off x="6899930" y="5246525"/>
                <a:ext cx="360106" cy="623774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806" name="Straight Connector 221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970729" y="4881937"/>
                <a:ext cx="109388" cy="237947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565" name="Oval 222"/>
              <p:cNvGrpSpPr>
                <a:grpSpLocks/>
              </p:cNvGrpSpPr>
              <p:nvPr/>
            </p:nvGrpSpPr>
            <p:grpSpPr bwMode="auto">
              <a:xfrm>
                <a:off x="5480928" y="4974942"/>
                <a:ext cx="593618" cy="570548"/>
                <a:chOff x="5650992" y="1731264"/>
                <a:chExt cx="298704" cy="268224"/>
              </a:xfrm>
            </p:grpSpPr>
            <p:pic>
              <p:nvPicPr>
                <p:cNvPr id="66823" name="Oval 222"/>
                <p:cNvPicPr>
                  <a:picLocks noChangeArrowheads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650992" y="1731264"/>
                  <a:ext cx="298704" cy="268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24" name="Text Box 354"/>
                <p:cNvSpPr txBox="1">
                  <a:spLocks noChangeArrowheads="1"/>
                </p:cNvSpPr>
                <p:nvPr/>
              </p:nvSpPr>
              <p:spPr bwMode="auto">
                <a:xfrm>
                  <a:off x="5786350" y="1769185"/>
                  <a:ext cx="78760" cy="823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6566" name="Oval 223"/>
              <p:cNvGrpSpPr>
                <a:grpSpLocks/>
              </p:cNvGrpSpPr>
              <p:nvPr/>
            </p:nvGrpSpPr>
            <p:grpSpPr bwMode="auto">
              <a:xfrm>
                <a:off x="5868597" y="4689668"/>
                <a:ext cx="593618" cy="570548"/>
                <a:chOff x="5846064" y="1597152"/>
                <a:chExt cx="298704" cy="268224"/>
              </a:xfrm>
            </p:grpSpPr>
            <p:pic>
              <p:nvPicPr>
                <p:cNvPr id="66821" name="Oval 223"/>
                <p:cNvPicPr>
                  <a:picLocks noChangeArrowheads="1"/>
                </p:cNvPicPr>
                <p:nvPr/>
              </p:nvPicPr>
              <p:blipFill>
                <a:blip r:embed="rId32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846064" y="1597152"/>
                  <a:ext cx="298704" cy="268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22" name="Text Box 357"/>
                <p:cNvSpPr txBox="1">
                  <a:spLocks noChangeArrowheads="1"/>
                </p:cNvSpPr>
                <p:nvPr/>
              </p:nvSpPr>
              <p:spPr bwMode="auto">
                <a:xfrm>
                  <a:off x="5984844" y="1635367"/>
                  <a:ext cx="78760" cy="823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809" name="Straight Connector 224"/>
              <p:cNvCxnSpPr>
                <a:cxnSpLocks noChangeShapeType="1"/>
              </p:cNvCxnSpPr>
              <p:nvPr/>
            </p:nvCxnSpPr>
            <p:spPr bwMode="auto">
              <a:xfrm rot="10800000" flipV="1">
                <a:off x="5331880" y="5143236"/>
                <a:ext cx="385632" cy="374524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567" name="Oval 225"/>
              <p:cNvGrpSpPr>
                <a:grpSpLocks/>
              </p:cNvGrpSpPr>
              <p:nvPr/>
            </p:nvGrpSpPr>
            <p:grpSpPr bwMode="auto">
              <a:xfrm>
                <a:off x="7043721" y="5221315"/>
                <a:ext cx="593618" cy="570548"/>
                <a:chOff x="6437376" y="1847088"/>
                <a:chExt cx="298704" cy="268224"/>
              </a:xfrm>
            </p:grpSpPr>
            <p:pic>
              <p:nvPicPr>
                <p:cNvPr id="66819" name="Oval 225"/>
                <p:cNvPicPr>
                  <a:picLocks noChangeArrowheads="1"/>
                </p:cNvPicPr>
                <p:nvPr/>
              </p:nvPicPr>
              <p:blipFill>
                <a:blip r:embed="rId33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437376" y="1847088"/>
                  <a:ext cx="298704" cy="268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820" name="Text Box 361"/>
                <p:cNvSpPr txBox="1">
                  <a:spLocks noChangeArrowheads="1"/>
                </p:cNvSpPr>
                <p:nvPr/>
              </p:nvSpPr>
              <p:spPr bwMode="auto">
                <a:xfrm>
                  <a:off x="6574948" y="1885357"/>
                  <a:ext cx="78760" cy="823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811" name="Straight Connector 226"/>
              <p:cNvCxnSpPr>
                <a:cxnSpLocks noChangeShapeType="1"/>
              </p:cNvCxnSpPr>
              <p:nvPr/>
            </p:nvCxnSpPr>
            <p:spPr bwMode="auto">
              <a:xfrm rot="16200000" flipH="1">
                <a:off x="6688047" y="4559089"/>
                <a:ext cx="320204" cy="1094463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812" name="Straight Connector 227"/>
              <p:cNvCxnSpPr>
                <a:cxnSpLocks noChangeShapeType="1"/>
              </p:cNvCxnSpPr>
              <p:nvPr/>
            </p:nvCxnSpPr>
            <p:spPr bwMode="auto">
              <a:xfrm rot="16200000" flipV="1">
                <a:off x="6143721" y="5061454"/>
                <a:ext cx="168884" cy="11008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813" name="Straight Connector 229"/>
              <p:cNvCxnSpPr>
                <a:cxnSpLocks noChangeShapeType="1"/>
              </p:cNvCxnSpPr>
              <p:nvPr/>
            </p:nvCxnSpPr>
            <p:spPr bwMode="auto">
              <a:xfrm flipV="1">
                <a:off x="5945081" y="5280900"/>
                <a:ext cx="151654" cy="240572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814" name="Straight Connector 231"/>
              <p:cNvCxnSpPr>
                <a:cxnSpLocks noChangeShapeType="1"/>
              </p:cNvCxnSpPr>
              <p:nvPr/>
            </p:nvCxnSpPr>
            <p:spPr bwMode="auto">
              <a:xfrm rot="10800000" flipV="1">
                <a:off x="5694827" y="5823788"/>
                <a:ext cx="173009" cy="116588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815" name="Straight Connector 232"/>
              <p:cNvCxnSpPr>
                <a:cxnSpLocks noChangeShapeType="1"/>
              </p:cNvCxnSpPr>
              <p:nvPr/>
            </p:nvCxnSpPr>
            <p:spPr bwMode="auto">
              <a:xfrm rot="10800000" flipV="1">
                <a:off x="6531342" y="6145808"/>
                <a:ext cx="230288" cy="37891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5" name="Straight Connector 569"/>
              <p:cNvCxnSpPr/>
              <p:nvPr/>
            </p:nvCxnSpPr>
            <p:spPr>
              <a:xfrm rot="10800000">
                <a:off x="4810835" y="5820557"/>
                <a:ext cx="237372" cy="6762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817" name="Straight Connector 234"/>
              <p:cNvCxnSpPr>
                <a:cxnSpLocks noChangeShapeType="1"/>
              </p:cNvCxnSpPr>
              <p:nvPr/>
            </p:nvCxnSpPr>
            <p:spPr bwMode="auto">
              <a:xfrm rot="16200000" flipH="1">
                <a:off x="4555700" y="5584486"/>
                <a:ext cx="103421" cy="170396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818" name="Straight Connector 235"/>
              <p:cNvCxnSpPr>
                <a:cxnSpLocks noChangeShapeType="1"/>
              </p:cNvCxnSpPr>
              <p:nvPr/>
            </p:nvCxnSpPr>
            <p:spPr bwMode="auto">
              <a:xfrm flipV="1">
                <a:off x="5518731" y="5143183"/>
                <a:ext cx="198791" cy="42332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</p:grpSp>
        <p:grpSp>
          <p:nvGrpSpPr>
            <p:cNvPr id="66568" name="Group 162"/>
            <p:cNvGrpSpPr>
              <a:grpSpLocks/>
            </p:cNvGrpSpPr>
            <p:nvPr/>
          </p:nvGrpSpPr>
          <p:grpSpPr bwMode="auto">
            <a:xfrm>
              <a:off x="1682" y="3216"/>
              <a:ext cx="960" cy="629"/>
              <a:chOff x="4221002" y="4650767"/>
              <a:chExt cx="3452681" cy="2126585"/>
            </a:xfrm>
          </p:grpSpPr>
          <p:cxnSp>
            <p:nvCxnSpPr>
              <p:cNvPr id="66621" name="Straight Connector 166"/>
              <p:cNvCxnSpPr>
                <a:cxnSpLocks noChangeShapeType="1"/>
              </p:cNvCxnSpPr>
              <p:nvPr/>
            </p:nvCxnSpPr>
            <p:spPr bwMode="auto">
              <a:xfrm flipV="1">
                <a:off x="5841721" y="5346382"/>
                <a:ext cx="685967" cy="268450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569" name="Oval 167"/>
              <p:cNvGrpSpPr>
                <a:grpSpLocks/>
              </p:cNvGrpSpPr>
              <p:nvPr/>
            </p:nvGrpSpPr>
            <p:grpSpPr bwMode="auto">
              <a:xfrm>
                <a:off x="4221002" y="5441752"/>
                <a:ext cx="533047" cy="427911"/>
                <a:chOff x="5017008" y="1950720"/>
                <a:chExt cx="268224" cy="201168"/>
              </a:xfrm>
            </p:grpSpPr>
            <p:pic>
              <p:nvPicPr>
                <p:cNvPr id="66750" name="Oval 167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17008" y="1950720"/>
                  <a:ext cx="268224" cy="201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51" name="Text Box 242"/>
                <p:cNvSpPr txBox="1">
                  <a:spLocks noChangeArrowheads="1"/>
                </p:cNvSpPr>
                <p:nvPr/>
              </p:nvSpPr>
              <p:spPr bwMode="auto">
                <a:xfrm>
                  <a:off x="5139376" y="1978064"/>
                  <a:ext cx="58392" cy="459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6570" name="Oval 168"/>
              <p:cNvGrpSpPr>
                <a:grpSpLocks/>
              </p:cNvGrpSpPr>
              <p:nvPr/>
            </p:nvGrpSpPr>
            <p:grpSpPr bwMode="auto">
              <a:xfrm>
                <a:off x="4330034" y="5688124"/>
                <a:ext cx="629962" cy="479779"/>
                <a:chOff x="5071872" y="2066544"/>
                <a:chExt cx="316992" cy="225552"/>
              </a:xfrm>
            </p:grpSpPr>
            <p:pic>
              <p:nvPicPr>
                <p:cNvPr id="66748" name="Oval 168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71872" y="2066544"/>
                  <a:ext cx="316992" cy="225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49" name="Text Box 245"/>
                <p:cNvSpPr txBox="1">
                  <a:spLocks noChangeArrowheads="1"/>
                </p:cNvSpPr>
                <p:nvPr/>
              </p:nvSpPr>
              <p:spPr bwMode="auto">
                <a:xfrm>
                  <a:off x="5207958" y="2096085"/>
                  <a:ext cx="92711" cy="671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6571" name="Oval 169"/>
              <p:cNvGrpSpPr>
                <a:grpSpLocks/>
              </p:cNvGrpSpPr>
              <p:nvPr/>
            </p:nvGrpSpPr>
            <p:grpSpPr bwMode="auto">
              <a:xfrm>
                <a:off x="5262864" y="5584388"/>
                <a:ext cx="593618" cy="479779"/>
                <a:chOff x="5541264" y="2017776"/>
                <a:chExt cx="298704" cy="225552"/>
              </a:xfrm>
            </p:grpSpPr>
            <p:pic>
              <p:nvPicPr>
                <p:cNvPr id="66746" name="Oval 169"/>
                <p:cNvPicPr>
                  <a:picLocks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41264" y="2017776"/>
                  <a:ext cx="298704" cy="225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47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5675505" y="2049962"/>
                  <a:ext cx="81585" cy="62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6572" name="Oval 170"/>
              <p:cNvGrpSpPr>
                <a:grpSpLocks/>
              </p:cNvGrpSpPr>
              <p:nvPr/>
            </p:nvGrpSpPr>
            <p:grpSpPr bwMode="auto">
              <a:xfrm>
                <a:off x="4657130" y="5299117"/>
                <a:ext cx="581503" cy="453845"/>
                <a:chOff x="5236464" y="1883664"/>
                <a:chExt cx="292608" cy="213360"/>
              </a:xfrm>
            </p:grpSpPr>
            <p:pic>
              <p:nvPicPr>
                <p:cNvPr id="66744" name="Oval 170"/>
                <p:cNvPicPr>
                  <a:picLocks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6464" y="1883664"/>
                  <a:ext cx="292608" cy="213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45" name="Text Box 251"/>
                <p:cNvSpPr txBox="1">
                  <a:spLocks noChangeArrowheads="1"/>
                </p:cNvSpPr>
                <p:nvPr/>
              </p:nvSpPr>
              <p:spPr bwMode="auto">
                <a:xfrm>
                  <a:off x="5367989" y="1911222"/>
                  <a:ext cx="72654" cy="557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26" name="Straight Connector 171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4682988" y="5485877"/>
                <a:ext cx="245137" cy="225908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573" name="Oval 172"/>
              <p:cNvGrpSpPr>
                <a:grpSpLocks/>
              </p:cNvGrpSpPr>
              <p:nvPr/>
            </p:nvGrpSpPr>
            <p:grpSpPr bwMode="auto">
              <a:xfrm>
                <a:off x="4620786" y="6051200"/>
                <a:ext cx="629962" cy="505713"/>
                <a:chOff x="5218176" y="2237232"/>
                <a:chExt cx="316992" cy="237744"/>
              </a:xfrm>
            </p:grpSpPr>
            <p:pic>
              <p:nvPicPr>
                <p:cNvPr id="66742" name="Oval 172"/>
                <p:cNvPicPr>
                  <a:picLocks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18176" y="2237232"/>
                  <a:ext cx="316992" cy="2377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43" name="Text Box 255"/>
                <p:cNvSpPr txBox="1">
                  <a:spLocks noChangeArrowheads="1"/>
                </p:cNvSpPr>
                <p:nvPr/>
              </p:nvSpPr>
              <p:spPr bwMode="auto">
                <a:xfrm>
                  <a:off x="5356124" y="2269041"/>
                  <a:ext cx="92711" cy="671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28" name="Straight Connector 173"/>
              <p:cNvCxnSpPr>
                <a:cxnSpLocks noChangeShapeType="1"/>
              </p:cNvCxnSpPr>
              <p:nvPr/>
            </p:nvCxnSpPr>
            <p:spPr bwMode="auto">
              <a:xfrm rot="16200000" flipH="1">
                <a:off x="4672488" y="6005951"/>
                <a:ext cx="296524" cy="72048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629" name="Straight Connector 174"/>
              <p:cNvCxnSpPr>
                <a:cxnSpLocks noChangeShapeType="1"/>
              </p:cNvCxnSpPr>
              <p:nvPr/>
            </p:nvCxnSpPr>
            <p:spPr bwMode="auto">
              <a:xfrm rot="16200000" flipH="1">
                <a:off x="5207974" y="5331185"/>
                <a:ext cx="176592" cy="466744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583" name="Oval 175"/>
              <p:cNvGrpSpPr>
                <a:grpSpLocks/>
              </p:cNvGrpSpPr>
              <p:nvPr/>
            </p:nvGrpSpPr>
            <p:grpSpPr bwMode="auto">
              <a:xfrm>
                <a:off x="4826735" y="5701091"/>
                <a:ext cx="605733" cy="466812"/>
                <a:chOff x="5321808" y="2072640"/>
                <a:chExt cx="304800" cy="219456"/>
              </a:xfrm>
            </p:grpSpPr>
            <p:pic>
              <p:nvPicPr>
                <p:cNvPr id="66740" name="Oval 175"/>
                <p:cNvPicPr>
                  <a:picLocks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21808" y="2072640"/>
                  <a:ext cx="304800" cy="2194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41" name="Text Box 260"/>
                <p:cNvSpPr txBox="1">
                  <a:spLocks noChangeArrowheads="1"/>
                </p:cNvSpPr>
                <p:nvPr/>
              </p:nvSpPr>
              <p:spPr bwMode="auto">
                <a:xfrm>
                  <a:off x="5455913" y="2100877"/>
                  <a:ext cx="81585" cy="62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6584" name="Oval 176"/>
              <p:cNvGrpSpPr>
                <a:grpSpLocks/>
              </p:cNvGrpSpPr>
              <p:nvPr/>
            </p:nvGrpSpPr>
            <p:grpSpPr bwMode="auto">
              <a:xfrm>
                <a:off x="5771680" y="5493622"/>
                <a:ext cx="605733" cy="466812"/>
                <a:chOff x="5797296" y="1975104"/>
                <a:chExt cx="304800" cy="219456"/>
              </a:xfrm>
            </p:grpSpPr>
            <p:pic>
              <p:nvPicPr>
                <p:cNvPr id="66738" name="Oval 176"/>
                <p:cNvPicPr>
                  <a:picLocks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97296" y="1975104"/>
                  <a:ext cx="304800" cy="2194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39" name="Text Box 263"/>
                <p:cNvSpPr txBox="1">
                  <a:spLocks noChangeArrowheads="1"/>
                </p:cNvSpPr>
                <p:nvPr/>
              </p:nvSpPr>
              <p:spPr bwMode="auto">
                <a:xfrm>
                  <a:off x="5930406" y="2006244"/>
                  <a:ext cx="81585" cy="62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6585" name="Oval 177"/>
              <p:cNvGrpSpPr>
                <a:grpSpLocks/>
              </p:cNvGrpSpPr>
              <p:nvPr/>
            </p:nvGrpSpPr>
            <p:grpSpPr bwMode="auto">
              <a:xfrm>
                <a:off x="5093257" y="5078678"/>
                <a:ext cx="569391" cy="427911"/>
                <a:chOff x="5455920" y="1780032"/>
                <a:chExt cx="286512" cy="201168"/>
              </a:xfrm>
            </p:grpSpPr>
            <p:pic>
              <p:nvPicPr>
                <p:cNvPr id="66736" name="Oval 177"/>
                <p:cNvPicPr>
                  <a:picLocks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55920" y="1780032"/>
                  <a:ext cx="286512" cy="201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37" name="Text Box 266"/>
                <p:cNvSpPr txBox="1">
                  <a:spLocks noChangeArrowheads="1"/>
                </p:cNvSpPr>
                <p:nvPr/>
              </p:nvSpPr>
              <p:spPr bwMode="auto">
                <a:xfrm>
                  <a:off x="5582805" y="1806260"/>
                  <a:ext cx="72241" cy="4804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33" name="Straight Connector 178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011361" y="5399623"/>
                <a:ext cx="497013" cy="171108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586" name="Oval 179"/>
              <p:cNvGrpSpPr>
                <a:grpSpLocks/>
              </p:cNvGrpSpPr>
              <p:nvPr/>
            </p:nvGrpSpPr>
            <p:grpSpPr bwMode="auto">
              <a:xfrm>
                <a:off x="5165947" y="5921530"/>
                <a:ext cx="629962" cy="505713"/>
                <a:chOff x="5492496" y="2176272"/>
                <a:chExt cx="316992" cy="237744"/>
              </a:xfrm>
            </p:grpSpPr>
            <p:pic>
              <p:nvPicPr>
                <p:cNvPr id="66734" name="Oval 179"/>
                <p:cNvPicPr>
                  <a:picLocks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92496" y="2176272"/>
                  <a:ext cx="316992" cy="2377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35" name="Text Box 270"/>
                <p:cNvSpPr txBox="1">
                  <a:spLocks noChangeArrowheads="1"/>
                </p:cNvSpPr>
                <p:nvPr/>
              </p:nvSpPr>
              <p:spPr bwMode="auto">
                <a:xfrm>
                  <a:off x="5628885" y="2210475"/>
                  <a:ext cx="92711" cy="671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35" name="Straight Connector 180"/>
              <p:cNvCxnSpPr>
                <a:cxnSpLocks noChangeShapeType="1"/>
              </p:cNvCxnSpPr>
              <p:nvPr/>
            </p:nvCxnSpPr>
            <p:spPr bwMode="auto">
              <a:xfrm rot="16200000" flipH="1">
                <a:off x="5241183" y="5908009"/>
                <a:ext cx="171849" cy="143456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636" name="Straight Connector 181"/>
              <p:cNvCxnSpPr>
                <a:cxnSpLocks noChangeShapeType="1"/>
              </p:cNvCxnSpPr>
              <p:nvPr/>
            </p:nvCxnSpPr>
            <p:spPr bwMode="auto">
              <a:xfrm rot="16200000" flipH="1">
                <a:off x="5601002" y="5124653"/>
                <a:ext cx="323192" cy="547224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587" name="Oval 182"/>
              <p:cNvGrpSpPr>
                <a:grpSpLocks/>
              </p:cNvGrpSpPr>
              <p:nvPr/>
            </p:nvGrpSpPr>
            <p:grpSpPr bwMode="auto">
              <a:xfrm>
                <a:off x="5396126" y="5480655"/>
                <a:ext cx="581503" cy="479779"/>
                <a:chOff x="5608320" y="1969008"/>
                <a:chExt cx="292608" cy="225552"/>
              </a:xfrm>
            </p:grpSpPr>
            <p:pic>
              <p:nvPicPr>
                <p:cNvPr id="66732" name="Oval 182"/>
                <p:cNvPicPr>
                  <a:picLocks noChangeArrowheads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608320" y="1969008"/>
                  <a:ext cx="292608" cy="2255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33" name="Text Box 275"/>
                <p:cNvSpPr txBox="1">
                  <a:spLocks noChangeArrowheads="1"/>
                </p:cNvSpPr>
                <p:nvPr/>
              </p:nvSpPr>
              <p:spPr bwMode="auto">
                <a:xfrm>
                  <a:off x="5741296" y="2000905"/>
                  <a:ext cx="75589" cy="62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6588" name="Oval 183"/>
              <p:cNvGrpSpPr>
                <a:grpSpLocks/>
              </p:cNvGrpSpPr>
              <p:nvPr/>
            </p:nvGrpSpPr>
            <p:grpSpPr bwMode="auto">
              <a:xfrm>
                <a:off x="5541502" y="5065711"/>
                <a:ext cx="557274" cy="440878"/>
                <a:chOff x="5681472" y="1773936"/>
                <a:chExt cx="280416" cy="207264"/>
              </a:xfrm>
            </p:grpSpPr>
            <p:pic>
              <p:nvPicPr>
                <p:cNvPr id="66730" name="Oval 183"/>
                <p:cNvPicPr>
                  <a:picLocks noChangeArrowheads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681472" y="1773936"/>
                  <a:ext cx="280416" cy="2072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31" name="Text Box 278"/>
                <p:cNvSpPr txBox="1">
                  <a:spLocks noChangeArrowheads="1"/>
                </p:cNvSpPr>
                <p:nvPr/>
              </p:nvSpPr>
              <p:spPr bwMode="auto">
                <a:xfrm>
                  <a:off x="5811921" y="1805214"/>
                  <a:ext cx="65968" cy="499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39" name="Straight Connector 184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626905" y="5347188"/>
                <a:ext cx="282436" cy="65245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594" name="Oval 185"/>
              <p:cNvGrpSpPr>
                <a:grpSpLocks/>
              </p:cNvGrpSpPr>
              <p:nvPr/>
            </p:nvGrpSpPr>
            <p:grpSpPr bwMode="auto">
              <a:xfrm>
                <a:off x="5747451" y="5882629"/>
                <a:ext cx="605733" cy="505713"/>
                <a:chOff x="5785104" y="2157984"/>
                <a:chExt cx="304800" cy="237744"/>
              </a:xfrm>
            </p:grpSpPr>
            <p:pic>
              <p:nvPicPr>
                <p:cNvPr id="66728" name="Oval 185"/>
                <p:cNvPicPr>
                  <a:picLocks noChangeArrowheads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85104" y="2157984"/>
                  <a:ext cx="304800" cy="2377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29" name="Text Box 282"/>
                <p:cNvSpPr txBox="1">
                  <a:spLocks noChangeArrowheads="1"/>
                </p:cNvSpPr>
                <p:nvPr/>
              </p:nvSpPr>
              <p:spPr bwMode="auto">
                <a:xfrm>
                  <a:off x="5920204" y="2192662"/>
                  <a:ext cx="85897" cy="671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41" name="Straight Connector 186"/>
              <p:cNvCxnSpPr>
                <a:cxnSpLocks noChangeShapeType="1"/>
              </p:cNvCxnSpPr>
              <p:nvPr/>
            </p:nvCxnSpPr>
            <p:spPr bwMode="auto">
              <a:xfrm rot="16200000" flipH="1">
                <a:off x="5722291" y="5769477"/>
                <a:ext cx="346610" cy="169973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597" name="Oval 187"/>
              <p:cNvGrpSpPr>
                <a:grpSpLocks/>
              </p:cNvGrpSpPr>
              <p:nvPr/>
            </p:nvGrpSpPr>
            <p:grpSpPr bwMode="auto">
              <a:xfrm>
                <a:off x="6219922" y="5662193"/>
                <a:ext cx="605733" cy="505713"/>
                <a:chOff x="6022848" y="2054352"/>
                <a:chExt cx="304800" cy="237744"/>
              </a:xfrm>
            </p:grpSpPr>
            <p:pic>
              <p:nvPicPr>
                <p:cNvPr id="66726" name="Oval 187"/>
                <p:cNvPicPr>
                  <a:picLocks noChangeArrowheads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22848" y="2054352"/>
                  <a:ext cx="304800" cy="2377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27" name="Text Box 286"/>
                <p:cNvSpPr txBox="1">
                  <a:spLocks noChangeArrowheads="1"/>
                </p:cNvSpPr>
                <p:nvPr/>
              </p:nvSpPr>
              <p:spPr bwMode="auto">
                <a:xfrm>
                  <a:off x="6155408" y="2086196"/>
                  <a:ext cx="85897" cy="671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43" name="Straight Connector 188"/>
              <p:cNvCxnSpPr>
                <a:cxnSpLocks noChangeShapeType="1"/>
              </p:cNvCxnSpPr>
              <p:nvPr/>
            </p:nvCxnSpPr>
            <p:spPr bwMode="auto">
              <a:xfrm rot="16200000" flipH="1">
                <a:off x="6019393" y="5151042"/>
                <a:ext cx="461773" cy="636870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644" name="Straight Connector 189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122330" y="4768828"/>
                <a:ext cx="186843" cy="278426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598" name="Oval 190"/>
              <p:cNvGrpSpPr>
                <a:grpSpLocks/>
              </p:cNvGrpSpPr>
              <p:nvPr/>
            </p:nvGrpSpPr>
            <p:grpSpPr bwMode="auto">
              <a:xfrm>
                <a:off x="4717705" y="4936041"/>
                <a:ext cx="533047" cy="427911"/>
                <a:chOff x="5266944" y="1712976"/>
                <a:chExt cx="268224" cy="201168"/>
              </a:xfrm>
            </p:grpSpPr>
            <p:pic>
              <p:nvPicPr>
                <p:cNvPr id="66724" name="Oval 190"/>
                <p:cNvPicPr>
                  <a:picLocks noChangeArrowheads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66944" y="1712976"/>
                  <a:ext cx="268224" cy="201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25" name="Text Box 291"/>
                <p:cNvSpPr txBox="1">
                  <a:spLocks noChangeArrowheads="1"/>
                </p:cNvSpPr>
                <p:nvPr/>
              </p:nvSpPr>
              <p:spPr bwMode="auto">
                <a:xfrm>
                  <a:off x="5389115" y="1743732"/>
                  <a:ext cx="58392" cy="459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6606" name="Oval 191"/>
              <p:cNvGrpSpPr>
                <a:grpSpLocks/>
              </p:cNvGrpSpPr>
              <p:nvPr/>
            </p:nvGrpSpPr>
            <p:grpSpPr bwMode="auto">
              <a:xfrm>
                <a:off x="5117489" y="4650767"/>
                <a:ext cx="520930" cy="414944"/>
                <a:chOff x="5468112" y="1578864"/>
                <a:chExt cx="262128" cy="195072"/>
              </a:xfrm>
            </p:grpSpPr>
            <p:pic>
              <p:nvPicPr>
                <p:cNvPr id="66722" name="Oval 191"/>
                <p:cNvPicPr>
                  <a:picLocks noChangeArrowheads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68112" y="1578864"/>
                  <a:ext cx="262128" cy="1950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23" name="Text Box 294"/>
                <p:cNvSpPr txBox="1">
                  <a:spLocks noChangeArrowheads="1"/>
                </p:cNvSpPr>
                <p:nvPr/>
              </p:nvSpPr>
              <p:spPr bwMode="auto">
                <a:xfrm>
                  <a:off x="5587608" y="1609914"/>
                  <a:ext cx="58392" cy="459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47" name="Straight Connector 192"/>
              <p:cNvCxnSpPr>
                <a:cxnSpLocks noChangeShapeType="1"/>
              </p:cNvCxnSpPr>
              <p:nvPr/>
            </p:nvCxnSpPr>
            <p:spPr bwMode="auto">
              <a:xfrm rot="10800000" flipV="1">
                <a:off x="4522209" y="5050364"/>
                <a:ext cx="414255" cy="429296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607" name="Oval 193"/>
              <p:cNvGrpSpPr>
                <a:grpSpLocks/>
              </p:cNvGrpSpPr>
              <p:nvPr/>
            </p:nvGrpSpPr>
            <p:grpSpPr bwMode="auto">
              <a:xfrm>
                <a:off x="6280498" y="5182414"/>
                <a:ext cx="533047" cy="414944"/>
                <a:chOff x="6053328" y="1828800"/>
                <a:chExt cx="268224" cy="195072"/>
              </a:xfrm>
            </p:grpSpPr>
            <p:pic>
              <p:nvPicPr>
                <p:cNvPr id="66720" name="Oval 193"/>
                <p:cNvPicPr>
                  <a:picLocks noChangeArrowheads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53328" y="1828800"/>
                  <a:ext cx="268224" cy="1950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21" name="Text Box 298"/>
                <p:cNvSpPr txBox="1">
                  <a:spLocks noChangeArrowheads="1"/>
                </p:cNvSpPr>
                <p:nvPr/>
              </p:nvSpPr>
              <p:spPr bwMode="auto">
                <a:xfrm>
                  <a:off x="6177712" y="1859905"/>
                  <a:ext cx="58392" cy="459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49" name="Straight Connector 194"/>
              <p:cNvCxnSpPr>
                <a:cxnSpLocks noChangeShapeType="1"/>
              </p:cNvCxnSpPr>
              <p:nvPr/>
            </p:nvCxnSpPr>
            <p:spPr bwMode="auto">
              <a:xfrm rot="16200000" flipH="1">
                <a:off x="5821506" y="4464119"/>
                <a:ext cx="413702" cy="1114701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650" name="Straight Connector 195"/>
              <p:cNvCxnSpPr>
                <a:cxnSpLocks noChangeShapeType="1"/>
              </p:cNvCxnSpPr>
              <p:nvPr/>
            </p:nvCxnSpPr>
            <p:spPr bwMode="auto">
              <a:xfrm rot="16200000" flipV="1">
                <a:off x="5275882" y="4971978"/>
                <a:ext cx="278425" cy="4217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651" name="Straight Connector 196"/>
              <p:cNvCxnSpPr>
                <a:cxnSpLocks noChangeShapeType="1"/>
              </p:cNvCxnSpPr>
              <p:nvPr/>
            </p:nvCxnSpPr>
            <p:spPr bwMode="auto">
              <a:xfrm flipV="1">
                <a:off x="5092802" y="5185568"/>
                <a:ext cx="222885" cy="231430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652" name="Straight Connector 197"/>
              <p:cNvCxnSpPr>
                <a:cxnSpLocks noChangeShapeType="1"/>
              </p:cNvCxnSpPr>
              <p:nvPr/>
            </p:nvCxnSpPr>
            <p:spPr bwMode="auto">
              <a:xfrm flipV="1">
                <a:off x="6696879" y="5477981"/>
                <a:ext cx="620240" cy="249238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608" name="Oval 198"/>
              <p:cNvGrpSpPr>
                <a:grpSpLocks/>
              </p:cNvGrpSpPr>
              <p:nvPr/>
            </p:nvGrpSpPr>
            <p:grpSpPr bwMode="auto">
              <a:xfrm>
                <a:off x="4984227" y="5480655"/>
                <a:ext cx="593618" cy="544614"/>
                <a:chOff x="5401056" y="1969008"/>
                <a:chExt cx="298704" cy="256032"/>
              </a:xfrm>
            </p:grpSpPr>
            <p:pic>
              <p:nvPicPr>
                <p:cNvPr id="66718" name="Oval 198"/>
                <p:cNvPicPr>
                  <a:picLocks noChangeArrowheads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01056" y="1969008"/>
                  <a:ext cx="298704" cy="2560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19" name="Text Box 305"/>
                <p:cNvSpPr txBox="1">
                  <a:spLocks noChangeArrowheads="1"/>
                </p:cNvSpPr>
                <p:nvPr/>
              </p:nvSpPr>
              <p:spPr bwMode="auto">
                <a:xfrm>
                  <a:off x="5536611" y="2003517"/>
                  <a:ext cx="78760" cy="823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6609" name="Oval 199"/>
              <p:cNvGrpSpPr>
                <a:grpSpLocks/>
              </p:cNvGrpSpPr>
              <p:nvPr/>
            </p:nvGrpSpPr>
            <p:grpSpPr bwMode="auto">
              <a:xfrm>
                <a:off x="5093257" y="5727028"/>
                <a:ext cx="726881" cy="674284"/>
                <a:chOff x="5455920" y="2084832"/>
                <a:chExt cx="365760" cy="316992"/>
              </a:xfrm>
            </p:grpSpPr>
            <p:pic>
              <p:nvPicPr>
                <p:cNvPr id="66716" name="Oval 199"/>
                <p:cNvPicPr>
                  <a:picLocks noChangeArrowheads="1"/>
                </p:cNvPicPr>
                <p:nvPr/>
              </p:nvPicPr>
              <p:blipFill>
                <a:blip r:embed="rId19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55920" y="2084832"/>
                  <a:ext cx="365760" cy="3169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17" name="Text Box 308"/>
                <p:cNvSpPr txBox="1">
                  <a:spLocks noChangeArrowheads="1"/>
                </p:cNvSpPr>
                <p:nvPr/>
              </p:nvSpPr>
              <p:spPr bwMode="auto">
                <a:xfrm>
                  <a:off x="5607672" y="2125004"/>
                  <a:ext cx="125053" cy="1202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6610" name="Oval 200"/>
              <p:cNvGrpSpPr>
                <a:grpSpLocks/>
              </p:cNvGrpSpPr>
              <p:nvPr/>
            </p:nvGrpSpPr>
            <p:grpSpPr bwMode="auto">
              <a:xfrm>
                <a:off x="6038202" y="5623289"/>
                <a:ext cx="666306" cy="661317"/>
                <a:chOff x="5931408" y="2036064"/>
                <a:chExt cx="335280" cy="310896"/>
              </a:xfrm>
            </p:grpSpPr>
            <p:pic>
              <p:nvPicPr>
                <p:cNvPr id="66714" name="Oval 200"/>
                <p:cNvPicPr>
                  <a:picLocks noChangeArrowheads="1"/>
                </p:cNvPicPr>
                <p:nvPr/>
              </p:nvPicPr>
              <p:blipFill>
                <a:blip r:embed="rId20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931408" y="2036064"/>
                  <a:ext cx="335280" cy="3108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15" name="Text Box 311"/>
                <p:cNvSpPr txBox="1">
                  <a:spLocks noChangeArrowheads="1"/>
                </p:cNvSpPr>
                <p:nvPr/>
              </p:nvSpPr>
              <p:spPr bwMode="auto">
                <a:xfrm>
                  <a:off x="6074416" y="2078103"/>
                  <a:ext cx="110046" cy="1117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6611" name="Oval 201"/>
              <p:cNvGrpSpPr>
                <a:grpSpLocks/>
              </p:cNvGrpSpPr>
              <p:nvPr/>
            </p:nvGrpSpPr>
            <p:grpSpPr bwMode="auto">
              <a:xfrm>
                <a:off x="5432470" y="5338016"/>
                <a:ext cx="642077" cy="609449"/>
                <a:chOff x="5626608" y="1901952"/>
                <a:chExt cx="323088" cy="286512"/>
              </a:xfrm>
            </p:grpSpPr>
            <p:pic>
              <p:nvPicPr>
                <p:cNvPr id="66712" name="Oval 201"/>
                <p:cNvPicPr>
                  <a:picLocks noChangeArrowheads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626608" y="1901952"/>
                  <a:ext cx="323088" cy="2865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13" name="Text Box 314"/>
                <p:cNvSpPr txBox="1">
                  <a:spLocks noChangeArrowheads="1"/>
                </p:cNvSpPr>
                <p:nvPr/>
              </p:nvSpPr>
              <p:spPr bwMode="auto">
                <a:xfrm>
                  <a:off x="5766255" y="1938273"/>
                  <a:ext cx="97999" cy="998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57" name="Straight Connector 202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548630" y="5598138"/>
                <a:ext cx="131829" cy="190893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612" name="Oval 203"/>
              <p:cNvGrpSpPr>
                <a:grpSpLocks/>
              </p:cNvGrpSpPr>
              <p:nvPr/>
            </p:nvGrpSpPr>
            <p:grpSpPr bwMode="auto">
              <a:xfrm>
                <a:off x="5384011" y="6090101"/>
                <a:ext cx="726881" cy="687251"/>
                <a:chOff x="5602224" y="2255520"/>
                <a:chExt cx="365760" cy="323088"/>
              </a:xfrm>
            </p:grpSpPr>
            <p:pic>
              <p:nvPicPr>
                <p:cNvPr id="66710" name="Oval 203"/>
                <p:cNvPicPr>
                  <a:picLocks noChangeArrowheads="1"/>
                </p:cNvPicPr>
                <p:nvPr/>
              </p:nvPicPr>
              <p:blipFill>
                <a:blip r:embed="rId22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602224" y="2255520"/>
                  <a:ext cx="365760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11" name="Text Box 318"/>
                <p:cNvSpPr txBox="1">
                  <a:spLocks noChangeArrowheads="1"/>
                </p:cNvSpPr>
                <p:nvPr/>
              </p:nvSpPr>
              <p:spPr bwMode="auto">
                <a:xfrm>
                  <a:off x="5755839" y="2297960"/>
                  <a:ext cx="125053" cy="1202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544" name="Straight Connector 543"/>
              <p:cNvCxnSpPr/>
              <p:nvPr/>
            </p:nvCxnSpPr>
            <p:spPr>
              <a:xfrm rot="5400000">
                <a:off x="5521616" y="6183787"/>
                <a:ext cx="240043" cy="7193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660" name="Straight Connector 205"/>
              <p:cNvCxnSpPr>
                <a:cxnSpLocks noChangeShapeType="1"/>
              </p:cNvCxnSpPr>
              <p:nvPr/>
            </p:nvCxnSpPr>
            <p:spPr bwMode="auto">
              <a:xfrm rot="16200000" flipH="1">
                <a:off x="6071054" y="5461360"/>
                <a:ext cx="85043" cy="417660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613" name="Oval 206"/>
              <p:cNvGrpSpPr>
                <a:grpSpLocks/>
              </p:cNvGrpSpPr>
              <p:nvPr/>
            </p:nvGrpSpPr>
            <p:grpSpPr bwMode="auto">
              <a:xfrm>
                <a:off x="5626304" y="5610322"/>
                <a:ext cx="666306" cy="661317"/>
                <a:chOff x="5724144" y="2029968"/>
                <a:chExt cx="335280" cy="310896"/>
              </a:xfrm>
            </p:grpSpPr>
            <p:pic>
              <p:nvPicPr>
                <p:cNvPr id="66708" name="Oval 206"/>
                <p:cNvPicPr>
                  <a:picLocks noChangeArrowheads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24144" y="2029968"/>
                  <a:ext cx="335280" cy="3108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09" name="Text Box 323"/>
                <p:cNvSpPr txBox="1">
                  <a:spLocks noChangeArrowheads="1"/>
                </p:cNvSpPr>
                <p:nvPr/>
              </p:nvSpPr>
              <p:spPr bwMode="auto">
                <a:xfrm>
                  <a:off x="5868472" y="2074446"/>
                  <a:ext cx="110045" cy="1117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6614" name="Oval 207"/>
              <p:cNvGrpSpPr>
                <a:grpSpLocks/>
              </p:cNvGrpSpPr>
              <p:nvPr/>
            </p:nvGrpSpPr>
            <p:grpSpPr bwMode="auto">
              <a:xfrm>
                <a:off x="6547020" y="5532520"/>
                <a:ext cx="666306" cy="661317"/>
                <a:chOff x="6187440" y="1993392"/>
                <a:chExt cx="335280" cy="310896"/>
              </a:xfrm>
            </p:grpSpPr>
            <p:pic>
              <p:nvPicPr>
                <p:cNvPr id="66706" name="Oval 207"/>
                <p:cNvPicPr>
                  <a:picLocks noChangeArrowheads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87440" y="1993392"/>
                  <a:ext cx="335280" cy="3108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07" name="Text Box 326"/>
                <p:cNvSpPr txBox="1">
                  <a:spLocks noChangeArrowheads="1"/>
                </p:cNvSpPr>
                <p:nvPr/>
              </p:nvSpPr>
              <p:spPr bwMode="auto">
                <a:xfrm>
                  <a:off x="6329317" y="2034385"/>
                  <a:ext cx="110046" cy="1117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6615" name="Oval 208"/>
              <p:cNvGrpSpPr>
                <a:grpSpLocks/>
              </p:cNvGrpSpPr>
              <p:nvPr/>
            </p:nvGrpSpPr>
            <p:grpSpPr bwMode="auto">
              <a:xfrm>
                <a:off x="5856483" y="5117579"/>
                <a:ext cx="642077" cy="570548"/>
                <a:chOff x="5839968" y="1798320"/>
                <a:chExt cx="323088" cy="268224"/>
              </a:xfrm>
            </p:grpSpPr>
            <p:pic>
              <p:nvPicPr>
                <p:cNvPr id="66704" name="Oval 208"/>
                <p:cNvPicPr>
                  <a:picLocks noChangeArrowheads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839968" y="1798320"/>
                  <a:ext cx="323088" cy="268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05" name="Text Box 329"/>
                <p:cNvSpPr txBox="1">
                  <a:spLocks noChangeArrowheads="1"/>
                </p:cNvSpPr>
                <p:nvPr/>
              </p:nvSpPr>
              <p:spPr bwMode="auto">
                <a:xfrm>
                  <a:off x="5981041" y="1832051"/>
                  <a:ext cx="97442" cy="860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64" name="Straight Connector 209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938042" y="5456904"/>
                <a:ext cx="283230" cy="114364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616" name="Oval 210"/>
              <p:cNvGrpSpPr>
                <a:grpSpLocks/>
              </p:cNvGrpSpPr>
              <p:nvPr/>
            </p:nvGrpSpPr>
            <p:grpSpPr bwMode="auto">
              <a:xfrm>
                <a:off x="5929171" y="5960431"/>
                <a:ext cx="726881" cy="687251"/>
                <a:chOff x="5876544" y="2194560"/>
                <a:chExt cx="365760" cy="323088"/>
              </a:xfrm>
            </p:grpSpPr>
            <p:pic>
              <p:nvPicPr>
                <p:cNvPr id="66702" name="Oval 210"/>
                <p:cNvPicPr>
                  <a:picLocks noChangeArrowheads="1"/>
                </p:cNvPicPr>
                <p:nvPr/>
              </p:nvPicPr>
              <p:blipFill>
                <a:blip r:embed="rId26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876544" y="2194560"/>
                  <a:ext cx="365760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03" name="Text Box 333"/>
                <p:cNvSpPr txBox="1">
                  <a:spLocks noChangeArrowheads="1"/>
                </p:cNvSpPr>
                <p:nvPr/>
              </p:nvSpPr>
              <p:spPr bwMode="auto">
                <a:xfrm>
                  <a:off x="6028599" y="2239394"/>
                  <a:ext cx="125053" cy="1202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66" name="Straight Connector 211"/>
              <p:cNvCxnSpPr>
                <a:cxnSpLocks noChangeShapeType="1"/>
              </p:cNvCxnSpPr>
              <p:nvPr/>
            </p:nvCxnSpPr>
            <p:spPr bwMode="auto">
              <a:xfrm rot="16200000" flipH="1">
                <a:off x="6035326" y="6039143"/>
                <a:ext cx="241053" cy="48061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667" name="Straight Connector 212"/>
              <p:cNvCxnSpPr>
                <a:cxnSpLocks noChangeShapeType="1"/>
              </p:cNvCxnSpPr>
              <p:nvPr/>
            </p:nvCxnSpPr>
            <p:spPr bwMode="auto">
              <a:xfrm rot="16200000" flipH="1">
                <a:off x="6456107" y="5246853"/>
                <a:ext cx="247247" cy="498486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617" name="Oval 213"/>
              <p:cNvGrpSpPr>
                <a:grpSpLocks/>
              </p:cNvGrpSpPr>
              <p:nvPr/>
            </p:nvGrpSpPr>
            <p:grpSpPr bwMode="auto">
              <a:xfrm>
                <a:off x="6171464" y="5519553"/>
                <a:ext cx="642077" cy="661317"/>
                <a:chOff x="5998464" y="1987296"/>
                <a:chExt cx="323088" cy="310896"/>
              </a:xfrm>
            </p:grpSpPr>
            <p:pic>
              <p:nvPicPr>
                <p:cNvPr id="66700" name="Oval 213"/>
                <p:cNvPicPr>
                  <a:picLocks noChangeArrowheads="1"/>
                </p:cNvPicPr>
                <p:nvPr/>
              </p:nvPicPr>
              <p:blipFill>
                <a:blip r:embed="rId27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998464" y="1987296"/>
                  <a:ext cx="323088" cy="3108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701" name="Text Box 338"/>
                <p:cNvSpPr txBox="1">
                  <a:spLocks noChangeArrowheads="1"/>
                </p:cNvSpPr>
                <p:nvPr/>
              </p:nvSpPr>
              <p:spPr bwMode="auto">
                <a:xfrm>
                  <a:off x="6139774" y="2029045"/>
                  <a:ext cx="101958" cy="1117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6618" name="Oval 215"/>
              <p:cNvGrpSpPr>
                <a:grpSpLocks/>
              </p:cNvGrpSpPr>
              <p:nvPr/>
            </p:nvGrpSpPr>
            <p:grpSpPr bwMode="auto">
              <a:xfrm>
                <a:off x="6316842" y="5104612"/>
                <a:ext cx="617847" cy="583515"/>
                <a:chOff x="6071616" y="1792224"/>
                <a:chExt cx="310896" cy="274320"/>
              </a:xfrm>
            </p:grpSpPr>
            <p:pic>
              <p:nvPicPr>
                <p:cNvPr id="66698" name="Oval 215"/>
                <p:cNvPicPr>
                  <a:picLocks noChangeArrowheads="1"/>
                </p:cNvPicPr>
                <p:nvPr/>
              </p:nvPicPr>
              <p:blipFill>
                <a:blip r:embed="rId28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71616" y="1792224"/>
                  <a:ext cx="310896" cy="274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699" name="Text Box 341"/>
                <p:cNvSpPr txBox="1">
                  <a:spLocks noChangeArrowheads="1"/>
                </p:cNvSpPr>
                <p:nvPr/>
              </p:nvSpPr>
              <p:spPr bwMode="auto">
                <a:xfrm>
                  <a:off x="6209704" y="1831326"/>
                  <a:ext cx="88980" cy="895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70" name="Straight Connector 21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6482050" y="5449913"/>
                <a:ext cx="180770" cy="37664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619" name="Oval 217"/>
              <p:cNvGrpSpPr>
                <a:grpSpLocks/>
              </p:cNvGrpSpPr>
              <p:nvPr/>
            </p:nvGrpSpPr>
            <p:grpSpPr bwMode="auto">
              <a:xfrm>
                <a:off x="6510676" y="5921530"/>
                <a:ext cx="702650" cy="687251"/>
                <a:chOff x="6169152" y="2176272"/>
                <a:chExt cx="353568" cy="323088"/>
              </a:xfrm>
            </p:grpSpPr>
            <p:pic>
              <p:nvPicPr>
                <p:cNvPr id="66696" name="Oval 217"/>
                <p:cNvPicPr>
                  <a:picLocks noChangeArrowheads="1"/>
                </p:cNvPicPr>
                <p:nvPr/>
              </p:nvPicPr>
              <p:blipFill>
                <a:blip r:embed="rId29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69152" y="2176272"/>
                  <a:ext cx="353568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697" name="Text Box 345"/>
                <p:cNvSpPr txBox="1">
                  <a:spLocks noChangeArrowheads="1"/>
                </p:cNvSpPr>
                <p:nvPr/>
              </p:nvSpPr>
              <p:spPr bwMode="auto">
                <a:xfrm>
                  <a:off x="6319426" y="2221580"/>
                  <a:ext cx="115861" cy="1202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72" name="Straight Connector 218"/>
              <p:cNvCxnSpPr>
                <a:cxnSpLocks noChangeShapeType="1"/>
              </p:cNvCxnSpPr>
              <p:nvPr/>
            </p:nvCxnSpPr>
            <p:spPr bwMode="auto">
              <a:xfrm rot="16200000" flipH="1">
                <a:off x="6558406" y="5942584"/>
                <a:ext cx="299732" cy="106717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620" name="Oval 219"/>
              <p:cNvGrpSpPr>
                <a:grpSpLocks/>
              </p:cNvGrpSpPr>
              <p:nvPr/>
            </p:nvGrpSpPr>
            <p:grpSpPr bwMode="auto">
              <a:xfrm>
                <a:off x="6971033" y="5701091"/>
                <a:ext cx="702650" cy="687251"/>
                <a:chOff x="6400800" y="2072640"/>
                <a:chExt cx="353568" cy="323088"/>
              </a:xfrm>
            </p:grpSpPr>
            <p:pic>
              <p:nvPicPr>
                <p:cNvPr id="66694" name="Oval 219"/>
                <p:cNvPicPr>
                  <a:picLocks noChangeArrowheads="1"/>
                </p:cNvPicPr>
                <p:nvPr/>
              </p:nvPicPr>
              <p:blipFill>
                <a:blip r:embed="rId30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400800" y="2072640"/>
                  <a:ext cx="353568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695" name="Text Box 349"/>
                <p:cNvSpPr txBox="1">
                  <a:spLocks noChangeArrowheads="1"/>
                </p:cNvSpPr>
                <p:nvPr/>
              </p:nvSpPr>
              <p:spPr bwMode="auto">
                <a:xfrm>
                  <a:off x="6554631" y="2115115"/>
                  <a:ext cx="115861" cy="1202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74" name="Straight Connector 220"/>
              <p:cNvCxnSpPr>
                <a:cxnSpLocks noChangeShapeType="1"/>
              </p:cNvCxnSpPr>
              <p:nvPr/>
            </p:nvCxnSpPr>
            <p:spPr bwMode="auto">
              <a:xfrm rot="16200000" flipH="1">
                <a:off x="6899930" y="5246525"/>
                <a:ext cx="360106" cy="623774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675" name="Straight Connector 221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970729" y="4881937"/>
                <a:ext cx="109388" cy="237947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6622" name="Oval 222"/>
              <p:cNvGrpSpPr>
                <a:grpSpLocks/>
              </p:cNvGrpSpPr>
              <p:nvPr/>
            </p:nvGrpSpPr>
            <p:grpSpPr bwMode="auto">
              <a:xfrm>
                <a:off x="5480928" y="4974942"/>
                <a:ext cx="593618" cy="570548"/>
                <a:chOff x="5650992" y="1731264"/>
                <a:chExt cx="298704" cy="268224"/>
              </a:xfrm>
            </p:grpSpPr>
            <p:pic>
              <p:nvPicPr>
                <p:cNvPr id="66692" name="Oval 222"/>
                <p:cNvPicPr>
                  <a:picLocks noChangeArrowheads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650992" y="1731264"/>
                  <a:ext cx="298704" cy="268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693" name="Text Box 354"/>
                <p:cNvSpPr txBox="1">
                  <a:spLocks noChangeArrowheads="1"/>
                </p:cNvSpPr>
                <p:nvPr/>
              </p:nvSpPr>
              <p:spPr bwMode="auto">
                <a:xfrm>
                  <a:off x="5786350" y="1769185"/>
                  <a:ext cx="78760" cy="823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grpSp>
            <p:nvGrpSpPr>
              <p:cNvPr id="66623" name="Oval 223"/>
              <p:cNvGrpSpPr>
                <a:grpSpLocks/>
              </p:cNvGrpSpPr>
              <p:nvPr/>
            </p:nvGrpSpPr>
            <p:grpSpPr bwMode="auto">
              <a:xfrm>
                <a:off x="5868597" y="4689668"/>
                <a:ext cx="593618" cy="570548"/>
                <a:chOff x="5846064" y="1597152"/>
                <a:chExt cx="298704" cy="268224"/>
              </a:xfrm>
            </p:grpSpPr>
            <p:pic>
              <p:nvPicPr>
                <p:cNvPr id="66690" name="Oval 223"/>
                <p:cNvPicPr>
                  <a:picLocks noChangeArrowheads="1"/>
                </p:cNvPicPr>
                <p:nvPr/>
              </p:nvPicPr>
              <p:blipFill>
                <a:blip r:embed="rId32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846064" y="1597152"/>
                  <a:ext cx="298704" cy="268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691" name="Text Box 357"/>
                <p:cNvSpPr txBox="1">
                  <a:spLocks noChangeArrowheads="1"/>
                </p:cNvSpPr>
                <p:nvPr/>
              </p:nvSpPr>
              <p:spPr bwMode="auto">
                <a:xfrm>
                  <a:off x="5984844" y="1635367"/>
                  <a:ext cx="78760" cy="823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78" name="Straight Connector 224"/>
              <p:cNvCxnSpPr>
                <a:cxnSpLocks noChangeShapeType="1"/>
              </p:cNvCxnSpPr>
              <p:nvPr/>
            </p:nvCxnSpPr>
            <p:spPr bwMode="auto">
              <a:xfrm rot="10800000" flipV="1">
                <a:off x="5331880" y="5143236"/>
                <a:ext cx="385632" cy="374524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grpSp>
            <p:nvGrpSpPr>
              <p:cNvPr id="6272" name="Oval 225"/>
              <p:cNvGrpSpPr>
                <a:grpSpLocks/>
              </p:cNvGrpSpPr>
              <p:nvPr/>
            </p:nvGrpSpPr>
            <p:grpSpPr bwMode="auto">
              <a:xfrm>
                <a:off x="7043721" y="5221315"/>
                <a:ext cx="593618" cy="570548"/>
                <a:chOff x="6437376" y="1847088"/>
                <a:chExt cx="298704" cy="268224"/>
              </a:xfrm>
            </p:grpSpPr>
            <p:pic>
              <p:nvPicPr>
                <p:cNvPr id="66688" name="Oval 225"/>
                <p:cNvPicPr>
                  <a:picLocks noChangeArrowheads="1"/>
                </p:cNvPicPr>
                <p:nvPr/>
              </p:nvPicPr>
              <p:blipFill>
                <a:blip r:embed="rId33">
                  <a:extLst>
                    <a:ext uri="{28A0092B-C50C-407E-A947-70E740481C1C}">
  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437376" y="1847088"/>
                  <a:ext cx="298704" cy="268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689" name="Text Box 361"/>
                <p:cNvSpPr txBox="1">
                  <a:spLocks noChangeArrowheads="1"/>
                </p:cNvSpPr>
                <p:nvPr/>
              </p:nvSpPr>
              <p:spPr bwMode="auto">
                <a:xfrm>
                  <a:off x="6574948" y="1885357"/>
                  <a:ext cx="78760" cy="823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1" hangingPunct="1"/>
                  <a:endParaRPr lang="en-US" sz="1800">
                    <a:ea typeface="MS PGothic" charset="0"/>
                    <a:cs typeface="MS PGothic" charset="0"/>
                  </a:endParaRPr>
                </a:p>
              </p:txBody>
            </p:sp>
          </p:grpSp>
          <p:cxnSp>
            <p:nvCxnSpPr>
              <p:cNvPr id="66680" name="Straight Connector 226"/>
              <p:cNvCxnSpPr>
                <a:cxnSpLocks noChangeShapeType="1"/>
              </p:cNvCxnSpPr>
              <p:nvPr/>
            </p:nvCxnSpPr>
            <p:spPr bwMode="auto">
              <a:xfrm rot="16200000" flipH="1">
                <a:off x="6688047" y="4559089"/>
                <a:ext cx="320204" cy="1094463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681" name="Straight Connector 227"/>
              <p:cNvCxnSpPr>
                <a:cxnSpLocks noChangeShapeType="1"/>
              </p:cNvCxnSpPr>
              <p:nvPr/>
            </p:nvCxnSpPr>
            <p:spPr bwMode="auto">
              <a:xfrm rot="16200000" flipV="1">
                <a:off x="6143721" y="5061454"/>
                <a:ext cx="168884" cy="11008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682" name="Straight Connector 229"/>
              <p:cNvCxnSpPr>
                <a:cxnSpLocks noChangeShapeType="1"/>
              </p:cNvCxnSpPr>
              <p:nvPr/>
            </p:nvCxnSpPr>
            <p:spPr bwMode="auto">
              <a:xfrm flipV="1">
                <a:off x="5945081" y="5280900"/>
                <a:ext cx="151654" cy="240572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683" name="Straight Connector 231"/>
              <p:cNvCxnSpPr>
                <a:cxnSpLocks noChangeShapeType="1"/>
              </p:cNvCxnSpPr>
              <p:nvPr/>
            </p:nvCxnSpPr>
            <p:spPr bwMode="auto">
              <a:xfrm rot="10800000" flipV="1">
                <a:off x="5694827" y="5823788"/>
                <a:ext cx="173009" cy="116588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684" name="Straight Connector 232"/>
              <p:cNvCxnSpPr>
                <a:cxnSpLocks noChangeShapeType="1"/>
              </p:cNvCxnSpPr>
              <p:nvPr/>
            </p:nvCxnSpPr>
            <p:spPr bwMode="auto">
              <a:xfrm rot="10800000" flipV="1">
                <a:off x="6531342" y="6145808"/>
                <a:ext cx="230288" cy="37891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570" name="Straight Connector 569"/>
              <p:cNvCxnSpPr/>
              <p:nvPr/>
            </p:nvCxnSpPr>
            <p:spPr>
              <a:xfrm rot="10800000">
                <a:off x="4810835" y="5820557"/>
                <a:ext cx="237372" cy="6762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686" name="Straight Connector 234"/>
              <p:cNvCxnSpPr>
                <a:cxnSpLocks noChangeShapeType="1"/>
              </p:cNvCxnSpPr>
              <p:nvPr/>
            </p:nvCxnSpPr>
            <p:spPr bwMode="auto">
              <a:xfrm rot="16200000" flipH="1">
                <a:off x="4555700" y="5584486"/>
                <a:ext cx="103421" cy="170396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  <p:cxnSp>
            <p:nvCxnSpPr>
              <p:cNvPr id="66687" name="Straight Connector 235"/>
              <p:cNvCxnSpPr>
                <a:cxnSpLocks noChangeShapeType="1"/>
              </p:cNvCxnSpPr>
              <p:nvPr/>
            </p:nvCxnSpPr>
            <p:spPr bwMode="auto">
              <a:xfrm flipV="1">
                <a:off x="5518731" y="5143183"/>
                <a:ext cx="198791" cy="42332"/>
              </a:xfrm>
              <a:prstGeom prst="line">
                <a:avLst/>
              </a:prstGeom>
              <a:noFill/>
              <a:ln w="12700">
                <a:solidFill>
                  <a:srgbClr val="7283F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</p:cxnSp>
        </p:grpSp>
        <p:pic>
          <p:nvPicPr>
            <p:cNvPr id="66599" name="Picture 426" descr="MC900432599[1]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6" y="2400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00" name="Picture 427" descr="MC900432599[1]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2" y="2544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01" name="Picture 428" descr="MC900432599[1]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4" y="3504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02" name="Picture 429" descr="MC900432599[1]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0" y="3600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03" name="Picture 430" descr="MC900432599[1]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6" y="2976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604" name="Picture 431" descr="MC900432599[1]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2" y="3072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605" name="Text Box 432"/>
            <p:cNvSpPr txBox="1">
              <a:spLocks noChangeArrowheads="1"/>
            </p:cNvSpPr>
            <p:nvPr/>
          </p:nvSpPr>
          <p:spPr bwMode="auto">
            <a:xfrm>
              <a:off x="1442" y="3936"/>
              <a:ext cx="493" cy="28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Tahoma" charset="0"/>
                  <a:cs typeface="Times New Roman" charset="0"/>
                </a:rPr>
                <a:t>Evidence</a:t>
              </a:r>
            </a:p>
            <a:p>
              <a:pPr algn="ctr" eaLnBrk="1" hangingPunct="1"/>
              <a:r>
                <a:rPr lang="en-US" sz="1200">
                  <a:latin typeface="Tahoma" charset="0"/>
                  <a:cs typeface="Times New Roman" charset="0"/>
                </a:rPr>
                <a:t>Retrieval</a:t>
              </a:r>
            </a:p>
          </p:txBody>
        </p:sp>
        <p:cxnSp>
          <p:nvCxnSpPr>
            <p:cNvPr id="6577" name="AutoShape 433"/>
            <p:cNvCxnSpPr>
              <a:cxnSpLocks noChangeShapeType="1"/>
            </p:cNvCxnSpPr>
            <p:nvPr/>
          </p:nvCxnSpPr>
          <p:spPr bwMode="auto">
            <a:xfrm flipV="1">
              <a:off x="1394" y="2619"/>
              <a:ext cx="595" cy="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78" name="AutoShape 434"/>
            <p:cNvCxnSpPr>
              <a:cxnSpLocks noChangeShapeType="1"/>
            </p:cNvCxnSpPr>
            <p:nvPr/>
          </p:nvCxnSpPr>
          <p:spPr bwMode="auto">
            <a:xfrm>
              <a:off x="1394" y="2634"/>
              <a:ext cx="797" cy="10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79" name="AutoShape 435"/>
            <p:cNvCxnSpPr>
              <a:cxnSpLocks noChangeShapeType="1"/>
            </p:cNvCxnSpPr>
            <p:nvPr/>
          </p:nvCxnSpPr>
          <p:spPr bwMode="auto">
            <a:xfrm flipV="1">
              <a:off x="1394" y="2815"/>
              <a:ext cx="773" cy="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80" name="AutoShape 436"/>
            <p:cNvCxnSpPr>
              <a:cxnSpLocks noChangeShapeType="1"/>
            </p:cNvCxnSpPr>
            <p:nvPr/>
          </p:nvCxnSpPr>
          <p:spPr bwMode="auto">
            <a:xfrm>
              <a:off x="1394" y="2826"/>
              <a:ext cx="907" cy="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81" name="AutoShape 437"/>
            <p:cNvCxnSpPr>
              <a:cxnSpLocks noChangeShapeType="1"/>
            </p:cNvCxnSpPr>
            <p:nvPr/>
          </p:nvCxnSpPr>
          <p:spPr bwMode="auto">
            <a:xfrm>
              <a:off x="1394" y="3018"/>
              <a:ext cx="619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82" name="AutoShape 438"/>
            <p:cNvCxnSpPr>
              <a:cxnSpLocks noChangeShapeType="1"/>
            </p:cNvCxnSpPr>
            <p:nvPr/>
          </p:nvCxnSpPr>
          <p:spPr bwMode="auto">
            <a:xfrm>
              <a:off x="1394" y="3018"/>
              <a:ext cx="805" cy="3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83" name="AutoShape 439"/>
            <p:cNvCxnSpPr>
              <a:cxnSpLocks noChangeShapeType="1"/>
            </p:cNvCxnSpPr>
            <p:nvPr/>
          </p:nvCxnSpPr>
          <p:spPr bwMode="auto">
            <a:xfrm>
              <a:off x="1394" y="3210"/>
              <a:ext cx="699" cy="10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84" name="AutoShape 440"/>
            <p:cNvCxnSpPr>
              <a:cxnSpLocks noChangeShapeType="1"/>
            </p:cNvCxnSpPr>
            <p:nvPr/>
          </p:nvCxnSpPr>
          <p:spPr bwMode="auto">
            <a:xfrm>
              <a:off x="1394" y="3402"/>
              <a:ext cx="795" cy="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85" name="AutoShape 441"/>
            <p:cNvCxnSpPr>
              <a:cxnSpLocks noChangeShapeType="1"/>
            </p:cNvCxnSpPr>
            <p:nvPr/>
          </p:nvCxnSpPr>
          <p:spPr bwMode="auto">
            <a:xfrm>
              <a:off x="1394" y="3402"/>
              <a:ext cx="805" cy="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86" name="AutoShape 442"/>
            <p:cNvCxnSpPr>
              <a:cxnSpLocks noChangeShapeType="1"/>
            </p:cNvCxnSpPr>
            <p:nvPr/>
          </p:nvCxnSpPr>
          <p:spPr bwMode="auto">
            <a:xfrm flipV="1">
              <a:off x="1394" y="3465"/>
              <a:ext cx="736" cy="12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87" name="AutoShape 443"/>
            <p:cNvCxnSpPr>
              <a:cxnSpLocks noChangeShapeType="1"/>
            </p:cNvCxnSpPr>
            <p:nvPr/>
          </p:nvCxnSpPr>
          <p:spPr bwMode="auto">
            <a:xfrm flipV="1">
              <a:off x="1394" y="3783"/>
              <a:ext cx="64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88" name="AutoShape 444"/>
            <p:cNvCxnSpPr>
              <a:cxnSpLocks noChangeShapeType="1"/>
            </p:cNvCxnSpPr>
            <p:nvPr/>
          </p:nvCxnSpPr>
          <p:spPr bwMode="auto">
            <a:xfrm flipV="1">
              <a:off x="1394" y="3879"/>
              <a:ext cx="737" cy="9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89" name="AutoShape 445"/>
            <p:cNvCxnSpPr>
              <a:cxnSpLocks noChangeShapeType="1"/>
            </p:cNvCxnSpPr>
            <p:nvPr/>
          </p:nvCxnSpPr>
          <p:spPr bwMode="auto">
            <a:xfrm>
              <a:off x="1394" y="3018"/>
              <a:ext cx="456" cy="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90" name="AutoShape 446"/>
            <p:cNvCxnSpPr>
              <a:cxnSpLocks noChangeShapeType="1"/>
            </p:cNvCxnSpPr>
            <p:nvPr/>
          </p:nvCxnSpPr>
          <p:spPr bwMode="auto">
            <a:xfrm>
              <a:off x="1394" y="2826"/>
              <a:ext cx="566" cy="12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591" name="AutoShape 447"/>
            <p:cNvCxnSpPr>
              <a:cxnSpLocks noChangeShapeType="1"/>
            </p:cNvCxnSpPr>
            <p:nvPr/>
          </p:nvCxnSpPr>
          <p:spPr bwMode="auto">
            <a:xfrm>
              <a:off x="1394" y="3594"/>
              <a:ext cx="472" cy="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73" name="Group 448"/>
          <p:cNvGrpSpPr>
            <a:grpSpLocks/>
          </p:cNvGrpSpPr>
          <p:nvPr/>
        </p:nvGrpSpPr>
        <p:grpSpPr bwMode="auto">
          <a:xfrm>
            <a:off x="2813218" y="793528"/>
            <a:ext cx="3048000" cy="1295400"/>
            <a:chOff x="1776" y="912"/>
            <a:chExt cx="1920" cy="816"/>
          </a:xfrm>
        </p:grpSpPr>
        <p:sp>
          <p:nvSpPr>
            <p:cNvPr id="6593" name="Line 449"/>
            <p:cNvSpPr>
              <a:spLocks noChangeShapeType="1"/>
            </p:cNvSpPr>
            <p:nvPr/>
          </p:nvSpPr>
          <p:spPr bwMode="auto">
            <a:xfrm>
              <a:off x="1788" y="1295"/>
              <a:ext cx="51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6595" name="Text Box 450"/>
            <p:cNvSpPr txBox="1">
              <a:spLocks noChangeArrowheads="1"/>
            </p:cNvSpPr>
            <p:nvPr/>
          </p:nvSpPr>
          <p:spPr bwMode="auto">
            <a:xfrm>
              <a:off x="1776" y="1296"/>
              <a:ext cx="522" cy="28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Tahoma" charset="0"/>
                  <a:cs typeface="Times New Roman" charset="0"/>
                </a:rPr>
                <a:t>Question </a:t>
              </a:r>
            </a:p>
            <a:p>
              <a:pPr algn="ctr" eaLnBrk="1" hangingPunct="1"/>
              <a:r>
                <a:rPr lang="en-US" sz="1200">
                  <a:latin typeface="Tahoma" charset="0"/>
                  <a:cs typeface="Times New Roman" charset="0"/>
                </a:rPr>
                <a:t>Analysis</a:t>
              </a:r>
            </a:p>
          </p:txBody>
        </p:sp>
        <p:sp>
          <p:nvSpPr>
            <p:cNvPr id="66596" name="Rectangle 451"/>
            <p:cNvSpPr>
              <a:spLocks noChangeArrowheads="1"/>
            </p:cNvSpPr>
            <p:nvPr/>
          </p:nvSpPr>
          <p:spPr bwMode="auto">
            <a:xfrm>
              <a:off x="2304" y="912"/>
              <a:ext cx="1392" cy="81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prstShdw prst="shdw17" dist="17961" dir="2700000">
                <a:srgbClr val="99995C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sz="1200" b="1" dirty="0">
                  <a:latin typeface="Tahoma" charset="0"/>
                  <a:cs typeface="Times New Roman" charset="0"/>
                </a:rPr>
                <a:t>Keywords: </a:t>
              </a:r>
              <a:r>
                <a:rPr lang="en-US" sz="1200" dirty="0" smtClean="0"/>
                <a:t>1894, C.W</a:t>
              </a:r>
              <a:r>
                <a:rPr lang="en-US" sz="1200" dirty="0"/>
                <a:t>. </a:t>
              </a:r>
              <a:r>
                <a:rPr lang="en-US" sz="1200" dirty="0" smtClean="0"/>
                <a:t>Post, </a:t>
              </a:r>
            </a:p>
            <a:p>
              <a:r>
                <a:rPr lang="en-US" sz="1200" dirty="0"/>
                <a:t>c</a:t>
              </a:r>
              <a:r>
                <a:rPr lang="en-US" sz="1200" dirty="0" smtClean="0"/>
                <a:t>reated </a:t>
              </a:r>
              <a:r>
                <a:rPr lang="en-US" sz="1200" dirty="0" smtClean="0">
                  <a:latin typeface="Times New Roman" charset="0"/>
                  <a:cs typeface="Times New Roman" charset="0"/>
                </a:rPr>
                <a:t>…</a:t>
              </a:r>
              <a:endParaRPr lang="en-US" sz="1200" dirty="0">
                <a:latin typeface="Tahoma" charset="0"/>
                <a:cs typeface="Times New Roman" charset="0"/>
              </a:endParaRPr>
            </a:p>
            <a:p>
              <a:r>
                <a:rPr lang="en-US" sz="1200" b="1" dirty="0" smtClean="0">
                  <a:latin typeface="Tahoma" charset="0"/>
                  <a:cs typeface="Times New Roman" charset="0"/>
                </a:rPr>
                <a:t>Lexical </a:t>
              </a:r>
              <a:r>
                <a:rPr lang="en-US" sz="1200" b="1" dirty="0" err="1" smtClean="0">
                  <a:latin typeface="Tahoma" charset="0"/>
                  <a:cs typeface="Times New Roman" charset="0"/>
                </a:rPr>
                <a:t>AnswerType</a:t>
              </a:r>
              <a:r>
                <a:rPr lang="en-US" sz="1200" b="1" dirty="0" smtClean="0">
                  <a:latin typeface="Tahoma" charset="0"/>
                  <a:cs typeface="Times New Roman" charset="0"/>
                </a:rPr>
                <a:t>:</a:t>
              </a:r>
            </a:p>
            <a:p>
              <a:r>
                <a:rPr lang="en-US" sz="1200" dirty="0" smtClean="0">
                  <a:latin typeface="Tahoma" charset="0"/>
                  <a:cs typeface="Times New Roman" charset="0"/>
                </a:rPr>
                <a:t>(</a:t>
              </a:r>
              <a:r>
                <a:rPr lang="en-US" sz="1200" dirty="0" err="1"/>
                <a:t>Michingan</a:t>
              </a:r>
              <a:r>
                <a:rPr lang="en-US" sz="1200" dirty="0"/>
                <a:t> </a:t>
              </a:r>
              <a:r>
                <a:rPr lang="en-US" sz="1200" dirty="0" smtClean="0"/>
                <a:t>city</a:t>
              </a:r>
              <a:r>
                <a:rPr lang="en-US" sz="1200" dirty="0" smtClean="0">
                  <a:latin typeface="Tahoma" charset="0"/>
                  <a:cs typeface="Times New Roman" charset="0"/>
                </a:rPr>
                <a:t>)</a:t>
              </a:r>
              <a:endParaRPr lang="en-US" sz="1200" dirty="0">
                <a:latin typeface="Tahoma" charset="0"/>
                <a:cs typeface="Times New Roman" charset="0"/>
              </a:endParaRPr>
            </a:p>
            <a:p>
              <a:r>
                <a:rPr lang="en-US" sz="1200" b="1" dirty="0" smtClean="0">
                  <a:latin typeface="Tahoma" charset="0"/>
                  <a:cs typeface="Times New Roman" charset="0"/>
                </a:rPr>
                <a:t>Date</a:t>
              </a:r>
              <a:r>
                <a:rPr lang="en-US" sz="1200" dirty="0" smtClean="0">
                  <a:latin typeface="Tahoma" charset="0"/>
                  <a:cs typeface="Times New Roman" charset="0"/>
                </a:rPr>
                <a:t>(1984)</a:t>
              </a:r>
              <a:endParaRPr lang="en-US" sz="1200" dirty="0">
                <a:latin typeface="Tahoma" charset="0"/>
                <a:cs typeface="Times New Roman" charset="0"/>
              </a:endParaRPr>
            </a:p>
            <a:p>
              <a:r>
                <a:rPr lang="en-US" sz="1200" b="1" dirty="0" smtClean="0">
                  <a:latin typeface="Tahoma" charset="0"/>
                  <a:cs typeface="Times New Roman" charset="0"/>
                </a:rPr>
                <a:t>Relations:</a:t>
              </a:r>
            </a:p>
            <a:p>
              <a:r>
                <a:rPr lang="en-US" sz="1200" dirty="0" smtClean="0">
                  <a:latin typeface="Tahoma" charset="0"/>
                  <a:cs typeface="Times New Roman" charset="0"/>
                </a:rPr>
                <a:t>Create(Post, cereal drink)</a:t>
              </a:r>
              <a:endParaRPr lang="en-US" sz="1200" dirty="0">
                <a:latin typeface="Tahoma" charset="0"/>
                <a:cs typeface="Times New Roman" charset="0"/>
              </a:endParaRPr>
            </a:p>
            <a:p>
              <a:r>
                <a:rPr lang="en-US" sz="1200" dirty="0" smtClean="0">
                  <a:latin typeface="Times New Roman" charset="0"/>
                  <a:cs typeface="Times New Roman" charset="0"/>
                </a:rPr>
                <a:t>…</a:t>
              </a:r>
              <a:endParaRPr lang="en-US" sz="1200" dirty="0">
                <a:latin typeface="Tahoma" charset="0"/>
                <a:cs typeface="Times New Roman" charset="0"/>
              </a:endParaRPr>
            </a:p>
          </p:txBody>
        </p:sp>
      </p:grpSp>
      <p:grpSp>
        <p:nvGrpSpPr>
          <p:cNvPr id="6274" name="Group 452"/>
          <p:cNvGrpSpPr>
            <a:grpSpLocks/>
          </p:cNvGrpSpPr>
          <p:nvPr/>
        </p:nvGrpSpPr>
        <p:grpSpPr bwMode="auto">
          <a:xfrm>
            <a:off x="3927606" y="2106613"/>
            <a:ext cx="3067050" cy="3594100"/>
            <a:chOff x="2484" y="2001"/>
            <a:chExt cx="1932" cy="2264"/>
          </a:xfrm>
        </p:grpSpPr>
        <p:sp>
          <p:nvSpPr>
            <p:cNvPr id="6597" name="AutoShape 453"/>
            <p:cNvSpPr>
              <a:spLocks noChangeArrowheads="1"/>
            </p:cNvSpPr>
            <p:nvPr/>
          </p:nvSpPr>
          <p:spPr bwMode="auto">
            <a:xfrm>
              <a:off x="3168" y="2064"/>
              <a:ext cx="528" cy="442"/>
            </a:xfrm>
            <a:prstGeom prst="parallelogram">
              <a:avLst>
                <a:gd name="adj" fmla="val 64706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598" name="AutoShape 454"/>
            <p:cNvSpPr>
              <a:spLocks noChangeArrowheads="1"/>
            </p:cNvSpPr>
            <p:nvPr/>
          </p:nvSpPr>
          <p:spPr bwMode="auto">
            <a:xfrm>
              <a:off x="3408" y="2064"/>
              <a:ext cx="528" cy="442"/>
            </a:xfrm>
            <a:prstGeom prst="parallelogram">
              <a:avLst>
                <a:gd name="adj" fmla="val 64706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599" name="AutoShape 455"/>
            <p:cNvSpPr>
              <a:spLocks noChangeArrowheads="1"/>
            </p:cNvSpPr>
            <p:nvPr/>
          </p:nvSpPr>
          <p:spPr bwMode="auto">
            <a:xfrm>
              <a:off x="3648" y="2064"/>
              <a:ext cx="528" cy="442"/>
            </a:xfrm>
            <a:prstGeom prst="parallelogram">
              <a:avLst>
                <a:gd name="adj" fmla="val 64706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600" name="AutoShape 456"/>
            <p:cNvSpPr>
              <a:spLocks noChangeArrowheads="1"/>
            </p:cNvSpPr>
            <p:nvPr/>
          </p:nvSpPr>
          <p:spPr bwMode="auto">
            <a:xfrm>
              <a:off x="3888" y="2064"/>
              <a:ext cx="528" cy="442"/>
            </a:xfrm>
            <a:prstGeom prst="parallelogram">
              <a:avLst>
                <a:gd name="adj" fmla="val 64706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601" name="AutoShape 457"/>
            <p:cNvSpPr>
              <a:spLocks noChangeArrowheads="1"/>
            </p:cNvSpPr>
            <p:nvPr/>
          </p:nvSpPr>
          <p:spPr bwMode="auto">
            <a:xfrm>
              <a:off x="2928" y="2064"/>
              <a:ext cx="528" cy="442"/>
            </a:xfrm>
            <a:prstGeom prst="parallelogram">
              <a:avLst>
                <a:gd name="adj" fmla="val 64706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6574" name="Text Box 458"/>
            <p:cNvSpPr txBox="1">
              <a:spLocks noChangeArrowheads="1"/>
            </p:cNvSpPr>
            <p:nvPr/>
          </p:nvSpPr>
          <p:spPr bwMode="auto">
            <a:xfrm>
              <a:off x="2882" y="2506"/>
              <a:ext cx="1276" cy="173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Courier New" charset="0"/>
                  <a:cs typeface="Times New Roman" charset="0"/>
                </a:rPr>
                <a:t>[0.58 0 -1.3 … 0.97]</a:t>
              </a:r>
            </a:p>
          </p:txBody>
        </p:sp>
        <p:sp>
          <p:nvSpPr>
            <p:cNvPr id="66575" name="Text Box 459"/>
            <p:cNvSpPr txBox="1">
              <a:spLocks noChangeArrowheads="1"/>
            </p:cNvSpPr>
            <p:nvPr/>
          </p:nvSpPr>
          <p:spPr bwMode="auto">
            <a:xfrm>
              <a:off x="2888" y="2686"/>
              <a:ext cx="1276" cy="173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Courier New" charset="0"/>
                  <a:cs typeface="Times New Roman" charset="0"/>
                </a:rPr>
                <a:t>[0.71 1 13.4 … 0.72]</a:t>
              </a:r>
            </a:p>
          </p:txBody>
        </p:sp>
        <p:sp>
          <p:nvSpPr>
            <p:cNvPr id="66576" name="Text Box 460"/>
            <p:cNvSpPr txBox="1">
              <a:spLocks noChangeArrowheads="1"/>
            </p:cNvSpPr>
            <p:nvPr/>
          </p:nvSpPr>
          <p:spPr bwMode="auto">
            <a:xfrm>
              <a:off x="2889" y="2872"/>
              <a:ext cx="1276" cy="173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Courier New" charset="0"/>
                  <a:cs typeface="Times New Roman" charset="0"/>
                </a:rPr>
                <a:t>[0.12 0  2.0 … 0.40]</a:t>
              </a:r>
            </a:p>
          </p:txBody>
        </p:sp>
        <p:sp>
          <p:nvSpPr>
            <p:cNvPr id="66577" name="Text Box 461"/>
            <p:cNvSpPr txBox="1">
              <a:spLocks noChangeArrowheads="1"/>
            </p:cNvSpPr>
            <p:nvPr/>
          </p:nvSpPr>
          <p:spPr bwMode="auto">
            <a:xfrm>
              <a:off x="2889" y="3070"/>
              <a:ext cx="1276" cy="173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Courier New" charset="0"/>
                  <a:cs typeface="Times New Roman" charset="0"/>
                </a:rPr>
                <a:t>[0.84 1 10.6 … 0.21]</a:t>
              </a:r>
            </a:p>
          </p:txBody>
        </p:sp>
        <p:sp>
          <p:nvSpPr>
            <p:cNvPr id="66578" name="Text Box 462"/>
            <p:cNvSpPr txBox="1">
              <a:spLocks noChangeArrowheads="1"/>
            </p:cNvSpPr>
            <p:nvPr/>
          </p:nvSpPr>
          <p:spPr bwMode="auto">
            <a:xfrm>
              <a:off x="2895" y="3274"/>
              <a:ext cx="1276" cy="173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Courier New" charset="0"/>
                  <a:cs typeface="Times New Roman" charset="0"/>
                </a:rPr>
                <a:t>[0.33 0  6.3 … 0.83]</a:t>
              </a:r>
            </a:p>
          </p:txBody>
        </p:sp>
        <p:sp>
          <p:nvSpPr>
            <p:cNvPr id="66579" name="Text Box 463"/>
            <p:cNvSpPr txBox="1">
              <a:spLocks noChangeArrowheads="1"/>
            </p:cNvSpPr>
            <p:nvPr/>
          </p:nvSpPr>
          <p:spPr bwMode="auto">
            <a:xfrm>
              <a:off x="2895" y="3460"/>
              <a:ext cx="1276" cy="173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Courier New" charset="0"/>
                  <a:cs typeface="Times New Roman" charset="0"/>
                </a:rPr>
                <a:t>[0.21 1 11.1 … 0.92]</a:t>
              </a:r>
            </a:p>
          </p:txBody>
        </p:sp>
        <p:sp>
          <p:nvSpPr>
            <p:cNvPr id="66580" name="Text Box 464"/>
            <p:cNvSpPr txBox="1">
              <a:spLocks noChangeArrowheads="1"/>
            </p:cNvSpPr>
            <p:nvPr/>
          </p:nvSpPr>
          <p:spPr bwMode="auto">
            <a:xfrm>
              <a:off x="2901" y="3646"/>
              <a:ext cx="1276" cy="173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Courier New" charset="0"/>
                  <a:cs typeface="Times New Roman" charset="0"/>
                </a:rPr>
                <a:t>[0.91 0 -8.2 … 0.61]</a:t>
              </a:r>
            </a:p>
          </p:txBody>
        </p:sp>
        <p:sp>
          <p:nvSpPr>
            <p:cNvPr id="66581" name="Text Box 465"/>
            <p:cNvSpPr txBox="1">
              <a:spLocks noChangeArrowheads="1"/>
            </p:cNvSpPr>
            <p:nvPr/>
          </p:nvSpPr>
          <p:spPr bwMode="auto">
            <a:xfrm>
              <a:off x="2901" y="3844"/>
              <a:ext cx="1276" cy="173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Courier New" charset="0"/>
                  <a:cs typeface="Times New Roman" charset="0"/>
                </a:rPr>
                <a:t>[0.91 0 -1.7 … 0.60]</a:t>
              </a:r>
            </a:p>
          </p:txBody>
        </p:sp>
        <p:sp>
          <p:nvSpPr>
            <p:cNvPr id="66582" name="Text Box 466"/>
            <p:cNvSpPr txBox="1">
              <a:spLocks noChangeArrowheads="1"/>
            </p:cNvSpPr>
            <p:nvPr/>
          </p:nvSpPr>
          <p:spPr bwMode="auto">
            <a:xfrm>
              <a:off x="2484" y="3977"/>
              <a:ext cx="493" cy="28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 dirty="0">
                  <a:latin typeface="Tahoma" charset="0"/>
                  <a:cs typeface="Times New Roman" charset="0"/>
                </a:rPr>
                <a:t>Evidence</a:t>
              </a:r>
            </a:p>
            <a:p>
              <a:pPr algn="ctr" eaLnBrk="1" hangingPunct="1"/>
              <a:r>
                <a:rPr lang="en-US" sz="1200" dirty="0">
                  <a:latin typeface="Tahoma" charset="0"/>
                  <a:cs typeface="Times New Roman" charset="0"/>
                </a:rPr>
                <a:t>Scoring</a:t>
              </a:r>
            </a:p>
          </p:txBody>
        </p:sp>
        <p:sp>
          <p:nvSpPr>
            <p:cNvPr id="6611" name="Line 467"/>
            <p:cNvSpPr>
              <a:spLocks noChangeShapeType="1"/>
            </p:cNvSpPr>
            <p:nvPr/>
          </p:nvSpPr>
          <p:spPr bwMode="auto">
            <a:xfrm>
              <a:off x="2546" y="273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612" name="Line 468"/>
            <p:cNvSpPr>
              <a:spLocks noChangeShapeType="1"/>
            </p:cNvSpPr>
            <p:nvPr/>
          </p:nvSpPr>
          <p:spPr bwMode="auto">
            <a:xfrm>
              <a:off x="2546" y="28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613" name="Line 469"/>
            <p:cNvSpPr>
              <a:spLocks noChangeShapeType="1"/>
            </p:cNvSpPr>
            <p:nvPr/>
          </p:nvSpPr>
          <p:spPr bwMode="auto">
            <a:xfrm>
              <a:off x="2546" y="32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614" name="Line 470"/>
            <p:cNvSpPr>
              <a:spLocks noChangeShapeType="1"/>
            </p:cNvSpPr>
            <p:nvPr/>
          </p:nvSpPr>
          <p:spPr bwMode="auto">
            <a:xfrm>
              <a:off x="2546" y="340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615" name="Line 471"/>
            <p:cNvSpPr>
              <a:spLocks noChangeShapeType="1"/>
            </p:cNvSpPr>
            <p:nvPr/>
          </p:nvSpPr>
          <p:spPr bwMode="auto">
            <a:xfrm>
              <a:off x="2546" y="374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616" name="Line 472"/>
            <p:cNvSpPr>
              <a:spLocks noChangeShapeType="1"/>
            </p:cNvSpPr>
            <p:nvPr/>
          </p:nvSpPr>
          <p:spPr bwMode="auto">
            <a:xfrm>
              <a:off x="2546" y="388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66589" name="Text Box 473"/>
            <p:cNvSpPr txBox="1">
              <a:spLocks noChangeArrowheads="1"/>
            </p:cNvSpPr>
            <p:nvPr/>
          </p:nvSpPr>
          <p:spPr bwMode="auto">
            <a:xfrm rot="-3600000">
              <a:off x="3415" y="2261"/>
              <a:ext cx="398" cy="173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997A5C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Tahoma" charset="0"/>
                  <a:cs typeface="Times New Roman" charset="0"/>
                </a:rPr>
                <a:t>Spatial</a:t>
              </a:r>
            </a:p>
          </p:txBody>
        </p:sp>
        <p:sp>
          <p:nvSpPr>
            <p:cNvPr id="66590" name="Text Box 474"/>
            <p:cNvSpPr txBox="1">
              <a:spLocks noChangeArrowheads="1"/>
            </p:cNvSpPr>
            <p:nvPr/>
          </p:nvSpPr>
          <p:spPr bwMode="auto">
            <a:xfrm rot="-3600000">
              <a:off x="3853" y="2217"/>
              <a:ext cx="516" cy="173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997A5C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Tahoma" charset="0"/>
                  <a:cs typeface="Times New Roman" charset="0"/>
                </a:rPr>
                <a:t>Temporal</a:t>
              </a:r>
            </a:p>
          </p:txBody>
        </p:sp>
        <p:sp>
          <p:nvSpPr>
            <p:cNvPr id="66591" name="Text Box 475"/>
            <p:cNvSpPr txBox="1">
              <a:spLocks noChangeArrowheads="1"/>
            </p:cNvSpPr>
            <p:nvPr/>
          </p:nvSpPr>
          <p:spPr bwMode="auto">
            <a:xfrm rot="-3600000">
              <a:off x="2948" y="2251"/>
              <a:ext cx="401" cy="173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997A5C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Tahoma" charset="0"/>
                  <a:cs typeface="Times New Roman" charset="0"/>
                </a:rPr>
                <a:t>Lexical</a:t>
              </a:r>
            </a:p>
          </p:txBody>
        </p:sp>
        <p:sp>
          <p:nvSpPr>
            <p:cNvPr id="66592" name="Text Box 476"/>
            <p:cNvSpPr txBox="1">
              <a:spLocks noChangeArrowheads="1"/>
            </p:cNvSpPr>
            <p:nvPr/>
          </p:nvSpPr>
          <p:spPr bwMode="auto">
            <a:xfrm rot="-3600000">
              <a:off x="3139" y="2202"/>
              <a:ext cx="575" cy="173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Tahoma" charset="0"/>
                  <a:cs typeface="Times New Roman" charset="0"/>
                </a:rPr>
                <a:t>Taxonomic</a:t>
              </a:r>
            </a:p>
          </p:txBody>
        </p:sp>
        <p:sp>
          <p:nvSpPr>
            <p:cNvPr id="66593" name="Text Box 477"/>
            <p:cNvSpPr txBox="1">
              <a:spLocks noChangeArrowheads="1"/>
            </p:cNvSpPr>
            <p:nvPr/>
          </p:nvSpPr>
          <p:spPr bwMode="auto">
            <a:xfrm rot="-3600000">
              <a:off x="3725" y="2252"/>
              <a:ext cx="212" cy="173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997A5C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Times New Roman" charset="0"/>
                  <a:cs typeface="Times New Roman" charset="0"/>
                </a:rPr>
                <a:t>…</a:t>
              </a:r>
              <a:endParaRPr lang="en-US" sz="1200">
                <a:latin typeface="Tahoma" charset="0"/>
                <a:cs typeface="Times New Roman" charset="0"/>
              </a:endParaRPr>
            </a:p>
          </p:txBody>
        </p:sp>
      </p:grpSp>
      <p:grpSp>
        <p:nvGrpSpPr>
          <p:cNvPr id="6275" name="Group 4"/>
          <p:cNvGrpSpPr>
            <a:grpSpLocks/>
          </p:cNvGrpSpPr>
          <p:nvPr/>
        </p:nvGrpSpPr>
        <p:grpSpPr bwMode="auto">
          <a:xfrm>
            <a:off x="5861218" y="415733"/>
            <a:ext cx="2762250" cy="2217738"/>
            <a:chOff x="3696" y="720"/>
            <a:chExt cx="1740" cy="1397"/>
          </a:xfrm>
        </p:grpSpPr>
        <p:cxnSp>
          <p:nvCxnSpPr>
            <p:cNvPr id="66897" name="Straight Connector 166"/>
            <p:cNvCxnSpPr>
              <a:cxnSpLocks noChangeShapeType="1"/>
            </p:cNvCxnSpPr>
            <p:nvPr/>
          </p:nvCxnSpPr>
          <p:spPr bwMode="auto">
            <a:xfrm flipV="1">
              <a:off x="4690" y="1694"/>
              <a:ext cx="217" cy="79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276" name="Oval 167"/>
            <p:cNvGrpSpPr>
              <a:grpSpLocks/>
            </p:cNvGrpSpPr>
            <p:nvPr/>
          </p:nvGrpSpPr>
          <p:grpSpPr bwMode="auto">
            <a:xfrm>
              <a:off x="4176" y="1722"/>
              <a:ext cx="169" cy="127"/>
              <a:chOff x="5017008" y="1950720"/>
              <a:chExt cx="268224" cy="201168"/>
            </a:xfrm>
          </p:grpSpPr>
          <p:pic>
            <p:nvPicPr>
              <p:cNvPr id="67035" name="Oval 167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17008" y="1950720"/>
                <a:ext cx="268224" cy="201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36" name="Text Box 242"/>
              <p:cNvSpPr txBox="1">
                <a:spLocks noChangeArrowheads="1"/>
              </p:cNvSpPr>
              <p:nvPr/>
            </p:nvSpPr>
            <p:spPr bwMode="auto">
              <a:xfrm>
                <a:off x="5139376" y="1978064"/>
                <a:ext cx="58392" cy="459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grpSp>
          <p:nvGrpSpPr>
            <p:cNvPr id="6277" name="Oval 168"/>
            <p:cNvGrpSpPr>
              <a:grpSpLocks/>
            </p:cNvGrpSpPr>
            <p:nvPr/>
          </p:nvGrpSpPr>
          <p:grpSpPr bwMode="auto">
            <a:xfrm>
              <a:off x="4211" y="1795"/>
              <a:ext cx="199" cy="142"/>
              <a:chOff x="5071872" y="2066544"/>
              <a:chExt cx="316992" cy="225552"/>
            </a:xfrm>
          </p:grpSpPr>
          <p:pic>
            <p:nvPicPr>
              <p:cNvPr id="67033" name="Oval 168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1872" y="2066544"/>
                <a:ext cx="316992" cy="225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34" name="Text Box 245"/>
              <p:cNvSpPr txBox="1">
                <a:spLocks noChangeArrowheads="1"/>
              </p:cNvSpPr>
              <p:nvPr/>
            </p:nvSpPr>
            <p:spPr bwMode="auto">
              <a:xfrm>
                <a:off x="5207958" y="2096085"/>
                <a:ext cx="92711" cy="67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grpSp>
          <p:nvGrpSpPr>
            <p:cNvPr id="6278" name="Oval 169"/>
            <p:cNvGrpSpPr>
              <a:grpSpLocks/>
            </p:cNvGrpSpPr>
            <p:nvPr/>
          </p:nvGrpSpPr>
          <p:grpSpPr bwMode="auto">
            <a:xfrm>
              <a:off x="4506" y="1764"/>
              <a:ext cx="188" cy="142"/>
              <a:chOff x="5541264" y="2017776"/>
              <a:chExt cx="298704" cy="225552"/>
            </a:xfrm>
          </p:grpSpPr>
          <p:pic>
            <p:nvPicPr>
              <p:cNvPr id="67031" name="Oval 169"/>
              <p:cNvPicPr>
                <a:picLocks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41264" y="2017776"/>
                <a:ext cx="298704" cy="225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32" name="Text Box 248"/>
              <p:cNvSpPr txBox="1">
                <a:spLocks noChangeArrowheads="1"/>
              </p:cNvSpPr>
              <p:nvPr/>
            </p:nvSpPr>
            <p:spPr bwMode="auto">
              <a:xfrm>
                <a:off x="5675505" y="2049962"/>
                <a:ext cx="81585" cy="62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grpSp>
          <p:nvGrpSpPr>
            <p:cNvPr id="6279" name="Oval 170"/>
            <p:cNvGrpSpPr>
              <a:grpSpLocks/>
            </p:cNvGrpSpPr>
            <p:nvPr/>
          </p:nvGrpSpPr>
          <p:grpSpPr bwMode="auto">
            <a:xfrm>
              <a:off x="4314" y="1680"/>
              <a:ext cx="184" cy="134"/>
              <a:chOff x="5236464" y="1883664"/>
              <a:chExt cx="292608" cy="213360"/>
            </a:xfrm>
          </p:grpSpPr>
          <p:pic>
            <p:nvPicPr>
              <p:cNvPr id="67029" name="Oval 170"/>
              <p:cNvPicPr>
                <a:picLocks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6464" y="1883664"/>
                <a:ext cx="292608" cy="213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30" name="Text Box 251"/>
              <p:cNvSpPr txBox="1">
                <a:spLocks noChangeArrowheads="1"/>
              </p:cNvSpPr>
              <p:nvPr/>
            </p:nvSpPr>
            <p:spPr bwMode="auto">
              <a:xfrm>
                <a:off x="5367989" y="1911222"/>
                <a:ext cx="72654" cy="55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02" name="Straight Connector 171"/>
            <p:cNvCxnSpPr>
              <a:cxnSpLocks noChangeShapeType="1"/>
            </p:cNvCxnSpPr>
            <p:nvPr/>
          </p:nvCxnSpPr>
          <p:spPr bwMode="auto">
            <a:xfrm rot="5400000" flipH="1" flipV="1">
              <a:off x="4324" y="1733"/>
              <a:ext cx="73" cy="72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280" name="Oval 172"/>
            <p:cNvGrpSpPr>
              <a:grpSpLocks/>
            </p:cNvGrpSpPr>
            <p:nvPr/>
          </p:nvGrpSpPr>
          <p:grpSpPr bwMode="auto">
            <a:xfrm>
              <a:off x="4303" y="1902"/>
              <a:ext cx="199" cy="150"/>
              <a:chOff x="5218176" y="2237232"/>
              <a:chExt cx="316992" cy="237744"/>
            </a:xfrm>
          </p:grpSpPr>
          <p:pic>
            <p:nvPicPr>
              <p:cNvPr id="67027" name="Oval 172"/>
              <p:cNvPicPr>
                <a:picLocks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18176" y="2237232"/>
                <a:ext cx="316992" cy="2377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28" name="Text Box 255"/>
              <p:cNvSpPr txBox="1">
                <a:spLocks noChangeArrowheads="1"/>
              </p:cNvSpPr>
              <p:nvPr/>
            </p:nvSpPr>
            <p:spPr bwMode="auto">
              <a:xfrm>
                <a:off x="5356124" y="2269041"/>
                <a:ext cx="92711" cy="67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04" name="Straight Connector 173"/>
            <p:cNvCxnSpPr>
              <a:cxnSpLocks noChangeShapeType="1"/>
            </p:cNvCxnSpPr>
            <p:nvPr/>
          </p:nvCxnSpPr>
          <p:spPr bwMode="auto">
            <a:xfrm rot="16200000" flipH="1">
              <a:off x="4322" y="1889"/>
              <a:ext cx="87" cy="22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cxnSp>
          <p:nvCxnSpPr>
            <p:cNvPr id="66905" name="Straight Connector 174"/>
            <p:cNvCxnSpPr>
              <a:cxnSpLocks noChangeShapeType="1"/>
            </p:cNvCxnSpPr>
            <p:nvPr/>
          </p:nvCxnSpPr>
          <p:spPr bwMode="auto">
            <a:xfrm rot="16200000" flipH="1">
              <a:off x="4491" y="1684"/>
              <a:ext cx="52" cy="148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281" name="Oval 175"/>
            <p:cNvGrpSpPr>
              <a:grpSpLocks/>
            </p:cNvGrpSpPr>
            <p:nvPr/>
          </p:nvGrpSpPr>
          <p:grpSpPr bwMode="auto">
            <a:xfrm>
              <a:off x="4368" y="1799"/>
              <a:ext cx="192" cy="138"/>
              <a:chOff x="5321808" y="2072640"/>
              <a:chExt cx="304800" cy="219456"/>
            </a:xfrm>
          </p:grpSpPr>
          <p:pic>
            <p:nvPicPr>
              <p:cNvPr id="67025" name="Oval 175"/>
              <p:cNvPicPr>
                <a:picLocks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21808" y="2072640"/>
                <a:ext cx="304800" cy="2194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26" name="Text Box 260"/>
              <p:cNvSpPr txBox="1">
                <a:spLocks noChangeArrowheads="1"/>
              </p:cNvSpPr>
              <p:nvPr/>
            </p:nvSpPr>
            <p:spPr bwMode="auto">
              <a:xfrm>
                <a:off x="5455913" y="2100877"/>
                <a:ext cx="81585" cy="62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grpSp>
          <p:nvGrpSpPr>
            <p:cNvPr id="6282" name="Oval 176"/>
            <p:cNvGrpSpPr>
              <a:grpSpLocks/>
            </p:cNvGrpSpPr>
            <p:nvPr/>
          </p:nvGrpSpPr>
          <p:grpSpPr bwMode="auto">
            <a:xfrm>
              <a:off x="4667" y="1737"/>
              <a:ext cx="192" cy="138"/>
              <a:chOff x="5797296" y="1975104"/>
              <a:chExt cx="304800" cy="219456"/>
            </a:xfrm>
          </p:grpSpPr>
          <p:pic>
            <p:nvPicPr>
              <p:cNvPr id="67023" name="Oval 176"/>
              <p:cNvPicPr>
                <a:picLocks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97296" y="1975104"/>
                <a:ext cx="304800" cy="2194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24" name="Text Box 263"/>
              <p:cNvSpPr txBox="1">
                <a:spLocks noChangeArrowheads="1"/>
              </p:cNvSpPr>
              <p:nvPr/>
            </p:nvSpPr>
            <p:spPr bwMode="auto">
              <a:xfrm>
                <a:off x="5930406" y="2006244"/>
                <a:ext cx="81585" cy="62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grpSp>
          <p:nvGrpSpPr>
            <p:cNvPr id="6283" name="Oval 177"/>
            <p:cNvGrpSpPr>
              <a:grpSpLocks/>
            </p:cNvGrpSpPr>
            <p:nvPr/>
          </p:nvGrpSpPr>
          <p:grpSpPr bwMode="auto">
            <a:xfrm>
              <a:off x="4452" y="1615"/>
              <a:ext cx="181" cy="126"/>
              <a:chOff x="5455920" y="1780032"/>
              <a:chExt cx="286512" cy="201168"/>
            </a:xfrm>
          </p:grpSpPr>
          <p:pic>
            <p:nvPicPr>
              <p:cNvPr id="67021" name="Oval 177"/>
              <p:cNvPicPr>
                <a:picLocks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55920" y="1780032"/>
                <a:ext cx="286512" cy="201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22" name="Text Box 266"/>
              <p:cNvSpPr txBox="1">
                <a:spLocks noChangeArrowheads="1"/>
              </p:cNvSpPr>
              <p:nvPr/>
            </p:nvSpPr>
            <p:spPr bwMode="auto">
              <a:xfrm>
                <a:off x="5582805" y="1806260"/>
                <a:ext cx="72241" cy="480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09" name="Straight Connector 178"/>
            <p:cNvCxnSpPr>
              <a:cxnSpLocks noChangeShapeType="1"/>
            </p:cNvCxnSpPr>
            <p:nvPr/>
          </p:nvCxnSpPr>
          <p:spPr bwMode="auto">
            <a:xfrm rot="5400000" flipH="1" flipV="1">
              <a:off x="4431" y="1708"/>
              <a:ext cx="147" cy="54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284" name="Oval 179"/>
            <p:cNvGrpSpPr>
              <a:grpSpLocks/>
            </p:cNvGrpSpPr>
            <p:nvPr/>
          </p:nvGrpSpPr>
          <p:grpSpPr bwMode="auto">
            <a:xfrm>
              <a:off x="4475" y="1864"/>
              <a:ext cx="200" cy="149"/>
              <a:chOff x="5492496" y="2176272"/>
              <a:chExt cx="316992" cy="237744"/>
            </a:xfrm>
          </p:grpSpPr>
          <p:pic>
            <p:nvPicPr>
              <p:cNvPr id="67019" name="Oval 179"/>
              <p:cNvPicPr>
                <a:picLocks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92496" y="2176272"/>
                <a:ext cx="316992" cy="2377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20" name="Text Box 270"/>
              <p:cNvSpPr txBox="1">
                <a:spLocks noChangeArrowheads="1"/>
              </p:cNvSpPr>
              <p:nvPr/>
            </p:nvSpPr>
            <p:spPr bwMode="auto">
              <a:xfrm>
                <a:off x="5628885" y="2210475"/>
                <a:ext cx="92711" cy="67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11" name="Straight Connector 180"/>
            <p:cNvCxnSpPr>
              <a:cxnSpLocks noChangeShapeType="1"/>
            </p:cNvCxnSpPr>
            <p:nvPr/>
          </p:nvCxnSpPr>
          <p:spPr bwMode="auto">
            <a:xfrm rot="16200000" flipH="1">
              <a:off x="4502" y="1858"/>
              <a:ext cx="50" cy="45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cxnSp>
          <p:nvCxnSpPr>
            <p:cNvPr id="66912" name="Straight Connector 181"/>
            <p:cNvCxnSpPr>
              <a:cxnSpLocks noChangeShapeType="1"/>
            </p:cNvCxnSpPr>
            <p:nvPr/>
          </p:nvCxnSpPr>
          <p:spPr bwMode="auto">
            <a:xfrm rot="16200000" flipH="1">
              <a:off x="4617" y="1622"/>
              <a:ext cx="96" cy="173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285" name="Oval 182"/>
            <p:cNvGrpSpPr>
              <a:grpSpLocks/>
            </p:cNvGrpSpPr>
            <p:nvPr/>
          </p:nvGrpSpPr>
          <p:grpSpPr bwMode="auto">
            <a:xfrm>
              <a:off x="4548" y="1733"/>
              <a:ext cx="185" cy="142"/>
              <a:chOff x="5608320" y="1969008"/>
              <a:chExt cx="292608" cy="225552"/>
            </a:xfrm>
          </p:grpSpPr>
          <p:pic>
            <p:nvPicPr>
              <p:cNvPr id="67017" name="Oval 182"/>
              <p:cNvPicPr>
                <a:picLocks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08320" y="1969008"/>
                <a:ext cx="292608" cy="225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18" name="Text Box 275"/>
              <p:cNvSpPr txBox="1">
                <a:spLocks noChangeArrowheads="1"/>
              </p:cNvSpPr>
              <p:nvPr/>
            </p:nvSpPr>
            <p:spPr bwMode="auto">
              <a:xfrm>
                <a:off x="5741296" y="2000905"/>
                <a:ext cx="75589" cy="62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grpSp>
          <p:nvGrpSpPr>
            <p:cNvPr id="6286" name="Oval 183"/>
            <p:cNvGrpSpPr>
              <a:grpSpLocks/>
            </p:cNvGrpSpPr>
            <p:nvPr/>
          </p:nvGrpSpPr>
          <p:grpSpPr bwMode="auto">
            <a:xfrm>
              <a:off x="4594" y="1611"/>
              <a:ext cx="177" cy="130"/>
              <a:chOff x="5681472" y="1773936"/>
              <a:chExt cx="280416" cy="207264"/>
            </a:xfrm>
          </p:grpSpPr>
          <p:pic>
            <p:nvPicPr>
              <p:cNvPr id="67015" name="Oval 183"/>
              <p:cNvPicPr>
                <a:picLocks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81472" y="1773936"/>
                <a:ext cx="280416" cy="207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16" name="Text Box 278"/>
              <p:cNvSpPr txBox="1">
                <a:spLocks noChangeArrowheads="1"/>
              </p:cNvSpPr>
              <p:nvPr/>
            </p:nvSpPr>
            <p:spPr bwMode="auto">
              <a:xfrm>
                <a:off x="5811921" y="1805214"/>
                <a:ext cx="65968" cy="499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15" name="Straight Connector 184"/>
            <p:cNvCxnSpPr>
              <a:cxnSpLocks noChangeShapeType="1"/>
            </p:cNvCxnSpPr>
            <p:nvPr/>
          </p:nvCxnSpPr>
          <p:spPr bwMode="auto">
            <a:xfrm rot="5400000" flipH="1" flipV="1">
              <a:off x="4625" y="1693"/>
              <a:ext cx="83" cy="21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287" name="Oval 185"/>
            <p:cNvGrpSpPr>
              <a:grpSpLocks/>
            </p:cNvGrpSpPr>
            <p:nvPr/>
          </p:nvGrpSpPr>
          <p:grpSpPr bwMode="auto">
            <a:xfrm>
              <a:off x="4660" y="1852"/>
              <a:ext cx="192" cy="150"/>
              <a:chOff x="5785104" y="2157984"/>
              <a:chExt cx="304800" cy="237744"/>
            </a:xfrm>
          </p:grpSpPr>
          <p:pic>
            <p:nvPicPr>
              <p:cNvPr id="67013" name="Oval 185"/>
              <p:cNvPicPr>
                <a:picLocks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85104" y="2157984"/>
                <a:ext cx="304800" cy="2377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14" name="Text Box 282"/>
              <p:cNvSpPr txBox="1">
                <a:spLocks noChangeArrowheads="1"/>
              </p:cNvSpPr>
              <p:nvPr/>
            </p:nvSpPr>
            <p:spPr bwMode="auto">
              <a:xfrm>
                <a:off x="5920204" y="2192662"/>
                <a:ext cx="85897" cy="67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17" name="Straight Connector 186"/>
            <p:cNvCxnSpPr>
              <a:cxnSpLocks noChangeShapeType="1"/>
            </p:cNvCxnSpPr>
            <p:nvPr/>
          </p:nvCxnSpPr>
          <p:spPr bwMode="auto">
            <a:xfrm rot="16200000" flipH="1">
              <a:off x="4656" y="1817"/>
              <a:ext cx="102" cy="54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289" name="Oval 187"/>
            <p:cNvGrpSpPr>
              <a:grpSpLocks/>
            </p:cNvGrpSpPr>
            <p:nvPr/>
          </p:nvGrpSpPr>
          <p:grpSpPr bwMode="auto">
            <a:xfrm>
              <a:off x="4809" y="1787"/>
              <a:ext cx="192" cy="150"/>
              <a:chOff x="6022848" y="2054352"/>
              <a:chExt cx="304800" cy="237744"/>
            </a:xfrm>
          </p:grpSpPr>
          <p:pic>
            <p:nvPicPr>
              <p:cNvPr id="67011" name="Oval 187"/>
              <p:cNvPicPr>
                <a:picLocks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22848" y="2054352"/>
                <a:ext cx="304800" cy="2377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12" name="Text Box 286"/>
              <p:cNvSpPr txBox="1">
                <a:spLocks noChangeArrowheads="1"/>
              </p:cNvSpPr>
              <p:nvPr/>
            </p:nvSpPr>
            <p:spPr bwMode="auto">
              <a:xfrm>
                <a:off x="6155408" y="2086196"/>
                <a:ext cx="85897" cy="67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19" name="Straight Connector 188"/>
            <p:cNvCxnSpPr>
              <a:cxnSpLocks noChangeShapeType="1"/>
            </p:cNvCxnSpPr>
            <p:nvPr/>
          </p:nvCxnSpPr>
          <p:spPr bwMode="auto">
            <a:xfrm rot="16200000" flipH="1">
              <a:off x="4751" y="1629"/>
              <a:ext cx="136" cy="202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cxnSp>
          <p:nvCxnSpPr>
            <p:cNvPr id="66920" name="Straight Connector 189"/>
            <p:cNvCxnSpPr>
              <a:cxnSpLocks noChangeShapeType="1"/>
            </p:cNvCxnSpPr>
            <p:nvPr/>
          </p:nvCxnSpPr>
          <p:spPr bwMode="auto">
            <a:xfrm rot="5400000" flipH="1" flipV="1">
              <a:off x="4463" y="1520"/>
              <a:ext cx="56" cy="88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298" name="Oval 190"/>
            <p:cNvGrpSpPr>
              <a:grpSpLocks/>
            </p:cNvGrpSpPr>
            <p:nvPr/>
          </p:nvGrpSpPr>
          <p:grpSpPr bwMode="auto">
            <a:xfrm>
              <a:off x="4333" y="1572"/>
              <a:ext cx="169" cy="127"/>
              <a:chOff x="5266944" y="1712976"/>
              <a:chExt cx="268224" cy="201168"/>
            </a:xfrm>
          </p:grpSpPr>
          <p:pic>
            <p:nvPicPr>
              <p:cNvPr id="67009" name="Oval 190"/>
              <p:cNvPicPr>
                <a:picLocks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66944" y="1712976"/>
                <a:ext cx="268224" cy="201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10" name="Text Box 291"/>
              <p:cNvSpPr txBox="1">
                <a:spLocks noChangeArrowheads="1"/>
              </p:cNvSpPr>
              <p:nvPr/>
            </p:nvSpPr>
            <p:spPr bwMode="auto">
              <a:xfrm>
                <a:off x="5389115" y="1743732"/>
                <a:ext cx="58392" cy="459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grpSp>
          <p:nvGrpSpPr>
            <p:cNvPr id="6300" name="Oval 191"/>
            <p:cNvGrpSpPr>
              <a:grpSpLocks/>
            </p:cNvGrpSpPr>
            <p:nvPr/>
          </p:nvGrpSpPr>
          <p:grpSpPr bwMode="auto">
            <a:xfrm>
              <a:off x="4460" y="1488"/>
              <a:ext cx="165" cy="123"/>
              <a:chOff x="5468112" y="1578864"/>
              <a:chExt cx="262128" cy="195072"/>
            </a:xfrm>
          </p:grpSpPr>
          <p:pic>
            <p:nvPicPr>
              <p:cNvPr id="67007" name="Oval 191"/>
              <p:cNvPicPr>
                <a:picLocks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68112" y="1578864"/>
                <a:ext cx="262128" cy="1950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08" name="Text Box 294"/>
              <p:cNvSpPr txBox="1">
                <a:spLocks noChangeArrowheads="1"/>
              </p:cNvSpPr>
              <p:nvPr/>
            </p:nvSpPr>
            <p:spPr bwMode="auto">
              <a:xfrm>
                <a:off x="5587608" y="1609914"/>
                <a:ext cx="58392" cy="459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23" name="Straight Connector 192"/>
            <p:cNvCxnSpPr>
              <a:cxnSpLocks noChangeShapeType="1"/>
            </p:cNvCxnSpPr>
            <p:nvPr/>
          </p:nvCxnSpPr>
          <p:spPr bwMode="auto">
            <a:xfrm rot="10800000" flipV="1">
              <a:off x="4271" y="1606"/>
              <a:ext cx="132" cy="127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301" name="Oval 193"/>
            <p:cNvGrpSpPr>
              <a:grpSpLocks/>
            </p:cNvGrpSpPr>
            <p:nvPr/>
          </p:nvGrpSpPr>
          <p:grpSpPr bwMode="auto">
            <a:xfrm>
              <a:off x="4829" y="1645"/>
              <a:ext cx="168" cy="123"/>
              <a:chOff x="6053328" y="1828800"/>
              <a:chExt cx="268224" cy="195072"/>
            </a:xfrm>
          </p:grpSpPr>
          <p:pic>
            <p:nvPicPr>
              <p:cNvPr id="67005" name="Oval 193"/>
              <p:cNvPicPr>
                <a:picLocks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53328" y="1828800"/>
                <a:ext cx="268224" cy="1950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06" name="Text Box 298"/>
              <p:cNvSpPr txBox="1">
                <a:spLocks noChangeArrowheads="1"/>
              </p:cNvSpPr>
              <p:nvPr/>
            </p:nvSpPr>
            <p:spPr bwMode="auto">
              <a:xfrm>
                <a:off x="6177712" y="1859905"/>
                <a:ext cx="58392" cy="459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25" name="Straight Connector 194"/>
            <p:cNvCxnSpPr>
              <a:cxnSpLocks noChangeShapeType="1"/>
            </p:cNvCxnSpPr>
            <p:nvPr/>
          </p:nvCxnSpPr>
          <p:spPr bwMode="auto">
            <a:xfrm rot="16200000" flipH="1">
              <a:off x="4687" y="1421"/>
              <a:ext cx="123" cy="353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cxnSp>
          <p:nvCxnSpPr>
            <p:cNvPr id="66926" name="Straight Connector 195"/>
            <p:cNvCxnSpPr>
              <a:cxnSpLocks noChangeShapeType="1"/>
            </p:cNvCxnSpPr>
            <p:nvPr/>
          </p:nvCxnSpPr>
          <p:spPr bwMode="auto">
            <a:xfrm rot="16200000" flipV="1">
              <a:off x="4513" y="1583"/>
              <a:ext cx="83" cy="1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cxnSp>
          <p:nvCxnSpPr>
            <p:cNvPr id="66927" name="Straight Connector 196"/>
            <p:cNvCxnSpPr>
              <a:cxnSpLocks noChangeShapeType="1"/>
            </p:cNvCxnSpPr>
            <p:nvPr/>
          </p:nvCxnSpPr>
          <p:spPr bwMode="auto">
            <a:xfrm flipV="1">
              <a:off x="4452" y="1646"/>
              <a:ext cx="71" cy="69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cxnSp>
          <p:nvCxnSpPr>
            <p:cNvPr id="66928" name="Straight Connector 197"/>
            <p:cNvCxnSpPr>
              <a:cxnSpLocks noChangeShapeType="1"/>
            </p:cNvCxnSpPr>
            <p:nvPr/>
          </p:nvCxnSpPr>
          <p:spPr bwMode="auto">
            <a:xfrm flipV="1">
              <a:off x="4960" y="1733"/>
              <a:ext cx="197" cy="73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302" name="Oval 198"/>
            <p:cNvGrpSpPr>
              <a:grpSpLocks/>
            </p:cNvGrpSpPr>
            <p:nvPr/>
          </p:nvGrpSpPr>
          <p:grpSpPr bwMode="auto">
            <a:xfrm>
              <a:off x="4418" y="1733"/>
              <a:ext cx="188" cy="162"/>
              <a:chOff x="5401056" y="1969008"/>
              <a:chExt cx="298704" cy="256032"/>
            </a:xfrm>
          </p:grpSpPr>
          <p:pic>
            <p:nvPicPr>
              <p:cNvPr id="67003" name="Oval 198"/>
              <p:cNvPicPr>
                <a:picLocks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01056" y="1969008"/>
                <a:ext cx="298704" cy="2560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04" name="Text Box 305"/>
              <p:cNvSpPr txBox="1">
                <a:spLocks noChangeArrowheads="1"/>
              </p:cNvSpPr>
              <p:nvPr/>
            </p:nvSpPr>
            <p:spPr bwMode="auto">
              <a:xfrm>
                <a:off x="5536611" y="2003517"/>
                <a:ext cx="78760" cy="823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grpSp>
          <p:nvGrpSpPr>
            <p:cNvPr id="6303" name="Oval 199"/>
            <p:cNvGrpSpPr>
              <a:grpSpLocks/>
            </p:cNvGrpSpPr>
            <p:nvPr/>
          </p:nvGrpSpPr>
          <p:grpSpPr bwMode="auto">
            <a:xfrm>
              <a:off x="4452" y="1806"/>
              <a:ext cx="231" cy="200"/>
              <a:chOff x="5455920" y="2084832"/>
              <a:chExt cx="365760" cy="316992"/>
            </a:xfrm>
          </p:grpSpPr>
          <p:pic>
            <p:nvPicPr>
              <p:cNvPr id="67001" name="Oval 199"/>
              <p:cNvPicPr>
                <a:picLocks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55920" y="2084832"/>
                <a:ext cx="365760" cy="3169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02" name="Text Box 308"/>
              <p:cNvSpPr txBox="1">
                <a:spLocks noChangeArrowheads="1"/>
              </p:cNvSpPr>
              <p:nvPr/>
            </p:nvSpPr>
            <p:spPr bwMode="auto">
              <a:xfrm>
                <a:off x="5607672" y="2125004"/>
                <a:ext cx="125053" cy="120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grpSp>
          <p:nvGrpSpPr>
            <p:cNvPr id="66624" name="Oval 200"/>
            <p:cNvGrpSpPr>
              <a:grpSpLocks/>
            </p:cNvGrpSpPr>
            <p:nvPr/>
          </p:nvGrpSpPr>
          <p:grpSpPr bwMode="auto">
            <a:xfrm>
              <a:off x="4752" y="1776"/>
              <a:ext cx="211" cy="195"/>
              <a:chOff x="5931408" y="2036064"/>
              <a:chExt cx="335280" cy="310896"/>
            </a:xfrm>
          </p:grpSpPr>
          <p:pic>
            <p:nvPicPr>
              <p:cNvPr id="66999" name="Oval 200"/>
              <p:cNvPicPr>
                <a:picLocks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31408" y="2036064"/>
                <a:ext cx="335280" cy="3108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000" name="Text Box 311"/>
              <p:cNvSpPr txBox="1">
                <a:spLocks noChangeArrowheads="1"/>
              </p:cNvSpPr>
              <p:nvPr/>
            </p:nvSpPr>
            <p:spPr bwMode="auto">
              <a:xfrm>
                <a:off x="6074416" y="2078103"/>
                <a:ext cx="110046" cy="111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grpSp>
          <p:nvGrpSpPr>
            <p:cNvPr id="66625" name="Oval 201"/>
            <p:cNvGrpSpPr>
              <a:grpSpLocks/>
            </p:cNvGrpSpPr>
            <p:nvPr/>
          </p:nvGrpSpPr>
          <p:grpSpPr bwMode="auto">
            <a:xfrm>
              <a:off x="4560" y="1691"/>
              <a:ext cx="203" cy="181"/>
              <a:chOff x="5626608" y="1901952"/>
              <a:chExt cx="323088" cy="286512"/>
            </a:xfrm>
          </p:grpSpPr>
          <p:pic>
            <p:nvPicPr>
              <p:cNvPr id="66997" name="Oval 201"/>
              <p:cNvPicPr>
                <a:picLocks noChangeArrowheads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26608" y="1901952"/>
                <a:ext cx="323088" cy="286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998" name="Text Box 314"/>
              <p:cNvSpPr txBox="1">
                <a:spLocks noChangeArrowheads="1"/>
              </p:cNvSpPr>
              <p:nvPr/>
            </p:nvSpPr>
            <p:spPr bwMode="auto">
              <a:xfrm>
                <a:off x="5766255" y="1938273"/>
                <a:ext cx="97999" cy="998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33" name="Straight Connector 202"/>
            <p:cNvCxnSpPr>
              <a:cxnSpLocks noChangeShapeType="1"/>
            </p:cNvCxnSpPr>
            <p:nvPr/>
          </p:nvCxnSpPr>
          <p:spPr bwMode="auto">
            <a:xfrm rot="5400000" flipH="1" flipV="1">
              <a:off x="4598" y="1766"/>
              <a:ext cx="39" cy="61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6627" name="Oval 203"/>
            <p:cNvGrpSpPr>
              <a:grpSpLocks/>
            </p:cNvGrpSpPr>
            <p:nvPr/>
          </p:nvGrpSpPr>
          <p:grpSpPr bwMode="auto">
            <a:xfrm>
              <a:off x="4545" y="1914"/>
              <a:ext cx="230" cy="203"/>
              <a:chOff x="5602224" y="2255520"/>
              <a:chExt cx="365760" cy="323088"/>
            </a:xfrm>
          </p:grpSpPr>
          <p:pic>
            <p:nvPicPr>
              <p:cNvPr id="66995" name="Oval 203"/>
              <p:cNvPicPr>
                <a:picLocks noChangeArrowheads="1"/>
              </p:cNvPicPr>
              <p:nvPr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02224" y="2255520"/>
                <a:ext cx="365760" cy="32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996" name="Text Box 318"/>
              <p:cNvSpPr txBox="1">
                <a:spLocks noChangeArrowheads="1"/>
              </p:cNvSpPr>
              <p:nvPr/>
            </p:nvSpPr>
            <p:spPr bwMode="auto">
              <a:xfrm>
                <a:off x="5755839" y="2297960"/>
                <a:ext cx="125053" cy="120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2" name="Straight Connector 543"/>
            <p:cNvCxnSpPr/>
            <p:nvPr/>
          </p:nvCxnSpPr>
          <p:spPr>
            <a:xfrm rot="5400000">
              <a:off x="4591" y="1940"/>
              <a:ext cx="71" cy="2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936" name="Straight Connector 205"/>
            <p:cNvCxnSpPr>
              <a:cxnSpLocks noChangeShapeType="1"/>
            </p:cNvCxnSpPr>
            <p:nvPr/>
          </p:nvCxnSpPr>
          <p:spPr bwMode="auto">
            <a:xfrm rot="16200000" flipH="1">
              <a:off x="4763" y="1724"/>
              <a:ext cx="25" cy="132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6630" name="Oval 206"/>
            <p:cNvGrpSpPr>
              <a:grpSpLocks/>
            </p:cNvGrpSpPr>
            <p:nvPr/>
          </p:nvGrpSpPr>
          <p:grpSpPr bwMode="auto">
            <a:xfrm>
              <a:off x="4621" y="1772"/>
              <a:ext cx="211" cy="195"/>
              <a:chOff x="5724144" y="2029968"/>
              <a:chExt cx="335280" cy="310896"/>
            </a:xfrm>
          </p:grpSpPr>
          <p:pic>
            <p:nvPicPr>
              <p:cNvPr id="66993" name="Oval 206"/>
              <p:cNvPicPr>
                <a:picLocks noChangeArrowheads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24144" y="2029968"/>
                <a:ext cx="335280" cy="3108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994" name="Text Box 323"/>
              <p:cNvSpPr txBox="1">
                <a:spLocks noChangeArrowheads="1"/>
              </p:cNvSpPr>
              <p:nvPr/>
            </p:nvSpPr>
            <p:spPr bwMode="auto">
              <a:xfrm>
                <a:off x="5868472" y="2074446"/>
                <a:ext cx="110045" cy="111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grpSp>
          <p:nvGrpSpPr>
            <p:cNvPr id="66631" name="Oval 207"/>
            <p:cNvGrpSpPr>
              <a:grpSpLocks/>
            </p:cNvGrpSpPr>
            <p:nvPr/>
          </p:nvGrpSpPr>
          <p:grpSpPr bwMode="auto">
            <a:xfrm>
              <a:off x="4913" y="1749"/>
              <a:ext cx="211" cy="195"/>
              <a:chOff x="6187440" y="1993392"/>
              <a:chExt cx="335280" cy="310896"/>
            </a:xfrm>
          </p:grpSpPr>
          <p:pic>
            <p:nvPicPr>
              <p:cNvPr id="66991" name="Oval 207"/>
              <p:cNvPicPr>
                <a:picLocks noChangeArrowheads="1"/>
              </p:cNvPicPr>
              <p:nvPr/>
            </p:nvPicPr>
            <p:blipFill>
              <a:blip r:embed="rId24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87440" y="1993392"/>
                <a:ext cx="335280" cy="3108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992" name="Text Box 326"/>
              <p:cNvSpPr txBox="1">
                <a:spLocks noChangeArrowheads="1"/>
              </p:cNvSpPr>
              <p:nvPr/>
            </p:nvSpPr>
            <p:spPr bwMode="auto">
              <a:xfrm>
                <a:off x="6329317" y="2034385"/>
                <a:ext cx="110046" cy="111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grpSp>
          <p:nvGrpSpPr>
            <p:cNvPr id="66632" name="Oval 208"/>
            <p:cNvGrpSpPr>
              <a:grpSpLocks/>
            </p:cNvGrpSpPr>
            <p:nvPr/>
          </p:nvGrpSpPr>
          <p:grpSpPr bwMode="auto">
            <a:xfrm>
              <a:off x="4694" y="1626"/>
              <a:ext cx="204" cy="169"/>
              <a:chOff x="5839968" y="1798320"/>
              <a:chExt cx="323088" cy="268224"/>
            </a:xfrm>
          </p:grpSpPr>
          <p:pic>
            <p:nvPicPr>
              <p:cNvPr id="66989" name="Oval 208"/>
              <p:cNvPicPr>
                <a:picLocks noChangeArrowheads="1"/>
              </p:cNvPicPr>
              <p:nvPr/>
            </p:nvPicPr>
            <p:blipFill>
              <a:blip r:embed="rId25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39968" y="1798320"/>
                <a:ext cx="323088" cy="268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990" name="Text Box 329"/>
              <p:cNvSpPr txBox="1">
                <a:spLocks noChangeArrowheads="1"/>
              </p:cNvSpPr>
              <p:nvPr/>
            </p:nvSpPr>
            <p:spPr bwMode="auto">
              <a:xfrm>
                <a:off x="5981041" y="1832051"/>
                <a:ext cx="97442" cy="860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40" name="Straight Connector 209"/>
            <p:cNvCxnSpPr>
              <a:cxnSpLocks noChangeShapeType="1"/>
            </p:cNvCxnSpPr>
            <p:nvPr/>
          </p:nvCxnSpPr>
          <p:spPr bwMode="auto">
            <a:xfrm rot="5400000" flipH="1" flipV="1">
              <a:off x="4723" y="1725"/>
              <a:ext cx="84" cy="36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6634" name="Oval 210"/>
            <p:cNvGrpSpPr>
              <a:grpSpLocks/>
            </p:cNvGrpSpPr>
            <p:nvPr/>
          </p:nvGrpSpPr>
          <p:grpSpPr bwMode="auto">
            <a:xfrm>
              <a:off x="4717" y="1875"/>
              <a:ext cx="231" cy="204"/>
              <a:chOff x="5876544" y="2194560"/>
              <a:chExt cx="365760" cy="323088"/>
            </a:xfrm>
          </p:grpSpPr>
          <p:pic>
            <p:nvPicPr>
              <p:cNvPr id="66987" name="Oval 210"/>
              <p:cNvPicPr>
                <a:picLocks noChangeArrowheads="1"/>
              </p:cNvPicPr>
              <p:nvPr/>
            </p:nvPicPr>
            <p:blipFill>
              <a:blip r:embed="rId26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76544" y="2194560"/>
                <a:ext cx="365760" cy="32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988" name="Text Box 333"/>
              <p:cNvSpPr txBox="1">
                <a:spLocks noChangeArrowheads="1"/>
              </p:cNvSpPr>
              <p:nvPr/>
            </p:nvSpPr>
            <p:spPr bwMode="auto">
              <a:xfrm>
                <a:off x="6028599" y="2239394"/>
                <a:ext cx="125053" cy="120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42" name="Straight Connector 211"/>
            <p:cNvCxnSpPr>
              <a:cxnSpLocks noChangeShapeType="1"/>
            </p:cNvCxnSpPr>
            <p:nvPr/>
          </p:nvCxnSpPr>
          <p:spPr bwMode="auto">
            <a:xfrm rot="16200000" flipH="1">
              <a:off x="4753" y="1898"/>
              <a:ext cx="71" cy="16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cxnSp>
          <p:nvCxnSpPr>
            <p:cNvPr id="66943" name="Straight Connector 212"/>
            <p:cNvCxnSpPr>
              <a:cxnSpLocks noChangeShapeType="1"/>
            </p:cNvCxnSpPr>
            <p:nvPr/>
          </p:nvCxnSpPr>
          <p:spPr bwMode="auto">
            <a:xfrm rot="16200000" flipH="1">
              <a:off x="4886" y="1659"/>
              <a:ext cx="74" cy="158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6637" name="Oval 213"/>
            <p:cNvGrpSpPr>
              <a:grpSpLocks/>
            </p:cNvGrpSpPr>
            <p:nvPr/>
          </p:nvGrpSpPr>
          <p:grpSpPr bwMode="auto">
            <a:xfrm>
              <a:off x="4794" y="1745"/>
              <a:ext cx="203" cy="196"/>
              <a:chOff x="5998464" y="1987296"/>
              <a:chExt cx="323088" cy="310896"/>
            </a:xfrm>
          </p:grpSpPr>
          <p:pic>
            <p:nvPicPr>
              <p:cNvPr id="66985" name="Oval 213"/>
              <p:cNvPicPr>
                <a:picLocks noChangeArrowheads="1"/>
              </p:cNvPicPr>
              <p:nvPr/>
            </p:nvPicPr>
            <p:blipFill>
              <a:blip r:embed="rId27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98464" y="1987296"/>
                <a:ext cx="323088" cy="3108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986" name="Text Box 338"/>
              <p:cNvSpPr txBox="1">
                <a:spLocks noChangeArrowheads="1"/>
              </p:cNvSpPr>
              <p:nvPr/>
            </p:nvSpPr>
            <p:spPr bwMode="auto">
              <a:xfrm>
                <a:off x="6139774" y="2029045"/>
                <a:ext cx="101958" cy="111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grpSp>
          <p:nvGrpSpPr>
            <p:cNvPr id="66638" name="Oval 215"/>
            <p:cNvGrpSpPr>
              <a:grpSpLocks/>
            </p:cNvGrpSpPr>
            <p:nvPr/>
          </p:nvGrpSpPr>
          <p:grpSpPr bwMode="auto">
            <a:xfrm>
              <a:off x="4840" y="1622"/>
              <a:ext cx="196" cy="173"/>
              <a:chOff x="6071616" y="1792224"/>
              <a:chExt cx="310896" cy="274320"/>
            </a:xfrm>
          </p:grpSpPr>
          <p:pic>
            <p:nvPicPr>
              <p:cNvPr id="66983" name="Oval 215"/>
              <p:cNvPicPr>
                <a:picLocks noChangeArrowheads="1"/>
              </p:cNvPicPr>
              <p:nvPr/>
            </p:nvPicPr>
            <p:blipFill>
              <a:blip r:embed="rId28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71616" y="1792224"/>
                <a:ext cx="310896" cy="27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984" name="Text Box 341"/>
              <p:cNvSpPr txBox="1">
                <a:spLocks noChangeArrowheads="1"/>
              </p:cNvSpPr>
              <p:nvPr/>
            </p:nvSpPr>
            <p:spPr bwMode="auto">
              <a:xfrm>
                <a:off x="6209704" y="1831326"/>
                <a:ext cx="88980" cy="895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46" name="Straight Connector 216"/>
            <p:cNvCxnSpPr>
              <a:cxnSpLocks noChangeShapeType="1"/>
            </p:cNvCxnSpPr>
            <p:nvPr/>
          </p:nvCxnSpPr>
          <p:spPr bwMode="auto">
            <a:xfrm rot="5400000" flipH="1" flipV="1">
              <a:off x="4894" y="1724"/>
              <a:ext cx="54" cy="12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6640" name="Oval 217"/>
            <p:cNvGrpSpPr>
              <a:grpSpLocks/>
            </p:cNvGrpSpPr>
            <p:nvPr/>
          </p:nvGrpSpPr>
          <p:grpSpPr bwMode="auto">
            <a:xfrm>
              <a:off x="4901" y="1864"/>
              <a:ext cx="223" cy="203"/>
              <a:chOff x="6169152" y="2176272"/>
              <a:chExt cx="353568" cy="323088"/>
            </a:xfrm>
          </p:grpSpPr>
          <p:pic>
            <p:nvPicPr>
              <p:cNvPr id="66981" name="Oval 217"/>
              <p:cNvPicPr>
                <a:picLocks noChangeArrowheads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9152" y="2176272"/>
                <a:ext cx="353568" cy="32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982" name="Text Box 345"/>
              <p:cNvSpPr txBox="1">
                <a:spLocks noChangeArrowheads="1"/>
              </p:cNvSpPr>
              <p:nvPr/>
            </p:nvSpPr>
            <p:spPr bwMode="auto">
              <a:xfrm>
                <a:off x="6319426" y="2221580"/>
                <a:ext cx="115861" cy="120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48" name="Straight Connector 218"/>
            <p:cNvCxnSpPr>
              <a:cxnSpLocks noChangeShapeType="1"/>
            </p:cNvCxnSpPr>
            <p:nvPr/>
          </p:nvCxnSpPr>
          <p:spPr bwMode="auto">
            <a:xfrm rot="16200000" flipH="1">
              <a:off x="4920" y="1869"/>
              <a:ext cx="88" cy="34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6642" name="Oval 219"/>
            <p:cNvGrpSpPr>
              <a:grpSpLocks/>
            </p:cNvGrpSpPr>
            <p:nvPr/>
          </p:nvGrpSpPr>
          <p:grpSpPr bwMode="auto">
            <a:xfrm>
              <a:off x="5047" y="1799"/>
              <a:ext cx="223" cy="203"/>
              <a:chOff x="6400800" y="2072640"/>
              <a:chExt cx="353568" cy="323088"/>
            </a:xfrm>
          </p:grpSpPr>
          <p:pic>
            <p:nvPicPr>
              <p:cNvPr id="66979" name="Oval 219"/>
              <p:cNvPicPr>
                <a:picLocks noChangeArrowheads="1"/>
              </p:cNvPicPr>
              <p:nvPr/>
            </p:nvPicPr>
            <p:blipFill>
              <a:blip r:embed="rId30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00800" y="2072640"/>
                <a:ext cx="353568" cy="32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980" name="Text Box 349"/>
              <p:cNvSpPr txBox="1">
                <a:spLocks noChangeArrowheads="1"/>
              </p:cNvSpPr>
              <p:nvPr/>
            </p:nvSpPr>
            <p:spPr bwMode="auto">
              <a:xfrm>
                <a:off x="6554631" y="2115115"/>
                <a:ext cx="115861" cy="120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50" name="Straight Connector 220"/>
            <p:cNvCxnSpPr>
              <a:cxnSpLocks noChangeShapeType="1"/>
            </p:cNvCxnSpPr>
            <p:nvPr/>
          </p:nvCxnSpPr>
          <p:spPr bwMode="auto">
            <a:xfrm rot="16200000" flipH="1">
              <a:off x="5028" y="1658"/>
              <a:ext cx="107" cy="198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cxnSp>
          <p:nvCxnSpPr>
            <p:cNvPr id="66951" name="Straight Connector 221"/>
            <p:cNvCxnSpPr>
              <a:cxnSpLocks noChangeShapeType="1"/>
            </p:cNvCxnSpPr>
            <p:nvPr/>
          </p:nvCxnSpPr>
          <p:spPr bwMode="auto">
            <a:xfrm rot="5400000" flipH="1" flipV="1">
              <a:off x="4731" y="1554"/>
              <a:ext cx="33" cy="75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6645" name="Oval 222"/>
            <p:cNvGrpSpPr>
              <a:grpSpLocks/>
            </p:cNvGrpSpPr>
            <p:nvPr/>
          </p:nvGrpSpPr>
          <p:grpSpPr bwMode="auto">
            <a:xfrm>
              <a:off x="4575" y="1584"/>
              <a:ext cx="188" cy="169"/>
              <a:chOff x="5650992" y="1731264"/>
              <a:chExt cx="298704" cy="268224"/>
            </a:xfrm>
          </p:grpSpPr>
          <p:pic>
            <p:nvPicPr>
              <p:cNvPr id="66977" name="Oval 222"/>
              <p:cNvPicPr>
                <a:picLocks noChangeArrowheads="1"/>
              </p:cNvPicPr>
              <p:nvPr/>
            </p:nvPicPr>
            <p:blipFill>
              <a:blip r:embed="rId31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50992" y="1731264"/>
                <a:ext cx="298704" cy="268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978" name="Text Box 354"/>
              <p:cNvSpPr txBox="1">
                <a:spLocks noChangeArrowheads="1"/>
              </p:cNvSpPr>
              <p:nvPr/>
            </p:nvSpPr>
            <p:spPr bwMode="auto">
              <a:xfrm>
                <a:off x="5786350" y="1769185"/>
                <a:ext cx="78760" cy="823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grpSp>
          <p:nvGrpSpPr>
            <p:cNvPr id="66646" name="Oval 223"/>
            <p:cNvGrpSpPr>
              <a:grpSpLocks/>
            </p:cNvGrpSpPr>
            <p:nvPr/>
          </p:nvGrpSpPr>
          <p:grpSpPr bwMode="auto">
            <a:xfrm>
              <a:off x="4698" y="1500"/>
              <a:ext cx="188" cy="168"/>
              <a:chOff x="5846064" y="1597152"/>
              <a:chExt cx="298704" cy="268224"/>
            </a:xfrm>
          </p:grpSpPr>
          <p:pic>
            <p:nvPicPr>
              <p:cNvPr id="66975" name="Oval 223"/>
              <p:cNvPicPr>
                <a:picLocks noChangeArrowheads="1"/>
              </p:cNvPicPr>
              <p:nvPr/>
            </p:nvPicPr>
            <p:blipFill>
              <a:blip r:embed="rId32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46064" y="1597152"/>
                <a:ext cx="298704" cy="268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976" name="Text Box 357"/>
              <p:cNvSpPr txBox="1">
                <a:spLocks noChangeArrowheads="1"/>
              </p:cNvSpPr>
              <p:nvPr/>
            </p:nvSpPr>
            <p:spPr bwMode="auto">
              <a:xfrm>
                <a:off x="5984844" y="1635367"/>
                <a:ext cx="78760" cy="823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54" name="Straight Connector 224"/>
            <p:cNvCxnSpPr>
              <a:cxnSpLocks noChangeShapeType="1"/>
            </p:cNvCxnSpPr>
            <p:nvPr/>
          </p:nvCxnSpPr>
          <p:spPr bwMode="auto">
            <a:xfrm rot="10800000" flipV="1">
              <a:off x="4528" y="1634"/>
              <a:ext cx="122" cy="110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grpSp>
          <p:nvGrpSpPr>
            <p:cNvPr id="66648" name="Oval 225"/>
            <p:cNvGrpSpPr>
              <a:grpSpLocks/>
            </p:cNvGrpSpPr>
            <p:nvPr/>
          </p:nvGrpSpPr>
          <p:grpSpPr bwMode="auto">
            <a:xfrm>
              <a:off x="5070" y="1657"/>
              <a:ext cx="188" cy="169"/>
              <a:chOff x="6437376" y="1847088"/>
              <a:chExt cx="298704" cy="268224"/>
            </a:xfrm>
          </p:grpSpPr>
          <p:pic>
            <p:nvPicPr>
              <p:cNvPr id="66973" name="Oval 225"/>
              <p:cNvPicPr>
                <a:picLocks noChangeArrowheads="1"/>
              </p:cNvPicPr>
              <p:nvPr/>
            </p:nvPicPr>
            <p:blipFill>
              <a:blip r:embed="rId33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37376" y="1847088"/>
                <a:ext cx="298704" cy="268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974" name="Text Box 361"/>
              <p:cNvSpPr txBox="1">
                <a:spLocks noChangeArrowheads="1"/>
              </p:cNvSpPr>
              <p:nvPr/>
            </p:nvSpPr>
            <p:spPr bwMode="auto">
              <a:xfrm>
                <a:off x="6574948" y="1885357"/>
                <a:ext cx="78760" cy="823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800">
                  <a:ea typeface="MS PGothic" charset="0"/>
                  <a:cs typeface="MS PGothic" charset="0"/>
                </a:endParaRPr>
              </a:p>
            </p:txBody>
          </p:sp>
        </p:grpSp>
        <p:cxnSp>
          <p:nvCxnSpPr>
            <p:cNvPr id="66956" name="Straight Connector 226"/>
            <p:cNvCxnSpPr>
              <a:cxnSpLocks noChangeShapeType="1"/>
            </p:cNvCxnSpPr>
            <p:nvPr/>
          </p:nvCxnSpPr>
          <p:spPr bwMode="auto">
            <a:xfrm rot="16200000" flipH="1">
              <a:off x="4961" y="1449"/>
              <a:ext cx="95" cy="347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cxnSp>
          <p:nvCxnSpPr>
            <p:cNvPr id="66957" name="Straight Connector 227"/>
            <p:cNvCxnSpPr>
              <a:cxnSpLocks noChangeShapeType="1"/>
            </p:cNvCxnSpPr>
            <p:nvPr/>
          </p:nvCxnSpPr>
          <p:spPr bwMode="auto">
            <a:xfrm rot="16200000" flipV="1">
              <a:off x="4787" y="1609"/>
              <a:ext cx="50" cy="4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cxnSp>
          <p:nvCxnSpPr>
            <p:cNvPr id="66958" name="Straight Connector 229"/>
            <p:cNvCxnSpPr>
              <a:cxnSpLocks noChangeShapeType="1"/>
            </p:cNvCxnSpPr>
            <p:nvPr/>
          </p:nvCxnSpPr>
          <p:spPr bwMode="auto">
            <a:xfrm flipV="1">
              <a:off x="4722" y="1674"/>
              <a:ext cx="48" cy="72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cxnSp>
          <p:nvCxnSpPr>
            <p:cNvPr id="66959" name="Straight Connector 231"/>
            <p:cNvCxnSpPr>
              <a:cxnSpLocks noChangeShapeType="1"/>
            </p:cNvCxnSpPr>
            <p:nvPr/>
          </p:nvCxnSpPr>
          <p:spPr bwMode="auto">
            <a:xfrm rot="10800000" flipV="1">
              <a:off x="4643" y="1835"/>
              <a:ext cx="55" cy="34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cxnSp>
          <p:nvCxnSpPr>
            <p:cNvPr id="66960" name="Straight Connector 232"/>
            <p:cNvCxnSpPr>
              <a:cxnSpLocks noChangeShapeType="1"/>
            </p:cNvCxnSpPr>
            <p:nvPr/>
          </p:nvCxnSpPr>
          <p:spPr bwMode="auto">
            <a:xfrm rot="10800000" flipV="1">
              <a:off x="4908" y="1930"/>
              <a:ext cx="73" cy="11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cxnSp>
          <p:nvCxnSpPr>
            <p:cNvPr id="3" name="Straight Connector 569"/>
            <p:cNvCxnSpPr/>
            <p:nvPr/>
          </p:nvCxnSpPr>
          <p:spPr>
            <a:xfrm rot="10800000">
              <a:off x="4362" y="1834"/>
              <a:ext cx="76" cy="2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962" name="Straight Connector 234"/>
            <p:cNvCxnSpPr>
              <a:cxnSpLocks noChangeShapeType="1"/>
            </p:cNvCxnSpPr>
            <p:nvPr/>
          </p:nvCxnSpPr>
          <p:spPr bwMode="auto">
            <a:xfrm rot="16200000" flipH="1">
              <a:off x="4282" y="1763"/>
              <a:ext cx="31" cy="54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cxnSp>
          <p:nvCxnSpPr>
            <p:cNvPr id="66963" name="Straight Connector 235"/>
            <p:cNvCxnSpPr>
              <a:cxnSpLocks noChangeShapeType="1"/>
            </p:cNvCxnSpPr>
            <p:nvPr/>
          </p:nvCxnSpPr>
          <p:spPr bwMode="auto">
            <a:xfrm flipV="1">
              <a:off x="4587" y="1634"/>
              <a:ext cx="63" cy="12"/>
            </a:xfrm>
            <a:prstGeom prst="line">
              <a:avLst/>
            </a:prstGeom>
            <a:noFill/>
            <a:ln w="12700">
              <a:solidFill>
                <a:srgbClr val="7283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</p:cxnSp>
        <p:pic>
          <p:nvPicPr>
            <p:cNvPr id="66964" name="Picture 136" descr="MC900432599[1]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1056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965" name="Picture 137" descr="MC900432599[1]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1152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966" name="Picture 138" descr="MC900432599[1]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" y="1248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967" name="Picture 139" descr="MC900432599[1]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4" y="1152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968" name="Picture 140" descr="MC900432599[1]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6" y="960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969" name="Picture 141" descr="MC900432599[1]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" y="1104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970" name="Text Box 142"/>
            <p:cNvSpPr txBox="1">
              <a:spLocks noChangeArrowheads="1"/>
            </p:cNvSpPr>
            <p:nvPr/>
          </p:nvSpPr>
          <p:spPr bwMode="auto">
            <a:xfrm>
              <a:off x="4128" y="720"/>
              <a:ext cx="1308" cy="28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Tahoma" charset="0"/>
                  <a:cs typeface="Times New Roman" charset="0"/>
                </a:rPr>
                <a:t>Related Content</a:t>
              </a:r>
            </a:p>
            <a:p>
              <a:pPr algn="ctr" eaLnBrk="1" hangingPunct="1"/>
              <a:r>
                <a:rPr lang="en-US" sz="1200">
                  <a:latin typeface="Tahoma" charset="0"/>
                  <a:cs typeface="Times New Roman" charset="0"/>
                </a:rPr>
                <a:t>(Structured &amp; Unstructured)</a:t>
              </a:r>
            </a:p>
          </p:txBody>
        </p:sp>
        <p:sp>
          <p:nvSpPr>
            <p:cNvPr id="66971" name="Text Box 143"/>
            <p:cNvSpPr txBox="1">
              <a:spLocks noChangeArrowheads="1"/>
            </p:cNvSpPr>
            <p:nvPr/>
          </p:nvSpPr>
          <p:spPr bwMode="auto">
            <a:xfrm>
              <a:off x="3744" y="1248"/>
              <a:ext cx="470" cy="28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5C7A99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Tahoma" charset="0"/>
                  <a:cs typeface="Times New Roman" charset="0"/>
                </a:rPr>
                <a:t>Primary </a:t>
              </a:r>
            </a:p>
            <a:p>
              <a:pPr algn="ctr" eaLnBrk="1" hangingPunct="1"/>
              <a:r>
                <a:rPr lang="en-US" sz="1200">
                  <a:latin typeface="Tahoma" charset="0"/>
                  <a:cs typeface="Times New Roman" charset="0"/>
                </a:rPr>
                <a:t>Search</a:t>
              </a:r>
            </a:p>
          </p:txBody>
        </p:sp>
        <p:sp>
          <p:nvSpPr>
            <p:cNvPr id="6288" name="Line 144"/>
            <p:cNvSpPr>
              <a:spLocks noChangeShapeType="1"/>
            </p:cNvSpPr>
            <p:nvPr/>
          </p:nvSpPr>
          <p:spPr bwMode="auto">
            <a:xfrm>
              <a:off x="369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  <a:ext uri="{AF507438-7753-43e0-B8FC-AC1667EBCBE1}">
  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grpSp>
        <p:nvGrpSpPr>
          <p:cNvPr id="497" name="Group 496"/>
          <p:cNvGrpSpPr/>
          <p:nvPr/>
        </p:nvGrpSpPr>
        <p:grpSpPr>
          <a:xfrm>
            <a:off x="53165" y="5924223"/>
            <a:ext cx="9035901" cy="698202"/>
            <a:chOff x="53165" y="5924223"/>
            <a:chExt cx="9035901" cy="698202"/>
          </a:xfrm>
        </p:grpSpPr>
        <p:cxnSp>
          <p:nvCxnSpPr>
            <p:cNvPr id="480" name="AutoShape 11"/>
            <p:cNvCxnSpPr>
              <a:cxnSpLocks noChangeShapeType="1"/>
            </p:cNvCxnSpPr>
            <p:nvPr/>
          </p:nvCxnSpPr>
          <p:spPr bwMode="auto">
            <a:xfrm flipV="1">
              <a:off x="927100" y="6251575"/>
              <a:ext cx="1460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81" name="Elbow Connector 97"/>
            <p:cNvCxnSpPr>
              <a:cxnSpLocks noChangeShapeType="1"/>
              <a:stCxn id="493" idx="3"/>
              <a:endCxn id="492" idx="1"/>
            </p:cNvCxnSpPr>
            <p:nvPr/>
          </p:nvCxnSpPr>
          <p:spPr bwMode="auto">
            <a:xfrm>
              <a:off x="6227134" y="6267123"/>
              <a:ext cx="108099" cy="1588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82" name="AutoShape 61"/>
            <p:cNvCxnSpPr>
              <a:cxnSpLocks noChangeShapeType="1"/>
              <a:endCxn id="493" idx="1"/>
            </p:cNvCxnSpPr>
            <p:nvPr/>
          </p:nvCxnSpPr>
          <p:spPr bwMode="auto">
            <a:xfrm>
              <a:off x="3483933" y="6251575"/>
              <a:ext cx="609601" cy="1554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84" name="AutoShape 11"/>
            <p:cNvCxnSpPr>
              <a:cxnSpLocks noChangeShapeType="1"/>
              <a:stCxn id="495" idx="3"/>
              <a:endCxn id="490" idx="1"/>
            </p:cNvCxnSpPr>
            <p:nvPr/>
          </p:nvCxnSpPr>
          <p:spPr bwMode="auto">
            <a:xfrm flipV="1">
              <a:off x="2677632" y="6267123"/>
              <a:ext cx="139999" cy="1063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85" name="Elbow Connector 97"/>
            <p:cNvCxnSpPr>
              <a:cxnSpLocks noChangeShapeType="1"/>
              <a:stCxn id="492" idx="3"/>
              <a:endCxn id="491" idx="1"/>
            </p:cNvCxnSpPr>
            <p:nvPr/>
          </p:nvCxnSpPr>
          <p:spPr bwMode="auto">
            <a:xfrm>
              <a:off x="7370134" y="6267123"/>
              <a:ext cx="118732" cy="1588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90" name="Rounded Rectangle 489"/>
            <p:cNvSpPr/>
            <p:nvPr/>
          </p:nvSpPr>
          <p:spPr>
            <a:xfrm>
              <a:off x="2817631" y="5924223"/>
              <a:ext cx="1143000" cy="685800"/>
            </a:xfrm>
            <a:prstGeom prst="roundRect">
              <a:avLst/>
            </a:prstGeom>
            <a:solidFill>
              <a:srgbClr val="3366CC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FFFFFF"/>
                  </a:solidFill>
                </a:rPr>
                <a:t>Hypothesis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FFFFFF"/>
                  </a:solidFill>
                </a:rPr>
                <a:t>Generation</a:t>
              </a:r>
            </a:p>
          </p:txBody>
        </p:sp>
        <p:sp>
          <p:nvSpPr>
            <p:cNvPr id="491" name="Rounded Rectangle 490"/>
            <p:cNvSpPr/>
            <p:nvPr/>
          </p:nvSpPr>
          <p:spPr>
            <a:xfrm>
              <a:off x="7488866" y="5924223"/>
              <a:ext cx="1600200" cy="685800"/>
            </a:xfrm>
            <a:prstGeom prst="roundRect">
              <a:avLst/>
            </a:prstGeom>
            <a:solidFill>
              <a:schemeClr val="accent1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FFFFFF"/>
                  </a:solidFill>
                </a:rPr>
                <a:t>Final Confidence Merging &amp; Ranking</a:t>
              </a:r>
            </a:p>
          </p:txBody>
        </p:sp>
        <p:sp>
          <p:nvSpPr>
            <p:cNvPr id="492" name="Rounded Rectangle 491"/>
            <p:cNvSpPr/>
            <p:nvPr/>
          </p:nvSpPr>
          <p:spPr>
            <a:xfrm>
              <a:off x="6335233" y="5924223"/>
              <a:ext cx="1034901" cy="685800"/>
            </a:xfrm>
            <a:prstGeom prst="roundRect">
              <a:avLst/>
            </a:prstGeom>
            <a:solidFill>
              <a:srgbClr val="3366CC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FFFFFF"/>
                  </a:solidFill>
                </a:rPr>
                <a:t>Synthesis</a:t>
              </a:r>
            </a:p>
          </p:txBody>
        </p:sp>
        <p:sp>
          <p:nvSpPr>
            <p:cNvPr id="493" name="Rounded Rectangle 492"/>
            <p:cNvSpPr/>
            <p:nvPr/>
          </p:nvSpPr>
          <p:spPr>
            <a:xfrm>
              <a:off x="4093534" y="5924223"/>
              <a:ext cx="2133600" cy="685800"/>
            </a:xfrm>
            <a:prstGeom prst="roundRect">
              <a:avLst/>
            </a:prstGeom>
            <a:solidFill>
              <a:srgbClr val="3366CC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FFFFFF"/>
                  </a:solidFill>
                </a:rPr>
                <a:t>Hypothesis and Evidence  Scoring</a:t>
              </a:r>
            </a:p>
          </p:txBody>
        </p:sp>
        <p:sp>
          <p:nvSpPr>
            <p:cNvPr id="494" name="Rounded Rectangle 493"/>
            <p:cNvSpPr/>
            <p:nvPr/>
          </p:nvSpPr>
          <p:spPr>
            <a:xfrm>
              <a:off x="53165" y="5936625"/>
              <a:ext cx="1143000" cy="685800"/>
            </a:xfrm>
            <a:prstGeom prst="roundRect">
              <a:avLst/>
            </a:prstGeom>
            <a:solidFill>
              <a:srgbClr val="3366CC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FFFFFF"/>
                  </a:solidFill>
                </a:rPr>
                <a:t>Question &amp; Topic Analysis</a:t>
              </a:r>
            </a:p>
          </p:txBody>
        </p:sp>
        <p:sp>
          <p:nvSpPr>
            <p:cNvPr id="495" name="Rounded Rectangle 494"/>
            <p:cNvSpPr/>
            <p:nvPr/>
          </p:nvSpPr>
          <p:spPr>
            <a:xfrm>
              <a:off x="1371599" y="5934856"/>
              <a:ext cx="1306033" cy="6858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rgbClr val="000000"/>
                  </a:solidFill>
                </a:rPr>
                <a:t>Question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rgbClr val="000000"/>
                  </a:solidFill>
                </a:rPr>
                <a:t>Decomposition</a:t>
              </a:r>
            </a:p>
          </p:txBody>
        </p:sp>
        <p:cxnSp>
          <p:nvCxnSpPr>
            <p:cNvPr id="496" name="AutoShape 11"/>
            <p:cNvCxnSpPr>
              <a:cxnSpLocks noChangeShapeType="1"/>
              <a:stCxn id="494" idx="3"/>
              <a:endCxn id="495" idx="1"/>
            </p:cNvCxnSpPr>
            <p:nvPr/>
          </p:nvCxnSpPr>
          <p:spPr bwMode="auto">
            <a:xfrm flipV="1">
              <a:off x="1196165" y="6277756"/>
              <a:ext cx="175434" cy="176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768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304800" y="609600"/>
            <a:ext cx="8610600" cy="5997575"/>
          </a:xfrm>
          <a:prstGeom prst="rect">
            <a:avLst/>
          </a:prstGeom>
          <a:gradFill rotWithShape="1">
            <a:gsLst>
              <a:gs pos="0">
                <a:srgbClr val="BECCD6">
                  <a:alpha val="60001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12700" algn="ctr">
            <a:noFill/>
            <a:miter lim="800000"/>
            <a:headEnd/>
            <a:tailEnd/>
          </a:ln>
        </p:spPr>
        <p:txBody>
          <a:bodyPr wrap="none" lIns="91374" tIns="45690" rIns="91374" bIns="45690" anchor="ctr"/>
          <a:lstStyle/>
          <a:p>
            <a:endParaRPr lang="en-US"/>
          </a:p>
        </p:txBody>
      </p:sp>
      <p:cxnSp>
        <p:nvCxnSpPr>
          <p:cNvPr id="76803" name="AutoShape 21"/>
          <p:cNvCxnSpPr>
            <a:cxnSpLocks noChangeShapeType="1"/>
          </p:cNvCxnSpPr>
          <p:nvPr/>
        </p:nvCxnSpPr>
        <p:spPr bwMode="auto">
          <a:xfrm flipH="1" flipV="1">
            <a:off x="7169150" y="2611438"/>
            <a:ext cx="533400" cy="2670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AutoShape 24"/>
          <p:cNvGrpSpPr>
            <a:grpSpLocks/>
          </p:cNvGrpSpPr>
          <p:nvPr/>
        </p:nvGrpSpPr>
        <p:grpSpPr bwMode="auto">
          <a:xfrm>
            <a:off x="5821363" y="549275"/>
            <a:ext cx="3121025" cy="584200"/>
            <a:chOff x="3667" y="346"/>
            <a:chExt cx="1966" cy="368"/>
          </a:xfrm>
        </p:grpSpPr>
        <p:pic>
          <p:nvPicPr>
            <p:cNvPr id="77299" name="AutoShape 24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67" y="346"/>
              <a:ext cx="196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300" name="Text Box 7"/>
            <p:cNvSpPr txBox="1">
              <a:spLocks noChangeArrowheads="1"/>
            </p:cNvSpPr>
            <p:nvPr/>
          </p:nvSpPr>
          <p:spPr bwMode="auto">
            <a:xfrm>
              <a:off x="3702" y="387"/>
              <a:ext cx="19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solidFill>
                    <a:schemeClr val="bg1"/>
                  </a:solidFill>
                  <a:ea typeface="MS PGothic" pitchFamily="34" charset="-128"/>
                </a:rPr>
                <a:t>On 27th May 1498, Vasco da Gama landed in Kappad Beach</a:t>
              </a:r>
            </a:p>
          </p:txBody>
        </p:sp>
      </p:grpSp>
      <p:grpSp>
        <p:nvGrpSpPr>
          <p:cNvPr id="3" name="AutoShape 24"/>
          <p:cNvGrpSpPr>
            <a:grpSpLocks/>
          </p:cNvGrpSpPr>
          <p:nvPr/>
        </p:nvGrpSpPr>
        <p:grpSpPr bwMode="auto">
          <a:xfrm>
            <a:off x="5761038" y="596900"/>
            <a:ext cx="3121025" cy="585788"/>
            <a:chOff x="3629" y="376"/>
            <a:chExt cx="1966" cy="369"/>
          </a:xfrm>
        </p:grpSpPr>
        <p:pic>
          <p:nvPicPr>
            <p:cNvPr id="77297" name="AutoShape 24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29" y="376"/>
              <a:ext cx="1966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298" name="Text Box 10"/>
            <p:cNvSpPr txBox="1">
              <a:spLocks noChangeArrowheads="1"/>
            </p:cNvSpPr>
            <p:nvPr/>
          </p:nvSpPr>
          <p:spPr bwMode="auto">
            <a:xfrm>
              <a:off x="3661" y="418"/>
              <a:ext cx="19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solidFill>
                    <a:schemeClr val="bg1"/>
                  </a:solidFill>
                  <a:ea typeface="MS PGothic" pitchFamily="34" charset="-128"/>
                </a:rPr>
                <a:t>On 27th May 1498, Vasco da Gama landed in Kappad Beach</a:t>
              </a:r>
            </a:p>
          </p:txBody>
        </p:sp>
      </p:grpSp>
      <p:sp>
        <p:nvSpPr>
          <p:cNvPr id="76806" name="AutoShape 4"/>
          <p:cNvSpPr>
            <a:spLocks noChangeArrowheads="1"/>
          </p:cNvSpPr>
          <p:nvPr/>
        </p:nvSpPr>
        <p:spPr bwMode="auto">
          <a:xfrm>
            <a:off x="508000" y="2914650"/>
            <a:ext cx="2819400" cy="523875"/>
          </a:xfrm>
          <a:prstGeom prst="roundRect">
            <a:avLst>
              <a:gd name="adj" fmla="val 16667"/>
            </a:avLst>
          </a:prstGeom>
          <a:noFill/>
          <a:ln w="9525" cap="rnd">
            <a:solidFill>
              <a:srgbClr val="FF9900"/>
            </a:solidFill>
            <a:prstDash val="dashDot"/>
            <a:round/>
            <a:headEnd type="none" w="sm" len="sm"/>
            <a:tailEnd type="none" w="sm" len="sm"/>
          </a:ln>
        </p:spPr>
        <p:txBody>
          <a:bodyPr anchor="ctr"/>
          <a:lstStyle/>
          <a:p>
            <a:pPr>
              <a:spcBef>
                <a:spcPct val="50000"/>
              </a:spcBef>
            </a:pPr>
            <a:endParaRPr lang="en-US" sz="1400">
              <a:latin typeface="Arial Narrow" pitchFamily="34" charset="0"/>
            </a:endParaRPr>
          </a:p>
        </p:txBody>
      </p:sp>
      <p:grpSp>
        <p:nvGrpSpPr>
          <p:cNvPr id="4" name="AutoShape 5"/>
          <p:cNvGrpSpPr>
            <a:grpSpLocks/>
          </p:cNvGrpSpPr>
          <p:nvPr/>
        </p:nvGrpSpPr>
        <p:grpSpPr bwMode="auto">
          <a:xfrm>
            <a:off x="1450975" y="2047875"/>
            <a:ext cx="1139825" cy="334963"/>
            <a:chOff x="914" y="1290"/>
            <a:chExt cx="718" cy="211"/>
          </a:xfrm>
        </p:grpSpPr>
        <p:pic>
          <p:nvPicPr>
            <p:cNvPr id="77295" name="AutoShape 5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14" y="1290"/>
              <a:ext cx="71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296" name="Text Box 14"/>
            <p:cNvSpPr txBox="1">
              <a:spLocks noChangeArrowheads="1"/>
            </p:cNvSpPr>
            <p:nvPr/>
          </p:nvSpPr>
          <p:spPr bwMode="auto">
            <a:xfrm>
              <a:off x="935" y="1311"/>
              <a:ext cx="68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solidFill>
                    <a:schemeClr val="bg1"/>
                  </a:solidFill>
                  <a:ea typeface="MS PGothic" pitchFamily="34" charset="-128"/>
                </a:rPr>
                <a:t>celebrated</a:t>
              </a:r>
            </a:p>
          </p:txBody>
        </p:sp>
      </p:grpSp>
      <p:cxnSp>
        <p:nvCxnSpPr>
          <p:cNvPr id="76808" name="AutoShape 6"/>
          <p:cNvCxnSpPr>
            <a:cxnSpLocks noChangeShapeType="1"/>
          </p:cNvCxnSpPr>
          <p:nvPr/>
        </p:nvCxnSpPr>
        <p:spPr bwMode="auto">
          <a:xfrm flipV="1">
            <a:off x="2489200" y="4283075"/>
            <a:ext cx="0" cy="2746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6809" name="AutoShape 7"/>
          <p:cNvCxnSpPr>
            <a:cxnSpLocks noChangeShapeType="1"/>
          </p:cNvCxnSpPr>
          <p:nvPr/>
        </p:nvCxnSpPr>
        <p:spPr bwMode="auto">
          <a:xfrm>
            <a:off x="2024063" y="2387600"/>
            <a:ext cx="465137" cy="627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6810" name="AutoShape 8"/>
          <p:cNvCxnSpPr>
            <a:cxnSpLocks noChangeShapeType="1"/>
          </p:cNvCxnSpPr>
          <p:nvPr/>
        </p:nvCxnSpPr>
        <p:spPr bwMode="auto">
          <a:xfrm flipH="1">
            <a:off x="1120775" y="2387600"/>
            <a:ext cx="903288" cy="622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5" name="AutoShape 10"/>
          <p:cNvGrpSpPr>
            <a:grpSpLocks/>
          </p:cNvGrpSpPr>
          <p:nvPr/>
        </p:nvGrpSpPr>
        <p:grpSpPr bwMode="auto">
          <a:xfrm>
            <a:off x="573088" y="3011488"/>
            <a:ext cx="1090612" cy="334962"/>
            <a:chOff x="361" y="1897"/>
            <a:chExt cx="687" cy="211"/>
          </a:xfrm>
        </p:grpSpPr>
        <p:pic>
          <p:nvPicPr>
            <p:cNvPr id="77293" name="AutoShape 10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61" y="1897"/>
              <a:ext cx="68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294" name="Text Box 20"/>
            <p:cNvSpPr txBox="1">
              <a:spLocks noChangeArrowheads="1"/>
            </p:cNvSpPr>
            <p:nvPr/>
          </p:nvSpPr>
          <p:spPr bwMode="auto">
            <a:xfrm>
              <a:off x="382" y="1917"/>
              <a:ext cx="6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solidFill>
                    <a:schemeClr val="bg1"/>
                  </a:solidFill>
                  <a:ea typeface="MS PGothic" pitchFamily="34" charset="-128"/>
                </a:rPr>
                <a:t>May 1898</a:t>
              </a:r>
            </a:p>
          </p:txBody>
        </p:sp>
      </p:grpSp>
      <p:grpSp>
        <p:nvGrpSpPr>
          <p:cNvPr id="6" name="AutoShape 11"/>
          <p:cNvGrpSpPr>
            <a:grpSpLocks/>
          </p:cNvGrpSpPr>
          <p:nvPr/>
        </p:nvGrpSpPr>
        <p:grpSpPr bwMode="auto">
          <a:xfrm>
            <a:off x="1706563" y="3011488"/>
            <a:ext cx="1560512" cy="341312"/>
            <a:chOff x="1075" y="1897"/>
            <a:chExt cx="983" cy="215"/>
          </a:xfrm>
        </p:grpSpPr>
        <p:pic>
          <p:nvPicPr>
            <p:cNvPr id="77291" name="AutoShape 11"/>
            <p:cNvPicPr>
              <a:picLocks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075" y="1897"/>
              <a:ext cx="983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292" name="Text Box 23"/>
            <p:cNvSpPr txBox="1">
              <a:spLocks noChangeArrowheads="1"/>
            </p:cNvSpPr>
            <p:nvPr/>
          </p:nvSpPr>
          <p:spPr bwMode="auto">
            <a:xfrm>
              <a:off x="1097" y="1919"/>
              <a:ext cx="94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solidFill>
                    <a:schemeClr val="bg1"/>
                  </a:solidFill>
                  <a:ea typeface="MS PGothic" pitchFamily="34" charset="-128"/>
                </a:rPr>
                <a:t>400th anniversary</a:t>
              </a:r>
            </a:p>
          </p:txBody>
        </p:sp>
      </p:grpSp>
      <p:cxnSp>
        <p:nvCxnSpPr>
          <p:cNvPr id="76813" name="AutoShape 12"/>
          <p:cNvCxnSpPr>
            <a:cxnSpLocks noChangeShapeType="1"/>
          </p:cNvCxnSpPr>
          <p:nvPr/>
        </p:nvCxnSpPr>
        <p:spPr bwMode="auto">
          <a:xfrm flipV="1">
            <a:off x="2489200" y="3351213"/>
            <a:ext cx="0" cy="390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7" name="AutoShape 13"/>
          <p:cNvGrpSpPr>
            <a:grpSpLocks/>
          </p:cNvGrpSpPr>
          <p:nvPr/>
        </p:nvGrpSpPr>
        <p:grpSpPr bwMode="auto">
          <a:xfrm>
            <a:off x="2060575" y="3743325"/>
            <a:ext cx="854075" cy="542925"/>
            <a:chOff x="1298" y="2358"/>
            <a:chExt cx="538" cy="342"/>
          </a:xfrm>
        </p:grpSpPr>
        <p:pic>
          <p:nvPicPr>
            <p:cNvPr id="77289" name="AutoShape 13"/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298" y="2358"/>
              <a:ext cx="538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290" name="Text Box 27"/>
            <p:cNvSpPr txBox="1">
              <a:spLocks noChangeArrowheads="1"/>
            </p:cNvSpPr>
            <p:nvPr/>
          </p:nvSpPr>
          <p:spPr bwMode="auto">
            <a:xfrm>
              <a:off x="1326" y="2385"/>
              <a:ext cx="4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solidFill>
                    <a:schemeClr val="bg1"/>
                  </a:solidFill>
                  <a:ea typeface="MS PGothic" pitchFamily="34" charset="-128"/>
                </a:rPr>
                <a:t>arrival in</a:t>
              </a:r>
            </a:p>
          </p:txBody>
        </p:sp>
      </p:grpSp>
      <p:cxnSp>
        <p:nvCxnSpPr>
          <p:cNvPr id="76815" name="AutoShape 14"/>
          <p:cNvCxnSpPr>
            <a:cxnSpLocks noChangeShapeType="1"/>
          </p:cNvCxnSpPr>
          <p:nvPr/>
        </p:nvCxnSpPr>
        <p:spPr bwMode="auto">
          <a:xfrm rot="16200000" flipH="1">
            <a:off x="1656557" y="1688306"/>
            <a:ext cx="731838" cy="3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8" name="Rectangle 15"/>
          <p:cNvGrpSpPr>
            <a:grpSpLocks/>
          </p:cNvGrpSpPr>
          <p:nvPr/>
        </p:nvGrpSpPr>
        <p:grpSpPr bwMode="auto">
          <a:xfrm>
            <a:off x="487363" y="603250"/>
            <a:ext cx="3067050" cy="735013"/>
            <a:chOff x="307" y="380"/>
            <a:chExt cx="1932" cy="463"/>
          </a:xfrm>
        </p:grpSpPr>
        <p:pic>
          <p:nvPicPr>
            <p:cNvPr id="77287" name="Rectangle 15"/>
            <p:cNvPicPr>
              <a:picLocks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07" y="380"/>
              <a:ext cx="19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288" name="Text Box 31"/>
            <p:cNvSpPr txBox="1">
              <a:spLocks noChangeArrowheads="1"/>
            </p:cNvSpPr>
            <p:nvPr/>
          </p:nvSpPr>
          <p:spPr bwMode="auto">
            <a:xfrm>
              <a:off x="317" y="383"/>
              <a:ext cx="1913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 b="1">
                  <a:solidFill>
                    <a:schemeClr val="bg1"/>
                  </a:solidFill>
                  <a:ea typeface="MS PGothic" pitchFamily="34" charset="-128"/>
                </a:rPr>
                <a:t>In May 1898 Portugal celebrated the 400th anniversary of this explorer’s arrival in India.</a:t>
              </a:r>
            </a:p>
          </p:txBody>
        </p:sp>
      </p:grpSp>
      <p:cxnSp>
        <p:nvCxnSpPr>
          <p:cNvPr id="76817" name="AutoShape 16"/>
          <p:cNvCxnSpPr>
            <a:cxnSpLocks noChangeShapeType="1"/>
          </p:cNvCxnSpPr>
          <p:nvPr/>
        </p:nvCxnSpPr>
        <p:spPr bwMode="auto">
          <a:xfrm>
            <a:off x="2024063" y="2387600"/>
            <a:ext cx="979487" cy="127000"/>
          </a:xfrm>
          <a:prstGeom prst="straightConnector1">
            <a:avLst/>
          </a:prstGeom>
          <a:noFill/>
          <a:ln w="9525">
            <a:solidFill>
              <a:srgbClr val="00547E"/>
            </a:solidFill>
            <a:round/>
            <a:headEnd/>
            <a:tailEnd/>
          </a:ln>
        </p:spPr>
      </p:cxnSp>
      <p:grpSp>
        <p:nvGrpSpPr>
          <p:cNvPr id="9" name="AutoShape 17"/>
          <p:cNvGrpSpPr>
            <a:grpSpLocks/>
          </p:cNvGrpSpPr>
          <p:nvPr/>
        </p:nvGrpSpPr>
        <p:grpSpPr bwMode="auto">
          <a:xfrm>
            <a:off x="2547938" y="2517775"/>
            <a:ext cx="908050" cy="334963"/>
            <a:chOff x="1605" y="1586"/>
            <a:chExt cx="572" cy="211"/>
          </a:xfrm>
        </p:grpSpPr>
        <p:pic>
          <p:nvPicPr>
            <p:cNvPr id="77285" name="AutoShape 17"/>
            <p:cNvPicPr>
              <a:picLocks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605" y="1586"/>
              <a:ext cx="572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286" name="Text Box 35"/>
            <p:cNvSpPr txBox="1">
              <a:spLocks noChangeArrowheads="1"/>
            </p:cNvSpPr>
            <p:nvPr/>
          </p:nvSpPr>
          <p:spPr bwMode="auto">
            <a:xfrm>
              <a:off x="1625" y="1605"/>
              <a:ext cx="53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solidFill>
                    <a:schemeClr val="bg1"/>
                  </a:solidFill>
                  <a:ea typeface="MS PGothic" pitchFamily="34" charset="-128"/>
                </a:rPr>
                <a:t>Portugal</a:t>
              </a:r>
            </a:p>
          </p:txBody>
        </p:sp>
      </p:grpSp>
      <p:grpSp>
        <p:nvGrpSpPr>
          <p:cNvPr id="10" name="AutoShape 19"/>
          <p:cNvGrpSpPr>
            <a:grpSpLocks/>
          </p:cNvGrpSpPr>
          <p:nvPr/>
        </p:nvGrpSpPr>
        <p:grpSpPr bwMode="auto">
          <a:xfrm>
            <a:off x="6669088" y="2273300"/>
            <a:ext cx="1000125" cy="336550"/>
            <a:chOff x="4201" y="1432"/>
            <a:chExt cx="630" cy="212"/>
          </a:xfrm>
        </p:grpSpPr>
        <p:pic>
          <p:nvPicPr>
            <p:cNvPr id="77283" name="AutoShape 19"/>
            <p:cNvPicPr>
              <a:picLocks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201" y="1432"/>
              <a:ext cx="6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284" name="Text Box 38"/>
            <p:cNvSpPr txBox="1">
              <a:spLocks noChangeArrowheads="1"/>
            </p:cNvSpPr>
            <p:nvPr/>
          </p:nvSpPr>
          <p:spPr bwMode="auto">
            <a:xfrm>
              <a:off x="4220" y="1453"/>
              <a:ext cx="59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ea typeface="MS PGothic" pitchFamily="34" charset="-128"/>
                </a:rPr>
                <a:t>landed in</a:t>
              </a:r>
            </a:p>
          </p:txBody>
        </p:sp>
      </p:grpSp>
      <p:cxnSp>
        <p:nvCxnSpPr>
          <p:cNvPr id="76820" name="AutoShape 20"/>
          <p:cNvCxnSpPr>
            <a:cxnSpLocks noChangeShapeType="1"/>
          </p:cNvCxnSpPr>
          <p:nvPr/>
        </p:nvCxnSpPr>
        <p:spPr bwMode="auto">
          <a:xfrm flipH="1" flipV="1">
            <a:off x="7169150" y="2609850"/>
            <a:ext cx="935038" cy="414338"/>
          </a:xfrm>
          <a:prstGeom prst="straightConnector1">
            <a:avLst/>
          </a:prstGeom>
          <a:noFill/>
          <a:ln w="9525">
            <a:solidFill>
              <a:srgbClr val="00547E"/>
            </a:solidFill>
            <a:round/>
            <a:headEnd/>
            <a:tailEnd/>
          </a:ln>
        </p:spPr>
      </p:cxnSp>
      <p:cxnSp>
        <p:nvCxnSpPr>
          <p:cNvPr id="76821" name="AutoShape 21"/>
          <p:cNvCxnSpPr>
            <a:cxnSpLocks noChangeShapeType="1"/>
          </p:cNvCxnSpPr>
          <p:nvPr/>
        </p:nvCxnSpPr>
        <p:spPr bwMode="auto">
          <a:xfrm flipV="1">
            <a:off x="7165975" y="2611438"/>
            <a:ext cx="3175" cy="193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1" name="AutoShape 23"/>
          <p:cNvGrpSpPr>
            <a:grpSpLocks/>
          </p:cNvGrpSpPr>
          <p:nvPr/>
        </p:nvGrpSpPr>
        <p:grpSpPr bwMode="auto">
          <a:xfrm>
            <a:off x="7400925" y="3005138"/>
            <a:ext cx="1408113" cy="334962"/>
            <a:chOff x="4662" y="1893"/>
            <a:chExt cx="887" cy="211"/>
          </a:xfrm>
        </p:grpSpPr>
        <p:pic>
          <p:nvPicPr>
            <p:cNvPr id="77281" name="AutoShape 23"/>
            <p:cNvPicPr>
              <a:picLocks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662" y="1893"/>
              <a:ext cx="88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282" name="Text Box 43"/>
            <p:cNvSpPr txBox="1">
              <a:spLocks noChangeArrowheads="1"/>
            </p:cNvSpPr>
            <p:nvPr/>
          </p:nvSpPr>
          <p:spPr bwMode="auto">
            <a:xfrm>
              <a:off x="4684" y="1914"/>
              <a:ext cx="84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ea typeface="MS PGothic" pitchFamily="34" charset="-128"/>
                </a:rPr>
                <a:t>27th May 1498</a:t>
              </a:r>
            </a:p>
          </p:txBody>
        </p:sp>
      </p:grpSp>
      <p:cxnSp>
        <p:nvCxnSpPr>
          <p:cNvPr id="76823" name="AutoShape 25"/>
          <p:cNvCxnSpPr>
            <a:cxnSpLocks noChangeShapeType="1"/>
          </p:cNvCxnSpPr>
          <p:nvPr/>
        </p:nvCxnSpPr>
        <p:spPr bwMode="auto">
          <a:xfrm rot="5400000">
            <a:off x="6689725" y="1803400"/>
            <a:ext cx="971550" cy="6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12" name="AutoShape 27"/>
          <p:cNvGrpSpPr>
            <a:grpSpLocks/>
          </p:cNvGrpSpPr>
          <p:nvPr/>
        </p:nvGrpSpPr>
        <p:grpSpPr bwMode="auto">
          <a:xfrm>
            <a:off x="3481388" y="1358900"/>
            <a:ext cx="2370137" cy="3987800"/>
            <a:chOff x="2193" y="856"/>
            <a:chExt cx="1493" cy="2512"/>
          </a:xfrm>
        </p:grpSpPr>
        <p:pic>
          <p:nvPicPr>
            <p:cNvPr id="77279" name="AutoShape 27"/>
            <p:cNvPicPr>
              <a:picLocks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193" y="856"/>
              <a:ext cx="1493" cy="2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280" name="Text Box 47"/>
            <p:cNvSpPr txBox="1">
              <a:spLocks noChangeArrowheads="1"/>
            </p:cNvSpPr>
            <p:nvPr/>
          </p:nvSpPr>
          <p:spPr bwMode="auto">
            <a:xfrm>
              <a:off x="2299" y="950"/>
              <a:ext cx="1282" cy="2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  <a:ea typeface="MS PGothic" pitchFamily="34" charset="-128"/>
              </a:endParaRPr>
            </a:p>
          </p:txBody>
        </p:sp>
      </p:grpSp>
      <p:grpSp>
        <p:nvGrpSpPr>
          <p:cNvPr id="13" name="AutoShape 29"/>
          <p:cNvGrpSpPr>
            <a:grpSpLocks/>
          </p:cNvGrpSpPr>
          <p:nvPr/>
        </p:nvGrpSpPr>
        <p:grpSpPr bwMode="auto">
          <a:xfrm>
            <a:off x="6997700" y="5284788"/>
            <a:ext cx="1408113" cy="334962"/>
            <a:chOff x="4408" y="3329"/>
            <a:chExt cx="887" cy="211"/>
          </a:xfrm>
        </p:grpSpPr>
        <p:pic>
          <p:nvPicPr>
            <p:cNvPr id="77277" name="AutoShape 29"/>
            <p:cNvPicPr>
              <a:picLocks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408" y="3329"/>
              <a:ext cx="88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278" name="Text Box 50"/>
            <p:cNvSpPr txBox="1">
              <a:spLocks noChangeArrowheads="1"/>
            </p:cNvSpPr>
            <p:nvPr/>
          </p:nvSpPr>
          <p:spPr bwMode="auto">
            <a:xfrm>
              <a:off x="4427" y="3349"/>
              <a:ext cx="85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ea typeface="MS PGothic" pitchFamily="34" charset="-128"/>
                </a:rPr>
                <a:t>Vasco da Gama</a:t>
              </a:r>
            </a:p>
          </p:txBody>
        </p:sp>
      </p:grpSp>
      <p:cxnSp>
        <p:nvCxnSpPr>
          <p:cNvPr id="32" name="AutoShape 30"/>
          <p:cNvCxnSpPr>
            <a:cxnSpLocks noChangeShapeType="1"/>
            <a:stCxn id="76806" idx="3"/>
          </p:cNvCxnSpPr>
          <p:nvPr/>
        </p:nvCxnSpPr>
        <p:spPr bwMode="auto">
          <a:xfrm>
            <a:off x="3327400" y="3176588"/>
            <a:ext cx="4073525" cy="0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diamond" w="med" len="med"/>
            <a:tailEnd type="diamond" w="med" len="med"/>
          </a:ln>
        </p:spPr>
      </p:cxnSp>
      <p:sp>
        <p:nvSpPr>
          <p:cNvPr id="33" name="AutoShape 31"/>
          <p:cNvSpPr>
            <a:spLocks noChangeArrowheads="1"/>
          </p:cNvSpPr>
          <p:nvPr/>
        </p:nvSpPr>
        <p:spPr bwMode="auto">
          <a:xfrm>
            <a:off x="3844925" y="2929548"/>
            <a:ext cx="1633538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5F5F5"/>
              </a:gs>
              <a:gs pos="64999">
                <a:srgbClr val="E4E4E4"/>
              </a:gs>
              <a:gs pos="100000">
                <a:srgbClr val="DADADA"/>
              </a:gs>
            </a:gsLst>
            <a:lin ang="5400000" scaled="1"/>
          </a:gradFill>
          <a:ln w="9525">
            <a:solidFill>
              <a:srgbClr val="A6A6A6"/>
            </a:solidFill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latin typeface="Arial" charset="0"/>
                <a:cs typeface="Arial" charset="0"/>
              </a:rPr>
              <a:t>Temporal Reasoning</a:t>
            </a:r>
          </a:p>
        </p:txBody>
      </p:sp>
      <p:cxnSp>
        <p:nvCxnSpPr>
          <p:cNvPr id="34" name="AutoShape 32"/>
          <p:cNvCxnSpPr>
            <a:cxnSpLocks noChangeShapeType="1"/>
          </p:cNvCxnSpPr>
          <p:nvPr/>
        </p:nvCxnSpPr>
        <p:spPr bwMode="auto">
          <a:xfrm flipV="1">
            <a:off x="2914650" y="2444750"/>
            <a:ext cx="3754438" cy="1566863"/>
          </a:xfrm>
          <a:prstGeom prst="bentConnector3">
            <a:avLst>
              <a:gd name="adj1" fmla="val 73315"/>
            </a:avLst>
          </a:prstGeom>
          <a:noFill/>
          <a:ln w="19050">
            <a:solidFill>
              <a:srgbClr val="FF6600"/>
            </a:solidFill>
            <a:miter lim="800000"/>
            <a:headEnd type="diamond" w="med" len="med"/>
            <a:tailEnd type="diamond" w="med" len="med"/>
          </a:ln>
        </p:spPr>
      </p:cxnSp>
      <p:sp>
        <p:nvSpPr>
          <p:cNvPr id="35" name="AutoShape 33"/>
          <p:cNvSpPr>
            <a:spLocks noChangeArrowheads="1"/>
          </p:cNvSpPr>
          <p:nvPr/>
        </p:nvSpPr>
        <p:spPr bwMode="auto">
          <a:xfrm>
            <a:off x="3860800" y="3667125"/>
            <a:ext cx="1628775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5F5F5"/>
              </a:gs>
              <a:gs pos="64999">
                <a:srgbClr val="E4E4E4"/>
              </a:gs>
              <a:gs pos="100000">
                <a:srgbClr val="DADADA"/>
              </a:gs>
            </a:gsLst>
            <a:lin ang="5400000" scaled="1"/>
          </a:gradFill>
          <a:ln w="9525">
            <a:solidFill>
              <a:srgbClr val="A6A6A6"/>
            </a:solidFill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latin typeface="Arial" charset="0"/>
                <a:cs typeface="Arial" charset="0"/>
              </a:rPr>
              <a:t>Statistical Paraphrasing</a:t>
            </a:r>
          </a:p>
        </p:txBody>
      </p:sp>
      <p:cxnSp>
        <p:nvCxnSpPr>
          <p:cNvPr id="36" name="AutoShape 34"/>
          <p:cNvCxnSpPr>
            <a:cxnSpLocks noChangeShapeType="1"/>
          </p:cNvCxnSpPr>
          <p:nvPr/>
        </p:nvCxnSpPr>
        <p:spPr bwMode="auto">
          <a:xfrm flipH="1">
            <a:off x="2928938" y="4716463"/>
            <a:ext cx="3563937" cy="12700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diamond" w="med" len="med"/>
            <a:tailEnd type="diamond" w="med" len="med"/>
          </a:ln>
        </p:spPr>
      </p:cxnSp>
      <p:sp>
        <p:nvSpPr>
          <p:cNvPr id="37" name="AutoShape 35"/>
          <p:cNvSpPr>
            <a:spLocks noChangeArrowheads="1"/>
          </p:cNvSpPr>
          <p:nvPr/>
        </p:nvSpPr>
        <p:spPr bwMode="auto">
          <a:xfrm>
            <a:off x="3848100" y="4422775"/>
            <a:ext cx="1624013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5F5F5"/>
              </a:gs>
              <a:gs pos="64999">
                <a:srgbClr val="E4E4E4"/>
              </a:gs>
              <a:gs pos="100000">
                <a:srgbClr val="DADADA"/>
              </a:gs>
            </a:gsLst>
            <a:lin ang="5400000" scaled="1"/>
          </a:gradFill>
          <a:ln w="9525">
            <a:solidFill>
              <a:srgbClr val="A6A6A6"/>
            </a:solidFill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latin typeface="Arial" charset="0"/>
                <a:cs typeface="Arial" charset="0"/>
              </a:rPr>
              <a:t>GeoSpatial Reasoning</a:t>
            </a:r>
          </a:p>
        </p:txBody>
      </p:sp>
      <p:grpSp>
        <p:nvGrpSpPr>
          <p:cNvPr id="14" name="AutoShape 37"/>
          <p:cNvGrpSpPr>
            <a:grpSpLocks/>
          </p:cNvGrpSpPr>
          <p:nvPr/>
        </p:nvGrpSpPr>
        <p:grpSpPr bwMode="auto">
          <a:xfrm>
            <a:off x="1974850" y="5291138"/>
            <a:ext cx="1017588" cy="334962"/>
            <a:chOff x="1244" y="3333"/>
            <a:chExt cx="641" cy="211"/>
          </a:xfrm>
        </p:grpSpPr>
        <p:pic>
          <p:nvPicPr>
            <p:cNvPr id="77275" name="AutoShape 37"/>
            <p:cNvPicPr>
              <a:picLocks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244" y="3333"/>
              <a:ext cx="641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276" name="Text Box 59"/>
            <p:cNvSpPr txBox="1">
              <a:spLocks noChangeArrowheads="1"/>
            </p:cNvSpPr>
            <p:nvPr/>
          </p:nvSpPr>
          <p:spPr bwMode="auto">
            <a:xfrm>
              <a:off x="1263" y="3353"/>
              <a:ext cx="60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solidFill>
                    <a:schemeClr val="bg1"/>
                  </a:solidFill>
                  <a:ea typeface="MS PGothic" pitchFamily="34" charset="-128"/>
                </a:rPr>
                <a:t>explorer</a:t>
              </a:r>
            </a:p>
          </p:txBody>
        </p:sp>
      </p:grpSp>
      <p:cxnSp>
        <p:nvCxnSpPr>
          <p:cNvPr id="76833" name="AutoShape 51"/>
          <p:cNvCxnSpPr>
            <a:cxnSpLocks noChangeShapeType="1"/>
          </p:cNvCxnSpPr>
          <p:nvPr/>
        </p:nvCxnSpPr>
        <p:spPr bwMode="auto">
          <a:xfrm rot="5400000" flipH="1" flipV="1">
            <a:off x="2211388" y="5011738"/>
            <a:ext cx="549275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5" name="AutoShape 24"/>
          <p:cNvGrpSpPr>
            <a:grpSpLocks/>
          </p:cNvGrpSpPr>
          <p:nvPr/>
        </p:nvGrpSpPr>
        <p:grpSpPr bwMode="auto">
          <a:xfrm>
            <a:off x="5662613" y="682625"/>
            <a:ext cx="3176587" cy="585788"/>
            <a:chOff x="3567" y="430"/>
            <a:chExt cx="2001" cy="369"/>
          </a:xfrm>
        </p:grpSpPr>
        <p:pic>
          <p:nvPicPr>
            <p:cNvPr id="77273" name="AutoShape 24"/>
            <p:cNvPicPr>
              <a:picLocks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3567" y="430"/>
              <a:ext cx="2001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274" name="Text Box 64"/>
            <p:cNvSpPr txBox="1">
              <a:spLocks noChangeArrowheads="1"/>
            </p:cNvSpPr>
            <p:nvPr/>
          </p:nvSpPr>
          <p:spPr bwMode="auto">
            <a:xfrm>
              <a:off x="3602" y="472"/>
              <a:ext cx="19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solidFill>
                    <a:schemeClr val="bg1"/>
                  </a:solidFill>
                  <a:ea typeface="MS PGothic" pitchFamily="34" charset="-128"/>
                </a:rPr>
                <a:t>On 27th May 1498, Vasco da Gama landed in Kappad Beach</a:t>
              </a:r>
            </a:p>
          </p:txBody>
        </p:sp>
      </p:grpSp>
      <p:grpSp>
        <p:nvGrpSpPr>
          <p:cNvPr id="16" name="AutoShape 24"/>
          <p:cNvGrpSpPr>
            <a:grpSpLocks/>
          </p:cNvGrpSpPr>
          <p:nvPr/>
        </p:nvGrpSpPr>
        <p:grpSpPr bwMode="auto">
          <a:xfrm>
            <a:off x="5559425" y="774700"/>
            <a:ext cx="3230563" cy="596900"/>
            <a:chOff x="3502" y="488"/>
            <a:chExt cx="2035" cy="376"/>
          </a:xfrm>
        </p:grpSpPr>
        <p:pic>
          <p:nvPicPr>
            <p:cNvPr id="77271" name="AutoShape 24"/>
            <p:cNvPicPr>
              <a:picLocks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3502" y="488"/>
              <a:ext cx="2035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272" name="Text Box 67"/>
            <p:cNvSpPr txBox="1">
              <a:spLocks noChangeArrowheads="1"/>
            </p:cNvSpPr>
            <p:nvPr/>
          </p:nvSpPr>
          <p:spPr bwMode="auto">
            <a:xfrm>
              <a:off x="3536" y="514"/>
              <a:ext cx="197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ea typeface="MS PGothic" pitchFamily="34" charset="-128"/>
                </a:rPr>
                <a:t>On the 27</a:t>
              </a:r>
              <a:r>
                <a:rPr lang="en-US" sz="1400" b="1" baseline="30000">
                  <a:ea typeface="MS PGothic" pitchFamily="34" charset="-128"/>
                </a:rPr>
                <a:t>th</a:t>
              </a:r>
              <a:r>
                <a:rPr lang="en-US" sz="1400" b="1">
                  <a:ea typeface="MS PGothic" pitchFamily="34" charset="-128"/>
                </a:rPr>
                <a:t> of </a:t>
              </a:r>
              <a:r>
                <a:rPr lang="en-US" sz="1400" b="1">
                  <a:solidFill>
                    <a:srgbClr val="00547E"/>
                  </a:solidFill>
                  <a:ea typeface="MS PGothic" pitchFamily="34" charset="-128"/>
                </a:rPr>
                <a:t>May</a:t>
              </a:r>
              <a:r>
                <a:rPr lang="en-US" sz="1400" b="1">
                  <a:ea typeface="MS PGothic" pitchFamily="34" charset="-128"/>
                </a:rPr>
                <a:t> 1498, Vasco da Gama landed in Kappad Beach</a:t>
              </a:r>
            </a:p>
          </p:txBody>
        </p:sp>
      </p:grpSp>
      <p:grpSp>
        <p:nvGrpSpPr>
          <p:cNvPr id="17" name="Rectangle 42"/>
          <p:cNvGrpSpPr>
            <a:grpSpLocks/>
          </p:cNvGrpSpPr>
          <p:nvPr/>
        </p:nvGrpSpPr>
        <p:grpSpPr bwMode="auto">
          <a:xfrm>
            <a:off x="6632575" y="5016500"/>
            <a:ext cx="2157413" cy="890588"/>
            <a:chOff x="4178" y="3160"/>
            <a:chExt cx="1359" cy="561"/>
          </a:xfrm>
        </p:grpSpPr>
        <p:pic>
          <p:nvPicPr>
            <p:cNvPr id="77269" name="Rectangle 42"/>
            <p:cNvPicPr>
              <a:picLocks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4178" y="3160"/>
              <a:ext cx="1359" cy="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270" name="Text Box 70"/>
            <p:cNvSpPr txBox="1">
              <a:spLocks noChangeArrowheads="1"/>
            </p:cNvSpPr>
            <p:nvPr/>
          </p:nvSpPr>
          <p:spPr bwMode="auto">
            <a:xfrm>
              <a:off x="4280" y="3265"/>
              <a:ext cx="1152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en-US">
                <a:ea typeface="MS PGothic" pitchFamily="34" charset="-128"/>
              </a:endParaRPr>
            </a:p>
          </p:txBody>
        </p:sp>
      </p:grpSp>
      <p:cxnSp>
        <p:nvCxnSpPr>
          <p:cNvPr id="44" name="AutoShape 34"/>
          <p:cNvCxnSpPr>
            <a:cxnSpLocks noChangeShapeType="1"/>
          </p:cNvCxnSpPr>
          <p:nvPr/>
        </p:nvCxnSpPr>
        <p:spPr bwMode="auto">
          <a:xfrm rot="10800000">
            <a:off x="2992438" y="5459413"/>
            <a:ext cx="3802062" cy="3175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diamond" w="med" len="med"/>
            <a:tailEnd type="diamond" w="med" len="med"/>
          </a:ln>
        </p:spPr>
      </p:cxnSp>
      <p:grpSp>
        <p:nvGrpSpPr>
          <p:cNvPr id="18" name="AutoShape 22"/>
          <p:cNvGrpSpPr>
            <a:grpSpLocks/>
          </p:cNvGrpSpPr>
          <p:nvPr/>
        </p:nvGrpSpPr>
        <p:grpSpPr bwMode="auto">
          <a:xfrm>
            <a:off x="6492875" y="4548188"/>
            <a:ext cx="1346200" cy="334962"/>
            <a:chOff x="4090" y="2865"/>
            <a:chExt cx="848" cy="211"/>
          </a:xfrm>
        </p:grpSpPr>
        <p:pic>
          <p:nvPicPr>
            <p:cNvPr id="77267" name="AutoShape 22"/>
            <p:cNvPicPr>
              <a:picLocks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4090" y="2865"/>
              <a:ext cx="84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268" name="Text Box 76"/>
            <p:cNvSpPr txBox="1">
              <a:spLocks noChangeArrowheads="1"/>
            </p:cNvSpPr>
            <p:nvPr/>
          </p:nvSpPr>
          <p:spPr bwMode="auto">
            <a:xfrm>
              <a:off x="4112" y="2886"/>
              <a:ext cx="81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>
                  <a:ea typeface="MS PGothic" pitchFamily="34" charset="-128"/>
                </a:rPr>
                <a:t>Kappad Beach</a:t>
              </a:r>
            </a:p>
          </p:txBody>
        </p:sp>
      </p:grpSp>
      <p:grpSp>
        <p:nvGrpSpPr>
          <p:cNvPr id="19" name="Group 510"/>
          <p:cNvGrpSpPr>
            <a:grpSpLocks/>
          </p:cNvGrpSpPr>
          <p:nvPr/>
        </p:nvGrpSpPr>
        <p:grpSpPr bwMode="auto">
          <a:xfrm>
            <a:off x="5799138" y="3227388"/>
            <a:ext cx="1054100" cy="2189162"/>
            <a:chOff x="3653" y="1943"/>
            <a:chExt cx="664" cy="1379"/>
          </a:xfrm>
        </p:grpSpPr>
        <p:grpSp>
          <p:nvGrpSpPr>
            <p:cNvPr id="20" name="Group 234"/>
            <p:cNvGrpSpPr>
              <a:grpSpLocks/>
            </p:cNvGrpSpPr>
            <p:nvPr/>
          </p:nvGrpSpPr>
          <p:grpSpPr bwMode="auto">
            <a:xfrm>
              <a:off x="3664" y="2414"/>
              <a:ext cx="650" cy="444"/>
              <a:chOff x="3556" y="1980"/>
              <a:chExt cx="919" cy="631"/>
            </a:xfrm>
          </p:grpSpPr>
          <p:grpSp>
            <p:nvGrpSpPr>
              <p:cNvPr id="21" name="Group 162"/>
              <p:cNvGrpSpPr>
                <a:grpSpLocks/>
              </p:cNvGrpSpPr>
              <p:nvPr/>
            </p:nvGrpSpPr>
            <p:grpSpPr bwMode="auto">
              <a:xfrm>
                <a:off x="3556" y="1980"/>
                <a:ext cx="919" cy="511"/>
                <a:chOff x="4440163" y="4696509"/>
                <a:chExt cx="3114536" cy="1792581"/>
              </a:xfrm>
            </p:grpSpPr>
            <p:cxnSp>
              <p:nvCxnSpPr>
                <p:cNvPr id="77136" name="Straight Connector 166"/>
                <p:cNvCxnSpPr>
                  <a:cxnSpLocks noChangeShapeType="1"/>
                </p:cNvCxnSpPr>
                <p:nvPr/>
              </p:nvCxnSpPr>
              <p:spPr bwMode="auto">
                <a:xfrm flipV="1">
                  <a:off x="5841734" y="5346326"/>
                  <a:ext cx="685967" cy="268447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22" name="Oval 167"/>
                <p:cNvGrpSpPr>
                  <a:grpSpLocks/>
                </p:cNvGrpSpPr>
                <p:nvPr/>
              </p:nvGrpSpPr>
              <p:grpSpPr bwMode="auto">
                <a:xfrm>
                  <a:off x="4105898" y="5345813"/>
                  <a:ext cx="717589" cy="612612"/>
                  <a:chOff x="5705856" y="4181856"/>
                  <a:chExt cx="237744" cy="195072"/>
                </a:xfrm>
              </p:grpSpPr>
              <p:pic>
                <p:nvPicPr>
                  <p:cNvPr id="77265" name="Oval 167"/>
                  <p:cNvPicPr>
                    <a:picLocks noChangeArrowheads="1"/>
                  </p:cNvPicPr>
                  <p:nvPr/>
                </p:nvPicPr>
                <p:blipFill>
                  <a:blip r:embed="rId20" cstate="print"/>
                  <a:srcRect/>
                  <a:stretch>
                    <a:fillRect/>
                  </a:stretch>
                </p:blipFill>
                <p:spPr bwMode="auto">
                  <a:xfrm>
                    <a:off x="5705856" y="4181856"/>
                    <a:ext cx="237744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66" name="Text Box 8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24563" y="4230909"/>
                    <a:ext cx="38447" cy="311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23" name="Oval 168"/>
                <p:cNvGrpSpPr>
                  <a:grpSpLocks/>
                </p:cNvGrpSpPr>
                <p:nvPr/>
              </p:nvGrpSpPr>
              <p:grpSpPr bwMode="auto">
                <a:xfrm>
                  <a:off x="4234696" y="5652119"/>
                  <a:ext cx="809588" cy="612612"/>
                  <a:chOff x="5748528" y="4279392"/>
                  <a:chExt cx="268224" cy="195072"/>
                </a:xfrm>
              </p:grpSpPr>
              <p:pic>
                <p:nvPicPr>
                  <p:cNvPr id="77263" name="Oval 168"/>
                  <p:cNvPicPr>
                    <a:picLocks noChangeArrowheads="1"/>
                  </p:cNvPicPr>
                  <p:nvPr/>
                </p:nvPicPr>
                <p:blipFill>
                  <a:blip r:embed="rId21" cstate="print"/>
                  <a:srcRect/>
                  <a:stretch>
                    <a:fillRect/>
                  </a:stretch>
                </p:blipFill>
                <p:spPr bwMode="auto">
                  <a:xfrm>
                    <a:off x="5748528" y="4279392"/>
                    <a:ext cx="268224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64" name="Text Box 8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69718" y="4310847"/>
                    <a:ext cx="61043" cy="4545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24" name="Oval 169"/>
                <p:cNvGrpSpPr>
                  <a:grpSpLocks/>
                </p:cNvGrpSpPr>
                <p:nvPr/>
              </p:nvGrpSpPr>
              <p:grpSpPr bwMode="auto">
                <a:xfrm>
                  <a:off x="5173082" y="5537255"/>
                  <a:ext cx="772788" cy="612612"/>
                  <a:chOff x="6059424" y="4242816"/>
                  <a:chExt cx="256032" cy="195072"/>
                </a:xfrm>
              </p:grpSpPr>
              <p:pic>
                <p:nvPicPr>
                  <p:cNvPr id="77261" name="Oval 169"/>
                  <p:cNvPicPr>
                    <a:picLocks noChangeArrowheads="1"/>
                  </p:cNvPicPr>
                  <p:nvPr/>
                </p:nvPicPr>
                <p:blipFill>
                  <a:blip r:embed="rId22" cstate="print"/>
                  <a:srcRect/>
                  <a:stretch>
                    <a:fillRect/>
                  </a:stretch>
                </p:blipFill>
                <p:spPr bwMode="auto">
                  <a:xfrm>
                    <a:off x="6059424" y="4242816"/>
                    <a:ext cx="256032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62" name="Text Box 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77560" y="4279607"/>
                    <a:ext cx="53718" cy="4224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25" name="Oval 170"/>
                <p:cNvGrpSpPr>
                  <a:grpSpLocks/>
                </p:cNvGrpSpPr>
                <p:nvPr/>
              </p:nvGrpSpPr>
              <p:grpSpPr bwMode="auto">
                <a:xfrm>
                  <a:off x="4565891" y="5230949"/>
                  <a:ext cx="754389" cy="612612"/>
                  <a:chOff x="5858256" y="4145280"/>
                  <a:chExt cx="249936" cy="195072"/>
                </a:xfrm>
              </p:grpSpPr>
              <p:pic>
                <p:nvPicPr>
                  <p:cNvPr id="77259" name="Oval 170"/>
                  <p:cNvPicPr>
                    <a:picLocks noChangeArrowheads="1"/>
                  </p:cNvPicPr>
                  <p:nvPr/>
                </p:nvPicPr>
                <p:blipFill>
                  <a:blip r:embed="rId23" cstate="print"/>
                  <a:srcRect/>
                  <a:stretch>
                    <a:fillRect/>
                  </a:stretch>
                </p:blipFill>
                <p:spPr bwMode="auto">
                  <a:xfrm>
                    <a:off x="5858256" y="4145280"/>
                    <a:ext cx="249936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60" name="Text Box 9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975086" y="4185634"/>
                    <a:ext cx="47837" cy="3774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141" name="Straight Connector 171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4683000" y="5485818"/>
                  <a:ext cx="245135" cy="225909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26" name="Oval 172"/>
                <p:cNvGrpSpPr>
                  <a:grpSpLocks/>
                </p:cNvGrpSpPr>
                <p:nvPr/>
              </p:nvGrpSpPr>
              <p:grpSpPr bwMode="auto">
                <a:xfrm>
                  <a:off x="4529092" y="6015857"/>
                  <a:ext cx="809588" cy="612612"/>
                  <a:chOff x="5846064" y="4395216"/>
                  <a:chExt cx="268224" cy="195072"/>
                </a:xfrm>
              </p:grpSpPr>
              <p:pic>
                <p:nvPicPr>
                  <p:cNvPr id="77257" name="Oval 172"/>
                  <p:cNvPicPr>
                    <a:picLocks noChangeArrowheads="1"/>
                  </p:cNvPicPr>
                  <p:nvPr/>
                </p:nvPicPr>
                <p:blipFill>
                  <a:blip r:embed="rId24" cstate="print"/>
                  <a:srcRect/>
                  <a:stretch>
                    <a:fillRect/>
                  </a:stretch>
                </p:blipFill>
                <p:spPr bwMode="auto">
                  <a:xfrm>
                    <a:off x="5846064" y="4395216"/>
                    <a:ext cx="268224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58" name="Text 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967274" y="4427995"/>
                    <a:ext cx="61043" cy="4545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143" name="Straight Connector 173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4672499" y="6005888"/>
                  <a:ext cx="296522" cy="72049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144" name="Straight Connector 174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5207987" y="5331126"/>
                  <a:ext cx="176591" cy="46674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27" name="Oval 175"/>
                <p:cNvGrpSpPr>
                  <a:grpSpLocks/>
                </p:cNvGrpSpPr>
                <p:nvPr/>
              </p:nvGrpSpPr>
              <p:grpSpPr bwMode="auto">
                <a:xfrm>
                  <a:off x="4731489" y="5652119"/>
                  <a:ext cx="772788" cy="612612"/>
                  <a:chOff x="5913120" y="4279392"/>
                  <a:chExt cx="256032" cy="195072"/>
                </a:xfrm>
              </p:grpSpPr>
              <p:pic>
                <p:nvPicPr>
                  <p:cNvPr id="77255" name="Oval 175"/>
                  <p:cNvPicPr>
                    <a:picLocks noChangeArrowheads="1"/>
                  </p:cNvPicPr>
                  <p:nvPr/>
                </p:nvPicPr>
                <p:blipFill>
                  <a:blip r:embed="rId25" cstate="print"/>
                  <a:srcRect/>
                  <a:stretch>
                    <a:fillRect/>
                  </a:stretch>
                </p:blipFill>
                <p:spPr bwMode="auto">
                  <a:xfrm>
                    <a:off x="5913120" y="4279392"/>
                    <a:ext cx="256032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56" name="Text 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032976" y="4314093"/>
                    <a:ext cx="53718" cy="4224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28" name="Oval 176"/>
                <p:cNvGrpSpPr>
                  <a:grpSpLocks/>
                </p:cNvGrpSpPr>
                <p:nvPr/>
              </p:nvGrpSpPr>
              <p:grpSpPr bwMode="auto">
                <a:xfrm>
                  <a:off x="5669875" y="5460678"/>
                  <a:ext cx="791188" cy="612612"/>
                  <a:chOff x="6224016" y="4218432"/>
                  <a:chExt cx="262128" cy="195072"/>
                </a:xfrm>
              </p:grpSpPr>
              <p:pic>
                <p:nvPicPr>
                  <p:cNvPr id="77253" name="Oval 176"/>
                  <p:cNvPicPr>
                    <a:picLocks noChangeArrowheads="1"/>
                  </p:cNvPicPr>
                  <p:nvPr/>
                </p:nvPicPr>
                <p:blipFill>
                  <a:blip r:embed="rId26" cstate="print"/>
                  <a:srcRect/>
                  <a:stretch>
                    <a:fillRect/>
                  </a:stretch>
                </p:blipFill>
                <p:spPr bwMode="auto">
                  <a:xfrm>
                    <a:off x="6224016" y="4218432"/>
                    <a:ext cx="262128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54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45391" y="4249996"/>
                    <a:ext cx="53718" cy="4224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29" name="Oval 177"/>
                <p:cNvGrpSpPr>
                  <a:grpSpLocks/>
                </p:cNvGrpSpPr>
                <p:nvPr/>
              </p:nvGrpSpPr>
              <p:grpSpPr bwMode="auto">
                <a:xfrm>
                  <a:off x="4989085" y="4982075"/>
                  <a:ext cx="754389" cy="612612"/>
                  <a:chOff x="5998464" y="4066032"/>
                  <a:chExt cx="249936" cy="195072"/>
                </a:xfrm>
              </p:grpSpPr>
              <p:pic>
                <p:nvPicPr>
                  <p:cNvPr id="77251" name="Oval 177"/>
                  <p:cNvPicPr>
                    <a:picLocks noChangeArrowheads="1"/>
                  </p:cNvPicPr>
                  <p:nvPr/>
                </p:nvPicPr>
                <p:blipFill>
                  <a:blip r:embed="rId27" cstate="print"/>
                  <a:srcRect/>
                  <a:stretch>
                    <a:fillRect/>
                  </a:stretch>
                </p:blipFill>
                <p:spPr bwMode="auto">
                  <a:xfrm>
                    <a:off x="5998464" y="4066032"/>
                    <a:ext cx="249936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52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16525" y="4114541"/>
                    <a:ext cx="47565" cy="325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148" name="Straight Connector 178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011374" y="5399565"/>
                  <a:ext cx="497007" cy="171108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30" name="Oval 179"/>
                <p:cNvGrpSpPr>
                  <a:grpSpLocks/>
                </p:cNvGrpSpPr>
                <p:nvPr/>
              </p:nvGrpSpPr>
              <p:grpSpPr bwMode="auto">
                <a:xfrm>
                  <a:off x="5062684" y="5900993"/>
                  <a:ext cx="809588" cy="631756"/>
                  <a:chOff x="6022848" y="4358640"/>
                  <a:chExt cx="268224" cy="201168"/>
                </a:xfrm>
              </p:grpSpPr>
              <p:pic>
                <p:nvPicPr>
                  <p:cNvPr id="77249" name="Oval 179"/>
                  <p:cNvPicPr>
                    <a:picLocks noChangeArrowheads="1"/>
                  </p:cNvPicPr>
                  <p:nvPr/>
                </p:nvPicPr>
                <p:blipFill>
                  <a:blip r:embed="rId28" cstate="print"/>
                  <a:srcRect/>
                  <a:stretch>
                    <a:fillRect/>
                  </a:stretch>
                </p:blipFill>
                <p:spPr bwMode="auto">
                  <a:xfrm>
                    <a:off x="6022848" y="4358640"/>
                    <a:ext cx="268224" cy="20116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50" name="Text Box 1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46864" y="4388327"/>
                    <a:ext cx="61043" cy="4545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150" name="Straight Connector 180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5241196" y="5907946"/>
                  <a:ext cx="171846" cy="14345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151" name="Straight Connector 181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5601016" y="5124596"/>
                  <a:ext cx="323188" cy="54722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31" name="Oval 182"/>
                <p:cNvGrpSpPr>
                  <a:grpSpLocks/>
                </p:cNvGrpSpPr>
                <p:nvPr/>
              </p:nvGrpSpPr>
              <p:grpSpPr bwMode="auto">
                <a:xfrm>
                  <a:off x="5301880" y="5441534"/>
                  <a:ext cx="754389" cy="612612"/>
                  <a:chOff x="6102096" y="4212336"/>
                  <a:chExt cx="249936" cy="195072"/>
                </a:xfrm>
              </p:grpSpPr>
              <p:pic>
                <p:nvPicPr>
                  <p:cNvPr id="77247" name="Oval 182"/>
                  <p:cNvPicPr>
                    <a:picLocks noChangeArrowheads="1"/>
                  </p:cNvPicPr>
                  <p:nvPr/>
                </p:nvPicPr>
                <p:blipFill>
                  <a:blip r:embed="rId29" cstate="print"/>
                  <a:srcRect/>
                  <a:stretch>
                    <a:fillRect/>
                  </a:stretch>
                </p:blipFill>
                <p:spPr bwMode="auto">
                  <a:xfrm>
                    <a:off x="6102096" y="4212336"/>
                    <a:ext cx="249936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48" name="Text Box 1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20878" y="4246379"/>
                    <a:ext cx="49768" cy="4224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77301" name="Oval 183"/>
                <p:cNvGrpSpPr>
                  <a:grpSpLocks/>
                </p:cNvGrpSpPr>
                <p:nvPr/>
              </p:nvGrpSpPr>
              <p:grpSpPr bwMode="auto">
                <a:xfrm>
                  <a:off x="5449078" y="5001219"/>
                  <a:ext cx="735989" cy="612612"/>
                  <a:chOff x="6150864" y="4072128"/>
                  <a:chExt cx="243840" cy="195072"/>
                </a:xfrm>
              </p:grpSpPr>
              <p:pic>
                <p:nvPicPr>
                  <p:cNvPr id="77245" name="Oval 183"/>
                  <p:cNvPicPr>
                    <a:picLocks noChangeArrowheads="1"/>
                  </p:cNvPicPr>
                  <p:nvPr/>
                </p:nvPicPr>
                <p:blipFill>
                  <a:blip r:embed="rId30" cstate="print"/>
                  <a:srcRect/>
                  <a:stretch>
                    <a:fillRect/>
                  </a:stretch>
                </p:blipFill>
                <p:spPr bwMode="auto">
                  <a:xfrm>
                    <a:off x="6150864" y="4072128"/>
                    <a:ext cx="243840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46" name="Text Box 1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67379" y="4113832"/>
                    <a:ext cx="43435" cy="338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154" name="Straight Connector 184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626918" y="5347132"/>
                  <a:ext cx="282434" cy="65245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77302" name="Oval 185"/>
                <p:cNvGrpSpPr>
                  <a:grpSpLocks/>
                </p:cNvGrpSpPr>
                <p:nvPr/>
              </p:nvGrpSpPr>
              <p:grpSpPr bwMode="auto">
                <a:xfrm>
                  <a:off x="5651475" y="5862704"/>
                  <a:ext cx="791188" cy="631756"/>
                  <a:chOff x="6217920" y="4346448"/>
                  <a:chExt cx="262128" cy="201168"/>
                </a:xfrm>
              </p:grpSpPr>
              <p:pic>
                <p:nvPicPr>
                  <p:cNvPr id="77243" name="Oval 185"/>
                  <p:cNvPicPr>
                    <a:picLocks noChangeArrowheads="1"/>
                  </p:cNvPicPr>
                  <p:nvPr/>
                </p:nvPicPr>
                <p:blipFill>
                  <a:blip r:embed="rId31" cstate="print"/>
                  <a:srcRect/>
                  <a:stretch>
                    <a:fillRect/>
                  </a:stretch>
                </p:blipFill>
                <p:spPr bwMode="auto">
                  <a:xfrm>
                    <a:off x="6217920" y="4346448"/>
                    <a:ext cx="262128" cy="20116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44" name="Text Box 1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38674" y="4376261"/>
                    <a:ext cx="56557" cy="4545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156" name="Straight Connector 186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5722305" y="5769416"/>
                  <a:ext cx="346606" cy="169973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sp>
              <p:nvSpPr>
                <p:cNvPr id="1653799" name="Oval 187"/>
                <p:cNvSpPr/>
                <p:nvPr/>
              </p:nvSpPr>
              <p:spPr>
                <a:xfrm>
                  <a:off x="6448021" y="5700304"/>
                  <a:ext cx="241414" cy="201877"/>
                </a:xfrm>
                <a:prstGeom prst="ellipse">
                  <a:avLst/>
                </a:prstGeom>
                <a:ln w="12700"/>
                <a:effectLst>
                  <a:outerShdw blurRad="76200" dist="12700" dir="8100000" sy="-23000" kx="800400" algn="br" rotWithShape="0">
                    <a:schemeClr val="bg2">
                      <a:lumMod val="60000"/>
                      <a:lumOff val="40000"/>
                      <a:alpha val="20000"/>
                    </a:schemeClr>
                  </a:outerShdw>
                </a:effectLst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solidFill>
                      <a:srgbClr val="FFFFFF"/>
                    </a:solidFill>
                    <a:ea typeface="ＭＳ Ｐゴシック" pitchFamily="28" charset="-128"/>
                  </a:endParaRPr>
                </a:p>
              </p:txBody>
            </p:sp>
            <p:cxnSp>
              <p:nvCxnSpPr>
                <p:cNvPr id="77160" name="Straight Connector 188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019409" y="5150984"/>
                  <a:ext cx="461767" cy="63687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161" name="Straight Connector 189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122341" y="4768777"/>
                  <a:ext cx="186842" cy="278427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77303" name="Oval 190"/>
                <p:cNvGrpSpPr>
                  <a:grpSpLocks/>
                </p:cNvGrpSpPr>
                <p:nvPr/>
              </p:nvGrpSpPr>
              <p:grpSpPr bwMode="auto">
                <a:xfrm>
                  <a:off x="4602691" y="4848067"/>
                  <a:ext cx="717589" cy="612612"/>
                  <a:chOff x="5870448" y="4023360"/>
                  <a:chExt cx="237744" cy="195072"/>
                </a:xfrm>
              </p:grpSpPr>
              <p:pic>
                <p:nvPicPr>
                  <p:cNvPr id="77241" name="Oval 190"/>
                  <p:cNvPicPr>
                    <a:picLocks noChangeArrowheads="1"/>
                  </p:cNvPicPr>
                  <p:nvPr/>
                </p:nvPicPr>
                <p:blipFill>
                  <a:blip r:embed="rId32" cstate="print"/>
                  <a:srcRect/>
                  <a:stretch>
                    <a:fillRect/>
                  </a:stretch>
                </p:blipFill>
                <p:spPr bwMode="auto">
                  <a:xfrm>
                    <a:off x="5870448" y="4023360"/>
                    <a:ext cx="237744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42" name="Text Box 1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988995" y="4072189"/>
                    <a:ext cx="38447" cy="311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77304" name="Oval 191"/>
                <p:cNvGrpSpPr>
                  <a:grpSpLocks/>
                </p:cNvGrpSpPr>
                <p:nvPr/>
              </p:nvGrpSpPr>
              <p:grpSpPr bwMode="auto">
                <a:xfrm>
                  <a:off x="5007485" y="4560905"/>
                  <a:ext cx="699189" cy="612612"/>
                  <a:chOff x="6004560" y="3931920"/>
                  <a:chExt cx="231648" cy="195072"/>
                </a:xfrm>
              </p:grpSpPr>
              <p:pic>
                <p:nvPicPr>
                  <p:cNvPr id="77239" name="Oval 191"/>
                  <p:cNvPicPr>
                    <a:picLocks noChangeArrowheads="1"/>
                  </p:cNvPicPr>
                  <p:nvPr/>
                </p:nvPicPr>
                <p:blipFill>
                  <a:blip r:embed="rId33" cstate="print"/>
                  <a:srcRect/>
                  <a:stretch>
                    <a:fillRect/>
                  </a:stretch>
                </p:blipFill>
                <p:spPr bwMode="auto">
                  <a:xfrm>
                    <a:off x="6004560" y="3931920"/>
                    <a:ext cx="231648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40" name="Text Box 1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19687" y="3981550"/>
                    <a:ext cx="38447" cy="311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164" name="Straight Connector 192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4522218" y="5050312"/>
                  <a:ext cx="414257" cy="42929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77305" name="Oval 193"/>
                <p:cNvGrpSpPr>
                  <a:grpSpLocks/>
                </p:cNvGrpSpPr>
                <p:nvPr/>
              </p:nvGrpSpPr>
              <p:grpSpPr bwMode="auto">
                <a:xfrm>
                  <a:off x="6166667" y="5096940"/>
                  <a:ext cx="717589" cy="612612"/>
                  <a:chOff x="6388608" y="4102608"/>
                  <a:chExt cx="237744" cy="195072"/>
                </a:xfrm>
              </p:grpSpPr>
              <p:pic>
                <p:nvPicPr>
                  <p:cNvPr id="77237" name="Oval 193"/>
                  <p:cNvPicPr>
                    <a:picLocks noChangeArrowheads="1"/>
                  </p:cNvPicPr>
                  <p:nvPr/>
                </p:nvPicPr>
                <p:blipFill>
                  <a:blip r:embed="rId34" cstate="print"/>
                  <a:srcRect/>
                  <a:stretch>
                    <a:fillRect/>
                  </a:stretch>
                </p:blipFill>
                <p:spPr bwMode="auto">
                  <a:xfrm>
                    <a:off x="6388608" y="4102608"/>
                    <a:ext cx="237744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38" name="Text Box 1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08222" y="4150876"/>
                    <a:ext cx="38447" cy="311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166" name="Straight Connector 194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5821522" y="4464065"/>
                  <a:ext cx="413697" cy="1114704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167" name="Straight Connector 195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5275895" y="4971927"/>
                  <a:ext cx="278422" cy="4217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168" name="Straight Connector 196"/>
                <p:cNvCxnSpPr>
                  <a:cxnSpLocks noChangeShapeType="1"/>
                </p:cNvCxnSpPr>
                <p:nvPr/>
              </p:nvCxnSpPr>
              <p:spPr bwMode="auto">
                <a:xfrm flipV="1">
                  <a:off x="5092812" y="5185514"/>
                  <a:ext cx="222885" cy="231428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169" name="Straight Connector 197"/>
                <p:cNvCxnSpPr>
                  <a:cxnSpLocks noChangeShapeType="1"/>
                </p:cNvCxnSpPr>
                <p:nvPr/>
              </p:nvCxnSpPr>
              <p:spPr bwMode="auto">
                <a:xfrm flipV="1">
                  <a:off x="6696893" y="5477924"/>
                  <a:ext cx="620241" cy="24923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sp>
              <p:nvSpPr>
                <p:cNvPr id="1653813" name="Oval 198"/>
                <p:cNvSpPr/>
                <p:nvPr/>
              </p:nvSpPr>
              <p:spPr>
                <a:xfrm>
                  <a:off x="5221212" y="5517704"/>
                  <a:ext cx="221355" cy="247856"/>
                </a:xfrm>
                <a:prstGeom prst="ellipse">
                  <a:avLst/>
                </a:prstGeom>
                <a:ln w="12700"/>
                <a:effectLst>
                  <a:outerShdw blurRad="76200" dist="12700" dir="8100000" sy="-23000" kx="800400" algn="br" rotWithShape="0">
                    <a:schemeClr val="bg2">
                      <a:lumMod val="60000"/>
                      <a:lumOff val="40000"/>
                      <a:alpha val="20000"/>
                    </a:schemeClr>
                  </a:outerShdw>
                </a:effectLst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solidFill>
                      <a:srgbClr val="FFFFFF"/>
                    </a:solidFill>
                    <a:ea typeface="ＭＳ Ｐゴシック" pitchFamily="28" charset="-128"/>
                  </a:endParaRPr>
                </a:p>
              </p:txBody>
            </p:sp>
            <p:sp>
              <p:nvSpPr>
                <p:cNvPr id="1653814" name="Oval 199"/>
                <p:cNvSpPr/>
                <p:nvPr/>
              </p:nvSpPr>
              <p:spPr>
                <a:xfrm>
                  <a:off x="5343380" y="5759439"/>
                  <a:ext cx="351459" cy="361755"/>
                </a:xfrm>
                <a:prstGeom prst="ellipse">
                  <a:avLst/>
                </a:prstGeom>
                <a:ln w="12700"/>
                <a:effectLst>
                  <a:outerShdw blurRad="76200" dist="12700" dir="8100000" sy="-23000" kx="800400" algn="br" rotWithShape="0">
                    <a:schemeClr val="bg2">
                      <a:lumMod val="60000"/>
                      <a:lumOff val="40000"/>
                      <a:alpha val="20000"/>
                    </a:schemeClr>
                  </a:outerShdw>
                </a:effectLst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solidFill>
                      <a:srgbClr val="FFFFFF"/>
                    </a:solidFill>
                    <a:ea typeface="ＭＳ Ｐゴシック" pitchFamily="28" charset="-128"/>
                  </a:endParaRPr>
                </a:p>
              </p:txBody>
            </p:sp>
            <p:sp>
              <p:nvSpPr>
                <p:cNvPr id="1653815" name="Oval 200"/>
                <p:cNvSpPr/>
                <p:nvPr/>
              </p:nvSpPr>
              <p:spPr>
                <a:xfrm>
                  <a:off x="6277126" y="5663421"/>
                  <a:ext cx="309282" cy="336177"/>
                </a:xfrm>
                <a:prstGeom prst="ellipse">
                  <a:avLst/>
                </a:prstGeom>
                <a:ln w="12700"/>
                <a:effectLst>
                  <a:outerShdw blurRad="76200" dist="12700" dir="8100000" sy="-23000" kx="800400" algn="br" rotWithShape="0">
                    <a:schemeClr val="bg2">
                      <a:lumMod val="60000"/>
                      <a:lumOff val="40000"/>
                      <a:alpha val="20000"/>
                    </a:schemeClr>
                  </a:outerShdw>
                </a:effectLst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solidFill>
                      <a:srgbClr val="FFFFFF"/>
                    </a:solidFill>
                    <a:ea typeface="ＭＳ Ｐゴシック" pitchFamily="28" charset="-128"/>
                  </a:endParaRPr>
                </a:p>
              </p:txBody>
            </p:sp>
            <p:sp>
              <p:nvSpPr>
                <p:cNvPr id="1653816" name="Oval 201"/>
                <p:cNvSpPr/>
                <p:nvPr/>
              </p:nvSpPr>
              <p:spPr>
                <a:xfrm>
                  <a:off x="5669669" y="5371232"/>
                  <a:ext cx="275424" cy="300367"/>
                </a:xfrm>
                <a:prstGeom prst="ellipse">
                  <a:avLst/>
                </a:prstGeom>
                <a:ln w="12700"/>
                <a:effectLst>
                  <a:outerShdw blurRad="76200" dist="12700" dir="8100000" sy="-23000" kx="800400" algn="br" rotWithShape="0">
                    <a:schemeClr val="bg2">
                      <a:lumMod val="60000"/>
                      <a:lumOff val="40000"/>
                      <a:alpha val="20000"/>
                    </a:schemeClr>
                  </a:outerShdw>
                </a:effectLst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solidFill>
                      <a:srgbClr val="FFFFFF"/>
                    </a:solidFill>
                    <a:ea typeface="ＭＳ Ｐゴシック" pitchFamily="28" charset="-128"/>
                  </a:endParaRPr>
                </a:p>
              </p:txBody>
            </p:sp>
            <p:cxnSp>
              <p:nvCxnSpPr>
                <p:cNvPr id="77182" name="Straight Connector 202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548643" y="5598078"/>
                  <a:ext cx="131828" cy="190894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77306" name="Oval 203"/>
                <p:cNvGrpSpPr>
                  <a:grpSpLocks/>
                </p:cNvGrpSpPr>
                <p:nvPr/>
              </p:nvGrpSpPr>
              <p:grpSpPr bwMode="auto">
                <a:xfrm>
                  <a:off x="5283480" y="6073290"/>
                  <a:ext cx="901586" cy="804053"/>
                  <a:chOff x="6096000" y="4413504"/>
                  <a:chExt cx="298704" cy="256032"/>
                </a:xfrm>
              </p:grpSpPr>
              <p:pic>
                <p:nvPicPr>
                  <p:cNvPr id="77235" name="Oval 203"/>
                  <p:cNvPicPr>
                    <a:picLocks noChangeArrowheads="1"/>
                  </p:cNvPicPr>
                  <p:nvPr/>
                </p:nvPicPr>
                <p:blipFill>
                  <a:blip r:embed="rId35" cstate="print"/>
                  <a:srcRect/>
                  <a:stretch>
                    <a:fillRect/>
                  </a:stretch>
                </p:blipFill>
                <p:spPr bwMode="auto">
                  <a:xfrm>
                    <a:off x="6096000" y="4413504"/>
                    <a:ext cx="298704" cy="2560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36" name="Text Box 1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30454" y="4447583"/>
                    <a:ext cx="82336" cy="814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1653819" name="Straight Connector 204"/>
                <p:cNvCxnSpPr/>
                <p:nvPr/>
              </p:nvCxnSpPr>
              <p:spPr>
                <a:xfrm rot="5400000">
                  <a:off x="5518311" y="6187256"/>
                  <a:ext cx="244285" cy="4793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185" name="Straight Connector 205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071067" y="5461301"/>
                  <a:ext cx="85042" cy="41766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77307" name="Oval 206"/>
                <p:cNvGrpSpPr>
                  <a:grpSpLocks/>
                </p:cNvGrpSpPr>
                <p:nvPr/>
              </p:nvGrpSpPr>
              <p:grpSpPr bwMode="auto">
                <a:xfrm>
                  <a:off x="5522677" y="5594687"/>
                  <a:ext cx="864787" cy="784909"/>
                  <a:chOff x="6175248" y="4261104"/>
                  <a:chExt cx="286512" cy="249936"/>
                </a:xfrm>
              </p:grpSpPr>
              <p:pic>
                <p:nvPicPr>
                  <p:cNvPr id="77233" name="Oval 206"/>
                  <p:cNvPicPr>
                    <a:picLocks noChangeArrowheads="1"/>
                  </p:cNvPicPr>
                  <p:nvPr/>
                </p:nvPicPr>
                <p:blipFill>
                  <a:blip r:embed="rId36" cstate="print"/>
                  <a:srcRect/>
                  <a:stretch>
                    <a:fillRect/>
                  </a:stretch>
                </p:blipFill>
                <p:spPr bwMode="auto">
                  <a:xfrm>
                    <a:off x="6175248" y="4261104"/>
                    <a:ext cx="286512" cy="24993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34" name="Text Box 1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04612" y="4296191"/>
                    <a:ext cx="72456" cy="7569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sp>
              <p:nvSpPr>
                <p:cNvPr id="39" name="Oval 207"/>
                <p:cNvSpPr/>
                <p:nvPr/>
              </p:nvSpPr>
              <p:spPr>
                <a:xfrm>
                  <a:off x="6783694" y="5570429"/>
                  <a:ext cx="309282" cy="336177"/>
                </a:xfrm>
                <a:prstGeom prst="ellipse">
                  <a:avLst/>
                </a:prstGeom>
                <a:ln w="12700"/>
                <a:effectLst>
                  <a:outerShdw blurRad="76200" dist="12700" dir="8100000" sy="-23000" kx="800400" algn="br" rotWithShape="0">
                    <a:schemeClr val="bg2">
                      <a:lumMod val="60000"/>
                      <a:lumOff val="40000"/>
                      <a:alpha val="20000"/>
                    </a:schemeClr>
                  </a:outerShdw>
                </a:effectLst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solidFill>
                      <a:srgbClr val="FFFFFF"/>
                    </a:solidFill>
                    <a:ea typeface="ＭＳ Ｐゴシック" pitchFamily="28" charset="-128"/>
                  </a:endParaRPr>
                </a:p>
              </p:txBody>
            </p:sp>
            <p:grpSp>
              <p:nvGrpSpPr>
                <p:cNvPr id="77308" name="Oval 208"/>
                <p:cNvGrpSpPr>
                  <a:grpSpLocks/>
                </p:cNvGrpSpPr>
                <p:nvPr/>
              </p:nvGrpSpPr>
              <p:grpSpPr bwMode="auto">
                <a:xfrm>
                  <a:off x="5743474" y="5096940"/>
                  <a:ext cx="846387" cy="670044"/>
                  <a:chOff x="6248400" y="4102608"/>
                  <a:chExt cx="280416" cy="213360"/>
                </a:xfrm>
              </p:grpSpPr>
              <p:pic>
                <p:nvPicPr>
                  <p:cNvPr id="77231" name="Oval 208"/>
                  <p:cNvPicPr>
                    <a:picLocks noChangeArrowheads="1"/>
                  </p:cNvPicPr>
                  <p:nvPr/>
                </p:nvPicPr>
                <p:blipFill>
                  <a:blip r:embed="rId37" cstate="print"/>
                  <a:srcRect/>
                  <a:stretch>
                    <a:fillRect/>
                  </a:stretch>
                </p:blipFill>
                <p:spPr bwMode="auto">
                  <a:xfrm>
                    <a:off x="6248400" y="4102608"/>
                    <a:ext cx="280416" cy="2133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32" name="Text Box 1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78730" y="4132010"/>
                    <a:ext cx="64158" cy="583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191" name="Straight Connector 209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938057" y="5456846"/>
                  <a:ext cx="283227" cy="114364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77309" name="Oval 210"/>
                <p:cNvGrpSpPr>
                  <a:grpSpLocks/>
                </p:cNvGrpSpPr>
                <p:nvPr/>
              </p:nvGrpSpPr>
              <p:grpSpPr bwMode="auto">
                <a:xfrm>
                  <a:off x="5835472" y="5939281"/>
                  <a:ext cx="901586" cy="804053"/>
                  <a:chOff x="6278880" y="4370832"/>
                  <a:chExt cx="298704" cy="256032"/>
                </a:xfrm>
              </p:grpSpPr>
              <p:pic>
                <p:nvPicPr>
                  <p:cNvPr id="77229" name="Oval 210"/>
                  <p:cNvPicPr>
                    <a:picLocks noChangeArrowheads="1"/>
                  </p:cNvPicPr>
                  <p:nvPr/>
                </p:nvPicPr>
                <p:blipFill>
                  <a:blip r:embed="rId38" cstate="print"/>
                  <a:srcRect/>
                  <a:stretch>
                    <a:fillRect/>
                  </a:stretch>
                </p:blipFill>
                <p:spPr bwMode="auto">
                  <a:xfrm>
                    <a:off x="6278880" y="4370832"/>
                    <a:ext cx="298704" cy="2560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30" name="Text Box 1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10044" y="4407915"/>
                    <a:ext cx="82336" cy="814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193" name="Straight Connector 211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035340" y="6039081"/>
                  <a:ext cx="241050" cy="4806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194" name="Straight Connector 212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456122" y="5246795"/>
                  <a:ext cx="247245" cy="49848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77310" name="Oval 213"/>
                <p:cNvGrpSpPr>
                  <a:grpSpLocks/>
                </p:cNvGrpSpPr>
                <p:nvPr/>
              </p:nvGrpSpPr>
              <p:grpSpPr bwMode="auto">
                <a:xfrm>
                  <a:off x="6056269" y="5498966"/>
                  <a:ext cx="846387" cy="784909"/>
                  <a:chOff x="6352032" y="4230624"/>
                  <a:chExt cx="280416" cy="249936"/>
                </a:xfrm>
              </p:grpSpPr>
              <p:pic>
                <p:nvPicPr>
                  <p:cNvPr id="77227" name="Oval 213"/>
                  <p:cNvPicPr>
                    <a:picLocks noChangeArrowheads="1"/>
                  </p:cNvPicPr>
                  <p:nvPr/>
                </p:nvPicPr>
                <p:blipFill>
                  <a:blip r:embed="rId39" cstate="print"/>
                  <a:srcRect/>
                  <a:stretch>
                    <a:fillRect/>
                  </a:stretch>
                </p:blipFill>
                <p:spPr bwMode="auto">
                  <a:xfrm>
                    <a:off x="6352032" y="4230624"/>
                    <a:ext cx="280416" cy="24993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28" name="Text Box 17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83242" y="4265440"/>
                    <a:ext cx="67131" cy="7569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77311" name="Oval 215"/>
                <p:cNvGrpSpPr>
                  <a:grpSpLocks/>
                </p:cNvGrpSpPr>
                <p:nvPr/>
              </p:nvGrpSpPr>
              <p:grpSpPr bwMode="auto">
                <a:xfrm>
                  <a:off x="6203467" y="5096940"/>
                  <a:ext cx="827987" cy="689188"/>
                  <a:chOff x="6400800" y="4102608"/>
                  <a:chExt cx="274320" cy="219456"/>
                </a:xfrm>
              </p:grpSpPr>
              <p:pic>
                <p:nvPicPr>
                  <p:cNvPr id="77225" name="Oval 215"/>
                  <p:cNvPicPr>
                    <a:picLocks noChangeArrowheads="1"/>
                  </p:cNvPicPr>
                  <p:nvPr/>
                </p:nvPicPr>
                <p:blipFill>
                  <a:blip r:embed="rId40" cstate="print"/>
                  <a:srcRect/>
                  <a:stretch>
                    <a:fillRect/>
                  </a:stretch>
                </p:blipFill>
                <p:spPr bwMode="auto">
                  <a:xfrm>
                    <a:off x="6400800" y="4102608"/>
                    <a:ext cx="274320" cy="21945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26" name="Text Box 18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29287" y="4131519"/>
                    <a:ext cx="58585" cy="6068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197" name="Straight Connector 216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6482064" y="5449856"/>
                  <a:ext cx="180769" cy="37663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792" name="Oval 217"/>
                <p:cNvGrpSpPr>
                  <a:grpSpLocks/>
                </p:cNvGrpSpPr>
                <p:nvPr/>
              </p:nvGrpSpPr>
              <p:grpSpPr bwMode="auto">
                <a:xfrm>
                  <a:off x="6387464" y="5900993"/>
                  <a:ext cx="901586" cy="804053"/>
                  <a:chOff x="6461760" y="4358640"/>
                  <a:chExt cx="298704" cy="256032"/>
                </a:xfrm>
              </p:grpSpPr>
              <p:pic>
                <p:nvPicPr>
                  <p:cNvPr id="77223" name="Oval 217"/>
                  <p:cNvPicPr>
                    <a:picLocks noChangeArrowheads="1"/>
                  </p:cNvPicPr>
                  <p:nvPr/>
                </p:nvPicPr>
                <p:blipFill>
                  <a:blip r:embed="rId41" cstate="print"/>
                  <a:srcRect/>
                  <a:stretch>
                    <a:fillRect/>
                  </a:stretch>
                </p:blipFill>
                <p:spPr bwMode="auto">
                  <a:xfrm>
                    <a:off x="6461760" y="4358640"/>
                    <a:ext cx="298704" cy="2560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24" name="Text Box 18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601528" y="4395849"/>
                    <a:ext cx="76286" cy="814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199" name="Straight Connector 218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558422" y="5942522"/>
                  <a:ext cx="299729" cy="10671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793" name="Oval 219"/>
                <p:cNvGrpSpPr>
                  <a:grpSpLocks/>
                </p:cNvGrpSpPr>
                <p:nvPr/>
              </p:nvGrpSpPr>
              <p:grpSpPr bwMode="auto">
                <a:xfrm>
                  <a:off x="6884256" y="5690407"/>
                  <a:ext cx="864787" cy="784909"/>
                  <a:chOff x="6626352" y="4291584"/>
                  <a:chExt cx="286512" cy="249936"/>
                </a:xfrm>
              </p:grpSpPr>
              <p:pic>
                <p:nvPicPr>
                  <p:cNvPr id="77221" name="Oval 219"/>
                  <p:cNvPicPr>
                    <a:picLocks noChangeArrowheads="1"/>
                  </p:cNvPicPr>
                  <p:nvPr/>
                </p:nvPicPr>
                <p:blipFill>
                  <a:blip r:embed="rId42" cstate="print"/>
                  <a:srcRect/>
                  <a:stretch>
                    <a:fillRect/>
                  </a:stretch>
                </p:blipFill>
                <p:spPr bwMode="auto">
                  <a:xfrm>
                    <a:off x="6626352" y="4291584"/>
                    <a:ext cx="286512" cy="24993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222" name="Text Box 19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56391" y="4323737"/>
                    <a:ext cx="76286" cy="814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201" name="Straight Connector 220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899947" y="5246466"/>
                  <a:ext cx="360102" cy="623774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202" name="Straight Connector 221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970742" y="4881886"/>
                  <a:ext cx="109386" cy="237948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sp>
              <p:nvSpPr>
                <p:cNvPr id="59" name="Oval 222"/>
                <p:cNvSpPr/>
                <p:nvPr/>
              </p:nvSpPr>
              <p:spPr>
                <a:xfrm>
                  <a:off x="5717523" y="5019255"/>
                  <a:ext cx="221355" cy="247856"/>
                </a:xfrm>
                <a:prstGeom prst="ellipse">
                  <a:avLst/>
                </a:prstGeom>
                <a:ln w="12700"/>
                <a:effectLst>
                  <a:outerShdw blurRad="76200" dist="12700" dir="8100000" sy="-23000" kx="800400" algn="br" rotWithShape="0">
                    <a:schemeClr val="bg2">
                      <a:lumMod val="60000"/>
                      <a:lumOff val="40000"/>
                      <a:alpha val="20000"/>
                    </a:schemeClr>
                  </a:outerShdw>
                </a:effectLst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solidFill>
                      <a:srgbClr val="FFFFFF"/>
                    </a:solidFill>
                    <a:ea typeface="ＭＳ Ｐゴシック" pitchFamily="28" charset="-128"/>
                  </a:endParaRPr>
                </a:p>
              </p:txBody>
            </p:sp>
            <p:sp>
              <p:nvSpPr>
                <p:cNvPr id="60" name="Oval 223"/>
                <p:cNvSpPr/>
                <p:nvPr/>
              </p:nvSpPr>
              <p:spPr>
                <a:xfrm>
                  <a:off x="6111992" y="4734609"/>
                  <a:ext cx="221355" cy="247856"/>
                </a:xfrm>
                <a:prstGeom prst="ellipse">
                  <a:avLst/>
                </a:prstGeom>
                <a:ln w="12700"/>
                <a:effectLst>
                  <a:outerShdw blurRad="76200" dist="12700" dir="8100000" sy="-23000" kx="800400" algn="br" rotWithShape="0">
                    <a:schemeClr val="bg2">
                      <a:lumMod val="60000"/>
                      <a:lumOff val="40000"/>
                      <a:alpha val="20000"/>
                    </a:schemeClr>
                  </a:outerShdw>
                </a:effectLst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solidFill>
                      <a:srgbClr val="FFFFFF"/>
                    </a:solidFill>
                    <a:ea typeface="ＭＳ Ｐゴシック" pitchFamily="28" charset="-128"/>
                  </a:endParaRPr>
                </a:p>
              </p:txBody>
            </p:sp>
            <p:cxnSp>
              <p:nvCxnSpPr>
                <p:cNvPr id="77209" name="Straight Connector 224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5331891" y="5143182"/>
                  <a:ext cx="385633" cy="37452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sp>
              <p:nvSpPr>
                <p:cNvPr id="62" name="Oval 225"/>
                <p:cNvSpPr/>
                <p:nvPr/>
              </p:nvSpPr>
              <p:spPr>
                <a:xfrm>
                  <a:off x="7284717" y="5266366"/>
                  <a:ext cx="221355" cy="247856"/>
                </a:xfrm>
                <a:prstGeom prst="ellipse">
                  <a:avLst/>
                </a:prstGeom>
                <a:ln w="12700"/>
                <a:effectLst>
                  <a:outerShdw blurRad="76200" dist="12700" dir="8100000" sy="-23000" kx="800400" algn="br" rotWithShape="0">
                    <a:schemeClr val="bg2">
                      <a:lumMod val="60000"/>
                      <a:lumOff val="40000"/>
                      <a:alpha val="20000"/>
                    </a:schemeClr>
                  </a:outerShdw>
                </a:effectLst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solidFill>
                      <a:srgbClr val="FFFFFF"/>
                    </a:solidFill>
                    <a:ea typeface="ＭＳ Ｐゴシック" pitchFamily="28" charset="-128"/>
                  </a:endParaRPr>
                </a:p>
              </p:txBody>
            </p:sp>
            <p:cxnSp>
              <p:nvCxnSpPr>
                <p:cNvPr id="77213" name="Straight Connector 226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688063" y="4559033"/>
                  <a:ext cx="320199" cy="1094465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214" name="Straight Connector 227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6143734" y="5061402"/>
                  <a:ext cx="168881" cy="11007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215" name="Straight Connector 229"/>
                <p:cNvCxnSpPr>
                  <a:cxnSpLocks noChangeShapeType="1"/>
                </p:cNvCxnSpPr>
                <p:nvPr/>
              </p:nvCxnSpPr>
              <p:spPr bwMode="auto">
                <a:xfrm flipV="1">
                  <a:off x="5945093" y="5280846"/>
                  <a:ext cx="151654" cy="240570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216" name="Straight Connector 231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5694839" y="5823728"/>
                  <a:ext cx="173009" cy="116587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217" name="Straight Connector 232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6531356" y="6145744"/>
                  <a:ext cx="230289" cy="3789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653828" name="Straight Connector 233"/>
                <p:cNvCxnSpPr/>
                <p:nvPr/>
              </p:nvCxnSpPr>
              <p:spPr>
                <a:xfrm rot="10800000">
                  <a:off x="4823487" y="5823220"/>
                  <a:ext cx="234790" cy="4987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219" name="Straight Connector 234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4555706" y="5584431"/>
                  <a:ext cx="103419" cy="17039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220" name="Straight Connector 235"/>
                <p:cNvCxnSpPr>
                  <a:cxnSpLocks noChangeShapeType="1"/>
                </p:cNvCxnSpPr>
                <p:nvPr/>
              </p:nvCxnSpPr>
              <p:spPr bwMode="auto">
                <a:xfrm flipV="1">
                  <a:off x="5518731" y="5143183"/>
                  <a:ext cx="198792" cy="4233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1653794" name="Flowchart: Magnetic Disk 70"/>
              <p:cNvGrpSpPr>
                <a:grpSpLocks/>
              </p:cNvGrpSpPr>
              <p:nvPr/>
            </p:nvGrpSpPr>
            <p:grpSpPr bwMode="auto">
              <a:xfrm>
                <a:off x="3539" y="2089"/>
                <a:ext cx="603" cy="535"/>
                <a:chOff x="5797296" y="4096512"/>
                <a:chExt cx="676656" cy="597408"/>
              </a:xfrm>
            </p:grpSpPr>
            <p:pic>
              <p:nvPicPr>
                <p:cNvPr id="77134" name="Flowchart: Magnetic Disk 70"/>
                <p:cNvPicPr>
                  <a:picLocks noChangeArrowheads="1"/>
                </p:cNvPicPr>
                <p:nvPr/>
              </p:nvPicPr>
              <p:blipFill>
                <a:blip r:embed="rId43" cstate="print"/>
                <a:srcRect/>
                <a:stretch>
                  <a:fillRect/>
                </a:stretch>
              </p:blipFill>
              <p:spPr bwMode="auto">
                <a:xfrm>
                  <a:off x="5797296" y="4096512"/>
                  <a:ext cx="676656" cy="59740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7135" name="Text Box 213"/>
                <p:cNvSpPr txBox="1">
                  <a:spLocks noChangeArrowheads="1"/>
                </p:cNvSpPr>
                <p:nvPr/>
              </p:nvSpPr>
              <p:spPr bwMode="auto">
                <a:xfrm>
                  <a:off x="5866005" y="4299040"/>
                  <a:ext cx="544570" cy="2362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en-US" sz="800">
                      <a:solidFill>
                        <a:srgbClr val="FFFFFF"/>
                      </a:solidFill>
                      <a:ea typeface="MS PGothic" pitchFamily="34" charset="-128"/>
                    </a:rPr>
                    <a:t>Para-phrases</a:t>
                  </a:r>
                </a:p>
              </p:txBody>
            </p:sp>
          </p:grpSp>
        </p:grpSp>
        <p:grpSp>
          <p:nvGrpSpPr>
            <p:cNvPr id="1653795" name="Group 370"/>
            <p:cNvGrpSpPr>
              <a:grpSpLocks/>
            </p:cNvGrpSpPr>
            <p:nvPr/>
          </p:nvGrpSpPr>
          <p:grpSpPr bwMode="auto">
            <a:xfrm>
              <a:off x="3653" y="2878"/>
              <a:ext cx="650" cy="444"/>
              <a:chOff x="3556" y="1980"/>
              <a:chExt cx="919" cy="631"/>
            </a:xfrm>
          </p:grpSpPr>
          <p:grpSp>
            <p:nvGrpSpPr>
              <p:cNvPr id="1653796" name="Group 162"/>
              <p:cNvGrpSpPr>
                <a:grpSpLocks/>
              </p:cNvGrpSpPr>
              <p:nvPr/>
            </p:nvGrpSpPr>
            <p:grpSpPr bwMode="auto">
              <a:xfrm>
                <a:off x="3556" y="1980"/>
                <a:ext cx="919" cy="511"/>
                <a:chOff x="4440163" y="4696509"/>
                <a:chExt cx="3114536" cy="1792581"/>
              </a:xfrm>
            </p:grpSpPr>
            <p:cxnSp>
              <p:nvCxnSpPr>
                <p:cNvPr id="77001" name="Straight Connector 166"/>
                <p:cNvCxnSpPr>
                  <a:cxnSpLocks noChangeShapeType="1"/>
                </p:cNvCxnSpPr>
                <p:nvPr/>
              </p:nvCxnSpPr>
              <p:spPr bwMode="auto">
                <a:xfrm flipV="1">
                  <a:off x="5841734" y="5346326"/>
                  <a:ext cx="685967" cy="268447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797" name="Oval 167"/>
                <p:cNvGrpSpPr>
                  <a:grpSpLocks/>
                </p:cNvGrpSpPr>
                <p:nvPr/>
              </p:nvGrpSpPr>
              <p:grpSpPr bwMode="auto">
                <a:xfrm>
                  <a:off x="4103408" y="5349004"/>
                  <a:ext cx="717589" cy="612612"/>
                  <a:chOff x="5687568" y="4919472"/>
                  <a:chExt cx="237744" cy="195072"/>
                </a:xfrm>
              </p:grpSpPr>
              <p:pic>
                <p:nvPicPr>
                  <p:cNvPr id="77130" name="Oval 167"/>
                  <p:cNvPicPr>
                    <a:picLocks noChangeArrowheads="1"/>
                  </p:cNvPicPr>
                  <p:nvPr/>
                </p:nvPicPr>
                <p:blipFill>
                  <a:blip r:embed="rId44" cstate="print"/>
                  <a:srcRect/>
                  <a:stretch>
                    <a:fillRect/>
                  </a:stretch>
                </p:blipFill>
                <p:spPr bwMode="auto">
                  <a:xfrm>
                    <a:off x="5687568" y="4919472"/>
                    <a:ext cx="237744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131" name="Text Box 2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07100" y="4967509"/>
                    <a:ext cx="38447" cy="311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1653798" name="Oval 168"/>
                <p:cNvGrpSpPr>
                  <a:grpSpLocks/>
                </p:cNvGrpSpPr>
                <p:nvPr/>
              </p:nvGrpSpPr>
              <p:grpSpPr bwMode="auto">
                <a:xfrm>
                  <a:off x="4232206" y="5655310"/>
                  <a:ext cx="809588" cy="631756"/>
                  <a:chOff x="5730240" y="5017008"/>
                  <a:chExt cx="268224" cy="201168"/>
                </a:xfrm>
              </p:grpSpPr>
              <p:pic>
                <p:nvPicPr>
                  <p:cNvPr id="77128" name="Oval 168"/>
                  <p:cNvPicPr>
                    <a:picLocks noChangeArrowheads="1"/>
                  </p:cNvPicPr>
                  <p:nvPr/>
                </p:nvPicPr>
                <p:blipFill>
                  <a:blip r:embed="rId45" cstate="print"/>
                  <a:srcRect/>
                  <a:stretch>
                    <a:fillRect/>
                  </a:stretch>
                </p:blipFill>
                <p:spPr bwMode="auto">
                  <a:xfrm>
                    <a:off x="5730240" y="5017008"/>
                    <a:ext cx="268224" cy="20116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129" name="Text Box 2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52255" y="5047447"/>
                    <a:ext cx="61043" cy="4545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1653800" name="Oval 169"/>
                <p:cNvGrpSpPr>
                  <a:grpSpLocks/>
                </p:cNvGrpSpPr>
                <p:nvPr/>
              </p:nvGrpSpPr>
              <p:grpSpPr bwMode="auto">
                <a:xfrm>
                  <a:off x="5170592" y="5540445"/>
                  <a:ext cx="772788" cy="612612"/>
                  <a:chOff x="6041136" y="4980432"/>
                  <a:chExt cx="256032" cy="195072"/>
                </a:xfrm>
              </p:grpSpPr>
              <p:pic>
                <p:nvPicPr>
                  <p:cNvPr id="77126" name="Oval 169"/>
                  <p:cNvPicPr>
                    <a:picLocks noChangeArrowheads="1"/>
                  </p:cNvPicPr>
                  <p:nvPr/>
                </p:nvPicPr>
                <p:blipFill>
                  <a:blip r:embed="rId46" cstate="print"/>
                  <a:srcRect/>
                  <a:stretch>
                    <a:fillRect/>
                  </a:stretch>
                </p:blipFill>
                <p:spPr bwMode="auto">
                  <a:xfrm>
                    <a:off x="6041136" y="4980432"/>
                    <a:ext cx="256032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127" name="Text Box 2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60097" y="5016207"/>
                    <a:ext cx="53718" cy="4224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1653801" name="Oval 170"/>
                <p:cNvGrpSpPr>
                  <a:grpSpLocks/>
                </p:cNvGrpSpPr>
                <p:nvPr/>
              </p:nvGrpSpPr>
              <p:grpSpPr bwMode="auto">
                <a:xfrm>
                  <a:off x="4563401" y="5234139"/>
                  <a:ext cx="754389" cy="612612"/>
                  <a:chOff x="5839968" y="4882896"/>
                  <a:chExt cx="249936" cy="195072"/>
                </a:xfrm>
              </p:grpSpPr>
              <p:pic>
                <p:nvPicPr>
                  <p:cNvPr id="77124" name="Oval 170"/>
                  <p:cNvPicPr>
                    <a:picLocks noChangeArrowheads="1"/>
                  </p:cNvPicPr>
                  <p:nvPr/>
                </p:nvPicPr>
                <p:blipFill>
                  <a:blip r:embed="rId47" cstate="print"/>
                  <a:srcRect/>
                  <a:stretch>
                    <a:fillRect/>
                  </a:stretch>
                </p:blipFill>
                <p:spPr bwMode="auto">
                  <a:xfrm>
                    <a:off x="5839968" y="4882896"/>
                    <a:ext cx="249936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125" name="Text Box 2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957623" y="4922234"/>
                    <a:ext cx="47837" cy="3774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06" name="Straight Connector 171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4683000" y="5485818"/>
                  <a:ext cx="245135" cy="225909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02" name="Oval 172"/>
                <p:cNvGrpSpPr>
                  <a:grpSpLocks/>
                </p:cNvGrpSpPr>
                <p:nvPr/>
              </p:nvGrpSpPr>
              <p:grpSpPr bwMode="auto">
                <a:xfrm>
                  <a:off x="4526602" y="6019048"/>
                  <a:ext cx="809588" cy="612612"/>
                  <a:chOff x="5827776" y="5132832"/>
                  <a:chExt cx="268224" cy="195072"/>
                </a:xfrm>
              </p:grpSpPr>
              <p:pic>
                <p:nvPicPr>
                  <p:cNvPr id="77122" name="Oval 172"/>
                  <p:cNvPicPr>
                    <a:picLocks noChangeArrowheads="1"/>
                  </p:cNvPicPr>
                  <p:nvPr/>
                </p:nvPicPr>
                <p:blipFill>
                  <a:blip r:embed="rId48" cstate="print"/>
                  <a:srcRect/>
                  <a:stretch>
                    <a:fillRect/>
                  </a:stretch>
                </p:blipFill>
                <p:spPr bwMode="auto">
                  <a:xfrm>
                    <a:off x="5827776" y="5132832"/>
                    <a:ext cx="268224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123" name="Text Box 2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949811" y="5164595"/>
                    <a:ext cx="61043" cy="4545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08" name="Straight Connector 173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4672499" y="6005888"/>
                  <a:ext cx="296522" cy="72049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009" name="Straight Connector 174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5207987" y="5331126"/>
                  <a:ext cx="176591" cy="46674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03" name="Oval 175"/>
                <p:cNvGrpSpPr>
                  <a:grpSpLocks/>
                </p:cNvGrpSpPr>
                <p:nvPr/>
              </p:nvGrpSpPr>
              <p:grpSpPr bwMode="auto">
                <a:xfrm>
                  <a:off x="4728999" y="5655310"/>
                  <a:ext cx="772788" cy="612612"/>
                  <a:chOff x="5894832" y="5017008"/>
                  <a:chExt cx="256032" cy="195072"/>
                </a:xfrm>
              </p:grpSpPr>
              <p:pic>
                <p:nvPicPr>
                  <p:cNvPr id="77120" name="Oval 175"/>
                  <p:cNvPicPr>
                    <a:picLocks noChangeArrowheads="1"/>
                  </p:cNvPicPr>
                  <p:nvPr/>
                </p:nvPicPr>
                <p:blipFill>
                  <a:blip r:embed="rId49" cstate="print"/>
                  <a:srcRect/>
                  <a:stretch>
                    <a:fillRect/>
                  </a:stretch>
                </p:blipFill>
                <p:spPr bwMode="auto">
                  <a:xfrm>
                    <a:off x="5894832" y="5017008"/>
                    <a:ext cx="256032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121" name="Text Box 2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015513" y="5050693"/>
                    <a:ext cx="53718" cy="4224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1653804" name="Oval 176"/>
                <p:cNvGrpSpPr>
                  <a:grpSpLocks/>
                </p:cNvGrpSpPr>
                <p:nvPr/>
              </p:nvGrpSpPr>
              <p:grpSpPr bwMode="auto">
                <a:xfrm>
                  <a:off x="5667385" y="5444725"/>
                  <a:ext cx="791188" cy="612612"/>
                  <a:chOff x="6205728" y="4949952"/>
                  <a:chExt cx="262128" cy="195072"/>
                </a:xfrm>
              </p:grpSpPr>
              <p:pic>
                <p:nvPicPr>
                  <p:cNvPr id="77118" name="Oval 176"/>
                  <p:cNvPicPr>
                    <a:picLocks noChangeArrowheads="1"/>
                  </p:cNvPicPr>
                  <p:nvPr/>
                </p:nvPicPr>
                <p:blipFill>
                  <a:blip r:embed="rId50" cstate="print"/>
                  <a:srcRect/>
                  <a:stretch>
                    <a:fillRect/>
                  </a:stretch>
                </p:blipFill>
                <p:spPr bwMode="auto">
                  <a:xfrm>
                    <a:off x="6205728" y="4949952"/>
                    <a:ext cx="262128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119" name="Text Box 2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27928" y="4986596"/>
                    <a:ext cx="53718" cy="4224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1653805" name="Oval 177"/>
                <p:cNvGrpSpPr>
                  <a:grpSpLocks/>
                </p:cNvGrpSpPr>
                <p:nvPr/>
              </p:nvGrpSpPr>
              <p:grpSpPr bwMode="auto">
                <a:xfrm>
                  <a:off x="4986595" y="4985266"/>
                  <a:ext cx="754389" cy="612612"/>
                  <a:chOff x="5980176" y="4803648"/>
                  <a:chExt cx="249936" cy="195072"/>
                </a:xfrm>
              </p:grpSpPr>
              <p:pic>
                <p:nvPicPr>
                  <p:cNvPr id="77116" name="Oval 177"/>
                  <p:cNvPicPr>
                    <a:picLocks noChangeArrowheads="1"/>
                  </p:cNvPicPr>
                  <p:nvPr/>
                </p:nvPicPr>
                <p:blipFill>
                  <a:blip r:embed="rId51" cstate="print"/>
                  <a:srcRect/>
                  <a:stretch>
                    <a:fillRect/>
                  </a:stretch>
                </p:blipFill>
                <p:spPr bwMode="auto">
                  <a:xfrm>
                    <a:off x="5980176" y="4803648"/>
                    <a:ext cx="249936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117" name="Text Box 2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099062" y="4851141"/>
                    <a:ext cx="47565" cy="325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13" name="Straight Connector 178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011374" y="5399565"/>
                  <a:ext cx="497007" cy="171108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06" name="Oval 179"/>
                <p:cNvGrpSpPr>
                  <a:grpSpLocks/>
                </p:cNvGrpSpPr>
                <p:nvPr/>
              </p:nvGrpSpPr>
              <p:grpSpPr bwMode="auto">
                <a:xfrm>
                  <a:off x="5060194" y="5904183"/>
                  <a:ext cx="827987" cy="631756"/>
                  <a:chOff x="6004560" y="5096256"/>
                  <a:chExt cx="274320" cy="201168"/>
                </a:xfrm>
              </p:grpSpPr>
              <p:pic>
                <p:nvPicPr>
                  <p:cNvPr id="77114" name="Oval 179"/>
                  <p:cNvPicPr>
                    <a:picLocks noChangeArrowheads="1"/>
                  </p:cNvPicPr>
                  <p:nvPr/>
                </p:nvPicPr>
                <p:blipFill>
                  <a:blip r:embed="rId52" cstate="print"/>
                  <a:srcRect/>
                  <a:stretch>
                    <a:fillRect/>
                  </a:stretch>
                </p:blipFill>
                <p:spPr bwMode="auto">
                  <a:xfrm>
                    <a:off x="6004560" y="5096256"/>
                    <a:ext cx="274320" cy="20116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115" name="Text Box 2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29401" y="5124927"/>
                    <a:ext cx="61043" cy="4545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15" name="Straight Connector 180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5241196" y="5907946"/>
                  <a:ext cx="171846" cy="14345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016" name="Straight Connector 181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5601016" y="5124596"/>
                  <a:ext cx="323188" cy="54722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07" name="Oval 182"/>
                <p:cNvGrpSpPr>
                  <a:grpSpLocks/>
                </p:cNvGrpSpPr>
                <p:nvPr/>
              </p:nvGrpSpPr>
              <p:grpSpPr bwMode="auto">
                <a:xfrm>
                  <a:off x="5299390" y="5444725"/>
                  <a:ext cx="754389" cy="612612"/>
                  <a:chOff x="6083808" y="4949952"/>
                  <a:chExt cx="249936" cy="195072"/>
                </a:xfrm>
              </p:grpSpPr>
              <p:pic>
                <p:nvPicPr>
                  <p:cNvPr id="77112" name="Oval 182"/>
                  <p:cNvPicPr>
                    <a:picLocks noChangeArrowheads="1"/>
                  </p:cNvPicPr>
                  <p:nvPr/>
                </p:nvPicPr>
                <p:blipFill>
                  <a:blip r:embed="rId53" cstate="print"/>
                  <a:srcRect/>
                  <a:stretch>
                    <a:fillRect/>
                  </a:stretch>
                </p:blipFill>
                <p:spPr bwMode="auto">
                  <a:xfrm>
                    <a:off x="6083808" y="4949952"/>
                    <a:ext cx="249936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113" name="Text Box 2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03415" y="4982979"/>
                    <a:ext cx="49768" cy="4224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1653808" name="Oval 183"/>
                <p:cNvGrpSpPr>
                  <a:grpSpLocks/>
                </p:cNvGrpSpPr>
                <p:nvPr/>
              </p:nvGrpSpPr>
              <p:grpSpPr bwMode="auto">
                <a:xfrm>
                  <a:off x="5446588" y="4985266"/>
                  <a:ext cx="735989" cy="612612"/>
                  <a:chOff x="6132576" y="4803648"/>
                  <a:chExt cx="243840" cy="195072"/>
                </a:xfrm>
              </p:grpSpPr>
              <p:pic>
                <p:nvPicPr>
                  <p:cNvPr id="77110" name="Oval 183"/>
                  <p:cNvPicPr>
                    <a:picLocks noChangeArrowheads="1"/>
                  </p:cNvPicPr>
                  <p:nvPr/>
                </p:nvPicPr>
                <p:blipFill>
                  <a:blip r:embed="rId54" cstate="print"/>
                  <a:srcRect/>
                  <a:stretch>
                    <a:fillRect/>
                  </a:stretch>
                </p:blipFill>
                <p:spPr bwMode="auto">
                  <a:xfrm>
                    <a:off x="6132576" y="4803648"/>
                    <a:ext cx="243840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111" name="Text Box 2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49916" y="4850432"/>
                    <a:ext cx="43435" cy="338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19" name="Straight Connector 184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626918" y="5347132"/>
                  <a:ext cx="282434" cy="65245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09" name="Oval 185"/>
                <p:cNvGrpSpPr>
                  <a:grpSpLocks/>
                </p:cNvGrpSpPr>
                <p:nvPr/>
              </p:nvGrpSpPr>
              <p:grpSpPr bwMode="auto">
                <a:xfrm>
                  <a:off x="5648985" y="5865895"/>
                  <a:ext cx="791188" cy="631756"/>
                  <a:chOff x="6199632" y="5084064"/>
                  <a:chExt cx="262128" cy="201168"/>
                </a:xfrm>
              </p:grpSpPr>
              <p:pic>
                <p:nvPicPr>
                  <p:cNvPr id="77108" name="Oval 185"/>
                  <p:cNvPicPr>
                    <a:picLocks noChangeArrowheads="1"/>
                  </p:cNvPicPr>
                  <p:nvPr/>
                </p:nvPicPr>
                <p:blipFill>
                  <a:blip r:embed="rId55" cstate="print"/>
                  <a:srcRect/>
                  <a:stretch>
                    <a:fillRect/>
                  </a:stretch>
                </p:blipFill>
                <p:spPr bwMode="auto">
                  <a:xfrm>
                    <a:off x="6199632" y="5084064"/>
                    <a:ext cx="262128" cy="20116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109" name="Text Box 2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21211" y="5112861"/>
                    <a:ext cx="56557" cy="4545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21" name="Straight Connector 186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5722305" y="5769416"/>
                  <a:ext cx="346606" cy="169973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10" name="Oval 187"/>
                <p:cNvGrpSpPr>
                  <a:grpSpLocks/>
                </p:cNvGrpSpPr>
                <p:nvPr/>
              </p:nvGrpSpPr>
              <p:grpSpPr bwMode="auto">
                <a:xfrm>
                  <a:off x="6108978" y="5636166"/>
                  <a:ext cx="809588" cy="631756"/>
                  <a:chOff x="6352032" y="5010912"/>
                  <a:chExt cx="268224" cy="201168"/>
                </a:xfrm>
              </p:grpSpPr>
              <p:pic>
                <p:nvPicPr>
                  <p:cNvPr id="77106" name="Oval 187"/>
                  <p:cNvPicPr>
                    <a:picLocks noChangeArrowheads="1"/>
                  </p:cNvPicPr>
                  <p:nvPr/>
                </p:nvPicPr>
                <p:blipFill>
                  <a:blip r:embed="rId56" cstate="print"/>
                  <a:srcRect/>
                  <a:stretch>
                    <a:fillRect/>
                  </a:stretch>
                </p:blipFill>
                <p:spPr bwMode="auto">
                  <a:xfrm>
                    <a:off x="6352032" y="5010912"/>
                    <a:ext cx="268224" cy="20116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107" name="Text Box 2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76073" y="5040749"/>
                    <a:ext cx="56557" cy="4545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23" name="Straight Connector 188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019409" y="5150984"/>
                  <a:ext cx="461767" cy="63687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024" name="Straight Connector 189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122341" y="4768777"/>
                  <a:ext cx="186842" cy="278427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11" name="Oval 190"/>
                <p:cNvGrpSpPr>
                  <a:grpSpLocks/>
                </p:cNvGrpSpPr>
                <p:nvPr/>
              </p:nvGrpSpPr>
              <p:grpSpPr bwMode="auto">
                <a:xfrm>
                  <a:off x="4600201" y="4851257"/>
                  <a:ext cx="717589" cy="612612"/>
                  <a:chOff x="5852160" y="4760976"/>
                  <a:chExt cx="237744" cy="195072"/>
                </a:xfrm>
              </p:grpSpPr>
              <p:pic>
                <p:nvPicPr>
                  <p:cNvPr id="77104" name="Oval 190"/>
                  <p:cNvPicPr>
                    <a:picLocks noChangeArrowheads="1"/>
                  </p:cNvPicPr>
                  <p:nvPr/>
                </p:nvPicPr>
                <p:blipFill>
                  <a:blip r:embed="rId57" cstate="print"/>
                  <a:srcRect/>
                  <a:stretch>
                    <a:fillRect/>
                  </a:stretch>
                </p:blipFill>
                <p:spPr bwMode="auto">
                  <a:xfrm>
                    <a:off x="5852160" y="4760976"/>
                    <a:ext cx="237744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105" name="Text Box 2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971532" y="4808789"/>
                    <a:ext cx="38447" cy="311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1653812" name="Oval 191"/>
                <p:cNvGrpSpPr>
                  <a:grpSpLocks/>
                </p:cNvGrpSpPr>
                <p:nvPr/>
              </p:nvGrpSpPr>
              <p:grpSpPr bwMode="auto">
                <a:xfrm>
                  <a:off x="5004995" y="4564096"/>
                  <a:ext cx="717589" cy="612612"/>
                  <a:chOff x="5986272" y="4669536"/>
                  <a:chExt cx="237744" cy="195072"/>
                </a:xfrm>
              </p:grpSpPr>
              <p:pic>
                <p:nvPicPr>
                  <p:cNvPr id="77102" name="Oval 191"/>
                  <p:cNvPicPr>
                    <a:picLocks noChangeArrowheads="1"/>
                  </p:cNvPicPr>
                  <p:nvPr/>
                </p:nvPicPr>
                <p:blipFill>
                  <a:blip r:embed="rId58" cstate="print"/>
                  <a:srcRect/>
                  <a:stretch>
                    <a:fillRect/>
                  </a:stretch>
                </p:blipFill>
                <p:spPr bwMode="auto">
                  <a:xfrm>
                    <a:off x="5986272" y="4669536"/>
                    <a:ext cx="237744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103" name="Text Box 27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02224" y="4718150"/>
                    <a:ext cx="38447" cy="311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27" name="Straight Connector 192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4522218" y="5050312"/>
                  <a:ext cx="414257" cy="42929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17" name="Oval 193"/>
                <p:cNvGrpSpPr>
                  <a:grpSpLocks/>
                </p:cNvGrpSpPr>
                <p:nvPr/>
              </p:nvGrpSpPr>
              <p:grpSpPr bwMode="auto">
                <a:xfrm>
                  <a:off x="6164177" y="5100131"/>
                  <a:ext cx="717589" cy="612612"/>
                  <a:chOff x="6370320" y="4840224"/>
                  <a:chExt cx="237744" cy="195072"/>
                </a:xfrm>
              </p:grpSpPr>
              <p:pic>
                <p:nvPicPr>
                  <p:cNvPr id="77100" name="Oval 193"/>
                  <p:cNvPicPr>
                    <a:picLocks noChangeArrowheads="1"/>
                  </p:cNvPicPr>
                  <p:nvPr/>
                </p:nvPicPr>
                <p:blipFill>
                  <a:blip r:embed="rId59" cstate="print"/>
                  <a:srcRect/>
                  <a:stretch>
                    <a:fillRect/>
                  </a:stretch>
                </p:blipFill>
                <p:spPr bwMode="auto">
                  <a:xfrm>
                    <a:off x="6370320" y="4840224"/>
                    <a:ext cx="237744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101" name="Text Box 2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90759" y="4887476"/>
                    <a:ext cx="38447" cy="311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29" name="Straight Connector 194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5821522" y="4464065"/>
                  <a:ext cx="413697" cy="1114704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030" name="Straight Connector 195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5275895" y="4971927"/>
                  <a:ext cx="278422" cy="4217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031" name="Straight Connector 196"/>
                <p:cNvCxnSpPr>
                  <a:cxnSpLocks noChangeShapeType="1"/>
                </p:cNvCxnSpPr>
                <p:nvPr/>
              </p:nvCxnSpPr>
              <p:spPr bwMode="auto">
                <a:xfrm flipV="1">
                  <a:off x="5092812" y="5185514"/>
                  <a:ext cx="222885" cy="231428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032" name="Straight Connector 197"/>
                <p:cNvCxnSpPr>
                  <a:cxnSpLocks noChangeShapeType="1"/>
                </p:cNvCxnSpPr>
                <p:nvPr/>
              </p:nvCxnSpPr>
              <p:spPr bwMode="auto">
                <a:xfrm flipV="1">
                  <a:off x="6696893" y="5477924"/>
                  <a:ext cx="620241" cy="24923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18" name="Oval 198"/>
                <p:cNvGrpSpPr>
                  <a:grpSpLocks/>
                </p:cNvGrpSpPr>
                <p:nvPr/>
              </p:nvGrpSpPr>
              <p:grpSpPr bwMode="auto">
                <a:xfrm>
                  <a:off x="4876197" y="5463869"/>
                  <a:ext cx="791188" cy="670044"/>
                  <a:chOff x="5943600" y="4956048"/>
                  <a:chExt cx="262128" cy="213360"/>
                </a:xfrm>
              </p:grpSpPr>
              <p:pic>
                <p:nvPicPr>
                  <p:cNvPr id="77098" name="Oval 198"/>
                  <p:cNvPicPr>
                    <a:picLocks noChangeArrowheads="1"/>
                  </p:cNvPicPr>
                  <p:nvPr/>
                </p:nvPicPr>
                <p:blipFill>
                  <a:blip r:embed="rId60" cstate="print"/>
                  <a:srcRect/>
                  <a:stretch>
                    <a:fillRect/>
                  </a:stretch>
                </p:blipFill>
                <p:spPr bwMode="auto">
                  <a:xfrm>
                    <a:off x="5943600" y="4956048"/>
                    <a:ext cx="262128" cy="2133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099" name="Text Box 28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068647" y="4984749"/>
                    <a:ext cx="51857" cy="5580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1653820" name="Oval 199"/>
                <p:cNvGrpSpPr>
                  <a:grpSpLocks/>
                </p:cNvGrpSpPr>
                <p:nvPr/>
              </p:nvGrpSpPr>
              <p:grpSpPr bwMode="auto">
                <a:xfrm>
                  <a:off x="4986595" y="5693598"/>
                  <a:ext cx="901586" cy="804053"/>
                  <a:chOff x="5980176" y="5029200"/>
                  <a:chExt cx="298704" cy="256032"/>
                </a:xfrm>
              </p:grpSpPr>
              <p:pic>
                <p:nvPicPr>
                  <p:cNvPr id="77096" name="Oval 199"/>
                  <p:cNvPicPr>
                    <a:picLocks noChangeArrowheads="1"/>
                  </p:cNvPicPr>
                  <p:nvPr/>
                </p:nvPicPr>
                <p:blipFill>
                  <a:blip r:embed="rId61" cstate="print"/>
                  <a:srcRect/>
                  <a:stretch>
                    <a:fillRect/>
                  </a:stretch>
                </p:blipFill>
                <p:spPr bwMode="auto">
                  <a:xfrm>
                    <a:off x="5980176" y="5029200"/>
                    <a:ext cx="298704" cy="2560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097" name="Text Box 28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15435" y="5067035"/>
                    <a:ext cx="82336" cy="814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1653821" name="Oval 200"/>
                <p:cNvGrpSpPr>
                  <a:grpSpLocks/>
                </p:cNvGrpSpPr>
                <p:nvPr/>
              </p:nvGrpSpPr>
              <p:grpSpPr bwMode="auto">
                <a:xfrm>
                  <a:off x="5924981" y="5597878"/>
                  <a:ext cx="864787" cy="784909"/>
                  <a:chOff x="6291072" y="4998720"/>
                  <a:chExt cx="286512" cy="249936"/>
                </a:xfrm>
              </p:grpSpPr>
              <p:pic>
                <p:nvPicPr>
                  <p:cNvPr id="77094" name="Oval 200"/>
                  <p:cNvPicPr>
                    <a:picLocks noChangeArrowheads="1"/>
                  </p:cNvPicPr>
                  <p:nvPr/>
                </p:nvPicPr>
                <p:blipFill>
                  <a:blip r:embed="rId62" cstate="print"/>
                  <a:srcRect/>
                  <a:stretch>
                    <a:fillRect/>
                  </a:stretch>
                </p:blipFill>
                <p:spPr bwMode="auto">
                  <a:xfrm>
                    <a:off x="6291072" y="4998720"/>
                    <a:ext cx="286512" cy="24993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095" name="Text Box 2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22747" y="5035268"/>
                    <a:ext cx="72456" cy="7569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1653822" name="Oval 201"/>
                <p:cNvGrpSpPr>
                  <a:grpSpLocks/>
                </p:cNvGrpSpPr>
                <p:nvPr/>
              </p:nvGrpSpPr>
              <p:grpSpPr bwMode="auto">
                <a:xfrm>
                  <a:off x="5317790" y="5310716"/>
                  <a:ext cx="827987" cy="746620"/>
                  <a:chOff x="6089904" y="4907280"/>
                  <a:chExt cx="274320" cy="237744"/>
                </a:xfrm>
              </p:grpSpPr>
              <p:pic>
                <p:nvPicPr>
                  <p:cNvPr id="77092" name="Oval 201"/>
                  <p:cNvPicPr>
                    <a:picLocks noChangeArrowheads="1"/>
                  </p:cNvPicPr>
                  <p:nvPr/>
                </p:nvPicPr>
                <p:blipFill>
                  <a:blip r:embed="rId63" cstate="print"/>
                  <a:srcRect/>
                  <a:stretch>
                    <a:fillRect/>
                  </a:stretch>
                </p:blipFill>
                <p:spPr bwMode="auto">
                  <a:xfrm>
                    <a:off x="6089904" y="4907280"/>
                    <a:ext cx="274320" cy="2377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093" name="Text Box 29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19848" y="4940557"/>
                    <a:ext cx="64525" cy="676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37" name="Straight Connector 202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548643" y="5598078"/>
                  <a:ext cx="131828" cy="190894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23" name="Oval 203"/>
                <p:cNvGrpSpPr>
                  <a:grpSpLocks/>
                </p:cNvGrpSpPr>
                <p:nvPr/>
              </p:nvGrpSpPr>
              <p:grpSpPr bwMode="auto">
                <a:xfrm>
                  <a:off x="5280990" y="6076480"/>
                  <a:ext cx="901586" cy="804053"/>
                  <a:chOff x="6077712" y="5151120"/>
                  <a:chExt cx="298704" cy="256032"/>
                </a:xfrm>
              </p:grpSpPr>
              <p:pic>
                <p:nvPicPr>
                  <p:cNvPr id="77090" name="Oval 203"/>
                  <p:cNvPicPr>
                    <a:picLocks noChangeArrowheads="1"/>
                  </p:cNvPicPr>
                  <p:nvPr/>
                </p:nvPicPr>
                <p:blipFill>
                  <a:blip r:embed="rId64" cstate="print"/>
                  <a:srcRect/>
                  <a:stretch>
                    <a:fillRect/>
                  </a:stretch>
                </p:blipFill>
                <p:spPr bwMode="auto">
                  <a:xfrm>
                    <a:off x="6077712" y="5151120"/>
                    <a:ext cx="298704" cy="2560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091" name="Text Box 29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12991" y="5184183"/>
                    <a:ext cx="82336" cy="814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65" name="Straight Connector 204"/>
                <p:cNvCxnSpPr/>
                <p:nvPr/>
              </p:nvCxnSpPr>
              <p:spPr>
                <a:xfrm rot="5400000">
                  <a:off x="5518314" y="6187256"/>
                  <a:ext cx="244285" cy="479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040" name="Straight Connector 205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071067" y="5461301"/>
                  <a:ext cx="85042" cy="41766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38" name="Oval 206"/>
                <p:cNvGrpSpPr>
                  <a:grpSpLocks/>
                </p:cNvGrpSpPr>
                <p:nvPr/>
              </p:nvGrpSpPr>
              <p:grpSpPr bwMode="auto">
                <a:xfrm>
                  <a:off x="5520187" y="5597878"/>
                  <a:ext cx="864787" cy="784909"/>
                  <a:chOff x="6156960" y="4998720"/>
                  <a:chExt cx="286512" cy="249936"/>
                </a:xfrm>
              </p:grpSpPr>
              <p:pic>
                <p:nvPicPr>
                  <p:cNvPr id="77088" name="Oval 206"/>
                  <p:cNvPicPr>
                    <a:picLocks noChangeArrowheads="1"/>
                  </p:cNvPicPr>
                  <p:nvPr/>
                </p:nvPicPr>
                <p:blipFill>
                  <a:blip r:embed="rId65" cstate="print"/>
                  <a:srcRect/>
                  <a:stretch>
                    <a:fillRect/>
                  </a:stretch>
                </p:blipFill>
                <p:spPr bwMode="auto">
                  <a:xfrm>
                    <a:off x="6156960" y="4998720"/>
                    <a:ext cx="286512" cy="24993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089" name="Text Box 3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87149" y="5032791"/>
                    <a:ext cx="72456" cy="7569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40" name="Oval 207"/>
                <p:cNvGrpSpPr>
                  <a:grpSpLocks/>
                </p:cNvGrpSpPr>
                <p:nvPr/>
              </p:nvGrpSpPr>
              <p:grpSpPr bwMode="auto">
                <a:xfrm>
                  <a:off x="6440173" y="5521301"/>
                  <a:ext cx="846387" cy="765764"/>
                  <a:chOff x="6461760" y="4974336"/>
                  <a:chExt cx="280416" cy="243840"/>
                </a:xfrm>
              </p:grpSpPr>
              <p:pic>
                <p:nvPicPr>
                  <p:cNvPr id="77086" name="Oval 207"/>
                  <p:cNvPicPr>
                    <a:picLocks noChangeArrowheads="1"/>
                  </p:cNvPicPr>
                  <p:nvPr/>
                </p:nvPicPr>
                <p:blipFill>
                  <a:blip r:embed="rId66" cstate="print"/>
                  <a:srcRect/>
                  <a:stretch>
                    <a:fillRect/>
                  </a:stretch>
                </p:blipFill>
                <p:spPr bwMode="auto">
                  <a:xfrm>
                    <a:off x="6461760" y="4974336"/>
                    <a:ext cx="280416" cy="24384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087" name="Text Box 3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90578" y="5005657"/>
                    <a:ext cx="72456" cy="7569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41" name="Oval 208"/>
                <p:cNvGrpSpPr>
                  <a:grpSpLocks/>
                </p:cNvGrpSpPr>
                <p:nvPr/>
              </p:nvGrpSpPr>
              <p:grpSpPr bwMode="auto">
                <a:xfrm>
                  <a:off x="5740983" y="5100131"/>
                  <a:ext cx="846387" cy="670044"/>
                  <a:chOff x="6230112" y="4840224"/>
                  <a:chExt cx="280416" cy="213360"/>
                </a:xfrm>
              </p:grpSpPr>
              <p:pic>
                <p:nvPicPr>
                  <p:cNvPr id="77084" name="Oval 208"/>
                  <p:cNvPicPr>
                    <a:picLocks noChangeArrowheads="1"/>
                  </p:cNvPicPr>
                  <p:nvPr/>
                </p:nvPicPr>
                <p:blipFill>
                  <a:blip r:embed="rId67" cstate="print"/>
                  <a:srcRect/>
                  <a:stretch>
                    <a:fillRect/>
                  </a:stretch>
                </p:blipFill>
                <p:spPr bwMode="auto">
                  <a:xfrm>
                    <a:off x="6230112" y="4840224"/>
                    <a:ext cx="280416" cy="2133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085" name="Text Box 3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61267" y="4868610"/>
                    <a:ext cx="64158" cy="583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44" name="Straight Connector 209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938057" y="5456846"/>
                  <a:ext cx="283227" cy="114364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42" name="Oval 210"/>
                <p:cNvGrpSpPr>
                  <a:grpSpLocks/>
                </p:cNvGrpSpPr>
                <p:nvPr/>
              </p:nvGrpSpPr>
              <p:grpSpPr bwMode="auto">
                <a:xfrm>
                  <a:off x="5832982" y="5942472"/>
                  <a:ext cx="901586" cy="804053"/>
                  <a:chOff x="6260592" y="5108448"/>
                  <a:chExt cx="298704" cy="256032"/>
                </a:xfrm>
              </p:grpSpPr>
              <p:pic>
                <p:nvPicPr>
                  <p:cNvPr id="77082" name="Oval 210"/>
                  <p:cNvPicPr>
                    <a:picLocks noChangeArrowheads="1"/>
                  </p:cNvPicPr>
                  <p:nvPr/>
                </p:nvPicPr>
                <p:blipFill>
                  <a:blip r:embed="rId68" cstate="print"/>
                  <a:srcRect/>
                  <a:stretch>
                    <a:fillRect/>
                  </a:stretch>
                </p:blipFill>
                <p:spPr bwMode="auto">
                  <a:xfrm>
                    <a:off x="6260592" y="5108448"/>
                    <a:ext cx="298704" cy="2560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083" name="Text Box 3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92581" y="5144515"/>
                    <a:ext cx="82336" cy="814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46" name="Straight Connector 211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035340" y="6039081"/>
                  <a:ext cx="241050" cy="4806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047" name="Straight Connector 212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456122" y="5246795"/>
                  <a:ext cx="247245" cy="49848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43" name="Oval 213"/>
                <p:cNvGrpSpPr>
                  <a:grpSpLocks/>
                </p:cNvGrpSpPr>
                <p:nvPr/>
              </p:nvGrpSpPr>
              <p:grpSpPr bwMode="auto">
                <a:xfrm>
                  <a:off x="6053779" y="5502157"/>
                  <a:ext cx="846387" cy="784909"/>
                  <a:chOff x="6333744" y="4968240"/>
                  <a:chExt cx="280416" cy="249936"/>
                </a:xfrm>
              </p:grpSpPr>
              <p:pic>
                <p:nvPicPr>
                  <p:cNvPr id="77080" name="Oval 213"/>
                  <p:cNvPicPr>
                    <a:picLocks noChangeArrowheads="1"/>
                  </p:cNvPicPr>
                  <p:nvPr/>
                </p:nvPicPr>
                <p:blipFill>
                  <a:blip r:embed="rId69" cstate="print"/>
                  <a:srcRect/>
                  <a:stretch>
                    <a:fillRect/>
                  </a:stretch>
                </p:blipFill>
                <p:spPr bwMode="auto">
                  <a:xfrm>
                    <a:off x="6333744" y="4968240"/>
                    <a:ext cx="280416" cy="24993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081" name="Text Box 3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65779" y="5002040"/>
                    <a:ext cx="67131" cy="7569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46" name="Oval 215"/>
                <p:cNvGrpSpPr>
                  <a:grpSpLocks/>
                </p:cNvGrpSpPr>
                <p:nvPr/>
              </p:nvGrpSpPr>
              <p:grpSpPr bwMode="auto">
                <a:xfrm>
                  <a:off x="6200976" y="5100131"/>
                  <a:ext cx="827987" cy="689188"/>
                  <a:chOff x="6382512" y="4840224"/>
                  <a:chExt cx="274320" cy="219456"/>
                </a:xfrm>
              </p:grpSpPr>
              <p:pic>
                <p:nvPicPr>
                  <p:cNvPr id="77078" name="Oval 215"/>
                  <p:cNvPicPr>
                    <a:picLocks noChangeArrowheads="1"/>
                  </p:cNvPicPr>
                  <p:nvPr/>
                </p:nvPicPr>
                <p:blipFill>
                  <a:blip r:embed="rId70" cstate="print"/>
                  <a:srcRect/>
                  <a:stretch>
                    <a:fillRect/>
                  </a:stretch>
                </p:blipFill>
                <p:spPr bwMode="auto">
                  <a:xfrm>
                    <a:off x="6382512" y="4840224"/>
                    <a:ext cx="274320" cy="21945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079" name="Text Box 3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11824" y="4868119"/>
                    <a:ext cx="58585" cy="6068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50" name="Straight Connector 216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6482064" y="5449856"/>
                  <a:ext cx="180769" cy="37663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47" name="Oval 217"/>
                <p:cNvGrpSpPr>
                  <a:grpSpLocks/>
                </p:cNvGrpSpPr>
                <p:nvPr/>
              </p:nvGrpSpPr>
              <p:grpSpPr bwMode="auto">
                <a:xfrm>
                  <a:off x="6384974" y="5904183"/>
                  <a:ext cx="901586" cy="804053"/>
                  <a:chOff x="6443472" y="5096256"/>
                  <a:chExt cx="298704" cy="256032"/>
                </a:xfrm>
              </p:grpSpPr>
              <p:pic>
                <p:nvPicPr>
                  <p:cNvPr id="77076" name="Oval 217"/>
                  <p:cNvPicPr>
                    <a:picLocks noChangeArrowheads="1"/>
                  </p:cNvPicPr>
                  <p:nvPr/>
                </p:nvPicPr>
                <p:blipFill>
                  <a:blip r:embed="rId71" cstate="print"/>
                  <a:srcRect/>
                  <a:stretch>
                    <a:fillRect/>
                  </a:stretch>
                </p:blipFill>
                <p:spPr bwMode="auto">
                  <a:xfrm>
                    <a:off x="6443472" y="5096256"/>
                    <a:ext cx="298704" cy="2560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077" name="Text Box 3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84065" y="5132449"/>
                    <a:ext cx="76286" cy="814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52" name="Straight Connector 218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558422" y="5942522"/>
                  <a:ext cx="299729" cy="10671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48" name="Oval 219"/>
                <p:cNvGrpSpPr>
                  <a:grpSpLocks/>
                </p:cNvGrpSpPr>
                <p:nvPr/>
              </p:nvGrpSpPr>
              <p:grpSpPr bwMode="auto">
                <a:xfrm>
                  <a:off x="6863366" y="5674454"/>
                  <a:ext cx="901586" cy="804053"/>
                  <a:chOff x="6601968" y="5023104"/>
                  <a:chExt cx="298704" cy="256032"/>
                </a:xfrm>
              </p:grpSpPr>
              <p:pic>
                <p:nvPicPr>
                  <p:cNvPr id="77074" name="Oval 219"/>
                  <p:cNvPicPr>
                    <a:picLocks noChangeArrowheads="1"/>
                  </p:cNvPicPr>
                  <p:nvPr/>
                </p:nvPicPr>
                <p:blipFill>
                  <a:blip r:embed="rId72" cstate="print"/>
                  <a:srcRect/>
                  <a:stretch>
                    <a:fillRect/>
                  </a:stretch>
                </p:blipFill>
                <p:spPr bwMode="auto">
                  <a:xfrm>
                    <a:off x="6601968" y="5023104"/>
                    <a:ext cx="298704" cy="2560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075" name="Text Box 3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38928" y="5060337"/>
                    <a:ext cx="76286" cy="814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54" name="Straight Connector 220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899947" y="5246466"/>
                  <a:ext cx="360102" cy="623774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055" name="Straight Connector 221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970742" y="4881886"/>
                  <a:ext cx="109386" cy="237948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49" name="Oval 222"/>
                <p:cNvGrpSpPr>
                  <a:grpSpLocks/>
                </p:cNvGrpSpPr>
                <p:nvPr/>
              </p:nvGrpSpPr>
              <p:grpSpPr bwMode="auto">
                <a:xfrm>
                  <a:off x="5372989" y="4966122"/>
                  <a:ext cx="791188" cy="670044"/>
                  <a:chOff x="6108192" y="4797552"/>
                  <a:chExt cx="262128" cy="213360"/>
                </a:xfrm>
              </p:grpSpPr>
              <p:pic>
                <p:nvPicPr>
                  <p:cNvPr id="77072" name="Oval 222"/>
                  <p:cNvPicPr>
                    <a:picLocks noChangeArrowheads="1"/>
                  </p:cNvPicPr>
                  <p:nvPr/>
                </p:nvPicPr>
                <p:blipFill>
                  <a:blip r:embed="rId73" cstate="print"/>
                  <a:srcRect/>
                  <a:stretch>
                    <a:fillRect/>
                  </a:stretch>
                </p:blipFill>
                <p:spPr bwMode="auto">
                  <a:xfrm>
                    <a:off x="6108192" y="4797552"/>
                    <a:ext cx="262128" cy="2133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073" name="Text Box 3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33079" y="4826029"/>
                    <a:ext cx="51857" cy="5580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grpSp>
              <p:nvGrpSpPr>
                <p:cNvPr id="50" name="Oval 223"/>
                <p:cNvGrpSpPr>
                  <a:grpSpLocks/>
                </p:cNvGrpSpPr>
                <p:nvPr/>
              </p:nvGrpSpPr>
              <p:grpSpPr bwMode="auto">
                <a:xfrm>
                  <a:off x="5759383" y="4678960"/>
                  <a:ext cx="791188" cy="670044"/>
                  <a:chOff x="6236208" y="4706112"/>
                  <a:chExt cx="262128" cy="213360"/>
                </a:xfrm>
              </p:grpSpPr>
              <p:pic>
                <p:nvPicPr>
                  <p:cNvPr id="77070" name="Oval 223"/>
                  <p:cNvPicPr>
                    <a:picLocks noChangeArrowheads="1"/>
                  </p:cNvPicPr>
                  <p:nvPr/>
                </p:nvPicPr>
                <p:blipFill>
                  <a:blip r:embed="rId74" cstate="print"/>
                  <a:srcRect/>
                  <a:stretch>
                    <a:fillRect/>
                  </a:stretch>
                </p:blipFill>
                <p:spPr bwMode="auto">
                  <a:xfrm>
                    <a:off x="6236208" y="4706112"/>
                    <a:ext cx="262128" cy="2133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071" name="Text Box 3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63771" y="4735390"/>
                    <a:ext cx="51857" cy="5580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58" name="Straight Connector 224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5331891" y="5143182"/>
                  <a:ext cx="385633" cy="37452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51" name="Oval 225"/>
                <p:cNvGrpSpPr>
                  <a:grpSpLocks/>
                </p:cNvGrpSpPr>
                <p:nvPr/>
              </p:nvGrpSpPr>
              <p:grpSpPr bwMode="auto">
                <a:xfrm>
                  <a:off x="6936965" y="5214995"/>
                  <a:ext cx="791188" cy="670044"/>
                  <a:chOff x="6626352" y="4876800"/>
                  <a:chExt cx="262128" cy="213360"/>
                </a:xfrm>
              </p:grpSpPr>
              <p:pic>
                <p:nvPicPr>
                  <p:cNvPr id="77068" name="Oval 225"/>
                  <p:cNvPicPr>
                    <a:picLocks noChangeArrowheads="1"/>
                  </p:cNvPicPr>
                  <p:nvPr/>
                </p:nvPicPr>
                <p:blipFill>
                  <a:blip r:embed="rId75" cstate="print"/>
                  <a:srcRect/>
                  <a:stretch>
                    <a:fillRect/>
                  </a:stretch>
                </p:blipFill>
                <p:spPr bwMode="auto">
                  <a:xfrm>
                    <a:off x="6626352" y="4876800"/>
                    <a:ext cx="262128" cy="2133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7069" name="Text Box 3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52305" y="4904716"/>
                    <a:ext cx="51857" cy="5580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  <a:ea typeface="MS PGothic" pitchFamily="34" charset="-128"/>
                    </a:endParaRPr>
                  </a:p>
                </p:txBody>
              </p:sp>
            </p:grpSp>
            <p:cxnSp>
              <p:nvCxnSpPr>
                <p:cNvPr id="77060" name="Straight Connector 226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688063" y="4559033"/>
                  <a:ext cx="320199" cy="1094465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061" name="Straight Connector 227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6143734" y="5061402"/>
                  <a:ext cx="168881" cy="11007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062" name="Straight Connector 229"/>
                <p:cNvCxnSpPr>
                  <a:cxnSpLocks noChangeShapeType="1"/>
                </p:cNvCxnSpPr>
                <p:nvPr/>
              </p:nvCxnSpPr>
              <p:spPr bwMode="auto">
                <a:xfrm flipV="1">
                  <a:off x="5945093" y="5280846"/>
                  <a:ext cx="151654" cy="240570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063" name="Straight Connector 231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5694839" y="5823728"/>
                  <a:ext cx="173009" cy="116587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064" name="Straight Connector 232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6531356" y="6145744"/>
                  <a:ext cx="230289" cy="3789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92" name="Straight Connector 233"/>
                <p:cNvCxnSpPr/>
                <p:nvPr/>
              </p:nvCxnSpPr>
              <p:spPr>
                <a:xfrm rot="10800000">
                  <a:off x="4823491" y="5823220"/>
                  <a:ext cx="234787" cy="4987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066" name="Straight Connector 234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4555706" y="5584431"/>
                  <a:ext cx="103419" cy="17039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7067" name="Straight Connector 235"/>
                <p:cNvCxnSpPr>
                  <a:cxnSpLocks noChangeShapeType="1"/>
                </p:cNvCxnSpPr>
                <p:nvPr/>
              </p:nvCxnSpPr>
              <p:spPr bwMode="auto">
                <a:xfrm flipV="1">
                  <a:off x="5518731" y="5143183"/>
                  <a:ext cx="198792" cy="4233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52" name="Flowchart: Magnetic Disk 70"/>
              <p:cNvGrpSpPr>
                <a:grpSpLocks/>
              </p:cNvGrpSpPr>
              <p:nvPr/>
            </p:nvGrpSpPr>
            <p:grpSpPr bwMode="auto">
              <a:xfrm>
                <a:off x="3538" y="2090"/>
                <a:ext cx="603" cy="535"/>
                <a:chOff x="5779008" y="4834128"/>
                <a:chExt cx="676656" cy="597408"/>
              </a:xfrm>
            </p:grpSpPr>
            <p:pic>
              <p:nvPicPr>
                <p:cNvPr id="76999" name="Flowchart: Magnetic Disk 70"/>
                <p:cNvPicPr>
                  <a:picLocks noChangeArrowheads="1"/>
                </p:cNvPicPr>
                <p:nvPr/>
              </p:nvPicPr>
              <p:blipFill>
                <a:blip r:embed="rId76" cstate="print"/>
                <a:srcRect/>
                <a:stretch>
                  <a:fillRect/>
                </a:stretch>
              </p:blipFill>
              <p:spPr bwMode="auto">
                <a:xfrm>
                  <a:off x="5779008" y="4834128"/>
                  <a:ext cx="676656" cy="59740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7000" name="Text Box 349"/>
                <p:cNvSpPr txBox="1">
                  <a:spLocks noChangeArrowheads="1"/>
                </p:cNvSpPr>
                <p:nvPr/>
              </p:nvSpPr>
              <p:spPr bwMode="auto">
                <a:xfrm>
                  <a:off x="5848542" y="5035640"/>
                  <a:ext cx="544570" cy="2362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en-US" sz="800">
                      <a:solidFill>
                        <a:srgbClr val="FFFFFF"/>
                      </a:solidFill>
                      <a:ea typeface="MS PGothic" pitchFamily="34" charset="-128"/>
                    </a:rPr>
                    <a:t>Geo-KB</a:t>
                  </a:r>
                </a:p>
              </p:txBody>
            </p:sp>
          </p:grpSp>
        </p:grpSp>
        <p:grpSp>
          <p:nvGrpSpPr>
            <p:cNvPr id="53" name="Group 233"/>
            <p:cNvGrpSpPr>
              <a:grpSpLocks/>
            </p:cNvGrpSpPr>
            <p:nvPr/>
          </p:nvGrpSpPr>
          <p:grpSpPr bwMode="auto">
            <a:xfrm>
              <a:off x="3667" y="1943"/>
              <a:ext cx="650" cy="444"/>
              <a:chOff x="3556" y="1980"/>
              <a:chExt cx="919" cy="631"/>
            </a:xfrm>
          </p:grpSpPr>
          <p:grpSp>
            <p:nvGrpSpPr>
              <p:cNvPr id="54" name="Group 162"/>
              <p:cNvGrpSpPr>
                <a:grpSpLocks/>
              </p:cNvGrpSpPr>
              <p:nvPr/>
            </p:nvGrpSpPr>
            <p:grpSpPr bwMode="auto">
              <a:xfrm>
                <a:off x="3556" y="1980"/>
                <a:ext cx="919" cy="511"/>
                <a:chOff x="4440163" y="4696509"/>
                <a:chExt cx="3114536" cy="1792581"/>
              </a:xfrm>
            </p:grpSpPr>
            <p:cxnSp>
              <p:nvCxnSpPr>
                <p:cNvPr id="76866" name="Straight Connector 166"/>
                <p:cNvCxnSpPr>
                  <a:cxnSpLocks noChangeShapeType="1"/>
                </p:cNvCxnSpPr>
                <p:nvPr/>
              </p:nvCxnSpPr>
              <p:spPr bwMode="auto">
                <a:xfrm flipV="1">
                  <a:off x="5841734" y="5346326"/>
                  <a:ext cx="685967" cy="268447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55" name="Oval 167"/>
                <p:cNvGrpSpPr>
                  <a:grpSpLocks/>
                </p:cNvGrpSpPr>
                <p:nvPr/>
              </p:nvGrpSpPr>
              <p:grpSpPr bwMode="auto">
                <a:xfrm>
                  <a:off x="4216078" y="5435075"/>
                  <a:ext cx="533038" cy="427743"/>
                  <a:chOff x="5041392" y="1810512"/>
                  <a:chExt cx="268224" cy="201168"/>
                </a:xfrm>
              </p:grpSpPr>
              <p:pic>
                <p:nvPicPr>
                  <p:cNvPr id="76995" name="Oval 167"/>
                  <p:cNvPicPr>
                    <a:picLocks noChangeArrowheads="1"/>
                  </p:cNvPicPr>
                  <p:nvPr/>
                </p:nvPicPr>
                <p:blipFill>
                  <a:blip r:embed="rId77" cstate="print"/>
                  <a:srcRect/>
                  <a:stretch>
                    <a:fillRect/>
                  </a:stretch>
                </p:blipFill>
                <p:spPr bwMode="auto">
                  <a:xfrm>
                    <a:off x="5041392" y="1810512"/>
                    <a:ext cx="268224" cy="20116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96" name="Text 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66244" y="1840980"/>
                    <a:ext cx="58393" cy="4599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6" name="Oval 168"/>
                <p:cNvGrpSpPr>
                  <a:grpSpLocks/>
                </p:cNvGrpSpPr>
                <p:nvPr/>
              </p:nvGrpSpPr>
              <p:grpSpPr bwMode="auto">
                <a:xfrm>
                  <a:off x="4337224" y="5681351"/>
                  <a:ext cx="617840" cy="492553"/>
                  <a:chOff x="5102352" y="1926336"/>
                  <a:chExt cx="310896" cy="231648"/>
                </a:xfrm>
              </p:grpSpPr>
              <p:pic>
                <p:nvPicPr>
                  <p:cNvPr id="76993" name="Oval 168"/>
                  <p:cNvPicPr>
                    <a:picLocks noChangeArrowheads="1"/>
                  </p:cNvPicPr>
                  <p:nvPr/>
                </p:nvPicPr>
                <p:blipFill>
                  <a:blip r:embed="rId78" cstate="print"/>
                  <a:srcRect/>
                  <a:stretch>
                    <a:fillRect/>
                  </a:stretch>
                </p:blipFill>
                <p:spPr bwMode="auto">
                  <a:xfrm>
                    <a:off x="5102352" y="1926336"/>
                    <a:ext cx="310896" cy="2316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94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34827" y="1959046"/>
                    <a:ext cx="92713" cy="6713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7" name="Oval 169"/>
                <p:cNvGrpSpPr>
                  <a:grpSpLocks/>
                </p:cNvGrpSpPr>
                <p:nvPr/>
              </p:nvGrpSpPr>
              <p:grpSpPr bwMode="auto">
                <a:xfrm>
                  <a:off x="5270040" y="5590618"/>
                  <a:ext cx="593611" cy="466629"/>
                  <a:chOff x="5571744" y="1883664"/>
                  <a:chExt cx="298704" cy="219456"/>
                </a:xfrm>
              </p:grpSpPr>
              <p:pic>
                <p:nvPicPr>
                  <p:cNvPr id="76991" name="Oval 169"/>
                  <p:cNvPicPr>
                    <a:picLocks noChangeArrowheads="1"/>
                  </p:cNvPicPr>
                  <p:nvPr/>
                </p:nvPicPr>
                <p:blipFill>
                  <a:blip r:embed="rId79" cstate="print"/>
                  <a:srcRect/>
                  <a:stretch>
                    <a:fillRect/>
                  </a:stretch>
                </p:blipFill>
                <p:spPr bwMode="auto">
                  <a:xfrm>
                    <a:off x="5571744" y="1883664"/>
                    <a:ext cx="298704" cy="21945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92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02382" y="1912906"/>
                    <a:ext cx="81587" cy="623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8" name="Oval 170"/>
                <p:cNvGrpSpPr>
                  <a:grpSpLocks/>
                </p:cNvGrpSpPr>
                <p:nvPr/>
              </p:nvGrpSpPr>
              <p:grpSpPr bwMode="auto">
                <a:xfrm>
                  <a:off x="4664315" y="5292494"/>
                  <a:ext cx="569382" cy="453667"/>
                  <a:chOff x="5266944" y="1743456"/>
                  <a:chExt cx="286512" cy="213360"/>
                </a:xfrm>
              </p:grpSpPr>
              <p:pic>
                <p:nvPicPr>
                  <p:cNvPr id="76989" name="Oval 170"/>
                  <p:cNvPicPr>
                    <a:picLocks noChangeArrowheads="1"/>
                  </p:cNvPicPr>
                  <p:nvPr/>
                </p:nvPicPr>
                <p:blipFill>
                  <a:blip r:embed="rId80" cstate="print"/>
                  <a:srcRect/>
                  <a:stretch>
                    <a:fillRect/>
                  </a:stretch>
                </p:blipFill>
                <p:spPr bwMode="auto">
                  <a:xfrm>
                    <a:off x="5266944" y="1743456"/>
                    <a:ext cx="286512" cy="2133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90" name="Text Box 1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94860" y="1774113"/>
                    <a:ext cx="72656" cy="557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871" name="Straight Connector 171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4683000" y="5485818"/>
                  <a:ext cx="245135" cy="225909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61" name="Oval 172"/>
                <p:cNvGrpSpPr>
                  <a:grpSpLocks/>
                </p:cNvGrpSpPr>
                <p:nvPr/>
              </p:nvGrpSpPr>
              <p:grpSpPr bwMode="auto">
                <a:xfrm>
                  <a:off x="4627972" y="6044285"/>
                  <a:ext cx="629954" cy="505515"/>
                  <a:chOff x="5248656" y="2097024"/>
                  <a:chExt cx="316992" cy="237744"/>
                </a:xfrm>
              </p:grpSpPr>
              <p:pic>
                <p:nvPicPr>
                  <p:cNvPr id="76987" name="Oval 172"/>
                  <p:cNvPicPr>
                    <a:picLocks noChangeArrowheads="1"/>
                  </p:cNvPicPr>
                  <p:nvPr/>
                </p:nvPicPr>
                <p:blipFill>
                  <a:blip r:embed="rId81" cstate="print"/>
                  <a:srcRect/>
                  <a:stretch>
                    <a:fillRect/>
                  </a:stretch>
                </p:blipFill>
                <p:spPr bwMode="auto">
                  <a:xfrm>
                    <a:off x="5248656" y="2097024"/>
                    <a:ext cx="316992" cy="2377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88" name="Text Box 1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82996" y="2132068"/>
                    <a:ext cx="92713" cy="6713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873" name="Straight Connector 173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4672499" y="6005888"/>
                  <a:ext cx="296522" cy="72049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6874" name="Straight Connector 174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5207987" y="5331126"/>
                  <a:ext cx="176591" cy="46674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63" name="Oval 175"/>
                <p:cNvGrpSpPr>
                  <a:grpSpLocks/>
                </p:cNvGrpSpPr>
                <p:nvPr/>
              </p:nvGrpSpPr>
              <p:grpSpPr bwMode="auto">
                <a:xfrm>
                  <a:off x="4833918" y="5694313"/>
                  <a:ext cx="593611" cy="479591"/>
                  <a:chOff x="5352288" y="1932432"/>
                  <a:chExt cx="298704" cy="225552"/>
                </a:xfrm>
              </p:grpSpPr>
              <p:pic>
                <p:nvPicPr>
                  <p:cNvPr id="76985" name="Oval 175"/>
                  <p:cNvPicPr>
                    <a:picLocks noChangeArrowheads="1"/>
                  </p:cNvPicPr>
                  <p:nvPr/>
                </p:nvPicPr>
                <p:blipFill>
                  <a:blip r:embed="rId82" cstate="print"/>
                  <a:srcRect/>
                  <a:stretch>
                    <a:fillRect/>
                  </a:stretch>
                </p:blipFill>
                <p:spPr bwMode="auto">
                  <a:xfrm>
                    <a:off x="5352288" y="1932432"/>
                    <a:ext cx="298704" cy="2255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86" name="Text Box 1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82786" y="1963840"/>
                    <a:ext cx="81587" cy="623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653824" name="Oval 176"/>
                <p:cNvGrpSpPr>
                  <a:grpSpLocks/>
                </p:cNvGrpSpPr>
                <p:nvPr/>
              </p:nvGrpSpPr>
              <p:grpSpPr bwMode="auto">
                <a:xfrm>
                  <a:off x="5778849" y="5499884"/>
                  <a:ext cx="593611" cy="466629"/>
                  <a:chOff x="5827776" y="1840992"/>
                  <a:chExt cx="298704" cy="219456"/>
                </a:xfrm>
              </p:grpSpPr>
              <p:pic>
                <p:nvPicPr>
                  <p:cNvPr id="76983" name="Oval 176"/>
                  <p:cNvPicPr>
                    <a:picLocks noChangeArrowheads="1"/>
                  </p:cNvPicPr>
                  <p:nvPr/>
                </p:nvPicPr>
                <p:blipFill>
                  <a:blip r:embed="rId79" cstate="print"/>
                  <a:srcRect/>
                  <a:stretch>
                    <a:fillRect/>
                  </a:stretch>
                </p:blipFill>
                <p:spPr bwMode="auto">
                  <a:xfrm>
                    <a:off x="5827776" y="1840992"/>
                    <a:ext cx="298704" cy="21945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84" name="Text Box 1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957286" y="1869172"/>
                    <a:ext cx="81587" cy="623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653825" name="Oval 177"/>
                <p:cNvGrpSpPr>
                  <a:grpSpLocks/>
                </p:cNvGrpSpPr>
                <p:nvPr/>
              </p:nvGrpSpPr>
              <p:grpSpPr bwMode="auto">
                <a:xfrm>
                  <a:off x="5088323" y="5072141"/>
                  <a:ext cx="569382" cy="427743"/>
                  <a:chOff x="5480304" y="1639824"/>
                  <a:chExt cx="286512" cy="201168"/>
                </a:xfrm>
              </p:grpSpPr>
              <p:pic>
                <p:nvPicPr>
                  <p:cNvPr id="76981" name="Oval 177"/>
                  <p:cNvPicPr>
                    <a:picLocks noChangeArrowheads="1"/>
                  </p:cNvPicPr>
                  <p:nvPr/>
                </p:nvPicPr>
                <p:blipFill>
                  <a:blip r:embed="rId83" cstate="print"/>
                  <a:srcRect/>
                  <a:stretch>
                    <a:fillRect/>
                  </a:stretch>
                </p:blipFill>
                <p:spPr bwMode="auto">
                  <a:xfrm>
                    <a:off x="5480304" y="1639824"/>
                    <a:ext cx="286512" cy="20116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82" name="Text Box 1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609680" y="1669111"/>
                    <a:ext cx="72242" cy="4806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878" name="Straight Connector 178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011374" y="5399565"/>
                  <a:ext cx="497007" cy="171108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26" name="Oval 179"/>
                <p:cNvGrpSpPr>
                  <a:grpSpLocks/>
                </p:cNvGrpSpPr>
                <p:nvPr/>
              </p:nvGrpSpPr>
              <p:grpSpPr bwMode="auto">
                <a:xfrm>
                  <a:off x="5173124" y="5927628"/>
                  <a:ext cx="617840" cy="492553"/>
                  <a:chOff x="5522976" y="2042160"/>
                  <a:chExt cx="310896" cy="231648"/>
                </a:xfrm>
              </p:grpSpPr>
              <p:pic>
                <p:nvPicPr>
                  <p:cNvPr id="76979" name="Oval 179"/>
                  <p:cNvPicPr>
                    <a:picLocks noChangeArrowheads="1"/>
                  </p:cNvPicPr>
                  <p:nvPr/>
                </p:nvPicPr>
                <p:blipFill>
                  <a:blip r:embed="rId78" cstate="print"/>
                  <a:srcRect/>
                  <a:stretch>
                    <a:fillRect/>
                  </a:stretch>
                </p:blipFill>
                <p:spPr bwMode="auto">
                  <a:xfrm>
                    <a:off x="5522976" y="2042160"/>
                    <a:ext cx="310896" cy="2316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80" name="Text Box 1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655760" y="2073479"/>
                    <a:ext cx="92713" cy="6713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880" name="Straight Connector 180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5241196" y="5907946"/>
                  <a:ext cx="171846" cy="14345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6881" name="Straight Connector 181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5601016" y="5124596"/>
                  <a:ext cx="323188" cy="54722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27" name="Oval 182"/>
                <p:cNvGrpSpPr>
                  <a:grpSpLocks/>
                </p:cNvGrpSpPr>
                <p:nvPr/>
              </p:nvGrpSpPr>
              <p:grpSpPr bwMode="auto">
                <a:xfrm>
                  <a:off x="5403300" y="5486923"/>
                  <a:ext cx="581496" cy="466629"/>
                  <a:chOff x="5638800" y="1834896"/>
                  <a:chExt cx="292608" cy="219456"/>
                </a:xfrm>
              </p:grpSpPr>
              <p:pic>
                <p:nvPicPr>
                  <p:cNvPr id="76977" name="Oval 182"/>
                  <p:cNvPicPr>
                    <a:picLocks noChangeArrowheads="1"/>
                  </p:cNvPicPr>
                  <p:nvPr/>
                </p:nvPicPr>
                <p:blipFill>
                  <a:blip r:embed="rId84" cstate="print"/>
                  <a:srcRect/>
                  <a:stretch>
                    <a:fillRect/>
                  </a:stretch>
                </p:blipFill>
                <p:spPr bwMode="auto">
                  <a:xfrm>
                    <a:off x="5638800" y="1834896"/>
                    <a:ext cx="292608" cy="21945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78" name="Text Box 1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68173" y="1863830"/>
                    <a:ext cx="75591" cy="623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653829" name="Oval 183"/>
                <p:cNvGrpSpPr>
                  <a:grpSpLocks/>
                </p:cNvGrpSpPr>
                <p:nvPr/>
              </p:nvGrpSpPr>
              <p:grpSpPr bwMode="auto">
                <a:xfrm>
                  <a:off x="5548674" y="5072141"/>
                  <a:ext cx="557267" cy="427743"/>
                  <a:chOff x="5711952" y="1639824"/>
                  <a:chExt cx="280416" cy="201168"/>
                </a:xfrm>
              </p:grpSpPr>
              <p:pic>
                <p:nvPicPr>
                  <p:cNvPr id="76975" name="Oval 183"/>
                  <p:cNvPicPr>
                    <a:picLocks noChangeArrowheads="1"/>
                  </p:cNvPicPr>
                  <p:nvPr/>
                </p:nvPicPr>
                <p:blipFill>
                  <a:blip r:embed="rId85" cstate="print"/>
                  <a:srcRect/>
                  <a:stretch>
                    <a:fillRect/>
                  </a:stretch>
                </p:blipFill>
                <p:spPr bwMode="auto">
                  <a:xfrm>
                    <a:off x="5711952" y="1639824"/>
                    <a:ext cx="280416" cy="20116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76" name="Text Box 1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38801" y="1668064"/>
                    <a:ext cx="65968" cy="5001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884" name="Straight Connector 184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626918" y="5347132"/>
                  <a:ext cx="282434" cy="65245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30" name="Oval 185"/>
                <p:cNvGrpSpPr>
                  <a:grpSpLocks/>
                </p:cNvGrpSpPr>
                <p:nvPr/>
              </p:nvGrpSpPr>
              <p:grpSpPr bwMode="auto">
                <a:xfrm>
                  <a:off x="5754620" y="5888742"/>
                  <a:ext cx="605725" cy="492553"/>
                  <a:chOff x="5815584" y="2023872"/>
                  <a:chExt cx="304800" cy="231648"/>
                </a:xfrm>
              </p:grpSpPr>
              <p:pic>
                <p:nvPicPr>
                  <p:cNvPr id="76973" name="Oval 185"/>
                  <p:cNvPicPr>
                    <a:picLocks noChangeArrowheads="1"/>
                  </p:cNvPicPr>
                  <p:nvPr/>
                </p:nvPicPr>
                <p:blipFill>
                  <a:blip r:embed="rId86" cstate="print"/>
                  <a:srcRect/>
                  <a:stretch>
                    <a:fillRect/>
                  </a:stretch>
                </p:blipFill>
                <p:spPr bwMode="auto">
                  <a:xfrm>
                    <a:off x="5815584" y="2023872"/>
                    <a:ext cx="304800" cy="23164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74" name="Text Box 1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947084" y="2055659"/>
                    <a:ext cx="85899" cy="6713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886" name="Straight Connector 186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5722305" y="5769416"/>
                  <a:ext cx="346606" cy="169973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31" name="Oval 187"/>
                <p:cNvGrpSpPr>
                  <a:grpSpLocks/>
                </p:cNvGrpSpPr>
                <p:nvPr/>
              </p:nvGrpSpPr>
              <p:grpSpPr bwMode="auto">
                <a:xfrm>
                  <a:off x="6214971" y="5655428"/>
                  <a:ext cx="617840" cy="505515"/>
                  <a:chOff x="6047232" y="1914144"/>
                  <a:chExt cx="310896" cy="237744"/>
                </a:xfrm>
              </p:grpSpPr>
              <p:pic>
                <p:nvPicPr>
                  <p:cNvPr id="76971" name="Oval 187"/>
                  <p:cNvPicPr>
                    <a:picLocks noChangeArrowheads="1"/>
                  </p:cNvPicPr>
                  <p:nvPr/>
                </p:nvPicPr>
                <p:blipFill>
                  <a:blip r:embed="rId87" cstate="print"/>
                  <a:srcRect/>
                  <a:stretch>
                    <a:fillRect/>
                  </a:stretch>
                </p:blipFill>
                <p:spPr bwMode="auto">
                  <a:xfrm>
                    <a:off x="6047232" y="1914144"/>
                    <a:ext cx="310896" cy="2377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72" name="Text Box 1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82292" y="1949153"/>
                    <a:ext cx="85899" cy="6713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888" name="Straight Connector 188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019409" y="5150984"/>
                  <a:ext cx="461767" cy="63687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6889" name="Straight Connector 189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122341" y="4768777"/>
                  <a:ext cx="186842" cy="278427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32" name="Oval 190"/>
                <p:cNvGrpSpPr>
                  <a:grpSpLocks/>
                </p:cNvGrpSpPr>
                <p:nvPr/>
              </p:nvGrpSpPr>
              <p:grpSpPr bwMode="auto">
                <a:xfrm>
                  <a:off x="4712773" y="4942522"/>
                  <a:ext cx="533038" cy="414781"/>
                  <a:chOff x="5291328" y="1578864"/>
                  <a:chExt cx="268224" cy="195072"/>
                </a:xfrm>
              </p:grpSpPr>
              <p:pic>
                <p:nvPicPr>
                  <p:cNvPr id="76969" name="Oval 190"/>
                  <p:cNvPicPr>
                    <a:picLocks noChangeArrowheads="1"/>
                  </p:cNvPicPr>
                  <p:nvPr/>
                </p:nvPicPr>
                <p:blipFill>
                  <a:blip r:embed="rId88" cstate="print"/>
                  <a:srcRect/>
                  <a:stretch>
                    <a:fillRect/>
                  </a:stretch>
                </p:blipFill>
                <p:spPr bwMode="auto">
                  <a:xfrm>
                    <a:off x="5291328" y="1578864"/>
                    <a:ext cx="268224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70" name="Text Box 1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15987" y="1606559"/>
                    <a:ext cx="58393" cy="4599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653833" name="Oval 191"/>
                <p:cNvGrpSpPr>
                  <a:grpSpLocks/>
                </p:cNvGrpSpPr>
                <p:nvPr/>
              </p:nvGrpSpPr>
              <p:grpSpPr bwMode="auto">
                <a:xfrm>
                  <a:off x="5112552" y="4657360"/>
                  <a:ext cx="520924" cy="414781"/>
                  <a:chOff x="5492496" y="1444752"/>
                  <a:chExt cx="262128" cy="195072"/>
                </a:xfrm>
              </p:grpSpPr>
              <p:pic>
                <p:nvPicPr>
                  <p:cNvPr id="76967" name="Oval 191"/>
                  <p:cNvPicPr>
                    <a:picLocks noChangeArrowheads="1"/>
                  </p:cNvPicPr>
                  <p:nvPr/>
                </p:nvPicPr>
                <p:blipFill>
                  <a:blip r:embed="rId89" cstate="print"/>
                  <a:srcRect/>
                  <a:stretch>
                    <a:fillRect/>
                  </a:stretch>
                </p:blipFill>
                <p:spPr bwMode="auto">
                  <a:xfrm>
                    <a:off x="5492496" y="1444752"/>
                    <a:ext cx="262128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68" name="Text Box 1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614483" y="1472690"/>
                    <a:ext cx="58393" cy="4599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892" name="Straight Connector 192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4522218" y="5050312"/>
                  <a:ext cx="414257" cy="42929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34" name="Oval 193"/>
                <p:cNvGrpSpPr>
                  <a:grpSpLocks/>
                </p:cNvGrpSpPr>
                <p:nvPr/>
              </p:nvGrpSpPr>
              <p:grpSpPr bwMode="auto">
                <a:xfrm>
                  <a:off x="6275544" y="5188798"/>
                  <a:ext cx="533038" cy="414781"/>
                  <a:chOff x="6077712" y="1694688"/>
                  <a:chExt cx="268224" cy="195072"/>
                </a:xfrm>
              </p:grpSpPr>
              <p:pic>
                <p:nvPicPr>
                  <p:cNvPr id="76965" name="Oval 193"/>
                  <p:cNvPicPr>
                    <a:picLocks noChangeArrowheads="1"/>
                  </p:cNvPicPr>
                  <p:nvPr/>
                </p:nvPicPr>
                <p:blipFill>
                  <a:blip r:embed="rId88" cstate="print"/>
                  <a:srcRect/>
                  <a:stretch>
                    <a:fillRect/>
                  </a:stretch>
                </p:blipFill>
                <p:spPr bwMode="auto">
                  <a:xfrm>
                    <a:off x="6077712" y="1694688"/>
                    <a:ext cx="268224" cy="19507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66" name="Text Box 1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04597" y="1722776"/>
                    <a:ext cx="58393" cy="4599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894" name="Straight Connector 194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5821522" y="4464065"/>
                  <a:ext cx="413697" cy="1114704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6895" name="Straight Connector 195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5275895" y="4971927"/>
                  <a:ext cx="278422" cy="4217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6896" name="Straight Connector 196"/>
                <p:cNvCxnSpPr>
                  <a:cxnSpLocks noChangeShapeType="1"/>
                </p:cNvCxnSpPr>
                <p:nvPr/>
              </p:nvCxnSpPr>
              <p:spPr bwMode="auto">
                <a:xfrm flipV="1">
                  <a:off x="5092812" y="5185514"/>
                  <a:ext cx="222885" cy="231428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6897" name="Straight Connector 197"/>
                <p:cNvCxnSpPr>
                  <a:cxnSpLocks noChangeShapeType="1"/>
                </p:cNvCxnSpPr>
                <p:nvPr/>
              </p:nvCxnSpPr>
              <p:spPr bwMode="auto">
                <a:xfrm flipV="1">
                  <a:off x="6696893" y="5477924"/>
                  <a:ext cx="620241" cy="24923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35" name="Oval 198"/>
                <p:cNvGrpSpPr>
                  <a:grpSpLocks/>
                </p:cNvGrpSpPr>
                <p:nvPr/>
              </p:nvGrpSpPr>
              <p:grpSpPr bwMode="auto">
                <a:xfrm>
                  <a:off x="4979292" y="5473961"/>
                  <a:ext cx="593611" cy="557363"/>
                  <a:chOff x="5425440" y="1828800"/>
                  <a:chExt cx="298704" cy="262128"/>
                </a:xfrm>
              </p:grpSpPr>
              <p:pic>
                <p:nvPicPr>
                  <p:cNvPr id="76963" name="Oval 198"/>
                  <p:cNvPicPr>
                    <a:picLocks noChangeArrowheads="1"/>
                  </p:cNvPicPr>
                  <p:nvPr/>
                </p:nvPicPr>
                <p:blipFill>
                  <a:blip r:embed="rId90" cstate="print"/>
                  <a:srcRect/>
                  <a:stretch>
                    <a:fillRect/>
                  </a:stretch>
                </p:blipFill>
                <p:spPr bwMode="auto">
                  <a:xfrm>
                    <a:off x="5425440" y="1828800"/>
                    <a:ext cx="298704" cy="26212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64" name="Text Box 1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63486" y="1866444"/>
                    <a:ext cx="78762" cy="82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653836" name="Oval 199"/>
                <p:cNvGrpSpPr>
                  <a:grpSpLocks/>
                </p:cNvGrpSpPr>
                <p:nvPr/>
              </p:nvGrpSpPr>
              <p:grpSpPr bwMode="auto">
                <a:xfrm>
                  <a:off x="5088323" y="5720237"/>
                  <a:ext cx="726870" cy="686982"/>
                  <a:chOff x="5480304" y="1944624"/>
                  <a:chExt cx="365760" cy="323088"/>
                </a:xfrm>
              </p:grpSpPr>
              <p:pic>
                <p:nvPicPr>
                  <p:cNvPr id="76961" name="Oval 199"/>
                  <p:cNvPicPr>
                    <a:picLocks noChangeArrowheads="1"/>
                  </p:cNvPicPr>
                  <p:nvPr/>
                </p:nvPicPr>
                <p:blipFill>
                  <a:blip r:embed="rId91" cstate="print"/>
                  <a:srcRect/>
                  <a:stretch>
                    <a:fillRect/>
                  </a:stretch>
                </p:blipFill>
                <p:spPr bwMode="auto">
                  <a:xfrm>
                    <a:off x="5480304" y="1944624"/>
                    <a:ext cx="365760" cy="3230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62" name="Text Box 1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634548" y="1987977"/>
                    <a:ext cx="125054" cy="12030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653837" name="Oval 200"/>
                <p:cNvGrpSpPr>
                  <a:grpSpLocks/>
                </p:cNvGrpSpPr>
                <p:nvPr/>
              </p:nvGrpSpPr>
              <p:grpSpPr bwMode="auto">
                <a:xfrm>
                  <a:off x="6033254" y="5629504"/>
                  <a:ext cx="678412" cy="648096"/>
                  <a:chOff x="5955792" y="1901952"/>
                  <a:chExt cx="341376" cy="304800"/>
                </a:xfrm>
              </p:grpSpPr>
              <p:pic>
                <p:nvPicPr>
                  <p:cNvPr id="76959" name="Oval 200"/>
                  <p:cNvPicPr>
                    <a:picLocks noChangeArrowheads="1"/>
                  </p:cNvPicPr>
                  <p:nvPr/>
                </p:nvPicPr>
                <p:blipFill>
                  <a:blip r:embed="rId92" cstate="print"/>
                  <a:srcRect/>
                  <a:stretch>
                    <a:fillRect/>
                  </a:stretch>
                </p:blipFill>
                <p:spPr bwMode="auto">
                  <a:xfrm>
                    <a:off x="5955792" y="1901952"/>
                    <a:ext cx="341376" cy="3048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60" name="Text Box 1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01299" y="1941057"/>
                    <a:ext cx="110048" cy="11179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653838" name="Oval 201"/>
                <p:cNvGrpSpPr>
                  <a:grpSpLocks/>
                </p:cNvGrpSpPr>
                <p:nvPr/>
              </p:nvGrpSpPr>
              <p:grpSpPr bwMode="auto">
                <a:xfrm>
                  <a:off x="5427529" y="5331379"/>
                  <a:ext cx="642069" cy="622172"/>
                  <a:chOff x="5650992" y="1761744"/>
                  <a:chExt cx="323088" cy="292608"/>
                </a:xfrm>
              </p:grpSpPr>
              <p:pic>
                <p:nvPicPr>
                  <p:cNvPr id="76957" name="Oval 201"/>
                  <p:cNvPicPr>
                    <a:picLocks noChangeArrowheads="1"/>
                  </p:cNvPicPr>
                  <p:nvPr/>
                </p:nvPicPr>
                <p:blipFill>
                  <a:blip r:embed="rId93" cstate="print"/>
                  <a:srcRect/>
                  <a:stretch>
                    <a:fillRect/>
                  </a:stretch>
                </p:blipFill>
                <p:spPr bwMode="auto">
                  <a:xfrm>
                    <a:off x="5650992" y="1761744"/>
                    <a:ext cx="323088" cy="29260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58" name="Text Box 17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93133" y="1801174"/>
                    <a:ext cx="98001" cy="9988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902" name="Straight Connector 202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548643" y="5598078"/>
                  <a:ext cx="131828" cy="190894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39" name="Oval 203"/>
                <p:cNvGrpSpPr>
                  <a:grpSpLocks/>
                </p:cNvGrpSpPr>
                <p:nvPr/>
              </p:nvGrpSpPr>
              <p:grpSpPr bwMode="auto">
                <a:xfrm>
                  <a:off x="5391185" y="6083171"/>
                  <a:ext cx="714756" cy="699944"/>
                  <a:chOff x="5632704" y="2115312"/>
                  <a:chExt cx="359664" cy="329184"/>
                </a:xfrm>
              </p:grpSpPr>
              <p:pic>
                <p:nvPicPr>
                  <p:cNvPr id="76955" name="Oval 203"/>
                  <p:cNvPicPr>
                    <a:picLocks noChangeArrowheads="1"/>
                  </p:cNvPicPr>
                  <p:nvPr/>
                </p:nvPicPr>
                <p:blipFill>
                  <a:blip r:embed="rId94" cstate="print"/>
                  <a:srcRect/>
                  <a:stretch>
                    <a:fillRect/>
                  </a:stretch>
                </p:blipFill>
                <p:spPr bwMode="auto">
                  <a:xfrm>
                    <a:off x="5632704" y="2115312"/>
                    <a:ext cx="359664" cy="3291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56" name="Text Box 1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82717" y="2160998"/>
                    <a:ext cx="125054" cy="12030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904" name="Straight Connector 204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5520604" y="6185447"/>
                  <a:ext cx="239997" cy="5535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6905" name="Straight Connector 205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071067" y="5461301"/>
                  <a:ext cx="85042" cy="41766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40" name="Oval 206"/>
                <p:cNvGrpSpPr>
                  <a:grpSpLocks/>
                </p:cNvGrpSpPr>
                <p:nvPr/>
              </p:nvGrpSpPr>
              <p:grpSpPr bwMode="auto">
                <a:xfrm>
                  <a:off x="5621361" y="5616542"/>
                  <a:ext cx="678412" cy="661058"/>
                  <a:chOff x="5748528" y="1895856"/>
                  <a:chExt cx="341376" cy="310896"/>
                </a:xfrm>
              </p:grpSpPr>
              <p:pic>
                <p:nvPicPr>
                  <p:cNvPr id="76953" name="Oval 206"/>
                  <p:cNvPicPr>
                    <a:picLocks noChangeArrowheads="1"/>
                  </p:cNvPicPr>
                  <p:nvPr/>
                </p:nvPicPr>
                <p:blipFill>
                  <a:blip r:embed="rId95" cstate="print"/>
                  <a:srcRect/>
                  <a:stretch>
                    <a:fillRect/>
                  </a:stretch>
                </p:blipFill>
                <p:spPr bwMode="auto">
                  <a:xfrm>
                    <a:off x="5748528" y="1895856"/>
                    <a:ext cx="341376" cy="31089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54" name="Text Box 18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95351" y="1937399"/>
                    <a:ext cx="110048" cy="11179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653841" name="Oval 207"/>
                <p:cNvGrpSpPr>
                  <a:grpSpLocks/>
                </p:cNvGrpSpPr>
                <p:nvPr/>
              </p:nvGrpSpPr>
              <p:grpSpPr bwMode="auto">
                <a:xfrm>
                  <a:off x="6542063" y="5525808"/>
                  <a:ext cx="678412" cy="661058"/>
                  <a:chOff x="6211824" y="1853184"/>
                  <a:chExt cx="341376" cy="310896"/>
                </a:xfrm>
              </p:grpSpPr>
              <p:pic>
                <p:nvPicPr>
                  <p:cNvPr id="76951" name="Oval 207"/>
                  <p:cNvPicPr>
                    <a:picLocks noChangeArrowheads="1"/>
                  </p:cNvPicPr>
                  <p:nvPr/>
                </p:nvPicPr>
                <p:blipFill>
                  <a:blip r:embed="rId95" cstate="print"/>
                  <a:srcRect/>
                  <a:stretch>
                    <a:fillRect/>
                  </a:stretch>
                </p:blipFill>
                <p:spPr bwMode="auto">
                  <a:xfrm>
                    <a:off x="6211824" y="1853184"/>
                    <a:ext cx="341376" cy="31089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52" name="Text Box 18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56203" y="1897323"/>
                    <a:ext cx="110048" cy="11179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653842" name="Oval 208"/>
                <p:cNvGrpSpPr>
                  <a:grpSpLocks/>
                </p:cNvGrpSpPr>
                <p:nvPr/>
              </p:nvGrpSpPr>
              <p:grpSpPr bwMode="auto">
                <a:xfrm>
                  <a:off x="5863651" y="5111027"/>
                  <a:ext cx="642069" cy="570325"/>
                  <a:chOff x="5870448" y="1658112"/>
                  <a:chExt cx="323088" cy="268224"/>
                </a:xfrm>
              </p:grpSpPr>
              <p:pic>
                <p:nvPicPr>
                  <p:cNvPr id="76949" name="Oval 208"/>
                  <p:cNvPicPr>
                    <a:picLocks noChangeArrowheads="1"/>
                  </p:cNvPicPr>
                  <p:nvPr/>
                </p:nvPicPr>
                <p:blipFill>
                  <a:blip r:embed="rId96" cstate="print"/>
                  <a:srcRect/>
                  <a:stretch>
                    <a:fillRect/>
                  </a:stretch>
                </p:blipFill>
                <p:spPr bwMode="auto">
                  <a:xfrm>
                    <a:off x="5870448" y="1658112"/>
                    <a:ext cx="323088" cy="26822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50" name="Text Box 1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007923" y="1694912"/>
                    <a:ext cx="97444" cy="861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909" name="Straight Connector 209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938057" y="5456846"/>
                  <a:ext cx="283227" cy="114364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43" name="Oval 210"/>
                <p:cNvGrpSpPr>
                  <a:grpSpLocks/>
                </p:cNvGrpSpPr>
                <p:nvPr/>
              </p:nvGrpSpPr>
              <p:grpSpPr bwMode="auto">
                <a:xfrm>
                  <a:off x="5924223" y="5966514"/>
                  <a:ext cx="726870" cy="686982"/>
                  <a:chOff x="5900928" y="2060448"/>
                  <a:chExt cx="365760" cy="323088"/>
                </a:xfrm>
              </p:grpSpPr>
              <p:pic>
                <p:nvPicPr>
                  <p:cNvPr id="76947" name="Oval 210"/>
                  <p:cNvPicPr>
                    <a:picLocks noChangeArrowheads="1"/>
                  </p:cNvPicPr>
                  <p:nvPr/>
                </p:nvPicPr>
                <p:blipFill>
                  <a:blip r:embed="rId91" cstate="print"/>
                  <a:srcRect/>
                  <a:stretch>
                    <a:fillRect/>
                  </a:stretch>
                </p:blipFill>
                <p:spPr bwMode="auto">
                  <a:xfrm>
                    <a:off x="5900928" y="2060448"/>
                    <a:ext cx="365760" cy="3230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48" name="Text Box 19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055482" y="2102410"/>
                    <a:ext cx="125054" cy="12030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911" name="Straight Connector 211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035340" y="6039081"/>
                  <a:ext cx="241050" cy="4806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6912" name="Straight Connector 212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456122" y="5246795"/>
                  <a:ext cx="247245" cy="49848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44" name="Oval 213"/>
                <p:cNvGrpSpPr>
                  <a:grpSpLocks/>
                </p:cNvGrpSpPr>
                <p:nvPr/>
              </p:nvGrpSpPr>
              <p:grpSpPr bwMode="auto">
                <a:xfrm>
                  <a:off x="6166513" y="5525808"/>
                  <a:ext cx="654183" cy="648096"/>
                  <a:chOff x="6022848" y="1853184"/>
                  <a:chExt cx="329184" cy="304800"/>
                </a:xfrm>
              </p:grpSpPr>
              <p:pic>
                <p:nvPicPr>
                  <p:cNvPr id="76945" name="Oval 213"/>
                  <p:cNvPicPr>
                    <a:picLocks noChangeArrowheads="1"/>
                  </p:cNvPicPr>
                  <p:nvPr/>
                </p:nvPicPr>
                <p:blipFill>
                  <a:blip r:embed="rId97" cstate="print"/>
                  <a:srcRect/>
                  <a:stretch>
                    <a:fillRect/>
                  </a:stretch>
                </p:blipFill>
                <p:spPr bwMode="auto">
                  <a:xfrm>
                    <a:off x="6022848" y="1853184"/>
                    <a:ext cx="329184" cy="3048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46" name="Text Box 1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66659" y="1891981"/>
                    <a:ext cx="101959" cy="11179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653845" name="Oval 215"/>
                <p:cNvGrpSpPr>
                  <a:grpSpLocks/>
                </p:cNvGrpSpPr>
                <p:nvPr/>
              </p:nvGrpSpPr>
              <p:grpSpPr bwMode="auto">
                <a:xfrm>
                  <a:off x="6311887" y="5111027"/>
                  <a:ext cx="629954" cy="570325"/>
                  <a:chOff x="6096000" y="1658112"/>
                  <a:chExt cx="316992" cy="268224"/>
                </a:xfrm>
              </p:grpSpPr>
              <p:pic>
                <p:nvPicPr>
                  <p:cNvPr id="76943" name="Oval 215"/>
                  <p:cNvPicPr>
                    <a:picLocks noChangeArrowheads="1"/>
                  </p:cNvPicPr>
                  <p:nvPr/>
                </p:nvPicPr>
                <p:blipFill>
                  <a:blip r:embed="rId98" cstate="print"/>
                  <a:srcRect/>
                  <a:stretch>
                    <a:fillRect/>
                  </a:stretch>
                </p:blipFill>
                <p:spPr bwMode="auto">
                  <a:xfrm>
                    <a:off x="6096000" y="1658112"/>
                    <a:ext cx="316992" cy="26822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44" name="Text Box 2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36590" y="1694186"/>
                    <a:ext cx="88980" cy="896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915" name="Straight Connector 216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6482064" y="5449856"/>
                  <a:ext cx="180769" cy="37663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46" name="Oval 217"/>
                <p:cNvGrpSpPr>
                  <a:grpSpLocks/>
                </p:cNvGrpSpPr>
                <p:nvPr/>
              </p:nvGrpSpPr>
              <p:grpSpPr bwMode="auto">
                <a:xfrm>
                  <a:off x="6505719" y="5927628"/>
                  <a:ext cx="702641" cy="686982"/>
                  <a:chOff x="6193536" y="2042160"/>
                  <a:chExt cx="353568" cy="323088"/>
                </a:xfrm>
              </p:grpSpPr>
              <p:pic>
                <p:nvPicPr>
                  <p:cNvPr id="76941" name="Oval 217"/>
                  <p:cNvPicPr>
                    <a:picLocks noChangeArrowheads="1"/>
                  </p:cNvPicPr>
                  <p:nvPr/>
                </p:nvPicPr>
                <p:blipFill>
                  <a:blip r:embed="rId99" cstate="print"/>
                  <a:srcRect/>
                  <a:stretch>
                    <a:fillRect/>
                  </a:stretch>
                </p:blipFill>
                <p:spPr bwMode="auto">
                  <a:xfrm>
                    <a:off x="6193536" y="2042160"/>
                    <a:ext cx="353568" cy="3230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42" name="Text Box 2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46313" y="2084590"/>
                    <a:ext cx="115864" cy="12030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917" name="Straight Connector 218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558422" y="5942522"/>
                  <a:ext cx="299729" cy="10671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47" name="Oval 219"/>
                <p:cNvGrpSpPr>
                  <a:grpSpLocks/>
                </p:cNvGrpSpPr>
                <p:nvPr/>
              </p:nvGrpSpPr>
              <p:grpSpPr bwMode="auto">
                <a:xfrm>
                  <a:off x="6978185" y="5694313"/>
                  <a:ext cx="702641" cy="699944"/>
                  <a:chOff x="6431280" y="1932432"/>
                  <a:chExt cx="353568" cy="329184"/>
                </a:xfrm>
              </p:grpSpPr>
              <p:pic>
                <p:nvPicPr>
                  <p:cNvPr id="76939" name="Oval 219"/>
                  <p:cNvPicPr>
                    <a:picLocks noChangeArrowheads="1"/>
                  </p:cNvPicPr>
                  <p:nvPr/>
                </p:nvPicPr>
                <p:blipFill>
                  <a:blip r:embed="rId100" cstate="print"/>
                  <a:srcRect/>
                  <a:stretch>
                    <a:fillRect/>
                  </a:stretch>
                </p:blipFill>
                <p:spPr bwMode="auto">
                  <a:xfrm>
                    <a:off x="6431280" y="1932432"/>
                    <a:ext cx="353568" cy="32918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40" name="Text Box 2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81521" y="1978084"/>
                    <a:ext cx="115864" cy="12030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919" name="Straight Connector 220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899947" y="5246466"/>
                  <a:ext cx="360102" cy="623774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6920" name="Straight Connector 221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970742" y="4881886"/>
                  <a:ext cx="109386" cy="237948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48" name="Oval 222"/>
                <p:cNvGrpSpPr>
                  <a:grpSpLocks/>
                </p:cNvGrpSpPr>
                <p:nvPr/>
              </p:nvGrpSpPr>
              <p:grpSpPr bwMode="auto">
                <a:xfrm>
                  <a:off x="5475987" y="4981408"/>
                  <a:ext cx="593611" cy="544401"/>
                  <a:chOff x="5675376" y="1597152"/>
                  <a:chExt cx="298704" cy="256032"/>
                </a:xfrm>
              </p:grpSpPr>
              <p:pic>
                <p:nvPicPr>
                  <p:cNvPr id="76937" name="Oval 222"/>
                  <p:cNvPicPr>
                    <a:picLocks noChangeArrowheads="1"/>
                  </p:cNvPicPr>
                  <p:nvPr/>
                </p:nvPicPr>
                <p:blipFill>
                  <a:blip r:embed="rId101" cstate="print"/>
                  <a:srcRect/>
                  <a:stretch>
                    <a:fillRect/>
                  </a:stretch>
                </p:blipFill>
                <p:spPr bwMode="auto">
                  <a:xfrm>
                    <a:off x="5675376" y="1597152"/>
                    <a:ext cx="298704" cy="2560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38" name="Text Box 2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13229" y="1632023"/>
                    <a:ext cx="78762" cy="82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653849" name="Oval 223"/>
                <p:cNvGrpSpPr>
                  <a:grpSpLocks/>
                </p:cNvGrpSpPr>
                <p:nvPr/>
              </p:nvGrpSpPr>
              <p:grpSpPr bwMode="auto">
                <a:xfrm>
                  <a:off x="5875765" y="4696245"/>
                  <a:ext cx="593611" cy="544401"/>
                  <a:chOff x="5876544" y="1463040"/>
                  <a:chExt cx="298704" cy="256032"/>
                </a:xfrm>
              </p:grpSpPr>
              <p:pic>
                <p:nvPicPr>
                  <p:cNvPr id="76935" name="Oval 223"/>
                  <p:cNvPicPr>
                    <a:picLocks noChangeArrowheads="1"/>
                  </p:cNvPicPr>
                  <p:nvPr/>
                </p:nvPicPr>
                <p:blipFill>
                  <a:blip r:embed="rId101" cstate="print"/>
                  <a:srcRect/>
                  <a:stretch>
                    <a:fillRect/>
                  </a:stretch>
                </p:blipFill>
                <p:spPr bwMode="auto">
                  <a:xfrm>
                    <a:off x="5876544" y="1463040"/>
                    <a:ext cx="298704" cy="2560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36" name="Text Box 2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011725" y="1498153"/>
                    <a:ext cx="78762" cy="82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923" name="Straight Connector 224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5331891" y="5143182"/>
                  <a:ext cx="385633" cy="37452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grpSp>
              <p:nvGrpSpPr>
                <p:cNvPr id="1653850" name="Oval 225"/>
                <p:cNvGrpSpPr>
                  <a:grpSpLocks/>
                </p:cNvGrpSpPr>
                <p:nvPr/>
              </p:nvGrpSpPr>
              <p:grpSpPr bwMode="auto">
                <a:xfrm>
                  <a:off x="7050872" y="5227684"/>
                  <a:ext cx="593611" cy="544401"/>
                  <a:chOff x="6467856" y="1712976"/>
                  <a:chExt cx="298704" cy="256032"/>
                </a:xfrm>
              </p:grpSpPr>
              <p:pic>
                <p:nvPicPr>
                  <p:cNvPr id="76933" name="Oval 225"/>
                  <p:cNvPicPr>
                    <a:picLocks noChangeArrowheads="1"/>
                  </p:cNvPicPr>
                  <p:nvPr/>
                </p:nvPicPr>
                <p:blipFill>
                  <a:blip r:embed="rId101" cstate="print"/>
                  <a:srcRect/>
                  <a:stretch>
                    <a:fillRect/>
                  </a:stretch>
                </p:blipFill>
                <p:spPr bwMode="auto">
                  <a:xfrm>
                    <a:off x="6467856" y="1712976"/>
                    <a:ext cx="298704" cy="2560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76934" name="Text Box 2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601838" y="1748239"/>
                    <a:ext cx="78762" cy="82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Ins="64008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cxnSp>
              <p:nvCxnSpPr>
                <p:cNvPr id="76925" name="Straight Connector 226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688063" y="4559033"/>
                  <a:ext cx="320199" cy="1094465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6926" name="Straight Connector 227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6143734" y="5061402"/>
                  <a:ext cx="168881" cy="11007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6927" name="Straight Connector 229"/>
                <p:cNvCxnSpPr>
                  <a:cxnSpLocks noChangeShapeType="1"/>
                </p:cNvCxnSpPr>
                <p:nvPr/>
              </p:nvCxnSpPr>
              <p:spPr bwMode="auto">
                <a:xfrm flipV="1">
                  <a:off x="5945093" y="5280846"/>
                  <a:ext cx="151654" cy="240570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6928" name="Straight Connector 231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5694839" y="5823728"/>
                  <a:ext cx="173009" cy="116587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6929" name="Straight Connector 232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6531356" y="6145744"/>
                  <a:ext cx="230289" cy="3789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6930" name="Straight Connector 233"/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4822895" y="5822278"/>
                  <a:ext cx="236780" cy="514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6931" name="Straight Connector 234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4555706" y="5584431"/>
                  <a:ext cx="103419" cy="170396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  <p:cxnSp>
              <p:nvCxnSpPr>
                <p:cNvPr id="76932" name="Straight Connector 235"/>
                <p:cNvCxnSpPr>
                  <a:cxnSpLocks noChangeShapeType="1"/>
                </p:cNvCxnSpPr>
                <p:nvPr/>
              </p:nvCxnSpPr>
              <p:spPr bwMode="auto">
                <a:xfrm flipV="1">
                  <a:off x="5518731" y="5143183"/>
                  <a:ext cx="198792" cy="42331"/>
                </a:xfrm>
                <a:prstGeom prst="line">
                  <a:avLst/>
                </a:prstGeom>
                <a:noFill/>
                <a:ln w="12700">
                  <a:solidFill>
                    <a:srgbClr val="7283F9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1653851" name="Flowchart: Magnetic Disk 70"/>
              <p:cNvGrpSpPr>
                <a:grpSpLocks/>
              </p:cNvGrpSpPr>
              <p:nvPr/>
            </p:nvGrpSpPr>
            <p:grpSpPr bwMode="auto">
              <a:xfrm>
                <a:off x="3563" y="2098"/>
                <a:ext cx="557" cy="513"/>
                <a:chOff x="4468368" y="1834896"/>
                <a:chExt cx="950976" cy="701040"/>
              </a:xfrm>
            </p:grpSpPr>
            <p:pic>
              <p:nvPicPr>
                <p:cNvPr id="76864" name="Flowchart: Magnetic Disk 70"/>
                <p:cNvPicPr>
                  <a:picLocks noChangeArrowheads="1"/>
                </p:cNvPicPr>
                <p:nvPr/>
              </p:nvPicPr>
              <p:blipFill>
                <a:blip r:embed="rId102" cstate="print"/>
                <a:srcRect/>
                <a:stretch>
                  <a:fillRect/>
                </a:stretch>
              </p:blipFill>
              <p:spPr bwMode="auto">
                <a:xfrm>
                  <a:off x="4468368" y="1834896"/>
                  <a:ext cx="950976" cy="7010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6865" name="Text Box 95"/>
                <p:cNvSpPr txBox="1">
                  <a:spLocks noChangeArrowheads="1"/>
                </p:cNvSpPr>
                <p:nvPr/>
              </p:nvSpPr>
              <p:spPr bwMode="auto">
                <a:xfrm>
                  <a:off x="4531275" y="2069838"/>
                  <a:ext cx="827533" cy="289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Ins="64008" anchor="ctr"/>
                <a:lstStyle/>
                <a:p>
                  <a:pPr algn="ctr"/>
                  <a:r>
                    <a:rPr lang="en-US" sz="800">
                      <a:solidFill>
                        <a:srgbClr val="FFFFFF"/>
                      </a:solidFill>
                    </a:rPr>
                    <a:t>Date</a:t>
                  </a:r>
                </a:p>
                <a:p>
                  <a:pPr algn="ctr"/>
                  <a:r>
                    <a:rPr lang="en-US" sz="800">
                      <a:solidFill>
                        <a:srgbClr val="FFFFFF"/>
                      </a:solidFill>
                    </a:rPr>
                    <a:t>Math</a:t>
                  </a:r>
                </a:p>
              </p:txBody>
            </p:sp>
          </p:grpSp>
        </p:grpSp>
      </p:grpSp>
      <p:cxnSp>
        <p:nvCxnSpPr>
          <p:cNvPr id="1654266" name="AutoShape 506"/>
          <p:cNvCxnSpPr>
            <a:cxnSpLocks noChangeShapeType="1"/>
            <a:stCxn id="33" idx="3"/>
          </p:cNvCxnSpPr>
          <p:nvPr/>
        </p:nvCxnSpPr>
        <p:spPr bwMode="auto">
          <a:xfrm>
            <a:off x="5478463" y="3253398"/>
            <a:ext cx="604837" cy="182562"/>
          </a:xfrm>
          <a:prstGeom prst="curvedConnector3">
            <a:avLst>
              <a:gd name="adj1" fmla="val 50000"/>
            </a:avLst>
          </a:prstGeom>
          <a:noFill/>
          <a:ln w="15875">
            <a:solidFill>
              <a:schemeClr val="hlink"/>
            </a:solidFill>
            <a:round/>
            <a:headEnd/>
            <a:tailEnd type="oval" w="sm" len="med"/>
          </a:ln>
        </p:spPr>
      </p:cxnSp>
      <p:sp>
        <p:nvSpPr>
          <p:cNvPr id="76842" name="Rectangle 507"/>
          <p:cNvSpPr>
            <a:spLocks noChangeArrowheads="1"/>
          </p:cNvSpPr>
          <p:nvPr/>
        </p:nvSpPr>
        <p:spPr bwMode="auto">
          <a:xfrm>
            <a:off x="5832475" y="27479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654268" name="AutoShape 508"/>
          <p:cNvCxnSpPr>
            <a:cxnSpLocks noChangeShapeType="1"/>
          </p:cNvCxnSpPr>
          <p:nvPr/>
        </p:nvCxnSpPr>
        <p:spPr bwMode="auto">
          <a:xfrm>
            <a:off x="5553075" y="3957638"/>
            <a:ext cx="584200" cy="149225"/>
          </a:xfrm>
          <a:prstGeom prst="curvedConnector2">
            <a:avLst/>
          </a:prstGeom>
          <a:noFill/>
          <a:ln w="15875">
            <a:solidFill>
              <a:schemeClr val="hlink"/>
            </a:solidFill>
            <a:round/>
            <a:headEnd/>
            <a:tailEnd type="oval" w="sm" len="med"/>
          </a:ln>
        </p:spPr>
      </p:cxnSp>
      <p:cxnSp>
        <p:nvCxnSpPr>
          <p:cNvPr id="1654269" name="AutoShape 509"/>
          <p:cNvCxnSpPr>
            <a:cxnSpLocks noChangeShapeType="1"/>
            <a:stCxn id="37" idx="3"/>
          </p:cNvCxnSpPr>
          <p:nvPr/>
        </p:nvCxnSpPr>
        <p:spPr bwMode="auto">
          <a:xfrm>
            <a:off x="5472113" y="4746625"/>
            <a:ext cx="588962" cy="96838"/>
          </a:xfrm>
          <a:prstGeom prst="curvedConnector3">
            <a:avLst>
              <a:gd name="adj1" fmla="val 50000"/>
            </a:avLst>
          </a:prstGeom>
          <a:noFill/>
          <a:ln w="15875">
            <a:solidFill>
              <a:schemeClr val="hlink"/>
            </a:solidFill>
            <a:round/>
            <a:headEnd/>
            <a:tailEnd type="oval" w="sm" len="med"/>
          </a:ln>
        </p:spPr>
      </p:cxnSp>
      <p:sp>
        <p:nvSpPr>
          <p:cNvPr id="76845" name="Rectangle 490"/>
          <p:cNvSpPr>
            <a:spLocks noChangeArrowheads="1"/>
          </p:cNvSpPr>
          <p:nvPr/>
        </p:nvSpPr>
        <p:spPr bwMode="black">
          <a:xfrm>
            <a:off x="182563" y="6537325"/>
            <a:ext cx="3667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fld id="{10C20922-4FAA-4C85-933E-9D722C7E56A9}" type="slidenum">
              <a:rPr lang="ja-JP" altLang="en-US" sz="800">
                <a:ea typeface="MS PGothic" pitchFamily="34" charset="-128"/>
              </a:rPr>
              <a:pPr/>
              <a:t>3</a:t>
            </a:fld>
            <a:endParaRPr lang="en-US" altLang="ja-JP" sz="800">
              <a:ea typeface="MS PGothic" pitchFamily="34" charset="-128"/>
            </a:endParaRPr>
          </a:p>
        </p:txBody>
      </p:sp>
      <p:grpSp>
        <p:nvGrpSpPr>
          <p:cNvPr id="1653852" name="AutoShape 9"/>
          <p:cNvGrpSpPr>
            <a:grpSpLocks/>
          </p:cNvGrpSpPr>
          <p:nvPr/>
        </p:nvGrpSpPr>
        <p:grpSpPr bwMode="auto">
          <a:xfrm>
            <a:off x="2017713" y="4552950"/>
            <a:ext cx="938212" cy="342900"/>
            <a:chOff x="1271" y="2868"/>
            <a:chExt cx="591" cy="216"/>
          </a:xfrm>
        </p:grpSpPr>
        <p:pic>
          <p:nvPicPr>
            <p:cNvPr id="76857" name="AutoShape 9"/>
            <p:cNvPicPr>
              <a:picLocks noChangeArrowheads="1"/>
            </p:cNvPicPr>
            <p:nvPr/>
          </p:nvPicPr>
          <p:blipFill>
            <a:blip r:embed="rId103" cstate="print"/>
            <a:srcRect/>
            <a:stretch>
              <a:fillRect/>
            </a:stretch>
          </p:blipFill>
          <p:spPr bwMode="auto">
            <a:xfrm>
              <a:off x="1271" y="2868"/>
              <a:ext cx="591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6858" name="Text Box 493"/>
            <p:cNvSpPr txBox="1">
              <a:spLocks noChangeArrowheads="1"/>
            </p:cNvSpPr>
            <p:nvPr/>
          </p:nvSpPr>
          <p:spPr bwMode="auto">
            <a:xfrm>
              <a:off x="1291" y="2891"/>
              <a:ext cx="5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solidFill>
                    <a:schemeClr val="bg1"/>
                  </a:solidFill>
                  <a:ea typeface="MS PGothic" pitchFamily="34" charset="-128"/>
                </a:rPr>
                <a:t>India</a:t>
              </a:r>
            </a:p>
          </p:txBody>
        </p:sp>
      </p:grpSp>
      <p:sp>
        <p:nvSpPr>
          <p:cNvPr id="478" name="Rectangle 4"/>
          <p:cNvSpPr>
            <a:spLocks noChangeArrowheads="1"/>
          </p:cNvSpPr>
          <p:nvPr/>
        </p:nvSpPr>
        <p:spPr bwMode="auto">
          <a:xfrm>
            <a:off x="142504" y="4029218"/>
            <a:ext cx="1745301" cy="14157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91440" bIns="9144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/>
              <a:t>We use many semantic </a:t>
            </a:r>
            <a:r>
              <a:rPr lang="en-US" sz="2000" dirty="0" err="1" smtClean="0"/>
              <a:t>substrategies</a:t>
            </a:r>
            <a:r>
              <a:rPr lang="en-US" sz="2000" dirty="0" smtClean="0"/>
              <a:t> for similarity</a:t>
            </a:r>
            <a:endParaRPr lang="en-US" sz="2000" dirty="0"/>
          </a:p>
        </p:txBody>
      </p:sp>
      <p:sp>
        <p:nvSpPr>
          <p:cNvPr id="479" name="Rectangle 80"/>
          <p:cNvSpPr>
            <a:spLocks noChangeArrowheads="1"/>
          </p:cNvSpPr>
          <p:nvPr/>
        </p:nvSpPr>
        <p:spPr bwMode="auto">
          <a:xfrm>
            <a:off x="801687" y="5626100"/>
            <a:ext cx="7821613" cy="1231900"/>
          </a:xfrm>
          <a:prstGeom prst="rect">
            <a:avLst/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19050" algn="ctr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tIns="91440" bIns="91440" anchor="ctr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Wait!  This is more than just annotation.  Can UIMA handle all these artifacts?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 Question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 Passage (showing one here, but there may be many)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 Background </a:t>
            </a:r>
            <a:r>
              <a:rPr lang="en-US" dirty="0" err="1" smtClean="0"/>
              <a:t>Resources(KBs</a:t>
            </a:r>
            <a:r>
              <a:rPr lang="en-US" dirty="0" smtClean="0"/>
              <a:t>,  axioms, etc)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7" name="Text Box 41"/>
          <p:cNvSpPr txBox="1">
            <a:spLocks noChangeArrowheads="1"/>
          </p:cNvSpPr>
          <p:nvPr/>
        </p:nvSpPr>
        <p:spPr bwMode="auto">
          <a:xfrm>
            <a:off x="3517067" y="1356861"/>
            <a:ext cx="2264608" cy="1637371"/>
          </a:xfrm>
          <a:prstGeom prst="rect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tIns="9144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1200" b="1" i="1" dirty="0">
                <a:solidFill>
                  <a:srgbClr val="000000"/>
                </a:solidFill>
              </a:rPr>
              <a:t>Search </a:t>
            </a:r>
            <a:r>
              <a:rPr lang="en-US" sz="1200" b="1" dirty="0">
                <a:solidFill>
                  <a:srgbClr val="000000"/>
                </a:solidFill>
              </a:rPr>
              <a:t>Far and </a:t>
            </a:r>
            <a:r>
              <a:rPr lang="en-US" sz="1200" b="1" dirty="0" smtClean="0">
                <a:solidFill>
                  <a:srgbClr val="000000"/>
                </a:solidFill>
              </a:rPr>
              <a:t>Wide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1200" b="1" dirty="0">
                <a:solidFill>
                  <a:srgbClr val="000000"/>
                </a:solidFill>
              </a:rPr>
              <a:t>Explore many </a:t>
            </a:r>
            <a:r>
              <a:rPr lang="en-US" sz="1200" b="1" dirty="0" smtClean="0">
                <a:solidFill>
                  <a:srgbClr val="000000"/>
                </a:solidFill>
              </a:rPr>
              <a:t>hypotheses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1200" b="1" dirty="0">
                <a:solidFill>
                  <a:srgbClr val="000000"/>
                </a:solidFill>
              </a:rPr>
              <a:t>Find Judge </a:t>
            </a:r>
            <a:r>
              <a:rPr lang="en-US" sz="1200" b="1" dirty="0" smtClean="0">
                <a:solidFill>
                  <a:srgbClr val="000000"/>
                </a:solidFill>
              </a:rPr>
              <a:t>Evidence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1200" b="1" dirty="0">
                <a:solidFill>
                  <a:srgbClr val="000000"/>
                </a:solidFill>
              </a:rPr>
              <a:t>Many inference </a:t>
            </a:r>
            <a:r>
              <a:rPr lang="en-US" sz="1200" b="1" dirty="0" smtClean="0">
                <a:solidFill>
                  <a:srgbClr val="000000"/>
                </a:solidFill>
              </a:rPr>
              <a:t>algorithms</a:t>
            </a:r>
            <a:endParaRPr lang="en-US" sz="1200" b="1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Built over parsing, PAS, NED, entity/ predicate </a:t>
            </a:r>
            <a:r>
              <a:rPr lang="en-US" sz="1200" dirty="0" err="1" smtClean="0">
                <a:solidFill>
                  <a:srgbClr val="000000"/>
                </a:solidFill>
              </a:rPr>
              <a:t>disambig</a:t>
            </a:r>
            <a:r>
              <a:rPr lang="en-US" sz="1200" dirty="0" smtClean="0">
                <a:solidFill>
                  <a:srgbClr val="000000"/>
                </a:solidFill>
              </a:rPr>
              <a:t>, negation,  relation extraction, frames, topic detection, taxonomic reasoning, etc..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480" name="Title 99"/>
          <p:cNvSpPr txBox="1">
            <a:spLocks/>
          </p:cNvSpPr>
          <p:nvPr/>
        </p:nvSpPr>
        <p:spPr>
          <a:xfrm>
            <a:off x="304800" y="92075"/>
            <a:ext cx="7010400" cy="4572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3200" kern="0" dirty="0" smtClean="0">
                <a:solidFill>
                  <a:srgbClr val="6974DD"/>
                </a:solidFill>
                <a:latin typeface="+mj-lt"/>
                <a:ea typeface="+mj-ea"/>
                <a:cs typeface="+mj-cs"/>
              </a:rPr>
              <a:t>Why Semantics? Deeper </a:t>
            </a:r>
            <a:r>
              <a:rPr lang="en-US" sz="3200" kern="0" dirty="0">
                <a:solidFill>
                  <a:srgbClr val="6974DD"/>
                </a:solidFill>
                <a:latin typeface="+mj-lt"/>
                <a:ea typeface="+mj-ea"/>
                <a:cs typeface="+mj-cs"/>
              </a:rPr>
              <a:t>Evidence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879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654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4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654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4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654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16040"/>
            <a:ext cx="65532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http://</a:t>
            </a:r>
            <a:r>
              <a:rPr lang="en-US" dirty="0" err="1" smtClean="0">
                <a:hlinkClick r:id="rId2"/>
              </a:rPr>
              <a:t>uima.apache.org/index.html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274638"/>
            <a:ext cx="2895600" cy="762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1337" y="2159787"/>
            <a:ext cx="4284133" cy="42542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UIMA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71" y="1600200"/>
            <a:ext cx="8895829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hlinkClick r:id="rId2"/>
              </a:rPr>
              <a:t>UIMA </a:t>
            </a:r>
            <a:endParaRPr lang="en-US" b="1" dirty="0" smtClean="0"/>
          </a:p>
          <a:p>
            <a:r>
              <a:rPr lang="en-US" b="1" dirty="0" smtClean="0">
                <a:hlinkClick r:id="rId3"/>
              </a:rPr>
              <a:t>Annotations </a:t>
            </a:r>
            <a:r>
              <a:rPr lang="en-US" b="1" dirty="0" smtClean="0"/>
              <a:t> </a:t>
            </a:r>
            <a:r>
              <a:rPr lang="en-US" sz="2400" i="1" dirty="0" smtClean="0"/>
              <a:t>(stored in the CAS: Common Analysis Structure)</a:t>
            </a:r>
            <a:endParaRPr lang="en-US" b="1" dirty="0" smtClean="0"/>
          </a:p>
          <a:p>
            <a:r>
              <a:rPr lang="en-US" b="1" dirty="0" smtClean="0">
                <a:hlinkClick r:id="rId4"/>
              </a:rPr>
              <a:t>Pipeline </a:t>
            </a:r>
            <a:endParaRPr lang="en-US" b="1" dirty="0" smtClean="0"/>
          </a:p>
          <a:p>
            <a:r>
              <a:rPr lang="en-US" b="1" dirty="0" smtClean="0">
                <a:hlinkClick r:id="rId5"/>
              </a:rPr>
              <a:t>Multimodal</a:t>
            </a:r>
            <a:r>
              <a:rPr lang="en-US" b="1" dirty="0" smtClean="0">
                <a:hlinkClick r:id="rId5"/>
              </a:rPr>
              <a:t> </a:t>
            </a:r>
            <a:r>
              <a:rPr lang="en-US" dirty="0" smtClean="0"/>
              <a:t>  (</a:t>
            </a:r>
            <a:r>
              <a:rPr lang="en-US" b="1" dirty="0" smtClean="0">
                <a:hlinkClick r:id="rId6"/>
              </a:rPr>
              <a:t>SOFA</a:t>
            </a:r>
            <a:r>
              <a:rPr lang="en-US" b="1" dirty="0" smtClean="0">
                <a:hlinkClick r:id="rId6"/>
              </a:rPr>
              <a:t> </a:t>
            </a:r>
            <a:r>
              <a:rPr lang="en-US" b="1" dirty="0" smtClean="0"/>
              <a:t>)</a:t>
            </a:r>
          </a:p>
          <a:p>
            <a:r>
              <a:rPr lang="en-US" b="1" dirty="0" smtClean="0">
                <a:hlinkClick r:id="rId7"/>
              </a:rPr>
              <a:t>Collection Processing Engine </a:t>
            </a:r>
            <a:endParaRPr lang="en-US" b="1" dirty="0" smtClean="0"/>
          </a:p>
          <a:p>
            <a:r>
              <a:rPr lang="en-US" b="1" dirty="0" smtClean="0">
                <a:hlinkClick r:id="rId8"/>
              </a:rPr>
              <a:t>UIMA AS (Asynchronous Scale-out)</a:t>
            </a:r>
            <a:r>
              <a:rPr lang="en-US" b="1" dirty="0" smtClean="0"/>
              <a:t/>
            </a:r>
          </a:p>
          <a:p>
            <a:r>
              <a:rPr lang="en-US" b="1" dirty="0" smtClean="0">
                <a:hlinkClick r:id="rId9"/>
              </a:rPr>
              <a:t>Tools</a:t>
            </a:r>
            <a:endParaRPr lang="en-US" b="1" dirty="0" smtClean="0"/>
          </a:p>
          <a:p>
            <a:r>
              <a:rPr lang="en-US" b="1" dirty="0" smtClean="0">
                <a:hlinkClick r:id="rId10"/>
              </a:rPr>
              <a:t>Components </a:t>
            </a:r>
            <a:r>
              <a:rPr lang="en-US" b="1" dirty="0" smtClean="0"/>
              <a:t>(</a:t>
            </a:r>
            <a:r>
              <a:rPr lang="en-US" b="1" dirty="0" smtClean="0">
                <a:hlinkClick r:id="rId11"/>
              </a:rPr>
              <a:t>Apache</a:t>
            </a:r>
            <a:r>
              <a:rPr lang="en-US" b="1" dirty="0" smtClean="0"/>
              <a:t>, </a:t>
            </a:r>
            <a:r>
              <a:rPr lang="en-US" b="1" dirty="0" smtClean="0">
                <a:hlinkClick r:id="rId12"/>
              </a:rPr>
              <a:t>CMU</a:t>
            </a:r>
            <a:r>
              <a:rPr lang="en-US" b="1" dirty="0" smtClean="0"/>
              <a:t>, </a:t>
            </a:r>
            <a:r>
              <a:rPr lang="en-US" b="1" dirty="0" smtClean="0">
                <a:hlinkClick r:id="rId13"/>
              </a:rPr>
              <a:t>JULIE lab</a:t>
            </a:r>
            <a:r>
              <a:rPr lang="en-US" b="1" dirty="0" smtClean="0"/>
              <a:t>)</a:t>
            </a:r>
          </a:p>
          <a:p>
            <a:endParaRPr lang="en-US" b="1" dirty="0" smtClean="0"/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37.2|3.6|23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2716</TotalTime>
  <Words>684</Words>
  <Application>Microsoft Macintosh PowerPoint</Application>
  <PresentationFormat>On-screen Show (4:3)</PresentationFormat>
  <Paragraphs>129</Paragraphs>
  <Slides>5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UIMA</vt:lpstr>
      <vt:lpstr>Deep QA Architecture</vt:lpstr>
      <vt:lpstr>Slide 3</vt:lpstr>
      <vt:lpstr>Slide 4</vt:lpstr>
      <vt:lpstr>UIMA Links</vt:lpstr>
    </vt:vector>
  </TitlesOfParts>
  <Company>IBM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Alfio Gliozzo</dc:creator>
  <cp:lastModifiedBy>David Gondek</cp:lastModifiedBy>
  <cp:revision>15</cp:revision>
  <dcterms:created xsi:type="dcterms:W3CDTF">2012-03-12T15:57:32Z</dcterms:created>
  <dcterms:modified xsi:type="dcterms:W3CDTF">2012-03-13T14:52:13Z</dcterms:modified>
</cp:coreProperties>
</file>