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9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032AC-DAD7-544E-926A-64A901E7068F}" type="datetimeFigureOut">
              <a:rPr lang="en-US" smtClean="0"/>
              <a:t>2011-11-06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96070-EC52-2A44-9EDD-FA262D968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37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032AC-DAD7-544E-926A-64A901E7068F}" type="datetimeFigureOut">
              <a:rPr lang="en-US" smtClean="0"/>
              <a:t>2011-11-06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96070-EC52-2A44-9EDD-FA262D968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67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032AC-DAD7-544E-926A-64A901E7068F}" type="datetimeFigureOut">
              <a:rPr lang="en-US" smtClean="0"/>
              <a:t>2011-11-06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96070-EC52-2A44-9EDD-FA262D968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6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032AC-DAD7-544E-926A-64A901E7068F}" type="datetimeFigureOut">
              <a:rPr lang="en-US" smtClean="0"/>
              <a:t>2011-11-06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96070-EC52-2A44-9EDD-FA262D968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69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032AC-DAD7-544E-926A-64A901E7068F}" type="datetimeFigureOut">
              <a:rPr lang="en-US" smtClean="0"/>
              <a:t>2011-11-06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96070-EC52-2A44-9EDD-FA262D968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99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032AC-DAD7-544E-926A-64A901E7068F}" type="datetimeFigureOut">
              <a:rPr lang="en-US" smtClean="0"/>
              <a:t>2011-11-06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96070-EC52-2A44-9EDD-FA262D968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68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032AC-DAD7-544E-926A-64A901E7068F}" type="datetimeFigureOut">
              <a:rPr lang="en-US" smtClean="0"/>
              <a:t>2011-11-06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96070-EC52-2A44-9EDD-FA262D968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2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032AC-DAD7-544E-926A-64A901E7068F}" type="datetimeFigureOut">
              <a:rPr lang="en-US" smtClean="0"/>
              <a:t>2011-11-06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96070-EC52-2A44-9EDD-FA262D968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8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032AC-DAD7-544E-926A-64A901E7068F}" type="datetimeFigureOut">
              <a:rPr lang="en-US" smtClean="0"/>
              <a:t>2011-11-06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96070-EC52-2A44-9EDD-FA262D968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83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032AC-DAD7-544E-926A-64A901E7068F}" type="datetimeFigureOut">
              <a:rPr lang="en-US" smtClean="0"/>
              <a:t>2011-11-06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96070-EC52-2A44-9EDD-FA262D968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8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032AC-DAD7-544E-926A-64A901E7068F}" type="datetimeFigureOut">
              <a:rPr lang="en-US" smtClean="0"/>
              <a:t>2011-11-06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96070-EC52-2A44-9EDD-FA262D968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04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032AC-DAD7-544E-926A-64A901E7068F}" type="datetimeFigureOut">
              <a:rPr lang="en-US" smtClean="0"/>
              <a:t>2011-11-06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96070-EC52-2A44-9EDD-FA262D968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90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nawiki.essex.ac.uk/phrasedetective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bskids.org/arthur/games/groovygarden/groovygarden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Task 2: </a:t>
            </a:r>
            <a:r>
              <a:rPr lang="en-US" dirty="0" smtClean="0"/>
              <a:t>Ex</a:t>
            </a:r>
            <a:r>
              <a:rPr lang="en-US" dirty="0" smtClean="0"/>
              <a:t>trinsic 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Vasile</a:t>
            </a:r>
            <a:r>
              <a:rPr lang="en-US" dirty="0" smtClean="0"/>
              <a:t> </a:t>
            </a:r>
            <a:r>
              <a:rPr lang="en-US" dirty="0" err="1" smtClean="0"/>
              <a:t>Rus</a:t>
            </a:r>
            <a:r>
              <a:rPr lang="en-US" dirty="0" smtClean="0"/>
              <a:t>, Wei Chen, Pascal </a:t>
            </a:r>
            <a:r>
              <a:rPr lang="en-US" dirty="0" err="1" smtClean="0"/>
              <a:t>Kuyten</a:t>
            </a:r>
            <a:r>
              <a:rPr lang="en-US" dirty="0" smtClean="0"/>
              <a:t>, Ron Artstein, </a:t>
            </a:r>
            <a:r>
              <a:rPr lang="en-US" dirty="0" err="1" smtClean="0"/>
              <a:t>Elnaz</a:t>
            </a:r>
            <a:r>
              <a:rPr lang="en-US" dirty="0" smtClean="0"/>
              <a:t> </a:t>
            </a:r>
            <a:r>
              <a:rPr lang="en-US" dirty="0" err="1" smtClean="0"/>
              <a:t>Nouri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035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modality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Generate questions from pictures</a:t>
            </a:r>
          </a:p>
          <a:p>
            <a:pPr lvl="1"/>
            <a:r>
              <a:rPr lang="en-US" dirty="0" smtClean="0"/>
              <a:t>Provide text/metadata description as a seed for QG systems (to be dispensed with in the future)</a:t>
            </a:r>
          </a:p>
          <a:p>
            <a:pPr lvl="1"/>
            <a:r>
              <a:rPr lang="en-US" dirty="0" smtClean="0"/>
              <a:t>Users/evaluators only see the picture</a:t>
            </a:r>
          </a:p>
          <a:p>
            <a:pPr lvl="1"/>
            <a:r>
              <a:rPr lang="en-US" dirty="0" smtClean="0"/>
              <a:t>Answer = region in image; users interact graphically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17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Users evaluate each 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Users provide answers to generated questions</a:t>
            </a:r>
          </a:p>
          <a:p>
            <a:r>
              <a:rPr lang="en-US" dirty="0" smtClean="0"/>
              <a:t>Users evaluate answers from other users</a:t>
            </a:r>
          </a:p>
          <a:p>
            <a:pPr lvl="1"/>
            <a:r>
              <a:rPr lang="en-US" dirty="0" smtClean="0">
                <a:hlinkClick r:id="rId2"/>
              </a:rPr>
              <a:t>http://anawiki.essex.ac.uk/phrasedetectives/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4946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Evaluate Q-A pairs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Motivate children to answer questions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orrect answer = plant seed in virtual garden</a:t>
            </a:r>
          </a:p>
          <a:p>
            <a:pPr lvl="2"/>
            <a:r>
              <a:rPr lang="en-US" dirty="0" smtClean="0">
                <a:hlinkClick r:id="rId2"/>
              </a:rPr>
              <a:t>http://pbskids.org/arthur/games/groovygarden/groovygarden.html</a:t>
            </a:r>
            <a:endParaRPr lang="en-US" dirty="0" smtClean="0"/>
          </a:p>
          <a:p>
            <a:r>
              <a:rPr lang="en-US" dirty="0" smtClean="0"/>
              <a:t>Systems provide questions and answers</a:t>
            </a:r>
          </a:p>
          <a:p>
            <a:pPr lvl="1"/>
            <a:r>
              <a:rPr lang="en-US" dirty="0" smtClean="0"/>
              <a:t>Perhaps questions, answers and distractors?</a:t>
            </a:r>
          </a:p>
          <a:p>
            <a:pPr lvl="1"/>
            <a:r>
              <a:rPr lang="en-US" dirty="0" smtClean="0"/>
              <a:t>Rate of correct responses = quality of q-a pair</a:t>
            </a:r>
          </a:p>
        </p:txBody>
      </p:sp>
    </p:spTree>
    <p:extLst>
      <p:ext uri="{BB962C8B-B14F-4D97-AF65-F5344CB8AC3E}">
        <p14:creationId xmlns:p14="http://schemas.microsoft.com/office/powerpoint/2010/main" val="4023965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Guess who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User chooses a picture element </a:t>
            </a:r>
          </a:p>
          <a:p>
            <a:pPr lvl="1"/>
            <a:r>
              <a:rPr lang="en-US" dirty="0" smtClean="0"/>
              <a:t>System asks yes/no questions</a:t>
            </a:r>
          </a:p>
          <a:p>
            <a:pPr lvl="1"/>
            <a:r>
              <a:rPr lang="en-US" dirty="0" smtClean="0"/>
              <a:t>User can answer yes, no, don’t understand</a:t>
            </a:r>
          </a:p>
          <a:p>
            <a:pPr lvl="2"/>
            <a:r>
              <a:rPr lang="en-US" dirty="0" smtClean="0"/>
              <a:t>Evaluates question answerability</a:t>
            </a:r>
          </a:p>
          <a:p>
            <a:r>
              <a:rPr lang="en-US" dirty="0" smtClean="0"/>
              <a:t>Goal: best strategy to get to user’s choice</a:t>
            </a:r>
          </a:p>
          <a:p>
            <a:pPr lvl="1"/>
            <a:r>
              <a:rPr lang="en-US" dirty="0" smtClean="0"/>
              <a:t>Metric: number of steps</a:t>
            </a:r>
          </a:p>
          <a:p>
            <a:r>
              <a:rPr lang="en-US" dirty="0" smtClean="0"/>
              <a:t>Question formulation might be trivial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ard part is deciding what to ask</a:t>
            </a:r>
          </a:p>
          <a:p>
            <a:pPr lvl="1"/>
            <a:r>
              <a:rPr lang="en-US" dirty="0" smtClean="0"/>
              <a:t>Build model of user </a:t>
            </a:r>
            <a:r>
              <a:rPr lang="en-US" dirty="0" err="1" smtClean="0"/>
              <a:t>inentions</a:t>
            </a:r>
            <a:endParaRPr lang="en-US" dirty="0" smtClean="0"/>
          </a:p>
          <a:p>
            <a:pPr lvl="1"/>
            <a:r>
              <a:rPr lang="en-US" dirty="0" smtClean="0"/>
              <a:t>Create taxonomy on the fly? In a short time?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699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systems should win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QG has two essential components</a:t>
            </a:r>
          </a:p>
          <a:p>
            <a:pPr lvl="1"/>
            <a:r>
              <a:rPr lang="en-US" dirty="0" smtClean="0"/>
              <a:t>What to ask</a:t>
            </a:r>
          </a:p>
          <a:p>
            <a:pPr lvl="1"/>
            <a:r>
              <a:rPr lang="en-US" dirty="0" smtClean="0"/>
              <a:t>How to ask it</a:t>
            </a:r>
          </a:p>
          <a:p>
            <a:pPr lvl="1"/>
            <a:r>
              <a:rPr lang="en-US" dirty="0" smtClean="0"/>
              <a:t>(Optional: answer your question)</a:t>
            </a:r>
          </a:p>
          <a:p>
            <a:r>
              <a:rPr lang="en-US" dirty="0"/>
              <a:t>E</a:t>
            </a:r>
            <a:r>
              <a:rPr lang="en-US" dirty="0" smtClean="0"/>
              <a:t>ither </a:t>
            </a:r>
            <a:r>
              <a:rPr lang="en-US" i="1" dirty="0" smtClean="0"/>
              <a:t>what</a:t>
            </a:r>
            <a:r>
              <a:rPr lang="en-US" dirty="0" smtClean="0"/>
              <a:t> or </a:t>
            </a:r>
            <a:r>
              <a:rPr lang="en-US" i="1" dirty="0" smtClean="0"/>
              <a:t>how</a:t>
            </a:r>
            <a:r>
              <a:rPr lang="en-US" dirty="0" smtClean="0"/>
              <a:t> should be non-trivial</a:t>
            </a:r>
          </a:p>
          <a:p>
            <a:pPr lvl="1"/>
            <a:r>
              <a:rPr lang="en-US" dirty="0" smtClean="0"/>
              <a:t>Winner = the most templates: is that good?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697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248</Words>
  <Application>Microsoft Macintosh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Task 2: Extrinsic Evaluation</vt:lpstr>
      <vt:lpstr>New modality</vt:lpstr>
      <vt:lpstr>Users evaluate each other</vt:lpstr>
      <vt:lpstr>Evaluate Q-A pairs</vt:lpstr>
      <vt:lpstr>Guess who</vt:lpstr>
      <vt:lpstr>What systems should win</vt:lpstr>
    </vt:vector>
  </TitlesOfParts>
  <Company>USC/ICT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2: Extrinsic Evaluation</dc:title>
  <dc:creator>Ron Artstein</dc:creator>
  <cp:lastModifiedBy>Ron Artstein</cp:lastModifiedBy>
  <cp:revision>15</cp:revision>
  <dcterms:created xsi:type="dcterms:W3CDTF">2011-11-06T14:22:53Z</dcterms:created>
  <dcterms:modified xsi:type="dcterms:W3CDTF">2011-11-06T15:30:38Z</dcterms:modified>
</cp:coreProperties>
</file>