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3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3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2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7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2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4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7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5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5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77090-E47E-0D46-B2C6-DF433AB5F3E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2DD3-8E1F-3C42-8868-6CA958E6F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Task 1: Intrinsic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Vasile</a:t>
            </a:r>
            <a:r>
              <a:rPr lang="en-US" dirty="0" smtClean="0"/>
              <a:t> </a:t>
            </a:r>
            <a:r>
              <a:rPr lang="en-US" dirty="0" err="1" smtClean="0"/>
              <a:t>Rus</a:t>
            </a:r>
            <a:r>
              <a:rPr lang="en-US" dirty="0" smtClean="0"/>
              <a:t>, Wei Chen, Pascal </a:t>
            </a:r>
            <a:r>
              <a:rPr lang="en-US" dirty="0" err="1" smtClean="0"/>
              <a:t>Kuyten</a:t>
            </a:r>
            <a:r>
              <a:rPr lang="en-US" dirty="0" smtClean="0"/>
              <a:t>, </a:t>
            </a:r>
            <a:r>
              <a:rPr lang="en-US" smtClean="0"/>
              <a:t>Ron Artstein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8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interested in info-seeking questions</a:t>
            </a:r>
          </a:p>
          <a:p>
            <a:r>
              <a:rPr lang="en-US" dirty="0" smtClean="0"/>
              <a:t>Evaluation biased towards current technology</a:t>
            </a:r>
          </a:p>
          <a:p>
            <a:pPr lvl="1"/>
            <a:r>
              <a:rPr lang="en-US" dirty="0" smtClean="0"/>
              <a:t>Asking for the “trigger” text is problematic:</a:t>
            </a:r>
          </a:p>
          <a:p>
            <a:pPr lvl="2"/>
            <a:r>
              <a:rPr lang="en-US" dirty="0" smtClean="0"/>
              <a:t>Future QG systems may not employ a trigger</a:t>
            </a:r>
          </a:p>
          <a:p>
            <a:pPr lvl="2"/>
            <a:r>
              <a:rPr lang="en-US" dirty="0" smtClean="0"/>
              <a:t>Trigger less important for deep/holistic questions</a:t>
            </a:r>
          </a:p>
          <a:p>
            <a:r>
              <a:rPr lang="en-US" dirty="0" smtClean="0"/>
              <a:t>Need to define what counts as QG</a:t>
            </a:r>
          </a:p>
          <a:p>
            <a:pPr lvl="1"/>
            <a:r>
              <a:rPr lang="en-US" dirty="0" smtClean="0"/>
              <a:t>Would mining for questions be acceptable?</a:t>
            </a:r>
          </a:p>
          <a:p>
            <a:pPr lvl="1"/>
            <a:r>
              <a:rPr lang="en-US" dirty="0" smtClean="0"/>
              <a:t>Require generative component? (defined how?)</a:t>
            </a:r>
          </a:p>
          <a:p>
            <a:pPr lvl="1"/>
            <a:r>
              <a:rPr lang="en-US" dirty="0" smtClean="0"/>
              <a:t>Internal representation? Structure?</a:t>
            </a:r>
          </a:p>
        </p:txBody>
      </p:sp>
    </p:spTree>
    <p:extLst>
      <p:ext uri="{BB962C8B-B14F-4D97-AF65-F5344CB8AC3E}">
        <p14:creationId xmlns:p14="http://schemas.microsoft.com/office/powerpoint/2010/main" val="2802249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question alone, or </a:t>
            </a:r>
            <a:r>
              <a:rPr lang="en-US" dirty="0" err="1" smtClean="0"/>
              <a:t>question+answer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System provides question</a:t>
            </a:r>
          </a:p>
          <a:p>
            <a:pPr lvl="2"/>
            <a:r>
              <a:rPr lang="en-US" dirty="0" smtClean="0"/>
              <a:t>Evaluator decides if answer is </a:t>
            </a:r>
            <a:r>
              <a:rPr lang="en-US" dirty="0" smtClean="0"/>
              <a:t>available</a:t>
            </a:r>
            <a:endParaRPr lang="en-US" dirty="0" smtClean="0"/>
          </a:p>
          <a:p>
            <a:pPr lvl="1"/>
            <a:r>
              <a:rPr lang="en-US" dirty="0" smtClean="0"/>
              <a:t>Separately, evaluate system answer if given</a:t>
            </a:r>
          </a:p>
          <a:p>
            <a:r>
              <a:rPr lang="en-US" dirty="0" smtClean="0"/>
              <a:t>Answer = contiguous text?</a:t>
            </a:r>
          </a:p>
          <a:p>
            <a:pPr lvl="1"/>
            <a:r>
              <a:rPr lang="en-US" dirty="0" smtClean="0"/>
              <a:t>Can this be relaxed?</a:t>
            </a:r>
          </a:p>
          <a:p>
            <a:r>
              <a:rPr lang="en-US" dirty="0" smtClean="0"/>
              <a:t>Additional criteria: conciseness?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9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 type: need more detailed definition</a:t>
            </a:r>
          </a:p>
          <a:p>
            <a:pPr lvl="1"/>
            <a:r>
              <a:rPr lang="en-US" dirty="0" smtClean="0"/>
              <a:t>Yao et al (submitted): </a:t>
            </a:r>
          </a:p>
          <a:p>
            <a:pPr lvl="2"/>
            <a:r>
              <a:rPr lang="en-US" i="1" dirty="0"/>
              <a:t>W</a:t>
            </a:r>
            <a:r>
              <a:rPr lang="en-US" i="1" dirty="0" smtClean="0"/>
              <a:t>hat</a:t>
            </a:r>
            <a:r>
              <a:rPr lang="en-US" dirty="0" smtClean="0"/>
              <a:t> category includes (</a:t>
            </a:r>
            <a:r>
              <a:rPr lang="en-US" dirty="0" err="1" smtClean="0"/>
              <a:t>what|which</a:t>
            </a:r>
            <a:r>
              <a:rPr lang="en-US" dirty="0" smtClean="0"/>
              <a:t>) (NP|PP)</a:t>
            </a:r>
          </a:p>
          <a:p>
            <a:pPr lvl="2"/>
            <a:r>
              <a:rPr lang="en-US" dirty="0" smtClean="0"/>
              <a:t>Question </a:t>
            </a:r>
            <a:r>
              <a:rPr lang="en-US" dirty="0"/>
              <a:t>t</a:t>
            </a:r>
            <a:r>
              <a:rPr lang="en-US" dirty="0" smtClean="0"/>
              <a:t>ype identified mechanically with ad-hoc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QG from sentences task:</a:t>
            </a:r>
          </a:p>
          <a:p>
            <a:pPr lvl="1"/>
            <a:r>
              <a:rPr lang="en-US" dirty="0" smtClean="0"/>
              <a:t>“Ambiguity” is really specificity or concreteness</a:t>
            </a:r>
          </a:p>
          <a:p>
            <a:pPr lvl="1"/>
            <a:r>
              <a:rPr lang="en-US" dirty="0" smtClean="0"/>
              <a:t>“Relevance” is really answerability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9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disagreements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(most?) of the disagreements are between close ratings (e.g. 3 vs. 4)</a:t>
            </a:r>
          </a:p>
          <a:p>
            <a:pPr lvl="1"/>
            <a:r>
              <a:rPr lang="en-US" dirty="0" smtClean="0"/>
              <a:t>Need a measure that considers magnitudes, such as </a:t>
            </a:r>
            <a:r>
              <a:rPr lang="en-US" dirty="0" err="1" smtClean="0"/>
              <a:t>Krippendorff’s</a:t>
            </a:r>
            <a:r>
              <a:rPr lang="en-US" dirty="0" smtClean="0"/>
              <a:t> α</a:t>
            </a:r>
          </a:p>
          <a:p>
            <a:pPr lvl="1"/>
            <a:r>
              <a:rPr lang="en-US" dirty="0" smtClean="0"/>
              <a:t>Perhaps normalize ratings by rater?</a:t>
            </a:r>
          </a:p>
          <a:p>
            <a:r>
              <a:rPr lang="en-US" dirty="0" smtClean="0"/>
              <a:t>Specific disagreement on in-situ questions</a:t>
            </a:r>
          </a:p>
          <a:p>
            <a:pPr lvl="1"/>
            <a:r>
              <a:rPr lang="en-US" i="1" dirty="0" smtClean="0"/>
              <a:t>The codes are not what?</a:t>
            </a:r>
          </a:p>
          <a:p>
            <a:pPr lvl="1"/>
            <a:r>
              <a:rPr lang="en-US" dirty="0" smtClean="0"/>
              <a:t>Needs to be addressed in the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QG from sentences with QG from metadata</a:t>
            </a:r>
          </a:p>
          <a:p>
            <a:pPr lvl="1"/>
            <a:r>
              <a:rPr lang="en-US" dirty="0" smtClean="0"/>
              <a:t>Evaluates only the generation component</a:t>
            </a:r>
          </a:p>
          <a:p>
            <a:pPr lvl="1"/>
            <a:r>
              <a:rPr lang="en-US" dirty="0" smtClean="0"/>
              <a:t>Finding things to ask remains a component of the QG from paragraphs task</a:t>
            </a:r>
          </a:p>
          <a:p>
            <a:r>
              <a:rPr lang="en-US" dirty="0" smtClean="0"/>
              <a:t>Make all system results public for analysis</a:t>
            </a:r>
          </a:p>
          <a:p>
            <a:pPr lvl="1"/>
            <a:r>
              <a:rPr lang="en-US" dirty="0" smtClean="0"/>
              <a:t>Required? Voluntary?</a:t>
            </a:r>
          </a:p>
          <a:p>
            <a:pPr lvl="1"/>
            <a:r>
              <a:rPr lang="en-US" dirty="0" smtClean="0"/>
              <a:t>Use data to learn from others</a:t>
            </a:r>
            <a:r>
              <a:rPr lang="en-US" smtClean="0"/>
              <a:t>’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8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291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Task 1: Intrinsic Evaluation</vt:lpstr>
      <vt:lpstr>Task definition</vt:lpstr>
      <vt:lpstr>Evaluation criteria</vt:lpstr>
      <vt:lpstr>Annotation guidelines</vt:lpstr>
      <vt:lpstr>Terminology</vt:lpstr>
      <vt:lpstr>Rating disagreements</vt:lpstr>
      <vt:lpstr>New tasks</vt:lpstr>
    </vt:vector>
  </TitlesOfParts>
  <Company>USC/ICT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1: Intrinsic Evaluation</dc:title>
  <dc:creator>Ron Artstein</dc:creator>
  <cp:lastModifiedBy>Ron Artstein</cp:lastModifiedBy>
  <cp:revision>12</cp:revision>
  <dcterms:created xsi:type="dcterms:W3CDTF">2011-11-06T03:31:21Z</dcterms:created>
  <dcterms:modified xsi:type="dcterms:W3CDTF">2011-11-06T14:22:46Z</dcterms:modified>
</cp:coreProperties>
</file>