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622" autoAdjust="0"/>
  </p:normalViewPr>
  <p:slideViewPr>
    <p:cSldViewPr>
      <p:cViewPr varScale="1">
        <p:scale>
          <a:sx n="74" d="100"/>
          <a:sy n="74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3DAD-C375-465B-AB66-603D2BB2A6F7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65F8C-E96E-4F65-A949-26E026AEB2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QG STEC song, by Jack </a:t>
            </a:r>
            <a:r>
              <a:rPr lang="en-US" dirty="0" err="1" smtClean="0"/>
              <a:t>Mostow</a:t>
            </a:r>
            <a:r>
              <a:rPr lang="en-US" dirty="0" smtClean="0"/>
              <a:t> (with apologies to Pete </a:t>
            </a:r>
            <a:r>
              <a:rPr lang="en-US" dirty="0" err="1" smtClean="0"/>
              <a:t>Seger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I was asking</a:t>
            </a:r>
          </a:p>
          <a:p>
            <a:pPr>
              <a:buNone/>
            </a:pPr>
            <a:r>
              <a:rPr lang="en-US" dirty="0" smtClean="0"/>
              <a:t>an endless query</a:t>
            </a:r>
          </a:p>
          <a:p>
            <a:pPr>
              <a:buNone/>
            </a:pPr>
            <a:r>
              <a:rPr lang="en-US" dirty="0" smtClean="0"/>
              <a:t>I saw beside me</a:t>
            </a:r>
          </a:p>
          <a:p>
            <a:pPr>
              <a:buNone/>
            </a:pPr>
            <a:r>
              <a:rPr lang="en-US" dirty="0" smtClean="0"/>
              <a:t>my peers grow weary</a:t>
            </a:r>
          </a:p>
          <a:p>
            <a:pPr>
              <a:buNone/>
            </a:pPr>
            <a:r>
              <a:rPr lang="en-US" dirty="0" smtClean="0"/>
              <a:t>I saw before me</a:t>
            </a:r>
          </a:p>
          <a:p>
            <a:pPr>
              <a:buNone/>
            </a:pPr>
            <a:r>
              <a:rPr lang="en-US" dirty="0" smtClean="0"/>
              <a:t>a brand new theory –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(Chorus)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task is your task</a:t>
            </a:r>
          </a:p>
          <a:p>
            <a:pPr>
              <a:buNone/>
            </a:pPr>
            <a:r>
              <a:rPr lang="en-US" dirty="0" smtClean="0"/>
              <a:t>This task is my task</a:t>
            </a:r>
          </a:p>
          <a:p>
            <a:pPr>
              <a:buNone/>
            </a:pPr>
            <a:r>
              <a:rPr lang="en-US" dirty="0" smtClean="0"/>
              <a:t>from your intention </a:t>
            </a:r>
          </a:p>
          <a:p>
            <a:pPr>
              <a:buNone/>
            </a:pPr>
            <a:r>
              <a:rPr lang="en-US" dirty="0" smtClean="0"/>
              <a:t>to my comprehension</a:t>
            </a:r>
          </a:p>
          <a:p>
            <a:pPr>
              <a:buNone/>
            </a:pPr>
            <a:r>
              <a:rPr lang="en-US" dirty="0" smtClean="0"/>
              <a:t>from generation</a:t>
            </a:r>
          </a:p>
          <a:p>
            <a:pPr>
              <a:buNone/>
            </a:pPr>
            <a:r>
              <a:rPr lang="en-US" dirty="0" smtClean="0"/>
              <a:t>to evaluation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have some tycoons</a:t>
            </a:r>
          </a:p>
          <a:p>
            <a:pPr>
              <a:buNone/>
            </a:pPr>
            <a:r>
              <a:rPr lang="en-US" dirty="0" smtClean="0"/>
              <a:t>who drive Rolls </a:t>
            </a:r>
            <a:r>
              <a:rPr lang="en-US" dirty="0" err="1" smtClean="0"/>
              <a:t>Royces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and speak quite clearly</a:t>
            </a:r>
          </a:p>
          <a:p>
            <a:pPr>
              <a:buNone/>
            </a:pPr>
            <a:r>
              <a:rPr lang="en-US" dirty="0" smtClean="0"/>
              <a:t>in nice rich voices</a:t>
            </a:r>
          </a:p>
          <a:p>
            <a:pPr>
              <a:buNone/>
            </a:pPr>
            <a:r>
              <a:rPr lang="en-US" dirty="0" smtClean="0"/>
              <a:t>narrate cloze questions’</a:t>
            </a:r>
          </a:p>
          <a:p>
            <a:pPr>
              <a:buNone/>
            </a:pPr>
            <a:r>
              <a:rPr lang="en-US" dirty="0" smtClean="0"/>
              <a:t>multiple choices –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(Chorus)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task is your task</a:t>
            </a:r>
          </a:p>
          <a:p>
            <a:pPr>
              <a:buNone/>
            </a:pPr>
            <a:r>
              <a:rPr lang="en-US" dirty="0" smtClean="0"/>
              <a:t>This task is my task</a:t>
            </a:r>
          </a:p>
          <a:p>
            <a:pPr>
              <a:buNone/>
            </a:pPr>
            <a:r>
              <a:rPr lang="en-US" dirty="0" smtClean="0"/>
              <a:t>from your intention </a:t>
            </a:r>
          </a:p>
          <a:p>
            <a:pPr>
              <a:buNone/>
            </a:pPr>
            <a:r>
              <a:rPr lang="en-US" dirty="0" smtClean="0"/>
              <a:t>to my comprehension</a:t>
            </a:r>
          </a:p>
          <a:p>
            <a:pPr>
              <a:buNone/>
            </a:pPr>
            <a:r>
              <a:rPr lang="en-US" dirty="0" smtClean="0"/>
              <a:t>from generation</a:t>
            </a:r>
          </a:p>
          <a:p>
            <a:pPr>
              <a:buNone/>
            </a:pPr>
            <a:r>
              <a:rPr lang="en-US" dirty="0" smtClean="0"/>
              <a:t>to evaluation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Here at the Westin</a:t>
            </a:r>
          </a:p>
          <a:p>
            <a:pPr>
              <a:buNone/>
            </a:pPr>
            <a:r>
              <a:rPr lang="en-US" dirty="0" smtClean="0"/>
              <a:t>we made a shared task</a:t>
            </a:r>
          </a:p>
          <a:p>
            <a:pPr>
              <a:buNone/>
            </a:pPr>
            <a:r>
              <a:rPr lang="en-US" dirty="0" smtClean="0"/>
              <a:t>evaluation challenge</a:t>
            </a:r>
          </a:p>
          <a:p>
            <a:pPr>
              <a:buNone/>
            </a:pPr>
            <a:r>
              <a:rPr lang="en-US" dirty="0" smtClean="0"/>
              <a:t>to make machines ask</a:t>
            </a:r>
          </a:p>
          <a:p>
            <a:pPr>
              <a:buNone/>
            </a:pPr>
            <a:r>
              <a:rPr lang="en-US" dirty="0" smtClean="0"/>
              <a:t>a better question</a:t>
            </a:r>
          </a:p>
          <a:p>
            <a:pPr>
              <a:buNone/>
            </a:pPr>
            <a:r>
              <a:rPr lang="en-US" dirty="0" smtClean="0"/>
              <a:t>even if it's in Basque –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  <a:endParaRPr lang="en-US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(Chorus)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task is your task</a:t>
            </a:r>
          </a:p>
          <a:p>
            <a:pPr>
              <a:buNone/>
            </a:pPr>
            <a:r>
              <a:rPr lang="en-US" dirty="0" smtClean="0"/>
              <a:t>This task is my task</a:t>
            </a:r>
          </a:p>
          <a:p>
            <a:pPr>
              <a:buNone/>
            </a:pPr>
            <a:r>
              <a:rPr lang="en-US" dirty="0" smtClean="0"/>
              <a:t>from your intention </a:t>
            </a:r>
          </a:p>
          <a:p>
            <a:pPr>
              <a:buNone/>
            </a:pPr>
            <a:r>
              <a:rPr lang="en-US" dirty="0" smtClean="0"/>
              <a:t>to my comprehension</a:t>
            </a:r>
          </a:p>
          <a:p>
            <a:pPr>
              <a:buNone/>
            </a:pPr>
            <a:r>
              <a:rPr lang="en-US" dirty="0" smtClean="0"/>
              <a:t>from generation</a:t>
            </a:r>
          </a:p>
          <a:p>
            <a:pPr>
              <a:buNone/>
            </a:pPr>
            <a:r>
              <a:rPr lang="en-US" dirty="0" smtClean="0"/>
              <a:t>to evaluation</a:t>
            </a:r>
          </a:p>
          <a:p>
            <a:pPr>
              <a:buNone/>
            </a:pPr>
            <a:r>
              <a:rPr lang="en-US" dirty="0" smtClean="0"/>
              <a:t>this task was made for you and me.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QG STEC song, by Jack Mostow (with apologies to Pete Seger)</vt:lpstr>
      <vt:lpstr>(Chorus)</vt:lpstr>
      <vt:lpstr>Slide 3</vt:lpstr>
      <vt:lpstr>(Chorus)</vt:lpstr>
      <vt:lpstr>Slide 5</vt:lpstr>
      <vt:lpstr>(Chorus)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QG STEC song, by Jack Mostow (with apologies to Pete Seger)</dc:title>
  <dc:creator>LENOVO USER</dc:creator>
  <cp:lastModifiedBy>LENOVO USER</cp:lastModifiedBy>
  <cp:revision>3</cp:revision>
  <dcterms:created xsi:type="dcterms:W3CDTF">2011-11-06T15:50:58Z</dcterms:created>
  <dcterms:modified xsi:type="dcterms:W3CDTF">2011-11-06T16:04:03Z</dcterms:modified>
</cp:coreProperties>
</file>