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9" r:id="rId2"/>
    <p:sldId id="258" r:id="rId3"/>
    <p:sldId id="263" r:id="rId4"/>
    <p:sldId id="264" r:id="rId5"/>
    <p:sldId id="260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D3EBA-4441-EF40-B811-AE58A396396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82D67-853A-EB4A-9B63-3426CD495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</a:t>
            </a:r>
            <a:r>
              <a:rPr lang="en-US" dirty="0" smtClean="0"/>
              <a:t> </a:t>
            </a:r>
            <a:r>
              <a:rPr lang="en-US" dirty="0" smtClean="0"/>
              <a:t>2: Design a new </a:t>
            </a:r>
            <a:r>
              <a:rPr lang="en-US" dirty="0" smtClean="0"/>
              <a:t>task-based evaluation challenge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Jack </a:t>
            </a:r>
            <a:r>
              <a:rPr lang="en-US" dirty="0" err="1" smtClean="0"/>
              <a:t>Mostow</a:t>
            </a:r>
            <a:r>
              <a:rPr lang="en-US" dirty="0" smtClean="0"/>
              <a:t>, Lee Becker, Julius Goth, </a:t>
            </a:r>
            <a:r>
              <a:rPr lang="en-US" dirty="0" smtClean="0"/>
              <a:t>Claire McConnell, </a:t>
            </a:r>
            <a:r>
              <a:rPr lang="en-US" dirty="0" err="1" smtClean="0"/>
              <a:t>Itziar</a:t>
            </a:r>
            <a:r>
              <a:rPr lang="en-US" dirty="0" smtClean="0"/>
              <a:t> </a:t>
            </a:r>
            <a:r>
              <a:rPr lang="en-US" smtClean="0"/>
              <a:t>Aldabe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86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Task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Guessing whether a question is human or computer generated</a:t>
            </a:r>
          </a:p>
          <a:p>
            <a:pPr lvl="1"/>
            <a:r>
              <a:rPr lang="en-US" dirty="0" smtClean="0"/>
              <a:t>Single player</a:t>
            </a:r>
          </a:p>
          <a:p>
            <a:pPr lvl="1"/>
            <a:r>
              <a:rPr lang="en-US" dirty="0" smtClean="0"/>
              <a:t>Multiplayer</a:t>
            </a:r>
          </a:p>
          <a:p>
            <a:r>
              <a:rPr lang="en-US" dirty="0" smtClean="0"/>
              <a:t>For single player, compete against clock</a:t>
            </a:r>
          </a:p>
          <a:p>
            <a:pPr lvl="1"/>
            <a:r>
              <a:rPr lang="en-US" dirty="0" smtClean="0"/>
              <a:t>Point value depreciates over time</a:t>
            </a:r>
          </a:p>
          <a:p>
            <a:pPr lvl="1"/>
            <a:r>
              <a:rPr lang="en-US" dirty="0" smtClean="0"/>
              <a:t>Reward structure</a:t>
            </a:r>
          </a:p>
          <a:p>
            <a:pPr lvl="2"/>
            <a:r>
              <a:rPr lang="en-US" dirty="0" smtClean="0"/>
              <a:t>Correct, receive point value</a:t>
            </a:r>
          </a:p>
          <a:p>
            <a:pPr lvl="2"/>
            <a:r>
              <a:rPr lang="en-US" dirty="0" smtClean="0"/>
              <a:t>Incorrect, lose point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04800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At some very basic level, there are three ways in which businesses can respond to the green imperative.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836003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What businesses do to the green imperative?</a:t>
            </a:r>
            <a:endParaRPr lang="en-US" sz="2800" i="1" dirty="0"/>
          </a:p>
        </p:txBody>
      </p:sp>
      <p:sp>
        <p:nvSpPr>
          <p:cNvPr id="5" name="Rounded Rectangle 4"/>
          <p:cNvSpPr/>
          <p:nvPr/>
        </p:nvSpPr>
        <p:spPr>
          <a:xfrm>
            <a:off x="2133600" y="3810000"/>
            <a:ext cx="21336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05400" y="3810000"/>
            <a:ext cx="213360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43000" y="3508376"/>
            <a:ext cx="3581400" cy="1588"/>
          </a:xfrm>
          <a:prstGeom prst="line">
            <a:avLst/>
          </a:prstGeom>
          <a:ln w="111125" cmpd="sng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0" y="55626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Correct!</a:t>
            </a:r>
          </a:p>
          <a:p>
            <a:pPr algn="ctr"/>
            <a:r>
              <a:rPr lang="en-US" sz="2800" dirty="0" smtClean="0"/>
              <a:t>This question came from a computer.</a:t>
            </a:r>
            <a:endParaRPr lang="en-US" sz="28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3506788"/>
            <a:ext cx="3581400" cy="1588"/>
          </a:xfrm>
          <a:prstGeom prst="line">
            <a:avLst/>
          </a:prstGeom>
          <a:ln w="111125" cmpd="sng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04800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At some very basic level, there are three ways in which businesses can respond to the green imperative.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836003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In how many basic ways can businesses respond to the green imperative?</a:t>
            </a:r>
            <a:endParaRPr lang="en-US" sz="2800" i="1" dirty="0"/>
          </a:p>
        </p:txBody>
      </p:sp>
      <p:sp>
        <p:nvSpPr>
          <p:cNvPr id="5" name="Rounded Rectangle 4"/>
          <p:cNvSpPr/>
          <p:nvPr/>
        </p:nvSpPr>
        <p:spPr>
          <a:xfrm>
            <a:off x="2133600" y="3810000"/>
            <a:ext cx="21336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05400" y="3810000"/>
            <a:ext cx="213360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43000" y="3508376"/>
            <a:ext cx="3581400" cy="1588"/>
          </a:xfrm>
          <a:prstGeom prst="line">
            <a:avLst/>
          </a:prstGeom>
          <a:ln w="111125" cmpd="sng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52600" y="55626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Incorrect!</a:t>
            </a:r>
          </a:p>
          <a:p>
            <a:pPr algn="ctr"/>
            <a:r>
              <a:rPr lang="en-US" sz="2800" dirty="0" smtClean="0"/>
              <a:t>This question came from a human.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24400" y="3506788"/>
            <a:ext cx="3581400" cy="1588"/>
          </a:xfrm>
          <a:prstGeom prst="line">
            <a:avLst/>
          </a:prstGeom>
          <a:ln w="111125" cmpd="sng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D5865"/>
                                      </p:to>
                                    </p:animClr>
                                    <p:animClr clrSpc="rgb">
                                      <p:cBhvr>
                                        <p:cTn id="1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5865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Reward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2998" y="1676399"/>
          <a:ext cx="7772401" cy="44958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18085"/>
                <a:gridCol w="2318085"/>
                <a:gridCol w="1499937"/>
                <a:gridCol w="1636294"/>
              </a:tblGrid>
              <a:tr h="1641944">
                <a:tc rowSpan="2" gridSpan="2"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b="0" dirty="0" smtClean="0"/>
                        <a:t>Quickness</a:t>
                      </a:r>
                      <a:r>
                        <a:rPr lang="en-US" sz="2400" b="0" baseline="0" dirty="0" smtClean="0"/>
                        <a:t> of Response</a:t>
                      </a:r>
                      <a:endParaRPr lang="en-US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951286">
                <a:tc gridSpan="2" v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Fast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Slow</a:t>
                      </a:r>
                      <a:endParaRPr lang="en-US" sz="2400" b="0" dirty="0"/>
                    </a:p>
                  </a:txBody>
                  <a:tcPr/>
                </a:tc>
              </a:tr>
              <a:tr h="951286">
                <a:tc rowSpan="2">
                  <a:txBody>
                    <a:bodyPr/>
                    <a:lstStyle/>
                    <a:p>
                      <a:r>
                        <a:rPr lang="en-US" sz="2400" b="0" dirty="0" smtClean="0"/>
                        <a:t>Polarity of Response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Accept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1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2</a:t>
                      </a:r>
                      <a:endParaRPr lang="en-US" sz="2400" b="0" dirty="0"/>
                    </a:p>
                  </a:txBody>
                  <a:tcPr/>
                </a:tc>
              </a:tr>
              <a:tr h="951286">
                <a:tc v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Reject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4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3</a:t>
                      </a:r>
                      <a:endParaRPr lang="en-US" sz="24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 Standard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Turk-it to collect</a:t>
            </a:r>
          </a:p>
          <a:p>
            <a:r>
              <a:rPr lang="en-US" dirty="0" smtClean="0"/>
              <a:t>Turk-it to filter for usability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177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Task 2: Design a new task-based evaluation challenge</vt:lpstr>
      <vt:lpstr>Task 2</vt:lpstr>
      <vt:lpstr>Slide 3</vt:lpstr>
      <vt:lpstr>Slide 4</vt:lpstr>
      <vt:lpstr>Reward structure</vt:lpstr>
      <vt:lpstr>Gold Standard Questions</vt:lpstr>
    </vt:vector>
  </TitlesOfParts>
  <Company>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direct human evaluation for QG STEC</dc:title>
  <dc:creator>Julius Goth</dc:creator>
  <cp:lastModifiedBy>Julius Goth</cp:lastModifiedBy>
  <cp:revision>29</cp:revision>
  <dcterms:created xsi:type="dcterms:W3CDTF">2011-11-08T16:12:16Z</dcterms:created>
  <dcterms:modified xsi:type="dcterms:W3CDTF">2011-11-08T16:18:39Z</dcterms:modified>
</cp:coreProperties>
</file>