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1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9D5E-0846-BC41-B5C2-FDFA67ABDB14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ED6B-6DC9-1741-A008-F870C23EEC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Task 1:</a:t>
            </a:r>
            <a:r>
              <a:rPr lang="en-US" dirty="0" smtClean="0"/>
              <a:t>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Jack </a:t>
            </a:r>
            <a:r>
              <a:rPr lang="en-US" dirty="0" err="1" smtClean="0"/>
              <a:t>Mostow</a:t>
            </a:r>
            <a:r>
              <a:rPr lang="en-US" dirty="0" smtClean="0"/>
              <a:t>, Lee Becker, Julius Goth, Claire McConnell, </a:t>
            </a:r>
            <a:r>
              <a:rPr lang="en-US" dirty="0" err="1" smtClean="0"/>
              <a:t>Itziar</a:t>
            </a:r>
            <a:r>
              <a:rPr lang="en-US" dirty="0" smtClean="0"/>
              <a:t> </a:t>
            </a:r>
            <a:r>
              <a:rPr lang="en-US" smtClean="0"/>
              <a:t>Aldabe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86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of rating are somewhat dependent to each other</a:t>
            </a:r>
          </a:p>
          <a:p>
            <a:pPr lvl="1"/>
            <a:r>
              <a:rPr lang="en-US" dirty="0" smtClean="0"/>
              <a:t>If a question is gibberish, it’ll likely be ambiguous, irrelevant and lack variety</a:t>
            </a:r>
          </a:p>
          <a:p>
            <a:r>
              <a:rPr lang="en-US" dirty="0" smtClean="0"/>
              <a:t>Both sentences and paragraphs are important to generate questions from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1996, the trust employed over 7,000 staff and managed another six sites in Leeds and the surrounding area.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76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>
                <a:latin typeface="+mj-lt"/>
                <a:ea typeface="+mj-ea"/>
                <a:cs typeface="+mj-cs"/>
              </a:rPr>
              <a:t>Where did the trust manage another 6 sites?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438400"/>
            <a:ext cx="24384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ungrammatical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048000"/>
            <a:ext cx="2438400" cy="4236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vague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657600"/>
            <a:ext cx="2438400" cy="4236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irrelevant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24528"/>
            <a:ext cx="2438400" cy="4236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unacceptable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09600" y="4800600"/>
            <a:ext cx="2438400" cy="4236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3001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Task 1: Evaluation</vt:lpstr>
      <vt:lpstr>Task 1</vt:lpstr>
      <vt:lpstr>In 1996, the trust employed over 7,000 staff and managed another six sites in Leeds and the surrounding area. </vt:lpstr>
    </vt:vector>
  </TitlesOfParts>
  <Company>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1</dc:title>
  <dc:creator>Julius Goth</dc:creator>
  <cp:lastModifiedBy>Julius Goth</cp:lastModifiedBy>
  <cp:revision>4</cp:revision>
  <dcterms:created xsi:type="dcterms:W3CDTF">2011-11-08T16:12:20Z</dcterms:created>
  <dcterms:modified xsi:type="dcterms:W3CDTF">2011-11-08T16:18:33Z</dcterms:modified>
</cp:coreProperties>
</file>