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256" r:id="rId2"/>
    <p:sldId id="514" r:id="rId3"/>
    <p:sldId id="515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387" r:id="rId17"/>
    <p:sldId id="452" r:id="rId18"/>
    <p:sldId id="453" r:id="rId19"/>
    <p:sldId id="454" r:id="rId20"/>
    <p:sldId id="513" r:id="rId21"/>
    <p:sldId id="455" r:id="rId22"/>
    <p:sldId id="500" r:id="rId23"/>
    <p:sldId id="456" r:id="rId24"/>
    <p:sldId id="457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9" r:id="rId35"/>
    <p:sldId id="470" r:id="rId36"/>
    <p:sldId id="471" r:id="rId37"/>
    <p:sldId id="472" r:id="rId38"/>
    <p:sldId id="473" r:id="rId39"/>
    <p:sldId id="474" r:id="rId40"/>
    <p:sldId id="400" r:id="rId41"/>
    <p:sldId id="401" r:id="rId42"/>
    <p:sldId id="402" r:id="rId43"/>
    <p:sldId id="427" r:id="rId44"/>
    <p:sldId id="404" r:id="rId45"/>
    <p:sldId id="405" r:id="rId46"/>
    <p:sldId id="406" r:id="rId47"/>
    <p:sldId id="407" r:id="rId48"/>
    <p:sldId id="430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31" r:id="rId67"/>
    <p:sldId id="432" r:id="rId68"/>
    <p:sldId id="475" r:id="rId69"/>
    <p:sldId id="476" r:id="rId70"/>
    <p:sldId id="477" r:id="rId71"/>
    <p:sldId id="478" r:id="rId72"/>
    <p:sldId id="479" r:id="rId73"/>
    <p:sldId id="480" r:id="rId74"/>
    <p:sldId id="481" r:id="rId75"/>
    <p:sldId id="482" r:id="rId76"/>
    <p:sldId id="483" r:id="rId77"/>
    <p:sldId id="484" r:id="rId78"/>
    <p:sldId id="485" r:id="rId79"/>
    <p:sldId id="486" r:id="rId80"/>
    <p:sldId id="487" r:id="rId81"/>
    <p:sldId id="488" r:id="rId82"/>
    <p:sldId id="499" r:id="rId83"/>
    <p:sldId id="489" r:id="rId84"/>
    <p:sldId id="490" r:id="rId85"/>
    <p:sldId id="491" r:id="rId86"/>
    <p:sldId id="493" r:id="rId87"/>
    <p:sldId id="494" r:id="rId88"/>
    <p:sldId id="495" r:id="rId89"/>
    <p:sldId id="496" r:id="rId90"/>
    <p:sldId id="497" r:id="rId91"/>
    <p:sldId id="498" r:id="rId92"/>
    <p:sldId id="426" r:id="rId93"/>
    <p:sldId id="343" r:id="rId94"/>
    <p:sldId id="341" r:id="rId95"/>
    <p:sldId id="516" r:id="rId9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33" autoAdjust="0"/>
  </p:normalViewPr>
  <p:slideViewPr>
    <p:cSldViewPr>
      <p:cViewPr>
        <p:scale>
          <a:sx n="75" d="100"/>
          <a:sy n="75" d="100"/>
        </p:scale>
        <p:origin x="-1760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bhinavpathak\Desktop\celog\Energy\benchmark\fig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abhinavpathak\Desktop\celog\Energy\nexus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Users\abhinav%20pathak\Downloads\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27128900554"/>
          <c:y val="0.0514005540974045"/>
          <c:w val="0.787221857684465"/>
          <c:h val="0.498675642051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[figs.xlsx]combined!$E$1</c:f>
              <c:strCache>
                <c:ptCount val="1"/>
                <c:pt idx="0">
                  <c:v>FSM</c:v>
                </c:pt>
              </c:strCache>
            </c:strRef>
          </c:tx>
          <c:spPr>
            <a:pattFill prst="smConfetti">
              <a:fgClr>
                <a:srgbClr val="40699C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[figs.xlsx]combined!$A$2:$A$17</c:f>
              <c:strCache>
                <c:ptCount val="16"/>
                <c:pt idx="0">
                  <c:v>csort</c:v>
                </c:pt>
                <c:pt idx="1">
                  <c:v>dropbear</c:v>
                </c:pt>
                <c:pt idx="2">
                  <c:v>maps</c:v>
                </c:pt>
                <c:pt idx="3">
                  <c:v>facebook</c:v>
                </c:pt>
                <c:pt idx="4">
                  <c:v>youtube</c:v>
                </c:pt>
                <c:pt idx="6">
                  <c:v>game</c:v>
                </c:pt>
                <c:pt idx="7">
                  <c:v>chess</c:v>
                </c:pt>
                <c:pt idx="8">
                  <c:v>diskB</c:v>
                </c:pt>
                <c:pt idx="9">
                  <c:v>netB</c:v>
                </c:pt>
                <c:pt idx="10">
                  <c:v>ie.cnn</c:v>
                </c:pt>
                <c:pt idx="11">
                  <c:v>pviewer</c:v>
                </c:pt>
                <c:pt idx="12">
                  <c:v>docConv</c:v>
                </c:pt>
                <c:pt idx="13">
                  <c:v>virusScan</c:v>
                </c:pt>
                <c:pt idx="14">
                  <c:v>youtube</c:v>
                </c:pt>
                <c:pt idx="15">
                  <c:v>puploader</c:v>
                </c:pt>
              </c:strCache>
            </c:strRef>
          </c:cat>
          <c:val>
            <c:numRef>
              <c:f>[figs.xlsx]combined!$E$2:$E$17</c:f>
              <c:numCache>
                <c:formatCode>General</c:formatCode>
                <c:ptCount val="16"/>
                <c:pt idx="0">
                  <c:v>0.23</c:v>
                </c:pt>
                <c:pt idx="1">
                  <c:v>0.8</c:v>
                </c:pt>
                <c:pt idx="2">
                  <c:v>0.54</c:v>
                </c:pt>
                <c:pt idx="3">
                  <c:v>3.58</c:v>
                </c:pt>
                <c:pt idx="4">
                  <c:v>3.4</c:v>
                </c:pt>
                <c:pt idx="6">
                  <c:v>3.1</c:v>
                </c:pt>
                <c:pt idx="7">
                  <c:v>1.2</c:v>
                </c:pt>
                <c:pt idx="8">
                  <c:v>1.18592684472505</c:v>
                </c:pt>
                <c:pt idx="9">
                  <c:v>1.47</c:v>
                </c:pt>
                <c:pt idx="10">
                  <c:v>2.08</c:v>
                </c:pt>
                <c:pt idx="11">
                  <c:v>1.1</c:v>
                </c:pt>
                <c:pt idx="12">
                  <c:v>1.53904702263716</c:v>
                </c:pt>
                <c:pt idx="13">
                  <c:v>2.73149196925654</c:v>
                </c:pt>
                <c:pt idx="14">
                  <c:v>3.0</c:v>
                </c:pt>
                <c:pt idx="15">
                  <c:v>1.1</c:v>
                </c:pt>
              </c:numCache>
            </c:numRef>
          </c:val>
        </c:ser>
        <c:ser>
          <c:idx val="1"/>
          <c:order val="1"/>
          <c:tx>
            <c:strRef>
              <c:f>[figs.xlsx]combined!$F$1</c:f>
              <c:strCache>
                <c:ptCount val="1"/>
                <c:pt idx="0">
                  <c:v>LR</c:v>
                </c:pt>
              </c:strCache>
            </c:strRef>
          </c:tx>
          <c:spPr>
            <a:pattFill prst="trellis">
              <a:fgClr>
                <a:srgbClr val="93A9CF"/>
              </a:fgClr>
              <a:bgClr>
                <a:srgbClr val="FFFFFF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0.388888888888894"/>
                  <c:y val="-0.03447635313316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0.122222222222223"/>
                  <c:y val="0.30043341213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-0.0861111111111108"/>
                  <c:y val="0.26595744680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0.108333333333333"/>
                  <c:y val="0.01477541371158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[figs.xlsx]combined!$A$2:$A$17</c:f>
              <c:strCache>
                <c:ptCount val="16"/>
                <c:pt idx="0">
                  <c:v>csort</c:v>
                </c:pt>
                <c:pt idx="1">
                  <c:v>dropbear</c:v>
                </c:pt>
                <c:pt idx="2">
                  <c:v>maps</c:v>
                </c:pt>
                <c:pt idx="3">
                  <c:v>facebook</c:v>
                </c:pt>
                <c:pt idx="4">
                  <c:v>youtube</c:v>
                </c:pt>
                <c:pt idx="6">
                  <c:v>game</c:v>
                </c:pt>
                <c:pt idx="7">
                  <c:v>chess</c:v>
                </c:pt>
                <c:pt idx="8">
                  <c:v>diskB</c:v>
                </c:pt>
                <c:pt idx="9">
                  <c:v>netB</c:v>
                </c:pt>
                <c:pt idx="10">
                  <c:v>ie.cnn</c:v>
                </c:pt>
                <c:pt idx="11">
                  <c:v>pviewer</c:v>
                </c:pt>
                <c:pt idx="12">
                  <c:v>docConv</c:v>
                </c:pt>
                <c:pt idx="13">
                  <c:v>virusScan</c:v>
                </c:pt>
                <c:pt idx="14">
                  <c:v>youtube</c:v>
                </c:pt>
                <c:pt idx="15">
                  <c:v>puploader</c:v>
                </c:pt>
              </c:strCache>
            </c:strRef>
          </c:cat>
          <c:val>
            <c:numRef>
              <c:f>[figs.xlsx]combined!$F$2:$F$17</c:f>
              <c:numCache>
                <c:formatCode>General</c:formatCode>
                <c:ptCount val="16"/>
                <c:pt idx="0">
                  <c:v>5.2</c:v>
                </c:pt>
                <c:pt idx="1">
                  <c:v>10.2</c:v>
                </c:pt>
                <c:pt idx="3">
                  <c:v>3.77</c:v>
                </c:pt>
                <c:pt idx="4">
                  <c:v>6.75</c:v>
                </c:pt>
                <c:pt idx="6">
                  <c:v>1.2</c:v>
                </c:pt>
                <c:pt idx="7">
                  <c:v>3.1</c:v>
                </c:pt>
                <c:pt idx="8">
                  <c:v>20.25</c:v>
                </c:pt>
                <c:pt idx="9">
                  <c:v>7.67</c:v>
                </c:pt>
                <c:pt idx="10">
                  <c:v>0.3737</c:v>
                </c:pt>
                <c:pt idx="11">
                  <c:v>17.81</c:v>
                </c:pt>
                <c:pt idx="12">
                  <c:v>3.5</c:v>
                </c:pt>
                <c:pt idx="13">
                  <c:v>4.2</c:v>
                </c:pt>
                <c:pt idx="14">
                  <c:v>12.1</c:v>
                </c:pt>
                <c:pt idx="15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6898504"/>
        <c:axId val="-2066967736"/>
      </c:barChart>
      <c:catAx>
        <c:axId val="-2066898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66967736"/>
        <c:crossesAt val="0.1"/>
        <c:auto val="1"/>
        <c:lblAlgn val="ctr"/>
        <c:lblOffset val="100"/>
        <c:tickLblSkip val="1"/>
        <c:noMultiLvlLbl val="0"/>
      </c:catAx>
      <c:valAx>
        <c:axId val="-2066967736"/>
        <c:scaling>
          <c:orientation val="minMax"/>
          <c:max val="15.0"/>
          <c:min val="0.0"/>
        </c:scaling>
        <c:delete val="0"/>
        <c:axPos val="l"/>
        <c:majorGridlines>
          <c:spPr>
            <a:ln w="3175">
              <a:prstDash val="sysDot"/>
            </a:ln>
          </c:spPr>
        </c:majorGridlines>
        <c:minorGridlines>
          <c:spPr>
            <a:ln>
              <a:solidFill>
                <a:prstClr val="black">
                  <a:tint val="50000"/>
                  <a:shade val="95000"/>
                  <a:satMod val="105000"/>
                  <a:alpha val="41000"/>
                </a:prstClr>
              </a:solidFill>
              <a:prstDash val="sysDot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Error %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-2066898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227959317585302"/>
          <c:y val="0.64198784770698"/>
          <c:w val="0.163315179352581"/>
          <c:h val="0.210258015177182"/>
        </c:manualLayout>
      </c:layout>
      <c:overlay val="0"/>
      <c:spPr>
        <a:solidFill>
          <a:schemeClr val="bg1"/>
        </a:solidFill>
        <a:ln>
          <a:solidFill>
            <a:srgbClr val="4F81BD"/>
          </a:solidFill>
        </a:ln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384076990376"/>
          <c:y val="0.0464402887139108"/>
          <c:w val="0.845207349081361"/>
          <c:h val="0.7387014123234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Browser!$C$1</c:f>
              <c:strCache>
                <c:ptCount val="1"/>
                <c:pt idx="0">
                  <c:v>CPU</c:v>
                </c:pt>
              </c:strCache>
            </c:strRef>
          </c:tx>
          <c:spPr>
            <a:pattFill prst="dkVert">
              <a:fgClr>
                <a:srgbClr val="FFFFFF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Browser!$C$2:$C$7</c:f>
              <c:numCache>
                <c:formatCode>General</c:formatCode>
                <c:ptCount val="6"/>
                <c:pt idx="0">
                  <c:v>11.0</c:v>
                </c:pt>
                <c:pt idx="1">
                  <c:v>0.41</c:v>
                </c:pt>
                <c:pt idx="2">
                  <c:v>1.0</c:v>
                </c:pt>
                <c:pt idx="3">
                  <c:v>2.51</c:v>
                </c:pt>
                <c:pt idx="4">
                  <c:v>2.0</c:v>
                </c:pt>
                <c:pt idx="5">
                  <c:v>8.8</c:v>
                </c:pt>
              </c:numCache>
            </c:numRef>
          </c:val>
        </c:ser>
        <c:ser>
          <c:idx val="2"/>
          <c:order val="1"/>
          <c:tx>
            <c:strRef>
              <c:f>Browser!$E$1</c:f>
              <c:strCache>
                <c:ptCount val="1"/>
                <c:pt idx="0">
                  <c:v>Net</c:v>
                </c:pt>
              </c:strCache>
            </c:strRef>
          </c:tx>
          <c:spPr>
            <a:pattFill prst="dashVert">
              <a:fgClr>
                <a:srgbClr val="000000"/>
              </a:fgClr>
              <a:bgClr>
                <a:srgbClr val="000000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Browser!$E$2:$E$7</c:f>
              <c:numCache>
                <c:formatCode>General</c:formatCode>
                <c:ptCount val="6"/>
                <c:pt idx="0">
                  <c:v>0.0</c:v>
                </c:pt>
                <c:pt idx="1">
                  <c:v>0.1</c:v>
                </c:pt>
                <c:pt idx="2">
                  <c:v>0.46</c:v>
                </c:pt>
                <c:pt idx="3">
                  <c:v>0.21</c:v>
                </c:pt>
                <c:pt idx="4">
                  <c:v>1.0</c:v>
                </c:pt>
                <c:pt idx="5">
                  <c:v>0.01</c:v>
                </c:pt>
              </c:numCache>
            </c:numRef>
          </c:val>
        </c:ser>
        <c:ser>
          <c:idx val="3"/>
          <c:order val="2"/>
          <c:tx>
            <c:strRef>
              <c:f>Browser!$F$1</c:f>
              <c:strCache>
                <c:ptCount val="1"/>
                <c:pt idx="0">
                  <c:v>NetTail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Browser!$F$2:$F$7</c:f>
              <c:numCache>
                <c:formatCode>General</c:formatCode>
                <c:ptCount val="6"/>
                <c:pt idx="0">
                  <c:v>0.0</c:v>
                </c:pt>
                <c:pt idx="1">
                  <c:v>9.0</c:v>
                </c:pt>
                <c:pt idx="2">
                  <c:v>12.12</c:v>
                </c:pt>
                <c:pt idx="3">
                  <c:v>6.470000000000002</c:v>
                </c:pt>
                <c:pt idx="4">
                  <c:v>25.7</c:v>
                </c:pt>
                <c:pt idx="5">
                  <c:v>2.3</c:v>
                </c:pt>
              </c:numCache>
            </c:numRef>
          </c:val>
        </c:ser>
        <c:ser>
          <c:idx val="1"/>
          <c:order val="3"/>
          <c:tx>
            <c:strRef>
              <c:f>Browser!$D$1</c:f>
              <c:strCache>
                <c:ptCount val="1"/>
                <c:pt idx="0">
                  <c:v>GPS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rgbClr val="FFFFFF"/>
              </a:bgClr>
            </a:pattFill>
            <a:ln w="15875">
              <a:solidFill>
                <a:schemeClr val="tx1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Browser!$D$2:$D$7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8.700000000000001</c:v>
                </c:pt>
              </c:numCache>
            </c:numRef>
          </c:val>
        </c:ser>
        <c:ser>
          <c:idx val="4"/>
          <c:order val="4"/>
          <c:tx>
            <c:strRef>
              <c:f>Browser!$G$1</c:f>
              <c:strCache>
                <c:ptCount val="1"/>
                <c:pt idx="0">
                  <c:v>GPSTail</c:v>
                </c:pt>
              </c:strCache>
            </c:strRef>
          </c:tx>
          <c:spPr>
            <a:pattFill prst="dkHorz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Browser!$H$2:$H$7</c:f>
              <c:strCache>
                <c:ptCount val="6"/>
                <c:pt idx="0">
                  <c:v>main</c:v>
                </c:pt>
                <c:pt idx="1">
                  <c:v>IdleReaper</c:v>
                </c:pt>
                <c:pt idx="2">
                  <c:v>HeapWorker</c:v>
                </c:pt>
                <c:pt idx="3">
                  <c:v>http1</c:v>
                </c:pt>
                <c:pt idx="4">
                  <c:v>http0</c:v>
                </c:pt>
                <c:pt idx="5">
                  <c:v>WVCore</c:v>
                </c:pt>
              </c:strCache>
            </c:strRef>
          </c:cat>
          <c:val>
            <c:numRef>
              <c:f>Browser!$G$2:$G$7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9471256"/>
        <c:axId val="-2059468168"/>
      </c:barChart>
      <c:catAx>
        <c:axId val="-20594712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059468168"/>
        <c:crosses val="autoZero"/>
        <c:auto val="1"/>
        <c:lblAlgn val="ctr"/>
        <c:lblOffset val="100"/>
        <c:noMultiLvlLbl val="0"/>
      </c:catAx>
      <c:valAx>
        <c:axId val="-2059468168"/>
        <c:scaling>
          <c:orientation val="minMax"/>
          <c:max val="30.0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Energy Percentage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9471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9685249209447"/>
          <c:y val="0.292029511936009"/>
          <c:w val="0.209291191595737"/>
          <c:h val="0.44976799775028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22481867186"/>
          <c:y val="0.144096847455448"/>
          <c:w val="0.863663392882341"/>
          <c:h val="0.654848702916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 Energy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Browser</c:v>
                </c:pt>
                <c:pt idx="1">
                  <c:v>AngryBirds</c:v>
                </c:pt>
                <c:pt idx="2">
                  <c:v>Fchess</c:v>
                </c:pt>
                <c:pt idx="3">
                  <c:v>NYTimes</c:v>
                </c:pt>
                <c:pt idx="4">
                  <c:v>Mapquest</c:v>
                </c:pt>
                <c:pt idx="5">
                  <c:v>Photo Upload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69.0</c:v>
                </c:pt>
                <c:pt idx="1">
                  <c:v>80.0</c:v>
                </c:pt>
                <c:pt idx="2">
                  <c:v>75.0</c:v>
                </c:pt>
                <c:pt idx="3">
                  <c:v>67.0</c:v>
                </c:pt>
                <c:pt idx="4">
                  <c:v>72.0</c:v>
                </c:pt>
                <c:pt idx="5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307016"/>
        <c:axId val="-2059304008"/>
      </c:barChart>
      <c:catAx>
        <c:axId val="-20593070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9304008"/>
        <c:crosses val="autoZero"/>
        <c:auto val="1"/>
        <c:lblAlgn val="ctr"/>
        <c:lblOffset val="100"/>
        <c:noMultiLvlLbl val="0"/>
      </c:catAx>
      <c:valAx>
        <c:axId val="-2059304008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of Total Energy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9307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745625546807"/>
          <c:y val="0.0514005540974045"/>
          <c:w val="0.682879483814524"/>
          <c:h val="0.7299571928508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mapquestroutine!$C$1</c:f>
              <c:strCache>
                <c:ptCount val="1"/>
                <c:pt idx="0">
                  <c:v>CPU</c:v>
                </c:pt>
              </c:strCache>
            </c:strRef>
          </c:tx>
          <c:spPr>
            <a:pattFill prst="dkVert">
              <a:fgClr>
                <a:srgbClr val="FFFFFF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mapquestroutine!$C$2:$C$6</c:f>
              <c:numCache>
                <c:formatCode>General</c:formatCode>
                <c:ptCount val="5"/>
                <c:pt idx="0">
                  <c:v>1.3</c:v>
                </c:pt>
                <c:pt idx="1">
                  <c:v>5.0</c:v>
                </c:pt>
                <c:pt idx="2">
                  <c:v>3.2</c:v>
                </c:pt>
                <c:pt idx="3">
                  <c:v>9.57</c:v>
                </c:pt>
                <c:pt idx="4">
                  <c:v>4.13</c:v>
                </c:pt>
              </c:numCache>
            </c:numRef>
          </c:val>
        </c:ser>
        <c:ser>
          <c:idx val="2"/>
          <c:order val="1"/>
          <c:tx>
            <c:strRef>
              <c:f>mapquestroutine!$E$1</c:f>
              <c:strCache>
                <c:ptCount val="1"/>
                <c:pt idx="0">
                  <c:v>Net</c:v>
                </c:pt>
              </c:strCache>
            </c:strRef>
          </c:tx>
          <c:spPr>
            <a:pattFill prst="dashVert">
              <a:fgClr>
                <a:srgbClr val="000000"/>
              </a:fgClr>
              <a:bgClr>
                <a:srgbClr val="000000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mapquestroutine!$E$2:$E$6</c:f>
              <c:numCache>
                <c:formatCode>General</c:formatCode>
                <c:ptCount val="5"/>
                <c:pt idx="0">
                  <c:v>0.0</c:v>
                </c:pt>
                <c:pt idx="1">
                  <c:v>3.0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3"/>
          <c:order val="2"/>
          <c:tx>
            <c:strRef>
              <c:f>mapquestroutine!$F$1</c:f>
              <c:strCache>
                <c:ptCount val="1"/>
                <c:pt idx="0">
                  <c:v>NetTail</c:v>
                </c:pt>
              </c:strCache>
            </c:strRef>
          </c:tx>
          <c:spPr>
            <a:pattFill prst="wdDnDiag">
              <a:fgClr>
                <a:srgbClr val="00B05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mapquestroutine!$F$2:$F$6</c:f>
              <c:numCache>
                <c:formatCode>General</c:formatCode>
                <c:ptCount val="5"/>
                <c:pt idx="0">
                  <c:v>0.0</c:v>
                </c:pt>
                <c:pt idx="1">
                  <c:v>15.0</c:v>
                </c:pt>
                <c:pt idx="2">
                  <c:v>4.0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1"/>
          <c:order val="3"/>
          <c:tx>
            <c:strRef>
              <c:f>mapquestroutine!$D$1</c:f>
              <c:strCache>
                <c:ptCount val="1"/>
                <c:pt idx="0">
                  <c:v>GPS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rgbClr val="FFFFFF"/>
              </a:bgClr>
            </a:pattFill>
            <a:ln w="15875">
              <a:solidFill>
                <a:schemeClr val="tx1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mapquestroutine!$D$2:$D$6</c:f>
              <c:numCache>
                <c:formatCode>General</c:formatCode>
                <c:ptCount val="5"/>
                <c:pt idx="0">
                  <c:v>24.0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mapquestroutine!$G$1</c:f>
              <c:strCache>
                <c:ptCount val="1"/>
                <c:pt idx="0">
                  <c:v>GPSTail</c:v>
                </c:pt>
              </c:strCache>
            </c:strRef>
          </c:tx>
          <c:spPr>
            <a:pattFill prst="dkHorz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ysClr val="windowText" lastClr="000000"/>
              </a:solidFill>
            </a:ln>
          </c:spPr>
          <c:invertIfNegative val="0"/>
          <c:cat>
            <c:strRef>
              <c:f>mapquestroutine!$H$2:$H$6</c:f>
              <c:strCache>
                <c:ptCount val="5"/>
                <c:pt idx="0">
                  <c:v>SHW. run()</c:v>
                </c:pt>
                <c:pt idx="1">
                  <c:v>NetworkRequest. DoInBackgrnd()</c:v>
                </c:pt>
                <c:pt idx="2">
                  <c:v>Search.Gas()</c:v>
                </c:pt>
                <c:pt idx="3">
                  <c:v>MapView. OnDraw()</c:v>
                </c:pt>
                <c:pt idx="4">
                  <c:v>JsonParser. parseJSON()</c:v>
                </c:pt>
              </c:strCache>
            </c:strRef>
          </c:cat>
          <c:val>
            <c:numRef>
              <c:f>mapquestroutine!$G$2:$G$6</c:f>
              <c:numCache>
                <c:formatCode>General</c:formatCode>
                <c:ptCount val="5"/>
                <c:pt idx="0">
                  <c:v>3.03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56488120"/>
        <c:axId val="-2056582712"/>
      </c:barChart>
      <c:catAx>
        <c:axId val="-20564881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200" b="1"/>
            </a:pPr>
            <a:endParaRPr lang="en-US"/>
          </a:p>
        </c:txPr>
        <c:crossAx val="-2056582712"/>
        <c:crosses val="autoZero"/>
        <c:auto val="1"/>
        <c:lblAlgn val="ctr"/>
        <c:lblOffset val="100"/>
        <c:tickLblSkip val="1"/>
        <c:noMultiLvlLbl val="0"/>
      </c:catAx>
      <c:valAx>
        <c:axId val="-2056582712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Energy Percentage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6488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683727034121"/>
          <c:y val="0.00205652647077652"/>
          <c:w val="0.199241688538933"/>
          <c:h val="0.504331489813773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</cdr:x>
      <cdr:y>0.07388</cdr:y>
    </cdr:from>
    <cdr:to>
      <cdr:x>0.60834</cdr:x>
      <cdr:y>0.16623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71700" y="190501"/>
          <a:ext cx="609630" cy="238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WM6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0.33654</cdr:x>
      <cdr:y>0.07692</cdr:y>
    </cdr:from>
    <cdr:to>
      <cdr:x>0.48654</cdr:x>
      <cdr:y>0.17296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7000" y="304800"/>
          <a:ext cx="1188720" cy="380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Android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0.4697</cdr:x>
      <cdr:y>0.05498</cdr:y>
    </cdr:from>
    <cdr:to>
      <cdr:x>0.4697</cdr:x>
      <cdr:y>0.54626</cdr:y>
    </cdr:to>
    <cdr:sp macro="" textlink="">
      <cdr:nvSpPr>
        <cdr:cNvPr id="6" name="Straight Connector 5"/>
        <cdr:cNvSpPr/>
      </cdr:nvSpPr>
      <cdr:spPr>
        <a:xfrm xmlns:a="http://schemas.openxmlformats.org/drawingml/2006/main" rot="16200000" flipH="1">
          <a:off x="1708576" y="799929"/>
          <a:ext cx="1307249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fonts large</a:t>
            </a:r>
          </a:p>
          <a:p>
            <a:r>
              <a:rPr lang="en-US" dirty="0" smtClean="0"/>
              <a:t>Blue color not visible</a:t>
            </a:r>
          </a:p>
          <a:p>
            <a:r>
              <a:rPr lang="en-US" dirty="0" smtClean="0"/>
              <a:t>Put down LR somewhere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down what have</a:t>
            </a:r>
            <a:r>
              <a:rPr lang="en-US" baseline="0" dirty="0" smtClean="0"/>
              <a:t> to say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 what are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say here</a:t>
            </a:r>
          </a:p>
          <a:p>
            <a:r>
              <a:rPr lang="en-US" dirty="0" smtClean="0"/>
              <a:t>Make fig fonts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FE1EE-75DE-4EF7-890B-AE6A356D0C1F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BF4D-A703-40C8-8B87-793D48415A4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10Spring2013/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10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jpeg"/><Relationship Id="rId11" Type="http://schemas.openxmlformats.org/officeDocument/2006/relationships/image" Target="../media/image3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14.png"/><Relationship Id="rId5" Type="http://schemas.openxmlformats.org/officeDocument/2006/relationships/image" Target="../media/image47.jpeg"/><Relationship Id="rId6" Type="http://schemas.openxmlformats.org/officeDocument/2006/relationships/image" Target="../media/image23.png"/><Relationship Id="rId7" Type="http://schemas.openxmlformats.org/officeDocument/2006/relationships/image" Target="../media/image48.png"/><Relationship Id="rId8" Type="http://schemas.openxmlformats.org/officeDocument/2006/relationships/image" Target="../media/image15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7.jpe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guide/developing/tools/adb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wmf"/><Relationship Id="rId6" Type="http://schemas.openxmlformats.org/officeDocument/2006/relationships/image" Target="../media/image61.png"/><Relationship Id="rId7" Type="http://schemas.openxmlformats.org/officeDocument/2006/relationships/image" Target="../media/image57.png"/><Relationship Id="rId8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microsoft.com/office/2007/relationships/hdphoto" Target="../media/hdphoto1.wdp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0.wmf"/><Relationship Id="rId7" Type="http://schemas.openxmlformats.org/officeDocument/2006/relationships/image" Target="../media/image68.png"/><Relationship Id="rId8" Type="http://schemas.openxmlformats.org/officeDocument/2006/relationships/image" Target="../media/image57.pn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64.png"/><Relationship Id="rId5" Type="http://schemas.openxmlformats.org/officeDocument/2006/relationships/image" Target="../media/image76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qualcomm.com/develop/development-devices/trepn-profiler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54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1" Type="http://schemas.microsoft.com/office/2007/relationships/media" Target="file:///I:\Users\abhinav%20pathak\Desktop\VideoOut.cut.rotate.avi" TargetMode="External"/><Relationship Id="rId2" Type="http://schemas.openxmlformats.org/officeDocument/2006/relationships/video" Target="file:///I:\Users\abhinav%20pathak\Desktop\VideoOut.cut.rotate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android-ndk-profiler/" TargetMode="External"/><Relationship Id="rId4" Type="http://schemas.openxmlformats.org/officeDocument/2006/relationships/hyperlink" Target="http://www.cyanogenmod.com/" TargetMode="External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eloper.android.com/reference/android/os/Debug.html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siis.cse.psu.edu/ded/" TargetMode="External"/><Relationship Id="rId4" Type="http://schemas.openxmlformats.org/officeDocument/2006/relationships/hyperlink" Target="http://developer.android.com/reference/android/os/Debug.html" TargetMode="External"/><Relationship Id="rId5" Type="http://schemas.openxmlformats.org/officeDocument/2006/relationships/hyperlink" Target="http://code.google.com/p/android-ndk-profil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ble.mcgill.ca/soot/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Cellular Networks and Mobile Computing</a:t>
            </a:r>
            <a:br>
              <a:rPr lang="en-US" dirty="0"/>
            </a:br>
            <a:r>
              <a:rPr lang="en-US" dirty="0"/>
              <a:t>COMS 6998-7, Spring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>
                <a:solidFill>
                  <a:schemeClr val="tx1"/>
                </a:solidFill>
              </a:rPr>
              <a:t>Instructor: Li Erran Li (</a:t>
            </a:r>
            <a:r>
              <a:rPr lang="en-US" sz="3400" dirty="0" err="1">
                <a:solidFill>
                  <a:srgbClr val="9F8540"/>
                </a:solidFill>
              </a:rPr>
              <a:t>lierranli@cs.columbia.edu</a:t>
            </a:r>
            <a:r>
              <a:rPr lang="en-US" sz="3400" dirty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http://www.cs.columbia.edu/~lierranli/coms6998-7Spring2014/</a:t>
            </a:r>
            <a:endParaRPr lang="en-US" sz="3400" dirty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2/</a:t>
            </a:r>
            <a:r>
              <a:rPr lang="en-US" sz="3400" dirty="0" smtClean="0">
                <a:solidFill>
                  <a:schemeClr val="tx1"/>
                </a:solidFill>
              </a:rPr>
              <a:t>17/</a:t>
            </a:r>
            <a:r>
              <a:rPr lang="en-US" sz="3400" dirty="0" smtClean="0">
                <a:solidFill>
                  <a:schemeClr val="tx1"/>
                </a:solidFill>
              </a:rPr>
              <a:t>2014: </a:t>
            </a:r>
            <a:r>
              <a:rPr lang="en-US" sz="3400" dirty="0" err="1" smtClean="0">
                <a:solidFill>
                  <a:schemeClr val="tx1"/>
                </a:solidFill>
              </a:rPr>
              <a:t>Ebug</a:t>
            </a:r>
            <a:r>
              <a:rPr lang="en-US" sz="3400" dirty="0" smtClean="0">
                <a:solidFill>
                  <a:schemeClr val="tx1"/>
                </a:solidFill>
              </a:rPr>
              <a:t> debugging, Power Models, and Profiling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Ebug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4093" y="3646905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Ebug</a:t>
            </a:r>
            <a:endParaRPr lang="en-US" b="1" dirty="0"/>
          </a:p>
        </p:txBody>
      </p:sp>
      <p:grpSp>
        <p:nvGrpSpPr>
          <p:cNvPr id="3" name="Group 24"/>
          <p:cNvGrpSpPr/>
          <p:nvPr/>
        </p:nvGrpSpPr>
        <p:grpSpPr>
          <a:xfrm>
            <a:off x="3505200" y="1219200"/>
            <a:ext cx="2519363" cy="847725"/>
            <a:chOff x="3505200" y="1371600"/>
            <a:chExt cx="2519363" cy="8477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3505200" y="1371600"/>
              <a:ext cx="8477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419600" y="1447800"/>
              <a:ext cx="852055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334000" y="1371600"/>
              <a:ext cx="690563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914400" y="1447800"/>
            <a:ext cx="2343354" cy="369332"/>
            <a:chOff x="914400" y="1676400"/>
            <a:chExt cx="234335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1676400"/>
              <a:ext cx="112415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Hardware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676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23%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743200"/>
            <a:ext cx="2267629" cy="369332"/>
            <a:chOff x="914400" y="2895600"/>
            <a:chExt cx="226762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895600"/>
              <a:ext cx="104842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Software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28956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35%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4876800"/>
            <a:ext cx="2189722" cy="369332"/>
            <a:chOff x="838200" y="3962400"/>
            <a:chExt cx="218972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3962400"/>
              <a:ext cx="970522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39624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12%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5867400"/>
            <a:ext cx="2329953" cy="445532"/>
            <a:chOff x="914400" y="5029200"/>
            <a:chExt cx="2329953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2133600" y="5105400"/>
              <a:ext cx="11107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Unknown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50292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30%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0" y="2362200"/>
            <a:ext cx="449162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OS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3352800"/>
            <a:ext cx="661207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Apps</a:t>
            </a:r>
            <a:endParaRPr lang="en-US" b="1" dirty="0"/>
          </a:p>
        </p:txBody>
      </p:sp>
      <p:grpSp>
        <p:nvGrpSpPr>
          <p:cNvPr id="25" name="Group 25"/>
          <p:cNvGrpSpPr/>
          <p:nvPr/>
        </p:nvGrpSpPr>
        <p:grpSpPr>
          <a:xfrm>
            <a:off x="4495800" y="1981200"/>
            <a:ext cx="1557387" cy="990600"/>
            <a:chOff x="4648200" y="2209800"/>
            <a:chExt cx="1557387" cy="99060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28866" r="66023" b="25773"/>
            <a:stretch>
              <a:fillRect/>
            </a:stretch>
          </p:blipFill>
          <p:spPr bwMode="auto">
            <a:xfrm>
              <a:off x="4648200" y="22860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2209800"/>
              <a:ext cx="56678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41"/>
          <p:cNvGrpSpPr/>
          <p:nvPr/>
        </p:nvGrpSpPr>
        <p:grpSpPr>
          <a:xfrm>
            <a:off x="5105400" y="3059668"/>
            <a:ext cx="1734129" cy="1436132"/>
            <a:chOff x="5105400" y="3124200"/>
            <a:chExt cx="1734129" cy="1436132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3124200"/>
              <a:ext cx="144783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 Sleep Bug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3657600"/>
              <a:ext cx="1067921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Loop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4191000"/>
              <a:ext cx="1734129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Immortality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2895600"/>
            <a:ext cx="2288102" cy="547312"/>
            <a:chOff x="6705600" y="3048000"/>
            <a:chExt cx="2288102" cy="547312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05600" y="3048000"/>
              <a:ext cx="461963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11905" t="5000" r="12698" b="10000"/>
            <a:stretch>
              <a:fillRect/>
            </a:stretch>
          </p:blipFill>
          <p:spPr bwMode="auto">
            <a:xfrm>
              <a:off x="7239000" y="3048000"/>
              <a:ext cx="611702" cy="5473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4800" y="3048000"/>
              <a:ext cx="458777" cy="458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 l="7333" b="25111"/>
            <a:stretch>
              <a:fillRect/>
            </a:stretch>
          </p:blipFill>
          <p:spPr bwMode="auto">
            <a:xfrm>
              <a:off x="8382000" y="3048000"/>
              <a:ext cx="611702" cy="494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6781800" y="3581400"/>
            <a:ext cx="1145102" cy="494349"/>
            <a:chOff x="6781800" y="3657600"/>
            <a:chExt cx="1145102" cy="494349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t="6926"/>
            <a:stretch>
              <a:fillRect/>
            </a:stretch>
          </p:blipFill>
          <p:spPr bwMode="auto">
            <a:xfrm>
              <a:off x="6781800" y="3657600"/>
              <a:ext cx="46358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 l="7333" b="25111"/>
            <a:stretch>
              <a:fillRect/>
            </a:stretch>
          </p:blipFill>
          <p:spPr bwMode="auto">
            <a:xfrm>
              <a:off x="7315200" y="3657600"/>
              <a:ext cx="611702" cy="494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2" cstate="print"/>
          <a:srcRect l="18533" r="19691"/>
          <a:stretch>
            <a:fillRect/>
          </a:stretch>
        </p:blipFill>
        <p:spPr bwMode="auto">
          <a:xfrm>
            <a:off x="7086600" y="4191000"/>
            <a:ext cx="491765" cy="5962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42" name="Group 65"/>
          <p:cNvGrpSpPr/>
          <p:nvPr/>
        </p:nvGrpSpPr>
        <p:grpSpPr>
          <a:xfrm>
            <a:off x="3886200" y="4724400"/>
            <a:ext cx="2507674" cy="1436132"/>
            <a:chOff x="3886200" y="4648200"/>
            <a:chExt cx="2507674" cy="1436132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648200"/>
              <a:ext cx="17083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 Service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5181600"/>
              <a:ext cx="250767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Network Signal Strength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5715000"/>
              <a:ext cx="207441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Wireless Handovers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4" name="Elbow Connector 43"/>
          <p:cNvCxnSpPr>
            <a:stCxn id="7" idx="3"/>
            <a:endCxn id="17" idx="1"/>
          </p:cNvCxnSpPr>
          <p:nvPr/>
        </p:nvCxnSpPr>
        <p:spPr>
          <a:xfrm flipV="1">
            <a:off x="3182029" y="2546866"/>
            <a:ext cx="627971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8" idx="1"/>
          </p:cNvCxnSpPr>
          <p:nvPr/>
        </p:nvCxnSpPr>
        <p:spPr>
          <a:xfrm>
            <a:off x="3182029" y="2927866"/>
            <a:ext cx="627971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3"/>
            <a:endCxn id="27" idx="1"/>
          </p:cNvCxnSpPr>
          <p:nvPr/>
        </p:nvCxnSpPr>
        <p:spPr>
          <a:xfrm flipV="1">
            <a:off x="4471207" y="3244334"/>
            <a:ext cx="634193" cy="2931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8" idx="3"/>
            <a:endCxn id="28" idx="1"/>
          </p:cNvCxnSpPr>
          <p:nvPr/>
        </p:nvCxnSpPr>
        <p:spPr>
          <a:xfrm>
            <a:off x="4471207" y="3537466"/>
            <a:ext cx="634193" cy="2402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8" idx="3"/>
            <a:endCxn id="29" idx="1"/>
          </p:cNvCxnSpPr>
          <p:nvPr/>
        </p:nvCxnSpPr>
        <p:spPr>
          <a:xfrm>
            <a:off x="4471207" y="3537466"/>
            <a:ext cx="634193" cy="773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8" idx="3"/>
            <a:endCxn id="39" idx="1"/>
          </p:cNvCxnSpPr>
          <p:nvPr/>
        </p:nvCxnSpPr>
        <p:spPr>
          <a:xfrm flipV="1">
            <a:off x="3104122" y="4909066"/>
            <a:ext cx="782078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8" idx="3"/>
            <a:endCxn id="40" idx="1"/>
          </p:cNvCxnSpPr>
          <p:nvPr/>
        </p:nvCxnSpPr>
        <p:spPr>
          <a:xfrm>
            <a:off x="3104122" y="5061466"/>
            <a:ext cx="782078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3"/>
            <a:endCxn id="41" idx="1"/>
          </p:cNvCxnSpPr>
          <p:nvPr/>
        </p:nvCxnSpPr>
        <p:spPr>
          <a:xfrm>
            <a:off x="3104122" y="5061466"/>
            <a:ext cx="782078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" idx="2"/>
            <a:endCxn id="6" idx="1"/>
          </p:cNvCxnSpPr>
          <p:nvPr/>
        </p:nvCxnSpPr>
        <p:spPr>
          <a:xfrm flipV="1">
            <a:off x="1055131" y="1632466"/>
            <a:ext cx="1078469" cy="21991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" idx="2"/>
            <a:endCxn id="7" idx="1"/>
          </p:cNvCxnSpPr>
          <p:nvPr/>
        </p:nvCxnSpPr>
        <p:spPr>
          <a:xfrm flipV="1">
            <a:off x="1055131" y="2927866"/>
            <a:ext cx="1078469" cy="9037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" idx="2"/>
            <a:endCxn id="8" idx="1"/>
          </p:cNvCxnSpPr>
          <p:nvPr/>
        </p:nvCxnSpPr>
        <p:spPr>
          <a:xfrm>
            <a:off x="1055131" y="3831571"/>
            <a:ext cx="1078469" cy="12298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2"/>
            <a:endCxn id="9" idx="1"/>
          </p:cNvCxnSpPr>
          <p:nvPr/>
        </p:nvCxnSpPr>
        <p:spPr>
          <a:xfrm>
            <a:off x="1055131" y="3831571"/>
            <a:ext cx="1078469" cy="22966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4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</a:t>
            </a:r>
            <a:r>
              <a:rPr lang="en-US" dirty="0" err="1" smtClean="0"/>
              <a:t>Ebugs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4038599" y="1524000"/>
            <a:ext cx="5105401" cy="2145880"/>
            <a:chOff x="533400" y="1295401"/>
            <a:chExt cx="5105401" cy="21458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1" y="1295401"/>
              <a:ext cx="4724399" cy="1050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2362201"/>
              <a:ext cx="5105401" cy="107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0"/>
            <a:ext cx="5105400" cy="114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457200"/>
            <a:ext cx="5667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4953000" y="5029200"/>
            <a:ext cx="342472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IOS Version: 4.0 – 4.3.3 (5% posts)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038600" y="5638800"/>
            <a:ext cx="4332223" cy="838200"/>
            <a:chOff x="-76200" y="1600200"/>
            <a:chExt cx="4332223" cy="838200"/>
          </a:xfrm>
        </p:grpSpPr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28866" b="25773"/>
            <a:stretch>
              <a:fillRect/>
            </a:stretch>
          </p:blipFill>
          <p:spPr bwMode="auto">
            <a:xfrm>
              <a:off x="-76200" y="1600200"/>
              <a:ext cx="24669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048000" y="1828800"/>
              <a:ext cx="120802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2.5% posts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1148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800" dirty="0" smtClean="0"/>
              <a:t>Why does OS Leak Energy?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dirty="0" smtClean="0"/>
              <a:t>Hard to infer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OS Processes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System Configuration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7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</a:t>
            </a:r>
            <a:r>
              <a:rPr lang="en-US" dirty="0" err="1" smtClean="0"/>
              <a:t>EBug</a:t>
            </a:r>
            <a:r>
              <a:rPr lang="en-US" dirty="0" smtClean="0"/>
              <a:t>: No Sleep 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Aggressive Sleeping Policies: </a:t>
            </a:r>
            <a:r>
              <a:rPr lang="en-US" sz="2800" dirty="0" smtClean="0"/>
              <a:t>Smartphone </a:t>
            </a:r>
            <a:r>
              <a:rPr lang="en-US" sz="2800" dirty="0" err="1" smtClean="0"/>
              <a:t>OSes</a:t>
            </a:r>
            <a:r>
              <a:rPr lang="en-US" sz="2800" dirty="0" smtClean="0"/>
              <a:t> freeze system after brief inactivity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Power </a:t>
            </a:r>
            <a:r>
              <a:rPr lang="en-US" sz="2800" u="sng" dirty="0" smtClean="0">
                <a:solidFill>
                  <a:srgbClr val="FF0000"/>
                </a:solidFill>
              </a:rPr>
              <a:t>encumbered</a:t>
            </a:r>
            <a:r>
              <a:rPr lang="en-US" sz="2800" dirty="0" smtClean="0">
                <a:solidFill>
                  <a:srgbClr val="FF0000"/>
                </a:solidFill>
              </a:rPr>
              <a:t> Programming:</a:t>
            </a:r>
            <a:r>
              <a:rPr lang="en-US" sz="2800" dirty="0" smtClean="0"/>
              <a:t> Programmer has to manage sleep/wake cycle of components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No Sleep Bug:</a:t>
            </a:r>
            <a:r>
              <a:rPr lang="en-US" sz="2800" dirty="0" smtClean="0"/>
              <a:t> At least one component is kept awake due to mismanagement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en-US" dirty="0" smtClean="0"/>
              <a:t>External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Services </a:t>
            </a:r>
            <a:r>
              <a:rPr lang="en-US" dirty="0" smtClean="0">
                <a:solidFill>
                  <a:srgbClr val="FF0000"/>
                </a:solidFill>
              </a:rPr>
              <a:t>(&lt;1%)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Network Signal Strength </a:t>
            </a:r>
            <a:r>
              <a:rPr lang="en-US" dirty="0" smtClean="0">
                <a:solidFill>
                  <a:srgbClr val="FF0000"/>
                </a:solidFill>
              </a:rPr>
              <a:t>(11%)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Wireless Handovers </a:t>
            </a:r>
            <a:r>
              <a:rPr lang="en-US" dirty="0" smtClean="0">
                <a:solidFill>
                  <a:srgbClr val="FF0000"/>
                </a:solidFill>
              </a:rPr>
              <a:t>(&lt;1%)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35891" y="0"/>
            <a:ext cx="2808109" cy="1740932"/>
            <a:chOff x="6172201" y="152400"/>
            <a:chExt cx="2808109" cy="1740932"/>
          </a:xfrm>
        </p:grpSpPr>
        <p:sp>
          <p:nvSpPr>
            <p:cNvPr id="6" name="TextBox 5"/>
            <p:cNvSpPr txBox="1"/>
            <p:nvPr/>
          </p:nvSpPr>
          <p:spPr>
            <a:xfrm rot="16200000">
              <a:off x="6030495" y="827506"/>
              <a:ext cx="65274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Ebug</a:t>
              </a:r>
              <a:endParaRPr lang="en-US" b="1" dirty="0"/>
            </a:p>
          </p:txBody>
        </p:sp>
        <p:grpSp>
          <p:nvGrpSpPr>
            <p:cNvPr id="7" name="Group 5"/>
            <p:cNvGrpSpPr/>
            <p:nvPr/>
          </p:nvGrpSpPr>
          <p:grpSpPr>
            <a:xfrm>
              <a:off x="7086600" y="152400"/>
              <a:ext cx="1892107" cy="369332"/>
              <a:chOff x="2133600" y="1676400"/>
              <a:chExt cx="1892107" cy="369332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2133600" y="1676400"/>
                <a:ext cx="1124154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Hardware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2" name="TextBox 7"/>
              <p:cNvSpPr txBox="1"/>
              <p:nvPr/>
            </p:nvSpPr>
            <p:spPr>
              <a:xfrm>
                <a:off x="3441893" y="167640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23%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7086600" y="609600"/>
              <a:ext cx="1893710" cy="369332"/>
              <a:chOff x="2133600" y="2895600"/>
              <a:chExt cx="1893710" cy="3693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133600" y="2895600"/>
                <a:ext cx="1048429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Software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40290" y="28956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35%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9" name="Group 11"/>
            <p:cNvGrpSpPr/>
            <p:nvPr/>
          </p:nvGrpSpPr>
          <p:grpSpPr>
            <a:xfrm>
              <a:off x="7086600" y="990600"/>
              <a:ext cx="1893710" cy="445532"/>
              <a:chOff x="2057400" y="3886200"/>
              <a:chExt cx="1893710" cy="445532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057400" y="3962400"/>
                <a:ext cx="970522" cy="3693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External</a:t>
                </a:r>
                <a:endParaRPr lang="en-US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64090" y="38862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12%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7086600" y="1524000"/>
              <a:ext cx="1893710" cy="369332"/>
              <a:chOff x="2133600" y="5105400"/>
              <a:chExt cx="1893710" cy="36933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133600" y="5105400"/>
                <a:ext cx="1110753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Unknown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440290" y="51054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30%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11" name="Elbow Connector 10"/>
            <p:cNvCxnSpPr>
              <a:stCxn id="6" idx="2"/>
            </p:cNvCxnSpPr>
            <p:nvPr/>
          </p:nvCxnSpPr>
          <p:spPr>
            <a:xfrm flipV="1">
              <a:off x="6541533" y="337066"/>
              <a:ext cx="545067" cy="6751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6" idx="2"/>
              <a:endCxn id="19" idx="1"/>
            </p:cNvCxnSpPr>
            <p:nvPr/>
          </p:nvCxnSpPr>
          <p:spPr>
            <a:xfrm flipV="1">
              <a:off x="6541533" y="794266"/>
              <a:ext cx="545067" cy="2179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6" idx="2"/>
              <a:endCxn id="17" idx="1"/>
            </p:cNvCxnSpPr>
            <p:nvPr/>
          </p:nvCxnSpPr>
          <p:spPr>
            <a:xfrm>
              <a:off x="6541533" y="1012172"/>
              <a:ext cx="545067" cy="2392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6" idx="2"/>
              <a:endCxn id="15" idx="1"/>
            </p:cNvCxnSpPr>
            <p:nvPr/>
          </p:nvCxnSpPr>
          <p:spPr>
            <a:xfrm>
              <a:off x="6541533" y="1012172"/>
              <a:ext cx="545067" cy="6964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1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EDB: Energy Debugging Framework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839200" cy="228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2362200"/>
            <a:ext cx="3276600" cy="381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57600" y="2362200"/>
            <a:ext cx="3276600" cy="381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86600" y="2362200"/>
            <a:ext cx="1524000" cy="609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Programming </a:t>
            </a:r>
            <a:r>
              <a:rPr lang="en-US" dirty="0" err="1" smtClean="0"/>
              <a:t>EcoSystem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EBug</a:t>
            </a:r>
            <a:r>
              <a:rPr lang="en-US" dirty="0" smtClean="0"/>
              <a:t> Blame Game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667000"/>
            <a:ext cx="2533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228600" y="2438400"/>
            <a:ext cx="2971800" cy="1295400"/>
            <a:chOff x="228600" y="2438400"/>
            <a:chExt cx="2971800" cy="1295400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2438400"/>
              <a:ext cx="1695016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App Developers</a:t>
              </a:r>
              <a:endParaRPr lang="en-US" b="1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2971800"/>
              <a:ext cx="690563" cy="690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6926"/>
            <a:stretch>
              <a:fillRect/>
            </a:stretch>
          </p:blipFill>
          <p:spPr bwMode="auto">
            <a:xfrm>
              <a:off x="1143000" y="2971800"/>
              <a:ext cx="772633" cy="76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12658" r="3797" b="4403"/>
            <a:stretch>
              <a:fillRect/>
            </a:stretch>
          </p:blipFill>
          <p:spPr bwMode="auto">
            <a:xfrm>
              <a:off x="1981200" y="2971800"/>
              <a:ext cx="1219200" cy="7019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381000" y="4343400"/>
            <a:ext cx="2466975" cy="1295400"/>
            <a:chOff x="381000" y="4343400"/>
            <a:chExt cx="2466975" cy="1295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4343400"/>
              <a:ext cx="239219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Framework Developers</a:t>
              </a:r>
              <a:endParaRPr lang="en-US" b="1" dirty="0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t="28866" b="25773"/>
            <a:stretch>
              <a:fillRect/>
            </a:stretch>
          </p:blipFill>
          <p:spPr bwMode="auto">
            <a:xfrm>
              <a:off x="381000" y="4800600"/>
              <a:ext cx="2466975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3124200" y="4800600"/>
            <a:ext cx="2547987" cy="1588532"/>
            <a:chOff x="3090813" y="5040868"/>
            <a:chExt cx="2547987" cy="1588532"/>
          </a:xfrm>
        </p:grpSpPr>
        <p:sp>
          <p:nvSpPr>
            <p:cNvPr id="9" name="TextBox 8"/>
            <p:cNvSpPr txBox="1"/>
            <p:nvPr/>
          </p:nvSpPr>
          <p:spPr>
            <a:xfrm>
              <a:off x="3352800" y="5040868"/>
              <a:ext cx="192328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Kernel Developers</a:t>
              </a:r>
              <a:endParaRPr lang="en-US" b="1" dirty="0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90813" y="5638800"/>
              <a:ext cx="919163" cy="91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9013" y="5638800"/>
              <a:ext cx="945268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072013" y="5638800"/>
              <a:ext cx="56678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27"/>
          <p:cNvGrpSpPr/>
          <p:nvPr/>
        </p:nvGrpSpPr>
        <p:grpSpPr>
          <a:xfrm>
            <a:off x="5943600" y="4267200"/>
            <a:ext cx="2784608" cy="1490412"/>
            <a:chOff x="5943600" y="4267200"/>
            <a:chExt cx="2784608" cy="1490412"/>
          </a:xfrm>
        </p:grpSpPr>
        <p:sp>
          <p:nvSpPr>
            <p:cNvPr id="10" name="TextBox 9"/>
            <p:cNvSpPr txBox="1"/>
            <p:nvPr/>
          </p:nvSpPr>
          <p:spPr>
            <a:xfrm>
              <a:off x="5943600" y="4267200"/>
              <a:ext cx="278460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Firmware/OEM Developers</a:t>
              </a:r>
              <a:endParaRPr lang="en-US" b="1" dirty="0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629400" y="4800600"/>
              <a:ext cx="1752600" cy="957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6019800" y="2362200"/>
            <a:ext cx="2605088" cy="1305220"/>
            <a:chOff x="6019800" y="2362200"/>
            <a:chExt cx="2605088" cy="1305220"/>
          </a:xfrm>
        </p:grpSpPr>
        <p:sp>
          <p:nvSpPr>
            <p:cNvPr id="11" name="TextBox 10"/>
            <p:cNvSpPr txBox="1"/>
            <p:nvPr/>
          </p:nvSpPr>
          <p:spPr>
            <a:xfrm>
              <a:off x="6019800" y="2362200"/>
              <a:ext cx="258820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Hardware Manufacturers</a:t>
              </a:r>
              <a:endParaRPr lang="en-US" b="1" dirty="0"/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6000" y="3048000"/>
              <a:ext cx="1168571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543800" y="2857647"/>
              <a:ext cx="1081088" cy="809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3276600" y="1447800"/>
            <a:ext cx="2209800" cy="1371600"/>
            <a:chOff x="3276600" y="1371600"/>
            <a:chExt cx="2209800" cy="1371600"/>
          </a:xfrm>
        </p:grpSpPr>
        <p:sp>
          <p:nvSpPr>
            <p:cNvPr id="12" name="TextBox 11"/>
            <p:cNvSpPr txBox="1"/>
            <p:nvPr/>
          </p:nvSpPr>
          <p:spPr>
            <a:xfrm>
              <a:off x="3352800" y="1371600"/>
              <a:ext cx="2023567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Network Operators</a:t>
              </a:r>
              <a:endParaRPr lang="en-US" b="1" dirty="0"/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 l="17179" t="12934" r="13077" b="9846"/>
            <a:stretch>
              <a:fillRect/>
            </a:stretch>
          </p:blipFill>
          <p:spPr bwMode="auto">
            <a:xfrm>
              <a:off x="3276600" y="1828800"/>
              <a:ext cx="62179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38600" y="1828800"/>
              <a:ext cx="1447800" cy="77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2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Rise of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Ebugs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/>
              <a:t>Debugging no-sleep Bugs</a:t>
            </a:r>
          </a:p>
          <a:p>
            <a:r>
              <a:rPr lang="en-US" dirty="0" smtClean="0"/>
              <a:t>Methods of Measuring Power Usage</a:t>
            </a:r>
          </a:p>
          <a:p>
            <a:r>
              <a:rPr lang="en-US" dirty="0" smtClean="0"/>
              <a:t>Power Models</a:t>
            </a:r>
          </a:p>
          <a:p>
            <a:pPr lvl="1"/>
            <a:r>
              <a:rPr lang="en-US" dirty="0" smtClean="0"/>
              <a:t>Usage based</a:t>
            </a:r>
          </a:p>
          <a:p>
            <a:pPr lvl="1"/>
            <a:r>
              <a:rPr lang="en-US" dirty="0" smtClean="0"/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are Energy Constrained</a:t>
            </a:r>
            <a:endParaRPr lang="en-US" dirty="0"/>
          </a:p>
        </p:txBody>
      </p:sp>
      <p:pic>
        <p:nvPicPr>
          <p:cNvPr id="1026" name="Picture 2" descr="D:\ding34\presentation\armc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895600"/>
            <a:ext cx="1600200" cy="1066800"/>
          </a:xfrm>
          <a:prstGeom prst="rect">
            <a:avLst/>
          </a:prstGeom>
          <a:noFill/>
        </p:spPr>
      </p:pic>
      <p:pic>
        <p:nvPicPr>
          <p:cNvPr id="1027" name="Picture 3" descr="D:\ding34\presentation\displ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4046838"/>
            <a:ext cx="2138947" cy="1219200"/>
          </a:xfrm>
          <a:prstGeom prst="rect">
            <a:avLst/>
          </a:prstGeom>
          <a:noFill/>
        </p:spPr>
      </p:pic>
      <p:pic>
        <p:nvPicPr>
          <p:cNvPr id="1028" name="Picture 4" descr="D:\ding34\presentation\3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990600"/>
            <a:ext cx="1752600" cy="1752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39432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CPU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52386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Screen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2514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3G/4G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634873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WiFi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>
          <a:xfrm rot="2071753">
            <a:off x="2606322" y="3537635"/>
            <a:ext cx="376749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258962" y="2936790"/>
            <a:ext cx="381000" cy="3048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4876800" y="4953000"/>
            <a:ext cx="381000" cy="22860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6172200" y="4427838"/>
            <a:ext cx="381000" cy="3810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:\ding34\presentation\gp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19200"/>
            <a:ext cx="1254909" cy="199948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364628" y="3061842"/>
            <a:ext cx="61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GPS</a:t>
            </a:r>
            <a:endParaRPr lang="en-US" sz="2000" b="1" dirty="0"/>
          </a:p>
        </p:txBody>
      </p:sp>
      <p:sp>
        <p:nvSpPr>
          <p:cNvPr id="21" name="Left Arrow 20"/>
          <p:cNvSpPr/>
          <p:nvPr/>
        </p:nvSpPr>
        <p:spPr>
          <a:xfrm rot="19715600">
            <a:off x="6324600" y="2895600"/>
            <a:ext cx="381000" cy="3810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:\ding34\presentation\iphone-4-came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257800"/>
            <a:ext cx="1596762" cy="106184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24600" y="5943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Camera</a:t>
            </a:r>
            <a:endParaRPr lang="en-US" sz="2000" b="1" dirty="0"/>
          </a:p>
        </p:txBody>
      </p:sp>
      <p:sp>
        <p:nvSpPr>
          <p:cNvPr id="23" name="Left Arrow 22"/>
          <p:cNvSpPr/>
          <p:nvPr/>
        </p:nvSpPr>
        <p:spPr>
          <a:xfrm rot="8969298">
            <a:off x="2890762" y="4805438"/>
            <a:ext cx="381000" cy="3810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D:\ding34\presentation\wifi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1219200" y="4800600"/>
            <a:ext cx="1600200" cy="1600200"/>
          </a:xfrm>
          <a:prstGeom prst="rect">
            <a:avLst/>
          </a:prstGeom>
          <a:noFill/>
        </p:spPr>
      </p:pic>
      <p:pic>
        <p:nvPicPr>
          <p:cNvPr id="1031" name="Picture 7" descr="D:\ding34\presentation\battery_drain_cro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4076" y="3276600"/>
            <a:ext cx="2084172" cy="1602526"/>
          </a:xfrm>
          <a:prstGeom prst="rect">
            <a:avLst/>
          </a:prstGeom>
          <a:noFill/>
        </p:spPr>
      </p:pic>
      <p:pic>
        <p:nvPicPr>
          <p:cNvPr id="1032" name="Picture 8" descr="D:\ding34\presentation\iphone-battery-crop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3276600"/>
            <a:ext cx="2090352" cy="1600200"/>
          </a:xfrm>
          <a:prstGeom prst="rect">
            <a:avLst/>
          </a:prstGeom>
          <a:noFill/>
        </p:spPr>
      </p:pic>
      <p:sp>
        <p:nvSpPr>
          <p:cNvPr id="30" name="Rounded Rectangular Callout 29"/>
          <p:cNvSpPr/>
          <p:nvPr/>
        </p:nvSpPr>
        <p:spPr>
          <a:xfrm>
            <a:off x="457200" y="1143000"/>
            <a:ext cx="2133600" cy="1295400"/>
          </a:xfrm>
          <a:prstGeom prst="wedgeRoundRectCallout">
            <a:avLst>
              <a:gd name="adj1" fmla="val 33607"/>
              <a:gd name="adj2" fmla="val 5804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Battery energy density only doubled in last 15 years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316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Paradigm Shift in 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Desktop/Server/Laptop: Default ON</a:t>
            </a:r>
          </a:p>
          <a:p>
            <a:pPr lvl="1"/>
            <a:r>
              <a:rPr lang="en-US" dirty="0" smtClean="0"/>
              <a:t>CPU turned off when idle for long time</a:t>
            </a:r>
          </a:p>
          <a:p>
            <a:endParaRPr lang="en-US" dirty="0" smtClean="0"/>
          </a:p>
          <a:p>
            <a:r>
              <a:rPr lang="en-US" dirty="0" smtClean="0"/>
              <a:t>Smartphones: Default OFF</a:t>
            </a:r>
          </a:p>
          <a:p>
            <a:pPr lvl="1"/>
            <a:r>
              <a:rPr lang="en-US" dirty="0" smtClean="0"/>
              <a:t>Smartphone OSes aggressively turn off Screen/CPU after brief user inactivity</a:t>
            </a:r>
          </a:p>
          <a:p>
            <a:pPr lvl="1"/>
            <a:r>
              <a:rPr lang="en-US" dirty="0" smtClean="0"/>
              <a:t>Helps increasing standby time period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Aggressive </a:t>
            </a:r>
            <a:br>
              <a:rPr lang="en-US" dirty="0" smtClean="0"/>
            </a:br>
            <a:r>
              <a:rPr lang="en-US" dirty="0" smtClean="0"/>
              <a:t>Sleeping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3886200"/>
            <a:ext cx="5943600" cy="129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Background jobs </a:t>
            </a:r>
          </a:p>
          <a:p>
            <a:r>
              <a:rPr lang="en-US" dirty="0" smtClean="0"/>
              <a:t>User is not always touching phone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501676"/>
            <a:ext cx="28264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public void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DoNetwork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477869"/>
            <a:ext cx="559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Sync_Over_Network</a:t>
            </a:r>
            <a:r>
              <a:rPr lang="en-US" b="1" dirty="0" smtClean="0"/>
              <a:t> ( );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00B050"/>
                </a:solidFill>
              </a:rPr>
              <a:t>//Sync state with remote server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                         //Can take up to a minute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5181600"/>
            <a:ext cx="5791200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Need a mechanism to explicitly keep components awake.</a:t>
            </a:r>
            <a:endParaRPr lang="en-US" sz="3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76200" y="3962400"/>
            <a:ext cx="3401326" cy="2900065"/>
            <a:chOff x="0" y="3581400"/>
            <a:chExt cx="3401326" cy="2900065"/>
          </a:xfrm>
        </p:grpSpPr>
        <p:grpSp>
          <p:nvGrpSpPr>
            <p:cNvPr id="14" name="Group 28"/>
            <p:cNvGrpSpPr/>
            <p:nvPr/>
          </p:nvGrpSpPr>
          <p:grpSpPr>
            <a:xfrm>
              <a:off x="609600" y="3581400"/>
              <a:ext cx="2791726" cy="2900065"/>
              <a:chOff x="609600" y="3581400"/>
              <a:chExt cx="2791726" cy="29000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09600" y="6019800"/>
                <a:ext cx="2791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Keep the screen on !</a:t>
                </a:r>
                <a:endParaRPr lang="en-US" sz="2400" b="1" dirty="0"/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71600" y="3581400"/>
                <a:ext cx="15240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419600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major app components?</a:t>
            </a:r>
          </a:p>
          <a:p>
            <a:r>
              <a:rPr lang="en-US" dirty="0" smtClean="0"/>
              <a:t>Which file to declare these components?</a:t>
            </a:r>
          </a:p>
          <a:p>
            <a:r>
              <a:rPr lang="en-US" dirty="0" smtClean="0"/>
              <a:t>What is the mechanism for inter-component communication?</a:t>
            </a:r>
          </a:p>
          <a:p>
            <a:r>
              <a:rPr lang="en-US" dirty="0" smtClean="0"/>
              <a:t>Which file declares your view hierarchy?</a:t>
            </a:r>
          </a:p>
          <a:p>
            <a:r>
              <a:rPr lang="en-US" dirty="0" smtClean="0"/>
              <a:t>How to access your resources in your program?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Android API to Explicitly Keep Components Awake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2133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PowerManager</a:t>
            </a:r>
            <a:r>
              <a:rPr lang="en-US" sz="2400" dirty="0"/>
              <a:t> </a:t>
            </a:r>
            <a:r>
              <a:rPr lang="en-US" sz="2400" dirty="0" smtClean="0"/>
              <a:t>pm </a:t>
            </a:r>
            <a:r>
              <a:rPr lang="en-US" sz="2400" dirty="0"/>
              <a:t>= (</a:t>
            </a:r>
            <a:r>
              <a:rPr lang="en-US" sz="2400" dirty="0" err="1"/>
              <a:t>PowerManager</a:t>
            </a:r>
            <a:r>
              <a:rPr lang="en-US" sz="2400" dirty="0"/>
              <a:t>) </a:t>
            </a:r>
            <a:r>
              <a:rPr lang="en-US" sz="2400" dirty="0" err="1"/>
              <a:t>getSystemService</a:t>
            </a:r>
            <a:r>
              <a:rPr lang="en-US" sz="2400" dirty="0"/>
              <a:t>(</a:t>
            </a:r>
            <a:r>
              <a:rPr lang="en-US" sz="2400" dirty="0" err="1"/>
              <a:t>Context.</a:t>
            </a:r>
            <a:r>
              <a:rPr lang="en-US" sz="2400" i="1" dirty="0" err="1"/>
              <a:t>POWER_SERVICE</a:t>
            </a:r>
            <a:r>
              <a:rPr lang="en-US" sz="2400" i="1" dirty="0"/>
              <a:t>);</a:t>
            </a:r>
          </a:p>
          <a:p>
            <a:r>
              <a:rPr lang="en-US" sz="2400" dirty="0" err="1" smtClean="0"/>
              <a:t>PowerManager.WakeLock</a:t>
            </a:r>
            <a:r>
              <a:rPr lang="en-US" sz="2400" dirty="0" smtClean="0"/>
              <a:t> </a:t>
            </a:r>
            <a:r>
              <a:rPr lang="en-US" sz="2400" dirty="0" err="1" smtClean="0"/>
              <a:t>wakelock</a:t>
            </a:r>
            <a:r>
              <a:rPr lang="en-US" sz="2400" dirty="0" smtClean="0"/>
              <a:t>= </a:t>
            </a:r>
            <a:r>
              <a:rPr lang="en-US" sz="2400" dirty="0" err="1" smtClean="0"/>
              <a:t>pm.newWakeLock</a:t>
            </a:r>
            <a:r>
              <a:rPr lang="en-US" sz="2400" dirty="0"/>
              <a:t>(</a:t>
            </a:r>
            <a:r>
              <a:rPr lang="en-US" sz="2400" dirty="0" err="1"/>
              <a:t>PowerManager.</a:t>
            </a:r>
            <a:r>
              <a:rPr lang="en-US" sz="2400" i="1" dirty="0" err="1"/>
              <a:t>PARTIAL_WAKE_LOCK</a:t>
            </a:r>
            <a:r>
              <a:rPr lang="en-US" sz="2400" i="1" dirty="0"/>
              <a:t>, </a:t>
            </a:r>
            <a:r>
              <a:rPr lang="en-US" sz="2400" b="1" i="1" dirty="0"/>
              <a:t>null);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66865"/>
              </p:ext>
            </p:extLst>
          </p:nvPr>
        </p:nvGraphicFramePr>
        <p:xfrm>
          <a:off x="1676400" y="3810001"/>
          <a:ext cx="6096000" cy="24384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40274"/>
                <a:gridCol w="2755726"/>
              </a:tblGrid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API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Component</a:t>
                      </a:r>
                      <a:r>
                        <a:rPr lang="en-US" sz="2000" baseline="0" dirty="0" smtClean="0"/>
                        <a:t> (s)</a:t>
                      </a:r>
                      <a:endParaRPr lang="en-US" sz="2000" b="1" dirty="0"/>
                    </a:p>
                  </a:txBody>
                  <a:tcPr/>
                </a:tc>
              </a:tr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PARTIAL_WAKE_LOCK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</a:t>
                      </a:r>
                      <a:endParaRPr lang="en-US" sz="2000" dirty="0"/>
                    </a:p>
                  </a:txBody>
                  <a:tcPr/>
                </a:tc>
              </a:tr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SCREEN_DIM_WAKE_LOCK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 and Screen (DIM)</a:t>
                      </a:r>
                      <a:endParaRPr lang="en-US" sz="2000" dirty="0"/>
                    </a:p>
                  </a:txBody>
                  <a:tcPr/>
                </a:tc>
              </a:tr>
              <a:tr h="4258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SCREEN_BRIGHT_WAKE_LOCK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CPU</a:t>
                      </a:r>
                      <a:r>
                        <a:rPr lang="en-US" sz="2000" baseline="0" dirty="0" smtClean="0"/>
                        <a:t> and Screen (Bright)</a:t>
                      </a:r>
                      <a:endParaRPr lang="en-US" sz="2000" dirty="0"/>
                    </a:p>
                  </a:txBody>
                  <a:tcPr/>
                </a:tc>
              </a:tr>
              <a:tr h="7350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Camera.startPreview</a:t>
                      </a:r>
                      <a:r>
                        <a:rPr lang="en-US" sz="2000" dirty="0" smtClean="0"/>
                        <a:t>()</a:t>
                      </a:r>
                    </a:p>
                    <a:p>
                      <a:pPr algn="ctr"/>
                      <a:r>
                        <a:rPr lang="en-US" sz="2000" dirty="0" err="1" smtClean="0"/>
                        <a:t>Camera.release</a:t>
                      </a:r>
                      <a:r>
                        <a:rPr lang="en-US" sz="2000" dirty="0" smtClean="0"/>
                        <a:t>()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Camera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Android API to Explicitly Keep Components Awake (Cont’d)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286000"/>
            <a:ext cx="29043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public void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DoNetwork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 ) 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841724"/>
            <a:ext cx="563988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       </a:t>
            </a:r>
            <a:r>
              <a:rPr lang="en-US" dirty="0" smtClean="0">
                <a:solidFill>
                  <a:srgbClr val="00B050"/>
                </a:solidFill>
              </a:rPr>
              <a:t>//Don’t let CPU sleep till I say so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        //CPU is now free to </a:t>
            </a:r>
            <a:r>
              <a:rPr lang="en-US" dirty="0" smtClean="0">
                <a:solidFill>
                  <a:srgbClr val="00B050"/>
                </a:solidFill>
              </a:rPr>
              <a:t>sleep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7239" y="3262193"/>
            <a:ext cx="559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Sync_Over_Network</a:t>
            </a:r>
            <a:r>
              <a:rPr lang="en-US" dirty="0" smtClean="0"/>
              <a:t> ( );    </a:t>
            </a:r>
            <a:r>
              <a:rPr lang="en-US" dirty="0" smtClean="0">
                <a:solidFill>
                  <a:srgbClr val="00B050"/>
                </a:solidFill>
              </a:rPr>
              <a:t>//Sync state with remote server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                         //Can take up to a minute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iOS</a:t>
            </a:r>
            <a:r>
              <a:rPr lang="en-US" dirty="0" smtClean="0"/>
              <a:t> API </a:t>
            </a:r>
            <a:r>
              <a:rPr lang="en-US" dirty="0"/>
              <a:t>to Explicitly Keep Components Awake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Screen: </a:t>
            </a:r>
            <a:r>
              <a:rPr lang="en-US" b="1" dirty="0" err="1" smtClean="0"/>
              <a:t>idleTimerDisabled</a:t>
            </a:r>
            <a:r>
              <a:rPr lang="en-US" dirty="0" smtClean="0"/>
              <a:t> property in </a:t>
            </a:r>
            <a:r>
              <a:rPr lang="en-US" b="1" dirty="0" err="1" smtClean="0"/>
              <a:t>UIApplication</a:t>
            </a:r>
            <a:endParaRPr lang="en-US" b="1" dirty="0" smtClean="0"/>
          </a:p>
          <a:p>
            <a:pPr lvl="1"/>
            <a:r>
              <a:rPr lang="en-US" dirty="0" smtClean="0"/>
              <a:t>If NO, the </a:t>
            </a:r>
            <a:r>
              <a:rPr lang="en-US" dirty="0"/>
              <a:t>idle timer turns off the device’s screen after a specified period of </a:t>
            </a:r>
            <a:r>
              <a:rPr lang="en-US" dirty="0" smtClean="0"/>
              <a:t>inactivity</a:t>
            </a:r>
          </a:p>
          <a:p>
            <a:r>
              <a:rPr lang="en-US" dirty="0" smtClean="0"/>
              <a:t>GPS: enable/disable location updates, and set the </a:t>
            </a:r>
            <a:r>
              <a:rPr lang="en-US" dirty="0"/>
              <a:t>distance filter and accuracy </a:t>
            </a:r>
            <a:r>
              <a:rPr lang="en-US" dirty="0" smtClean="0"/>
              <a:t>levels</a:t>
            </a:r>
          </a:p>
          <a:p>
            <a:pPr lvl="1"/>
            <a:r>
              <a:rPr lang="en-US" dirty="0" smtClean="0"/>
              <a:t>Core </a:t>
            </a:r>
            <a:r>
              <a:rPr lang="en-US" dirty="0"/>
              <a:t>Location uses the available GPS, cell, and Wi-Fi networks to determine the user’s </a:t>
            </a:r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Core Location minimizes </a:t>
            </a:r>
            <a:r>
              <a:rPr lang="en-US" dirty="0"/>
              <a:t>the use of these </a:t>
            </a:r>
            <a:r>
              <a:rPr lang="en-US" dirty="0" smtClean="0"/>
              <a:t>radios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etting </a:t>
            </a:r>
            <a:r>
              <a:rPr lang="en-US" dirty="0"/>
              <a:t>the accuracy and filter values gives Core Location the option to turn off hardware altogether in situations where it is not needed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: </a:t>
            </a:r>
            <a:r>
              <a:rPr lang="en-US" b="1" dirty="0" err="1" smtClean="0"/>
              <a:t>UIRequiresPersistentWiFi</a:t>
            </a:r>
            <a:r>
              <a:rPr lang="en-US" dirty="0" smtClean="0"/>
              <a:t> </a:t>
            </a:r>
            <a:r>
              <a:rPr lang="en-US" dirty="0"/>
              <a:t>key in the app’s </a:t>
            </a:r>
            <a:r>
              <a:rPr lang="en-US" dirty="0" err="1"/>
              <a:t>Info.plist</a:t>
            </a:r>
            <a:r>
              <a:rPr lang="en-US" dirty="0"/>
              <a:t> </a:t>
            </a:r>
            <a:r>
              <a:rPr lang="en-US" dirty="0" smtClean="0"/>
              <a:t>file </a:t>
            </a:r>
          </a:p>
          <a:p>
            <a:pPr lvl="1"/>
            <a:r>
              <a:rPr lang="en-US" dirty="0" smtClean="0"/>
              <a:t>System will not </a:t>
            </a:r>
            <a:r>
              <a:rPr lang="en-US" dirty="0"/>
              <a:t>shut down the Wi-Fi hardware while your app is running.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3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Power Encumbered Programming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514600"/>
            <a:ext cx="6400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App programmer has to manage sleep/wake cycle of components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7244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NoSleep</a:t>
            </a:r>
            <a:r>
              <a:rPr lang="en-US" dirty="0" smtClean="0"/>
              <a:t> Energy Bugs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924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An error in smartphone app, where a component is woken up, </a:t>
            </a:r>
            <a:r>
              <a:rPr lang="en-US" sz="3200" b="1" u="sng" dirty="0" smtClean="0"/>
              <a:t>but not put to sleep</a:t>
            </a:r>
            <a:endParaRPr lang="en-US" sz="3200" b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3352800"/>
          <a:ext cx="7315200" cy="281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9400"/>
                <a:gridCol w="4495800"/>
              </a:tblGrid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Component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Impact (Google Nexus)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CPU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50-60%</a:t>
                      </a:r>
                      <a:r>
                        <a:rPr lang="en-US" sz="2800" dirty="0" smtClean="0"/>
                        <a:t> battery in 12 hrs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Screen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r>
                        <a:rPr lang="en-US" sz="2800" dirty="0" smtClean="0"/>
                        <a:t> battery in 4-6 hrs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GPS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100% </a:t>
                      </a:r>
                      <a:r>
                        <a:rPr lang="en-US" sz="2800" dirty="0" smtClean="0"/>
                        <a:t>battery in 3-5 hrs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Characterizing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mobile forums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Bug lists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 source code repositories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Running the detection tool</a:t>
            </a:r>
            <a:endParaRPr lang="en-US" dirty="0"/>
          </a:p>
        </p:txBody>
      </p:sp>
      <p:pic>
        <p:nvPicPr>
          <p:cNvPr id="5" name="Picture 4" descr="500px-android-log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14600"/>
            <a:ext cx="1219200" cy="1219200"/>
          </a:xfrm>
          <a:prstGeom prst="rect">
            <a:avLst/>
          </a:prstGeom>
        </p:spPr>
      </p:pic>
      <p:pic>
        <p:nvPicPr>
          <p:cNvPr id="6" name="Picture 5" descr="githu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276600"/>
            <a:ext cx="1625600" cy="2438400"/>
          </a:xfrm>
          <a:prstGeom prst="rect">
            <a:avLst/>
          </a:prstGeom>
        </p:spPr>
      </p:pic>
      <p:pic>
        <p:nvPicPr>
          <p:cNvPr id="7" name="Picture 6" descr="af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476375"/>
            <a:ext cx="2009775" cy="1190625"/>
          </a:xfrm>
          <a:prstGeom prst="rect">
            <a:avLst/>
          </a:prstGeom>
        </p:spPr>
      </p:pic>
      <p:pic>
        <p:nvPicPr>
          <p:cNvPr id="8" name="Picture 7" descr="xda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1400" y="1219200"/>
            <a:ext cx="1577300" cy="172402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9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NoSleep</a:t>
            </a:r>
            <a:r>
              <a:rPr lang="en-US" dirty="0" smtClean="0"/>
              <a:t> Bugs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530025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Race Conditions</a:t>
            </a:r>
            <a:endParaRPr lang="en-US" sz="3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310825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Code Paths</a:t>
            </a: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749225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NoSleep</a:t>
            </a:r>
            <a:r>
              <a:rPr lang="en-US" sz="3200" dirty="0" smtClean="0"/>
              <a:t> Dilations</a:t>
            </a:r>
            <a:endParaRPr lang="en-US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0"/>
            <a:ext cx="28264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void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DoNetwork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 )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048000"/>
            <a:ext cx="643156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try</a:t>
            </a:r>
          </a:p>
          <a:p>
            <a:r>
              <a:rPr lang="en-US" dirty="0" smtClean="0"/>
              <a:t>{			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} </a:t>
            </a:r>
            <a:r>
              <a:rPr lang="en-US" dirty="0" smtClean="0">
                <a:solidFill>
                  <a:schemeClr val="tx2"/>
                </a:solidFill>
              </a:rPr>
              <a:t>catch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SomeException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){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Print.Error</a:t>
            </a:r>
            <a:r>
              <a:rPr lang="en-US" dirty="0" smtClean="0"/>
              <a:t> ( </a:t>
            </a:r>
            <a:r>
              <a:rPr lang="en-US" dirty="0" smtClean="0">
                <a:solidFill>
                  <a:srgbClr val="0070C0"/>
                </a:solidFill>
              </a:rPr>
              <a:t>e</a:t>
            </a:r>
            <a:r>
              <a:rPr lang="en-US" dirty="0" smtClean="0"/>
              <a:t> );</a:t>
            </a:r>
            <a:r>
              <a:rPr lang="en-US" dirty="0" smtClean="0">
                <a:solidFill>
                  <a:srgbClr val="00B050"/>
                </a:solidFill>
              </a:rPr>
              <a:t>        //Print Error for Debugging purposes</a:t>
            </a:r>
          </a:p>
          <a:p>
            <a:r>
              <a:rPr lang="en-US" dirty="0" smtClean="0"/>
              <a:t>}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581400"/>
            <a:ext cx="56324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       </a:t>
            </a:r>
            <a:r>
              <a:rPr lang="en-US" dirty="0" smtClean="0">
                <a:solidFill>
                  <a:srgbClr val="00B050"/>
                </a:solidFill>
              </a:rPr>
              <a:t>//Don’t let CPU sleep till I say so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        //CPU is now free to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(a) </a:t>
            </a:r>
            <a:r>
              <a:rPr lang="en-US" dirty="0" err="1" smtClean="0"/>
              <a:t>NoSleep</a:t>
            </a:r>
            <a:r>
              <a:rPr lang="en-US" dirty="0" smtClean="0"/>
              <a:t> </a:t>
            </a:r>
            <a:r>
              <a:rPr lang="en-US" dirty="0" err="1" smtClean="0"/>
              <a:t>CodePaths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962400"/>
            <a:ext cx="559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Sync_Over_Network</a:t>
            </a:r>
            <a:r>
              <a:rPr lang="en-US" dirty="0" smtClean="0"/>
              <a:t> ( );    </a:t>
            </a:r>
            <a:r>
              <a:rPr lang="en-US" dirty="0" smtClean="0">
                <a:solidFill>
                  <a:srgbClr val="00B050"/>
                </a:solidFill>
              </a:rPr>
              <a:t>//Sync state with remote server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                                              //Can take </a:t>
            </a:r>
            <a:r>
              <a:rPr lang="en-US" dirty="0" err="1" smtClean="0">
                <a:solidFill>
                  <a:srgbClr val="00B050"/>
                </a:solidFill>
              </a:rPr>
              <a:t>upto</a:t>
            </a:r>
            <a:r>
              <a:rPr lang="en-US" dirty="0" smtClean="0">
                <a:solidFill>
                  <a:srgbClr val="00B050"/>
                </a:solidFill>
              </a:rPr>
              <a:t> a minute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3962400"/>
            <a:ext cx="117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;throws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;exception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42059" y="2729669"/>
            <a:ext cx="821821" cy="546931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21" h="546931">
                <a:moveTo>
                  <a:pt x="403077" y="0"/>
                </a:moveTo>
                <a:cubicBezTo>
                  <a:pt x="201538" y="121065"/>
                  <a:pt x="0" y="242131"/>
                  <a:pt x="69791" y="333286"/>
                </a:cubicBezTo>
                <a:cubicBezTo>
                  <a:pt x="139582" y="424441"/>
                  <a:pt x="692210" y="517021"/>
                  <a:pt x="821821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219200" y="3352801"/>
            <a:ext cx="838200" cy="457200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21" h="546931">
                <a:moveTo>
                  <a:pt x="403077" y="0"/>
                </a:moveTo>
                <a:cubicBezTo>
                  <a:pt x="201538" y="121065"/>
                  <a:pt x="0" y="242131"/>
                  <a:pt x="69791" y="333286"/>
                </a:cubicBezTo>
                <a:cubicBezTo>
                  <a:pt x="139582" y="424441"/>
                  <a:pt x="692210" y="517021"/>
                  <a:pt x="821821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00200" y="3886199"/>
            <a:ext cx="533400" cy="304801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1821" h="546931">
                <a:moveTo>
                  <a:pt x="403077" y="0"/>
                </a:moveTo>
                <a:cubicBezTo>
                  <a:pt x="201538" y="121065"/>
                  <a:pt x="0" y="242131"/>
                  <a:pt x="69791" y="333286"/>
                </a:cubicBezTo>
                <a:cubicBezTo>
                  <a:pt x="139582" y="424441"/>
                  <a:pt x="692210" y="517021"/>
                  <a:pt x="821821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91813" y="4267200"/>
            <a:ext cx="1141788" cy="1143000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  <a:gd name="connsiteX0" fmla="*/ 1231424 w 1231424"/>
              <a:gd name="connsiteY0" fmla="*/ 0 h 546931"/>
              <a:gd name="connsiteX1" fmla="*/ 68485 w 1231424"/>
              <a:gd name="connsiteY1" fmla="*/ 333286 h 546931"/>
              <a:gd name="connsiteX2" fmla="*/ 820515 w 1231424"/>
              <a:gd name="connsiteY2" fmla="*/ 546931 h 546931"/>
              <a:gd name="connsiteX0" fmla="*/ 1231424 w 1231424"/>
              <a:gd name="connsiteY0" fmla="*/ 0 h 546931"/>
              <a:gd name="connsiteX1" fmla="*/ 68485 w 1231424"/>
              <a:gd name="connsiteY1" fmla="*/ 333286 h 546931"/>
              <a:gd name="connsiteX2" fmla="*/ 820515 w 1231424"/>
              <a:gd name="connsiteY2" fmla="*/ 546931 h 546931"/>
              <a:gd name="connsiteX0" fmla="*/ 1231424 w 1231424"/>
              <a:gd name="connsiteY0" fmla="*/ 0 h 546931"/>
              <a:gd name="connsiteX1" fmla="*/ 68485 w 1231424"/>
              <a:gd name="connsiteY1" fmla="*/ 333286 h 546931"/>
              <a:gd name="connsiteX2" fmla="*/ 820515 w 1231424"/>
              <a:gd name="connsiteY2" fmla="*/ 546931 h 5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1424" h="546931">
                <a:moveTo>
                  <a:pt x="1231424" y="0"/>
                </a:moveTo>
                <a:cubicBezTo>
                  <a:pt x="837871" y="111524"/>
                  <a:pt x="136970" y="242131"/>
                  <a:pt x="68485" y="333286"/>
                </a:cubicBezTo>
                <a:cubicBezTo>
                  <a:pt x="0" y="424441"/>
                  <a:pt x="690904" y="517021"/>
                  <a:pt x="820515" y="546931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01516" y="5486400"/>
            <a:ext cx="932084" cy="283673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  <a:gd name="connsiteX0" fmla="*/ 482006 w 1374329"/>
              <a:gd name="connsiteY0" fmla="*/ 0 h 384086"/>
              <a:gd name="connsiteX1" fmla="*/ 148720 w 1374329"/>
              <a:gd name="connsiteY1" fmla="*/ 333286 h 384086"/>
              <a:gd name="connsiteX2" fmla="*/ 1374329 w 1374329"/>
              <a:gd name="connsiteY2" fmla="*/ 304800 h 384086"/>
              <a:gd name="connsiteX0" fmla="*/ 475597 w 1367920"/>
              <a:gd name="connsiteY0" fmla="*/ 0 h 304800"/>
              <a:gd name="connsiteX1" fmla="*/ 148720 w 1367920"/>
              <a:gd name="connsiteY1" fmla="*/ 228600 h 304800"/>
              <a:gd name="connsiteX2" fmla="*/ 1367920 w 1367920"/>
              <a:gd name="connsiteY2" fmla="*/ 304800 h 304800"/>
              <a:gd name="connsiteX0" fmla="*/ 541827 w 1434150"/>
              <a:gd name="connsiteY0" fmla="*/ 0 h 304800"/>
              <a:gd name="connsiteX1" fmla="*/ 214950 w 1434150"/>
              <a:gd name="connsiteY1" fmla="*/ 228600 h 304800"/>
              <a:gd name="connsiteX2" fmla="*/ 1434150 w 1434150"/>
              <a:gd name="connsiteY2" fmla="*/ 304800 h 304800"/>
              <a:gd name="connsiteX0" fmla="*/ 541827 w 1434150"/>
              <a:gd name="connsiteY0" fmla="*/ 0 h 311447"/>
              <a:gd name="connsiteX1" fmla="*/ 214950 w 1434150"/>
              <a:gd name="connsiteY1" fmla="*/ 228600 h 311447"/>
              <a:gd name="connsiteX2" fmla="*/ 1434150 w 1434150"/>
              <a:gd name="connsiteY2" fmla="*/ 304800 h 311447"/>
              <a:gd name="connsiteX0" fmla="*/ 420762 w 1313085"/>
              <a:gd name="connsiteY0" fmla="*/ 0 h 311447"/>
              <a:gd name="connsiteX1" fmla="*/ 93885 w 1313085"/>
              <a:gd name="connsiteY1" fmla="*/ 228600 h 311447"/>
              <a:gd name="connsiteX2" fmla="*/ 1313085 w 1313085"/>
              <a:gd name="connsiteY2" fmla="*/ 304800 h 311447"/>
              <a:gd name="connsiteX0" fmla="*/ 420762 w 1236884"/>
              <a:gd name="connsiteY0" fmla="*/ 0 h 311447"/>
              <a:gd name="connsiteX1" fmla="*/ 93885 w 1236884"/>
              <a:gd name="connsiteY1" fmla="*/ 228600 h 311447"/>
              <a:gd name="connsiteX2" fmla="*/ 1236884 w 1236884"/>
              <a:gd name="connsiteY2" fmla="*/ 228600 h 311447"/>
              <a:gd name="connsiteX0" fmla="*/ 420762 w 1236884"/>
              <a:gd name="connsiteY0" fmla="*/ 0 h 311447"/>
              <a:gd name="connsiteX1" fmla="*/ 93885 w 1236884"/>
              <a:gd name="connsiteY1" fmla="*/ 228600 h 311447"/>
              <a:gd name="connsiteX2" fmla="*/ 1236884 w 1236884"/>
              <a:gd name="connsiteY2" fmla="*/ 228600 h 311447"/>
              <a:gd name="connsiteX0" fmla="*/ 420762 w 932084"/>
              <a:gd name="connsiteY0" fmla="*/ 0 h 311447"/>
              <a:gd name="connsiteX1" fmla="*/ 93885 w 932084"/>
              <a:gd name="connsiteY1" fmla="*/ 228600 h 311447"/>
              <a:gd name="connsiteX2" fmla="*/ 932084 w 932084"/>
              <a:gd name="connsiteY2" fmla="*/ 228600 h 311447"/>
              <a:gd name="connsiteX0" fmla="*/ 420762 w 932084"/>
              <a:gd name="connsiteY0" fmla="*/ 0 h 311447"/>
              <a:gd name="connsiteX1" fmla="*/ 93885 w 932084"/>
              <a:gd name="connsiteY1" fmla="*/ 228600 h 311447"/>
              <a:gd name="connsiteX2" fmla="*/ 932084 w 932084"/>
              <a:gd name="connsiteY2" fmla="*/ 228600 h 311447"/>
              <a:gd name="connsiteX0" fmla="*/ 420762 w 932084"/>
              <a:gd name="connsiteY0" fmla="*/ 0 h 283673"/>
              <a:gd name="connsiteX1" fmla="*/ 93885 w 932084"/>
              <a:gd name="connsiteY1" fmla="*/ 228600 h 283673"/>
              <a:gd name="connsiteX2" fmla="*/ 932084 w 932084"/>
              <a:gd name="connsiteY2" fmla="*/ 228600 h 2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84" h="283673">
                <a:moveTo>
                  <a:pt x="420762" y="0"/>
                </a:moveTo>
                <a:cubicBezTo>
                  <a:pt x="219223" y="121065"/>
                  <a:pt x="0" y="136496"/>
                  <a:pt x="93885" y="228600"/>
                </a:cubicBezTo>
                <a:cubicBezTo>
                  <a:pt x="364383" y="283673"/>
                  <a:pt x="507643" y="185159"/>
                  <a:pt x="932084" y="228600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3521" y="5867401"/>
            <a:ext cx="1092556" cy="685800"/>
          </a:xfrm>
          <a:custGeom>
            <a:avLst/>
            <a:gdLst>
              <a:gd name="connsiteX0" fmla="*/ 403077 w 821821"/>
              <a:gd name="connsiteY0" fmla="*/ 0 h 546931"/>
              <a:gd name="connsiteX1" fmla="*/ 69791 w 821821"/>
              <a:gd name="connsiteY1" fmla="*/ 333286 h 546931"/>
              <a:gd name="connsiteX2" fmla="*/ 821821 w 821821"/>
              <a:gd name="connsiteY2" fmla="*/ 546931 h 546931"/>
              <a:gd name="connsiteX0" fmla="*/ 1082468 w 1501212"/>
              <a:gd name="connsiteY0" fmla="*/ 0 h 546931"/>
              <a:gd name="connsiteX1" fmla="*/ 69791 w 1501212"/>
              <a:gd name="connsiteY1" fmla="*/ 304800 h 546931"/>
              <a:gd name="connsiteX2" fmla="*/ 1501212 w 1501212"/>
              <a:gd name="connsiteY2" fmla="*/ 546931 h 546931"/>
              <a:gd name="connsiteX0" fmla="*/ 1092556 w 1092556"/>
              <a:gd name="connsiteY0" fmla="*/ 0 h 685800"/>
              <a:gd name="connsiteX1" fmla="*/ 79879 w 1092556"/>
              <a:gd name="connsiteY1" fmla="*/ 304800 h 685800"/>
              <a:gd name="connsiteX2" fmla="*/ 613279 w 1092556"/>
              <a:gd name="connsiteY2" fmla="*/ 685800 h 685800"/>
              <a:gd name="connsiteX0" fmla="*/ 1092556 w 1092556"/>
              <a:gd name="connsiteY0" fmla="*/ 0 h 685800"/>
              <a:gd name="connsiteX1" fmla="*/ 79879 w 1092556"/>
              <a:gd name="connsiteY1" fmla="*/ 304800 h 685800"/>
              <a:gd name="connsiteX2" fmla="*/ 613279 w 1092556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556" h="685800">
                <a:moveTo>
                  <a:pt x="1092556" y="0"/>
                </a:moveTo>
                <a:cubicBezTo>
                  <a:pt x="673099" y="60532"/>
                  <a:pt x="159758" y="190500"/>
                  <a:pt x="79879" y="304800"/>
                </a:cubicBezTo>
                <a:cubicBezTo>
                  <a:pt x="0" y="419100"/>
                  <a:pt x="483668" y="655890"/>
                  <a:pt x="613279" y="685800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62000" y="1371600"/>
            <a:ext cx="7620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At least one path in program wakes up a component and does not put it to sleep</a:t>
            </a:r>
            <a:endParaRPr lang="en-US" sz="3200" b="1" u="sng" dirty="0"/>
          </a:p>
        </p:txBody>
      </p:sp>
      <p:grpSp>
        <p:nvGrpSpPr>
          <p:cNvPr id="3" name="Group 31"/>
          <p:cNvGrpSpPr/>
          <p:nvPr/>
        </p:nvGrpSpPr>
        <p:grpSpPr>
          <a:xfrm>
            <a:off x="3200400" y="1981200"/>
            <a:ext cx="2667000" cy="2667000"/>
            <a:chOff x="6324600" y="1066800"/>
            <a:chExt cx="2667000" cy="2667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/>
            <p:cNvSpPr/>
            <p:nvPr/>
          </p:nvSpPr>
          <p:spPr>
            <a:xfrm>
              <a:off x="6324600" y="1066800"/>
              <a:ext cx="2667000" cy="266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9"/>
            <p:cNvGrpSpPr/>
            <p:nvPr/>
          </p:nvGrpSpPr>
          <p:grpSpPr>
            <a:xfrm>
              <a:off x="6477000" y="1219200"/>
              <a:ext cx="2320565" cy="2381250"/>
              <a:chOff x="5638800" y="1295400"/>
              <a:chExt cx="2320565" cy="2381250"/>
            </a:xfrm>
            <a:solidFill>
              <a:schemeClr val="bg1"/>
            </a:solidFill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38800" y="1295400"/>
                <a:ext cx="690563" cy="6905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1295400"/>
                <a:ext cx="685800" cy="6858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8533" r="19691"/>
              <a:stretch>
                <a:fillRect/>
              </a:stretch>
            </p:blipFill>
            <p:spPr bwMode="auto">
              <a:xfrm>
                <a:off x="7315200" y="2895600"/>
                <a:ext cx="644165" cy="7810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0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2658" r="3797" b="4403"/>
              <a:stretch>
                <a:fillRect/>
              </a:stretch>
            </p:blipFill>
            <p:spPr bwMode="auto">
              <a:xfrm>
                <a:off x="6096000" y="2057400"/>
                <a:ext cx="1219200" cy="7019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638800" y="2895600"/>
                <a:ext cx="752475" cy="7524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7333" b="25111"/>
              <a:stretch>
                <a:fillRect/>
              </a:stretch>
            </p:blipFill>
            <p:spPr bwMode="auto">
              <a:xfrm>
                <a:off x="6400800" y="2895600"/>
                <a:ext cx="914400" cy="7389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/>
          <a:srcRect l="8333" r="8333" b="25000"/>
          <a:stretch>
            <a:fillRect/>
          </a:stretch>
        </p:blipFill>
        <p:spPr bwMode="auto">
          <a:xfrm>
            <a:off x="4953000" y="21336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NoSleep</a:t>
            </a:r>
            <a:r>
              <a:rPr lang="en-US" dirty="0" smtClean="0"/>
              <a:t> Race Condition (1)</a:t>
            </a:r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1905000" y="2971800"/>
            <a:ext cx="952500" cy="1657352"/>
            <a:chOff x="1905000" y="2971800"/>
            <a:chExt cx="952500" cy="1657352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905000" y="2971800"/>
              <a:ext cx="114300" cy="1333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2743200" y="4495800"/>
              <a:ext cx="114300" cy="13335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381001" y="1752600"/>
            <a:ext cx="3200399" cy="4419600"/>
            <a:chOff x="381001" y="1752600"/>
            <a:chExt cx="3200399" cy="4419600"/>
          </a:xfrm>
        </p:grpSpPr>
        <p:grpSp>
          <p:nvGrpSpPr>
            <p:cNvPr id="9" name="Group 24"/>
            <p:cNvGrpSpPr/>
            <p:nvPr/>
          </p:nvGrpSpPr>
          <p:grpSpPr>
            <a:xfrm>
              <a:off x="1219200" y="1752600"/>
              <a:ext cx="2362200" cy="3505200"/>
              <a:chOff x="1219200" y="1752600"/>
              <a:chExt cx="2362200" cy="3505200"/>
            </a:xfrm>
          </p:grpSpPr>
          <p:grpSp>
            <p:nvGrpSpPr>
              <p:cNvPr id="12" name="Group 18"/>
              <p:cNvGrpSpPr/>
              <p:nvPr/>
            </p:nvGrpSpPr>
            <p:grpSpPr>
              <a:xfrm>
                <a:off x="1219200" y="1752600"/>
                <a:ext cx="2362200" cy="1143000"/>
                <a:chOff x="304800" y="1295400"/>
                <a:chExt cx="2362200" cy="114300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flipH="1">
                  <a:off x="304800" y="1828800"/>
                  <a:ext cx="838200" cy="609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828800" y="1828800"/>
                  <a:ext cx="838200" cy="609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>
                  <a:off x="914400" y="1295400"/>
                  <a:ext cx="1143000" cy="457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Process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3" name="Group 6"/>
              <p:cNvGrpSpPr/>
              <p:nvPr/>
            </p:nvGrpSpPr>
            <p:grpSpPr>
              <a:xfrm>
                <a:off x="1828800" y="2819400"/>
                <a:ext cx="381000" cy="1456346"/>
                <a:chOff x="1600200" y="2514600"/>
                <a:chExt cx="381000" cy="1456346"/>
              </a:xfrm>
            </p:grpSpPr>
            <p:sp>
              <p:nvSpPr>
                <p:cNvPr id="19" name="Freeform 18"/>
                <p:cNvSpPr/>
                <p:nvPr/>
              </p:nvSpPr>
              <p:spPr>
                <a:xfrm>
                  <a:off x="1600200" y="2514600"/>
                  <a:ext cx="334709" cy="1456346"/>
                </a:xfrm>
                <a:custGeom>
                  <a:avLst/>
                  <a:gdLst>
                    <a:gd name="connsiteX0" fmla="*/ 196553 w 334709"/>
                    <a:gd name="connsiteY0" fmla="*/ 0 h 2572284"/>
                    <a:gd name="connsiteX1" fmla="*/ 17091 w 334709"/>
                    <a:gd name="connsiteY1" fmla="*/ 264919 h 2572284"/>
                    <a:gd name="connsiteX2" fmla="*/ 299102 w 334709"/>
                    <a:gd name="connsiteY2" fmla="*/ 495656 h 2572284"/>
                    <a:gd name="connsiteX3" fmla="*/ 59820 w 334709"/>
                    <a:gd name="connsiteY3" fmla="*/ 760575 h 2572284"/>
                    <a:gd name="connsiteX4" fmla="*/ 299102 w 334709"/>
                    <a:gd name="connsiteY4" fmla="*/ 948583 h 2572284"/>
                    <a:gd name="connsiteX5" fmla="*/ 94003 w 334709"/>
                    <a:gd name="connsiteY5" fmla="*/ 1247686 h 2572284"/>
                    <a:gd name="connsiteX6" fmla="*/ 333285 w 334709"/>
                    <a:gd name="connsiteY6" fmla="*/ 1418602 h 2572284"/>
                    <a:gd name="connsiteX7" fmla="*/ 85457 w 334709"/>
                    <a:gd name="connsiteY7" fmla="*/ 1700613 h 2572284"/>
                    <a:gd name="connsiteX8" fmla="*/ 307648 w 334709"/>
                    <a:gd name="connsiteY8" fmla="*/ 1914258 h 2572284"/>
                    <a:gd name="connsiteX9" fmla="*/ 85457 w 334709"/>
                    <a:gd name="connsiteY9" fmla="*/ 2238998 h 2572284"/>
                    <a:gd name="connsiteX10" fmla="*/ 222190 w 334709"/>
                    <a:gd name="connsiteY10" fmla="*/ 2572284 h 257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4709" h="2572284">
                      <a:moveTo>
                        <a:pt x="196553" y="0"/>
                      </a:moveTo>
                      <a:cubicBezTo>
                        <a:pt x="98276" y="91155"/>
                        <a:pt x="0" y="182310"/>
                        <a:pt x="17091" y="264919"/>
                      </a:cubicBezTo>
                      <a:cubicBezTo>
                        <a:pt x="34183" y="347528"/>
                        <a:pt x="291981" y="413047"/>
                        <a:pt x="299102" y="495656"/>
                      </a:cubicBezTo>
                      <a:cubicBezTo>
                        <a:pt x="306224" y="578265"/>
                        <a:pt x="59820" y="685087"/>
                        <a:pt x="59820" y="760575"/>
                      </a:cubicBezTo>
                      <a:cubicBezTo>
                        <a:pt x="59820" y="836063"/>
                        <a:pt x="293405" y="867398"/>
                        <a:pt x="299102" y="948583"/>
                      </a:cubicBezTo>
                      <a:cubicBezTo>
                        <a:pt x="304799" y="1029768"/>
                        <a:pt x="88306" y="1169350"/>
                        <a:pt x="94003" y="1247686"/>
                      </a:cubicBezTo>
                      <a:cubicBezTo>
                        <a:pt x="99700" y="1326022"/>
                        <a:pt x="334709" y="1343114"/>
                        <a:pt x="333285" y="1418602"/>
                      </a:cubicBezTo>
                      <a:cubicBezTo>
                        <a:pt x="331861" y="1494090"/>
                        <a:pt x="89730" y="1618004"/>
                        <a:pt x="85457" y="1700613"/>
                      </a:cubicBezTo>
                      <a:cubicBezTo>
                        <a:pt x="81184" y="1783222"/>
                        <a:pt x="307648" y="1824527"/>
                        <a:pt x="307648" y="1914258"/>
                      </a:cubicBezTo>
                      <a:cubicBezTo>
                        <a:pt x="307648" y="2003989"/>
                        <a:pt x="99700" y="2129327"/>
                        <a:pt x="85457" y="2238998"/>
                      </a:cubicBezTo>
                      <a:cubicBezTo>
                        <a:pt x="71214" y="2348669"/>
                        <a:pt x="222190" y="2572284"/>
                        <a:pt x="222190" y="2572284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5"/>
                <p:cNvSpPr/>
                <p:nvPr/>
              </p:nvSpPr>
              <p:spPr>
                <a:xfrm>
                  <a:off x="1600200" y="2514600"/>
                  <a:ext cx="381000" cy="1447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7"/>
              <p:cNvGrpSpPr/>
              <p:nvPr/>
            </p:nvGrpSpPr>
            <p:grpSpPr>
              <a:xfrm>
                <a:off x="2590800" y="3352800"/>
                <a:ext cx="381000" cy="1459468"/>
                <a:chOff x="1600200" y="3048000"/>
                <a:chExt cx="381000" cy="1459468"/>
              </a:xfrm>
            </p:grpSpPr>
            <p:sp>
              <p:nvSpPr>
                <p:cNvPr id="17" name="Freeform 8"/>
                <p:cNvSpPr/>
                <p:nvPr/>
              </p:nvSpPr>
              <p:spPr>
                <a:xfrm>
                  <a:off x="1600200" y="3048000"/>
                  <a:ext cx="334709" cy="1456346"/>
                </a:xfrm>
                <a:custGeom>
                  <a:avLst/>
                  <a:gdLst>
                    <a:gd name="connsiteX0" fmla="*/ 196553 w 334709"/>
                    <a:gd name="connsiteY0" fmla="*/ 0 h 2572284"/>
                    <a:gd name="connsiteX1" fmla="*/ 17091 w 334709"/>
                    <a:gd name="connsiteY1" fmla="*/ 264919 h 2572284"/>
                    <a:gd name="connsiteX2" fmla="*/ 299102 w 334709"/>
                    <a:gd name="connsiteY2" fmla="*/ 495656 h 2572284"/>
                    <a:gd name="connsiteX3" fmla="*/ 59820 w 334709"/>
                    <a:gd name="connsiteY3" fmla="*/ 760575 h 2572284"/>
                    <a:gd name="connsiteX4" fmla="*/ 299102 w 334709"/>
                    <a:gd name="connsiteY4" fmla="*/ 948583 h 2572284"/>
                    <a:gd name="connsiteX5" fmla="*/ 94003 w 334709"/>
                    <a:gd name="connsiteY5" fmla="*/ 1247686 h 2572284"/>
                    <a:gd name="connsiteX6" fmla="*/ 333285 w 334709"/>
                    <a:gd name="connsiteY6" fmla="*/ 1418602 h 2572284"/>
                    <a:gd name="connsiteX7" fmla="*/ 85457 w 334709"/>
                    <a:gd name="connsiteY7" fmla="*/ 1700613 h 2572284"/>
                    <a:gd name="connsiteX8" fmla="*/ 307648 w 334709"/>
                    <a:gd name="connsiteY8" fmla="*/ 1914258 h 2572284"/>
                    <a:gd name="connsiteX9" fmla="*/ 85457 w 334709"/>
                    <a:gd name="connsiteY9" fmla="*/ 2238998 h 2572284"/>
                    <a:gd name="connsiteX10" fmla="*/ 222190 w 334709"/>
                    <a:gd name="connsiteY10" fmla="*/ 2572284 h 2572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4709" h="2572284">
                      <a:moveTo>
                        <a:pt x="196553" y="0"/>
                      </a:moveTo>
                      <a:cubicBezTo>
                        <a:pt x="98276" y="91155"/>
                        <a:pt x="0" y="182310"/>
                        <a:pt x="17091" y="264919"/>
                      </a:cubicBezTo>
                      <a:cubicBezTo>
                        <a:pt x="34183" y="347528"/>
                        <a:pt x="291981" y="413047"/>
                        <a:pt x="299102" y="495656"/>
                      </a:cubicBezTo>
                      <a:cubicBezTo>
                        <a:pt x="306224" y="578265"/>
                        <a:pt x="59820" y="685087"/>
                        <a:pt x="59820" y="760575"/>
                      </a:cubicBezTo>
                      <a:cubicBezTo>
                        <a:pt x="59820" y="836063"/>
                        <a:pt x="293405" y="867398"/>
                        <a:pt x="299102" y="948583"/>
                      </a:cubicBezTo>
                      <a:cubicBezTo>
                        <a:pt x="304799" y="1029768"/>
                        <a:pt x="88306" y="1169350"/>
                        <a:pt x="94003" y="1247686"/>
                      </a:cubicBezTo>
                      <a:cubicBezTo>
                        <a:pt x="99700" y="1326022"/>
                        <a:pt x="334709" y="1343114"/>
                        <a:pt x="333285" y="1418602"/>
                      </a:cubicBezTo>
                      <a:cubicBezTo>
                        <a:pt x="331861" y="1494090"/>
                        <a:pt x="89730" y="1618004"/>
                        <a:pt x="85457" y="1700613"/>
                      </a:cubicBezTo>
                      <a:cubicBezTo>
                        <a:pt x="81184" y="1783222"/>
                        <a:pt x="307648" y="1824527"/>
                        <a:pt x="307648" y="1914258"/>
                      </a:cubicBezTo>
                      <a:cubicBezTo>
                        <a:pt x="307648" y="2003989"/>
                        <a:pt x="99700" y="2129327"/>
                        <a:pt x="85457" y="2238998"/>
                      </a:cubicBezTo>
                      <a:cubicBezTo>
                        <a:pt x="71214" y="2348669"/>
                        <a:pt x="222190" y="2572284"/>
                        <a:pt x="222190" y="2572284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9"/>
                <p:cNvSpPr/>
                <p:nvPr/>
              </p:nvSpPr>
              <p:spPr>
                <a:xfrm>
                  <a:off x="1600200" y="3059668"/>
                  <a:ext cx="381000" cy="14478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1295400" y="4343400"/>
                <a:ext cx="1013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 1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38400" y="4888468"/>
                <a:ext cx="10136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Thread 2</a:t>
                </a:r>
                <a:endParaRPr lang="en-US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62000" y="2743200"/>
              <a:ext cx="0" cy="3429000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6200000">
              <a:off x="240898" y="4331104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15000" y="1752600"/>
            <a:ext cx="2743200" cy="4419600"/>
            <a:chOff x="5715000" y="1752600"/>
            <a:chExt cx="2743200" cy="4419600"/>
          </a:xfrm>
        </p:grpSpPr>
        <p:grpSp>
          <p:nvGrpSpPr>
            <p:cNvPr id="24" name="Group 50"/>
            <p:cNvGrpSpPr/>
            <p:nvPr/>
          </p:nvGrpSpPr>
          <p:grpSpPr>
            <a:xfrm>
              <a:off x="5715000" y="1752600"/>
              <a:ext cx="2362200" cy="4407932"/>
              <a:chOff x="5715000" y="1752600"/>
              <a:chExt cx="2362200" cy="4407932"/>
            </a:xfrm>
          </p:grpSpPr>
          <p:grpSp>
            <p:nvGrpSpPr>
              <p:cNvPr id="25" name="Group 30"/>
              <p:cNvGrpSpPr/>
              <p:nvPr/>
            </p:nvGrpSpPr>
            <p:grpSpPr>
              <a:xfrm>
                <a:off x="6400800" y="3886200"/>
                <a:ext cx="952500" cy="514354"/>
                <a:chOff x="1905000" y="4114798"/>
                <a:chExt cx="952500" cy="514354"/>
              </a:xfrm>
            </p:grpSpPr>
            <p:sp>
              <p:nvSpPr>
                <p:cNvPr id="39" name="Oval 38"/>
                <p:cNvSpPr>
                  <a:spLocks noChangeAspect="1"/>
                </p:cNvSpPr>
                <p:nvPr/>
              </p:nvSpPr>
              <p:spPr>
                <a:xfrm>
                  <a:off x="1905000" y="4495800"/>
                  <a:ext cx="114300" cy="13335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>
                  <a:spLocks noChangeAspect="1"/>
                </p:cNvSpPr>
                <p:nvPr/>
              </p:nvSpPr>
              <p:spPr>
                <a:xfrm>
                  <a:off x="2743200" y="4114798"/>
                  <a:ext cx="114300" cy="13335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4"/>
              <p:cNvGrpSpPr/>
              <p:nvPr/>
            </p:nvGrpSpPr>
            <p:grpSpPr>
              <a:xfrm>
                <a:off x="5715000" y="1752600"/>
                <a:ext cx="2362200" cy="4407932"/>
                <a:chOff x="1219200" y="1752600"/>
                <a:chExt cx="2362200" cy="4407932"/>
              </a:xfrm>
            </p:grpSpPr>
            <p:grpSp>
              <p:nvGrpSpPr>
                <p:cNvPr id="27" name="Group 18"/>
                <p:cNvGrpSpPr/>
                <p:nvPr/>
              </p:nvGrpSpPr>
              <p:grpSpPr>
                <a:xfrm>
                  <a:off x="1219200" y="1752600"/>
                  <a:ext cx="2362200" cy="1143000"/>
                  <a:chOff x="304800" y="1295400"/>
                  <a:chExt cx="2362200" cy="11430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304800" y="1828800"/>
                    <a:ext cx="838200" cy="60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828800" y="1828800"/>
                    <a:ext cx="838200" cy="60960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Rectangle 37"/>
                  <p:cNvSpPr/>
                  <p:nvPr/>
                </p:nvSpPr>
                <p:spPr>
                  <a:xfrm>
                    <a:off x="914400" y="1295400"/>
                    <a:ext cx="1143000" cy="4572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chemeClr val="tx2"/>
                        </a:solidFill>
                      </a:rPr>
                      <a:t>Process</a:t>
                    </a:r>
                    <a:endParaRPr lang="en-US" sz="2000" b="1" dirty="0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28" name="Group 6"/>
                <p:cNvGrpSpPr/>
                <p:nvPr/>
              </p:nvGrpSpPr>
              <p:grpSpPr>
                <a:xfrm>
                  <a:off x="1828800" y="4114800"/>
                  <a:ext cx="381000" cy="1456346"/>
                  <a:chOff x="1600200" y="3810000"/>
                  <a:chExt cx="381000" cy="1456346"/>
                </a:xfrm>
              </p:grpSpPr>
              <p:sp>
                <p:nvSpPr>
                  <p:cNvPr id="34" name="Freeform 33"/>
                  <p:cNvSpPr/>
                  <p:nvPr/>
                </p:nvSpPr>
                <p:spPr>
                  <a:xfrm>
                    <a:off x="1600200" y="3810000"/>
                    <a:ext cx="334709" cy="1456346"/>
                  </a:xfrm>
                  <a:custGeom>
                    <a:avLst/>
                    <a:gdLst>
                      <a:gd name="connsiteX0" fmla="*/ 196553 w 334709"/>
                      <a:gd name="connsiteY0" fmla="*/ 0 h 2572284"/>
                      <a:gd name="connsiteX1" fmla="*/ 17091 w 334709"/>
                      <a:gd name="connsiteY1" fmla="*/ 264919 h 2572284"/>
                      <a:gd name="connsiteX2" fmla="*/ 299102 w 334709"/>
                      <a:gd name="connsiteY2" fmla="*/ 495656 h 2572284"/>
                      <a:gd name="connsiteX3" fmla="*/ 59820 w 334709"/>
                      <a:gd name="connsiteY3" fmla="*/ 760575 h 2572284"/>
                      <a:gd name="connsiteX4" fmla="*/ 299102 w 334709"/>
                      <a:gd name="connsiteY4" fmla="*/ 948583 h 2572284"/>
                      <a:gd name="connsiteX5" fmla="*/ 94003 w 334709"/>
                      <a:gd name="connsiteY5" fmla="*/ 1247686 h 2572284"/>
                      <a:gd name="connsiteX6" fmla="*/ 333285 w 334709"/>
                      <a:gd name="connsiteY6" fmla="*/ 1418602 h 2572284"/>
                      <a:gd name="connsiteX7" fmla="*/ 85457 w 334709"/>
                      <a:gd name="connsiteY7" fmla="*/ 1700613 h 2572284"/>
                      <a:gd name="connsiteX8" fmla="*/ 307648 w 334709"/>
                      <a:gd name="connsiteY8" fmla="*/ 1914258 h 2572284"/>
                      <a:gd name="connsiteX9" fmla="*/ 85457 w 334709"/>
                      <a:gd name="connsiteY9" fmla="*/ 2238998 h 2572284"/>
                      <a:gd name="connsiteX10" fmla="*/ 222190 w 334709"/>
                      <a:gd name="connsiteY10" fmla="*/ 2572284 h 2572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4709" h="2572284">
                        <a:moveTo>
                          <a:pt x="196553" y="0"/>
                        </a:moveTo>
                        <a:cubicBezTo>
                          <a:pt x="98276" y="91155"/>
                          <a:pt x="0" y="182310"/>
                          <a:pt x="17091" y="264919"/>
                        </a:cubicBezTo>
                        <a:cubicBezTo>
                          <a:pt x="34183" y="347528"/>
                          <a:pt x="291981" y="413047"/>
                          <a:pt x="299102" y="495656"/>
                        </a:cubicBezTo>
                        <a:cubicBezTo>
                          <a:pt x="306224" y="578265"/>
                          <a:pt x="59820" y="685087"/>
                          <a:pt x="59820" y="760575"/>
                        </a:cubicBezTo>
                        <a:cubicBezTo>
                          <a:pt x="59820" y="836063"/>
                          <a:pt x="293405" y="867398"/>
                          <a:pt x="299102" y="948583"/>
                        </a:cubicBezTo>
                        <a:cubicBezTo>
                          <a:pt x="304799" y="1029768"/>
                          <a:pt x="88306" y="1169350"/>
                          <a:pt x="94003" y="1247686"/>
                        </a:cubicBezTo>
                        <a:cubicBezTo>
                          <a:pt x="99700" y="1326022"/>
                          <a:pt x="334709" y="1343114"/>
                          <a:pt x="333285" y="1418602"/>
                        </a:cubicBezTo>
                        <a:cubicBezTo>
                          <a:pt x="331861" y="1494090"/>
                          <a:pt x="89730" y="1618004"/>
                          <a:pt x="85457" y="1700613"/>
                        </a:cubicBezTo>
                        <a:cubicBezTo>
                          <a:pt x="81184" y="1783222"/>
                          <a:pt x="307648" y="1824527"/>
                          <a:pt x="307648" y="1914258"/>
                        </a:cubicBezTo>
                        <a:cubicBezTo>
                          <a:pt x="307648" y="2003989"/>
                          <a:pt x="99700" y="2129327"/>
                          <a:pt x="85457" y="2238998"/>
                        </a:cubicBezTo>
                        <a:cubicBezTo>
                          <a:pt x="71214" y="2348669"/>
                          <a:pt x="222190" y="2572284"/>
                          <a:pt x="222190" y="2572284"/>
                        </a:cubicBezTo>
                      </a:path>
                    </a:pathLst>
                  </a:cu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5"/>
                  <p:cNvSpPr/>
                  <p:nvPr/>
                </p:nvSpPr>
                <p:spPr>
                  <a:xfrm>
                    <a:off x="1600200" y="3810000"/>
                    <a:ext cx="381000" cy="14478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7"/>
                <p:cNvGrpSpPr/>
                <p:nvPr/>
              </p:nvGrpSpPr>
              <p:grpSpPr>
                <a:xfrm>
                  <a:off x="2590800" y="2819400"/>
                  <a:ext cx="381000" cy="1456346"/>
                  <a:chOff x="1600200" y="2514600"/>
                  <a:chExt cx="381000" cy="1456346"/>
                </a:xfrm>
              </p:grpSpPr>
              <p:sp>
                <p:nvSpPr>
                  <p:cNvPr id="32" name="Freeform 8"/>
                  <p:cNvSpPr/>
                  <p:nvPr/>
                </p:nvSpPr>
                <p:spPr>
                  <a:xfrm>
                    <a:off x="1600200" y="2514600"/>
                    <a:ext cx="334709" cy="1456346"/>
                  </a:xfrm>
                  <a:custGeom>
                    <a:avLst/>
                    <a:gdLst>
                      <a:gd name="connsiteX0" fmla="*/ 196553 w 334709"/>
                      <a:gd name="connsiteY0" fmla="*/ 0 h 2572284"/>
                      <a:gd name="connsiteX1" fmla="*/ 17091 w 334709"/>
                      <a:gd name="connsiteY1" fmla="*/ 264919 h 2572284"/>
                      <a:gd name="connsiteX2" fmla="*/ 299102 w 334709"/>
                      <a:gd name="connsiteY2" fmla="*/ 495656 h 2572284"/>
                      <a:gd name="connsiteX3" fmla="*/ 59820 w 334709"/>
                      <a:gd name="connsiteY3" fmla="*/ 760575 h 2572284"/>
                      <a:gd name="connsiteX4" fmla="*/ 299102 w 334709"/>
                      <a:gd name="connsiteY4" fmla="*/ 948583 h 2572284"/>
                      <a:gd name="connsiteX5" fmla="*/ 94003 w 334709"/>
                      <a:gd name="connsiteY5" fmla="*/ 1247686 h 2572284"/>
                      <a:gd name="connsiteX6" fmla="*/ 333285 w 334709"/>
                      <a:gd name="connsiteY6" fmla="*/ 1418602 h 2572284"/>
                      <a:gd name="connsiteX7" fmla="*/ 85457 w 334709"/>
                      <a:gd name="connsiteY7" fmla="*/ 1700613 h 2572284"/>
                      <a:gd name="connsiteX8" fmla="*/ 307648 w 334709"/>
                      <a:gd name="connsiteY8" fmla="*/ 1914258 h 2572284"/>
                      <a:gd name="connsiteX9" fmla="*/ 85457 w 334709"/>
                      <a:gd name="connsiteY9" fmla="*/ 2238998 h 2572284"/>
                      <a:gd name="connsiteX10" fmla="*/ 222190 w 334709"/>
                      <a:gd name="connsiteY10" fmla="*/ 2572284 h 2572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34709" h="2572284">
                        <a:moveTo>
                          <a:pt x="196553" y="0"/>
                        </a:moveTo>
                        <a:cubicBezTo>
                          <a:pt x="98276" y="91155"/>
                          <a:pt x="0" y="182310"/>
                          <a:pt x="17091" y="264919"/>
                        </a:cubicBezTo>
                        <a:cubicBezTo>
                          <a:pt x="34183" y="347528"/>
                          <a:pt x="291981" y="413047"/>
                          <a:pt x="299102" y="495656"/>
                        </a:cubicBezTo>
                        <a:cubicBezTo>
                          <a:pt x="306224" y="578265"/>
                          <a:pt x="59820" y="685087"/>
                          <a:pt x="59820" y="760575"/>
                        </a:cubicBezTo>
                        <a:cubicBezTo>
                          <a:pt x="59820" y="836063"/>
                          <a:pt x="293405" y="867398"/>
                          <a:pt x="299102" y="948583"/>
                        </a:cubicBezTo>
                        <a:cubicBezTo>
                          <a:pt x="304799" y="1029768"/>
                          <a:pt x="88306" y="1169350"/>
                          <a:pt x="94003" y="1247686"/>
                        </a:cubicBezTo>
                        <a:cubicBezTo>
                          <a:pt x="99700" y="1326022"/>
                          <a:pt x="334709" y="1343114"/>
                          <a:pt x="333285" y="1418602"/>
                        </a:cubicBezTo>
                        <a:cubicBezTo>
                          <a:pt x="331861" y="1494090"/>
                          <a:pt x="89730" y="1618004"/>
                          <a:pt x="85457" y="1700613"/>
                        </a:cubicBezTo>
                        <a:cubicBezTo>
                          <a:pt x="81184" y="1783222"/>
                          <a:pt x="307648" y="1824527"/>
                          <a:pt x="307648" y="1914258"/>
                        </a:cubicBezTo>
                        <a:cubicBezTo>
                          <a:pt x="307648" y="2003989"/>
                          <a:pt x="99700" y="2129327"/>
                          <a:pt x="85457" y="2238998"/>
                        </a:cubicBezTo>
                        <a:cubicBezTo>
                          <a:pt x="71214" y="2348669"/>
                          <a:pt x="222190" y="2572284"/>
                          <a:pt x="222190" y="2572284"/>
                        </a:cubicBezTo>
                      </a:path>
                    </a:pathLst>
                  </a:cu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9"/>
                  <p:cNvSpPr/>
                  <p:nvPr/>
                </p:nvSpPr>
                <p:spPr>
                  <a:xfrm>
                    <a:off x="1600200" y="2514600"/>
                    <a:ext cx="381000" cy="14478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1295400" y="5791200"/>
                  <a:ext cx="1013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Thread 1</a:t>
                  </a:r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438400" y="5791200"/>
                  <a:ext cx="10136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Thread 2</a:t>
                  </a:r>
                  <a:endParaRPr lang="en-US" dirty="0"/>
                </a:p>
              </p:txBody>
            </p:sp>
          </p:grpSp>
        </p:grpSp>
        <p:cxnSp>
          <p:nvCxnSpPr>
            <p:cNvPr id="44" name="Straight Connector 43"/>
            <p:cNvCxnSpPr/>
            <p:nvPr/>
          </p:nvCxnSpPr>
          <p:spPr>
            <a:xfrm>
              <a:off x="8458200" y="2743200"/>
              <a:ext cx="0" cy="3429000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6200000">
              <a:off x="7937098" y="4331104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46635" y="28194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10200" y="4114800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971800" y="4343400"/>
            <a:ext cx="86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467600" y="3733800"/>
            <a:ext cx="86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8200" y="1600200"/>
            <a:ext cx="304025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class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WorkerThread</a:t>
            </a:r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4833" y="2209800"/>
            <a:ext cx="2715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while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){ </a:t>
            </a:r>
            <a:r>
              <a:rPr lang="en-US" dirty="0" smtClean="0">
                <a:solidFill>
                  <a:srgbClr val="00B050"/>
                </a:solidFill>
              </a:rPr>
              <a:t>//Infinite Loop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}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NoSleep</a:t>
            </a:r>
            <a:r>
              <a:rPr lang="en-US" dirty="0" smtClean="0"/>
              <a:t> Race Conditions 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28777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class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MainThread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}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387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</a:t>
            </a:r>
            <a:r>
              <a:rPr lang="en-US" dirty="0" smtClean="0">
                <a:solidFill>
                  <a:srgbClr val="00B050"/>
                </a:solidFill>
              </a:rPr>
              <a:t>//CPU Cant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363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WorkerThread.start</a:t>
            </a:r>
            <a:r>
              <a:rPr lang="en-US" dirty="0" smtClean="0"/>
              <a:t> ();</a:t>
            </a:r>
            <a:r>
              <a:rPr lang="en-US" dirty="0" smtClean="0">
                <a:solidFill>
                  <a:srgbClr val="00B050"/>
                </a:solidFill>
              </a:rPr>
              <a:t>//start worker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19600"/>
            <a:ext cx="402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WorkerThread.interrupt</a:t>
            </a:r>
            <a:r>
              <a:rPr lang="en-US" dirty="0" smtClean="0"/>
              <a:t>();</a:t>
            </a:r>
            <a:r>
              <a:rPr lang="en-US" dirty="0" smtClean="0">
                <a:solidFill>
                  <a:srgbClr val="00B050"/>
                </a:solidFill>
              </a:rPr>
              <a:t>//stop worker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876800"/>
            <a:ext cx="414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//CPU can sleep now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057400"/>
            <a:ext cx="33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KillFlag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false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//Kill Flag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050268"/>
            <a:ext cx="375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KillFlag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true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//Kill the worker thread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5737" y="2590800"/>
            <a:ext cx="232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if</a:t>
            </a:r>
            <a:r>
              <a:rPr lang="en-US" dirty="0" smtClean="0"/>
              <a:t>(</a:t>
            </a:r>
            <a:r>
              <a:rPr lang="en-US" dirty="0" err="1" smtClean="0"/>
              <a:t>KillFlag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0070C0"/>
                </a:solidFill>
              </a:rPr>
              <a:t>break</a:t>
            </a:r>
            <a:r>
              <a:rPr lang="en-US" dirty="0" smtClean="0"/>
              <a:t>; </a:t>
            </a:r>
            <a:r>
              <a:rPr lang="en-US" dirty="0" smtClean="0">
                <a:solidFill>
                  <a:srgbClr val="00B050"/>
                </a:solidFill>
              </a:rPr>
              <a:t>//Exit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5737" y="2971800"/>
            <a:ext cx="283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NetSync</a:t>
            </a:r>
            <a:r>
              <a:rPr lang="en-US" dirty="0" smtClean="0"/>
              <a:t>(); </a:t>
            </a:r>
            <a:r>
              <a:rPr lang="en-US" dirty="0" smtClean="0">
                <a:solidFill>
                  <a:srgbClr val="00B050"/>
                </a:solidFill>
              </a:rPr>
              <a:t>//Critical Section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5737" y="4267200"/>
            <a:ext cx="415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Thread.Sleep</a:t>
            </a:r>
            <a:r>
              <a:rPr lang="en-US" dirty="0" smtClean="0"/>
              <a:t> (3 </a:t>
            </a:r>
            <a:r>
              <a:rPr lang="en-US" dirty="0" err="1" smtClean="0"/>
              <a:t>Mins</a:t>
            </a:r>
            <a:r>
              <a:rPr lang="en-US" dirty="0" smtClean="0"/>
              <a:t>);</a:t>
            </a:r>
            <a:r>
              <a:rPr lang="en-US" dirty="0" smtClean="0">
                <a:solidFill>
                  <a:srgbClr val="00B050"/>
                </a:solidFill>
              </a:rPr>
              <a:t>//Sleep for 3 </a:t>
            </a:r>
            <a:r>
              <a:rPr lang="en-US" dirty="0" err="1" smtClean="0">
                <a:solidFill>
                  <a:srgbClr val="00B050"/>
                </a:solidFill>
              </a:rPr>
              <a:t>mins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3733800"/>
            <a:ext cx="368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wakelock.release</a:t>
            </a:r>
            <a:r>
              <a:rPr lang="en-US" dirty="0" smtClean="0"/>
              <a:t> ( );</a:t>
            </a:r>
            <a:r>
              <a:rPr lang="en-US" dirty="0" smtClean="0">
                <a:solidFill>
                  <a:srgbClr val="00B050"/>
                </a:solidFill>
              </a:rPr>
              <a:t> //CPU can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5737" y="4724400"/>
            <a:ext cx="387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dirty="0" smtClean="0"/>
              <a:t> ( );  </a:t>
            </a:r>
            <a:r>
              <a:rPr lang="en-US" dirty="0" smtClean="0">
                <a:solidFill>
                  <a:srgbClr val="00B050"/>
                </a:solidFill>
              </a:rPr>
              <a:t>//CPU Cant Sleep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3200400"/>
            <a:ext cx="559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</a:p>
          <a:p>
            <a:r>
              <a:rPr lang="en-US" dirty="0" smtClean="0"/>
              <a:t>…….</a:t>
            </a:r>
          </a:p>
          <a:p>
            <a:r>
              <a:rPr lang="en-US" dirty="0" smtClean="0"/>
              <a:t>......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648200" y="4419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6200" y="3886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6200" y="4191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6200" y="4572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648200" y="4876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76200" y="5334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572000" y="2362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0" y="2743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267200" y="55626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6200" y="50292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1000" y="5181600"/>
            <a:ext cx="55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</a:p>
          <a:p>
            <a:r>
              <a:rPr lang="en-US" dirty="0" smtClean="0"/>
              <a:t>…….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276600" y="2362200"/>
            <a:ext cx="2133600" cy="2209800"/>
            <a:chOff x="4343400" y="3581400"/>
            <a:chExt cx="1524000" cy="1752600"/>
          </a:xfrm>
        </p:grpSpPr>
        <p:sp>
          <p:nvSpPr>
            <p:cNvPr id="33" name="Rectangle 32"/>
            <p:cNvSpPr/>
            <p:nvPr/>
          </p:nvSpPr>
          <p:spPr>
            <a:xfrm>
              <a:off x="4343400" y="3581400"/>
              <a:ext cx="1524000" cy="1752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263" b="15789"/>
            <a:stretch>
              <a:fillRect/>
            </a:stretch>
          </p:blipFill>
          <p:spPr bwMode="auto">
            <a:xfrm>
              <a:off x="4419600" y="3810000"/>
              <a:ext cx="13716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1600200" y="5715000"/>
            <a:ext cx="5715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Correct Execution</a:t>
            </a:r>
            <a:endParaRPr lang="en-US" sz="3200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600200" y="5791200"/>
            <a:ext cx="5715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Buggy Execution</a:t>
            </a:r>
            <a:endParaRPr lang="en-US" sz="3200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0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9" grpId="0"/>
      <p:bldP spid="20" grpId="0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  <p:bldP spid="31" grpId="0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major app components: </a:t>
            </a:r>
            <a:r>
              <a:rPr lang="en-US" dirty="0" smtClean="0">
                <a:solidFill>
                  <a:srgbClr val="FF0000"/>
                </a:solidFill>
              </a:rPr>
              <a:t>Activity, Service, Broadcast receiver, Content Provider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Declare app components in </a:t>
            </a:r>
            <a:r>
              <a:rPr lang="en-US" dirty="0" err="1" smtClean="0">
                <a:solidFill>
                  <a:srgbClr val="FF0000"/>
                </a:solidFill>
              </a:rPr>
              <a:t>AndroidManifest.xml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Components communicate using </a:t>
            </a:r>
            <a:r>
              <a:rPr lang="en-US" dirty="0" smtClean="0">
                <a:solidFill>
                  <a:srgbClr val="FF0000"/>
                </a:solidFill>
              </a:rPr>
              <a:t>Intent</a:t>
            </a:r>
          </a:p>
          <a:p>
            <a:r>
              <a:rPr lang="en-US" dirty="0"/>
              <a:t>V</a:t>
            </a:r>
            <a:r>
              <a:rPr lang="en-US" dirty="0" smtClean="0"/>
              <a:t>iew hierarchy are declared in </a:t>
            </a:r>
            <a:r>
              <a:rPr lang="en-US" dirty="0" err="1" smtClean="0">
                <a:solidFill>
                  <a:srgbClr val="FF0000"/>
                </a:solidFill>
              </a:rPr>
              <a:t>layout.xml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A</a:t>
            </a:r>
            <a:r>
              <a:rPr lang="en-US" dirty="0" smtClean="0"/>
              <a:t>ccess your resources by R.* (e.g. </a:t>
            </a:r>
            <a:r>
              <a:rPr lang="en-US" dirty="0" smtClean="0">
                <a:solidFill>
                  <a:srgbClr val="FF0000"/>
                </a:solidFill>
              </a:rPr>
              <a:t>R.id.button1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0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(c) </a:t>
            </a:r>
            <a:r>
              <a:rPr lang="en-US" dirty="0" err="1" smtClean="0"/>
              <a:t>NoSleep</a:t>
            </a:r>
            <a:r>
              <a:rPr lang="en-US" dirty="0" smtClean="0"/>
              <a:t> Dilations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371600"/>
            <a:ext cx="8686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Components are eventually turned off but are kept on for unusually long duration of time </a:t>
            </a:r>
            <a:endParaRPr lang="en-US" sz="32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2971800"/>
            <a:ext cx="333944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void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onCreate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 )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b="1" dirty="0" smtClean="0"/>
              <a:t>	</a:t>
            </a:r>
            <a:endParaRPr lang="en-US" dirty="0" smtClean="0"/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}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public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long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startNewTrack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 )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	..</a:t>
            </a: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}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791200" y="2743200"/>
            <a:ext cx="2939143" cy="2286000"/>
            <a:chOff x="2895600" y="2514600"/>
            <a:chExt cx="2057400" cy="1600200"/>
          </a:xfrm>
        </p:grpSpPr>
        <p:grpSp>
          <p:nvGrpSpPr>
            <p:cNvPr id="26" name="Group 31"/>
            <p:cNvGrpSpPr/>
            <p:nvPr/>
          </p:nvGrpSpPr>
          <p:grpSpPr>
            <a:xfrm>
              <a:off x="2895600" y="2514600"/>
              <a:ext cx="2057400" cy="1600200"/>
              <a:chOff x="6400800" y="1143000"/>
              <a:chExt cx="2057400" cy="16002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 26"/>
              <p:cNvSpPr/>
              <p:nvPr/>
            </p:nvSpPr>
            <p:spPr>
              <a:xfrm>
                <a:off x="6400800" y="1143000"/>
                <a:ext cx="2057400" cy="16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9"/>
              <p:cNvGrpSpPr/>
              <p:nvPr/>
            </p:nvGrpSpPr>
            <p:grpSpPr>
              <a:xfrm>
                <a:off x="6477000" y="1219200"/>
                <a:ext cx="1787165" cy="857250"/>
                <a:chOff x="5638800" y="1295400"/>
                <a:chExt cx="1787165" cy="857250"/>
              </a:xfrm>
              <a:solidFill>
                <a:schemeClr val="bg1"/>
              </a:solidFill>
            </p:grpSpPr>
            <p:pic>
              <p:nvPicPr>
                <p:cNvPr id="3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6926"/>
                <a:stretch>
                  <a:fillRect/>
                </a:stretch>
              </p:blipFill>
              <p:spPr bwMode="auto">
                <a:xfrm>
                  <a:off x="5638800" y="1295400"/>
                  <a:ext cx="772633" cy="7620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8533" r="19691"/>
                <a:stretch>
                  <a:fillRect/>
                </a:stretch>
              </p:blipFill>
              <p:spPr bwMode="auto">
                <a:xfrm>
                  <a:off x="6781800" y="1371600"/>
                  <a:ext cx="644165" cy="7810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8333" r="8333" b="25000"/>
            <a:stretch>
              <a:fillRect/>
            </a:stretch>
          </p:blipFill>
          <p:spPr bwMode="auto">
            <a:xfrm>
              <a:off x="3581400" y="3352800"/>
              <a:ext cx="762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57200" y="4888468"/>
            <a:ext cx="3132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+	</a:t>
            </a:r>
            <a:r>
              <a:rPr lang="en-US" b="1" dirty="0" err="1" smtClean="0">
                <a:solidFill>
                  <a:srgbClr val="00B050"/>
                </a:solidFill>
              </a:rPr>
              <a:t>wakelock.acquire</a:t>
            </a:r>
            <a:r>
              <a:rPr lang="en-US" b="1" dirty="0" smtClean="0">
                <a:solidFill>
                  <a:srgbClr val="00B050"/>
                </a:solidFill>
              </a:rPr>
              <a:t> ( ) ;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3516868"/>
            <a:ext cx="220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wakelock.acquire</a:t>
            </a:r>
            <a:r>
              <a:rPr lang="en-US" b="1" dirty="0" smtClean="0"/>
              <a:t> ( ) ;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 rot="10800000" flipH="1">
            <a:off x="1371599" y="3732211"/>
            <a:ext cx="2209131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</a:t>
            </a:r>
            <a:r>
              <a:rPr lang="en-US" dirty="0" err="1" smtClean="0"/>
              <a:t>NoSleep</a:t>
            </a:r>
            <a:r>
              <a:rPr lang="en-US" dirty="0" smtClean="0"/>
              <a:t>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NoSleep</a:t>
            </a:r>
            <a:r>
              <a:rPr lang="en-US" dirty="0" smtClean="0"/>
              <a:t> Code Paths </a:t>
            </a:r>
          </a:p>
          <a:p>
            <a:r>
              <a:rPr lang="en-US" dirty="0" err="1" smtClean="0"/>
              <a:t>NoSleep</a:t>
            </a:r>
            <a:r>
              <a:rPr lang="en-US" dirty="0" smtClean="0"/>
              <a:t> Race Conditions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Static Data Flow Analysis</a:t>
            </a:r>
          </a:p>
          <a:p>
            <a:pPr lvl="1"/>
            <a:r>
              <a:rPr lang="en-US" dirty="0" smtClean="0"/>
              <a:t>Reaching Definitions Data Flow Problem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400800" y="1752600"/>
            <a:ext cx="4443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{}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629400" y="29718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{d1, d2}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0" y="32004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{d1, d2}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38400" y="31242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{d1, d2}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2667000" y="4267200"/>
            <a:ext cx="10342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{d3, d4}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848600" y="4267200"/>
            <a:ext cx="138371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{d2, d5, d6}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248400" y="4724400"/>
            <a:ext cx="208262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 {d2, d3, d4, d5, d6}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Reaching Definitions Data Flow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11224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3;</a:t>
            </a:r>
          </a:p>
          <a:p>
            <a:r>
              <a:rPr lang="en-US" dirty="0" smtClean="0"/>
              <a:t>x = 10;</a:t>
            </a:r>
          </a:p>
          <a:p>
            <a:r>
              <a:rPr lang="en-US" dirty="0" smtClean="0"/>
              <a:t>y = 11;</a:t>
            </a:r>
          </a:p>
          <a:p>
            <a:endParaRPr lang="en-US" dirty="0" smtClean="0"/>
          </a:p>
          <a:p>
            <a:r>
              <a:rPr lang="en-US" dirty="0" smtClean="0"/>
              <a:t>if( y &gt; 5 ) {</a:t>
            </a:r>
          </a:p>
          <a:p>
            <a:r>
              <a:rPr lang="en-US" dirty="0" smtClean="0"/>
              <a:t>     x = 1;</a:t>
            </a:r>
          </a:p>
          <a:p>
            <a:r>
              <a:rPr lang="en-US" dirty="0" smtClean="0"/>
              <a:t>     y = 2;</a:t>
            </a:r>
          </a:p>
          <a:p>
            <a:r>
              <a:rPr lang="en-US" dirty="0" smtClean="0"/>
              <a:t>} else {</a:t>
            </a:r>
          </a:p>
          <a:p>
            <a:r>
              <a:rPr lang="en-US" dirty="0" smtClean="0"/>
              <a:t>     z = x;</a:t>
            </a:r>
          </a:p>
          <a:p>
            <a:r>
              <a:rPr lang="en-US" dirty="0" smtClean="0"/>
              <a:t>     x = 4;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953000"/>
            <a:ext cx="49530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Problem Statement: For each point in the program, determine which definition of variable are reachable</a:t>
            </a:r>
            <a:endParaRPr lang="en-US" sz="2800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4953000" y="4876800"/>
            <a:ext cx="52585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exit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724400" y="1295400"/>
            <a:ext cx="762000" cy="750332"/>
            <a:chOff x="6096000" y="926068"/>
            <a:chExt cx="762000" cy="750332"/>
          </a:xfrm>
        </p:grpSpPr>
        <p:sp>
          <p:nvSpPr>
            <p:cNvPr id="24" name="TextBox 23"/>
            <p:cNvSpPr txBox="1"/>
            <p:nvPr/>
          </p:nvSpPr>
          <p:spPr>
            <a:xfrm>
              <a:off x="6096000" y="926068"/>
              <a:ext cx="7620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entry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24" idx="2"/>
              <a:endCxn id="8" idx="0"/>
            </p:cNvCxnSpPr>
            <p:nvPr/>
          </p:nvCxnSpPr>
          <p:spPr>
            <a:xfrm>
              <a:off x="6477000" y="1295400"/>
              <a:ext cx="4350" cy="3810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3515379" y="3246061"/>
            <a:ext cx="3426595" cy="1630739"/>
            <a:chOff x="3515379" y="3246061"/>
            <a:chExt cx="3426595" cy="1630739"/>
          </a:xfrm>
        </p:grpSpPr>
        <p:cxnSp>
          <p:nvCxnSpPr>
            <p:cNvPr id="12" name="Straight Arrow Connector 11"/>
            <p:cNvCxnSpPr>
              <a:stCxn id="8" idx="2"/>
              <a:endCxn id="9" idx="0"/>
            </p:cNvCxnSpPr>
            <p:nvPr/>
          </p:nvCxnSpPr>
          <p:spPr>
            <a:xfrm flipH="1">
              <a:off x="3515379" y="3246061"/>
              <a:ext cx="1594371" cy="32367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0" idx="0"/>
            </p:cNvCxnSpPr>
            <p:nvPr/>
          </p:nvCxnSpPr>
          <p:spPr>
            <a:xfrm>
              <a:off x="5109750" y="3246061"/>
              <a:ext cx="1832224" cy="323671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2"/>
              <a:endCxn id="23" idx="0"/>
            </p:cNvCxnSpPr>
            <p:nvPr/>
          </p:nvCxnSpPr>
          <p:spPr>
            <a:xfrm>
              <a:off x="3515379" y="4216063"/>
              <a:ext cx="1700546" cy="6607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0" idx="2"/>
              <a:endCxn id="23" idx="0"/>
            </p:cNvCxnSpPr>
            <p:nvPr/>
          </p:nvCxnSpPr>
          <p:spPr>
            <a:xfrm flipH="1">
              <a:off x="5215925" y="4216063"/>
              <a:ext cx="1726049" cy="660737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886200" y="2045732"/>
            <a:ext cx="1837500" cy="1200329"/>
            <a:chOff x="3886200" y="2045732"/>
            <a:chExt cx="1837500" cy="1200329"/>
          </a:xfrm>
        </p:grpSpPr>
        <p:sp>
          <p:nvSpPr>
            <p:cNvPr id="8" name="TextBox 7"/>
            <p:cNvSpPr txBox="1"/>
            <p:nvPr/>
          </p:nvSpPr>
          <p:spPr>
            <a:xfrm>
              <a:off x="4495800" y="2045732"/>
              <a:ext cx="1227900" cy="120032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d0:  y = 3</a:t>
              </a:r>
            </a:p>
            <a:p>
              <a:r>
                <a:rPr lang="en-US" dirty="0" smtClean="0"/>
                <a:t>d1:  x = 10</a:t>
              </a:r>
            </a:p>
            <a:p>
              <a:r>
                <a:rPr lang="en-US" dirty="0" smtClean="0"/>
                <a:t>d2:  y = 11 </a:t>
              </a:r>
            </a:p>
            <a:p>
              <a:r>
                <a:rPr lang="en-US" dirty="0" smtClean="0"/>
                <a:t>  if (y&gt;5)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2045732"/>
              <a:ext cx="43152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B0</a:t>
              </a:r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38400" y="3569732"/>
            <a:ext cx="5044748" cy="646331"/>
            <a:chOff x="2438400" y="3569732"/>
            <a:chExt cx="5044748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2971800" y="3569732"/>
              <a:ext cx="1087157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d3:  x = 1</a:t>
              </a:r>
            </a:p>
            <a:p>
              <a:r>
                <a:rPr lang="en-US" dirty="0" smtClean="0"/>
                <a:t>d4:  y = 2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569732"/>
              <a:ext cx="1082348" cy="64633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d5:  z = x</a:t>
              </a:r>
            </a:p>
            <a:p>
              <a:r>
                <a:rPr lang="en-US" dirty="0" smtClean="0"/>
                <a:t>d6:  x = 4 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38400" y="3569732"/>
              <a:ext cx="43152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B1</a:t>
              </a:r>
              <a:endParaRPr lang="en-US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569732"/>
              <a:ext cx="431528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B2</a:t>
              </a:r>
              <a:endParaRPr lang="en-US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715000" y="1752600"/>
            <a:ext cx="7954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IN[B0]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000" y="2971800"/>
            <a:ext cx="100219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OUT[B0]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0400" y="4267200"/>
            <a:ext cx="100219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OUT[B2]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10400" y="3200400"/>
            <a:ext cx="7954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IN[B2]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28800" y="3124200"/>
            <a:ext cx="795411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IN[B1]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86400" y="4724400"/>
            <a:ext cx="90242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IN[exit]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828800" y="4267200"/>
            <a:ext cx="1002197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OUT[B1]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15000" y="1447800"/>
            <a:ext cx="1645515" cy="369332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OUT[entry] = {}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" grpId="0" animBg="1"/>
      <p:bldP spid="23" grpId="0" animBg="1"/>
      <p:bldP spid="49" grpId="0"/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NoSleep</a:t>
            </a:r>
            <a:r>
              <a:rPr lang="en-US" dirty="0" smtClean="0"/>
              <a:t> Code Path </a:t>
            </a:r>
            <a:r>
              <a:rPr lang="en-US" dirty="0" err="1" smtClean="0"/>
              <a:t>DataFlow</a:t>
            </a:r>
            <a:r>
              <a:rPr lang="en-US" dirty="0" smtClean="0"/>
              <a:t> Analysis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193264" y="1524000"/>
            <a:ext cx="7045736" cy="3416320"/>
            <a:chOff x="1828800" y="1905000"/>
            <a:chExt cx="7045736" cy="3416320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1905000"/>
              <a:ext cx="6431569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try</a:t>
              </a:r>
            </a:p>
            <a:p>
              <a:r>
                <a:rPr lang="en-US" dirty="0" smtClean="0"/>
                <a:t>{			</a:t>
              </a: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} </a:t>
              </a:r>
              <a:r>
                <a:rPr lang="en-US" dirty="0" smtClean="0">
                  <a:solidFill>
                    <a:schemeClr val="tx2"/>
                  </a:solidFill>
                </a:rPr>
                <a:t>catch</a:t>
              </a:r>
              <a:r>
                <a:rPr lang="en-US" dirty="0" smtClean="0">
                  <a:solidFill>
                    <a:srgbClr val="0070C0"/>
                  </a:solidFill>
                </a:rPr>
                <a:t> </a:t>
              </a:r>
              <a:r>
                <a:rPr lang="en-US" dirty="0" smtClean="0"/>
                <a:t>(</a:t>
              </a:r>
              <a:r>
                <a:rPr lang="en-US" dirty="0" err="1" smtClean="0">
                  <a:solidFill>
                    <a:srgbClr val="FF0000"/>
                  </a:solidFill>
                </a:rPr>
                <a:t>SomeException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r>
                <a:rPr lang="en-US" dirty="0" smtClean="0"/>
                <a:t>){</a:t>
              </a:r>
            </a:p>
            <a:p>
              <a:r>
                <a:rPr lang="en-US" dirty="0" smtClean="0"/>
                <a:t>	</a:t>
              </a:r>
              <a:r>
                <a:rPr lang="en-US" dirty="0" err="1" smtClean="0"/>
                <a:t>Print.Error</a:t>
              </a:r>
              <a:r>
                <a:rPr lang="en-US" dirty="0" smtClean="0"/>
                <a:t> ( </a:t>
              </a:r>
              <a:r>
                <a:rPr lang="en-US" dirty="0" smtClean="0">
                  <a:solidFill>
                    <a:srgbClr val="0070C0"/>
                  </a:solidFill>
                </a:rPr>
                <a:t>e</a:t>
              </a:r>
              <a:r>
                <a:rPr lang="en-US" dirty="0" smtClean="0"/>
                <a:t> );</a:t>
              </a:r>
              <a:r>
                <a:rPr lang="en-US" dirty="0" smtClean="0">
                  <a:solidFill>
                    <a:srgbClr val="00B050"/>
                  </a:solidFill>
                </a:rPr>
                <a:t>        //Print Error for Debugging purposes</a:t>
              </a:r>
            </a:p>
            <a:p>
              <a:r>
                <a:rPr lang="en-US" dirty="0" smtClean="0"/>
                <a:t>}</a:t>
              </a:r>
              <a:br>
                <a:rPr lang="en-US" dirty="0" smtClean="0"/>
              </a:b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6000" y="2438400"/>
              <a:ext cx="5632439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wakelock.acquire</a:t>
              </a:r>
              <a:r>
                <a:rPr lang="en-US" dirty="0" smtClean="0"/>
                <a:t> ( );         </a:t>
              </a:r>
              <a:r>
                <a:rPr lang="en-US" dirty="0" smtClean="0">
                  <a:solidFill>
                    <a:srgbClr val="00B050"/>
                  </a:solidFill>
                </a:rPr>
                <a:t>//Don’t let CPU sleep till I say so</a:t>
              </a: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endParaRPr lang="en-US" dirty="0" smtClean="0">
                <a:solidFill>
                  <a:srgbClr val="00B050"/>
                </a:solidFill>
              </a:endParaRPr>
            </a:p>
            <a:p>
              <a:r>
                <a:rPr lang="en-US" b="1" dirty="0" err="1" smtClean="0"/>
                <a:t>wakelock.release</a:t>
              </a:r>
              <a:r>
                <a:rPr lang="en-US" dirty="0" smtClean="0"/>
                <a:t> ( );</a:t>
              </a:r>
              <a:r>
                <a:rPr lang="en-US" dirty="0" smtClean="0">
                  <a:solidFill>
                    <a:srgbClr val="00B050"/>
                  </a:solidFill>
                </a:rPr>
                <a:t>         //CPU is now free to sleep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0" y="2819400"/>
              <a:ext cx="55903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Sync_Over_Network</a:t>
              </a:r>
              <a:r>
                <a:rPr lang="en-US" dirty="0" smtClean="0"/>
                <a:t> ( );    </a:t>
              </a:r>
              <a:r>
                <a:rPr lang="en-US" dirty="0" smtClean="0">
                  <a:solidFill>
                    <a:srgbClr val="00B050"/>
                  </a:solidFill>
                </a:rPr>
                <a:t>//Sync state with remote server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                                              //Can take </a:t>
              </a:r>
              <a:r>
                <a:rPr lang="en-US" dirty="0" err="1" smtClean="0">
                  <a:solidFill>
                    <a:srgbClr val="00B050"/>
                  </a:solidFill>
                </a:rPr>
                <a:t>upto</a:t>
              </a:r>
              <a:r>
                <a:rPr lang="en-US" dirty="0" smtClean="0">
                  <a:solidFill>
                    <a:srgbClr val="00B050"/>
                  </a:solidFill>
                </a:rPr>
                <a:t> a minute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96200" y="2819400"/>
              <a:ext cx="11783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;throws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;exception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-228600" y="1600200"/>
            <a:ext cx="5486400" cy="4103132"/>
            <a:chOff x="-381000" y="1307068"/>
            <a:chExt cx="5486400" cy="4103132"/>
          </a:xfrm>
        </p:grpSpPr>
        <p:sp>
          <p:nvSpPr>
            <p:cNvPr id="63" name="Rectangle 62"/>
            <p:cNvSpPr/>
            <p:nvPr/>
          </p:nvSpPr>
          <p:spPr>
            <a:xfrm>
              <a:off x="-381000" y="1371600"/>
              <a:ext cx="54864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42"/>
            <p:cNvGrpSpPr/>
            <p:nvPr/>
          </p:nvGrpSpPr>
          <p:grpSpPr>
            <a:xfrm>
              <a:off x="76200" y="1307068"/>
              <a:ext cx="4150676" cy="4091464"/>
              <a:chOff x="2514600" y="1154668"/>
              <a:chExt cx="4150676" cy="4091464"/>
            </a:xfrm>
            <a:noFill/>
          </p:grpSpPr>
          <p:sp>
            <p:nvSpPr>
              <p:cNvPr id="65" name="TextBox 64"/>
              <p:cNvSpPr txBox="1"/>
              <p:nvPr/>
            </p:nvSpPr>
            <p:spPr>
              <a:xfrm>
                <a:off x="3352800" y="4876800"/>
                <a:ext cx="525850" cy="369332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exit</a:t>
                </a:r>
                <a:endParaRPr lang="en-US" dirty="0"/>
              </a:p>
            </p:txBody>
          </p:sp>
          <p:grpSp>
            <p:nvGrpSpPr>
              <p:cNvPr id="11" name="Group 21"/>
              <p:cNvGrpSpPr/>
              <p:nvPr/>
            </p:nvGrpSpPr>
            <p:grpSpPr>
              <a:xfrm>
                <a:off x="3352800" y="1154668"/>
                <a:ext cx="838200" cy="826532"/>
                <a:chOff x="4724400" y="785336"/>
                <a:chExt cx="838200" cy="826532"/>
              </a:xfrm>
              <a:grpFill/>
            </p:grpSpPr>
            <p:sp>
              <p:nvSpPr>
                <p:cNvPr id="80" name="TextBox 79"/>
                <p:cNvSpPr txBox="1"/>
                <p:nvPr/>
              </p:nvSpPr>
              <p:spPr>
                <a:xfrm>
                  <a:off x="4724400" y="785336"/>
                  <a:ext cx="838200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Entry     </a:t>
                  </a:r>
                  <a:endParaRPr lang="en-US" dirty="0"/>
                </a:p>
              </p:txBody>
            </p:sp>
            <p:cxnSp>
              <p:nvCxnSpPr>
                <p:cNvPr id="81" name="Straight Arrow Connector 80"/>
                <p:cNvCxnSpPr>
                  <a:stCxn id="80" idx="2"/>
                  <a:endCxn id="74" idx="0"/>
                </p:cNvCxnSpPr>
                <p:nvPr/>
              </p:nvCxnSpPr>
              <p:spPr>
                <a:xfrm rot="16200000" flipH="1">
                  <a:off x="4924016" y="1374152"/>
                  <a:ext cx="457200" cy="18232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24"/>
              <p:cNvGrpSpPr/>
              <p:nvPr/>
            </p:nvGrpSpPr>
            <p:grpSpPr>
              <a:xfrm>
                <a:off x="3605955" y="2627530"/>
                <a:ext cx="2317484" cy="2249271"/>
                <a:chOff x="3605955" y="2627530"/>
                <a:chExt cx="2317484" cy="2249271"/>
              </a:xfrm>
              <a:grpFill/>
            </p:grpSpPr>
            <p:cxnSp>
              <p:nvCxnSpPr>
                <p:cNvPr id="76" name="Straight Arrow Connector 75"/>
                <p:cNvCxnSpPr>
                  <a:stCxn id="74" idx="2"/>
                  <a:endCxn id="70" idx="0"/>
                </p:cNvCxnSpPr>
                <p:nvPr/>
              </p:nvCxnSpPr>
              <p:spPr>
                <a:xfrm rot="5400000">
                  <a:off x="3259210" y="2974277"/>
                  <a:ext cx="877669" cy="184176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>
                  <a:stCxn id="74" idx="2"/>
                  <a:endCxn id="71" idx="0"/>
                </p:cNvCxnSpPr>
                <p:nvPr/>
              </p:nvCxnSpPr>
              <p:spPr>
                <a:xfrm rot="16200000" flipH="1">
                  <a:off x="4417951" y="1999712"/>
                  <a:ext cx="877669" cy="2133306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70" idx="2"/>
                  <a:endCxn id="65" idx="0"/>
                </p:cNvCxnSpPr>
                <p:nvPr/>
              </p:nvCxnSpPr>
              <p:spPr>
                <a:xfrm rot="16200000" flipH="1">
                  <a:off x="3109706" y="4370781"/>
                  <a:ext cx="1002268" cy="9769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>
                  <a:stCxn id="71" idx="2"/>
                  <a:endCxn id="65" idx="0"/>
                </p:cNvCxnSpPr>
                <p:nvPr/>
              </p:nvCxnSpPr>
              <p:spPr>
                <a:xfrm rot="5400000">
                  <a:off x="4268448" y="3221810"/>
                  <a:ext cx="1002268" cy="2307713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29"/>
              <p:cNvGrpSpPr/>
              <p:nvPr/>
            </p:nvGrpSpPr>
            <p:grpSpPr>
              <a:xfrm>
                <a:off x="2698230" y="1676400"/>
                <a:ext cx="2183804" cy="951131"/>
                <a:chOff x="2698230" y="1676400"/>
                <a:chExt cx="2183804" cy="951131"/>
              </a:xfrm>
              <a:grpFill/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2698230" y="1981200"/>
                  <a:ext cx="2183804" cy="646331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</a:rPr>
                    <a:t>d0: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wakelock</a:t>
                  </a:r>
                  <a:r>
                    <a:rPr lang="en-US" dirty="0" smtClean="0"/>
                    <a:t> = 1;</a:t>
                  </a:r>
                </a:p>
                <a:p>
                  <a:pPr algn="ctr"/>
                  <a:r>
                    <a:rPr lang="en-US" dirty="0" err="1" smtClean="0"/>
                    <a:t>Sync_over_network</a:t>
                  </a:r>
                  <a:r>
                    <a:rPr lang="en-US" dirty="0" smtClean="0"/>
                    <a:t>()</a:t>
                  </a:r>
                  <a:endParaRPr lang="en-US" dirty="0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267200" y="16764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B0</a:t>
                  </a:r>
                  <a:endParaRPr lang="en-US" b="1" dirty="0"/>
                </a:p>
              </p:txBody>
            </p:sp>
          </p:grpSp>
          <p:grpSp>
            <p:nvGrpSpPr>
              <p:cNvPr id="14" name="Group 32"/>
              <p:cNvGrpSpPr/>
              <p:nvPr/>
            </p:nvGrpSpPr>
            <p:grpSpPr>
              <a:xfrm>
                <a:off x="2514600" y="2971800"/>
                <a:ext cx="4150676" cy="902732"/>
                <a:chOff x="2514600" y="2971800"/>
                <a:chExt cx="4150676" cy="902732"/>
              </a:xfrm>
              <a:grpFill/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2667000" y="3505200"/>
                  <a:ext cx="1877912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d1: </a:t>
                  </a:r>
                  <a:r>
                    <a:rPr lang="en-US" dirty="0" err="1" smtClean="0"/>
                    <a:t>wakelock</a:t>
                  </a:r>
                  <a:r>
                    <a:rPr lang="en-US" dirty="0" smtClean="0"/>
                    <a:t> = 0;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181600" y="3505200"/>
                  <a:ext cx="1483676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Print.error</a:t>
                  </a:r>
                  <a:r>
                    <a:rPr lang="en-US" dirty="0" smtClean="0"/>
                    <a:t>(e);</a:t>
                  </a:r>
                  <a:endParaRPr lang="en-US" dirty="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2514600" y="31242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B1</a:t>
                  </a:r>
                  <a:endParaRPr lang="en-US" b="1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791200" y="29718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B2</a:t>
                  </a:r>
                  <a:endParaRPr lang="en-US" b="1" dirty="0"/>
                </a:p>
              </p:txBody>
            </p:sp>
          </p:grpSp>
        </p:grpSp>
      </p:grpSp>
      <p:grpSp>
        <p:nvGrpSpPr>
          <p:cNvPr id="15" name="Group 44"/>
          <p:cNvGrpSpPr/>
          <p:nvPr/>
        </p:nvGrpSpPr>
        <p:grpSpPr>
          <a:xfrm>
            <a:off x="5257800" y="1524000"/>
            <a:ext cx="3733800" cy="4103132"/>
            <a:chOff x="0" y="1307068"/>
            <a:chExt cx="3733800" cy="4103132"/>
          </a:xfrm>
        </p:grpSpPr>
        <p:sp>
          <p:nvSpPr>
            <p:cNvPr id="44" name="Rectangle 43"/>
            <p:cNvSpPr/>
            <p:nvPr/>
          </p:nvSpPr>
          <p:spPr>
            <a:xfrm>
              <a:off x="0" y="1371600"/>
              <a:ext cx="3733800" cy="403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2"/>
            <p:cNvGrpSpPr/>
            <p:nvPr/>
          </p:nvGrpSpPr>
          <p:grpSpPr>
            <a:xfrm>
              <a:off x="0" y="1307068"/>
              <a:ext cx="3181162" cy="4091464"/>
              <a:chOff x="2438400" y="1154668"/>
              <a:chExt cx="3181162" cy="4091464"/>
            </a:xfrm>
            <a:noFill/>
          </p:grpSpPr>
          <p:sp>
            <p:nvSpPr>
              <p:cNvPr id="21" name="TextBox 20"/>
              <p:cNvSpPr txBox="1"/>
              <p:nvPr/>
            </p:nvSpPr>
            <p:spPr>
              <a:xfrm>
                <a:off x="2895600" y="4876800"/>
                <a:ext cx="609600" cy="369332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exit</a:t>
                </a:r>
                <a:endParaRPr lang="en-US" dirty="0"/>
              </a:p>
            </p:txBody>
          </p:sp>
          <p:grpSp>
            <p:nvGrpSpPr>
              <p:cNvPr id="17" name="Group 21"/>
              <p:cNvGrpSpPr/>
              <p:nvPr/>
            </p:nvGrpSpPr>
            <p:grpSpPr>
              <a:xfrm>
                <a:off x="3276600" y="1154668"/>
                <a:ext cx="762000" cy="826532"/>
                <a:chOff x="4648200" y="785336"/>
                <a:chExt cx="762000" cy="826532"/>
              </a:xfrm>
              <a:grpFill/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648200" y="785336"/>
                  <a:ext cx="762000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Entry     </a:t>
                  </a:r>
                  <a:endParaRPr lang="en-US" dirty="0"/>
                </a:p>
              </p:txBody>
            </p:sp>
            <p:cxnSp>
              <p:nvCxnSpPr>
                <p:cNvPr id="24" name="Straight Arrow Connector 23"/>
                <p:cNvCxnSpPr>
                  <a:stCxn id="23" idx="2"/>
                  <a:endCxn id="31" idx="0"/>
                </p:cNvCxnSpPr>
                <p:nvPr/>
              </p:nvCxnSpPr>
              <p:spPr>
                <a:xfrm rot="16200000" flipH="1">
                  <a:off x="4801179" y="1382688"/>
                  <a:ext cx="457200" cy="1159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24"/>
              <p:cNvGrpSpPr/>
              <p:nvPr/>
            </p:nvGrpSpPr>
            <p:grpSpPr>
              <a:xfrm>
                <a:off x="3200400" y="2627530"/>
                <a:ext cx="1710186" cy="2249270"/>
                <a:chOff x="3200400" y="2627530"/>
                <a:chExt cx="1710186" cy="2249270"/>
              </a:xfrm>
              <a:grpFill/>
            </p:grpSpPr>
            <p:cxnSp>
              <p:nvCxnSpPr>
                <p:cNvPr id="26" name="Straight Arrow Connector 25"/>
                <p:cNvCxnSpPr>
                  <a:stCxn id="31" idx="2"/>
                  <a:endCxn id="34" idx="0"/>
                </p:cNvCxnSpPr>
                <p:nvPr/>
              </p:nvCxnSpPr>
              <p:spPr>
                <a:xfrm rot="5400000">
                  <a:off x="2996198" y="2842638"/>
                  <a:ext cx="877669" cy="447455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31" idx="2"/>
                  <a:endCxn id="35" idx="0"/>
                </p:cNvCxnSpPr>
                <p:nvPr/>
              </p:nvCxnSpPr>
              <p:spPr>
                <a:xfrm rot="16200000" flipH="1">
                  <a:off x="3796070" y="2490219"/>
                  <a:ext cx="977205" cy="1251827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34" idx="2"/>
                  <a:endCxn id="21" idx="0"/>
                </p:cNvCxnSpPr>
                <p:nvPr/>
              </p:nvCxnSpPr>
              <p:spPr>
                <a:xfrm rot="5400000">
                  <a:off x="2843218" y="4508713"/>
                  <a:ext cx="725269" cy="10904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35" idx="2"/>
                  <a:endCxn id="21" idx="0"/>
                </p:cNvCxnSpPr>
                <p:nvPr/>
              </p:nvCxnSpPr>
              <p:spPr>
                <a:xfrm rot="5400000">
                  <a:off x="3604127" y="3570341"/>
                  <a:ext cx="902732" cy="1710186"/>
                </a:xfrm>
                <a:prstGeom prst="straightConnector1">
                  <a:avLst/>
                </a:prstGeom>
                <a:grpFill/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29"/>
              <p:cNvGrpSpPr/>
              <p:nvPr/>
            </p:nvGrpSpPr>
            <p:grpSpPr>
              <a:xfrm>
                <a:off x="2450832" y="1611868"/>
                <a:ext cx="2415854" cy="1015663"/>
                <a:chOff x="2450832" y="1611868"/>
                <a:chExt cx="2415854" cy="1015663"/>
              </a:xfrm>
              <a:grpFill/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2450832" y="1981200"/>
                  <a:ext cx="2415854" cy="646331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FF0000"/>
                      </a:solidFill>
                    </a:rPr>
                    <a:t>d0:</a:t>
                  </a:r>
                  <a:r>
                    <a:rPr lang="en-US" dirty="0" smtClean="0"/>
                    <a:t>  </a:t>
                  </a:r>
                  <a:r>
                    <a:rPr lang="en-US" dirty="0" err="1" smtClean="0"/>
                    <a:t>wakelock.acquire</a:t>
                  </a:r>
                  <a:r>
                    <a:rPr lang="en-US" dirty="0" smtClean="0"/>
                    <a:t>();</a:t>
                  </a:r>
                </a:p>
                <a:p>
                  <a:pPr algn="ctr"/>
                  <a:r>
                    <a:rPr lang="en-US" dirty="0" err="1" smtClean="0"/>
                    <a:t>Sync_over_network</a:t>
                  </a:r>
                  <a:r>
                    <a:rPr lang="en-US" dirty="0" smtClean="0"/>
                    <a:t>()</a:t>
                  </a:r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81400" y="1611868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B0</a:t>
                  </a:r>
                  <a:endParaRPr lang="en-US" b="1" dirty="0"/>
                </a:p>
              </p:txBody>
            </p:sp>
          </p:grpSp>
          <p:grpSp>
            <p:nvGrpSpPr>
              <p:cNvPr id="20" name="Group 32"/>
              <p:cNvGrpSpPr/>
              <p:nvPr/>
            </p:nvGrpSpPr>
            <p:grpSpPr>
              <a:xfrm>
                <a:off x="2438400" y="3124200"/>
                <a:ext cx="3181162" cy="1027331"/>
                <a:chOff x="2438400" y="3124200"/>
                <a:chExt cx="3181162" cy="1027331"/>
              </a:xfrm>
              <a:grpFill/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2438400" y="3505200"/>
                  <a:ext cx="1545808" cy="646331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d1:</a:t>
                  </a:r>
                  <a:r>
                    <a:rPr lang="en-US" dirty="0" smtClean="0"/>
                    <a:t> </a:t>
                  </a:r>
                  <a:r>
                    <a:rPr lang="en-US" dirty="0" err="1" smtClean="0"/>
                    <a:t>wakelock</a:t>
                  </a:r>
                  <a:r>
                    <a:rPr lang="en-US" dirty="0" smtClean="0"/>
                    <a:t>.</a:t>
                  </a:r>
                  <a:br>
                    <a:rPr lang="en-US" dirty="0" smtClean="0"/>
                  </a:br>
                  <a:r>
                    <a:rPr lang="en-US" dirty="0" smtClean="0"/>
                    <a:t>       </a:t>
                  </a:r>
                  <a:r>
                    <a:rPr lang="en-US" dirty="0" err="1" smtClean="0"/>
                    <a:t>realease</a:t>
                  </a:r>
                  <a:r>
                    <a:rPr lang="en-US" dirty="0" smtClean="0"/>
                    <a:t>();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201610" y="3604736"/>
                  <a:ext cx="1417952" cy="369332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Print.Error</a:t>
                  </a:r>
                  <a:r>
                    <a:rPr lang="en-US" dirty="0" smtClean="0"/>
                    <a:t>(e)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514600" y="3124200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B1</a:t>
                  </a:r>
                  <a:endParaRPr lang="en-US" b="1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105400" y="3135868"/>
                  <a:ext cx="431528" cy="369332"/>
                </a:xfrm>
                <a:prstGeom prst="rect">
                  <a:avLst/>
                </a:prstGeom>
                <a:grpFill/>
                <a:ln w="254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B2</a:t>
                  </a:r>
                  <a:endParaRPr lang="en-US" b="1" dirty="0"/>
                </a:p>
              </p:txBody>
            </p:sp>
          </p:grpSp>
        </p:grpSp>
      </p:grpSp>
      <p:grpSp>
        <p:nvGrpSpPr>
          <p:cNvPr id="22" name="Group 89"/>
          <p:cNvGrpSpPr/>
          <p:nvPr/>
        </p:nvGrpSpPr>
        <p:grpSpPr>
          <a:xfrm>
            <a:off x="2438400" y="2362200"/>
            <a:ext cx="2743200" cy="2438400"/>
            <a:chOff x="2438400" y="2362200"/>
            <a:chExt cx="2743200" cy="2438400"/>
          </a:xfrm>
        </p:grpSpPr>
        <p:sp>
          <p:nvSpPr>
            <p:cNvPr id="88" name="Right Arrow 87"/>
            <p:cNvSpPr/>
            <p:nvPr/>
          </p:nvSpPr>
          <p:spPr>
            <a:xfrm rot="10800000">
              <a:off x="2438400" y="2362200"/>
              <a:ext cx="2667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 rot="10800000">
              <a:off x="2514600" y="4343400"/>
              <a:ext cx="2667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92"/>
          <p:cNvGrpSpPr/>
          <p:nvPr/>
        </p:nvGrpSpPr>
        <p:grpSpPr>
          <a:xfrm>
            <a:off x="1600200" y="5181600"/>
            <a:ext cx="1817097" cy="369332"/>
            <a:chOff x="1676400" y="5334000"/>
            <a:chExt cx="1817097" cy="369332"/>
          </a:xfrm>
        </p:grpSpPr>
        <p:sp>
          <p:nvSpPr>
            <p:cNvPr id="91" name="TextBox 90"/>
            <p:cNvSpPr txBox="1"/>
            <p:nvPr/>
          </p:nvSpPr>
          <p:spPr>
            <a:xfrm>
              <a:off x="2438400" y="5334000"/>
              <a:ext cx="105509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:</a:t>
              </a:r>
              <a:r>
                <a:rPr lang="en-US" b="1" dirty="0" smtClean="0">
                  <a:solidFill>
                    <a:srgbClr val="0070C0"/>
                  </a:solidFill>
                </a:rPr>
                <a:t> {d0, d1}</a:t>
              </a:r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676400" y="5334000"/>
              <a:ext cx="902427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IN[exit]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98"/>
          <p:cNvGrpSpPr/>
          <p:nvPr/>
        </p:nvGrpSpPr>
        <p:grpSpPr>
          <a:xfrm>
            <a:off x="381000" y="3167926"/>
            <a:ext cx="812799" cy="2127974"/>
            <a:chOff x="381000" y="3167926"/>
            <a:chExt cx="812799" cy="2127974"/>
          </a:xfrm>
        </p:grpSpPr>
        <p:sp>
          <p:nvSpPr>
            <p:cNvPr id="94" name="Freeform 93"/>
            <p:cNvSpPr/>
            <p:nvPr/>
          </p:nvSpPr>
          <p:spPr>
            <a:xfrm>
              <a:off x="1130300" y="3167926"/>
              <a:ext cx="63499" cy="2127974"/>
            </a:xfrm>
            <a:custGeom>
              <a:avLst/>
              <a:gdLst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76200 w 127000"/>
                <a:gd name="connsiteY2" fmla="*/ 622300 h 1854200"/>
                <a:gd name="connsiteX3" fmla="*/ 50800 w 127000"/>
                <a:gd name="connsiteY3" fmla="*/ 736600 h 1854200"/>
                <a:gd name="connsiteX4" fmla="*/ 25400 w 127000"/>
                <a:gd name="connsiteY4" fmla="*/ 914400 h 1854200"/>
                <a:gd name="connsiteX5" fmla="*/ 12700 w 127000"/>
                <a:gd name="connsiteY5" fmla="*/ 965200 h 1854200"/>
                <a:gd name="connsiteX6" fmla="*/ 0 w 127000"/>
                <a:gd name="connsiteY6" fmla="*/ 1028700 h 1854200"/>
                <a:gd name="connsiteX7" fmla="*/ 25400 w 127000"/>
                <a:gd name="connsiteY7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12700 w 127000"/>
                <a:gd name="connsiteY4" fmla="*/ 965200 h 1854200"/>
                <a:gd name="connsiteX5" fmla="*/ 0 w 127000"/>
                <a:gd name="connsiteY5" fmla="*/ 1028700 h 1854200"/>
                <a:gd name="connsiteX6" fmla="*/ 25400 w 127000"/>
                <a:gd name="connsiteY6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0 w 127000"/>
                <a:gd name="connsiteY4" fmla="*/ 1028700 h 1854200"/>
                <a:gd name="connsiteX5" fmla="*/ 25400 w 127000"/>
                <a:gd name="connsiteY5" fmla="*/ 1854200 h 1854200"/>
                <a:gd name="connsiteX0" fmla="*/ 105833 w 105833"/>
                <a:gd name="connsiteY0" fmla="*/ 0 h 1854200"/>
                <a:gd name="connsiteX1" fmla="*/ 80433 w 105833"/>
                <a:gd name="connsiteY1" fmla="*/ 190500 h 1854200"/>
                <a:gd name="connsiteX2" fmla="*/ 29633 w 105833"/>
                <a:gd name="connsiteY2" fmla="*/ 736600 h 1854200"/>
                <a:gd name="connsiteX3" fmla="*/ 4233 w 105833"/>
                <a:gd name="connsiteY3" fmla="*/ 914400 h 1854200"/>
                <a:gd name="connsiteX4" fmla="*/ 4233 w 105833"/>
                <a:gd name="connsiteY4" fmla="*/ 1854200 h 1854200"/>
                <a:gd name="connsiteX0" fmla="*/ 101600 w 101600"/>
                <a:gd name="connsiteY0" fmla="*/ 0 h 1854200"/>
                <a:gd name="connsiteX1" fmla="*/ 76200 w 101600"/>
                <a:gd name="connsiteY1" fmla="*/ 190500 h 1854200"/>
                <a:gd name="connsiteX2" fmla="*/ 25400 w 101600"/>
                <a:gd name="connsiteY2" fmla="*/ 736600 h 1854200"/>
                <a:gd name="connsiteX3" fmla="*/ 0 w 101600"/>
                <a:gd name="connsiteY3" fmla="*/ 1854200 h 1854200"/>
                <a:gd name="connsiteX0" fmla="*/ 114301 w 114301"/>
                <a:gd name="connsiteY0" fmla="*/ 0 h 1854200"/>
                <a:gd name="connsiteX1" fmla="*/ 12700 w 114301"/>
                <a:gd name="connsiteY1" fmla="*/ 152400 h 1854200"/>
                <a:gd name="connsiteX2" fmla="*/ 38101 w 114301"/>
                <a:gd name="connsiteY2" fmla="*/ 736600 h 1854200"/>
                <a:gd name="connsiteX3" fmla="*/ 12701 w 114301"/>
                <a:gd name="connsiteY3" fmla="*/ 1854200 h 1854200"/>
                <a:gd name="connsiteX0" fmla="*/ 118533 w 118533"/>
                <a:gd name="connsiteY0" fmla="*/ 25400 h 1879600"/>
                <a:gd name="connsiteX1" fmla="*/ 16933 w 118533"/>
                <a:gd name="connsiteY1" fmla="*/ 25400 h 1879600"/>
                <a:gd name="connsiteX2" fmla="*/ 16932 w 118533"/>
                <a:gd name="connsiteY2" fmla="*/ 177800 h 1879600"/>
                <a:gd name="connsiteX3" fmla="*/ 42333 w 118533"/>
                <a:gd name="connsiteY3" fmla="*/ 762000 h 1879600"/>
                <a:gd name="connsiteX4" fmla="*/ 16933 w 118533"/>
                <a:gd name="connsiteY4" fmla="*/ 1879600 h 1879600"/>
                <a:gd name="connsiteX0" fmla="*/ 266700 w 266700"/>
                <a:gd name="connsiteY0" fmla="*/ 419100 h 1892300"/>
                <a:gd name="connsiteX1" fmla="*/ 38100 w 266700"/>
                <a:gd name="connsiteY1" fmla="*/ 38100 h 1892300"/>
                <a:gd name="connsiteX2" fmla="*/ 38099 w 266700"/>
                <a:gd name="connsiteY2" fmla="*/ 190500 h 1892300"/>
                <a:gd name="connsiteX3" fmla="*/ 63500 w 266700"/>
                <a:gd name="connsiteY3" fmla="*/ 774700 h 1892300"/>
                <a:gd name="connsiteX4" fmla="*/ 38100 w 266700"/>
                <a:gd name="connsiteY4" fmla="*/ 1892300 h 1892300"/>
                <a:gd name="connsiteX0" fmla="*/ 38100 w 76200"/>
                <a:gd name="connsiteY0" fmla="*/ 38100 h 1892300"/>
                <a:gd name="connsiteX1" fmla="*/ 38099 w 76200"/>
                <a:gd name="connsiteY1" fmla="*/ 190500 h 1892300"/>
                <a:gd name="connsiteX2" fmla="*/ 63500 w 76200"/>
                <a:gd name="connsiteY2" fmla="*/ 774700 h 1892300"/>
                <a:gd name="connsiteX3" fmla="*/ 38100 w 76200"/>
                <a:gd name="connsiteY3" fmla="*/ 1892300 h 1892300"/>
                <a:gd name="connsiteX0" fmla="*/ 38100 w 50800"/>
                <a:gd name="connsiteY0" fmla="*/ 38100 h 1892300"/>
                <a:gd name="connsiteX1" fmla="*/ 38099 w 50800"/>
                <a:gd name="connsiteY1" fmla="*/ 190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1181100 h 1892300"/>
                <a:gd name="connsiteX3" fmla="*/ 38100 w 50800"/>
                <a:gd name="connsiteY3" fmla="*/ 1892300 h 1892300"/>
                <a:gd name="connsiteX0" fmla="*/ 12700 w 25400"/>
                <a:gd name="connsiteY0" fmla="*/ 0 h 1854200"/>
                <a:gd name="connsiteX1" fmla="*/ 12700 w 25400"/>
                <a:gd name="connsiteY1" fmla="*/ 533400 h 1854200"/>
                <a:gd name="connsiteX2" fmla="*/ 12700 w 25400"/>
                <a:gd name="connsiteY2" fmla="*/ 1143000 h 1854200"/>
                <a:gd name="connsiteX3" fmla="*/ 12700 w 25400"/>
                <a:gd name="connsiteY3" fmla="*/ 1854200 h 1854200"/>
                <a:gd name="connsiteX0" fmla="*/ 26811 w 39511"/>
                <a:gd name="connsiteY0" fmla="*/ 0 h 1854200"/>
                <a:gd name="connsiteX1" fmla="*/ 26811 w 39511"/>
                <a:gd name="connsiteY1" fmla="*/ 533400 h 1854200"/>
                <a:gd name="connsiteX2" fmla="*/ 26811 w 39511"/>
                <a:gd name="connsiteY2" fmla="*/ 1143000 h 1854200"/>
                <a:gd name="connsiteX3" fmla="*/ 26811 w 39511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9878 w 28222"/>
                <a:gd name="connsiteY0" fmla="*/ 0 h 1854200"/>
                <a:gd name="connsiteX1" fmla="*/ 9878 w 28222"/>
                <a:gd name="connsiteY1" fmla="*/ 533400 h 1854200"/>
                <a:gd name="connsiteX2" fmla="*/ 9878 w 28222"/>
                <a:gd name="connsiteY2" fmla="*/ 1143000 h 1854200"/>
                <a:gd name="connsiteX3" fmla="*/ 9878 w 28222"/>
                <a:gd name="connsiteY3" fmla="*/ 18542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2" h="1854200">
                  <a:moveTo>
                    <a:pt x="9878" y="0"/>
                  </a:moveTo>
                  <a:cubicBezTo>
                    <a:pt x="0" y="271750"/>
                    <a:pt x="28222" y="257825"/>
                    <a:pt x="9878" y="533400"/>
                  </a:cubicBezTo>
                  <a:cubicBezTo>
                    <a:pt x="2822" y="844291"/>
                    <a:pt x="16934" y="834227"/>
                    <a:pt x="9878" y="1143000"/>
                  </a:cubicBezTo>
                  <a:cubicBezTo>
                    <a:pt x="2822" y="1486680"/>
                    <a:pt x="15170" y="1621367"/>
                    <a:pt x="9878" y="1854200"/>
                  </a:cubicBezTo>
                </a:path>
              </a:pathLst>
            </a:cu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1000" y="4572000"/>
              <a:ext cx="6848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:</a:t>
              </a:r>
              <a:r>
                <a:rPr lang="en-US" dirty="0" smtClean="0">
                  <a:solidFill>
                    <a:srgbClr val="0070C0"/>
                  </a:solidFill>
                </a:rPr>
                <a:t> {d1}</a:t>
              </a:r>
              <a:endParaRPr lang="en-US" dirty="0"/>
            </a:p>
          </p:txBody>
        </p:sp>
      </p:grpSp>
      <p:grpSp>
        <p:nvGrpSpPr>
          <p:cNvPr id="33" name="Group 97"/>
          <p:cNvGrpSpPr/>
          <p:nvPr/>
        </p:nvGrpSpPr>
        <p:grpSpPr>
          <a:xfrm>
            <a:off x="1470026" y="3124200"/>
            <a:ext cx="2482851" cy="2127974"/>
            <a:chOff x="1470026" y="3124200"/>
            <a:chExt cx="2482851" cy="2127974"/>
          </a:xfrm>
        </p:grpSpPr>
        <p:sp>
          <p:nvSpPr>
            <p:cNvPr id="95" name="Freeform 94"/>
            <p:cNvSpPr/>
            <p:nvPr/>
          </p:nvSpPr>
          <p:spPr>
            <a:xfrm>
              <a:off x="1470026" y="3124200"/>
              <a:ext cx="2482851" cy="2127974"/>
            </a:xfrm>
            <a:custGeom>
              <a:avLst/>
              <a:gdLst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76200 w 127000"/>
                <a:gd name="connsiteY2" fmla="*/ 622300 h 1854200"/>
                <a:gd name="connsiteX3" fmla="*/ 50800 w 127000"/>
                <a:gd name="connsiteY3" fmla="*/ 736600 h 1854200"/>
                <a:gd name="connsiteX4" fmla="*/ 25400 w 127000"/>
                <a:gd name="connsiteY4" fmla="*/ 914400 h 1854200"/>
                <a:gd name="connsiteX5" fmla="*/ 12700 w 127000"/>
                <a:gd name="connsiteY5" fmla="*/ 965200 h 1854200"/>
                <a:gd name="connsiteX6" fmla="*/ 0 w 127000"/>
                <a:gd name="connsiteY6" fmla="*/ 1028700 h 1854200"/>
                <a:gd name="connsiteX7" fmla="*/ 25400 w 127000"/>
                <a:gd name="connsiteY7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12700 w 127000"/>
                <a:gd name="connsiteY4" fmla="*/ 965200 h 1854200"/>
                <a:gd name="connsiteX5" fmla="*/ 0 w 127000"/>
                <a:gd name="connsiteY5" fmla="*/ 1028700 h 1854200"/>
                <a:gd name="connsiteX6" fmla="*/ 25400 w 127000"/>
                <a:gd name="connsiteY6" fmla="*/ 1854200 h 1854200"/>
                <a:gd name="connsiteX0" fmla="*/ 127000 w 127000"/>
                <a:gd name="connsiteY0" fmla="*/ 0 h 1854200"/>
                <a:gd name="connsiteX1" fmla="*/ 101600 w 127000"/>
                <a:gd name="connsiteY1" fmla="*/ 190500 h 1854200"/>
                <a:gd name="connsiteX2" fmla="*/ 50800 w 127000"/>
                <a:gd name="connsiteY2" fmla="*/ 736600 h 1854200"/>
                <a:gd name="connsiteX3" fmla="*/ 25400 w 127000"/>
                <a:gd name="connsiteY3" fmla="*/ 914400 h 1854200"/>
                <a:gd name="connsiteX4" fmla="*/ 0 w 127000"/>
                <a:gd name="connsiteY4" fmla="*/ 1028700 h 1854200"/>
                <a:gd name="connsiteX5" fmla="*/ 25400 w 127000"/>
                <a:gd name="connsiteY5" fmla="*/ 1854200 h 1854200"/>
                <a:gd name="connsiteX0" fmla="*/ 105833 w 105833"/>
                <a:gd name="connsiteY0" fmla="*/ 0 h 1854200"/>
                <a:gd name="connsiteX1" fmla="*/ 80433 w 105833"/>
                <a:gd name="connsiteY1" fmla="*/ 190500 h 1854200"/>
                <a:gd name="connsiteX2" fmla="*/ 29633 w 105833"/>
                <a:gd name="connsiteY2" fmla="*/ 736600 h 1854200"/>
                <a:gd name="connsiteX3" fmla="*/ 4233 w 105833"/>
                <a:gd name="connsiteY3" fmla="*/ 914400 h 1854200"/>
                <a:gd name="connsiteX4" fmla="*/ 4233 w 105833"/>
                <a:gd name="connsiteY4" fmla="*/ 1854200 h 1854200"/>
                <a:gd name="connsiteX0" fmla="*/ 101600 w 101600"/>
                <a:gd name="connsiteY0" fmla="*/ 0 h 1854200"/>
                <a:gd name="connsiteX1" fmla="*/ 76200 w 101600"/>
                <a:gd name="connsiteY1" fmla="*/ 190500 h 1854200"/>
                <a:gd name="connsiteX2" fmla="*/ 25400 w 101600"/>
                <a:gd name="connsiteY2" fmla="*/ 736600 h 1854200"/>
                <a:gd name="connsiteX3" fmla="*/ 0 w 101600"/>
                <a:gd name="connsiteY3" fmla="*/ 1854200 h 1854200"/>
                <a:gd name="connsiteX0" fmla="*/ 114301 w 114301"/>
                <a:gd name="connsiteY0" fmla="*/ 0 h 1854200"/>
                <a:gd name="connsiteX1" fmla="*/ 12700 w 114301"/>
                <a:gd name="connsiteY1" fmla="*/ 152400 h 1854200"/>
                <a:gd name="connsiteX2" fmla="*/ 38101 w 114301"/>
                <a:gd name="connsiteY2" fmla="*/ 736600 h 1854200"/>
                <a:gd name="connsiteX3" fmla="*/ 12701 w 114301"/>
                <a:gd name="connsiteY3" fmla="*/ 1854200 h 1854200"/>
                <a:gd name="connsiteX0" fmla="*/ 118533 w 118533"/>
                <a:gd name="connsiteY0" fmla="*/ 25400 h 1879600"/>
                <a:gd name="connsiteX1" fmla="*/ 16933 w 118533"/>
                <a:gd name="connsiteY1" fmla="*/ 25400 h 1879600"/>
                <a:gd name="connsiteX2" fmla="*/ 16932 w 118533"/>
                <a:gd name="connsiteY2" fmla="*/ 177800 h 1879600"/>
                <a:gd name="connsiteX3" fmla="*/ 42333 w 118533"/>
                <a:gd name="connsiteY3" fmla="*/ 762000 h 1879600"/>
                <a:gd name="connsiteX4" fmla="*/ 16933 w 118533"/>
                <a:gd name="connsiteY4" fmla="*/ 1879600 h 1879600"/>
                <a:gd name="connsiteX0" fmla="*/ 266700 w 266700"/>
                <a:gd name="connsiteY0" fmla="*/ 419100 h 1892300"/>
                <a:gd name="connsiteX1" fmla="*/ 38100 w 266700"/>
                <a:gd name="connsiteY1" fmla="*/ 38100 h 1892300"/>
                <a:gd name="connsiteX2" fmla="*/ 38099 w 266700"/>
                <a:gd name="connsiteY2" fmla="*/ 190500 h 1892300"/>
                <a:gd name="connsiteX3" fmla="*/ 63500 w 266700"/>
                <a:gd name="connsiteY3" fmla="*/ 774700 h 1892300"/>
                <a:gd name="connsiteX4" fmla="*/ 38100 w 266700"/>
                <a:gd name="connsiteY4" fmla="*/ 1892300 h 1892300"/>
                <a:gd name="connsiteX0" fmla="*/ 38100 w 76200"/>
                <a:gd name="connsiteY0" fmla="*/ 38100 h 1892300"/>
                <a:gd name="connsiteX1" fmla="*/ 38099 w 76200"/>
                <a:gd name="connsiteY1" fmla="*/ 190500 h 1892300"/>
                <a:gd name="connsiteX2" fmla="*/ 63500 w 76200"/>
                <a:gd name="connsiteY2" fmla="*/ 774700 h 1892300"/>
                <a:gd name="connsiteX3" fmla="*/ 38100 w 76200"/>
                <a:gd name="connsiteY3" fmla="*/ 1892300 h 1892300"/>
                <a:gd name="connsiteX0" fmla="*/ 38100 w 50800"/>
                <a:gd name="connsiteY0" fmla="*/ 38100 h 1892300"/>
                <a:gd name="connsiteX1" fmla="*/ 38099 w 50800"/>
                <a:gd name="connsiteY1" fmla="*/ 190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800100 h 1892300"/>
                <a:gd name="connsiteX3" fmla="*/ 38100 w 50800"/>
                <a:gd name="connsiteY3" fmla="*/ 1892300 h 1892300"/>
                <a:gd name="connsiteX0" fmla="*/ 38100 w 50800"/>
                <a:gd name="connsiteY0" fmla="*/ 38100 h 1892300"/>
                <a:gd name="connsiteX1" fmla="*/ 38100 w 50800"/>
                <a:gd name="connsiteY1" fmla="*/ 571500 h 1892300"/>
                <a:gd name="connsiteX2" fmla="*/ 38100 w 50800"/>
                <a:gd name="connsiteY2" fmla="*/ 1181100 h 1892300"/>
                <a:gd name="connsiteX3" fmla="*/ 38100 w 50800"/>
                <a:gd name="connsiteY3" fmla="*/ 1892300 h 1892300"/>
                <a:gd name="connsiteX0" fmla="*/ 12700 w 25400"/>
                <a:gd name="connsiteY0" fmla="*/ 0 h 1854200"/>
                <a:gd name="connsiteX1" fmla="*/ 12700 w 25400"/>
                <a:gd name="connsiteY1" fmla="*/ 533400 h 1854200"/>
                <a:gd name="connsiteX2" fmla="*/ 12700 w 25400"/>
                <a:gd name="connsiteY2" fmla="*/ 1143000 h 1854200"/>
                <a:gd name="connsiteX3" fmla="*/ 12700 w 25400"/>
                <a:gd name="connsiteY3" fmla="*/ 1854200 h 1854200"/>
                <a:gd name="connsiteX0" fmla="*/ 26811 w 39511"/>
                <a:gd name="connsiteY0" fmla="*/ 0 h 1854200"/>
                <a:gd name="connsiteX1" fmla="*/ 26811 w 39511"/>
                <a:gd name="connsiteY1" fmla="*/ 533400 h 1854200"/>
                <a:gd name="connsiteX2" fmla="*/ 26811 w 39511"/>
                <a:gd name="connsiteY2" fmla="*/ 1143000 h 1854200"/>
                <a:gd name="connsiteX3" fmla="*/ 26811 w 39511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12700 w 31044"/>
                <a:gd name="connsiteY0" fmla="*/ 0 h 1854200"/>
                <a:gd name="connsiteX1" fmla="*/ 12700 w 31044"/>
                <a:gd name="connsiteY1" fmla="*/ 533400 h 1854200"/>
                <a:gd name="connsiteX2" fmla="*/ 12700 w 31044"/>
                <a:gd name="connsiteY2" fmla="*/ 1143000 h 1854200"/>
                <a:gd name="connsiteX3" fmla="*/ 12700 w 31044"/>
                <a:gd name="connsiteY3" fmla="*/ 1854200 h 1854200"/>
                <a:gd name="connsiteX0" fmla="*/ 9878 w 28222"/>
                <a:gd name="connsiteY0" fmla="*/ 0 h 1854200"/>
                <a:gd name="connsiteX1" fmla="*/ 9878 w 28222"/>
                <a:gd name="connsiteY1" fmla="*/ 533400 h 1854200"/>
                <a:gd name="connsiteX2" fmla="*/ 9878 w 28222"/>
                <a:gd name="connsiteY2" fmla="*/ 1143000 h 1854200"/>
                <a:gd name="connsiteX3" fmla="*/ 9878 w 28222"/>
                <a:gd name="connsiteY3" fmla="*/ 1854200 h 1854200"/>
                <a:gd name="connsiteX0" fmla="*/ 9878 w 797283"/>
                <a:gd name="connsiteY0" fmla="*/ 0 h 1854200"/>
                <a:gd name="connsiteX1" fmla="*/ 778939 w 797283"/>
                <a:gd name="connsiteY1" fmla="*/ 464776 h 1854200"/>
                <a:gd name="connsiteX2" fmla="*/ 9878 w 797283"/>
                <a:gd name="connsiteY2" fmla="*/ 1143000 h 1854200"/>
                <a:gd name="connsiteX3" fmla="*/ 9878 w 797283"/>
                <a:gd name="connsiteY3" fmla="*/ 1854200 h 1854200"/>
                <a:gd name="connsiteX0" fmla="*/ 9878 w 1056931"/>
                <a:gd name="connsiteY0" fmla="*/ 0 h 1854200"/>
                <a:gd name="connsiteX1" fmla="*/ 778939 w 1056931"/>
                <a:gd name="connsiteY1" fmla="*/ 464776 h 1854200"/>
                <a:gd name="connsiteX2" fmla="*/ 1049875 w 1056931"/>
                <a:gd name="connsiteY2" fmla="*/ 1128741 h 1854200"/>
                <a:gd name="connsiteX3" fmla="*/ 9878 w 1056931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047053"/>
                <a:gd name="connsiteY0" fmla="*/ 0 h 1854200"/>
                <a:gd name="connsiteX1" fmla="*/ 769061 w 1047053"/>
                <a:gd name="connsiteY1" fmla="*/ 464776 h 1854200"/>
                <a:gd name="connsiteX2" fmla="*/ 1039997 w 1047053"/>
                <a:gd name="connsiteY2" fmla="*/ 1128741 h 1854200"/>
                <a:gd name="connsiteX3" fmla="*/ 0 w 1047053"/>
                <a:gd name="connsiteY3" fmla="*/ 1854200 h 1854200"/>
                <a:gd name="connsiteX0" fmla="*/ 0 w 1137365"/>
                <a:gd name="connsiteY0" fmla="*/ 0 h 1854200"/>
                <a:gd name="connsiteX1" fmla="*/ 769061 w 1137365"/>
                <a:gd name="connsiteY1" fmla="*/ 464776 h 1854200"/>
                <a:gd name="connsiteX2" fmla="*/ 1039997 w 1137365"/>
                <a:gd name="connsiteY2" fmla="*/ 1128741 h 1854200"/>
                <a:gd name="connsiteX3" fmla="*/ 0 w 1137365"/>
                <a:gd name="connsiteY3" fmla="*/ 1854200 h 1854200"/>
                <a:gd name="connsiteX0" fmla="*/ 0 w 1103497"/>
                <a:gd name="connsiteY0" fmla="*/ 0 h 1854200"/>
                <a:gd name="connsiteX1" fmla="*/ 769061 w 1103497"/>
                <a:gd name="connsiteY1" fmla="*/ 464776 h 1854200"/>
                <a:gd name="connsiteX2" fmla="*/ 1006129 w 1103497"/>
                <a:gd name="connsiteY2" fmla="*/ 1128741 h 1854200"/>
                <a:gd name="connsiteX3" fmla="*/ 0 w 1103497"/>
                <a:gd name="connsiteY3" fmla="*/ 1854200 h 185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497" h="1854200">
                  <a:moveTo>
                    <a:pt x="0" y="0"/>
                  </a:moveTo>
                  <a:cubicBezTo>
                    <a:pt x="368303" y="194287"/>
                    <a:pt x="533403" y="288796"/>
                    <a:pt x="769061" y="464776"/>
                  </a:cubicBezTo>
                  <a:cubicBezTo>
                    <a:pt x="1004718" y="665006"/>
                    <a:pt x="1103497" y="687175"/>
                    <a:pt x="1006129" y="1128741"/>
                  </a:cubicBezTo>
                  <a:cubicBezTo>
                    <a:pt x="643470" y="1450289"/>
                    <a:pt x="287516" y="1665631"/>
                    <a:pt x="0" y="1854200"/>
                  </a:cubicBezTo>
                </a:path>
              </a:pathLst>
            </a:cu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48000" y="4419600"/>
              <a:ext cx="684803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:</a:t>
              </a:r>
              <a:r>
                <a:rPr lang="en-US" dirty="0" smtClean="0">
                  <a:solidFill>
                    <a:srgbClr val="0070C0"/>
                  </a:solidFill>
                </a:rPr>
                <a:t> {d0}</a:t>
              </a:r>
              <a:endParaRPr lang="en-US" dirty="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57200" y="5791200"/>
            <a:ext cx="8229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Apply reaching definitions to </a:t>
            </a:r>
            <a:r>
              <a:rPr lang="en-US" sz="2800" dirty="0" err="1" smtClean="0"/>
              <a:t>NoSleep</a:t>
            </a:r>
            <a:r>
              <a:rPr lang="en-US" sz="2800" dirty="0" smtClean="0"/>
              <a:t> </a:t>
            </a:r>
            <a:r>
              <a:rPr lang="en-US" sz="2800" dirty="0" err="1" smtClean="0"/>
              <a:t>CodePaths</a:t>
            </a:r>
            <a:endParaRPr lang="en-US" sz="2800" dirty="0" smtClean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Soot Implementation</a:t>
            </a:r>
          </a:p>
          <a:p>
            <a:pPr lvl="1"/>
            <a:r>
              <a:rPr lang="en-US" dirty="0" smtClean="0"/>
              <a:t>Open source framework for analyzing java </a:t>
            </a:r>
            <a:r>
              <a:rPr lang="en-US" dirty="0" err="1" smtClean="0"/>
              <a:t>bytecode</a:t>
            </a:r>
            <a:r>
              <a:rPr lang="en-US" dirty="0" smtClean="0"/>
              <a:t> from Sable research group at McGill University</a:t>
            </a:r>
          </a:p>
          <a:p>
            <a:pPr lvl="1"/>
            <a:r>
              <a:rPr lang="en-US" dirty="0" smtClean="0"/>
              <a:t>Added ~2 KLOC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Runs on Java byte code</a:t>
            </a:r>
          </a:p>
          <a:p>
            <a:pPr lvl="1"/>
            <a:r>
              <a:rPr lang="en-US" dirty="0" smtClean="0"/>
              <a:t>No need for source code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Evaluation: </a:t>
            </a:r>
            <a:r>
              <a:rPr lang="en-US" sz="3600" dirty="0" err="1" smtClean="0"/>
              <a:t>NoSleep</a:t>
            </a:r>
            <a:r>
              <a:rPr lang="en-US" sz="3600" dirty="0" smtClean="0"/>
              <a:t> Code Paths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828800" y="2971800"/>
          <a:ext cx="6096000" cy="29949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21566"/>
                <a:gridCol w="2142434"/>
                <a:gridCol w="2032000"/>
              </a:tblGrid>
              <a:tr h="845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Apps</a:t>
                      </a:r>
                      <a:br>
                        <a:rPr lang="en-US" sz="2400" baseline="0" dirty="0" smtClean="0"/>
                      </a:br>
                      <a:r>
                        <a:rPr lang="en-US" sz="2400" dirty="0" smtClean="0"/>
                        <a:t>86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BUG in reality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 BUG in reality</a:t>
                      </a:r>
                      <a:endParaRPr lang="en-US" sz="2400" dirty="0"/>
                    </a:p>
                  </a:txBody>
                  <a:tcPr/>
                </a:tc>
              </a:tr>
              <a:tr h="9909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 reports BUG</a:t>
                      </a:r>
                      <a:r>
                        <a:rPr lang="en-US" sz="2400" baseline="0" dirty="0" smtClean="0"/>
                        <a:t> (55)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True Positive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b="1" dirty="0" smtClean="0"/>
                        <a:t>42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False Positive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b="1" dirty="0" smtClean="0"/>
                        <a:t>13</a:t>
                      </a:r>
                      <a:endParaRPr lang="en-US" sz="2400" b="1" dirty="0"/>
                    </a:p>
                  </a:txBody>
                  <a:tcPr/>
                </a:tc>
              </a:tr>
              <a:tr h="1158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Tool</a:t>
                      </a:r>
                      <a:r>
                        <a:rPr lang="en-US" sz="2400" baseline="0" dirty="0" smtClean="0"/>
                        <a:t> reports</a:t>
                      </a:r>
                      <a:r>
                        <a:rPr lang="en-US" sz="2400" dirty="0" smtClean="0"/>
                        <a:t> no BUG (31)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False Negative</a:t>
                      </a:r>
                    </a:p>
                    <a:p>
                      <a:pPr algn="ctr"/>
                      <a:r>
                        <a:rPr lang="en-US" sz="2400" b="1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True Negative</a:t>
                      </a:r>
                    </a:p>
                    <a:p>
                      <a:pPr algn="ctr"/>
                      <a:r>
                        <a:rPr lang="en-US" sz="2400" b="1" dirty="0" smtClean="0"/>
                        <a:t>31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926" y="1447800"/>
            <a:ext cx="106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500 Apps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0" y="1371600"/>
            <a:ext cx="2440724" cy="1255931"/>
            <a:chOff x="3159598" y="1981200"/>
            <a:chExt cx="2440724" cy="1255931"/>
          </a:xfrm>
        </p:grpSpPr>
        <p:sp>
          <p:nvSpPr>
            <p:cNvPr id="11" name="Down Arrow 10"/>
            <p:cNvSpPr/>
            <p:nvPr/>
          </p:nvSpPr>
          <p:spPr>
            <a:xfrm rot="16200000">
              <a:off x="3807298" y="18669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59598" y="2590800"/>
              <a:ext cx="1992790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Apps Manipulating</a:t>
              </a:r>
              <a:br>
                <a:rPr lang="en-US" b="1" dirty="0" smtClean="0"/>
              </a:br>
              <a:r>
                <a:rPr lang="en-US" b="1" dirty="0" smtClean="0"/>
                <a:t>components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64598" y="19812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187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37926" y="1371600"/>
            <a:ext cx="2476778" cy="1255931"/>
            <a:chOff x="5292159" y="1905000"/>
            <a:chExt cx="2476778" cy="1255931"/>
          </a:xfrm>
        </p:grpSpPr>
        <p:sp>
          <p:nvSpPr>
            <p:cNvPr id="15" name="Down Arrow 14"/>
            <p:cNvSpPr/>
            <p:nvPr/>
          </p:nvSpPr>
          <p:spPr>
            <a:xfrm rot="16200000">
              <a:off x="6057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92159" y="2514600"/>
              <a:ext cx="1859099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Apps which could</a:t>
              </a:r>
              <a:br>
                <a:rPr lang="en-US" b="1" dirty="0" smtClean="0"/>
              </a:br>
              <a:r>
                <a:rPr lang="en-US" b="1" dirty="0" smtClean="0"/>
                <a:t>be decompiled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0233" y="19050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86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53200" y="1447800"/>
            <a:ext cx="1947970" cy="902732"/>
            <a:chOff x="5247727" y="1981200"/>
            <a:chExt cx="1947970" cy="902732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6057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47727" y="2514600"/>
              <a:ext cx="194797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Find </a:t>
              </a:r>
              <a:r>
                <a:rPr lang="en-US" b="1" dirty="0" err="1" smtClean="0"/>
                <a:t>NoSleep</a:t>
              </a:r>
              <a:r>
                <a:rPr lang="en-US" b="1" dirty="0" smtClean="0"/>
                <a:t> Bugs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68096" y="137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Detected </a:t>
            </a:r>
            <a:r>
              <a:rPr lang="en-US" dirty="0" err="1" smtClean="0"/>
              <a:t>NoSleep</a:t>
            </a:r>
            <a:r>
              <a:rPr lang="en-US" dirty="0" smtClean="0"/>
              <a:t> Bugs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0600" y="1844766"/>
          <a:ext cx="7315200" cy="33905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25794"/>
                <a:gridCol w="1844703"/>
                <a:gridCol w="1844703"/>
              </a:tblGrid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Category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Apps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Examples</a:t>
                      </a:r>
                      <a:endParaRPr lang="en-US" sz="2800" dirty="0"/>
                    </a:p>
                  </a:txBody>
                  <a:tcPr/>
                </a:tc>
              </a:tr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Incorrect </a:t>
                      </a:r>
                      <a:r>
                        <a:rPr lang="en-US" sz="2800" dirty="0" err="1" smtClean="0"/>
                        <a:t>Wakelock</a:t>
                      </a:r>
                      <a:r>
                        <a:rPr lang="en-US" sz="2800" dirty="0" smtClean="0"/>
                        <a:t> Handling in Events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MyTracks</a:t>
                      </a:r>
                      <a:endParaRPr lang="en-US" sz="2800" dirty="0"/>
                    </a:p>
                  </a:txBody>
                  <a:tcPr/>
                </a:tc>
              </a:tr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If, else + exception</a:t>
                      </a:r>
                      <a:r>
                        <a:rPr lang="en-US" sz="2800" baseline="0" dirty="0" smtClean="0"/>
                        <a:t> Paths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Facebook</a:t>
                      </a:r>
                      <a:endParaRPr lang="en-US" sz="2800" dirty="0"/>
                    </a:p>
                  </a:txBody>
                  <a:tcPr/>
                </a:tc>
              </a:tr>
              <a:tr h="5558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Forgot Release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K9Mail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Cause of False Positives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1752600"/>
            <a:ext cx="54864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6019800"/>
            <a:ext cx="17526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069068"/>
            <a:ext cx="2895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If(caller != BLACKLISTED)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5486400"/>
            <a:ext cx="1380699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Wl.release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648200"/>
            <a:ext cx="289560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If(caller != BLACKLISTED)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2030" y="2743200"/>
            <a:ext cx="140153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Wl.acquire</a:t>
            </a:r>
            <a:r>
              <a:rPr lang="en-US" dirty="0" smtClean="0"/>
              <a:t>();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1295400"/>
            <a:ext cx="1524000" cy="381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2"/>
            <a:endCxn id="7" idx="0"/>
          </p:cNvCxnSpPr>
          <p:nvPr/>
        </p:nvCxnSpPr>
        <p:spPr>
          <a:xfrm rot="5400000">
            <a:off x="4528066" y="1872734"/>
            <a:ext cx="392668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4" idx="0"/>
          </p:cNvCxnSpPr>
          <p:nvPr/>
        </p:nvCxnSpPr>
        <p:spPr>
          <a:xfrm rot="5400000">
            <a:off x="3871200" y="1890000"/>
            <a:ext cx="304800" cy="1401601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23" idx="0"/>
          </p:cNvCxnSpPr>
          <p:nvPr/>
        </p:nvCxnSpPr>
        <p:spPr>
          <a:xfrm rot="5400000">
            <a:off x="4152900" y="3009900"/>
            <a:ext cx="1143000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23" idx="0"/>
          </p:cNvCxnSpPr>
          <p:nvPr/>
        </p:nvCxnSpPr>
        <p:spPr>
          <a:xfrm rot="16200000" flipH="1">
            <a:off x="3789165" y="2646165"/>
            <a:ext cx="468868" cy="1401601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6" idx="0"/>
          </p:cNvCxnSpPr>
          <p:nvPr/>
        </p:nvCxnSpPr>
        <p:spPr>
          <a:xfrm>
            <a:off x="4724400" y="5017532"/>
            <a:ext cx="38100" cy="100226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8" idx="0"/>
          </p:cNvCxnSpPr>
          <p:nvPr/>
        </p:nvCxnSpPr>
        <p:spPr>
          <a:xfrm rot="5400000">
            <a:off x="3768341" y="4530341"/>
            <a:ext cx="468868" cy="1443250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2"/>
            <a:endCxn id="6" idx="0"/>
          </p:cNvCxnSpPr>
          <p:nvPr/>
        </p:nvCxnSpPr>
        <p:spPr>
          <a:xfrm>
            <a:off x="3281150" y="5855732"/>
            <a:ext cx="1481350" cy="16406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dial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914286" cy="9142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76600" y="3581400"/>
            <a:ext cx="289560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</a:p>
        </p:txBody>
      </p:sp>
      <p:cxnSp>
        <p:nvCxnSpPr>
          <p:cNvPr id="28" name="Straight Arrow Connector 27"/>
          <p:cNvCxnSpPr>
            <a:stCxn id="23" idx="2"/>
            <a:endCxn id="12" idx="0"/>
          </p:cNvCxnSpPr>
          <p:nvPr/>
        </p:nvCxnSpPr>
        <p:spPr>
          <a:xfrm rot="5400000">
            <a:off x="4514166" y="4437965"/>
            <a:ext cx="420469" cy="1588"/>
          </a:xfrm>
          <a:prstGeom prst="straightConnector1">
            <a:avLst/>
          </a:prstGeom>
          <a:noFill/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9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E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Paradigm shift in power management</a:t>
            </a:r>
          </a:p>
          <a:p>
            <a:pPr lvl="1"/>
            <a:r>
              <a:rPr lang="en-US" dirty="0" smtClean="0"/>
              <a:t>Power encumbered programming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NoSleep</a:t>
            </a:r>
            <a:r>
              <a:rPr lang="en-US" dirty="0" smtClean="0"/>
              <a:t> energy bugs</a:t>
            </a:r>
          </a:p>
          <a:p>
            <a:pPr lvl="1"/>
            <a:r>
              <a:rPr lang="en-US" dirty="0" smtClean="0"/>
              <a:t>Code paths, race, dilation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Reaching definition data flow analysis</a:t>
            </a:r>
          </a:p>
          <a:p>
            <a:pPr lvl="1"/>
            <a:r>
              <a:rPr lang="en-US" dirty="0" smtClean="0"/>
              <a:t>Found 30 new previously unreported bugs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approaches to No-Sleep bug </a:t>
            </a:r>
          </a:p>
          <a:p>
            <a:pPr lvl="1"/>
            <a:r>
              <a:rPr lang="en-US" dirty="0" smtClean="0"/>
              <a:t>Detection:  e.g. Symbolic execution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Prevention:  e.g. </a:t>
            </a:r>
            <a:r>
              <a:rPr lang="en-US" smtClean="0"/>
              <a:t>Better abstraction </a:t>
            </a:r>
            <a:r>
              <a:rPr lang="en-US" dirty="0" smtClean="0"/>
              <a:t>for power management API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Mitigation: e.g. Runtime detection, Limiting damage of the bug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478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Jindal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Rise of </a:t>
            </a:r>
            <a:r>
              <a:rPr lang="en-US" dirty="0" err="1" smtClean="0"/>
              <a:t>Ebugs</a:t>
            </a:r>
            <a:endParaRPr lang="en-US" dirty="0" smtClean="0"/>
          </a:p>
          <a:p>
            <a:r>
              <a:rPr lang="en-US" dirty="0" smtClean="0"/>
              <a:t>Debugging no-sleep </a:t>
            </a:r>
            <a:r>
              <a:rPr lang="en-US" dirty="0" err="1" smtClean="0"/>
              <a:t>Ebugs</a:t>
            </a:r>
            <a:endParaRPr lang="en-US" dirty="0" smtClean="0"/>
          </a:p>
          <a:p>
            <a:r>
              <a:rPr lang="en-US" dirty="0" smtClean="0"/>
              <a:t>Methods of Measuring Power Usage</a:t>
            </a:r>
          </a:p>
          <a:p>
            <a:r>
              <a:rPr lang="en-US" dirty="0" smtClean="0"/>
              <a:t>Power Models</a:t>
            </a:r>
          </a:p>
          <a:p>
            <a:pPr lvl="1"/>
            <a:r>
              <a:rPr lang="en-US" dirty="0" smtClean="0"/>
              <a:t>Usage based</a:t>
            </a:r>
          </a:p>
          <a:p>
            <a:pPr lvl="1"/>
            <a:r>
              <a:rPr lang="en-US" dirty="0" smtClean="0"/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Approach 1: Use </a:t>
            </a:r>
            <a:r>
              <a:rPr lang="en-US" dirty="0" smtClean="0"/>
              <a:t>power meter (offline)</a:t>
            </a:r>
            <a:endParaRPr lang="en-US" dirty="0"/>
          </a:p>
          <a:p>
            <a:pPr lvl="1"/>
            <a:r>
              <a:rPr lang="en-US" dirty="0"/>
              <a:t>Buy an expensive equipment ($770)</a:t>
            </a:r>
          </a:p>
          <a:p>
            <a:pPr lvl="1"/>
            <a:r>
              <a:rPr lang="en-US" dirty="0"/>
              <a:t>Problems:</a:t>
            </a:r>
          </a:p>
          <a:p>
            <a:pPr lvl="2"/>
            <a:r>
              <a:rPr lang="en-US" dirty="0"/>
              <a:t>Only reports entire device energy</a:t>
            </a:r>
            <a:br>
              <a:rPr lang="en-US" dirty="0"/>
            </a:br>
            <a:r>
              <a:rPr lang="en-US" dirty="0" smtClean="0"/>
              <a:t>consumption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Approach 2 : </a:t>
            </a:r>
            <a:r>
              <a:rPr lang="en-US" dirty="0" smtClean="0">
                <a:solidFill>
                  <a:srgbClr val="000000"/>
                </a:solidFill>
              </a:rPr>
              <a:t>Use built-in battery sensor (online)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066" t="20370" r="8678" b="20370"/>
          <a:stretch>
            <a:fillRect/>
          </a:stretch>
        </p:blipFill>
        <p:spPr bwMode="auto">
          <a:xfrm>
            <a:off x="6248400" y="2548467"/>
            <a:ext cx="2790825" cy="248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 Battery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Use </a:t>
            </a:r>
            <a:r>
              <a:rPr lang="en-US" sz="44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4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5100" dirty="0" smtClean="0"/>
              <a:t>class to obtain information and notifications about</a:t>
            </a:r>
          </a:p>
          <a:p>
            <a:pPr lvl="1"/>
            <a:r>
              <a:rPr lang="en-US" sz="5100" dirty="0" smtClean="0"/>
              <a:t>charging state (property </a:t>
            </a:r>
            <a:r>
              <a:rPr lang="en-US" sz="3600" dirty="0" err="1">
                <a:solidFill>
                  <a:srgbClr val="2E0D6E"/>
                </a:solidFill>
                <a:latin typeface="Menlo-Regular"/>
              </a:rPr>
              <a:t>batteryState</a:t>
            </a:r>
            <a:r>
              <a:rPr lang="en-US" sz="5100" dirty="0" smtClean="0"/>
              <a:t>)</a:t>
            </a:r>
          </a:p>
          <a:p>
            <a:pPr lvl="1"/>
            <a:r>
              <a:rPr lang="en-US" sz="5100" dirty="0" smtClean="0"/>
              <a:t>charging level (property </a:t>
            </a:r>
            <a:r>
              <a:rPr lang="en-US" sz="3600" dirty="0" err="1">
                <a:solidFill>
                  <a:srgbClr val="2E0D6E"/>
                </a:solidFill>
                <a:latin typeface="Menlo-Regular"/>
              </a:rPr>
              <a:t>batteryLevel</a:t>
            </a:r>
            <a:r>
              <a:rPr lang="en-US" sz="5100" dirty="0" smtClean="0"/>
              <a:t>)</a:t>
            </a:r>
            <a:endParaRPr lang="en-US" sz="2900" dirty="0" smtClean="0"/>
          </a:p>
          <a:p>
            <a:pPr marL="514350" indent="-514350">
              <a:buFont typeface="+mj-lt"/>
              <a:buAutoNum type="arabicPeriod"/>
            </a:pPr>
            <a:endParaRPr lang="en-US" sz="1600" dirty="0" smtClean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[[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setBatteryMonitoringEnabled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:</a:t>
            </a:r>
            <a:r>
              <a:rPr lang="en-US" sz="2200" dirty="0" err="1">
                <a:solidFill>
                  <a:srgbClr val="AA0D91"/>
                </a:solidFill>
                <a:latin typeface="Menlo-Regular"/>
              </a:rPr>
              <a:t>YES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NSArray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*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batteryStatus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= 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NSArray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arrayWithObjects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status is unknown."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is in use (discharging)."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is charging."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is fully charged."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2200" dirty="0">
                <a:solidFill>
                  <a:srgbClr val="AA0D91"/>
                </a:solidFill>
                <a:latin typeface="Menlo-Regular"/>
              </a:rPr>
              <a:t>nil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;    </a:t>
            </a:r>
            <a:endParaRPr lang="en-US" sz="2200" dirty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2200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([[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batteryState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=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= </a:t>
            </a:r>
            <a:r>
              <a:rPr lang="en-US" sz="2200" dirty="0" err="1" smtClean="0">
                <a:solidFill>
                  <a:srgbClr val="2E0D6E"/>
                </a:solidFill>
                <a:latin typeface="Menlo-Regular"/>
              </a:rPr>
              <a:t>UIDeviceBatteryStateUnknown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2200" dirty="0" err="1" smtClean="0">
                <a:solidFill>
                  <a:srgbClr val="2E0D6E"/>
                </a:solidFill>
                <a:latin typeface="Menlo-Regular"/>
              </a:rPr>
              <a:t>NSLog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2200" dirty="0" smtClean="0">
                <a:solidFill>
                  <a:srgbClr val="C41A16"/>
                </a:solidFill>
                <a:latin typeface="Menlo-Regular"/>
              </a:rPr>
              <a:t>@"%@"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, [</a:t>
            </a:r>
            <a:r>
              <a:rPr lang="en-US" sz="2200" dirty="0" err="1" smtClean="0">
                <a:solidFill>
                  <a:srgbClr val="000000"/>
                </a:solidFill>
                <a:latin typeface="Menlo-Regular"/>
              </a:rPr>
              <a:t>batteryStatus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smtClean="0">
                <a:solidFill>
                  <a:srgbClr val="2E0D6E"/>
                </a:solidFill>
                <a:latin typeface="Menlo-Regular"/>
              </a:rPr>
              <a:t>objectAtIndex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:</a:t>
            </a:r>
            <a:r>
              <a:rPr lang="en-US" sz="2200" dirty="0" smtClean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]);</a:t>
            </a:r>
            <a:endParaRPr lang="en-US" sz="2200" dirty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2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hu-HU" sz="2200" dirty="0">
                <a:solidFill>
                  <a:srgbClr val="AA0D91"/>
                </a:solidFill>
                <a:latin typeface="Menlo-Regular"/>
              </a:rPr>
              <a:t>else</a:t>
            </a:r>
            <a:endParaRPr lang="hu-HU" sz="2200" dirty="0">
              <a:solidFill>
                <a:srgbClr val="000000"/>
              </a:solidFill>
              <a:latin typeface="Menlo-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200" dirty="0">
                <a:solidFill>
                  <a:srgbClr val="000000"/>
                </a:solidFill>
                <a:latin typeface="Menlo-Regular"/>
              </a:rPr>
              <a:t>    {  	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NSString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*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msg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= 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NSString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stringWithFormat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 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@"Battery charge level: %0.2f%%\n%@"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				   	[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batteryLevel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* </a:t>
            </a:r>
            <a:r>
              <a:rPr lang="en-US" sz="2200" dirty="0">
                <a:solidFill>
                  <a:srgbClr val="1C00CF"/>
                </a:solidFill>
                <a:latin typeface="Menlo-Regular"/>
              </a:rPr>
              <a:t>100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                    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batteryStatus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objectAtIndex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:[[</a:t>
            </a:r>
            <a:r>
              <a:rPr lang="en-US" sz="2200" dirty="0" err="1">
                <a:solidFill>
                  <a:srgbClr val="5C2699"/>
                </a:solidFill>
                <a:latin typeface="Menlo-Regular"/>
              </a:rPr>
              <a:t>UIDevice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currentDevice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 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				</a:t>
            </a:r>
            <a:r>
              <a:rPr lang="en-US" sz="2200" dirty="0" err="1" smtClean="0">
                <a:solidFill>
                  <a:srgbClr val="2E0D6E"/>
                </a:solidFill>
                <a:latin typeface="Menlo-Regular"/>
              </a:rPr>
              <a:t>batteryState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]] ]</a:t>
            </a: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;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2200" dirty="0" err="1">
                <a:solidFill>
                  <a:srgbClr val="2E0D6E"/>
                </a:solidFill>
                <a:latin typeface="Menlo-Regular"/>
              </a:rPr>
              <a:t>NSLog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2200" dirty="0">
                <a:solidFill>
                  <a:srgbClr val="C41A16"/>
                </a:solidFill>
                <a:latin typeface="Menlo-Regular"/>
              </a:rPr>
              <a:t>@"%@"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Menlo-Regular"/>
              </a:rPr>
              <a:t>msg</a:t>
            </a:r>
            <a:r>
              <a:rPr lang="en-US" sz="22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124200"/>
            <a:ext cx="8229600" cy="3200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Battery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900" dirty="0" smtClean="0"/>
              <a:t>Sample updates stored in files:</a:t>
            </a:r>
          </a:p>
          <a:p>
            <a:pPr lvl="1"/>
            <a:r>
              <a:rPr lang="en-US" sz="2500" dirty="0" smtClean="0"/>
              <a:t>Current: 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/sys/class/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/battery/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batt_chg_current</a:t>
            </a:r>
            <a:endParaRPr lang="en-US" sz="1800" dirty="0" smtClean="0"/>
          </a:p>
          <a:p>
            <a:pPr lvl="1"/>
            <a:r>
              <a:rPr lang="en-US" sz="2500" dirty="0" smtClean="0"/>
              <a:t>Voltage: 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/sys/class/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/battery/</a:t>
            </a:r>
            <a:r>
              <a:rPr lang="en-US" sz="1600" b="1" dirty="0" err="1" smtClean="0">
                <a:solidFill>
                  <a:srgbClr val="2A00FF"/>
                </a:solidFill>
                <a:latin typeface="Monaco"/>
              </a:rPr>
              <a:t>batt_vol</a:t>
            </a:r>
            <a:endParaRPr lang="en-US" sz="1600" b="1" dirty="0" smtClean="0">
              <a:solidFill>
                <a:srgbClr val="2A00FF"/>
              </a:solidFill>
              <a:latin typeface="Monaco"/>
            </a:endParaRPr>
          </a:p>
          <a:p>
            <a:pPr lvl="1"/>
            <a:r>
              <a:rPr lang="en-US" sz="2500" dirty="0" smtClean="0"/>
              <a:t>Capacity: 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/sys/class/</a:t>
            </a:r>
            <a:r>
              <a:rPr lang="en-US" sz="16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600" b="1" dirty="0">
                <a:solidFill>
                  <a:srgbClr val="2A00FF"/>
                </a:solidFill>
                <a:latin typeface="Monaco"/>
              </a:rPr>
              <a:t>/battery</a:t>
            </a:r>
            <a:r>
              <a:rPr lang="en-US" sz="1600" b="1" dirty="0" smtClean="0">
                <a:solidFill>
                  <a:srgbClr val="2A00FF"/>
                </a:solidFill>
                <a:latin typeface="Monaco"/>
              </a:rPr>
              <a:t>/capacity</a:t>
            </a:r>
            <a:endParaRPr lang="en-US" sz="1600" dirty="0" smtClean="0"/>
          </a:p>
          <a:p>
            <a:pPr marL="914400" lvl="1" indent="-457200">
              <a:buFont typeface="+mj-lt"/>
              <a:buAutoNum type="arabicPeriod"/>
            </a:pPr>
            <a:endParaRPr lang="en-US" sz="1200" dirty="0" smtClean="0">
              <a:solidFill>
                <a:srgbClr val="000000"/>
              </a:solidFill>
              <a:latin typeface="Monaco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0000"/>
                </a:solidFill>
                <a:latin typeface="Monaco"/>
              </a:rPr>
              <a:t>File 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fcur</a:t>
            </a:r>
            <a:r>
              <a:rPr lang="en-US" sz="1800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=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File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>
                <a:solidFill>
                  <a:srgbClr val="2A00FF"/>
                </a:solidFill>
                <a:latin typeface="Monaco"/>
              </a:rPr>
              <a:t>"/sys/class/</a:t>
            </a:r>
            <a:r>
              <a:rPr lang="en-US" sz="1800" b="1" dirty="0" err="1">
                <a:solidFill>
                  <a:srgbClr val="2A00FF"/>
                </a:solidFill>
                <a:latin typeface="Monaco"/>
              </a:rPr>
              <a:t>power_supply</a:t>
            </a:r>
            <a:r>
              <a:rPr lang="en-US" sz="1800" b="1" dirty="0">
                <a:solidFill>
                  <a:srgbClr val="2A00FF"/>
                </a:solidFill>
                <a:latin typeface="Monaco"/>
              </a:rPr>
              <a:t>/</a:t>
            </a:r>
            <a:r>
              <a:rPr lang="en-US" sz="1800" b="1" dirty="0" smtClean="0">
                <a:solidFill>
                  <a:srgbClr val="2A00FF"/>
                </a:solidFill>
                <a:latin typeface="Monaco"/>
              </a:rPr>
              <a:t>battery/</a:t>
            </a:r>
            <a:r>
              <a:rPr lang="en-US" sz="1800" b="1" dirty="0" err="1" smtClean="0">
                <a:solidFill>
                  <a:srgbClr val="2A00FF"/>
                </a:solidFill>
                <a:latin typeface="Monaco"/>
              </a:rPr>
              <a:t>batt_chg_current</a:t>
            </a:r>
            <a:r>
              <a:rPr lang="en-US" sz="1800" b="1" dirty="0">
                <a:solidFill>
                  <a:srgbClr val="2A00FF"/>
                </a:solidFill>
                <a:latin typeface="Monaco"/>
              </a:rPr>
              <a:t>"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1" dirty="0" smtClean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1800" b="1" dirty="0" smtClean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Monaco"/>
              </a:rPr>
              <a:t>fcur.exists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())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Monaco"/>
              </a:rPr>
              <a:t>…</a:t>
            </a:r>
            <a:endParaRPr lang="en-US" sz="1800" b="1" i="1" dirty="0" smtClean="0">
              <a:solidFill>
                <a:srgbClr val="000000"/>
              </a:solidFill>
              <a:latin typeface="Monaco"/>
            </a:endParaRPr>
          </a:p>
          <a:p>
            <a:pPr marL="514350" indent="-457200"/>
            <a:r>
              <a:rPr lang="en-US" sz="2900" dirty="0" smtClean="0">
                <a:solidFill>
                  <a:prstClr val="black"/>
                </a:solidFill>
              </a:rPr>
              <a:t>File names are vendor dependent</a:t>
            </a:r>
            <a:endParaRPr lang="en-US" sz="2900" dirty="0">
              <a:solidFill>
                <a:prstClr val="black"/>
              </a:solidFill>
            </a:endParaRPr>
          </a:p>
          <a:p>
            <a:pPr marL="514350" indent="-457200"/>
            <a:r>
              <a:rPr lang="en-US" sz="2900" dirty="0" smtClean="0">
                <a:solidFill>
                  <a:prstClr val="black"/>
                </a:solidFill>
                <a:hlinkClick r:id="rId2"/>
              </a:rPr>
              <a:t>Access using Android Debug Bridge (</a:t>
            </a:r>
            <a:r>
              <a:rPr lang="en-US" sz="2900" dirty="0" err="1" smtClean="0">
                <a:solidFill>
                  <a:prstClr val="black"/>
                </a:solidFill>
                <a:hlinkClick r:id="rId2"/>
              </a:rPr>
              <a:t>adb</a:t>
            </a:r>
            <a:r>
              <a:rPr lang="en-US" sz="2900" dirty="0" smtClean="0">
                <a:solidFill>
                  <a:prstClr val="black"/>
                </a:solidFill>
                <a:hlinkClick r:id="rId2"/>
              </a:rPr>
              <a:t>)</a:t>
            </a:r>
            <a:endParaRPr lang="en-US" sz="2900" dirty="0" smtClean="0">
              <a:solidFill>
                <a:prstClr val="black"/>
              </a:solidFill>
            </a:endParaRPr>
          </a:p>
          <a:p>
            <a:pPr marL="914400" lvl="1" indent="-457200"/>
            <a:r>
              <a:rPr lang="en-US" sz="2500" dirty="0" smtClean="0">
                <a:solidFill>
                  <a:prstClr val="black"/>
                </a:solidFill>
              </a:rPr>
              <a:t>&lt;</a:t>
            </a:r>
            <a:r>
              <a:rPr lang="en-US" sz="2500" dirty="0" err="1" smtClean="0">
                <a:solidFill>
                  <a:prstClr val="black"/>
                </a:solidFill>
              </a:rPr>
              <a:t>sdk</a:t>
            </a:r>
            <a:r>
              <a:rPr lang="en-US" sz="2500" dirty="0" smtClean="0">
                <a:solidFill>
                  <a:prstClr val="black"/>
                </a:solidFill>
              </a:rPr>
              <a:t>&gt;platform-tools</a:t>
            </a:r>
          </a:p>
          <a:p>
            <a:pPr marL="914400" lvl="1" indent="-457200"/>
            <a:r>
              <a:rPr lang="en-US" sz="2500" dirty="0" smtClean="0">
                <a:solidFill>
                  <a:prstClr val="black"/>
                </a:solidFill>
              </a:rPr>
              <a:t>Command: </a:t>
            </a:r>
            <a:r>
              <a:rPr lang="en-US" sz="2500" dirty="0" err="1" smtClean="0">
                <a:solidFill>
                  <a:prstClr val="black"/>
                </a:solidFill>
              </a:rPr>
              <a:t>adb</a:t>
            </a:r>
            <a:r>
              <a:rPr lang="en-US" sz="2500" dirty="0" smtClean="0">
                <a:solidFill>
                  <a:prstClr val="black"/>
                </a:solidFill>
              </a:rPr>
              <a:t> shell</a:t>
            </a:r>
            <a:endParaRPr lang="en-US" sz="1400" b="1" i="1" dirty="0">
              <a:solidFill>
                <a:srgbClr val="000000"/>
              </a:solidFill>
              <a:latin typeface="Monac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76600"/>
            <a:ext cx="6934200" cy="1295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7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The Rise of </a:t>
            </a:r>
            <a:r>
              <a:rPr lang="en-US" dirty="0" err="1" smtClean="0">
                <a:solidFill>
                  <a:srgbClr val="D9D9D9"/>
                </a:solidFill>
              </a:rPr>
              <a:t>Ebugs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Debugging no-sleep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Bugs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Methods of Measuring Power Usage</a:t>
            </a:r>
          </a:p>
          <a:p>
            <a:r>
              <a:rPr lang="en-US" dirty="0" smtClean="0"/>
              <a:t>Power Models</a:t>
            </a:r>
          </a:p>
          <a:p>
            <a:pPr lvl="1"/>
            <a:r>
              <a:rPr lang="en-US" dirty="0" smtClean="0"/>
              <a:t>Usage based</a:t>
            </a:r>
          </a:p>
          <a:p>
            <a:pPr lvl="1"/>
            <a:r>
              <a:rPr lang="en-US" dirty="0" smtClean="0"/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2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Smartphone is Energy Constrained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Energy: One of the most critical issues in smartphones</a:t>
            </a:r>
          </a:p>
          <a:p>
            <a:pPr lvl="1"/>
            <a:r>
              <a:rPr lang="en-US" dirty="0" smtClean="0"/>
              <a:t>Limited battery lifetime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Battery energy density only</a:t>
            </a:r>
            <a:br>
              <a:rPr lang="en-US" dirty="0" smtClean="0"/>
            </a:br>
            <a:r>
              <a:rPr lang="en-US" dirty="0" smtClean="0"/>
              <a:t>doubled in last 15 yrs</a:t>
            </a:r>
          </a:p>
          <a:p>
            <a:endParaRPr lang="en-US" dirty="0" smtClean="0"/>
          </a:p>
          <a:p>
            <a:r>
              <a:rPr lang="en-US" dirty="0" smtClean="0"/>
              <a:t>Smartphone capability has increased drastically</a:t>
            </a:r>
          </a:p>
          <a:p>
            <a:pPr lvl="1"/>
            <a:r>
              <a:rPr lang="en-US" dirty="0" smtClean="0"/>
              <a:t>Multiple Components: GPS, 3G, retina display, ….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-2245" t="2254" r="-4374" b="-1705"/>
          <a:stretch>
            <a:fillRect/>
          </a:stretch>
        </p:blipFill>
        <p:spPr bwMode="auto">
          <a:xfrm>
            <a:off x="5638800" y="2109158"/>
            <a:ext cx="3657600" cy="26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Towards Understanding Energy Drain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678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Key Question: Where is energy being spent?</a:t>
            </a:r>
          </a:p>
          <a:p>
            <a:pPr lvl="1"/>
            <a:r>
              <a:rPr lang="en-US" dirty="0" smtClean="0"/>
              <a:t>Which component/process/thread/function(?)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Generic Power Modeling</a:t>
            </a:r>
            <a:endParaRPr lang="en-US" dirty="0"/>
          </a:p>
        </p:txBody>
      </p:sp>
      <p:grpSp>
        <p:nvGrpSpPr>
          <p:cNvPr id="10" name="Group 40"/>
          <p:cNvGrpSpPr/>
          <p:nvPr/>
        </p:nvGrpSpPr>
        <p:grpSpPr>
          <a:xfrm>
            <a:off x="5058229" y="2362200"/>
            <a:ext cx="1799771" cy="2362200"/>
            <a:chOff x="1524000" y="2438400"/>
            <a:chExt cx="1799771" cy="2362200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571171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Prediction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0" y="1447800"/>
            <a:ext cx="4724400" cy="3146524"/>
            <a:chOff x="0" y="1447800"/>
            <a:chExt cx="4724400" cy="3146524"/>
          </a:xfrm>
        </p:grpSpPr>
        <p:grpSp>
          <p:nvGrpSpPr>
            <p:cNvPr id="7" name="Group 47"/>
            <p:cNvGrpSpPr/>
            <p:nvPr/>
          </p:nvGrpSpPr>
          <p:grpSpPr>
            <a:xfrm>
              <a:off x="0" y="1447800"/>
              <a:ext cx="4724400" cy="3146524"/>
              <a:chOff x="0" y="1295400"/>
              <a:chExt cx="4724400" cy="314652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0" y="2133600"/>
                <a:ext cx="185685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Actual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Power meter</a:t>
                </a:r>
                <a:endParaRPr lang="en-US" sz="2400" dirty="0"/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6200000">
                <a:off x="533400" y="2971800"/>
                <a:ext cx="533400" cy="12954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43"/>
              <p:cNvGrpSpPr/>
              <p:nvPr/>
            </p:nvGrpSpPr>
            <p:grpSpPr>
              <a:xfrm>
                <a:off x="2269708" y="1295400"/>
                <a:ext cx="1616492" cy="838200"/>
                <a:chOff x="2803895" y="1295400"/>
                <a:chExt cx="1616492" cy="838200"/>
              </a:xfrm>
            </p:grpSpPr>
            <p:sp>
              <p:nvSpPr>
                <p:cNvPr id="29" name="Down Arrow 28"/>
                <p:cNvSpPr/>
                <p:nvPr/>
              </p:nvSpPr>
              <p:spPr>
                <a:xfrm>
                  <a:off x="2803895" y="12954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261095" y="1295400"/>
                  <a:ext cx="11592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  <a:endParaRPr lang="en-US" sz="2400" dirty="0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728615" y="3200400"/>
                <a:ext cx="995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</p:grpSp>
        <p:sp>
          <p:nvSpPr>
            <p:cNvPr id="25" name="Bent Arrow 24"/>
            <p:cNvSpPr/>
            <p:nvPr/>
          </p:nvSpPr>
          <p:spPr>
            <a:xfrm rot="5400000">
              <a:off x="3657600" y="2590800"/>
              <a:ext cx="762000" cy="762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14800" y="1447800"/>
            <a:ext cx="4676255" cy="3124200"/>
            <a:chOff x="4114800" y="1447800"/>
            <a:chExt cx="4676255" cy="3124200"/>
          </a:xfrm>
        </p:grpSpPr>
        <p:grpSp>
          <p:nvGrpSpPr>
            <p:cNvPr id="5" name="Group 48"/>
            <p:cNvGrpSpPr/>
            <p:nvPr/>
          </p:nvGrpSpPr>
          <p:grpSpPr>
            <a:xfrm>
              <a:off x="5486400" y="1447800"/>
              <a:ext cx="3304655" cy="3081992"/>
              <a:chOff x="6242598" y="1447800"/>
              <a:chExt cx="3304655" cy="308199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90398" y="2590800"/>
                <a:ext cx="18568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Predicted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  <a:endParaRPr lang="en-US" sz="2400" dirty="0"/>
              </a:p>
            </p:txBody>
          </p:sp>
          <p:sp>
            <p:nvSpPr>
              <p:cNvPr id="34" name="Down Arrow 33"/>
              <p:cNvSpPr/>
              <p:nvPr/>
            </p:nvSpPr>
            <p:spPr>
              <a:xfrm rot="16200000">
                <a:off x="8185698" y="3086100"/>
                <a:ext cx="533400" cy="1219200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44"/>
              <p:cNvGrpSpPr/>
              <p:nvPr/>
            </p:nvGrpSpPr>
            <p:grpSpPr>
              <a:xfrm>
                <a:off x="6242598" y="1447800"/>
                <a:ext cx="1616492" cy="838200"/>
                <a:chOff x="5785398" y="1447800"/>
                <a:chExt cx="1616492" cy="838200"/>
              </a:xfrm>
            </p:grpSpPr>
            <p:sp>
              <p:nvSpPr>
                <p:cNvPr id="33" name="Down Arrow 32"/>
                <p:cNvSpPr/>
                <p:nvPr/>
              </p:nvSpPr>
              <p:spPr>
                <a:xfrm>
                  <a:off x="5785398" y="14478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242598" y="1447800"/>
                  <a:ext cx="11592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  <a:endParaRPr lang="en-US" sz="2400" dirty="0"/>
                </a:p>
              </p:txBody>
            </p:sp>
          </p:grpSp>
        </p:grpSp>
        <p:sp>
          <p:nvSpPr>
            <p:cNvPr id="26" name="Bent Arrow 25"/>
            <p:cNvSpPr/>
            <p:nvPr/>
          </p:nvSpPr>
          <p:spPr>
            <a:xfrm rot="10800000" flipH="1">
              <a:off x="4114800" y="3886200"/>
              <a:ext cx="838200" cy="685800"/>
            </a:xfrm>
            <a:prstGeom prst="bentArrow">
              <a:avLst>
                <a:gd name="adj1" fmla="val 2799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1828800" y="2362200"/>
            <a:ext cx="1799771" cy="2362200"/>
            <a:chOff x="1524000" y="2438400"/>
            <a:chExt cx="1799771" cy="236220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600200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Training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3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Smartphone Power Modeling: Utilization Based (1/3)</a:t>
            </a:r>
            <a:endParaRPr lang="en-US" dirty="0"/>
          </a:p>
        </p:txBody>
      </p:sp>
      <p:grpSp>
        <p:nvGrpSpPr>
          <p:cNvPr id="3" name="Group 40"/>
          <p:cNvGrpSpPr/>
          <p:nvPr/>
        </p:nvGrpSpPr>
        <p:grpSpPr>
          <a:xfrm>
            <a:off x="5058229" y="2362200"/>
            <a:ext cx="1799771" cy="2362200"/>
            <a:chOff x="1524000" y="2438400"/>
            <a:chExt cx="1799771" cy="2362200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571171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Prediction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0" y="1447800"/>
            <a:ext cx="4724400" cy="3146524"/>
            <a:chOff x="0" y="1447800"/>
            <a:chExt cx="4724400" cy="3146524"/>
          </a:xfrm>
        </p:grpSpPr>
        <p:grpSp>
          <p:nvGrpSpPr>
            <p:cNvPr id="6" name="Group 47"/>
            <p:cNvGrpSpPr/>
            <p:nvPr/>
          </p:nvGrpSpPr>
          <p:grpSpPr>
            <a:xfrm>
              <a:off x="0" y="1447800"/>
              <a:ext cx="4724400" cy="3146524"/>
              <a:chOff x="0" y="1295400"/>
              <a:chExt cx="4724400" cy="314652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0" y="2133600"/>
                <a:ext cx="185685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Actual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Power meter</a:t>
                </a:r>
                <a:endParaRPr lang="en-US" sz="2400" dirty="0"/>
              </a:p>
            </p:txBody>
          </p:sp>
          <p:sp>
            <p:nvSpPr>
              <p:cNvPr id="30" name="Down Arrow 29"/>
              <p:cNvSpPr/>
              <p:nvPr/>
            </p:nvSpPr>
            <p:spPr>
              <a:xfrm rot="16200000">
                <a:off x="533400" y="2971800"/>
                <a:ext cx="533400" cy="12954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43"/>
              <p:cNvGrpSpPr/>
              <p:nvPr/>
            </p:nvGrpSpPr>
            <p:grpSpPr>
              <a:xfrm>
                <a:off x="2269708" y="1295400"/>
                <a:ext cx="1911444" cy="838200"/>
                <a:chOff x="2803895" y="1295400"/>
                <a:chExt cx="1911444" cy="838200"/>
              </a:xfrm>
            </p:grpSpPr>
            <p:sp>
              <p:nvSpPr>
                <p:cNvPr id="29" name="Down Arrow 28"/>
                <p:cNvSpPr/>
                <p:nvPr/>
              </p:nvSpPr>
              <p:spPr>
                <a:xfrm>
                  <a:off x="2803895" y="12954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261095" y="1295400"/>
                  <a:ext cx="145424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</a:p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Utilization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3728615" y="3200400"/>
                <a:ext cx="9957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Model</a:t>
                </a:r>
                <a:endParaRPr lang="en-US" sz="2400" dirty="0"/>
              </a:p>
            </p:txBody>
          </p:sp>
        </p:grpSp>
        <p:sp>
          <p:nvSpPr>
            <p:cNvPr id="25" name="Bent Arrow 24"/>
            <p:cNvSpPr/>
            <p:nvPr/>
          </p:nvSpPr>
          <p:spPr>
            <a:xfrm rot="5400000">
              <a:off x="3657600" y="2590800"/>
              <a:ext cx="762000" cy="762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114800" y="1447800"/>
            <a:ext cx="4676255" cy="3124200"/>
            <a:chOff x="4114800" y="1447800"/>
            <a:chExt cx="4676255" cy="3124200"/>
          </a:xfrm>
        </p:grpSpPr>
        <p:grpSp>
          <p:nvGrpSpPr>
            <p:cNvPr id="9" name="Group 48"/>
            <p:cNvGrpSpPr/>
            <p:nvPr/>
          </p:nvGrpSpPr>
          <p:grpSpPr>
            <a:xfrm>
              <a:off x="5486400" y="1447800"/>
              <a:ext cx="3304655" cy="3081992"/>
              <a:chOff x="6242598" y="1447800"/>
              <a:chExt cx="3304655" cy="308199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90398" y="2590800"/>
                <a:ext cx="185685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Predicted</a:t>
                </a:r>
                <a:br>
                  <a:rPr lang="en-US" sz="2400" dirty="0" smtClean="0"/>
                </a:br>
                <a:r>
                  <a:rPr lang="en-US" sz="2400" dirty="0" smtClean="0"/>
                  <a:t>Power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Consumption</a:t>
                </a:r>
                <a:endParaRPr lang="en-US" sz="2400" dirty="0"/>
              </a:p>
            </p:txBody>
          </p:sp>
          <p:sp>
            <p:nvSpPr>
              <p:cNvPr id="34" name="Down Arrow 33"/>
              <p:cNvSpPr/>
              <p:nvPr/>
            </p:nvSpPr>
            <p:spPr>
              <a:xfrm rot="16200000">
                <a:off x="8185698" y="3086100"/>
                <a:ext cx="533400" cy="1219200"/>
              </a:xfrm>
              <a:prstGeom prst="down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44"/>
              <p:cNvGrpSpPr/>
              <p:nvPr/>
            </p:nvGrpSpPr>
            <p:grpSpPr>
              <a:xfrm>
                <a:off x="6242598" y="1447800"/>
                <a:ext cx="1911444" cy="838200"/>
                <a:chOff x="5785398" y="1447800"/>
                <a:chExt cx="1911444" cy="838200"/>
              </a:xfrm>
            </p:grpSpPr>
            <p:sp>
              <p:nvSpPr>
                <p:cNvPr id="33" name="Down Arrow 32"/>
                <p:cNvSpPr/>
                <p:nvPr/>
              </p:nvSpPr>
              <p:spPr>
                <a:xfrm>
                  <a:off x="5785398" y="1447800"/>
                  <a:ext cx="533400" cy="838200"/>
                </a:xfrm>
                <a:prstGeom prst="downArrow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242598" y="1447800"/>
                  <a:ext cx="145424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Triggers</a:t>
                  </a:r>
                </a:p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Utilization</a:t>
                  </a:r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26" name="Bent Arrow 25"/>
            <p:cNvSpPr/>
            <p:nvPr/>
          </p:nvSpPr>
          <p:spPr>
            <a:xfrm rot="10800000" flipH="1">
              <a:off x="4114800" y="3886200"/>
              <a:ext cx="838200" cy="685800"/>
            </a:xfrm>
            <a:prstGeom prst="bentArrow">
              <a:avLst>
                <a:gd name="adj1" fmla="val 27997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1828800" y="2362200"/>
            <a:ext cx="1799771" cy="2362200"/>
            <a:chOff x="1524000" y="2438400"/>
            <a:chExt cx="1799771" cy="2362200"/>
          </a:xfrm>
        </p:grpSpPr>
        <p:pic>
          <p:nvPicPr>
            <p:cNvPr id="4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4211" r="7895" b="7368"/>
            <a:stretch>
              <a:fillRect/>
            </a:stretch>
          </p:blipFill>
          <p:spPr bwMode="auto">
            <a:xfrm>
              <a:off x="1524000" y="2438400"/>
              <a:ext cx="17997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600200" y="2971800"/>
              <a:ext cx="16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Training</a:t>
              </a:r>
            </a:p>
            <a:p>
              <a:pPr algn="ctr"/>
              <a:r>
                <a:rPr lang="en-US" sz="2400" dirty="0" smtClean="0"/>
                <a:t>Phase</a:t>
              </a:r>
              <a:endParaRPr lang="en-US" sz="2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66800" y="5715000"/>
            <a:ext cx="686021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Model =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Net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CPU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E</a:t>
            </a:r>
            <a:r>
              <a:rPr lang="en-US" sz="2400" baseline="-25000" dirty="0" smtClean="0">
                <a:solidFill>
                  <a:srgbClr val="FF0000"/>
                </a:solidFill>
              </a:rPr>
              <a:t>CPU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Disk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Disk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5029200"/>
            <a:ext cx="853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Linear Regression (LR) and Superimposition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Smartphone Power Modeling: Utilization Based </a:t>
            </a:r>
            <a:r>
              <a:rPr lang="en-US" dirty="0" smtClean="0"/>
              <a:t>(2/3)</a:t>
            </a:r>
            <a:endParaRPr lang="en-US" dirty="0"/>
          </a:p>
        </p:txBody>
      </p:sp>
      <p:pic>
        <p:nvPicPr>
          <p:cNvPr id="7" name="Content Placeholder 6" descr="Screen shot 2012-02-20 at 2.17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7" b="-4967"/>
          <a:stretch>
            <a:fillRect/>
          </a:stretch>
        </p:blipFill>
        <p:spPr>
          <a:xfrm>
            <a:off x="457200" y="2133600"/>
            <a:ext cx="7884622" cy="2895599"/>
          </a:xfrm>
        </p:spPr>
      </p:pic>
      <p:sp>
        <p:nvSpPr>
          <p:cNvPr id="8" name="TextBox 7"/>
          <p:cNvSpPr txBox="1"/>
          <p:nvPr/>
        </p:nvSpPr>
        <p:spPr>
          <a:xfrm>
            <a:off x="228600" y="5181600"/>
            <a:ext cx="8537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Sesame paper has two optimizations: model molding, principle component analysis (PCA)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6405" y="1600200"/>
            <a:ext cx="853759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err="1" smtClean="0"/>
              <a:t>PowerTutor</a:t>
            </a:r>
            <a:r>
              <a:rPr lang="en-US" sz="3200" dirty="0" smtClean="0"/>
              <a:t> model</a:t>
            </a:r>
            <a:endParaRPr lang="en-US" sz="32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0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Smartphone Power Modeling: Utilization Based (3/</a:t>
            </a:r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1828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Fundamental (yet intuitive) assumption</a:t>
            </a:r>
            <a:br>
              <a:rPr lang="en-US" dirty="0" smtClean="0"/>
            </a:br>
            <a:r>
              <a:rPr lang="en-US" i="1" dirty="0" smtClean="0">
                <a:solidFill>
                  <a:srgbClr val="0070C0"/>
                </a:solidFill>
              </a:rPr>
              <a:t>(Only active) Utilization =&gt; power consumption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895600"/>
            <a:ext cx="9144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dirty="0" smtClean="0"/>
              <a:t>Second assumption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70C0"/>
                </a:solidFill>
              </a:rPr>
              <a:t>Energy scales linearly with amount of work</a:t>
            </a:r>
            <a:endParaRPr lang="en-US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11" y="4038600"/>
            <a:ext cx="9143999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800" dirty="0" smtClean="0"/>
              <a:t>Third assumption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70C0"/>
                </a:solidFill>
              </a:rPr>
              <a:t> Components power consumption add linearly</a:t>
            </a: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2050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67062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2" y="4310062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0" y="5410200"/>
            <a:ext cx="9155781" cy="1028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Desired Feature</a:t>
            </a:r>
          </a:p>
          <a:p>
            <a:pPr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Which process/thread/function? Hard to correlate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1447800"/>
            <a:ext cx="686021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Model =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Net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Net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CPU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E</a:t>
            </a:r>
            <a:r>
              <a:rPr lang="en-US" sz="2400" baseline="-25000" dirty="0" smtClean="0">
                <a:solidFill>
                  <a:srgbClr val="FF0000"/>
                </a:solidFill>
              </a:rPr>
              <a:t>CPU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</a:rPr>
              <a:t>Util</a:t>
            </a:r>
            <a:r>
              <a:rPr lang="en-US" sz="2400" baseline="-25000" dirty="0" err="1" smtClean="0">
                <a:solidFill>
                  <a:srgbClr val="0070C0"/>
                </a:solidFill>
              </a:rPr>
              <a:t>Disk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*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Disk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Energy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Single Symptom: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Severe</a:t>
            </a:r>
            <a:r>
              <a:rPr lang="en-US" sz="4400" dirty="0" smtClean="0"/>
              <a:t>, </a:t>
            </a:r>
            <a:r>
              <a:rPr lang="en-US" sz="4400" b="1" dirty="0" smtClean="0">
                <a:solidFill>
                  <a:srgbClr val="00B050"/>
                </a:solidFill>
              </a:rPr>
              <a:t>Unexpected</a:t>
            </a:r>
            <a:r>
              <a:rPr lang="en-US" sz="4400" dirty="0" smtClean="0"/>
              <a:t> Battery Drain</a:t>
            </a:r>
            <a:endParaRPr lang="en-US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238750"/>
            <a:ext cx="2438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86200"/>
            <a:ext cx="4300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Apps Need Not Crash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No Blue Screen Of Death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4709" y="3886200"/>
            <a:ext cx="3729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Common Perception: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Kill some apps to fix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(Only active) Utilization </a:t>
            </a:r>
            <a:r>
              <a:rPr lang="en-US" dirty="0" smtClean="0"/>
              <a:t>=&gt; Power Consumption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334000" cy="224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5263841" cy="218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1" y="1981200"/>
            <a:ext cx="2057399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File open/delete/</a:t>
            </a:r>
            <a:br>
              <a:rPr lang="en-US" dirty="0" smtClean="0"/>
            </a:br>
            <a:r>
              <a:rPr lang="en-US" dirty="0" smtClean="0"/>
              <a:t>close/create </a:t>
            </a:r>
            <a:br>
              <a:rPr lang="en-US" dirty="0" smtClean="0"/>
            </a:br>
            <a:r>
              <a:rPr lang="en-US" dirty="0" smtClean="0"/>
              <a:t>change power state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4648200"/>
            <a:ext cx="2133600" cy="92333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Several components </a:t>
            </a:r>
            <a:br>
              <a:rPr lang="en-US" dirty="0" smtClean="0"/>
            </a:br>
            <a:r>
              <a:rPr lang="en-US" dirty="0" smtClean="0"/>
              <a:t>have tail states </a:t>
            </a:r>
            <a:br>
              <a:rPr lang="en-US" dirty="0" smtClean="0"/>
            </a:br>
            <a:r>
              <a:rPr lang="en-US" dirty="0" smtClean="0"/>
              <a:t>(3G, disk, 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gps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2" descr="C:\Users\t-abhip\AppData\Local\Microsoft\Windows\Temporary Internet Files\Content.IE5\1PJB83TA\MC900351855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9"/>
          <a:stretch/>
        </p:blipFill>
        <p:spPr bwMode="auto">
          <a:xfrm rot="5400000">
            <a:off x="-160951" y="4961551"/>
            <a:ext cx="1463675" cy="6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5005" r="11206" b="12233"/>
          <a:stretch/>
        </p:blipFill>
        <p:spPr bwMode="auto">
          <a:xfrm>
            <a:off x="152400" y="1981200"/>
            <a:ext cx="1187778" cy="11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26" y="1524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Energy scales linearly with amount of </a:t>
            </a:r>
            <a:r>
              <a:rPr lang="en-US" dirty="0" smtClean="0"/>
              <a:t>work</a:t>
            </a:r>
            <a:endParaRPr lang="en-US" dirty="0"/>
          </a:p>
        </p:txBody>
      </p:sp>
      <p:pic>
        <p:nvPicPr>
          <p:cNvPr id="5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26" y="1524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924000" cy="16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924000" cy="169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1905000"/>
            <a:ext cx="182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(1)  Send packets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@ &lt; 50pkts/s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0" y="2133600"/>
            <a:ext cx="3134586" cy="609601"/>
            <a:chOff x="3048000" y="2133600"/>
            <a:chExt cx="3134586" cy="609601"/>
          </a:xfrm>
        </p:grpSpPr>
        <p:sp>
          <p:nvSpPr>
            <p:cNvPr id="6" name="Rectangle 5"/>
            <p:cNvSpPr/>
            <p:nvPr/>
          </p:nvSpPr>
          <p:spPr>
            <a:xfrm>
              <a:off x="3048000" y="2133600"/>
              <a:ext cx="1524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4648200" y="2133600"/>
              <a:ext cx="0" cy="60960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92462" y="2250775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+100-125mA</a:t>
              </a:r>
              <a:endParaRPr lang="en-US" dirty="0"/>
            </a:p>
          </p:txBody>
        </p:sp>
      </p:grp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r="19525"/>
          <a:stretch/>
        </p:blipFill>
        <p:spPr bwMode="auto">
          <a:xfrm>
            <a:off x="0" y="1600200"/>
            <a:ext cx="218734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34200" y="4434824"/>
            <a:ext cx="1827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(2)  Send packets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@ &gt; 50pkts/s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Picture 2" descr="C:\Users\t-abhip\AppData\Local\Microsoft\Windows\Temporary Internet Files\Content.IE5\1PJB83TA\MC900351855[1].wm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9"/>
          <a:stretch/>
        </p:blipFill>
        <p:spPr bwMode="auto">
          <a:xfrm rot="5400000">
            <a:off x="7687179" y="3162913"/>
            <a:ext cx="1463675" cy="6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124200" y="4038600"/>
            <a:ext cx="2514600" cy="1295400"/>
            <a:chOff x="3124200" y="4038600"/>
            <a:chExt cx="2514600" cy="1295400"/>
          </a:xfrm>
        </p:grpSpPr>
        <p:grpSp>
          <p:nvGrpSpPr>
            <p:cNvPr id="17" name="Group 16"/>
            <p:cNvGrpSpPr/>
            <p:nvPr/>
          </p:nvGrpSpPr>
          <p:grpSpPr>
            <a:xfrm>
              <a:off x="3665738" y="4114800"/>
              <a:ext cx="1112797" cy="1102027"/>
              <a:chOff x="3665738" y="4114800"/>
              <a:chExt cx="1112797" cy="1102027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3665738" y="4114800"/>
                <a:ext cx="0" cy="11020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3810000" y="4724400"/>
                <a:ext cx="968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+325mA</a:t>
                </a:r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124200" y="4038600"/>
              <a:ext cx="25146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5562600"/>
            <a:ext cx="180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</a:t>
            </a:r>
            <a:r>
              <a:rPr lang="en-US" dirty="0" err="1" smtClean="0"/>
              <a:t>Tytn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72" y="4262586"/>
            <a:ext cx="3961048" cy="172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65" y="1418444"/>
            <a:ext cx="3913035" cy="169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Components power consumption add linearly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4" y="1447800"/>
            <a:ext cx="3884136" cy="16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t-abhip\AppData\Local\Microsoft\Windows\Temporary Internet Files\Content.IE5\1PJB83TA\MC900351855[1]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9"/>
          <a:stretch/>
        </p:blipFill>
        <p:spPr bwMode="auto">
          <a:xfrm rot="5400000">
            <a:off x="-336367" y="3536767"/>
            <a:ext cx="1263846" cy="5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10" y="3579918"/>
            <a:ext cx="1176547" cy="86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23" name="Group 4122"/>
          <p:cNvGrpSpPr/>
          <p:nvPr/>
        </p:nvGrpSpPr>
        <p:grpSpPr>
          <a:xfrm>
            <a:off x="911365" y="2057400"/>
            <a:ext cx="1091697" cy="599050"/>
            <a:chOff x="838200" y="1997748"/>
            <a:chExt cx="1091697" cy="599050"/>
          </a:xfrm>
        </p:grpSpPr>
        <p:cxnSp>
          <p:nvCxnSpPr>
            <p:cNvPr id="20" name="Straight Arrow Connector 19"/>
            <p:cNvCxnSpPr/>
            <p:nvPr/>
          </p:nvCxnSpPr>
          <p:spPr>
            <a:xfrm flipV="1">
              <a:off x="838200" y="1997748"/>
              <a:ext cx="0" cy="593012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61362" y="2227466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+180mA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122" name="Group 4121"/>
          <p:cNvGrpSpPr/>
          <p:nvPr/>
        </p:nvGrpSpPr>
        <p:grpSpPr>
          <a:xfrm>
            <a:off x="2364264" y="2287640"/>
            <a:ext cx="1120935" cy="392070"/>
            <a:chOff x="2286000" y="2287640"/>
            <a:chExt cx="1120935" cy="39207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286000" y="2287640"/>
              <a:ext cx="0" cy="37936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438400" y="2310378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+110mA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" name="Picture 2" descr="C:\Users\t-abhip\AppData\Local\Microsoft\Windows\Temporary Internet Files\Content.IE5\CMFP5VTE\MC900432537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26" y="152400"/>
            <a:ext cx="871538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9" name="Group 4118"/>
          <p:cNvGrpSpPr/>
          <p:nvPr/>
        </p:nvGrpSpPr>
        <p:grpSpPr>
          <a:xfrm>
            <a:off x="306863" y="1411069"/>
            <a:ext cx="649537" cy="1203706"/>
            <a:chOff x="228599" y="1411069"/>
            <a:chExt cx="649537" cy="1203706"/>
          </a:xfrm>
        </p:grpSpPr>
        <p:cxnSp>
          <p:nvCxnSpPr>
            <p:cNvPr id="7" name="Straight Arrow Connector 6"/>
            <p:cNvCxnSpPr>
              <a:stCxn id="43" idx="2"/>
            </p:cNvCxnSpPr>
            <p:nvPr/>
          </p:nvCxnSpPr>
          <p:spPr>
            <a:xfrm>
              <a:off x="553368" y="2057400"/>
              <a:ext cx="28115" cy="5573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599" y="1411069"/>
              <a:ext cx="649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</a:t>
              </a:r>
            </a:p>
            <a:p>
              <a:r>
                <a:rPr lang="en-US" dirty="0" smtClean="0"/>
                <a:t>start</a:t>
              </a:r>
              <a:endParaRPr lang="en-US" dirty="0"/>
            </a:p>
          </p:txBody>
        </p:sp>
      </p:grpSp>
      <p:grpSp>
        <p:nvGrpSpPr>
          <p:cNvPr id="4120" name="Group 4119"/>
          <p:cNvGrpSpPr/>
          <p:nvPr/>
        </p:nvGrpSpPr>
        <p:grpSpPr>
          <a:xfrm>
            <a:off x="1535258" y="1432100"/>
            <a:ext cx="1236236" cy="625300"/>
            <a:chOff x="1456994" y="1432100"/>
            <a:chExt cx="1236236" cy="625300"/>
          </a:xfrm>
        </p:grpSpPr>
        <p:cxnSp>
          <p:nvCxnSpPr>
            <p:cNvPr id="14" name="Straight Arrow Connector 13"/>
            <p:cNvCxnSpPr>
              <a:stCxn id="44" idx="2"/>
            </p:cNvCxnSpPr>
            <p:nvPr/>
          </p:nvCxnSpPr>
          <p:spPr>
            <a:xfrm flipH="1">
              <a:off x="1752600" y="1801432"/>
              <a:ext cx="322512" cy="255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456994" y="1432100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Send done</a:t>
              </a:r>
            </a:p>
          </p:txBody>
        </p:sp>
      </p:grpSp>
      <p:grpSp>
        <p:nvGrpSpPr>
          <p:cNvPr id="4121" name="Group 4120"/>
          <p:cNvGrpSpPr/>
          <p:nvPr/>
        </p:nvGrpSpPr>
        <p:grpSpPr>
          <a:xfrm>
            <a:off x="2569170" y="1621903"/>
            <a:ext cx="1328569" cy="670534"/>
            <a:chOff x="2490906" y="1621903"/>
            <a:chExt cx="1328569" cy="670534"/>
          </a:xfrm>
        </p:grpSpPr>
        <p:cxnSp>
          <p:nvCxnSpPr>
            <p:cNvPr id="17" name="Straight Arrow Connector 16"/>
            <p:cNvCxnSpPr>
              <a:stCxn id="45" idx="2"/>
            </p:cNvCxnSpPr>
            <p:nvPr/>
          </p:nvCxnSpPr>
          <p:spPr>
            <a:xfrm>
              <a:off x="3155191" y="1991235"/>
              <a:ext cx="502409" cy="3012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490906" y="1621903"/>
              <a:ext cx="1328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grpSp>
        <p:nvGrpSpPr>
          <p:cNvPr id="4124" name="Group 4123"/>
          <p:cNvGrpSpPr/>
          <p:nvPr/>
        </p:nvGrpSpPr>
        <p:grpSpPr>
          <a:xfrm>
            <a:off x="5128941" y="1475146"/>
            <a:ext cx="1091966" cy="1175266"/>
            <a:chOff x="4761751" y="1491734"/>
            <a:chExt cx="1091966" cy="1175266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953000" y="1926474"/>
              <a:ext cx="228600" cy="7405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761751" y="1491734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endParaRPr lang="en-US" dirty="0"/>
            </a:p>
          </p:txBody>
        </p:sp>
      </p:grpSp>
      <p:grpSp>
        <p:nvGrpSpPr>
          <p:cNvPr id="4126" name="Group 4125"/>
          <p:cNvGrpSpPr/>
          <p:nvPr/>
        </p:nvGrpSpPr>
        <p:grpSpPr>
          <a:xfrm>
            <a:off x="7059836" y="1475146"/>
            <a:ext cx="1569019" cy="1175266"/>
            <a:chOff x="6692646" y="1491734"/>
            <a:chExt cx="1569019" cy="1175266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7620000" y="1861066"/>
              <a:ext cx="223102" cy="8059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692646" y="1491734"/>
              <a:ext cx="1569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r>
                <a:rPr lang="en-US" dirty="0" smtClean="0"/>
                <a:t> Stop</a:t>
              </a:r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74084" y="4311768"/>
            <a:ext cx="1213794" cy="646331"/>
            <a:chOff x="1893218" y="4301660"/>
            <a:chExt cx="1213794" cy="646331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2753021" y="4670992"/>
              <a:ext cx="161713" cy="2168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893218" y="4301660"/>
              <a:ext cx="1213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Send(2mb)</a:t>
              </a:r>
              <a:endParaRPr lang="en-US" dirty="0"/>
            </a:p>
            <a:p>
              <a:r>
                <a:rPr lang="en-US" dirty="0" smtClean="0"/>
                <a:t>(i = 1)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90906" y="3238478"/>
            <a:ext cx="1547218" cy="1481984"/>
            <a:chOff x="2490906" y="3238478"/>
            <a:chExt cx="1547218" cy="1481984"/>
          </a:xfrm>
        </p:grpSpPr>
        <p:cxnSp>
          <p:nvCxnSpPr>
            <p:cNvPr id="46" name="Straight Arrow Connector 45"/>
            <p:cNvCxnSpPr>
              <a:stCxn id="67" idx="2"/>
            </p:cNvCxnSpPr>
            <p:nvPr/>
          </p:nvCxnSpPr>
          <p:spPr>
            <a:xfrm>
              <a:off x="3264515" y="3884809"/>
              <a:ext cx="0" cy="8356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490906" y="3238478"/>
              <a:ext cx="15472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r>
                <a:rPr lang="en-US" dirty="0" smtClean="0"/>
                <a:t>(2M)</a:t>
              </a:r>
              <a:endParaRPr lang="en-US" dirty="0"/>
            </a:p>
            <a:p>
              <a:r>
                <a:rPr lang="en-US" dirty="0" smtClean="0"/>
                <a:t>(i = 1)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064017" y="3294161"/>
            <a:ext cx="1213794" cy="1552721"/>
            <a:chOff x="4906866" y="3256752"/>
            <a:chExt cx="1213794" cy="1552721"/>
          </a:xfrm>
        </p:grpSpPr>
        <p:cxnSp>
          <p:nvCxnSpPr>
            <p:cNvPr id="40" name="Straight Arrow Connector 39"/>
            <p:cNvCxnSpPr>
              <a:stCxn id="72" idx="2"/>
            </p:cNvCxnSpPr>
            <p:nvPr/>
          </p:nvCxnSpPr>
          <p:spPr>
            <a:xfrm>
              <a:off x="5513763" y="3903083"/>
              <a:ext cx="552648" cy="9063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906866" y="3256752"/>
              <a:ext cx="1213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Send(2mb)</a:t>
              </a:r>
              <a:endParaRPr lang="en-US" dirty="0"/>
            </a:p>
            <a:p>
              <a:r>
                <a:rPr lang="en-US" dirty="0" smtClean="0"/>
                <a:t>(i = 5)</a:t>
              </a:r>
              <a:endParaRPr lang="en-US" dirty="0"/>
            </a:p>
          </p:txBody>
        </p:sp>
      </p:grpSp>
      <p:sp>
        <p:nvSpPr>
          <p:cNvPr id="4106" name="TextBox 4105"/>
          <p:cNvSpPr txBox="1"/>
          <p:nvPr/>
        </p:nvSpPr>
        <p:spPr>
          <a:xfrm>
            <a:off x="659747" y="3256753"/>
            <a:ext cx="1854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Send(10mb);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sleep();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Socket.close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();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7" name="TextBox 4106"/>
          <p:cNvSpPr txBox="1"/>
          <p:nvPr/>
        </p:nvSpPr>
        <p:spPr>
          <a:xfrm>
            <a:off x="7020561" y="315297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(2)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Spin_CPU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(10M);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08" name="TextBox 4107"/>
          <p:cNvSpPr txBox="1"/>
          <p:nvPr/>
        </p:nvSpPr>
        <p:spPr>
          <a:xfrm>
            <a:off x="381000" y="4419600"/>
            <a:ext cx="18213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(3)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for (i in 1 to 5){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Send(2mb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Spin_CPU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(2M);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}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Sleep();</a:t>
            </a:r>
          </a:p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Socket.close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();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125" name="Group 4124"/>
          <p:cNvGrpSpPr/>
          <p:nvPr/>
        </p:nvGrpSpPr>
        <p:grpSpPr>
          <a:xfrm>
            <a:off x="6158390" y="1945523"/>
            <a:ext cx="1088193" cy="669252"/>
            <a:chOff x="5791200" y="1962111"/>
            <a:chExt cx="1088193" cy="669252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5791200" y="1962111"/>
              <a:ext cx="0" cy="669252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910858" y="2132021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+200mA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552714" y="4897961"/>
            <a:ext cx="968535" cy="868508"/>
            <a:chOff x="2808269" y="4992340"/>
            <a:chExt cx="968535" cy="868508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3220934" y="4992340"/>
              <a:ext cx="0" cy="59443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808269" y="5491516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+180mA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00400" y="4846882"/>
            <a:ext cx="968535" cy="669252"/>
            <a:chOff x="3458121" y="4888883"/>
            <a:chExt cx="968535" cy="669252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3491176" y="4888883"/>
              <a:ext cx="0" cy="669252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458121" y="5147401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50000"/>
                    </a:schemeClr>
                  </a:solidFill>
                </a:rPr>
                <a:t>+</a:t>
              </a:r>
              <a:r>
                <a:rPr lang="en-US" u="sng" dirty="0" smtClean="0">
                  <a:solidFill>
                    <a:schemeClr val="bg2">
                      <a:lumMod val="50000"/>
                    </a:schemeClr>
                  </a:solidFill>
                </a:rPr>
                <a:t>200mA</a:t>
              </a:r>
              <a:endParaRPr lang="en-US" u="sng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48790" y="3345240"/>
            <a:ext cx="1499128" cy="1444290"/>
            <a:chOff x="4906866" y="3256752"/>
            <a:chExt cx="1499128" cy="1444290"/>
          </a:xfrm>
        </p:grpSpPr>
        <p:cxnSp>
          <p:nvCxnSpPr>
            <p:cNvPr id="129" name="Straight Arrow Connector 128"/>
            <p:cNvCxnSpPr>
              <a:stCxn id="130" idx="2"/>
            </p:cNvCxnSpPr>
            <p:nvPr/>
          </p:nvCxnSpPr>
          <p:spPr>
            <a:xfrm flipH="1">
              <a:off x="4906867" y="3903083"/>
              <a:ext cx="749563" cy="7979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4906866" y="3256752"/>
              <a:ext cx="14991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Spin_cpu</a:t>
              </a:r>
              <a:r>
                <a:rPr lang="en-US" dirty="0" smtClean="0"/>
                <a:t>(2M)</a:t>
              </a:r>
              <a:endParaRPr lang="en-US" dirty="0"/>
            </a:p>
            <a:p>
              <a:r>
                <a:rPr lang="en-US" dirty="0" smtClean="0"/>
                <a:t>(i = 5)</a:t>
              </a:r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23562" y="5139507"/>
            <a:ext cx="1410801" cy="1166724"/>
            <a:chOff x="4810238" y="2500741"/>
            <a:chExt cx="1410801" cy="1166724"/>
          </a:xfrm>
        </p:grpSpPr>
        <p:cxnSp>
          <p:nvCxnSpPr>
            <p:cNvPr id="133" name="Straight Arrow Connector 132"/>
            <p:cNvCxnSpPr>
              <a:stCxn id="134" idx="0"/>
            </p:cNvCxnSpPr>
            <p:nvPr/>
          </p:nvCxnSpPr>
          <p:spPr>
            <a:xfrm flipH="1" flipV="1">
              <a:off x="5515638" y="2500741"/>
              <a:ext cx="1" cy="7973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4810238" y="3298133"/>
              <a:ext cx="1410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 tail</a:t>
              </a:r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158390" y="5123814"/>
            <a:ext cx="2184715" cy="915979"/>
            <a:chOff x="4036324" y="2751486"/>
            <a:chExt cx="2184715" cy="915979"/>
          </a:xfrm>
        </p:grpSpPr>
        <p:cxnSp>
          <p:nvCxnSpPr>
            <p:cNvPr id="145" name="Straight Arrow Connector 144"/>
            <p:cNvCxnSpPr>
              <a:stCxn id="146" idx="0"/>
            </p:cNvCxnSpPr>
            <p:nvPr/>
          </p:nvCxnSpPr>
          <p:spPr>
            <a:xfrm flipH="1" flipV="1">
              <a:off x="4036324" y="2751486"/>
              <a:ext cx="1479315" cy="5466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4810238" y="3298133"/>
              <a:ext cx="14108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4739294" y="5128138"/>
            <a:ext cx="1072075" cy="438199"/>
            <a:chOff x="1213925" y="2287640"/>
            <a:chExt cx="1072075" cy="438199"/>
          </a:xfrm>
        </p:grpSpPr>
        <p:cxnSp>
          <p:nvCxnSpPr>
            <p:cNvPr id="151" name="Straight Arrow Connector 150"/>
            <p:cNvCxnSpPr/>
            <p:nvPr/>
          </p:nvCxnSpPr>
          <p:spPr>
            <a:xfrm flipV="1">
              <a:off x="2286000" y="2287640"/>
              <a:ext cx="0" cy="37936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1213925" y="2356507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r>
                <a:rPr lang="en-US" u="sng" dirty="0" smtClean="0">
                  <a:solidFill>
                    <a:srgbClr val="FF0000"/>
                  </a:solidFill>
                </a:rPr>
                <a:t>110mA</a:t>
              </a:r>
              <a:endParaRPr lang="en-US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0" y="838200"/>
            <a:ext cx="221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Touch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3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43017"/>
            <a:ext cx="784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have we learnt so far?</a:t>
            </a:r>
          </a:p>
          <a:p>
            <a:r>
              <a:rPr lang="en-US" sz="2400" dirty="0" smtClean="0"/>
              <a:t>Simple (state-of-art) energy modeling assumptions are wrong</a:t>
            </a:r>
          </a:p>
          <a:p>
            <a:r>
              <a:rPr lang="en-US" sz="2400" dirty="0" smtClean="0"/>
              <a:t>There exits a notion of power states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514600"/>
            <a:ext cx="64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have we hinted so far?</a:t>
            </a:r>
          </a:p>
          <a:p>
            <a:r>
              <a:rPr lang="en-US" sz="2400" dirty="0" smtClean="0"/>
              <a:t>Device drivers have intelligent power control rules</a:t>
            </a:r>
          </a:p>
          <a:p>
            <a:r>
              <a:rPr lang="en-US" sz="2400" dirty="0" smtClean="0"/>
              <a:t>System calls play a role in power consumption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95800"/>
            <a:ext cx="8991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Challenges in fine-grained power modeling?</a:t>
            </a:r>
          </a:p>
          <a:p>
            <a:r>
              <a:rPr lang="en-US" sz="2400" dirty="0" smtClean="0"/>
              <a:t>Device drivers are closed source (no code/no information)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 Calls As Power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Advantages:</a:t>
            </a:r>
          </a:p>
          <a:p>
            <a:pPr lvl="1"/>
            <a:r>
              <a:rPr lang="en-US" dirty="0" smtClean="0"/>
              <a:t>Encapsulates utilization based triggers</a:t>
            </a:r>
          </a:p>
          <a:p>
            <a:pPr lvl="2"/>
            <a:r>
              <a:rPr lang="en-US" dirty="0" smtClean="0"/>
              <a:t>Parameters of system calls</a:t>
            </a:r>
          </a:p>
          <a:p>
            <a:pPr lvl="1"/>
            <a:r>
              <a:rPr lang="en-US" dirty="0" smtClean="0"/>
              <a:t>Captures power behavior of ones that do not</a:t>
            </a:r>
            <a:br>
              <a:rPr lang="en-US" dirty="0" smtClean="0"/>
            </a:br>
            <a:r>
              <a:rPr lang="en-US" dirty="0" smtClean="0"/>
              <a:t>necessarily imply utilization</a:t>
            </a:r>
          </a:p>
          <a:p>
            <a:pPr lvl="1"/>
            <a:r>
              <a:rPr lang="en-US" dirty="0" smtClean="0"/>
              <a:t>Can be traced back to process, thread, function</a:t>
            </a:r>
          </a:p>
          <a:p>
            <a:pPr lvl="2"/>
            <a:r>
              <a:rPr lang="en-US" dirty="0" smtClean="0"/>
              <a:t>Eases energy accounting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66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observation: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 call is the interface through which an application communicates with the underlying system (hardware) and outside world (Internet, GPS,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438400"/>
            <a:ext cx="8534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Key Idea: Use System Calls as triggers in power 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Finite-State-Machine (FSM) </a:t>
            </a:r>
            <a:br>
              <a:rPr lang="en-US" dirty="0" smtClean="0"/>
            </a:br>
            <a:r>
              <a:rPr lang="en-US" dirty="0" smtClean="0"/>
              <a:t>as Power Model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We Use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Finite-State-Machine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(FSM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Nodes:</a:t>
            </a:r>
            <a:r>
              <a:rPr lang="en-US" dirty="0" smtClean="0"/>
              <a:t> Power states </a:t>
            </a:r>
          </a:p>
          <a:p>
            <a:pPr lvl="1"/>
            <a:r>
              <a:rPr lang="en-US" dirty="0" smtClean="0"/>
              <a:t>Base State: No activity on phone</a:t>
            </a:r>
          </a:p>
          <a:p>
            <a:pPr lvl="1"/>
            <a:r>
              <a:rPr lang="en-US" dirty="0" smtClean="0"/>
              <a:t>Productive state: Actual utilization</a:t>
            </a:r>
          </a:p>
          <a:p>
            <a:pPr lvl="1"/>
            <a:r>
              <a:rPr lang="en-US" dirty="0" smtClean="0"/>
              <a:t>Tail state: No-useful work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Edges:</a:t>
            </a:r>
            <a:r>
              <a:rPr lang="en-US" dirty="0" smtClean="0"/>
              <a:t> Transition rules</a:t>
            </a:r>
          </a:p>
          <a:p>
            <a:pPr lvl="1"/>
            <a:r>
              <a:rPr lang="en-US" dirty="0" smtClean="0"/>
              <a:t>System calls (start/completion)</a:t>
            </a:r>
          </a:p>
          <a:p>
            <a:pPr lvl="1"/>
            <a:r>
              <a:rPr lang="en-US" dirty="0" smtClean="0"/>
              <a:t>Workload (Ex: 50 </a:t>
            </a:r>
            <a:r>
              <a:rPr lang="en-US" dirty="0" err="1" smtClean="0"/>
              <a:t>pkts</a:t>
            </a:r>
            <a:r>
              <a:rPr lang="en-US" dirty="0" smtClean="0"/>
              <a:t>/sec)</a:t>
            </a:r>
          </a:p>
          <a:p>
            <a:pPr lvl="1"/>
            <a:r>
              <a:rPr lang="en-US" dirty="0" smtClean="0"/>
              <a:t>Timeout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562600" y="3733800"/>
            <a:ext cx="3185160" cy="2209800"/>
            <a:chOff x="5562600" y="3733800"/>
            <a:chExt cx="3185160" cy="2209800"/>
          </a:xfrm>
        </p:grpSpPr>
        <p:grpSp>
          <p:nvGrpSpPr>
            <p:cNvPr id="17" name="Group 16"/>
            <p:cNvGrpSpPr/>
            <p:nvPr/>
          </p:nvGrpSpPr>
          <p:grpSpPr>
            <a:xfrm>
              <a:off x="5562600" y="3733800"/>
              <a:ext cx="3185160" cy="2209800"/>
              <a:chOff x="5562600" y="1676400"/>
              <a:chExt cx="3185160" cy="2209800"/>
            </a:xfrm>
          </p:grpSpPr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62600" y="16764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77724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6477000" y="29718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 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7" idx="6"/>
                <a:endCxn id="8" idx="2"/>
              </p:cNvCxnSpPr>
              <p:nvPr/>
            </p:nvCxnSpPr>
            <p:spPr>
              <a:xfrm>
                <a:off x="6537960" y="2133600"/>
                <a:ext cx="123444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8" idx="4"/>
                <a:endCxn id="9" idx="6"/>
              </p:cNvCxnSpPr>
              <p:nvPr/>
            </p:nvCxnSpPr>
            <p:spPr>
              <a:xfrm rot="5400000">
                <a:off x="7551420" y="2720340"/>
                <a:ext cx="609600" cy="8077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9" idx="1"/>
                <a:endCxn id="7" idx="4"/>
              </p:cNvCxnSpPr>
              <p:nvPr/>
            </p:nvCxnSpPr>
            <p:spPr>
              <a:xfrm rot="16200000" flipV="1">
                <a:off x="6077604" y="2563477"/>
                <a:ext cx="514911" cy="569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6629400" y="1828800"/>
                <a:ext cx="1196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Transitions</a:t>
                </a:r>
                <a:endParaRPr lang="en-US" dirty="0"/>
              </a:p>
            </p:txBody>
          </p:sp>
        </p:grpSp>
        <p:cxnSp>
          <p:nvCxnSpPr>
            <p:cNvPr id="18" name="Curved Connector 17"/>
            <p:cNvCxnSpPr>
              <a:stCxn id="8" idx="0"/>
              <a:endCxn id="8" idx="6"/>
            </p:cNvCxnSpPr>
            <p:nvPr/>
          </p:nvCxnSpPr>
          <p:spPr>
            <a:xfrm rot="16200000" flipH="1">
              <a:off x="8275320" y="3947160"/>
              <a:ext cx="457200" cy="487680"/>
            </a:xfrm>
            <a:prstGeom prst="curvedConnector4">
              <a:avLst>
                <a:gd name="adj1" fmla="val -60150"/>
                <a:gd name="adj2" fmla="val 15530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2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FSM Power Model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Systematic ‘Brute Force’ Approach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1 : </a:t>
            </a:r>
            <a:r>
              <a:rPr lang="en-US" sz="2400" dirty="0" smtClean="0">
                <a:solidFill>
                  <a:srgbClr val="0070C0"/>
                </a:solidFill>
              </a:rPr>
              <a:t>Model Single System Call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2 : </a:t>
            </a:r>
            <a:r>
              <a:rPr lang="en-US" sz="2400" dirty="0" smtClean="0">
                <a:solidFill>
                  <a:srgbClr val="0070C0"/>
                </a:solidFill>
              </a:rPr>
              <a:t>Model Multiple System Calls for Same Component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Step 3 : </a:t>
            </a:r>
            <a:r>
              <a:rPr lang="en-US" sz="2400" dirty="0" smtClean="0">
                <a:solidFill>
                  <a:srgbClr val="0070C0"/>
                </a:solidFill>
              </a:rPr>
              <a:t>Model Multiple Components (Entire Phone)</a:t>
            </a:r>
            <a:endParaRPr lang="en-US" sz="2000" dirty="0" smtClean="0">
              <a:solidFill>
                <a:srgbClr val="0070C0"/>
              </a:solidFill>
            </a:endParaRPr>
          </a:p>
          <a:p>
            <a:pPr lvl="2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Requires domain knowledge</a:t>
            </a:r>
          </a:p>
          <a:p>
            <a:pPr lvl="1"/>
            <a:r>
              <a:rPr lang="en-US" dirty="0" smtClean="0"/>
              <a:t>Semantics of system calls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0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Single System Call FSM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447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System call: </a:t>
            </a:r>
            <a:r>
              <a:rPr lang="en-US" sz="2800" b="1" dirty="0" smtClean="0"/>
              <a:t>read</a:t>
            </a:r>
            <a:r>
              <a:rPr lang="en-US" sz="2800" dirty="0" smtClean="0"/>
              <a:t> (</a:t>
            </a:r>
            <a:r>
              <a:rPr lang="en-US" sz="2800" dirty="0" err="1" smtClean="0"/>
              <a:t>fd</a:t>
            </a:r>
            <a:r>
              <a:rPr lang="en-US" sz="2800" dirty="0" smtClean="0"/>
              <a:t>, </a:t>
            </a:r>
            <a:r>
              <a:rPr lang="en-US" sz="2800" dirty="0" err="1" smtClean="0"/>
              <a:t>buf</a:t>
            </a:r>
            <a:r>
              <a:rPr lang="en-US" sz="2800" dirty="0" smtClean="0"/>
              <a:t>, size);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221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Touch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1981200"/>
            <a:ext cx="3962400" cy="2438400"/>
            <a:chOff x="685800" y="1981200"/>
            <a:chExt cx="3962400" cy="2438400"/>
          </a:xfrm>
        </p:grpSpPr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685800" y="2710186"/>
              <a:ext cx="3962400" cy="1709414"/>
              <a:chOff x="143098" y="2133600"/>
              <a:chExt cx="4446092" cy="213360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098" y="2133600"/>
                <a:ext cx="4446092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38400" y="4001209"/>
                <a:ext cx="666750" cy="265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90600" y="1981200"/>
              <a:ext cx="3581400" cy="70788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Measured power consumption +</a:t>
              </a:r>
              <a:br>
                <a:rPr lang="en-US" sz="2000" dirty="0" smtClean="0"/>
              </a:br>
              <a:r>
                <a:rPr lang="en-US" sz="2000" dirty="0" smtClean="0"/>
                <a:t>system calls (trigger)</a:t>
              </a:r>
              <a:endParaRPr lang="en-US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" y="4038600"/>
            <a:ext cx="3913584" cy="2590800"/>
            <a:chOff x="658416" y="4267200"/>
            <a:chExt cx="3913584" cy="2590800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658416" y="5118629"/>
              <a:ext cx="3913584" cy="1739371"/>
              <a:chOff x="304800" y="4191000"/>
              <a:chExt cx="4391317" cy="217099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17063"/>
              <a:stretch>
                <a:fillRect/>
              </a:stretch>
            </p:blipFill>
            <p:spPr bwMode="auto">
              <a:xfrm>
                <a:off x="304800" y="4191000"/>
                <a:ext cx="4391317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362200" y="6096000"/>
                <a:ext cx="666750" cy="265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990600" y="4724400"/>
              <a:ext cx="3581400" cy="40011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Modeled power consumption</a:t>
              </a:r>
              <a:endParaRPr lang="en-US" sz="2000" dirty="0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2057400" y="4267200"/>
              <a:ext cx="304800" cy="38100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000" y="2362200"/>
            <a:ext cx="3986485" cy="3810000"/>
            <a:chOff x="4953000" y="2667000"/>
            <a:chExt cx="3986485" cy="38100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57800" y="2667000"/>
              <a:ext cx="3681685" cy="1975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Bent Arrow 20"/>
            <p:cNvSpPr/>
            <p:nvPr/>
          </p:nvSpPr>
          <p:spPr>
            <a:xfrm rot="16200000" flipV="1">
              <a:off x="5562600" y="4953000"/>
              <a:ext cx="914400" cy="2133600"/>
            </a:xfrm>
            <a:prstGeom prst="bentArrow">
              <a:avLst>
                <a:gd name="adj1" fmla="val 25899"/>
                <a:gd name="adj2" fmla="val 27023"/>
                <a:gd name="adj3" fmla="val 42160"/>
                <a:gd name="adj4" fmla="val 43750"/>
              </a:avLst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48400" y="4953000"/>
              <a:ext cx="1371600" cy="40011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FSM</a:t>
              </a:r>
              <a:endParaRPr lang="en-US" sz="20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Modeling Multiple System Calls of Same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Observation: A component can only </a:t>
            </a:r>
            <a:br>
              <a:rPr lang="en-US" dirty="0" smtClean="0"/>
            </a:br>
            <a:r>
              <a:rPr lang="en-US" dirty="0" smtClean="0"/>
              <a:t>have a small finite number of power states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Identify and merge similar power states</a:t>
            </a:r>
          </a:p>
          <a:p>
            <a:pPr lvl="1"/>
            <a:r>
              <a:rPr lang="en-US" dirty="0" smtClean="0"/>
              <a:t>Obey programming order</a:t>
            </a:r>
          </a:p>
          <a:p>
            <a:pPr lvl="1"/>
            <a:r>
              <a:rPr lang="en-US" dirty="0" smtClean="0"/>
              <a:t>Model concurrent system calls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r>
              <a:rPr lang="en-US" dirty="0" err="1" smtClean="0"/>
              <a:t>WiFi</a:t>
            </a:r>
            <a:r>
              <a:rPr lang="en-US" dirty="0" smtClean="0"/>
              <a:t> NIC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990600" y="1066800"/>
            <a:ext cx="3886200" cy="2667000"/>
            <a:chOff x="4876800" y="3276600"/>
            <a:chExt cx="4267200" cy="2819400"/>
          </a:xfrm>
        </p:grpSpPr>
        <p:grpSp>
          <p:nvGrpSpPr>
            <p:cNvPr id="18" name="Group 19"/>
            <p:cNvGrpSpPr/>
            <p:nvPr/>
          </p:nvGrpSpPr>
          <p:grpSpPr>
            <a:xfrm>
              <a:off x="4876800" y="3276600"/>
              <a:ext cx="4267200" cy="2819400"/>
              <a:chOff x="5562600" y="1524000"/>
              <a:chExt cx="4267200" cy="2819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562600" y="1676400"/>
                <a:ext cx="12192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Base State +0mA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772400" y="1676400"/>
                <a:ext cx="1219200" cy="1143000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Low Net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+125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4" name="Straight Arrow Connector 23"/>
              <p:cNvCxnSpPr>
                <a:stCxn id="22" idx="6"/>
                <a:endCxn id="23" idx="2"/>
              </p:cNvCxnSpPr>
              <p:nvPr/>
            </p:nvCxnSpPr>
            <p:spPr>
              <a:xfrm>
                <a:off x="6781800" y="224790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3" idx="3"/>
                <a:endCxn id="22" idx="5"/>
              </p:cNvCxnSpPr>
              <p:nvPr/>
            </p:nvCxnSpPr>
            <p:spPr>
              <a:xfrm rot="5400000">
                <a:off x="7277100" y="1978164"/>
                <a:ext cx="1588" cy="13476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6705600" y="2362200"/>
                <a:ext cx="11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done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81800" y="1524000"/>
                <a:ext cx="1104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&lt; 50</a:t>
                </a:r>
              </a:p>
              <a:p>
                <a:r>
                  <a:rPr lang="en-US" dirty="0" err="1" smtClean="0"/>
                  <a:t>Pkts</a:t>
                </a:r>
                <a:r>
                  <a:rPr lang="en-US" dirty="0" smtClean="0"/>
                  <a:t>/sec</a:t>
                </a:r>
                <a:endParaRPr 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772400" y="3200400"/>
                <a:ext cx="12192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 Net Tail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+280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562600" y="3200400"/>
                <a:ext cx="1219200" cy="1143000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High Net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+325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05600" y="3886200"/>
                <a:ext cx="11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done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934200" y="342900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725010" y="2743200"/>
                <a:ext cx="1104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&gt; 50</a:t>
                </a:r>
              </a:p>
              <a:p>
                <a:r>
                  <a:rPr lang="en-US" dirty="0" err="1" smtClean="0"/>
                  <a:t>Pkts</a:t>
                </a:r>
                <a:r>
                  <a:rPr lang="en-US" dirty="0" smtClean="0"/>
                  <a:t>/sec</a:t>
                </a:r>
                <a:endParaRPr lang="en-US" dirty="0"/>
              </a:p>
            </p:txBody>
          </p:sp>
        </p:grpSp>
        <p:cxnSp>
          <p:nvCxnSpPr>
            <p:cNvPr id="19" name="Straight Arrow Connector 18"/>
            <p:cNvCxnSpPr>
              <a:stCxn id="23" idx="4"/>
              <a:endCxn id="28" idx="0"/>
            </p:cNvCxnSpPr>
            <p:nvPr/>
          </p:nvCxnSpPr>
          <p:spPr>
            <a:xfrm rot="5400000">
              <a:off x="7505700" y="47625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8" idx="2"/>
              <a:endCxn id="29" idx="6"/>
            </p:cNvCxnSpPr>
            <p:nvPr/>
          </p:nvCxnSpPr>
          <p:spPr>
            <a:xfrm rot="10800000">
              <a:off x="6096000" y="55245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29" idx="5"/>
              <a:endCxn id="28" idx="3"/>
            </p:cNvCxnSpPr>
            <p:nvPr/>
          </p:nvCxnSpPr>
          <p:spPr>
            <a:xfrm rot="16200000" flipH="1">
              <a:off x="6591300" y="5254764"/>
              <a:ext cx="1588" cy="13476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19"/>
          <p:cNvGrpSpPr/>
          <p:nvPr/>
        </p:nvGrpSpPr>
        <p:grpSpPr>
          <a:xfrm>
            <a:off x="5867400" y="1219200"/>
            <a:ext cx="2790478" cy="2362200"/>
            <a:chOff x="5562600" y="1676400"/>
            <a:chExt cx="3200400" cy="2667000"/>
          </a:xfrm>
        </p:grpSpPr>
        <p:sp>
          <p:nvSpPr>
            <p:cNvPr id="38" name="Oval 37"/>
            <p:cNvSpPr/>
            <p:nvPr/>
          </p:nvSpPr>
          <p:spPr>
            <a:xfrm>
              <a:off x="5562600" y="1676400"/>
              <a:ext cx="12192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Base State +0mA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4" idx="1"/>
              <a:endCxn id="38" idx="5"/>
            </p:cNvCxnSpPr>
            <p:nvPr/>
          </p:nvCxnSpPr>
          <p:spPr>
            <a:xfrm rot="16200000" flipV="1">
              <a:off x="6804912" y="2450352"/>
              <a:ext cx="715776" cy="1119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096000" y="3124200"/>
              <a:ext cx="1328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543800" y="3200400"/>
              <a:ext cx="12192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Net Tail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+280 </a:t>
              </a:r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98718" y="1676400"/>
              <a:ext cx="1328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cxnSp>
        <p:nvCxnSpPr>
          <p:cNvPr id="56" name="Shape 55"/>
          <p:cNvCxnSpPr>
            <a:stCxn id="38" idx="6"/>
            <a:endCxn id="38" idx="7"/>
          </p:cNvCxnSpPr>
          <p:nvPr/>
        </p:nvCxnSpPr>
        <p:spPr>
          <a:xfrm flipH="1" flipV="1">
            <a:off x="6774761" y="1367458"/>
            <a:ext cx="155679" cy="357928"/>
          </a:xfrm>
          <a:prstGeom prst="curvedConnector4">
            <a:avLst>
              <a:gd name="adj1" fmla="val -146841"/>
              <a:gd name="adj2" fmla="val 20528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2971800" y="3124200"/>
            <a:ext cx="5486400" cy="2819400"/>
            <a:chOff x="1752600" y="4038600"/>
            <a:chExt cx="5486400" cy="2819400"/>
          </a:xfrm>
        </p:grpSpPr>
        <p:grpSp>
          <p:nvGrpSpPr>
            <p:cNvPr id="59" name="Group 58"/>
            <p:cNvGrpSpPr/>
            <p:nvPr/>
          </p:nvGrpSpPr>
          <p:grpSpPr>
            <a:xfrm>
              <a:off x="2971800" y="4038600"/>
              <a:ext cx="4267200" cy="2819400"/>
              <a:chOff x="4876800" y="3276600"/>
              <a:chExt cx="4267200" cy="2819400"/>
            </a:xfrm>
          </p:grpSpPr>
          <p:grpSp>
            <p:nvGrpSpPr>
              <p:cNvPr id="60" name="Group 19"/>
              <p:cNvGrpSpPr/>
              <p:nvPr/>
            </p:nvGrpSpPr>
            <p:grpSpPr>
              <a:xfrm>
                <a:off x="4876800" y="3276600"/>
                <a:ext cx="4267200" cy="2819400"/>
                <a:chOff x="5562600" y="1524000"/>
                <a:chExt cx="4267200" cy="2819400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5562600" y="1676400"/>
                  <a:ext cx="1219200" cy="1143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Base State +0mA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772400" y="1676400"/>
                  <a:ext cx="1219200" cy="1143000"/>
                </a:xfrm>
                <a:prstGeom prst="ellipse">
                  <a:avLst/>
                </a:prstGeom>
                <a:solidFill>
                  <a:schemeClr val="accent1">
                    <a:alpha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Low Net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+125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6" name="Straight Arrow Connector 65"/>
                <p:cNvCxnSpPr>
                  <a:stCxn id="64" idx="6"/>
                  <a:endCxn id="65" idx="2"/>
                </p:cNvCxnSpPr>
                <p:nvPr/>
              </p:nvCxnSpPr>
              <p:spPr>
                <a:xfrm>
                  <a:off x="6781800" y="2247900"/>
                  <a:ext cx="990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65" idx="3"/>
                  <a:endCxn id="64" idx="5"/>
                </p:cNvCxnSpPr>
                <p:nvPr/>
              </p:nvCxnSpPr>
              <p:spPr>
                <a:xfrm rot="5400000">
                  <a:off x="7277100" y="1978164"/>
                  <a:ext cx="1588" cy="134769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6705600" y="2362200"/>
                  <a:ext cx="11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done</a:t>
                  </a:r>
                  <a:endParaRPr lang="en-US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781800" y="1524000"/>
                  <a:ext cx="11047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&lt; 50</a:t>
                  </a:r>
                </a:p>
                <a:p>
                  <a:r>
                    <a:rPr lang="en-US" dirty="0" err="1" smtClean="0"/>
                    <a:t>Pkts</a:t>
                  </a:r>
                  <a:r>
                    <a:rPr lang="en-US" dirty="0" smtClean="0"/>
                    <a:t>/sec</a:t>
                  </a:r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7772400" y="3200400"/>
                  <a:ext cx="1219200" cy="11430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Net Tail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+280 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562600" y="3200400"/>
                  <a:ext cx="1219200" cy="1143000"/>
                </a:xfrm>
                <a:prstGeom prst="ellipse">
                  <a:avLst/>
                </a:prstGeom>
                <a:solidFill>
                  <a:schemeClr val="accent1">
                    <a:alpha val="1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High Net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+325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mA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6705600" y="3886200"/>
                  <a:ext cx="11833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done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6934200" y="3429000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</a:t>
                  </a:r>
                  <a:endParaRPr lang="en-US" dirty="0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725010" y="2743200"/>
                  <a:ext cx="11047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Send &gt; 50</a:t>
                  </a:r>
                </a:p>
                <a:p>
                  <a:r>
                    <a:rPr lang="en-US" dirty="0" err="1" smtClean="0"/>
                    <a:t>Pkts</a:t>
                  </a:r>
                  <a:r>
                    <a:rPr lang="en-US" dirty="0" smtClean="0"/>
                    <a:t>/sec</a:t>
                  </a:r>
                  <a:endParaRPr lang="en-US" dirty="0"/>
                </a:p>
              </p:txBody>
            </p:sp>
          </p:grpSp>
          <p:cxnSp>
            <p:nvCxnSpPr>
              <p:cNvPr id="61" name="Straight Arrow Connector 60"/>
              <p:cNvCxnSpPr>
                <a:stCxn id="65" idx="4"/>
                <a:endCxn id="70" idx="0"/>
              </p:cNvCxnSpPr>
              <p:nvPr/>
            </p:nvCxnSpPr>
            <p:spPr>
              <a:xfrm rot="5400000">
                <a:off x="7505700" y="4762500"/>
                <a:ext cx="381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70" idx="2"/>
                <a:endCxn id="71" idx="6"/>
              </p:cNvCxnSpPr>
              <p:nvPr/>
            </p:nvCxnSpPr>
            <p:spPr>
              <a:xfrm rot="10800000">
                <a:off x="6096000" y="552450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71" idx="5"/>
                <a:endCxn id="70" idx="3"/>
              </p:cNvCxnSpPr>
              <p:nvPr/>
            </p:nvCxnSpPr>
            <p:spPr>
              <a:xfrm rot="16200000" flipH="1">
                <a:off x="6591300" y="5254764"/>
                <a:ext cx="1588" cy="13476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hape 76"/>
            <p:cNvCxnSpPr>
              <a:stCxn id="64" idx="2"/>
              <a:endCxn id="64" idx="3"/>
            </p:cNvCxnSpPr>
            <p:nvPr/>
          </p:nvCxnSpPr>
          <p:spPr>
            <a:xfrm rot="10800000" flipH="1" flipV="1">
              <a:off x="2971800" y="4762500"/>
              <a:ext cx="178548" cy="404112"/>
            </a:xfrm>
            <a:prstGeom prst="curvedConnector4">
              <a:avLst>
                <a:gd name="adj1" fmla="val -606022"/>
                <a:gd name="adj2" fmla="val 24927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0" idx="1"/>
              <a:endCxn id="64" idx="5"/>
            </p:cNvCxnSpPr>
            <p:nvPr/>
          </p:nvCxnSpPr>
          <p:spPr>
            <a:xfrm rot="16200000" flipV="1">
              <a:off x="4328412" y="4850652"/>
              <a:ext cx="715776" cy="134769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4191000" y="5410200"/>
              <a:ext cx="1158400" cy="3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752600" y="5257800"/>
              <a:ext cx="1158400" cy="32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Socket close</a:t>
              </a:r>
              <a:endParaRPr lang="en-US" dirty="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0" y="12192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SEND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72891" y="1295400"/>
            <a:ext cx="77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CLOSE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685800"/>
            <a:ext cx="22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</a:t>
            </a:r>
            <a:r>
              <a:rPr lang="en-US" dirty="0" err="1" smtClean="0"/>
              <a:t>Tytn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Frustration </a:t>
            </a:r>
            <a:br>
              <a:rPr lang="en-US" dirty="0" smtClean="0"/>
            </a:br>
            <a:r>
              <a:rPr lang="en-US" dirty="0" smtClean="0"/>
              <a:t>(Dialer App </a:t>
            </a:r>
            <a:r>
              <a:rPr lang="en-US" dirty="0" err="1" smtClean="0"/>
              <a:t>EBug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896708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2800"/>
            <a:ext cx="9144000" cy="8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200"/>
            <a:ext cx="8724900" cy="5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Modeling Multiple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Observation: Different components may interact with each other’s power consumption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Try to reach different combination of states</a:t>
            </a:r>
          </a:p>
          <a:p>
            <a:pPr lvl="1"/>
            <a:r>
              <a:rPr lang="en-US" dirty="0" smtClean="0"/>
              <a:t>Construct new states and transitions in FSM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6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Mobile 6.5</a:t>
            </a:r>
          </a:p>
          <a:p>
            <a:pPr lvl="1"/>
            <a:r>
              <a:rPr lang="en-US" dirty="0" smtClean="0"/>
              <a:t>Extended </a:t>
            </a:r>
            <a:r>
              <a:rPr lang="en-US" dirty="0" err="1" smtClean="0"/>
              <a:t>CeLog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Android</a:t>
            </a:r>
          </a:p>
          <a:p>
            <a:pPr lvl="1"/>
            <a:r>
              <a:rPr lang="en-US" dirty="0" smtClean="0"/>
              <a:t>System Tap: Logs kernel events</a:t>
            </a:r>
          </a:p>
          <a:p>
            <a:pPr lvl="1"/>
            <a:r>
              <a:rPr lang="en-US" dirty="0" smtClean="0"/>
              <a:t>Android debugging framework: Custom logging in </a:t>
            </a:r>
            <a:r>
              <a:rPr lang="en-US" dirty="0" err="1" smtClean="0"/>
              <a:t>Dalvik</a:t>
            </a:r>
            <a:r>
              <a:rPr lang="en-US" dirty="0" smtClean="0"/>
              <a:t> VM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538163" cy="4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38" y="3429000"/>
            <a:ext cx="484462" cy="4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Evaluation: Handsets Used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784455" y="1038225"/>
            <a:ext cx="7216545" cy="3857307"/>
            <a:chOff x="784455" y="1038225"/>
            <a:chExt cx="7216545" cy="385730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092200"/>
              <a:ext cx="2422504" cy="3803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65" r="19525"/>
            <a:stretch/>
          </p:blipFill>
          <p:spPr bwMode="auto">
            <a:xfrm>
              <a:off x="784455" y="1038225"/>
              <a:ext cx="2187345" cy="381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03" r="11008"/>
            <a:stretch/>
          </p:blipFill>
          <p:spPr bwMode="auto">
            <a:xfrm>
              <a:off x="5945957" y="1092200"/>
              <a:ext cx="2055043" cy="3803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36788"/>
              </p:ext>
            </p:extLst>
          </p:nvPr>
        </p:nvGraphicFramePr>
        <p:xfrm>
          <a:off x="525452" y="5029200"/>
          <a:ext cx="77724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HTC </a:t>
                      </a:r>
                      <a:r>
                        <a:rPr lang="en-US" dirty="0" err="1" smtClean="0"/>
                        <a:t>Tytn</a:t>
                      </a:r>
                      <a:r>
                        <a:rPr lang="en-US" dirty="0" smtClean="0"/>
                        <a:t> 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HTC Touch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HTC</a:t>
                      </a:r>
                      <a:r>
                        <a:rPr lang="en-US" baseline="0" dirty="0" smtClean="0"/>
                        <a:t> Magic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 6.5 (CE</a:t>
                      </a:r>
                      <a:r>
                        <a:rPr lang="en-US" baseline="0" dirty="0" smtClean="0"/>
                        <a:t> 5.2)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 6.5 (CE</a:t>
                      </a:r>
                      <a:r>
                        <a:rPr lang="en-US" baseline="0" dirty="0" smtClean="0"/>
                        <a:t> 5.2)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 (Linux</a:t>
                      </a:r>
                      <a:r>
                        <a:rPr lang="en-US" baseline="0" dirty="0" smtClean="0"/>
                        <a:t> 2.6.34)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28303"/>
            <a:ext cx="538163" cy="4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28303"/>
            <a:ext cx="538163" cy="49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66125"/>
            <a:ext cx="484462" cy="48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FSM for Entire Phone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" y="3189745"/>
            <a:ext cx="1219200" cy="1143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Base State </a:t>
            </a:r>
            <a:r>
              <a:rPr lang="en-US" dirty="0" smtClean="0">
                <a:solidFill>
                  <a:schemeClr val="tx1"/>
                </a:solidFill>
              </a:rPr>
              <a:t>+0mA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651046" y="3037345"/>
            <a:ext cx="2387554" cy="1295400"/>
            <a:chOff x="1651046" y="3993954"/>
            <a:chExt cx="2387554" cy="1295400"/>
          </a:xfrm>
        </p:grpSpPr>
        <p:sp>
          <p:nvSpPr>
            <p:cNvPr id="16" name="Oval 15"/>
            <p:cNvSpPr/>
            <p:nvPr/>
          </p:nvSpPr>
          <p:spPr>
            <a:xfrm>
              <a:off x="2819400" y="4146354"/>
              <a:ext cx="1219200" cy="1143000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Low Net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+125 </a:t>
              </a:r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6"/>
              <a:endCxn id="16" idx="2"/>
            </p:cNvCxnSpPr>
            <p:nvPr/>
          </p:nvCxnSpPr>
          <p:spPr>
            <a:xfrm>
              <a:off x="1828800" y="4717854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  <a:endCxn id="15" idx="5"/>
            </p:cNvCxnSpPr>
            <p:nvPr/>
          </p:nvCxnSpPr>
          <p:spPr>
            <a:xfrm rot="5400000">
              <a:off x="2324100" y="4448118"/>
              <a:ext cx="1588" cy="13476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752600" y="4832154"/>
              <a:ext cx="118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 done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8800" y="3993954"/>
              <a:ext cx="11047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 &lt; 50</a:t>
              </a:r>
            </a:p>
            <a:p>
              <a:r>
                <a:rPr lang="en-US" dirty="0" err="1" smtClean="0"/>
                <a:t>Pkts</a:t>
              </a:r>
              <a:r>
                <a:rPr lang="en-US" dirty="0" smtClean="0"/>
                <a:t>/sec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962400" y="3189745"/>
            <a:ext cx="4343400" cy="1359932"/>
            <a:chOff x="3962400" y="4146354"/>
            <a:chExt cx="4343400" cy="1359932"/>
          </a:xfrm>
        </p:grpSpPr>
        <p:sp>
          <p:nvSpPr>
            <p:cNvPr id="24" name="TextBox 23"/>
            <p:cNvSpPr txBox="1"/>
            <p:nvPr/>
          </p:nvSpPr>
          <p:spPr>
            <a:xfrm>
              <a:off x="6324600" y="4321077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Send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3962400" y="4146354"/>
              <a:ext cx="4343400" cy="1359932"/>
              <a:chOff x="3962400" y="4146354"/>
              <a:chExt cx="4343400" cy="1359932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29200" y="4146354"/>
                <a:ext cx="1219200" cy="1143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Net Tail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+270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086600" y="4146354"/>
                <a:ext cx="1219200" cy="1143000"/>
              </a:xfrm>
              <a:prstGeom prst="ellipse">
                <a:avLst/>
              </a:prstGeom>
              <a:solidFill>
                <a:schemeClr val="accent1">
                  <a:alpha val="1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High Net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+325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096000" y="5136954"/>
                <a:ext cx="11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done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62400" y="4755954"/>
                <a:ext cx="1104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Send &gt; 50</a:t>
                </a:r>
              </a:p>
              <a:p>
                <a:r>
                  <a:rPr lang="en-US" dirty="0" err="1" smtClean="0"/>
                  <a:t>Pkts</a:t>
                </a:r>
                <a:r>
                  <a:rPr lang="en-US" dirty="0" smtClean="0"/>
                  <a:t>/sec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4038600" y="4766609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21" idx="6"/>
                <a:endCxn id="22" idx="2"/>
              </p:cNvCxnSpPr>
              <p:nvPr/>
            </p:nvCxnSpPr>
            <p:spPr>
              <a:xfrm>
                <a:off x="6248400" y="4717854"/>
                <a:ext cx="838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22" idx="3"/>
                <a:endCxn id="21" idx="5"/>
              </p:cNvCxnSpPr>
              <p:nvPr/>
            </p:nvCxnSpPr>
            <p:spPr>
              <a:xfrm rot="5400000">
                <a:off x="6667500" y="4524318"/>
                <a:ext cx="1588" cy="1195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4572000" y="1253191"/>
            <a:ext cx="1676400" cy="2103942"/>
            <a:chOff x="4572000" y="2209800"/>
            <a:chExt cx="1676400" cy="2103942"/>
          </a:xfrm>
        </p:grpSpPr>
        <p:sp>
          <p:nvSpPr>
            <p:cNvPr id="51" name="Oval 50"/>
            <p:cNvSpPr/>
            <p:nvPr/>
          </p:nvSpPr>
          <p:spPr>
            <a:xfrm>
              <a:off x="4876800" y="2209800"/>
              <a:ext cx="1371600" cy="1219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Net Tail + CPU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+300 </a:t>
              </a:r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hape 52"/>
            <p:cNvCxnSpPr>
              <a:stCxn id="21" idx="1"/>
            </p:cNvCxnSpPr>
            <p:nvPr/>
          </p:nvCxnSpPr>
          <p:spPr>
            <a:xfrm rot="16200000" flipV="1">
              <a:off x="4697209" y="3803203"/>
              <a:ext cx="994933" cy="2614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hape 56"/>
            <p:cNvCxnSpPr>
              <a:stCxn id="51" idx="5"/>
              <a:endCxn id="21" idx="7"/>
            </p:cNvCxnSpPr>
            <p:nvPr/>
          </p:nvCxnSpPr>
          <p:spPr>
            <a:xfrm rot="16200000" flipH="1">
              <a:off x="5527048" y="3770938"/>
              <a:ext cx="1063290" cy="2231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572000" y="3178077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CPU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650252" y="4165357"/>
            <a:ext cx="3988548" cy="699775"/>
            <a:chOff x="1650252" y="5121966"/>
            <a:chExt cx="3988548" cy="699775"/>
          </a:xfrm>
        </p:grpSpPr>
        <p:sp>
          <p:nvSpPr>
            <p:cNvPr id="9" name="TextBox 8"/>
            <p:cNvSpPr txBox="1"/>
            <p:nvPr/>
          </p:nvSpPr>
          <p:spPr>
            <a:xfrm>
              <a:off x="2895600" y="5452409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Timeout 1.7s</a:t>
              </a:r>
              <a:endParaRPr lang="en-US" dirty="0"/>
            </a:p>
          </p:txBody>
        </p:sp>
        <p:cxnSp>
          <p:nvCxnSpPr>
            <p:cNvPr id="118" name="Curved Connector 117"/>
            <p:cNvCxnSpPr>
              <a:stCxn id="21" idx="4"/>
              <a:endCxn id="15" idx="5"/>
            </p:cNvCxnSpPr>
            <p:nvPr/>
          </p:nvCxnSpPr>
          <p:spPr>
            <a:xfrm rot="5400000" flipH="1">
              <a:off x="3560832" y="3211386"/>
              <a:ext cx="167388" cy="3988548"/>
            </a:xfrm>
            <a:prstGeom prst="curvedConnector3">
              <a:avLst>
                <a:gd name="adj1" fmla="val -13656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152400" y="1405591"/>
            <a:ext cx="2359941" cy="1952336"/>
            <a:chOff x="152400" y="2362200"/>
            <a:chExt cx="2359941" cy="1952336"/>
          </a:xfrm>
        </p:grpSpPr>
        <p:sp>
          <p:nvSpPr>
            <p:cNvPr id="97" name="Oval 96"/>
            <p:cNvSpPr/>
            <p:nvPr/>
          </p:nvSpPr>
          <p:spPr>
            <a:xfrm>
              <a:off x="609600" y="2362200"/>
              <a:ext cx="1219200" cy="1143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High CPU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+130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5" idx="1"/>
              <a:endCxn id="97" idx="3"/>
            </p:cNvCxnSpPr>
            <p:nvPr/>
          </p:nvCxnSpPr>
          <p:spPr>
            <a:xfrm rot="5400000" flipH="1" flipV="1">
              <a:off x="300183" y="3825777"/>
              <a:ext cx="97593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52400" y="3547409"/>
              <a:ext cx="23599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CPU (</a:t>
              </a:r>
              <a:r>
                <a:rPr lang="en-US" dirty="0" err="1" smtClean="0"/>
                <a:t>ctx_in</a:t>
              </a:r>
              <a:r>
                <a:rPr lang="en-US" dirty="0" smtClean="0"/>
                <a:t>)      </a:t>
              </a:r>
              <a:r>
                <a:rPr lang="en-US" dirty="0" err="1" smtClean="0"/>
                <a:t>ctx_out</a:t>
              </a:r>
              <a:endParaRPr lang="en-US" dirty="0"/>
            </a:p>
          </p:txBody>
        </p:sp>
        <p:cxnSp>
          <p:nvCxnSpPr>
            <p:cNvPr id="121" name="Straight Arrow Connector 120"/>
            <p:cNvCxnSpPr>
              <a:stCxn id="97" idx="5"/>
              <a:endCxn id="15" idx="7"/>
            </p:cNvCxnSpPr>
            <p:nvPr/>
          </p:nvCxnSpPr>
          <p:spPr>
            <a:xfrm rot="5400000">
              <a:off x="1162287" y="3825777"/>
              <a:ext cx="97593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0" y="4166150"/>
            <a:ext cx="1905000" cy="2387050"/>
            <a:chOff x="0" y="4166150"/>
            <a:chExt cx="1905000" cy="2387050"/>
          </a:xfrm>
        </p:grpSpPr>
        <p:sp>
          <p:nvSpPr>
            <p:cNvPr id="110" name="Oval 109"/>
            <p:cNvSpPr/>
            <p:nvPr/>
          </p:nvSpPr>
          <p:spPr>
            <a:xfrm>
              <a:off x="609600" y="5410200"/>
              <a:ext cx="12192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High Disk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+125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9" name="Straight Arrow Connector 118"/>
            <p:cNvCxnSpPr>
              <a:stCxn id="15" idx="3"/>
              <a:endCxn id="110" idx="1"/>
            </p:cNvCxnSpPr>
            <p:nvPr/>
          </p:nvCxnSpPr>
          <p:spPr>
            <a:xfrm rot="5400000">
              <a:off x="82033" y="4871472"/>
              <a:ext cx="1412231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0" y="4343400"/>
              <a:ext cx="1905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Disk: Read</a:t>
              </a:r>
              <a:br>
                <a:rPr lang="en-US" dirty="0" smtClean="0"/>
              </a:br>
              <a:r>
                <a:rPr lang="en-US" dirty="0" smtClean="0"/>
                <a:t>/write/open/close/create/delete</a:t>
              </a:r>
              <a:endParaRPr lang="en-US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676400" y="5181600"/>
            <a:ext cx="2692354" cy="1228130"/>
            <a:chOff x="1651046" y="5410200"/>
            <a:chExt cx="2692354" cy="1228130"/>
          </a:xfrm>
        </p:grpSpPr>
        <p:sp>
          <p:nvSpPr>
            <p:cNvPr id="130" name="Oval 129"/>
            <p:cNvSpPr/>
            <p:nvPr/>
          </p:nvSpPr>
          <p:spPr>
            <a:xfrm>
              <a:off x="3124200" y="5410200"/>
              <a:ext cx="12192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Disk</a:t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Tail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+75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1" name="Straight Arrow Connector 130"/>
            <p:cNvCxnSpPr>
              <a:stCxn id="110" idx="5"/>
              <a:endCxn id="130" idx="3"/>
            </p:cNvCxnSpPr>
            <p:nvPr/>
          </p:nvCxnSpPr>
          <p:spPr>
            <a:xfrm rot="16200000" flipH="1">
              <a:off x="2476500" y="5559564"/>
              <a:ext cx="1588" cy="165249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30" idx="2"/>
              <a:endCxn id="110" idx="6"/>
            </p:cNvCxnSpPr>
            <p:nvPr/>
          </p:nvCxnSpPr>
          <p:spPr>
            <a:xfrm rot="10800000">
              <a:off x="1828800" y="5981700"/>
              <a:ext cx="1295400" cy="158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1676400" y="5715000"/>
              <a:ext cx="15800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Disk</a:t>
              </a:r>
            </a:p>
            <a:p>
              <a:endParaRPr lang="en-US" dirty="0" smtClean="0"/>
            </a:p>
            <a:p>
              <a:r>
                <a:rPr lang="en-US" dirty="0" smtClean="0"/>
                <a:t>Call completed</a:t>
              </a:r>
              <a:endParaRPr lang="en-US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219200" y="4332745"/>
            <a:ext cx="2108902" cy="1065787"/>
            <a:chOff x="1219200" y="4332745"/>
            <a:chExt cx="2108902" cy="1065787"/>
          </a:xfrm>
        </p:grpSpPr>
        <p:cxnSp>
          <p:nvCxnSpPr>
            <p:cNvPr id="140" name="Straight Arrow Connector 139"/>
            <p:cNvCxnSpPr>
              <a:stCxn id="130" idx="1"/>
              <a:endCxn id="15" idx="4"/>
            </p:cNvCxnSpPr>
            <p:nvPr/>
          </p:nvCxnSpPr>
          <p:spPr>
            <a:xfrm flipH="1" flipV="1">
              <a:off x="1219200" y="4332745"/>
              <a:ext cx="2108902" cy="101624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2057400" y="5029200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Timeout 3s</a:t>
              </a:r>
              <a:endParaRPr lang="en-US" dirty="0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190206" y="5257800"/>
            <a:ext cx="2540748" cy="1143000"/>
            <a:chOff x="4088652" y="5410200"/>
            <a:chExt cx="2540748" cy="1143000"/>
          </a:xfrm>
        </p:grpSpPr>
        <p:sp>
          <p:nvSpPr>
            <p:cNvPr id="146" name="Oval 145"/>
            <p:cNvSpPr/>
            <p:nvPr/>
          </p:nvSpPr>
          <p:spPr>
            <a:xfrm>
              <a:off x="5410200" y="5410200"/>
              <a:ext cx="12192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chemeClr val="tx1"/>
                  </a:solidFill>
                </a:rPr>
                <a:t>DTail</a:t>
              </a:r>
              <a:r>
                <a:rPr lang="en-US" b="1" dirty="0" smtClean="0">
                  <a:solidFill>
                    <a:schemeClr val="tx1"/>
                  </a:solidFill>
                </a:rPr>
                <a:t>+</a:t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CPU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+130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7" name="Straight Arrow Connector 146"/>
            <p:cNvCxnSpPr>
              <a:stCxn id="130" idx="6"/>
              <a:endCxn id="146" idx="2"/>
            </p:cNvCxnSpPr>
            <p:nvPr/>
          </p:nvCxnSpPr>
          <p:spPr>
            <a:xfrm>
              <a:off x="4267200" y="5905500"/>
              <a:ext cx="1143000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4495800" y="5638800"/>
              <a:ext cx="57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CPU</a:t>
              </a:r>
              <a:endParaRPr lang="en-US" dirty="0"/>
            </a:p>
          </p:txBody>
        </p:sp>
        <p:cxnSp>
          <p:nvCxnSpPr>
            <p:cNvPr id="149" name="Straight Arrow Connector 148"/>
            <p:cNvCxnSpPr>
              <a:stCxn id="146" idx="3"/>
              <a:endCxn id="130" idx="5"/>
            </p:cNvCxnSpPr>
            <p:nvPr/>
          </p:nvCxnSpPr>
          <p:spPr>
            <a:xfrm flipH="1" flipV="1">
              <a:off x="4088652" y="6309612"/>
              <a:ext cx="1500096" cy="76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5" r="19525"/>
          <a:stretch/>
        </p:blipFill>
        <p:spPr bwMode="auto">
          <a:xfrm>
            <a:off x="7543800" y="1143000"/>
            <a:ext cx="8749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913518" y="2667000"/>
            <a:ext cx="223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WM6.5 on HTC </a:t>
            </a:r>
            <a:r>
              <a:rPr lang="en-US" dirty="0" err="1" smtClean="0"/>
              <a:t>Tytn</a:t>
            </a:r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End-To-End Energy Estimation Error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95290254"/>
              </p:ext>
            </p:extLst>
          </p:nvPr>
        </p:nvGraphicFramePr>
        <p:xfrm>
          <a:off x="304800" y="1295400"/>
          <a:ext cx="7924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981200" y="5410200"/>
            <a:ext cx="55626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FSM: under 4%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LR: 1% – 20%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3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447800"/>
            <a:ext cx="4800600" cy="2971800"/>
            <a:chOff x="0" y="1371600"/>
            <a:chExt cx="4668249" cy="28955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895"/>
            <a:stretch>
              <a:fillRect/>
            </a:stretch>
          </p:blipFill>
          <p:spPr bwMode="auto">
            <a:xfrm>
              <a:off x="0" y="1371600"/>
              <a:ext cx="4668249" cy="289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2362200"/>
              <a:ext cx="2111903" cy="135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7646"/>
          <a:stretch>
            <a:fillRect/>
          </a:stretch>
        </p:blipFill>
        <p:spPr bwMode="auto">
          <a:xfrm>
            <a:off x="4648200" y="1524000"/>
            <a:ext cx="4365445" cy="29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Fine-Grained </a:t>
            </a:r>
            <a:r>
              <a:rPr lang="en-US" dirty="0" smtClean="0"/>
              <a:t>Energy Estimation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19283"/>
              </p:ext>
            </p:extLst>
          </p:nvPr>
        </p:nvGraphicFramePr>
        <p:xfrm>
          <a:off x="533400" y="4724400"/>
          <a:ext cx="8382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0493"/>
                <a:gridCol w="44015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FSM based on System calls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Linear</a:t>
                      </a:r>
                      <a:r>
                        <a:rPr lang="en-US" baseline="0" dirty="0" smtClean="0"/>
                        <a:t> Regression (State-of-art)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1447800" y="1905000"/>
            <a:ext cx="6172200" cy="4343400"/>
            <a:chOff x="-457200" y="1377885"/>
            <a:chExt cx="6172200" cy="4343400"/>
          </a:xfrm>
        </p:grpSpPr>
        <p:sp>
          <p:nvSpPr>
            <p:cNvPr id="5" name="Rectangle 4"/>
            <p:cNvSpPr/>
            <p:nvPr/>
          </p:nvSpPr>
          <p:spPr>
            <a:xfrm>
              <a:off x="152400" y="4883085"/>
              <a:ext cx="5562600" cy="83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FSM: 80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th</a:t>
              </a:r>
              <a:r>
                <a:rPr lang="en-US" dirty="0" smtClean="0">
                  <a:solidFill>
                    <a:prstClr val="black"/>
                  </a:solidFill>
                </a:rPr>
                <a:t> percentile error less than 10% for all apps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LR: 10</a:t>
              </a:r>
              <a:r>
                <a:rPr lang="en-US" baseline="30000" dirty="0" smtClean="0">
                  <a:solidFill>
                    <a:prstClr val="black"/>
                  </a:solidFill>
                </a:rPr>
                <a:t>th</a:t>
              </a:r>
              <a:r>
                <a:rPr lang="en-US" dirty="0" smtClean="0">
                  <a:solidFill>
                    <a:prstClr val="black"/>
                  </a:solidFill>
                </a:rPr>
                <a:t> percentile error less than 10% for all apps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rot="5400000" flipH="1" flipV="1">
              <a:off x="2381250" y="3454335"/>
              <a:ext cx="1981200" cy="8763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0"/>
            </p:cNvCxnSpPr>
            <p:nvPr/>
          </p:nvCxnSpPr>
          <p:spPr>
            <a:xfrm flipH="1" flipV="1">
              <a:off x="-457200" y="1377885"/>
              <a:ext cx="3390900" cy="3505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5715000" y="1447800"/>
            <a:ext cx="1981200" cy="2667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6800" y="990600"/>
            <a:ext cx="7133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CDF of  energy estimation error per 50ms time interval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65810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6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The Rise of </a:t>
            </a:r>
            <a:r>
              <a:rPr lang="en-US" dirty="0" err="1" smtClean="0">
                <a:solidFill>
                  <a:srgbClr val="D9D9D9"/>
                </a:solidFill>
              </a:rPr>
              <a:t>Ebugs</a:t>
            </a:r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Methods of Measuring Power Usage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Power Models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Usage based</a:t>
            </a:r>
          </a:p>
          <a:p>
            <a:pPr lvl="1"/>
            <a:r>
              <a:rPr lang="en-US" dirty="0" smtClean="0">
                <a:solidFill>
                  <a:srgbClr val="D9D9D9"/>
                </a:solidFill>
              </a:rPr>
              <a:t>System call trace based</a:t>
            </a:r>
          </a:p>
          <a:p>
            <a:r>
              <a:rPr lang="en-US" dirty="0" smtClean="0"/>
              <a:t>Profiling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eprof</a:t>
            </a:r>
            <a:r>
              <a:rPr lang="en-US" dirty="0" smtClean="0"/>
              <a:t> published in </a:t>
            </a:r>
            <a:r>
              <a:rPr lang="en-US" dirty="0" err="1" smtClean="0"/>
              <a:t>Eurosys</a:t>
            </a:r>
            <a:r>
              <a:rPr lang="en-US" dirty="0" smtClean="0"/>
              <a:t> 2012</a:t>
            </a:r>
          </a:p>
          <a:p>
            <a:r>
              <a:rPr lang="en-US" dirty="0" smtClean="0">
                <a:hlinkClick r:id="rId2"/>
              </a:rPr>
              <a:t>QCOM Trepn Profiler </a:t>
            </a:r>
            <a:endParaRPr lang="en-US" dirty="0" smtClean="0"/>
          </a:p>
          <a:p>
            <a:pPr lvl="1"/>
            <a:r>
              <a:rPr lang="en-US" dirty="0" err="1"/>
              <a:t>Trepn</a:t>
            </a:r>
            <a:r>
              <a:rPr lang="en-US" dirty="0"/>
              <a:t> leverages hardware sensors built into the Snapdragon </a:t>
            </a:r>
            <a:r>
              <a:rPr lang="en-US" dirty="0" smtClean="0"/>
              <a:t>MDP</a:t>
            </a:r>
          </a:p>
          <a:p>
            <a:pPr lvl="1"/>
            <a:r>
              <a:rPr lang="en-US" dirty="0" smtClean="0"/>
              <a:t>Analyze power </a:t>
            </a:r>
            <a:r>
              <a:rPr lang="en-US" dirty="0"/>
              <a:t>consumption </a:t>
            </a:r>
            <a:r>
              <a:rPr lang="en-US" dirty="0" smtClean="0"/>
              <a:t>of </a:t>
            </a:r>
            <a:r>
              <a:rPr lang="en-US" dirty="0"/>
              <a:t>hardware blocks in the Snapdragon </a:t>
            </a:r>
            <a:r>
              <a:rPr lang="en-US" dirty="0" smtClean="0"/>
              <a:t>MDP, </a:t>
            </a:r>
            <a:r>
              <a:rPr lang="en-US" dirty="0"/>
              <a:t>including:</a:t>
            </a:r>
          </a:p>
          <a:p>
            <a:pPr lvl="2"/>
            <a:r>
              <a:rPr lang="en-US" dirty="0" smtClean="0"/>
              <a:t>CPU </a:t>
            </a:r>
            <a:r>
              <a:rPr lang="en-US" dirty="0"/>
              <a:t>(system and auxiliary)</a:t>
            </a:r>
          </a:p>
          <a:p>
            <a:pPr lvl="2"/>
            <a:r>
              <a:rPr lang="en-US" dirty="0"/>
              <a:t>GPS</a:t>
            </a:r>
          </a:p>
          <a:p>
            <a:pPr lvl="2"/>
            <a:r>
              <a:rPr lang="en-US" dirty="0"/>
              <a:t>Bluetooth</a:t>
            </a:r>
          </a:p>
          <a:p>
            <a:pPr lvl="2"/>
            <a:r>
              <a:rPr lang="en-US" dirty="0"/>
              <a:t>Camera</a:t>
            </a:r>
          </a:p>
          <a:p>
            <a:pPr lvl="2"/>
            <a:r>
              <a:rPr lang="en-US" dirty="0"/>
              <a:t>Audio</a:t>
            </a:r>
          </a:p>
          <a:p>
            <a:pPr lvl="2"/>
            <a:r>
              <a:rPr lang="en-US" dirty="0"/>
              <a:t>Memory</a:t>
            </a:r>
          </a:p>
          <a:p>
            <a:pPr lvl="2"/>
            <a:r>
              <a:rPr lang="en-US" dirty="0"/>
              <a:t>Network data (optimizes data transfer frequency)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1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Energy Profiling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57200" y="3733800"/>
            <a:ext cx="8229600" cy="609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6261" y="4343400"/>
            <a:ext cx="180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1970’s-80’s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43434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2010</a:t>
            </a:r>
            <a:endParaRPr lang="en-US" sz="2800" dirty="0"/>
          </a:p>
        </p:txBody>
      </p:sp>
      <p:pic>
        <p:nvPicPr>
          <p:cNvPr id="3074" name="Picture 2" descr="I:\Program Files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0"/>
            <a:ext cx="1364153" cy="838200"/>
          </a:xfrm>
          <a:prstGeom prst="rect">
            <a:avLst/>
          </a:prstGeom>
          <a:noFill/>
        </p:spPr>
      </p:pic>
      <p:pic>
        <p:nvPicPr>
          <p:cNvPr id="3075" name="Picture 3" descr="I:\Users\abhinav pathak\AppData\Local\Microsoft\Windows\Temporary Internet Files\Content.IE5\MA7OQTVX\MC9004352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71800"/>
            <a:ext cx="577690" cy="114300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-2245" t="2254" r="-4374" b="-1705"/>
          <a:stretch>
            <a:fillRect/>
          </a:stretch>
        </p:blipFill>
        <p:spPr bwMode="auto">
          <a:xfrm>
            <a:off x="6172200" y="3124200"/>
            <a:ext cx="834292" cy="6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895600"/>
            <a:ext cx="6761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85696" y="4953000"/>
            <a:ext cx="242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Energy Profiler…?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75675" y="4953000"/>
            <a:ext cx="2086725" cy="1828800"/>
            <a:chOff x="1875675" y="4572000"/>
            <a:chExt cx="2086725" cy="1828800"/>
          </a:xfrm>
        </p:grpSpPr>
        <p:sp>
          <p:nvSpPr>
            <p:cNvPr id="13" name="TextBox 12"/>
            <p:cNvSpPr txBox="1"/>
            <p:nvPr/>
          </p:nvSpPr>
          <p:spPr>
            <a:xfrm>
              <a:off x="1875675" y="4572000"/>
              <a:ext cx="20867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Gnu Profiler 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gprof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PLDI’82)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4600" y="5486400"/>
              <a:ext cx="914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Performance</a:t>
            </a:r>
          </a:p>
          <a:p>
            <a:endParaRPr lang="en-US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48200" y="1524000"/>
            <a:ext cx="4495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Energy: One of the most critical issues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smartphones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Battery energy density only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doubled in last 15 yrs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(a) : Power Meters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09600" y="3429000"/>
            <a:ext cx="8001000" cy="266700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81041" h="2012860">
                <a:moveTo>
                  <a:pt x="5881041" y="1380246"/>
                </a:moveTo>
                <a:lnTo>
                  <a:pt x="5881041" y="2012859"/>
                </a:lnTo>
                <a:lnTo>
                  <a:pt x="0" y="2012860"/>
                </a:lnTo>
                <a:lnTo>
                  <a:pt x="8002" y="1388462"/>
                </a:lnTo>
                <a:cubicBezTo>
                  <a:pt x="99157" y="1388462"/>
                  <a:pt x="61235" y="1404415"/>
                  <a:pt x="322891" y="1388336"/>
                </a:cubicBezTo>
                <a:cubicBezTo>
                  <a:pt x="322891" y="1126265"/>
                  <a:pt x="367045" y="382069"/>
                  <a:pt x="377727" y="10327"/>
                </a:cubicBezTo>
                <a:cubicBezTo>
                  <a:pt x="636949" y="21009"/>
                  <a:pt x="703062" y="0"/>
                  <a:pt x="987327" y="10326"/>
                </a:cubicBezTo>
                <a:cubicBezTo>
                  <a:pt x="961097" y="462185"/>
                  <a:pt x="1021473" y="183412"/>
                  <a:pt x="1008179" y="460082"/>
                </a:cubicBezTo>
                <a:cubicBezTo>
                  <a:pt x="1138344" y="337864"/>
                  <a:pt x="1185544" y="335477"/>
                  <a:pt x="1288229" y="345062"/>
                </a:cubicBezTo>
                <a:cubicBezTo>
                  <a:pt x="1390914" y="354647"/>
                  <a:pt x="1484263" y="517592"/>
                  <a:pt x="1624288" y="517592"/>
                </a:cubicBezTo>
                <a:cubicBezTo>
                  <a:pt x="1764313" y="517592"/>
                  <a:pt x="1979017" y="364232"/>
                  <a:pt x="2128377" y="345062"/>
                </a:cubicBezTo>
                <a:cubicBezTo>
                  <a:pt x="2277737" y="325892"/>
                  <a:pt x="2371086" y="325892"/>
                  <a:pt x="2520446" y="402572"/>
                </a:cubicBezTo>
                <a:cubicBezTo>
                  <a:pt x="2669806" y="479252"/>
                  <a:pt x="2571123" y="868133"/>
                  <a:pt x="3024536" y="805144"/>
                </a:cubicBezTo>
                <a:lnTo>
                  <a:pt x="3080546" y="345062"/>
                </a:lnTo>
                <a:cubicBezTo>
                  <a:pt x="3139223" y="412157"/>
                  <a:pt x="3127220" y="617551"/>
                  <a:pt x="3248575" y="805144"/>
                </a:cubicBezTo>
                <a:cubicBezTo>
                  <a:pt x="3321921" y="590165"/>
                  <a:pt x="3363263" y="529917"/>
                  <a:pt x="3416605" y="345062"/>
                </a:cubicBezTo>
                <a:cubicBezTo>
                  <a:pt x="3472615" y="299875"/>
                  <a:pt x="3463280" y="584687"/>
                  <a:pt x="3584635" y="747633"/>
                </a:cubicBezTo>
                <a:cubicBezTo>
                  <a:pt x="4378110" y="721617"/>
                  <a:pt x="4375442" y="762696"/>
                  <a:pt x="4648824" y="747633"/>
                </a:cubicBezTo>
                <a:lnTo>
                  <a:pt x="4648824" y="1380246"/>
                </a:lnTo>
                <a:lnTo>
                  <a:pt x="5208922" y="1380247"/>
                </a:lnTo>
                <a:lnTo>
                  <a:pt x="5881041" y="1380246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0" y="2971800"/>
            <a:ext cx="8839192" cy="3569732"/>
            <a:chOff x="304808" y="2971800"/>
            <a:chExt cx="8839192" cy="3569732"/>
          </a:xfrm>
        </p:grpSpPr>
        <p:grpSp>
          <p:nvGrpSpPr>
            <p:cNvPr id="5" name="Group 10"/>
            <p:cNvGrpSpPr/>
            <p:nvPr/>
          </p:nvGrpSpPr>
          <p:grpSpPr>
            <a:xfrm>
              <a:off x="762000" y="2971800"/>
              <a:ext cx="8382000" cy="3124200"/>
              <a:chOff x="1219200" y="1676400"/>
              <a:chExt cx="8382000" cy="31242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219200" y="1676400"/>
                <a:ext cx="0" cy="3124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219200" y="4800600"/>
                <a:ext cx="838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886200" y="6172200"/>
              <a:ext cx="1618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(seconds)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938578" y="4434434"/>
              <a:ext cx="2856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Power Consumed by mobile</a:t>
              </a:r>
              <a:endParaRPr lang="en-US" b="1" dirty="0"/>
            </a:p>
          </p:txBody>
        </p:sp>
      </p:grpSp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143000"/>
            <a:ext cx="41386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VideoOut.cut.rotate.avi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71800" y="1447800"/>
            <a:ext cx="2540000" cy="1524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Internet Forums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162454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4 Online </a:t>
            </a:r>
          </a:p>
          <a:p>
            <a:pPr algn="ctr"/>
            <a:r>
              <a:rPr lang="en-US" b="1" dirty="0" smtClean="0"/>
              <a:t>Mobile Forums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01539" y="1752600"/>
            <a:ext cx="2261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1.2M Posts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(~400 mobile devices;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Several mobile </a:t>
            </a:r>
            <a:r>
              <a:rPr lang="en-US" b="1" dirty="0" err="1" smtClean="0">
                <a:solidFill>
                  <a:srgbClr val="0070C0"/>
                </a:solidFill>
              </a:rPr>
              <a:t>OSes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38600" y="1905000"/>
            <a:ext cx="2549512" cy="1332131"/>
            <a:chOff x="3124200" y="1905000"/>
            <a:chExt cx="2549512" cy="1332131"/>
          </a:xfrm>
        </p:grpSpPr>
        <p:sp>
          <p:nvSpPr>
            <p:cNvPr id="11" name="Down Arrow 10"/>
            <p:cNvSpPr/>
            <p:nvPr/>
          </p:nvSpPr>
          <p:spPr>
            <a:xfrm rot="16200000">
              <a:off x="3771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4200" y="2590800"/>
              <a:ext cx="2063578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/>
                <a:t>grep</a:t>
              </a:r>
              <a:r>
                <a:rPr lang="en-US" b="1" dirty="0" smtClean="0"/>
                <a:t> “power drain”,</a:t>
              </a:r>
            </a:p>
            <a:p>
              <a:pPr algn="ctr"/>
              <a:r>
                <a:rPr lang="en-US" b="1" dirty="0" smtClean="0"/>
                <a:t>“battery drain”, etc.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0" y="1905000"/>
              <a:ext cx="1101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39K Posts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29400" y="1905000"/>
            <a:ext cx="2373261" cy="978932"/>
            <a:chOff x="5715000" y="1905000"/>
            <a:chExt cx="2373261" cy="978932"/>
          </a:xfrm>
        </p:grpSpPr>
        <p:sp>
          <p:nvSpPr>
            <p:cNvPr id="14" name="Down Arrow 13"/>
            <p:cNvSpPr/>
            <p:nvPr/>
          </p:nvSpPr>
          <p:spPr>
            <a:xfrm rot="16200000">
              <a:off x="6057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15000" y="2514600"/>
              <a:ext cx="1013419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K-means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9400" y="1905000"/>
              <a:ext cx="14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1000 Clusters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53200" y="3352800"/>
            <a:ext cx="1828800" cy="674132"/>
            <a:chOff x="5867400" y="3200400"/>
            <a:chExt cx="1828800" cy="674132"/>
          </a:xfrm>
        </p:grpSpPr>
        <p:sp>
          <p:nvSpPr>
            <p:cNvPr id="17" name="Bent-Up Arrow 16"/>
            <p:cNvSpPr/>
            <p:nvPr/>
          </p:nvSpPr>
          <p:spPr>
            <a:xfrm rot="5400000" flipV="1">
              <a:off x="7086600" y="3200400"/>
              <a:ext cx="609600" cy="609600"/>
            </a:xfrm>
            <a:prstGeom prst="bentUpArrow">
              <a:avLst>
                <a:gd name="adj1" fmla="val 25000"/>
                <a:gd name="adj2" fmla="val 25000"/>
                <a:gd name="adj3" fmla="val 2633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7400" y="35052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Human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81400" y="3657600"/>
            <a:ext cx="2590800" cy="381000"/>
            <a:chOff x="3048000" y="3505200"/>
            <a:chExt cx="2590800" cy="381000"/>
          </a:xfrm>
        </p:grpSpPr>
        <p:sp>
          <p:nvSpPr>
            <p:cNvPr id="19" name="Down Arrow 18"/>
            <p:cNvSpPr/>
            <p:nvPr/>
          </p:nvSpPr>
          <p:spPr>
            <a:xfrm rot="5400000">
              <a:off x="5143500" y="33909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3505200"/>
              <a:ext cx="167686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EBug</a:t>
              </a:r>
              <a:r>
                <a:rPr lang="en-US" b="1" dirty="0" smtClean="0">
                  <a:solidFill>
                    <a:srgbClr val="C00000"/>
                  </a:solidFill>
                </a:rPr>
                <a:t> Taxonomy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19812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5105400"/>
            <a:ext cx="3826481" cy="369332"/>
            <a:chOff x="0" y="5105400"/>
            <a:chExt cx="3826481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5105400"/>
              <a:ext cx="329308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 Mobile Bugs/Issues Repository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51054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67200" y="5117068"/>
            <a:ext cx="2756661" cy="814864"/>
            <a:chOff x="3581400" y="1916668"/>
            <a:chExt cx="2756661" cy="814864"/>
          </a:xfrm>
        </p:grpSpPr>
        <p:sp>
          <p:nvSpPr>
            <p:cNvPr id="29" name="Down Arrow 28"/>
            <p:cNvSpPr/>
            <p:nvPr/>
          </p:nvSpPr>
          <p:spPr>
            <a:xfrm rot="16200000">
              <a:off x="3771900" y="1790700"/>
              <a:ext cx="304800" cy="6858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87423" y="2362200"/>
              <a:ext cx="184731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1916668"/>
              <a:ext cx="1766061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Indepth</a:t>
              </a:r>
              <a:r>
                <a:rPr lang="en-US" b="1" dirty="0" smtClean="0">
                  <a:solidFill>
                    <a:srgbClr val="C00000"/>
                  </a:solidFill>
                </a:rPr>
                <a:t> Analysis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2743200" y="4572000"/>
            <a:ext cx="304800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609600" y="3428999"/>
            <a:ext cx="8001000" cy="266700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81041" h="2012860">
                <a:moveTo>
                  <a:pt x="5881041" y="1380246"/>
                </a:moveTo>
                <a:lnTo>
                  <a:pt x="5881041" y="2012859"/>
                </a:lnTo>
                <a:lnTo>
                  <a:pt x="0" y="2012860"/>
                </a:lnTo>
                <a:lnTo>
                  <a:pt x="8002" y="1388462"/>
                </a:lnTo>
                <a:cubicBezTo>
                  <a:pt x="99157" y="1388462"/>
                  <a:pt x="61235" y="1404415"/>
                  <a:pt x="322891" y="1388336"/>
                </a:cubicBezTo>
                <a:cubicBezTo>
                  <a:pt x="322891" y="1126265"/>
                  <a:pt x="367045" y="382069"/>
                  <a:pt x="377727" y="10327"/>
                </a:cubicBezTo>
                <a:cubicBezTo>
                  <a:pt x="636949" y="21009"/>
                  <a:pt x="703062" y="0"/>
                  <a:pt x="987327" y="10326"/>
                </a:cubicBezTo>
                <a:cubicBezTo>
                  <a:pt x="961097" y="462185"/>
                  <a:pt x="1021473" y="183412"/>
                  <a:pt x="1008179" y="460082"/>
                </a:cubicBezTo>
                <a:cubicBezTo>
                  <a:pt x="1138344" y="337864"/>
                  <a:pt x="1185544" y="335477"/>
                  <a:pt x="1288229" y="345062"/>
                </a:cubicBezTo>
                <a:cubicBezTo>
                  <a:pt x="1390914" y="354647"/>
                  <a:pt x="1484263" y="517592"/>
                  <a:pt x="1624288" y="517592"/>
                </a:cubicBezTo>
                <a:cubicBezTo>
                  <a:pt x="1764313" y="517592"/>
                  <a:pt x="1979017" y="364232"/>
                  <a:pt x="2128377" y="345062"/>
                </a:cubicBezTo>
                <a:cubicBezTo>
                  <a:pt x="2277737" y="325892"/>
                  <a:pt x="2371086" y="325892"/>
                  <a:pt x="2520446" y="402572"/>
                </a:cubicBezTo>
                <a:cubicBezTo>
                  <a:pt x="2669806" y="479252"/>
                  <a:pt x="2571123" y="868133"/>
                  <a:pt x="3024536" y="805144"/>
                </a:cubicBezTo>
                <a:lnTo>
                  <a:pt x="3080546" y="345062"/>
                </a:lnTo>
                <a:cubicBezTo>
                  <a:pt x="3139223" y="412157"/>
                  <a:pt x="3127220" y="617551"/>
                  <a:pt x="3248575" y="805144"/>
                </a:cubicBezTo>
                <a:cubicBezTo>
                  <a:pt x="3321921" y="590165"/>
                  <a:pt x="3363263" y="529917"/>
                  <a:pt x="3416605" y="345062"/>
                </a:cubicBezTo>
                <a:cubicBezTo>
                  <a:pt x="3472615" y="299875"/>
                  <a:pt x="3463280" y="584687"/>
                  <a:pt x="3584635" y="747633"/>
                </a:cubicBezTo>
                <a:cubicBezTo>
                  <a:pt x="4378110" y="721617"/>
                  <a:pt x="4375442" y="762696"/>
                  <a:pt x="4648824" y="747633"/>
                </a:cubicBezTo>
                <a:lnTo>
                  <a:pt x="4648824" y="1380246"/>
                </a:lnTo>
                <a:lnTo>
                  <a:pt x="5208922" y="1380247"/>
                </a:lnTo>
                <a:lnTo>
                  <a:pt x="5881041" y="1380246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(a) : Power Meters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34651"/>
            <a:ext cx="4114800" cy="19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0" y="2971800"/>
            <a:ext cx="8839192" cy="3569732"/>
            <a:chOff x="304808" y="2971800"/>
            <a:chExt cx="8839192" cy="3569732"/>
          </a:xfrm>
        </p:grpSpPr>
        <p:grpSp>
          <p:nvGrpSpPr>
            <p:cNvPr id="8" name="Group 10"/>
            <p:cNvGrpSpPr/>
            <p:nvPr/>
          </p:nvGrpSpPr>
          <p:grpSpPr>
            <a:xfrm>
              <a:off x="762000" y="2971800"/>
              <a:ext cx="8382000" cy="3124200"/>
              <a:chOff x="1219200" y="1676400"/>
              <a:chExt cx="8382000" cy="31242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1219200" y="1676400"/>
                <a:ext cx="0" cy="31242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1219200" y="4800600"/>
                <a:ext cx="8382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886200" y="6172200"/>
              <a:ext cx="1618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Time (seconds)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938578" y="4434434"/>
              <a:ext cx="2856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Power Consumed by mobile</a:t>
              </a:r>
              <a:endParaRPr lang="en-US" b="1" dirty="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5486400" y="4343400"/>
            <a:ext cx="3124200" cy="171087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73039 w 5873039"/>
              <a:gd name="connsiteY0" fmla="*/ 1380246 h 2012859"/>
              <a:gd name="connsiteX1" fmla="*/ 5873039 w 5873039"/>
              <a:gd name="connsiteY1" fmla="*/ 2012859 h 2012859"/>
              <a:gd name="connsiteX2" fmla="*/ 3576633 w 5873039"/>
              <a:gd name="connsiteY2" fmla="*/ 2012859 h 2012859"/>
              <a:gd name="connsiteX3" fmla="*/ 0 w 5873039"/>
              <a:gd name="connsiteY3" fmla="*/ 1388462 h 2012859"/>
              <a:gd name="connsiteX4" fmla="*/ 314889 w 5873039"/>
              <a:gd name="connsiteY4" fmla="*/ 1388336 h 2012859"/>
              <a:gd name="connsiteX5" fmla="*/ 369725 w 5873039"/>
              <a:gd name="connsiteY5" fmla="*/ 10327 h 2012859"/>
              <a:gd name="connsiteX6" fmla="*/ 979325 w 5873039"/>
              <a:gd name="connsiteY6" fmla="*/ 10326 h 2012859"/>
              <a:gd name="connsiteX7" fmla="*/ 1000177 w 5873039"/>
              <a:gd name="connsiteY7" fmla="*/ 460082 h 2012859"/>
              <a:gd name="connsiteX8" fmla="*/ 1280227 w 5873039"/>
              <a:gd name="connsiteY8" fmla="*/ 345062 h 2012859"/>
              <a:gd name="connsiteX9" fmla="*/ 1616286 w 5873039"/>
              <a:gd name="connsiteY9" fmla="*/ 517592 h 2012859"/>
              <a:gd name="connsiteX10" fmla="*/ 2120375 w 5873039"/>
              <a:gd name="connsiteY10" fmla="*/ 345062 h 2012859"/>
              <a:gd name="connsiteX11" fmla="*/ 2512444 w 5873039"/>
              <a:gd name="connsiteY11" fmla="*/ 402572 h 2012859"/>
              <a:gd name="connsiteX12" fmla="*/ 3016534 w 5873039"/>
              <a:gd name="connsiteY12" fmla="*/ 805144 h 2012859"/>
              <a:gd name="connsiteX13" fmla="*/ 3072544 w 5873039"/>
              <a:gd name="connsiteY13" fmla="*/ 345062 h 2012859"/>
              <a:gd name="connsiteX14" fmla="*/ 3240573 w 5873039"/>
              <a:gd name="connsiteY14" fmla="*/ 805144 h 2012859"/>
              <a:gd name="connsiteX15" fmla="*/ 3408603 w 5873039"/>
              <a:gd name="connsiteY15" fmla="*/ 345062 h 2012859"/>
              <a:gd name="connsiteX16" fmla="*/ 3576633 w 5873039"/>
              <a:gd name="connsiteY16" fmla="*/ 747633 h 2012859"/>
              <a:gd name="connsiteX17" fmla="*/ 4640822 w 5873039"/>
              <a:gd name="connsiteY17" fmla="*/ 747633 h 2012859"/>
              <a:gd name="connsiteX18" fmla="*/ 4640822 w 5873039"/>
              <a:gd name="connsiteY18" fmla="*/ 1380246 h 2012859"/>
              <a:gd name="connsiteX19" fmla="*/ 5200920 w 5873039"/>
              <a:gd name="connsiteY19" fmla="*/ 1380247 h 2012859"/>
              <a:gd name="connsiteX20" fmla="*/ 5873039 w 5873039"/>
              <a:gd name="connsiteY20" fmla="*/ 1380246 h 2012859"/>
              <a:gd name="connsiteX0" fmla="*/ 5873039 w 5873039"/>
              <a:gd name="connsiteY0" fmla="*/ 1380246 h 2012859"/>
              <a:gd name="connsiteX1" fmla="*/ 5873039 w 5873039"/>
              <a:gd name="connsiteY1" fmla="*/ 2012859 h 2012859"/>
              <a:gd name="connsiteX2" fmla="*/ 3632642 w 5873039"/>
              <a:gd name="connsiteY2" fmla="*/ 2012859 h 2012859"/>
              <a:gd name="connsiteX3" fmla="*/ 0 w 5873039"/>
              <a:gd name="connsiteY3" fmla="*/ 1388462 h 2012859"/>
              <a:gd name="connsiteX4" fmla="*/ 314889 w 5873039"/>
              <a:gd name="connsiteY4" fmla="*/ 1388336 h 2012859"/>
              <a:gd name="connsiteX5" fmla="*/ 369725 w 5873039"/>
              <a:gd name="connsiteY5" fmla="*/ 10327 h 2012859"/>
              <a:gd name="connsiteX6" fmla="*/ 979325 w 5873039"/>
              <a:gd name="connsiteY6" fmla="*/ 10326 h 2012859"/>
              <a:gd name="connsiteX7" fmla="*/ 1000177 w 5873039"/>
              <a:gd name="connsiteY7" fmla="*/ 460082 h 2012859"/>
              <a:gd name="connsiteX8" fmla="*/ 1280227 w 5873039"/>
              <a:gd name="connsiteY8" fmla="*/ 345062 h 2012859"/>
              <a:gd name="connsiteX9" fmla="*/ 1616286 w 5873039"/>
              <a:gd name="connsiteY9" fmla="*/ 517592 h 2012859"/>
              <a:gd name="connsiteX10" fmla="*/ 2120375 w 5873039"/>
              <a:gd name="connsiteY10" fmla="*/ 345062 h 2012859"/>
              <a:gd name="connsiteX11" fmla="*/ 2512444 w 5873039"/>
              <a:gd name="connsiteY11" fmla="*/ 402572 h 2012859"/>
              <a:gd name="connsiteX12" fmla="*/ 3016534 w 5873039"/>
              <a:gd name="connsiteY12" fmla="*/ 805144 h 2012859"/>
              <a:gd name="connsiteX13" fmla="*/ 3072544 w 5873039"/>
              <a:gd name="connsiteY13" fmla="*/ 345062 h 2012859"/>
              <a:gd name="connsiteX14" fmla="*/ 3240573 w 5873039"/>
              <a:gd name="connsiteY14" fmla="*/ 805144 h 2012859"/>
              <a:gd name="connsiteX15" fmla="*/ 3408603 w 5873039"/>
              <a:gd name="connsiteY15" fmla="*/ 345062 h 2012859"/>
              <a:gd name="connsiteX16" fmla="*/ 3576633 w 5873039"/>
              <a:gd name="connsiteY16" fmla="*/ 747633 h 2012859"/>
              <a:gd name="connsiteX17" fmla="*/ 4640822 w 5873039"/>
              <a:gd name="connsiteY17" fmla="*/ 747633 h 2012859"/>
              <a:gd name="connsiteX18" fmla="*/ 4640822 w 5873039"/>
              <a:gd name="connsiteY18" fmla="*/ 1380246 h 2012859"/>
              <a:gd name="connsiteX19" fmla="*/ 5200920 w 5873039"/>
              <a:gd name="connsiteY19" fmla="*/ 1380247 h 2012859"/>
              <a:gd name="connsiteX20" fmla="*/ 5873039 w 5873039"/>
              <a:gd name="connsiteY20" fmla="*/ 1380246 h 2012859"/>
              <a:gd name="connsiteX0" fmla="*/ 5558150 w 5558150"/>
              <a:gd name="connsiteY0" fmla="*/ 1380246 h 2012859"/>
              <a:gd name="connsiteX1" fmla="*/ 5558150 w 5558150"/>
              <a:gd name="connsiteY1" fmla="*/ 2012859 h 2012859"/>
              <a:gd name="connsiteX2" fmla="*/ 3317753 w 5558150"/>
              <a:gd name="connsiteY2" fmla="*/ 2012859 h 2012859"/>
              <a:gd name="connsiteX3" fmla="*/ 0 w 5558150"/>
              <a:gd name="connsiteY3" fmla="*/ 1388336 h 2012859"/>
              <a:gd name="connsiteX4" fmla="*/ 54836 w 5558150"/>
              <a:gd name="connsiteY4" fmla="*/ 10327 h 2012859"/>
              <a:gd name="connsiteX5" fmla="*/ 664436 w 5558150"/>
              <a:gd name="connsiteY5" fmla="*/ 10326 h 2012859"/>
              <a:gd name="connsiteX6" fmla="*/ 685288 w 5558150"/>
              <a:gd name="connsiteY6" fmla="*/ 460082 h 2012859"/>
              <a:gd name="connsiteX7" fmla="*/ 965338 w 5558150"/>
              <a:gd name="connsiteY7" fmla="*/ 345062 h 2012859"/>
              <a:gd name="connsiteX8" fmla="*/ 1301397 w 5558150"/>
              <a:gd name="connsiteY8" fmla="*/ 517592 h 2012859"/>
              <a:gd name="connsiteX9" fmla="*/ 1805486 w 5558150"/>
              <a:gd name="connsiteY9" fmla="*/ 345062 h 2012859"/>
              <a:gd name="connsiteX10" fmla="*/ 2197555 w 5558150"/>
              <a:gd name="connsiteY10" fmla="*/ 402572 h 2012859"/>
              <a:gd name="connsiteX11" fmla="*/ 2701645 w 5558150"/>
              <a:gd name="connsiteY11" fmla="*/ 805144 h 2012859"/>
              <a:gd name="connsiteX12" fmla="*/ 2757655 w 5558150"/>
              <a:gd name="connsiteY12" fmla="*/ 345062 h 2012859"/>
              <a:gd name="connsiteX13" fmla="*/ 2925684 w 5558150"/>
              <a:gd name="connsiteY13" fmla="*/ 805144 h 2012859"/>
              <a:gd name="connsiteX14" fmla="*/ 3093714 w 5558150"/>
              <a:gd name="connsiteY14" fmla="*/ 345062 h 2012859"/>
              <a:gd name="connsiteX15" fmla="*/ 3261744 w 5558150"/>
              <a:gd name="connsiteY15" fmla="*/ 747633 h 2012859"/>
              <a:gd name="connsiteX16" fmla="*/ 4325933 w 5558150"/>
              <a:gd name="connsiteY16" fmla="*/ 747633 h 2012859"/>
              <a:gd name="connsiteX17" fmla="*/ 4325933 w 5558150"/>
              <a:gd name="connsiteY17" fmla="*/ 1380246 h 2012859"/>
              <a:gd name="connsiteX18" fmla="*/ 4886031 w 5558150"/>
              <a:gd name="connsiteY18" fmla="*/ 1380247 h 2012859"/>
              <a:gd name="connsiteX19" fmla="*/ 5558150 w 5558150"/>
              <a:gd name="connsiteY19" fmla="*/ 1380246 h 2012859"/>
              <a:gd name="connsiteX0" fmla="*/ 5503314 w 5503314"/>
              <a:gd name="connsiteY0" fmla="*/ 1380246 h 2012859"/>
              <a:gd name="connsiteX1" fmla="*/ 5503314 w 5503314"/>
              <a:gd name="connsiteY1" fmla="*/ 2012859 h 2012859"/>
              <a:gd name="connsiteX2" fmla="*/ 3262917 w 5503314"/>
              <a:gd name="connsiteY2" fmla="*/ 2012859 h 2012859"/>
              <a:gd name="connsiteX3" fmla="*/ 0 w 5503314"/>
              <a:gd name="connsiteY3" fmla="*/ 10327 h 2012859"/>
              <a:gd name="connsiteX4" fmla="*/ 609600 w 5503314"/>
              <a:gd name="connsiteY4" fmla="*/ 10326 h 2012859"/>
              <a:gd name="connsiteX5" fmla="*/ 630452 w 5503314"/>
              <a:gd name="connsiteY5" fmla="*/ 460082 h 2012859"/>
              <a:gd name="connsiteX6" fmla="*/ 910502 w 5503314"/>
              <a:gd name="connsiteY6" fmla="*/ 345062 h 2012859"/>
              <a:gd name="connsiteX7" fmla="*/ 1246561 w 5503314"/>
              <a:gd name="connsiteY7" fmla="*/ 517592 h 2012859"/>
              <a:gd name="connsiteX8" fmla="*/ 1750650 w 5503314"/>
              <a:gd name="connsiteY8" fmla="*/ 345062 h 2012859"/>
              <a:gd name="connsiteX9" fmla="*/ 2142719 w 5503314"/>
              <a:gd name="connsiteY9" fmla="*/ 402572 h 2012859"/>
              <a:gd name="connsiteX10" fmla="*/ 2646809 w 5503314"/>
              <a:gd name="connsiteY10" fmla="*/ 805144 h 2012859"/>
              <a:gd name="connsiteX11" fmla="*/ 2702819 w 5503314"/>
              <a:gd name="connsiteY11" fmla="*/ 345062 h 2012859"/>
              <a:gd name="connsiteX12" fmla="*/ 2870848 w 5503314"/>
              <a:gd name="connsiteY12" fmla="*/ 805144 h 2012859"/>
              <a:gd name="connsiteX13" fmla="*/ 3038878 w 5503314"/>
              <a:gd name="connsiteY13" fmla="*/ 345062 h 2012859"/>
              <a:gd name="connsiteX14" fmla="*/ 3206908 w 5503314"/>
              <a:gd name="connsiteY14" fmla="*/ 747633 h 2012859"/>
              <a:gd name="connsiteX15" fmla="*/ 4271097 w 5503314"/>
              <a:gd name="connsiteY15" fmla="*/ 747633 h 2012859"/>
              <a:gd name="connsiteX16" fmla="*/ 4271097 w 5503314"/>
              <a:gd name="connsiteY16" fmla="*/ 1380246 h 2012859"/>
              <a:gd name="connsiteX17" fmla="*/ 4831195 w 5503314"/>
              <a:gd name="connsiteY17" fmla="*/ 1380247 h 2012859"/>
              <a:gd name="connsiteX18" fmla="*/ 5503314 w 5503314"/>
              <a:gd name="connsiteY18" fmla="*/ 1380246 h 2012859"/>
              <a:gd name="connsiteX0" fmla="*/ 4919944 w 4919944"/>
              <a:gd name="connsiteY0" fmla="*/ 1369920 h 2002533"/>
              <a:gd name="connsiteX1" fmla="*/ 4919944 w 4919944"/>
              <a:gd name="connsiteY1" fmla="*/ 2002533 h 2002533"/>
              <a:gd name="connsiteX2" fmla="*/ 2679547 w 4919944"/>
              <a:gd name="connsiteY2" fmla="*/ 2002533 h 2002533"/>
              <a:gd name="connsiteX3" fmla="*/ 26230 w 4919944"/>
              <a:gd name="connsiteY3" fmla="*/ 0 h 2002533"/>
              <a:gd name="connsiteX4" fmla="*/ 47082 w 4919944"/>
              <a:gd name="connsiteY4" fmla="*/ 449756 h 2002533"/>
              <a:gd name="connsiteX5" fmla="*/ 327132 w 4919944"/>
              <a:gd name="connsiteY5" fmla="*/ 334736 h 2002533"/>
              <a:gd name="connsiteX6" fmla="*/ 663191 w 4919944"/>
              <a:gd name="connsiteY6" fmla="*/ 507266 h 2002533"/>
              <a:gd name="connsiteX7" fmla="*/ 1167280 w 4919944"/>
              <a:gd name="connsiteY7" fmla="*/ 334736 h 2002533"/>
              <a:gd name="connsiteX8" fmla="*/ 1559349 w 4919944"/>
              <a:gd name="connsiteY8" fmla="*/ 392246 h 2002533"/>
              <a:gd name="connsiteX9" fmla="*/ 2063439 w 4919944"/>
              <a:gd name="connsiteY9" fmla="*/ 794818 h 2002533"/>
              <a:gd name="connsiteX10" fmla="*/ 2119449 w 4919944"/>
              <a:gd name="connsiteY10" fmla="*/ 334736 h 2002533"/>
              <a:gd name="connsiteX11" fmla="*/ 2287478 w 4919944"/>
              <a:gd name="connsiteY11" fmla="*/ 794818 h 2002533"/>
              <a:gd name="connsiteX12" fmla="*/ 2455508 w 4919944"/>
              <a:gd name="connsiteY12" fmla="*/ 334736 h 2002533"/>
              <a:gd name="connsiteX13" fmla="*/ 2623538 w 4919944"/>
              <a:gd name="connsiteY13" fmla="*/ 737307 h 2002533"/>
              <a:gd name="connsiteX14" fmla="*/ 3687727 w 4919944"/>
              <a:gd name="connsiteY14" fmla="*/ 737307 h 2002533"/>
              <a:gd name="connsiteX15" fmla="*/ 3687727 w 4919944"/>
              <a:gd name="connsiteY15" fmla="*/ 1369920 h 2002533"/>
              <a:gd name="connsiteX16" fmla="*/ 4247825 w 4919944"/>
              <a:gd name="connsiteY16" fmla="*/ 1369921 h 2002533"/>
              <a:gd name="connsiteX17" fmla="*/ 4919944 w 4919944"/>
              <a:gd name="connsiteY17" fmla="*/ 1369920 h 2002533"/>
              <a:gd name="connsiteX0" fmla="*/ 4872862 w 4872862"/>
              <a:gd name="connsiteY0" fmla="*/ 1080371 h 1712984"/>
              <a:gd name="connsiteX1" fmla="*/ 4872862 w 4872862"/>
              <a:gd name="connsiteY1" fmla="*/ 1712984 h 1712984"/>
              <a:gd name="connsiteX2" fmla="*/ 2632465 w 4872862"/>
              <a:gd name="connsiteY2" fmla="*/ 1712984 h 1712984"/>
              <a:gd name="connsiteX3" fmla="*/ 0 w 4872862"/>
              <a:gd name="connsiteY3" fmla="*/ 160207 h 1712984"/>
              <a:gd name="connsiteX4" fmla="*/ 280050 w 4872862"/>
              <a:gd name="connsiteY4" fmla="*/ 45187 h 1712984"/>
              <a:gd name="connsiteX5" fmla="*/ 616109 w 4872862"/>
              <a:gd name="connsiteY5" fmla="*/ 217717 h 1712984"/>
              <a:gd name="connsiteX6" fmla="*/ 1120198 w 4872862"/>
              <a:gd name="connsiteY6" fmla="*/ 45187 h 1712984"/>
              <a:gd name="connsiteX7" fmla="*/ 1512267 w 4872862"/>
              <a:gd name="connsiteY7" fmla="*/ 102697 h 1712984"/>
              <a:gd name="connsiteX8" fmla="*/ 2016357 w 4872862"/>
              <a:gd name="connsiteY8" fmla="*/ 505269 h 1712984"/>
              <a:gd name="connsiteX9" fmla="*/ 2072367 w 4872862"/>
              <a:gd name="connsiteY9" fmla="*/ 45187 h 1712984"/>
              <a:gd name="connsiteX10" fmla="*/ 2240396 w 4872862"/>
              <a:gd name="connsiteY10" fmla="*/ 505269 h 1712984"/>
              <a:gd name="connsiteX11" fmla="*/ 2408426 w 4872862"/>
              <a:gd name="connsiteY11" fmla="*/ 45187 h 1712984"/>
              <a:gd name="connsiteX12" fmla="*/ 2576456 w 4872862"/>
              <a:gd name="connsiteY12" fmla="*/ 447758 h 1712984"/>
              <a:gd name="connsiteX13" fmla="*/ 3640645 w 4872862"/>
              <a:gd name="connsiteY13" fmla="*/ 447758 h 1712984"/>
              <a:gd name="connsiteX14" fmla="*/ 3640645 w 4872862"/>
              <a:gd name="connsiteY14" fmla="*/ 1080371 h 1712984"/>
              <a:gd name="connsiteX15" fmla="*/ 4200743 w 4872862"/>
              <a:gd name="connsiteY15" fmla="*/ 1080372 h 1712984"/>
              <a:gd name="connsiteX16" fmla="*/ 4872862 w 4872862"/>
              <a:gd name="connsiteY16" fmla="*/ 1080371 h 1712984"/>
              <a:gd name="connsiteX0" fmla="*/ 4592812 w 4592812"/>
              <a:gd name="connsiteY0" fmla="*/ 1080371 h 1712984"/>
              <a:gd name="connsiteX1" fmla="*/ 4592812 w 4592812"/>
              <a:gd name="connsiteY1" fmla="*/ 1712984 h 1712984"/>
              <a:gd name="connsiteX2" fmla="*/ 2352415 w 4592812"/>
              <a:gd name="connsiteY2" fmla="*/ 1712984 h 1712984"/>
              <a:gd name="connsiteX3" fmla="*/ 0 w 4592812"/>
              <a:gd name="connsiteY3" fmla="*/ 45187 h 1712984"/>
              <a:gd name="connsiteX4" fmla="*/ 336059 w 4592812"/>
              <a:gd name="connsiteY4" fmla="*/ 217717 h 1712984"/>
              <a:gd name="connsiteX5" fmla="*/ 840148 w 4592812"/>
              <a:gd name="connsiteY5" fmla="*/ 45187 h 1712984"/>
              <a:gd name="connsiteX6" fmla="*/ 1232217 w 4592812"/>
              <a:gd name="connsiteY6" fmla="*/ 102697 h 1712984"/>
              <a:gd name="connsiteX7" fmla="*/ 1736307 w 4592812"/>
              <a:gd name="connsiteY7" fmla="*/ 505269 h 1712984"/>
              <a:gd name="connsiteX8" fmla="*/ 1792317 w 4592812"/>
              <a:gd name="connsiteY8" fmla="*/ 45187 h 1712984"/>
              <a:gd name="connsiteX9" fmla="*/ 1960346 w 4592812"/>
              <a:gd name="connsiteY9" fmla="*/ 505269 h 1712984"/>
              <a:gd name="connsiteX10" fmla="*/ 2128376 w 4592812"/>
              <a:gd name="connsiteY10" fmla="*/ 45187 h 1712984"/>
              <a:gd name="connsiteX11" fmla="*/ 2296406 w 4592812"/>
              <a:gd name="connsiteY11" fmla="*/ 447758 h 1712984"/>
              <a:gd name="connsiteX12" fmla="*/ 3360595 w 4592812"/>
              <a:gd name="connsiteY12" fmla="*/ 447758 h 1712984"/>
              <a:gd name="connsiteX13" fmla="*/ 3360595 w 4592812"/>
              <a:gd name="connsiteY13" fmla="*/ 1080371 h 1712984"/>
              <a:gd name="connsiteX14" fmla="*/ 3920693 w 4592812"/>
              <a:gd name="connsiteY14" fmla="*/ 1080372 h 1712984"/>
              <a:gd name="connsiteX15" fmla="*/ 4592812 w 4592812"/>
              <a:gd name="connsiteY15" fmla="*/ 1080371 h 1712984"/>
              <a:gd name="connsiteX0" fmla="*/ 4256753 w 4256753"/>
              <a:gd name="connsiteY0" fmla="*/ 1080371 h 1712984"/>
              <a:gd name="connsiteX1" fmla="*/ 4256753 w 4256753"/>
              <a:gd name="connsiteY1" fmla="*/ 1712984 h 1712984"/>
              <a:gd name="connsiteX2" fmla="*/ 2016356 w 4256753"/>
              <a:gd name="connsiteY2" fmla="*/ 1712984 h 1712984"/>
              <a:gd name="connsiteX3" fmla="*/ 0 w 4256753"/>
              <a:gd name="connsiteY3" fmla="*/ 217717 h 1712984"/>
              <a:gd name="connsiteX4" fmla="*/ 504089 w 4256753"/>
              <a:gd name="connsiteY4" fmla="*/ 45187 h 1712984"/>
              <a:gd name="connsiteX5" fmla="*/ 896158 w 4256753"/>
              <a:gd name="connsiteY5" fmla="*/ 102697 h 1712984"/>
              <a:gd name="connsiteX6" fmla="*/ 1400248 w 4256753"/>
              <a:gd name="connsiteY6" fmla="*/ 505269 h 1712984"/>
              <a:gd name="connsiteX7" fmla="*/ 1456258 w 4256753"/>
              <a:gd name="connsiteY7" fmla="*/ 45187 h 1712984"/>
              <a:gd name="connsiteX8" fmla="*/ 1624287 w 4256753"/>
              <a:gd name="connsiteY8" fmla="*/ 505269 h 1712984"/>
              <a:gd name="connsiteX9" fmla="*/ 1792317 w 4256753"/>
              <a:gd name="connsiteY9" fmla="*/ 45187 h 1712984"/>
              <a:gd name="connsiteX10" fmla="*/ 1960347 w 4256753"/>
              <a:gd name="connsiteY10" fmla="*/ 447758 h 1712984"/>
              <a:gd name="connsiteX11" fmla="*/ 3024536 w 4256753"/>
              <a:gd name="connsiteY11" fmla="*/ 447758 h 1712984"/>
              <a:gd name="connsiteX12" fmla="*/ 3024536 w 4256753"/>
              <a:gd name="connsiteY12" fmla="*/ 1080371 h 1712984"/>
              <a:gd name="connsiteX13" fmla="*/ 3584634 w 4256753"/>
              <a:gd name="connsiteY13" fmla="*/ 1080372 h 1712984"/>
              <a:gd name="connsiteX14" fmla="*/ 4256753 w 4256753"/>
              <a:gd name="connsiteY14" fmla="*/ 1080371 h 1712984"/>
              <a:gd name="connsiteX0" fmla="*/ 3752664 w 3752664"/>
              <a:gd name="connsiteY0" fmla="*/ 1080371 h 1712984"/>
              <a:gd name="connsiteX1" fmla="*/ 3752664 w 3752664"/>
              <a:gd name="connsiteY1" fmla="*/ 1712984 h 1712984"/>
              <a:gd name="connsiteX2" fmla="*/ 1512267 w 3752664"/>
              <a:gd name="connsiteY2" fmla="*/ 1712984 h 1712984"/>
              <a:gd name="connsiteX3" fmla="*/ 0 w 3752664"/>
              <a:gd name="connsiteY3" fmla="*/ 45187 h 1712984"/>
              <a:gd name="connsiteX4" fmla="*/ 392069 w 3752664"/>
              <a:gd name="connsiteY4" fmla="*/ 102697 h 1712984"/>
              <a:gd name="connsiteX5" fmla="*/ 896159 w 3752664"/>
              <a:gd name="connsiteY5" fmla="*/ 505269 h 1712984"/>
              <a:gd name="connsiteX6" fmla="*/ 952169 w 3752664"/>
              <a:gd name="connsiteY6" fmla="*/ 45187 h 1712984"/>
              <a:gd name="connsiteX7" fmla="*/ 1120198 w 3752664"/>
              <a:gd name="connsiteY7" fmla="*/ 505269 h 1712984"/>
              <a:gd name="connsiteX8" fmla="*/ 1288228 w 3752664"/>
              <a:gd name="connsiteY8" fmla="*/ 45187 h 1712984"/>
              <a:gd name="connsiteX9" fmla="*/ 1456258 w 3752664"/>
              <a:gd name="connsiteY9" fmla="*/ 447758 h 1712984"/>
              <a:gd name="connsiteX10" fmla="*/ 2520447 w 3752664"/>
              <a:gd name="connsiteY10" fmla="*/ 447758 h 1712984"/>
              <a:gd name="connsiteX11" fmla="*/ 2520447 w 3752664"/>
              <a:gd name="connsiteY11" fmla="*/ 1080371 h 1712984"/>
              <a:gd name="connsiteX12" fmla="*/ 3080545 w 3752664"/>
              <a:gd name="connsiteY12" fmla="*/ 1080372 h 1712984"/>
              <a:gd name="connsiteX13" fmla="*/ 3752664 w 3752664"/>
              <a:gd name="connsiteY13" fmla="*/ 1080371 h 1712984"/>
              <a:gd name="connsiteX0" fmla="*/ 3360595 w 3360595"/>
              <a:gd name="connsiteY0" fmla="*/ 1080371 h 1712984"/>
              <a:gd name="connsiteX1" fmla="*/ 3360595 w 3360595"/>
              <a:gd name="connsiteY1" fmla="*/ 1712984 h 1712984"/>
              <a:gd name="connsiteX2" fmla="*/ 1120198 w 3360595"/>
              <a:gd name="connsiteY2" fmla="*/ 1712984 h 1712984"/>
              <a:gd name="connsiteX3" fmla="*/ 0 w 3360595"/>
              <a:gd name="connsiteY3" fmla="*/ 102697 h 1712984"/>
              <a:gd name="connsiteX4" fmla="*/ 504090 w 3360595"/>
              <a:gd name="connsiteY4" fmla="*/ 505269 h 1712984"/>
              <a:gd name="connsiteX5" fmla="*/ 560100 w 3360595"/>
              <a:gd name="connsiteY5" fmla="*/ 45187 h 1712984"/>
              <a:gd name="connsiteX6" fmla="*/ 728129 w 3360595"/>
              <a:gd name="connsiteY6" fmla="*/ 505269 h 1712984"/>
              <a:gd name="connsiteX7" fmla="*/ 896159 w 3360595"/>
              <a:gd name="connsiteY7" fmla="*/ 45187 h 1712984"/>
              <a:gd name="connsiteX8" fmla="*/ 1064189 w 3360595"/>
              <a:gd name="connsiteY8" fmla="*/ 447758 h 1712984"/>
              <a:gd name="connsiteX9" fmla="*/ 2128378 w 3360595"/>
              <a:gd name="connsiteY9" fmla="*/ 447758 h 1712984"/>
              <a:gd name="connsiteX10" fmla="*/ 2128378 w 3360595"/>
              <a:gd name="connsiteY10" fmla="*/ 1080371 h 1712984"/>
              <a:gd name="connsiteX11" fmla="*/ 2688476 w 3360595"/>
              <a:gd name="connsiteY11" fmla="*/ 1080372 h 1712984"/>
              <a:gd name="connsiteX12" fmla="*/ 3360595 w 3360595"/>
              <a:gd name="connsiteY12" fmla="*/ 1080371 h 1712984"/>
              <a:gd name="connsiteX0" fmla="*/ 2856505 w 2856505"/>
              <a:gd name="connsiteY0" fmla="*/ 1080371 h 1712984"/>
              <a:gd name="connsiteX1" fmla="*/ 2856505 w 2856505"/>
              <a:gd name="connsiteY1" fmla="*/ 1712984 h 1712984"/>
              <a:gd name="connsiteX2" fmla="*/ 616108 w 2856505"/>
              <a:gd name="connsiteY2" fmla="*/ 1712984 h 1712984"/>
              <a:gd name="connsiteX3" fmla="*/ 0 w 2856505"/>
              <a:gd name="connsiteY3" fmla="*/ 505269 h 1712984"/>
              <a:gd name="connsiteX4" fmla="*/ 56010 w 2856505"/>
              <a:gd name="connsiteY4" fmla="*/ 45187 h 1712984"/>
              <a:gd name="connsiteX5" fmla="*/ 224039 w 2856505"/>
              <a:gd name="connsiteY5" fmla="*/ 505269 h 1712984"/>
              <a:gd name="connsiteX6" fmla="*/ 392069 w 2856505"/>
              <a:gd name="connsiteY6" fmla="*/ 45187 h 1712984"/>
              <a:gd name="connsiteX7" fmla="*/ 560099 w 2856505"/>
              <a:gd name="connsiteY7" fmla="*/ 447758 h 1712984"/>
              <a:gd name="connsiteX8" fmla="*/ 1624288 w 2856505"/>
              <a:gd name="connsiteY8" fmla="*/ 447758 h 1712984"/>
              <a:gd name="connsiteX9" fmla="*/ 1624288 w 2856505"/>
              <a:gd name="connsiteY9" fmla="*/ 1080371 h 1712984"/>
              <a:gd name="connsiteX10" fmla="*/ 2184386 w 2856505"/>
              <a:gd name="connsiteY10" fmla="*/ 1080372 h 1712984"/>
              <a:gd name="connsiteX11" fmla="*/ 2856505 w 2856505"/>
              <a:gd name="connsiteY11" fmla="*/ 1080371 h 1712984"/>
              <a:gd name="connsiteX0" fmla="*/ 2800495 w 2800495"/>
              <a:gd name="connsiteY0" fmla="*/ 1080371 h 1712984"/>
              <a:gd name="connsiteX1" fmla="*/ 2800495 w 2800495"/>
              <a:gd name="connsiteY1" fmla="*/ 1712984 h 1712984"/>
              <a:gd name="connsiteX2" fmla="*/ 560098 w 2800495"/>
              <a:gd name="connsiteY2" fmla="*/ 1712984 h 1712984"/>
              <a:gd name="connsiteX3" fmla="*/ 0 w 2800495"/>
              <a:gd name="connsiteY3" fmla="*/ 45187 h 1712984"/>
              <a:gd name="connsiteX4" fmla="*/ 168029 w 2800495"/>
              <a:gd name="connsiteY4" fmla="*/ 505269 h 1712984"/>
              <a:gd name="connsiteX5" fmla="*/ 336059 w 2800495"/>
              <a:gd name="connsiteY5" fmla="*/ 45187 h 1712984"/>
              <a:gd name="connsiteX6" fmla="*/ 504089 w 2800495"/>
              <a:gd name="connsiteY6" fmla="*/ 447758 h 1712984"/>
              <a:gd name="connsiteX7" fmla="*/ 1568278 w 2800495"/>
              <a:gd name="connsiteY7" fmla="*/ 447758 h 1712984"/>
              <a:gd name="connsiteX8" fmla="*/ 1568278 w 2800495"/>
              <a:gd name="connsiteY8" fmla="*/ 1080371 h 1712984"/>
              <a:gd name="connsiteX9" fmla="*/ 2128376 w 2800495"/>
              <a:gd name="connsiteY9" fmla="*/ 1080372 h 1712984"/>
              <a:gd name="connsiteX10" fmla="*/ 2800495 w 2800495"/>
              <a:gd name="connsiteY10" fmla="*/ 1080371 h 1712984"/>
              <a:gd name="connsiteX0" fmla="*/ 2632466 w 2632466"/>
              <a:gd name="connsiteY0" fmla="*/ 1080371 h 1712984"/>
              <a:gd name="connsiteX1" fmla="*/ 2632466 w 2632466"/>
              <a:gd name="connsiteY1" fmla="*/ 1712984 h 1712984"/>
              <a:gd name="connsiteX2" fmla="*/ 392069 w 2632466"/>
              <a:gd name="connsiteY2" fmla="*/ 1712984 h 1712984"/>
              <a:gd name="connsiteX3" fmla="*/ 0 w 2632466"/>
              <a:gd name="connsiteY3" fmla="*/ 505269 h 1712984"/>
              <a:gd name="connsiteX4" fmla="*/ 168030 w 2632466"/>
              <a:gd name="connsiteY4" fmla="*/ 45187 h 1712984"/>
              <a:gd name="connsiteX5" fmla="*/ 336060 w 2632466"/>
              <a:gd name="connsiteY5" fmla="*/ 447758 h 1712984"/>
              <a:gd name="connsiteX6" fmla="*/ 1400249 w 2632466"/>
              <a:gd name="connsiteY6" fmla="*/ 447758 h 1712984"/>
              <a:gd name="connsiteX7" fmla="*/ 1400249 w 2632466"/>
              <a:gd name="connsiteY7" fmla="*/ 1080371 h 1712984"/>
              <a:gd name="connsiteX8" fmla="*/ 1960347 w 2632466"/>
              <a:gd name="connsiteY8" fmla="*/ 1080372 h 1712984"/>
              <a:gd name="connsiteX9" fmla="*/ 2632466 w 2632466"/>
              <a:gd name="connsiteY9" fmla="*/ 1080371 h 1712984"/>
              <a:gd name="connsiteX0" fmla="*/ 2464436 w 2464436"/>
              <a:gd name="connsiteY0" fmla="*/ 1080371 h 1712984"/>
              <a:gd name="connsiteX1" fmla="*/ 2464436 w 2464436"/>
              <a:gd name="connsiteY1" fmla="*/ 1712984 h 1712984"/>
              <a:gd name="connsiteX2" fmla="*/ 224039 w 2464436"/>
              <a:gd name="connsiteY2" fmla="*/ 1712984 h 1712984"/>
              <a:gd name="connsiteX3" fmla="*/ 0 w 2464436"/>
              <a:gd name="connsiteY3" fmla="*/ 45187 h 1712984"/>
              <a:gd name="connsiteX4" fmla="*/ 168030 w 2464436"/>
              <a:gd name="connsiteY4" fmla="*/ 447758 h 1712984"/>
              <a:gd name="connsiteX5" fmla="*/ 1232219 w 2464436"/>
              <a:gd name="connsiteY5" fmla="*/ 447758 h 1712984"/>
              <a:gd name="connsiteX6" fmla="*/ 1232219 w 2464436"/>
              <a:gd name="connsiteY6" fmla="*/ 1080371 h 1712984"/>
              <a:gd name="connsiteX7" fmla="*/ 1792317 w 2464436"/>
              <a:gd name="connsiteY7" fmla="*/ 1080372 h 1712984"/>
              <a:gd name="connsiteX8" fmla="*/ 2464436 w 2464436"/>
              <a:gd name="connsiteY8" fmla="*/ 1080371 h 1712984"/>
              <a:gd name="connsiteX0" fmla="*/ 2296406 w 2296406"/>
              <a:gd name="connsiteY0" fmla="*/ 658629 h 1291242"/>
              <a:gd name="connsiteX1" fmla="*/ 2296406 w 2296406"/>
              <a:gd name="connsiteY1" fmla="*/ 1291242 h 1291242"/>
              <a:gd name="connsiteX2" fmla="*/ 56009 w 2296406"/>
              <a:gd name="connsiteY2" fmla="*/ 1291242 h 1291242"/>
              <a:gd name="connsiteX3" fmla="*/ 0 w 2296406"/>
              <a:gd name="connsiteY3" fmla="*/ 26016 h 1291242"/>
              <a:gd name="connsiteX4" fmla="*/ 1064189 w 2296406"/>
              <a:gd name="connsiteY4" fmla="*/ 26016 h 1291242"/>
              <a:gd name="connsiteX5" fmla="*/ 1064189 w 2296406"/>
              <a:gd name="connsiteY5" fmla="*/ 658629 h 1291242"/>
              <a:gd name="connsiteX6" fmla="*/ 1624287 w 2296406"/>
              <a:gd name="connsiteY6" fmla="*/ 658630 h 1291242"/>
              <a:gd name="connsiteX7" fmla="*/ 2296406 w 2296406"/>
              <a:gd name="connsiteY7" fmla="*/ 658629 h 1291242"/>
              <a:gd name="connsiteX0" fmla="*/ 2296406 w 2296406"/>
              <a:gd name="connsiteY0" fmla="*/ 658629 h 1291242"/>
              <a:gd name="connsiteX1" fmla="*/ 2296406 w 2296406"/>
              <a:gd name="connsiteY1" fmla="*/ 1291242 h 1291242"/>
              <a:gd name="connsiteX2" fmla="*/ 56009 w 2296406"/>
              <a:gd name="connsiteY2" fmla="*/ 1291242 h 1291242"/>
              <a:gd name="connsiteX3" fmla="*/ 0 w 2296406"/>
              <a:gd name="connsiteY3" fmla="*/ 26016 h 1291242"/>
              <a:gd name="connsiteX4" fmla="*/ 1064189 w 2296406"/>
              <a:gd name="connsiteY4" fmla="*/ 26016 h 1291242"/>
              <a:gd name="connsiteX5" fmla="*/ 1064189 w 2296406"/>
              <a:gd name="connsiteY5" fmla="*/ 658629 h 1291242"/>
              <a:gd name="connsiteX6" fmla="*/ 1624287 w 2296406"/>
              <a:gd name="connsiteY6" fmla="*/ 658630 h 1291242"/>
              <a:gd name="connsiteX7" fmla="*/ 2296406 w 2296406"/>
              <a:gd name="connsiteY7" fmla="*/ 658629 h 1291242"/>
              <a:gd name="connsiteX0" fmla="*/ 2296406 w 2296406"/>
              <a:gd name="connsiteY0" fmla="*/ 658629 h 1291242"/>
              <a:gd name="connsiteX1" fmla="*/ 2296406 w 2296406"/>
              <a:gd name="connsiteY1" fmla="*/ 1291242 h 1291242"/>
              <a:gd name="connsiteX2" fmla="*/ 56009 w 2296406"/>
              <a:gd name="connsiteY2" fmla="*/ 1291242 h 1291242"/>
              <a:gd name="connsiteX3" fmla="*/ 0 w 2296406"/>
              <a:gd name="connsiteY3" fmla="*/ 26016 h 1291242"/>
              <a:gd name="connsiteX4" fmla="*/ 1064189 w 2296406"/>
              <a:gd name="connsiteY4" fmla="*/ 26016 h 1291242"/>
              <a:gd name="connsiteX5" fmla="*/ 1064189 w 2296406"/>
              <a:gd name="connsiteY5" fmla="*/ 658629 h 1291242"/>
              <a:gd name="connsiteX6" fmla="*/ 1624287 w 2296406"/>
              <a:gd name="connsiteY6" fmla="*/ 658630 h 1291242"/>
              <a:gd name="connsiteX7" fmla="*/ 2296406 w 2296406"/>
              <a:gd name="connsiteY7" fmla="*/ 658629 h 129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406" h="1291242">
                <a:moveTo>
                  <a:pt x="2296406" y="658629"/>
                </a:moveTo>
                <a:lnTo>
                  <a:pt x="2296406" y="1291242"/>
                </a:lnTo>
                <a:lnTo>
                  <a:pt x="56009" y="1291242"/>
                </a:lnTo>
                <a:cubicBezTo>
                  <a:pt x="135357" y="876689"/>
                  <a:pt x="137691" y="742498"/>
                  <a:pt x="0" y="26016"/>
                </a:cubicBezTo>
                <a:cubicBezTo>
                  <a:pt x="793475" y="0"/>
                  <a:pt x="790807" y="41079"/>
                  <a:pt x="1064189" y="26016"/>
                </a:cubicBezTo>
                <a:lnTo>
                  <a:pt x="1064189" y="658629"/>
                </a:lnTo>
                <a:lnTo>
                  <a:pt x="1624287" y="658630"/>
                </a:lnTo>
                <a:lnTo>
                  <a:pt x="2296406" y="658629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9600" y="3429000"/>
            <a:ext cx="1389686" cy="2667002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983726 w 5983726"/>
              <a:gd name="connsiteY0" fmla="*/ 1380246 h 2022444"/>
              <a:gd name="connsiteX1" fmla="*/ 5983726 w 5983726"/>
              <a:gd name="connsiteY1" fmla="*/ 2012859 h 2022444"/>
              <a:gd name="connsiteX2" fmla="*/ 102685 w 5983726"/>
              <a:gd name="connsiteY2" fmla="*/ 2012860 h 2022444"/>
              <a:gd name="connsiteX3" fmla="*/ 110687 w 5983726"/>
              <a:gd name="connsiteY3" fmla="*/ 1388462 h 2022444"/>
              <a:gd name="connsiteX4" fmla="*/ 425576 w 5983726"/>
              <a:gd name="connsiteY4" fmla="*/ 1388336 h 2022444"/>
              <a:gd name="connsiteX5" fmla="*/ 480412 w 5983726"/>
              <a:gd name="connsiteY5" fmla="*/ 10327 h 2022444"/>
              <a:gd name="connsiteX6" fmla="*/ 1090012 w 5983726"/>
              <a:gd name="connsiteY6" fmla="*/ 10326 h 2022444"/>
              <a:gd name="connsiteX7" fmla="*/ 1110864 w 5983726"/>
              <a:gd name="connsiteY7" fmla="*/ 460082 h 2022444"/>
              <a:gd name="connsiteX8" fmla="*/ 102685 w 5983726"/>
              <a:gd name="connsiteY8" fmla="*/ 2012859 h 2022444"/>
              <a:gd name="connsiteX9" fmla="*/ 1726973 w 5983726"/>
              <a:gd name="connsiteY9" fmla="*/ 517592 h 2022444"/>
              <a:gd name="connsiteX10" fmla="*/ 2231062 w 5983726"/>
              <a:gd name="connsiteY10" fmla="*/ 345062 h 2022444"/>
              <a:gd name="connsiteX11" fmla="*/ 2623131 w 5983726"/>
              <a:gd name="connsiteY11" fmla="*/ 402572 h 2022444"/>
              <a:gd name="connsiteX12" fmla="*/ 3127221 w 5983726"/>
              <a:gd name="connsiteY12" fmla="*/ 805144 h 2022444"/>
              <a:gd name="connsiteX13" fmla="*/ 3183231 w 5983726"/>
              <a:gd name="connsiteY13" fmla="*/ 345062 h 2022444"/>
              <a:gd name="connsiteX14" fmla="*/ 3351260 w 5983726"/>
              <a:gd name="connsiteY14" fmla="*/ 805144 h 2022444"/>
              <a:gd name="connsiteX15" fmla="*/ 3519290 w 5983726"/>
              <a:gd name="connsiteY15" fmla="*/ 345062 h 2022444"/>
              <a:gd name="connsiteX16" fmla="*/ 3687320 w 5983726"/>
              <a:gd name="connsiteY16" fmla="*/ 747633 h 2022444"/>
              <a:gd name="connsiteX17" fmla="*/ 4751509 w 5983726"/>
              <a:gd name="connsiteY17" fmla="*/ 747633 h 2022444"/>
              <a:gd name="connsiteX18" fmla="*/ 4751509 w 5983726"/>
              <a:gd name="connsiteY18" fmla="*/ 1380246 h 2022444"/>
              <a:gd name="connsiteX19" fmla="*/ 5311607 w 5983726"/>
              <a:gd name="connsiteY19" fmla="*/ 1380247 h 2022444"/>
              <a:gd name="connsiteX20" fmla="*/ 5983726 w 5983726"/>
              <a:gd name="connsiteY20" fmla="*/ 1380246 h 2022444"/>
              <a:gd name="connsiteX0" fmla="*/ 6067741 w 6067741"/>
              <a:gd name="connsiteY0" fmla="*/ 1380246 h 2032029"/>
              <a:gd name="connsiteX1" fmla="*/ 6067741 w 6067741"/>
              <a:gd name="connsiteY1" fmla="*/ 2012859 h 2032029"/>
              <a:gd name="connsiteX2" fmla="*/ 186700 w 6067741"/>
              <a:gd name="connsiteY2" fmla="*/ 2012860 h 2032029"/>
              <a:gd name="connsiteX3" fmla="*/ 194702 w 6067741"/>
              <a:gd name="connsiteY3" fmla="*/ 1388462 h 2032029"/>
              <a:gd name="connsiteX4" fmla="*/ 509591 w 6067741"/>
              <a:gd name="connsiteY4" fmla="*/ 1388336 h 2032029"/>
              <a:gd name="connsiteX5" fmla="*/ 564427 w 6067741"/>
              <a:gd name="connsiteY5" fmla="*/ 10327 h 2032029"/>
              <a:gd name="connsiteX6" fmla="*/ 1174027 w 6067741"/>
              <a:gd name="connsiteY6" fmla="*/ 10326 h 2032029"/>
              <a:gd name="connsiteX7" fmla="*/ 1194879 w 6067741"/>
              <a:gd name="connsiteY7" fmla="*/ 460082 h 2032029"/>
              <a:gd name="connsiteX8" fmla="*/ 186700 w 6067741"/>
              <a:gd name="connsiteY8" fmla="*/ 2012859 h 2032029"/>
              <a:gd name="connsiteX9" fmla="*/ 2315077 w 6067741"/>
              <a:gd name="connsiteY9" fmla="*/ 345062 h 2032029"/>
              <a:gd name="connsiteX10" fmla="*/ 2707146 w 6067741"/>
              <a:gd name="connsiteY10" fmla="*/ 402572 h 2032029"/>
              <a:gd name="connsiteX11" fmla="*/ 3211236 w 6067741"/>
              <a:gd name="connsiteY11" fmla="*/ 805144 h 2032029"/>
              <a:gd name="connsiteX12" fmla="*/ 3267246 w 6067741"/>
              <a:gd name="connsiteY12" fmla="*/ 345062 h 2032029"/>
              <a:gd name="connsiteX13" fmla="*/ 3435275 w 6067741"/>
              <a:gd name="connsiteY13" fmla="*/ 805144 h 2032029"/>
              <a:gd name="connsiteX14" fmla="*/ 3603305 w 6067741"/>
              <a:gd name="connsiteY14" fmla="*/ 345062 h 2032029"/>
              <a:gd name="connsiteX15" fmla="*/ 3771335 w 6067741"/>
              <a:gd name="connsiteY15" fmla="*/ 747633 h 2032029"/>
              <a:gd name="connsiteX16" fmla="*/ 4835524 w 6067741"/>
              <a:gd name="connsiteY16" fmla="*/ 747633 h 2032029"/>
              <a:gd name="connsiteX17" fmla="*/ 4835524 w 6067741"/>
              <a:gd name="connsiteY17" fmla="*/ 1380246 h 2032029"/>
              <a:gd name="connsiteX18" fmla="*/ 5395622 w 6067741"/>
              <a:gd name="connsiteY18" fmla="*/ 1380247 h 2032029"/>
              <a:gd name="connsiteX19" fmla="*/ 6067741 w 6067741"/>
              <a:gd name="connsiteY19" fmla="*/ 1380246 h 2032029"/>
              <a:gd name="connsiteX0" fmla="*/ 6133085 w 6133085"/>
              <a:gd name="connsiteY0" fmla="*/ 1380246 h 2022444"/>
              <a:gd name="connsiteX1" fmla="*/ 6133085 w 6133085"/>
              <a:gd name="connsiteY1" fmla="*/ 2012859 h 2022444"/>
              <a:gd name="connsiteX2" fmla="*/ 252044 w 6133085"/>
              <a:gd name="connsiteY2" fmla="*/ 2012860 h 2022444"/>
              <a:gd name="connsiteX3" fmla="*/ 260046 w 6133085"/>
              <a:gd name="connsiteY3" fmla="*/ 1388462 h 2022444"/>
              <a:gd name="connsiteX4" fmla="*/ 574935 w 6133085"/>
              <a:gd name="connsiteY4" fmla="*/ 1388336 h 2022444"/>
              <a:gd name="connsiteX5" fmla="*/ 629771 w 6133085"/>
              <a:gd name="connsiteY5" fmla="*/ 10327 h 2022444"/>
              <a:gd name="connsiteX6" fmla="*/ 1239371 w 6133085"/>
              <a:gd name="connsiteY6" fmla="*/ 10326 h 2022444"/>
              <a:gd name="connsiteX7" fmla="*/ 1260223 w 6133085"/>
              <a:gd name="connsiteY7" fmla="*/ 460082 h 2022444"/>
              <a:gd name="connsiteX8" fmla="*/ 252044 w 6133085"/>
              <a:gd name="connsiteY8" fmla="*/ 2012859 h 2022444"/>
              <a:gd name="connsiteX9" fmla="*/ 2772490 w 6133085"/>
              <a:gd name="connsiteY9" fmla="*/ 402572 h 2022444"/>
              <a:gd name="connsiteX10" fmla="*/ 3276580 w 6133085"/>
              <a:gd name="connsiteY10" fmla="*/ 805144 h 2022444"/>
              <a:gd name="connsiteX11" fmla="*/ 3332590 w 6133085"/>
              <a:gd name="connsiteY11" fmla="*/ 345062 h 2022444"/>
              <a:gd name="connsiteX12" fmla="*/ 3500619 w 6133085"/>
              <a:gd name="connsiteY12" fmla="*/ 805144 h 2022444"/>
              <a:gd name="connsiteX13" fmla="*/ 3668649 w 6133085"/>
              <a:gd name="connsiteY13" fmla="*/ 345062 h 2022444"/>
              <a:gd name="connsiteX14" fmla="*/ 3836679 w 6133085"/>
              <a:gd name="connsiteY14" fmla="*/ 747633 h 2022444"/>
              <a:gd name="connsiteX15" fmla="*/ 4900868 w 6133085"/>
              <a:gd name="connsiteY15" fmla="*/ 747633 h 2022444"/>
              <a:gd name="connsiteX16" fmla="*/ 4900868 w 6133085"/>
              <a:gd name="connsiteY16" fmla="*/ 1380246 h 2022444"/>
              <a:gd name="connsiteX17" fmla="*/ 5460966 w 6133085"/>
              <a:gd name="connsiteY17" fmla="*/ 1380247 h 2022444"/>
              <a:gd name="connsiteX18" fmla="*/ 6133085 w 6133085"/>
              <a:gd name="connsiteY18" fmla="*/ 1380246 h 2022444"/>
              <a:gd name="connsiteX0" fmla="*/ 6217100 w 6217100"/>
              <a:gd name="connsiteY0" fmla="*/ 1380246 h 2070369"/>
              <a:gd name="connsiteX1" fmla="*/ 6217100 w 6217100"/>
              <a:gd name="connsiteY1" fmla="*/ 2012859 h 2070369"/>
              <a:gd name="connsiteX2" fmla="*/ 336059 w 6217100"/>
              <a:gd name="connsiteY2" fmla="*/ 2012860 h 2070369"/>
              <a:gd name="connsiteX3" fmla="*/ 344061 w 6217100"/>
              <a:gd name="connsiteY3" fmla="*/ 1388462 h 2070369"/>
              <a:gd name="connsiteX4" fmla="*/ 658950 w 6217100"/>
              <a:gd name="connsiteY4" fmla="*/ 1388336 h 2070369"/>
              <a:gd name="connsiteX5" fmla="*/ 713786 w 6217100"/>
              <a:gd name="connsiteY5" fmla="*/ 10327 h 2070369"/>
              <a:gd name="connsiteX6" fmla="*/ 1323386 w 6217100"/>
              <a:gd name="connsiteY6" fmla="*/ 10326 h 2070369"/>
              <a:gd name="connsiteX7" fmla="*/ 1344238 w 6217100"/>
              <a:gd name="connsiteY7" fmla="*/ 460082 h 2070369"/>
              <a:gd name="connsiteX8" fmla="*/ 336059 w 6217100"/>
              <a:gd name="connsiteY8" fmla="*/ 2012859 h 2070369"/>
              <a:gd name="connsiteX9" fmla="*/ 3360595 w 6217100"/>
              <a:gd name="connsiteY9" fmla="*/ 805144 h 2070369"/>
              <a:gd name="connsiteX10" fmla="*/ 3416605 w 6217100"/>
              <a:gd name="connsiteY10" fmla="*/ 345062 h 2070369"/>
              <a:gd name="connsiteX11" fmla="*/ 3584634 w 6217100"/>
              <a:gd name="connsiteY11" fmla="*/ 805144 h 2070369"/>
              <a:gd name="connsiteX12" fmla="*/ 3752664 w 6217100"/>
              <a:gd name="connsiteY12" fmla="*/ 345062 h 2070369"/>
              <a:gd name="connsiteX13" fmla="*/ 3920694 w 6217100"/>
              <a:gd name="connsiteY13" fmla="*/ 747633 h 2070369"/>
              <a:gd name="connsiteX14" fmla="*/ 4984883 w 6217100"/>
              <a:gd name="connsiteY14" fmla="*/ 747633 h 2070369"/>
              <a:gd name="connsiteX15" fmla="*/ 4984883 w 6217100"/>
              <a:gd name="connsiteY15" fmla="*/ 1380246 h 2070369"/>
              <a:gd name="connsiteX16" fmla="*/ 5544981 w 6217100"/>
              <a:gd name="connsiteY16" fmla="*/ 1380247 h 2070369"/>
              <a:gd name="connsiteX17" fmla="*/ 6217100 w 6217100"/>
              <a:gd name="connsiteY17" fmla="*/ 1380246 h 2070369"/>
              <a:gd name="connsiteX0" fmla="*/ 6226435 w 6226435"/>
              <a:gd name="connsiteY0" fmla="*/ 1380246 h 2032029"/>
              <a:gd name="connsiteX1" fmla="*/ 6226435 w 6226435"/>
              <a:gd name="connsiteY1" fmla="*/ 2012859 h 2032029"/>
              <a:gd name="connsiteX2" fmla="*/ 345394 w 6226435"/>
              <a:gd name="connsiteY2" fmla="*/ 2012860 h 2032029"/>
              <a:gd name="connsiteX3" fmla="*/ 353396 w 6226435"/>
              <a:gd name="connsiteY3" fmla="*/ 1388462 h 2032029"/>
              <a:gd name="connsiteX4" fmla="*/ 668285 w 6226435"/>
              <a:gd name="connsiteY4" fmla="*/ 1388336 h 2032029"/>
              <a:gd name="connsiteX5" fmla="*/ 723121 w 6226435"/>
              <a:gd name="connsiteY5" fmla="*/ 10327 h 2032029"/>
              <a:gd name="connsiteX6" fmla="*/ 1332721 w 6226435"/>
              <a:gd name="connsiteY6" fmla="*/ 10326 h 2032029"/>
              <a:gd name="connsiteX7" fmla="*/ 1353573 w 6226435"/>
              <a:gd name="connsiteY7" fmla="*/ 460082 h 2032029"/>
              <a:gd name="connsiteX8" fmla="*/ 345394 w 6226435"/>
              <a:gd name="connsiteY8" fmla="*/ 2012859 h 2032029"/>
              <a:gd name="connsiteX9" fmla="*/ 3425940 w 6226435"/>
              <a:gd name="connsiteY9" fmla="*/ 345062 h 2032029"/>
              <a:gd name="connsiteX10" fmla="*/ 3593969 w 6226435"/>
              <a:gd name="connsiteY10" fmla="*/ 805144 h 2032029"/>
              <a:gd name="connsiteX11" fmla="*/ 3761999 w 6226435"/>
              <a:gd name="connsiteY11" fmla="*/ 345062 h 2032029"/>
              <a:gd name="connsiteX12" fmla="*/ 3930029 w 6226435"/>
              <a:gd name="connsiteY12" fmla="*/ 747633 h 2032029"/>
              <a:gd name="connsiteX13" fmla="*/ 4994218 w 6226435"/>
              <a:gd name="connsiteY13" fmla="*/ 747633 h 2032029"/>
              <a:gd name="connsiteX14" fmla="*/ 4994218 w 6226435"/>
              <a:gd name="connsiteY14" fmla="*/ 1380246 h 2032029"/>
              <a:gd name="connsiteX15" fmla="*/ 5554316 w 6226435"/>
              <a:gd name="connsiteY15" fmla="*/ 1380247 h 2032029"/>
              <a:gd name="connsiteX16" fmla="*/ 6226435 w 6226435"/>
              <a:gd name="connsiteY16" fmla="*/ 1380246 h 2032029"/>
              <a:gd name="connsiteX0" fmla="*/ 6254440 w 6254440"/>
              <a:gd name="connsiteY0" fmla="*/ 1380246 h 2070369"/>
              <a:gd name="connsiteX1" fmla="*/ 6254440 w 6254440"/>
              <a:gd name="connsiteY1" fmla="*/ 2012859 h 2070369"/>
              <a:gd name="connsiteX2" fmla="*/ 373399 w 6254440"/>
              <a:gd name="connsiteY2" fmla="*/ 2012860 h 2070369"/>
              <a:gd name="connsiteX3" fmla="*/ 381401 w 6254440"/>
              <a:gd name="connsiteY3" fmla="*/ 1388462 h 2070369"/>
              <a:gd name="connsiteX4" fmla="*/ 696290 w 6254440"/>
              <a:gd name="connsiteY4" fmla="*/ 1388336 h 2070369"/>
              <a:gd name="connsiteX5" fmla="*/ 751126 w 6254440"/>
              <a:gd name="connsiteY5" fmla="*/ 10327 h 2070369"/>
              <a:gd name="connsiteX6" fmla="*/ 1360726 w 6254440"/>
              <a:gd name="connsiteY6" fmla="*/ 10326 h 2070369"/>
              <a:gd name="connsiteX7" fmla="*/ 1381578 w 6254440"/>
              <a:gd name="connsiteY7" fmla="*/ 460082 h 2070369"/>
              <a:gd name="connsiteX8" fmla="*/ 373399 w 6254440"/>
              <a:gd name="connsiteY8" fmla="*/ 2012859 h 2070369"/>
              <a:gd name="connsiteX9" fmla="*/ 3621974 w 6254440"/>
              <a:gd name="connsiteY9" fmla="*/ 805144 h 2070369"/>
              <a:gd name="connsiteX10" fmla="*/ 3790004 w 6254440"/>
              <a:gd name="connsiteY10" fmla="*/ 345062 h 2070369"/>
              <a:gd name="connsiteX11" fmla="*/ 3958034 w 6254440"/>
              <a:gd name="connsiteY11" fmla="*/ 747633 h 2070369"/>
              <a:gd name="connsiteX12" fmla="*/ 5022223 w 6254440"/>
              <a:gd name="connsiteY12" fmla="*/ 747633 h 2070369"/>
              <a:gd name="connsiteX13" fmla="*/ 5022223 w 6254440"/>
              <a:gd name="connsiteY13" fmla="*/ 1380246 h 2070369"/>
              <a:gd name="connsiteX14" fmla="*/ 5582321 w 6254440"/>
              <a:gd name="connsiteY14" fmla="*/ 1380247 h 2070369"/>
              <a:gd name="connsiteX15" fmla="*/ 6254440 w 6254440"/>
              <a:gd name="connsiteY15" fmla="*/ 1380246 h 2070369"/>
              <a:gd name="connsiteX0" fmla="*/ 6282445 w 6282445"/>
              <a:gd name="connsiteY0" fmla="*/ 1380246 h 2032029"/>
              <a:gd name="connsiteX1" fmla="*/ 6282445 w 6282445"/>
              <a:gd name="connsiteY1" fmla="*/ 2012859 h 2032029"/>
              <a:gd name="connsiteX2" fmla="*/ 401404 w 6282445"/>
              <a:gd name="connsiteY2" fmla="*/ 2012860 h 2032029"/>
              <a:gd name="connsiteX3" fmla="*/ 409406 w 6282445"/>
              <a:gd name="connsiteY3" fmla="*/ 1388462 h 2032029"/>
              <a:gd name="connsiteX4" fmla="*/ 724295 w 6282445"/>
              <a:gd name="connsiteY4" fmla="*/ 1388336 h 2032029"/>
              <a:gd name="connsiteX5" fmla="*/ 779131 w 6282445"/>
              <a:gd name="connsiteY5" fmla="*/ 10327 h 2032029"/>
              <a:gd name="connsiteX6" fmla="*/ 1388731 w 6282445"/>
              <a:gd name="connsiteY6" fmla="*/ 10326 h 2032029"/>
              <a:gd name="connsiteX7" fmla="*/ 1409583 w 6282445"/>
              <a:gd name="connsiteY7" fmla="*/ 460082 h 2032029"/>
              <a:gd name="connsiteX8" fmla="*/ 401404 w 6282445"/>
              <a:gd name="connsiteY8" fmla="*/ 2012859 h 2032029"/>
              <a:gd name="connsiteX9" fmla="*/ 3818009 w 6282445"/>
              <a:gd name="connsiteY9" fmla="*/ 345062 h 2032029"/>
              <a:gd name="connsiteX10" fmla="*/ 3986039 w 6282445"/>
              <a:gd name="connsiteY10" fmla="*/ 747633 h 2032029"/>
              <a:gd name="connsiteX11" fmla="*/ 5050228 w 6282445"/>
              <a:gd name="connsiteY11" fmla="*/ 747633 h 2032029"/>
              <a:gd name="connsiteX12" fmla="*/ 5050228 w 6282445"/>
              <a:gd name="connsiteY12" fmla="*/ 1380246 h 2032029"/>
              <a:gd name="connsiteX13" fmla="*/ 5610326 w 6282445"/>
              <a:gd name="connsiteY13" fmla="*/ 1380247 h 2032029"/>
              <a:gd name="connsiteX14" fmla="*/ 6282445 w 6282445"/>
              <a:gd name="connsiteY14" fmla="*/ 1380246 h 2032029"/>
              <a:gd name="connsiteX0" fmla="*/ 6310450 w 6310450"/>
              <a:gd name="connsiteY0" fmla="*/ 1380246 h 2060784"/>
              <a:gd name="connsiteX1" fmla="*/ 6310450 w 6310450"/>
              <a:gd name="connsiteY1" fmla="*/ 2012859 h 2060784"/>
              <a:gd name="connsiteX2" fmla="*/ 429409 w 6310450"/>
              <a:gd name="connsiteY2" fmla="*/ 2012860 h 2060784"/>
              <a:gd name="connsiteX3" fmla="*/ 437411 w 6310450"/>
              <a:gd name="connsiteY3" fmla="*/ 1388462 h 2060784"/>
              <a:gd name="connsiteX4" fmla="*/ 752300 w 6310450"/>
              <a:gd name="connsiteY4" fmla="*/ 1388336 h 2060784"/>
              <a:gd name="connsiteX5" fmla="*/ 807136 w 6310450"/>
              <a:gd name="connsiteY5" fmla="*/ 10327 h 2060784"/>
              <a:gd name="connsiteX6" fmla="*/ 1416736 w 6310450"/>
              <a:gd name="connsiteY6" fmla="*/ 10326 h 2060784"/>
              <a:gd name="connsiteX7" fmla="*/ 1437588 w 6310450"/>
              <a:gd name="connsiteY7" fmla="*/ 460082 h 2060784"/>
              <a:gd name="connsiteX8" fmla="*/ 429409 w 6310450"/>
              <a:gd name="connsiteY8" fmla="*/ 2012859 h 2060784"/>
              <a:gd name="connsiteX9" fmla="*/ 4014044 w 6310450"/>
              <a:gd name="connsiteY9" fmla="*/ 747633 h 2060784"/>
              <a:gd name="connsiteX10" fmla="*/ 5078233 w 6310450"/>
              <a:gd name="connsiteY10" fmla="*/ 747633 h 2060784"/>
              <a:gd name="connsiteX11" fmla="*/ 5078233 w 6310450"/>
              <a:gd name="connsiteY11" fmla="*/ 1380246 h 2060784"/>
              <a:gd name="connsiteX12" fmla="*/ 5638331 w 6310450"/>
              <a:gd name="connsiteY12" fmla="*/ 1380247 h 2060784"/>
              <a:gd name="connsiteX13" fmla="*/ 6310450 w 6310450"/>
              <a:gd name="connsiteY13" fmla="*/ 1380246 h 2060784"/>
              <a:gd name="connsiteX0" fmla="*/ 6487815 w 6487815"/>
              <a:gd name="connsiteY0" fmla="*/ 1380246 h 2060784"/>
              <a:gd name="connsiteX1" fmla="*/ 6487815 w 6487815"/>
              <a:gd name="connsiteY1" fmla="*/ 2012859 h 2060784"/>
              <a:gd name="connsiteX2" fmla="*/ 606774 w 6487815"/>
              <a:gd name="connsiteY2" fmla="*/ 2012860 h 2060784"/>
              <a:gd name="connsiteX3" fmla="*/ 614776 w 6487815"/>
              <a:gd name="connsiteY3" fmla="*/ 1388462 h 2060784"/>
              <a:gd name="connsiteX4" fmla="*/ 929665 w 6487815"/>
              <a:gd name="connsiteY4" fmla="*/ 1388336 h 2060784"/>
              <a:gd name="connsiteX5" fmla="*/ 984501 w 6487815"/>
              <a:gd name="connsiteY5" fmla="*/ 10327 h 2060784"/>
              <a:gd name="connsiteX6" fmla="*/ 1594101 w 6487815"/>
              <a:gd name="connsiteY6" fmla="*/ 10326 h 2060784"/>
              <a:gd name="connsiteX7" fmla="*/ 1614953 w 6487815"/>
              <a:gd name="connsiteY7" fmla="*/ 460082 h 2060784"/>
              <a:gd name="connsiteX8" fmla="*/ 606774 w 6487815"/>
              <a:gd name="connsiteY8" fmla="*/ 2012859 h 2060784"/>
              <a:gd name="connsiteX9" fmla="*/ 5255598 w 6487815"/>
              <a:gd name="connsiteY9" fmla="*/ 747633 h 2060784"/>
              <a:gd name="connsiteX10" fmla="*/ 5255598 w 6487815"/>
              <a:gd name="connsiteY10" fmla="*/ 1380246 h 2060784"/>
              <a:gd name="connsiteX11" fmla="*/ 5815696 w 6487815"/>
              <a:gd name="connsiteY11" fmla="*/ 1380247 h 2060784"/>
              <a:gd name="connsiteX12" fmla="*/ 6487815 w 6487815"/>
              <a:gd name="connsiteY12" fmla="*/ 1380246 h 2060784"/>
              <a:gd name="connsiteX0" fmla="*/ 6487815 w 6487815"/>
              <a:gd name="connsiteY0" fmla="*/ 1380246 h 2166220"/>
              <a:gd name="connsiteX1" fmla="*/ 6487815 w 6487815"/>
              <a:gd name="connsiteY1" fmla="*/ 2012859 h 2166220"/>
              <a:gd name="connsiteX2" fmla="*/ 606774 w 6487815"/>
              <a:gd name="connsiteY2" fmla="*/ 2012860 h 2166220"/>
              <a:gd name="connsiteX3" fmla="*/ 614776 w 6487815"/>
              <a:gd name="connsiteY3" fmla="*/ 1388462 h 2166220"/>
              <a:gd name="connsiteX4" fmla="*/ 929665 w 6487815"/>
              <a:gd name="connsiteY4" fmla="*/ 1388336 h 2166220"/>
              <a:gd name="connsiteX5" fmla="*/ 984501 w 6487815"/>
              <a:gd name="connsiteY5" fmla="*/ 10327 h 2166220"/>
              <a:gd name="connsiteX6" fmla="*/ 1594101 w 6487815"/>
              <a:gd name="connsiteY6" fmla="*/ 10326 h 2166220"/>
              <a:gd name="connsiteX7" fmla="*/ 1614953 w 6487815"/>
              <a:gd name="connsiteY7" fmla="*/ 460082 h 2166220"/>
              <a:gd name="connsiteX8" fmla="*/ 606774 w 6487815"/>
              <a:gd name="connsiteY8" fmla="*/ 2012859 h 2166220"/>
              <a:gd name="connsiteX9" fmla="*/ 5255598 w 6487815"/>
              <a:gd name="connsiteY9" fmla="*/ 1380246 h 2166220"/>
              <a:gd name="connsiteX10" fmla="*/ 5815696 w 6487815"/>
              <a:gd name="connsiteY10" fmla="*/ 1380247 h 2166220"/>
              <a:gd name="connsiteX11" fmla="*/ 6487815 w 6487815"/>
              <a:gd name="connsiteY11" fmla="*/ 1380246 h 2166220"/>
              <a:gd name="connsiteX0" fmla="*/ 6581165 w 6581165"/>
              <a:gd name="connsiteY0" fmla="*/ 1380246 h 2166220"/>
              <a:gd name="connsiteX1" fmla="*/ 6581165 w 6581165"/>
              <a:gd name="connsiteY1" fmla="*/ 2012859 h 2166220"/>
              <a:gd name="connsiteX2" fmla="*/ 700124 w 6581165"/>
              <a:gd name="connsiteY2" fmla="*/ 2012860 h 2166220"/>
              <a:gd name="connsiteX3" fmla="*/ 708126 w 6581165"/>
              <a:gd name="connsiteY3" fmla="*/ 1388462 h 2166220"/>
              <a:gd name="connsiteX4" fmla="*/ 1023015 w 6581165"/>
              <a:gd name="connsiteY4" fmla="*/ 1388336 h 2166220"/>
              <a:gd name="connsiteX5" fmla="*/ 1077851 w 6581165"/>
              <a:gd name="connsiteY5" fmla="*/ 10327 h 2166220"/>
              <a:gd name="connsiteX6" fmla="*/ 1687451 w 6581165"/>
              <a:gd name="connsiteY6" fmla="*/ 10326 h 2166220"/>
              <a:gd name="connsiteX7" fmla="*/ 1708303 w 6581165"/>
              <a:gd name="connsiteY7" fmla="*/ 460082 h 2166220"/>
              <a:gd name="connsiteX8" fmla="*/ 700124 w 6581165"/>
              <a:gd name="connsiteY8" fmla="*/ 2012859 h 2166220"/>
              <a:gd name="connsiteX9" fmla="*/ 5909046 w 6581165"/>
              <a:gd name="connsiteY9" fmla="*/ 1380247 h 2166220"/>
              <a:gd name="connsiteX10" fmla="*/ 6581165 w 6581165"/>
              <a:gd name="connsiteY10" fmla="*/ 1380246 h 2166220"/>
              <a:gd name="connsiteX0" fmla="*/ 6693184 w 6693184"/>
              <a:gd name="connsiteY0" fmla="*/ 1380246 h 2166220"/>
              <a:gd name="connsiteX1" fmla="*/ 6693184 w 6693184"/>
              <a:gd name="connsiteY1" fmla="*/ 2012859 h 2166220"/>
              <a:gd name="connsiteX2" fmla="*/ 812143 w 6693184"/>
              <a:gd name="connsiteY2" fmla="*/ 2012860 h 2166220"/>
              <a:gd name="connsiteX3" fmla="*/ 820145 w 6693184"/>
              <a:gd name="connsiteY3" fmla="*/ 1388462 h 2166220"/>
              <a:gd name="connsiteX4" fmla="*/ 1135034 w 6693184"/>
              <a:gd name="connsiteY4" fmla="*/ 1388336 h 2166220"/>
              <a:gd name="connsiteX5" fmla="*/ 1189870 w 6693184"/>
              <a:gd name="connsiteY5" fmla="*/ 10327 h 2166220"/>
              <a:gd name="connsiteX6" fmla="*/ 1799470 w 6693184"/>
              <a:gd name="connsiteY6" fmla="*/ 10326 h 2166220"/>
              <a:gd name="connsiteX7" fmla="*/ 1820322 w 6693184"/>
              <a:gd name="connsiteY7" fmla="*/ 460082 h 2166220"/>
              <a:gd name="connsiteX8" fmla="*/ 812143 w 6693184"/>
              <a:gd name="connsiteY8" fmla="*/ 2012859 h 2166220"/>
              <a:gd name="connsiteX9" fmla="*/ 6693184 w 6693184"/>
              <a:gd name="connsiteY9" fmla="*/ 1380246 h 2166220"/>
              <a:gd name="connsiteX0" fmla="*/ 812144 w 6693185"/>
              <a:gd name="connsiteY0" fmla="*/ 2012859 h 2271655"/>
              <a:gd name="connsiteX1" fmla="*/ 6693185 w 6693185"/>
              <a:gd name="connsiteY1" fmla="*/ 2012859 h 2271655"/>
              <a:gd name="connsiteX2" fmla="*/ 812144 w 6693185"/>
              <a:gd name="connsiteY2" fmla="*/ 2012860 h 2271655"/>
              <a:gd name="connsiteX3" fmla="*/ 820146 w 6693185"/>
              <a:gd name="connsiteY3" fmla="*/ 1388462 h 2271655"/>
              <a:gd name="connsiteX4" fmla="*/ 1135035 w 6693185"/>
              <a:gd name="connsiteY4" fmla="*/ 1388336 h 2271655"/>
              <a:gd name="connsiteX5" fmla="*/ 1189871 w 6693185"/>
              <a:gd name="connsiteY5" fmla="*/ 10327 h 2271655"/>
              <a:gd name="connsiteX6" fmla="*/ 1799471 w 6693185"/>
              <a:gd name="connsiteY6" fmla="*/ 10326 h 2271655"/>
              <a:gd name="connsiteX7" fmla="*/ 1820323 w 6693185"/>
              <a:gd name="connsiteY7" fmla="*/ 460082 h 2271655"/>
              <a:gd name="connsiteX8" fmla="*/ 812144 w 6693185"/>
              <a:gd name="connsiteY8" fmla="*/ 2012859 h 2271655"/>
              <a:gd name="connsiteX0" fmla="*/ 168030 w 1306374"/>
              <a:gd name="connsiteY0" fmla="*/ 2012859 h 2271655"/>
              <a:gd name="connsiteX1" fmla="*/ 168030 w 1306374"/>
              <a:gd name="connsiteY1" fmla="*/ 2012860 h 2271655"/>
              <a:gd name="connsiteX2" fmla="*/ 176032 w 1306374"/>
              <a:gd name="connsiteY2" fmla="*/ 1388462 h 2271655"/>
              <a:gd name="connsiteX3" fmla="*/ 490921 w 1306374"/>
              <a:gd name="connsiteY3" fmla="*/ 1388336 h 2271655"/>
              <a:gd name="connsiteX4" fmla="*/ 545757 w 1306374"/>
              <a:gd name="connsiteY4" fmla="*/ 10327 h 2271655"/>
              <a:gd name="connsiteX5" fmla="*/ 1155357 w 1306374"/>
              <a:gd name="connsiteY5" fmla="*/ 10326 h 2271655"/>
              <a:gd name="connsiteX6" fmla="*/ 1176209 w 1306374"/>
              <a:gd name="connsiteY6" fmla="*/ 460082 h 2271655"/>
              <a:gd name="connsiteX7" fmla="*/ 168030 w 1306374"/>
              <a:gd name="connsiteY7" fmla="*/ 2012859 h 2271655"/>
              <a:gd name="connsiteX0" fmla="*/ 371066 w 1509410"/>
              <a:gd name="connsiteY0" fmla="*/ 2012859 h 2116926"/>
              <a:gd name="connsiteX1" fmla="*/ 371066 w 1509410"/>
              <a:gd name="connsiteY1" fmla="*/ 2012860 h 2116926"/>
              <a:gd name="connsiteX2" fmla="*/ 379068 w 1509410"/>
              <a:gd name="connsiteY2" fmla="*/ 1388462 h 2116926"/>
              <a:gd name="connsiteX3" fmla="*/ 693957 w 1509410"/>
              <a:gd name="connsiteY3" fmla="*/ 1388336 h 2116926"/>
              <a:gd name="connsiteX4" fmla="*/ 748793 w 1509410"/>
              <a:gd name="connsiteY4" fmla="*/ 10327 h 2116926"/>
              <a:gd name="connsiteX5" fmla="*/ 1358393 w 1509410"/>
              <a:gd name="connsiteY5" fmla="*/ 10326 h 2116926"/>
              <a:gd name="connsiteX6" fmla="*/ 1379245 w 1509410"/>
              <a:gd name="connsiteY6" fmla="*/ 460082 h 2116926"/>
              <a:gd name="connsiteX7" fmla="*/ 371066 w 1509410"/>
              <a:gd name="connsiteY7" fmla="*/ 2012859 h 2116926"/>
              <a:gd name="connsiteX0" fmla="*/ 371066 w 1229360"/>
              <a:gd name="connsiteY0" fmla="*/ 2127879 h 2127879"/>
              <a:gd name="connsiteX1" fmla="*/ 91016 w 1229360"/>
              <a:gd name="connsiteY1" fmla="*/ 2012860 h 2127879"/>
              <a:gd name="connsiteX2" fmla="*/ 99018 w 1229360"/>
              <a:gd name="connsiteY2" fmla="*/ 1388462 h 2127879"/>
              <a:gd name="connsiteX3" fmla="*/ 413907 w 1229360"/>
              <a:gd name="connsiteY3" fmla="*/ 1388336 h 2127879"/>
              <a:gd name="connsiteX4" fmla="*/ 468743 w 1229360"/>
              <a:gd name="connsiteY4" fmla="*/ 10327 h 2127879"/>
              <a:gd name="connsiteX5" fmla="*/ 1078343 w 1229360"/>
              <a:gd name="connsiteY5" fmla="*/ 10326 h 2127879"/>
              <a:gd name="connsiteX6" fmla="*/ 1099195 w 1229360"/>
              <a:gd name="connsiteY6" fmla="*/ 460082 h 2127879"/>
              <a:gd name="connsiteX7" fmla="*/ 371066 w 1229360"/>
              <a:gd name="connsiteY7" fmla="*/ 2127879 h 2127879"/>
              <a:gd name="connsiteX0" fmla="*/ 281384 w 1139678"/>
              <a:gd name="connsiteY0" fmla="*/ 2127879 h 2127879"/>
              <a:gd name="connsiteX1" fmla="*/ 1334 w 1139678"/>
              <a:gd name="connsiteY1" fmla="*/ 2012860 h 2127879"/>
              <a:gd name="connsiteX2" fmla="*/ 9336 w 1139678"/>
              <a:gd name="connsiteY2" fmla="*/ 1388462 h 2127879"/>
              <a:gd name="connsiteX3" fmla="*/ 324225 w 1139678"/>
              <a:gd name="connsiteY3" fmla="*/ 1388336 h 2127879"/>
              <a:gd name="connsiteX4" fmla="*/ 379061 w 1139678"/>
              <a:gd name="connsiteY4" fmla="*/ 10327 h 2127879"/>
              <a:gd name="connsiteX5" fmla="*/ 988661 w 1139678"/>
              <a:gd name="connsiteY5" fmla="*/ 10326 h 2127879"/>
              <a:gd name="connsiteX6" fmla="*/ 1009513 w 1139678"/>
              <a:gd name="connsiteY6" fmla="*/ 460082 h 2127879"/>
              <a:gd name="connsiteX7" fmla="*/ 281384 w 1139678"/>
              <a:gd name="connsiteY7" fmla="*/ 2127879 h 2127879"/>
              <a:gd name="connsiteX0" fmla="*/ 280050 w 1138344"/>
              <a:gd name="connsiteY0" fmla="*/ 2127879 h 2127879"/>
              <a:gd name="connsiteX1" fmla="*/ 0 w 1138344"/>
              <a:gd name="connsiteY1" fmla="*/ 2012860 h 2127879"/>
              <a:gd name="connsiteX2" fmla="*/ 8002 w 1138344"/>
              <a:gd name="connsiteY2" fmla="*/ 1388462 h 2127879"/>
              <a:gd name="connsiteX3" fmla="*/ 322891 w 1138344"/>
              <a:gd name="connsiteY3" fmla="*/ 1388336 h 2127879"/>
              <a:gd name="connsiteX4" fmla="*/ 377727 w 1138344"/>
              <a:gd name="connsiteY4" fmla="*/ 10327 h 2127879"/>
              <a:gd name="connsiteX5" fmla="*/ 987327 w 1138344"/>
              <a:gd name="connsiteY5" fmla="*/ 10326 h 2127879"/>
              <a:gd name="connsiteX6" fmla="*/ 1008179 w 1138344"/>
              <a:gd name="connsiteY6" fmla="*/ 460082 h 2127879"/>
              <a:gd name="connsiteX7" fmla="*/ 280050 w 1138344"/>
              <a:gd name="connsiteY7" fmla="*/ 2127879 h 2127879"/>
              <a:gd name="connsiteX0" fmla="*/ 133024 w 1271369"/>
              <a:gd name="connsiteY0" fmla="*/ 2012857 h 2095360"/>
              <a:gd name="connsiteX1" fmla="*/ 133025 w 1271369"/>
              <a:gd name="connsiteY1" fmla="*/ 2012860 h 2095360"/>
              <a:gd name="connsiteX2" fmla="*/ 141027 w 1271369"/>
              <a:gd name="connsiteY2" fmla="*/ 1388462 h 2095360"/>
              <a:gd name="connsiteX3" fmla="*/ 455916 w 1271369"/>
              <a:gd name="connsiteY3" fmla="*/ 1388336 h 2095360"/>
              <a:gd name="connsiteX4" fmla="*/ 510752 w 1271369"/>
              <a:gd name="connsiteY4" fmla="*/ 10327 h 2095360"/>
              <a:gd name="connsiteX5" fmla="*/ 1120352 w 1271369"/>
              <a:gd name="connsiteY5" fmla="*/ 10326 h 2095360"/>
              <a:gd name="connsiteX6" fmla="*/ 1141204 w 1271369"/>
              <a:gd name="connsiteY6" fmla="*/ 460082 h 2095360"/>
              <a:gd name="connsiteX7" fmla="*/ 133024 w 1271369"/>
              <a:gd name="connsiteY7" fmla="*/ 2012857 h 2095360"/>
              <a:gd name="connsiteX0" fmla="*/ 1008179 w 1021473"/>
              <a:gd name="connsiteY0" fmla="*/ 460082 h 2012860"/>
              <a:gd name="connsiteX1" fmla="*/ 0 w 1021473"/>
              <a:gd name="connsiteY1" fmla="*/ 2012860 h 2012860"/>
              <a:gd name="connsiteX2" fmla="*/ 8002 w 1021473"/>
              <a:gd name="connsiteY2" fmla="*/ 1388462 h 2012860"/>
              <a:gd name="connsiteX3" fmla="*/ 322891 w 1021473"/>
              <a:gd name="connsiteY3" fmla="*/ 1388336 h 2012860"/>
              <a:gd name="connsiteX4" fmla="*/ 377727 w 1021473"/>
              <a:gd name="connsiteY4" fmla="*/ 10327 h 2012860"/>
              <a:gd name="connsiteX5" fmla="*/ 987327 w 1021473"/>
              <a:gd name="connsiteY5" fmla="*/ 10326 h 2012860"/>
              <a:gd name="connsiteX6" fmla="*/ 1008179 w 1021473"/>
              <a:gd name="connsiteY6" fmla="*/ 460082 h 20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473" h="2012860">
                <a:moveTo>
                  <a:pt x="1008179" y="460082"/>
                </a:moveTo>
                <a:cubicBezTo>
                  <a:pt x="843625" y="793838"/>
                  <a:pt x="166696" y="1858130"/>
                  <a:pt x="0" y="2012860"/>
                </a:cubicBezTo>
                <a:lnTo>
                  <a:pt x="8002" y="1388462"/>
                </a:lnTo>
                <a:cubicBezTo>
                  <a:pt x="99157" y="1388462"/>
                  <a:pt x="61235" y="1404415"/>
                  <a:pt x="322891" y="1388336"/>
                </a:cubicBezTo>
                <a:cubicBezTo>
                  <a:pt x="322891" y="1126265"/>
                  <a:pt x="367045" y="382069"/>
                  <a:pt x="377727" y="10327"/>
                </a:cubicBezTo>
                <a:cubicBezTo>
                  <a:pt x="636949" y="21009"/>
                  <a:pt x="703062" y="0"/>
                  <a:pt x="987327" y="10326"/>
                </a:cubicBezTo>
                <a:cubicBezTo>
                  <a:pt x="961097" y="462185"/>
                  <a:pt x="1021473" y="183412"/>
                  <a:pt x="1008179" y="460082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9600" y="3886200"/>
            <a:ext cx="2413001" cy="2219338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77727 w 5881041"/>
              <a:gd name="connsiteY4" fmla="*/ 10327 h 2012860"/>
              <a:gd name="connsiteX5" fmla="*/ 987327 w 5881041"/>
              <a:gd name="connsiteY5" fmla="*/ 10326 h 2012860"/>
              <a:gd name="connsiteX6" fmla="*/ 1008179 w 5881041"/>
              <a:gd name="connsiteY6" fmla="*/ 460082 h 2012860"/>
              <a:gd name="connsiteX7" fmla="*/ 1288229 w 5881041"/>
              <a:gd name="connsiteY7" fmla="*/ 345062 h 2012860"/>
              <a:gd name="connsiteX8" fmla="*/ 1624288 w 5881041"/>
              <a:gd name="connsiteY8" fmla="*/ 517592 h 2012860"/>
              <a:gd name="connsiteX9" fmla="*/ 2128377 w 5881041"/>
              <a:gd name="connsiteY9" fmla="*/ 345062 h 2012860"/>
              <a:gd name="connsiteX10" fmla="*/ 2520446 w 5881041"/>
              <a:gd name="connsiteY10" fmla="*/ 402572 h 2012860"/>
              <a:gd name="connsiteX11" fmla="*/ 3024536 w 5881041"/>
              <a:gd name="connsiteY11" fmla="*/ 805144 h 2012860"/>
              <a:gd name="connsiteX12" fmla="*/ 3080546 w 5881041"/>
              <a:gd name="connsiteY12" fmla="*/ 345062 h 2012860"/>
              <a:gd name="connsiteX13" fmla="*/ 3248575 w 5881041"/>
              <a:gd name="connsiteY13" fmla="*/ 805144 h 2012860"/>
              <a:gd name="connsiteX14" fmla="*/ 3416605 w 5881041"/>
              <a:gd name="connsiteY14" fmla="*/ 345062 h 2012860"/>
              <a:gd name="connsiteX15" fmla="*/ 3584635 w 5881041"/>
              <a:gd name="connsiteY15" fmla="*/ 747633 h 2012860"/>
              <a:gd name="connsiteX16" fmla="*/ 4648824 w 5881041"/>
              <a:gd name="connsiteY16" fmla="*/ 747633 h 2012860"/>
              <a:gd name="connsiteX17" fmla="*/ 4648824 w 5881041"/>
              <a:gd name="connsiteY17" fmla="*/ 1380246 h 2012860"/>
              <a:gd name="connsiteX18" fmla="*/ 5208922 w 5881041"/>
              <a:gd name="connsiteY18" fmla="*/ 1380247 h 2012860"/>
              <a:gd name="connsiteX19" fmla="*/ 5881041 w 5881041"/>
              <a:gd name="connsiteY19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377727 w 5881041"/>
              <a:gd name="connsiteY3" fmla="*/ 10327 h 2012860"/>
              <a:gd name="connsiteX4" fmla="*/ 987327 w 5881041"/>
              <a:gd name="connsiteY4" fmla="*/ 10326 h 2012860"/>
              <a:gd name="connsiteX5" fmla="*/ 1008179 w 5881041"/>
              <a:gd name="connsiteY5" fmla="*/ 460082 h 2012860"/>
              <a:gd name="connsiteX6" fmla="*/ 1288229 w 5881041"/>
              <a:gd name="connsiteY6" fmla="*/ 345062 h 2012860"/>
              <a:gd name="connsiteX7" fmla="*/ 1624288 w 5881041"/>
              <a:gd name="connsiteY7" fmla="*/ 517592 h 2012860"/>
              <a:gd name="connsiteX8" fmla="*/ 2128377 w 5881041"/>
              <a:gd name="connsiteY8" fmla="*/ 345062 h 2012860"/>
              <a:gd name="connsiteX9" fmla="*/ 2520446 w 5881041"/>
              <a:gd name="connsiteY9" fmla="*/ 402572 h 2012860"/>
              <a:gd name="connsiteX10" fmla="*/ 3024536 w 5881041"/>
              <a:gd name="connsiteY10" fmla="*/ 805144 h 2012860"/>
              <a:gd name="connsiteX11" fmla="*/ 3080546 w 5881041"/>
              <a:gd name="connsiteY11" fmla="*/ 345062 h 2012860"/>
              <a:gd name="connsiteX12" fmla="*/ 3248575 w 5881041"/>
              <a:gd name="connsiteY12" fmla="*/ 805144 h 2012860"/>
              <a:gd name="connsiteX13" fmla="*/ 3416605 w 5881041"/>
              <a:gd name="connsiteY13" fmla="*/ 345062 h 2012860"/>
              <a:gd name="connsiteX14" fmla="*/ 3584635 w 5881041"/>
              <a:gd name="connsiteY14" fmla="*/ 747633 h 2012860"/>
              <a:gd name="connsiteX15" fmla="*/ 4648824 w 5881041"/>
              <a:gd name="connsiteY15" fmla="*/ 747633 h 2012860"/>
              <a:gd name="connsiteX16" fmla="*/ 4648824 w 5881041"/>
              <a:gd name="connsiteY16" fmla="*/ 1380246 h 2012860"/>
              <a:gd name="connsiteX17" fmla="*/ 5208922 w 5881041"/>
              <a:gd name="connsiteY17" fmla="*/ 1380247 h 2012860"/>
              <a:gd name="connsiteX18" fmla="*/ 5881041 w 5881041"/>
              <a:gd name="connsiteY18" fmla="*/ 1380246 h 2012860"/>
              <a:gd name="connsiteX0" fmla="*/ 5881041 w 5881041"/>
              <a:gd name="connsiteY0" fmla="*/ 1369920 h 2002534"/>
              <a:gd name="connsiteX1" fmla="*/ 5881041 w 5881041"/>
              <a:gd name="connsiteY1" fmla="*/ 2002533 h 2002534"/>
              <a:gd name="connsiteX2" fmla="*/ 0 w 5881041"/>
              <a:gd name="connsiteY2" fmla="*/ 2002534 h 2002534"/>
              <a:gd name="connsiteX3" fmla="*/ 987327 w 5881041"/>
              <a:gd name="connsiteY3" fmla="*/ 0 h 2002534"/>
              <a:gd name="connsiteX4" fmla="*/ 1008179 w 5881041"/>
              <a:gd name="connsiteY4" fmla="*/ 449756 h 2002534"/>
              <a:gd name="connsiteX5" fmla="*/ 1288229 w 5881041"/>
              <a:gd name="connsiteY5" fmla="*/ 334736 h 2002534"/>
              <a:gd name="connsiteX6" fmla="*/ 1624288 w 5881041"/>
              <a:gd name="connsiteY6" fmla="*/ 507266 h 2002534"/>
              <a:gd name="connsiteX7" fmla="*/ 2128377 w 5881041"/>
              <a:gd name="connsiteY7" fmla="*/ 334736 h 2002534"/>
              <a:gd name="connsiteX8" fmla="*/ 2520446 w 5881041"/>
              <a:gd name="connsiteY8" fmla="*/ 392246 h 2002534"/>
              <a:gd name="connsiteX9" fmla="*/ 3024536 w 5881041"/>
              <a:gd name="connsiteY9" fmla="*/ 794818 h 2002534"/>
              <a:gd name="connsiteX10" fmla="*/ 3080546 w 5881041"/>
              <a:gd name="connsiteY10" fmla="*/ 334736 h 2002534"/>
              <a:gd name="connsiteX11" fmla="*/ 3248575 w 5881041"/>
              <a:gd name="connsiteY11" fmla="*/ 794818 h 2002534"/>
              <a:gd name="connsiteX12" fmla="*/ 3416605 w 5881041"/>
              <a:gd name="connsiteY12" fmla="*/ 334736 h 2002534"/>
              <a:gd name="connsiteX13" fmla="*/ 3584635 w 5881041"/>
              <a:gd name="connsiteY13" fmla="*/ 737307 h 2002534"/>
              <a:gd name="connsiteX14" fmla="*/ 4648824 w 5881041"/>
              <a:gd name="connsiteY14" fmla="*/ 737307 h 2002534"/>
              <a:gd name="connsiteX15" fmla="*/ 4648824 w 5881041"/>
              <a:gd name="connsiteY15" fmla="*/ 1369920 h 2002534"/>
              <a:gd name="connsiteX16" fmla="*/ 5208922 w 5881041"/>
              <a:gd name="connsiteY16" fmla="*/ 1369921 h 2002534"/>
              <a:gd name="connsiteX17" fmla="*/ 5881041 w 5881041"/>
              <a:gd name="connsiteY17" fmla="*/ 1369920 h 2002534"/>
              <a:gd name="connsiteX0" fmla="*/ 5881041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16" fmla="*/ 5881041 w 5881041"/>
              <a:gd name="connsiteY16" fmla="*/ 1080371 h 1712985"/>
              <a:gd name="connsiteX0" fmla="*/ 5881041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16" fmla="*/ 5881041 w 5881041"/>
              <a:gd name="connsiteY16" fmla="*/ 1080371 h 1712985"/>
              <a:gd name="connsiteX0" fmla="*/ 5881041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16" fmla="*/ 5881041 w 5881041"/>
              <a:gd name="connsiteY16" fmla="*/ 1080371 h 1712985"/>
              <a:gd name="connsiteX0" fmla="*/ 5208922 w 5881041"/>
              <a:gd name="connsiteY0" fmla="*/ 1080372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15" fmla="*/ 5208922 w 5881041"/>
              <a:gd name="connsiteY15" fmla="*/ 1080372 h 1712985"/>
              <a:gd name="connsiteX0" fmla="*/ 4648824 w 5881041"/>
              <a:gd name="connsiteY0" fmla="*/ 1080371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14" fmla="*/ 4648824 w 5881041"/>
              <a:gd name="connsiteY14" fmla="*/ 1080371 h 1712985"/>
              <a:gd name="connsiteX0" fmla="*/ 4648824 w 5881041"/>
              <a:gd name="connsiteY0" fmla="*/ 447758 h 1712985"/>
              <a:gd name="connsiteX1" fmla="*/ 5881041 w 5881041"/>
              <a:gd name="connsiteY1" fmla="*/ 1712984 h 1712985"/>
              <a:gd name="connsiteX2" fmla="*/ 0 w 5881041"/>
              <a:gd name="connsiteY2" fmla="*/ 1712985 h 1712985"/>
              <a:gd name="connsiteX3" fmla="*/ 1008179 w 5881041"/>
              <a:gd name="connsiteY3" fmla="*/ 160207 h 1712985"/>
              <a:gd name="connsiteX4" fmla="*/ 1288229 w 5881041"/>
              <a:gd name="connsiteY4" fmla="*/ 45187 h 1712985"/>
              <a:gd name="connsiteX5" fmla="*/ 1624288 w 5881041"/>
              <a:gd name="connsiteY5" fmla="*/ 217717 h 1712985"/>
              <a:gd name="connsiteX6" fmla="*/ 2128377 w 5881041"/>
              <a:gd name="connsiteY6" fmla="*/ 45187 h 1712985"/>
              <a:gd name="connsiteX7" fmla="*/ 2520446 w 5881041"/>
              <a:gd name="connsiteY7" fmla="*/ 102697 h 1712985"/>
              <a:gd name="connsiteX8" fmla="*/ 3024536 w 5881041"/>
              <a:gd name="connsiteY8" fmla="*/ 505269 h 1712985"/>
              <a:gd name="connsiteX9" fmla="*/ 3080546 w 5881041"/>
              <a:gd name="connsiteY9" fmla="*/ 45187 h 1712985"/>
              <a:gd name="connsiteX10" fmla="*/ 3248575 w 5881041"/>
              <a:gd name="connsiteY10" fmla="*/ 505269 h 1712985"/>
              <a:gd name="connsiteX11" fmla="*/ 3416605 w 5881041"/>
              <a:gd name="connsiteY11" fmla="*/ 45187 h 1712985"/>
              <a:gd name="connsiteX12" fmla="*/ 3584635 w 5881041"/>
              <a:gd name="connsiteY12" fmla="*/ 447758 h 1712985"/>
              <a:gd name="connsiteX13" fmla="*/ 4648824 w 5881041"/>
              <a:gd name="connsiteY13" fmla="*/ 447758 h 1712985"/>
              <a:gd name="connsiteX0" fmla="*/ 3584635 w 6478480"/>
              <a:gd name="connsiteY0" fmla="*/ 447758 h 1712985"/>
              <a:gd name="connsiteX1" fmla="*/ 5881041 w 6478480"/>
              <a:gd name="connsiteY1" fmla="*/ 1712984 h 1712985"/>
              <a:gd name="connsiteX2" fmla="*/ 0 w 6478480"/>
              <a:gd name="connsiteY2" fmla="*/ 1712985 h 1712985"/>
              <a:gd name="connsiteX3" fmla="*/ 1008179 w 6478480"/>
              <a:gd name="connsiteY3" fmla="*/ 160207 h 1712985"/>
              <a:gd name="connsiteX4" fmla="*/ 1288229 w 6478480"/>
              <a:gd name="connsiteY4" fmla="*/ 45187 h 1712985"/>
              <a:gd name="connsiteX5" fmla="*/ 1624288 w 6478480"/>
              <a:gd name="connsiteY5" fmla="*/ 217717 h 1712985"/>
              <a:gd name="connsiteX6" fmla="*/ 2128377 w 6478480"/>
              <a:gd name="connsiteY6" fmla="*/ 45187 h 1712985"/>
              <a:gd name="connsiteX7" fmla="*/ 2520446 w 6478480"/>
              <a:gd name="connsiteY7" fmla="*/ 102697 h 1712985"/>
              <a:gd name="connsiteX8" fmla="*/ 3024536 w 6478480"/>
              <a:gd name="connsiteY8" fmla="*/ 505269 h 1712985"/>
              <a:gd name="connsiteX9" fmla="*/ 3080546 w 6478480"/>
              <a:gd name="connsiteY9" fmla="*/ 45187 h 1712985"/>
              <a:gd name="connsiteX10" fmla="*/ 3248575 w 6478480"/>
              <a:gd name="connsiteY10" fmla="*/ 505269 h 1712985"/>
              <a:gd name="connsiteX11" fmla="*/ 3416605 w 6478480"/>
              <a:gd name="connsiteY11" fmla="*/ 45187 h 1712985"/>
              <a:gd name="connsiteX12" fmla="*/ 3584635 w 6478480"/>
              <a:gd name="connsiteY12" fmla="*/ 447758 h 1712985"/>
              <a:gd name="connsiteX0" fmla="*/ 3416605 w 6450475"/>
              <a:gd name="connsiteY0" fmla="*/ 19170 h 1686968"/>
              <a:gd name="connsiteX1" fmla="*/ 5881041 w 6450475"/>
              <a:gd name="connsiteY1" fmla="*/ 1686967 h 1686968"/>
              <a:gd name="connsiteX2" fmla="*/ 0 w 6450475"/>
              <a:gd name="connsiteY2" fmla="*/ 1686968 h 1686968"/>
              <a:gd name="connsiteX3" fmla="*/ 1008179 w 6450475"/>
              <a:gd name="connsiteY3" fmla="*/ 134190 h 1686968"/>
              <a:gd name="connsiteX4" fmla="*/ 1288229 w 6450475"/>
              <a:gd name="connsiteY4" fmla="*/ 19170 h 1686968"/>
              <a:gd name="connsiteX5" fmla="*/ 1624288 w 6450475"/>
              <a:gd name="connsiteY5" fmla="*/ 191700 h 1686968"/>
              <a:gd name="connsiteX6" fmla="*/ 2128377 w 6450475"/>
              <a:gd name="connsiteY6" fmla="*/ 19170 h 1686968"/>
              <a:gd name="connsiteX7" fmla="*/ 2520446 w 6450475"/>
              <a:gd name="connsiteY7" fmla="*/ 76680 h 1686968"/>
              <a:gd name="connsiteX8" fmla="*/ 3024536 w 6450475"/>
              <a:gd name="connsiteY8" fmla="*/ 479252 h 1686968"/>
              <a:gd name="connsiteX9" fmla="*/ 3080546 w 6450475"/>
              <a:gd name="connsiteY9" fmla="*/ 19170 h 1686968"/>
              <a:gd name="connsiteX10" fmla="*/ 3248575 w 6450475"/>
              <a:gd name="connsiteY10" fmla="*/ 479252 h 1686968"/>
              <a:gd name="connsiteX11" fmla="*/ 3416605 w 6450475"/>
              <a:gd name="connsiteY11" fmla="*/ 19170 h 1686968"/>
              <a:gd name="connsiteX0" fmla="*/ 3248575 w 6422470"/>
              <a:gd name="connsiteY0" fmla="*/ 479252 h 1686968"/>
              <a:gd name="connsiteX1" fmla="*/ 5881041 w 6422470"/>
              <a:gd name="connsiteY1" fmla="*/ 1686967 h 1686968"/>
              <a:gd name="connsiteX2" fmla="*/ 0 w 6422470"/>
              <a:gd name="connsiteY2" fmla="*/ 1686968 h 1686968"/>
              <a:gd name="connsiteX3" fmla="*/ 1008179 w 6422470"/>
              <a:gd name="connsiteY3" fmla="*/ 134190 h 1686968"/>
              <a:gd name="connsiteX4" fmla="*/ 1288229 w 6422470"/>
              <a:gd name="connsiteY4" fmla="*/ 19170 h 1686968"/>
              <a:gd name="connsiteX5" fmla="*/ 1624288 w 6422470"/>
              <a:gd name="connsiteY5" fmla="*/ 191700 h 1686968"/>
              <a:gd name="connsiteX6" fmla="*/ 2128377 w 6422470"/>
              <a:gd name="connsiteY6" fmla="*/ 19170 h 1686968"/>
              <a:gd name="connsiteX7" fmla="*/ 2520446 w 6422470"/>
              <a:gd name="connsiteY7" fmla="*/ 76680 h 1686968"/>
              <a:gd name="connsiteX8" fmla="*/ 3024536 w 6422470"/>
              <a:gd name="connsiteY8" fmla="*/ 479252 h 1686968"/>
              <a:gd name="connsiteX9" fmla="*/ 3080546 w 6422470"/>
              <a:gd name="connsiteY9" fmla="*/ 19170 h 1686968"/>
              <a:gd name="connsiteX10" fmla="*/ 3248575 w 6422470"/>
              <a:gd name="connsiteY10" fmla="*/ 479252 h 1686968"/>
              <a:gd name="connsiteX0" fmla="*/ 3080546 w 6394465"/>
              <a:gd name="connsiteY0" fmla="*/ 19170 h 1686968"/>
              <a:gd name="connsiteX1" fmla="*/ 5881041 w 6394465"/>
              <a:gd name="connsiteY1" fmla="*/ 1686967 h 1686968"/>
              <a:gd name="connsiteX2" fmla="*/ 0 w 6394465"/>
              <a:gd name="connsiteY2" fmla="*/ 1686968 h 1686968"/>
              <a:gd name="connsiteX3" fmla="*/ 1008179 w 6394465"/>
              <a:gd name="connsiteY3" fmla="*/ 134190 h 1686968"/>
              <a:gd name="connsiteX4" fmla="*/ 1288229 w 6394465"/>
              <a:gd name="connsiteY4" fmla="*/ 19170 h 1686968"/>
              <a:gd name="connsiteX5" fmla="*/ 1624288 w 6394465"/>
              <a:gd name="connsiteY5" fmla="*/ 191700 h 1686968"/>
              <a:gd name="connsiteX6" fmla="*/ 2128377 w 6394465"/>
              <a:gd name="connsiteY6" fmla="*/ 19170 h 1686968"/>
              <a:gd name="connsiteX7" fmla="*/ 2520446 w 6394465"/>
              <a:gd name="connsiteY7" fmla="*/ 76680 h 1686968"/>
              <a:gd name="connsiteX8" fmla="*/ 3024536 w 6394465"/>
              <a:gd name="connsiteY8" fmla="*/ 479252 h 1686968"/>
              <a:gd name="connsiteX9" fmla="*/ 3080546 w 6394465"/>
              <a:gd name="connsiteY9" fmla="*/ 19170 h 1686968"/>
              <a:gd name="connsiteX0" fmla="*/ 3024536 w 5881041"/>
              <a:gd name="connsiteY0" fmla="*/ 479252 h 1686968"/>
              <a:gd name="connsiteX1" fmla="*/ 5881041 w 5881041"/>
              <a:gd name="connsiteY1" fmla="*/ 1686967 h 1686968"/>
              <a:gd name="connsiteX2" fmla="*/ 0 w 5881041"/>
              <a:gd name="connsiteY2" fmla="*/ 1686968 h 1686968"/>
              <a:gd name="connsiteX3" fmla="*/ 1008179 w 5881041"/>
              <a:gd name="connsiteY3" fmla="*/ 134190 h 1686968"/>
              <a:gd name="connsiteX4" fmla="*/ 1288229 w 5881041"/>
              <a:gd name="connsiteY4" fmla="*/ 19170 h 1686968"/>
              <a:gd name="connsiteX5" fmla="*/ 1624288 w 5881041"/>
              <a:gd name="connsiteY5" fmla="*/ 191700 h 1686968"/>
              <a:gd name="connsiteX6" fmla="*/ 2128377 w 5881041"/>
              <a:gd name="connsiteY6" fmla="*/ 19170 h 1686968"/>
              <a:gd name="connsiteX7" fmla="*/ 2520446 w 5881041"/>
              <a:gd name="connsiteY7" fmla="*/ 76680 h 1686968"/>
              <a:gd name="connsiteX8" fmla="*/ 3024536 w 5881041"/>
              <a:gd name="connsiteY8" fmla="*/ 479252 h 1686968"/>
              <a:gd name="connsiteX0" fmla="*/ 2520446 w 6301115"/>
              <a:gd name="connsiteY0" fmla="*/ 277966 h 1888254"/>
              <a:gd name="connsiteX1" fmla="*/ 5881041 w 6301115"/>
              <a:gd name="connsiteY1" fmla="*/ 1888253 h 1888254"/>
              <a:gd name="connsiteX2" fmla="*/ 0 w 6301115"/>
              <a:gd name="connsiteY2" fmla="*/ 1888254 h 1888254"/>
              <a:gd name="connsiteX3" fmla="*/ 1008179 w 6301115"/>
              <a:gd name="connsiteY3" fmla="*/ 335476 h 1888254"/>
              <a:gd name="connsiteX4" fmla="*/ 1288229 w 6301115"/>
              <a:gd name="connsiteY4" fmla="*/ 220456 h 1888254"/>
              <a:gd name="connsiteX5" fmla="*/ 1624288 w 6301115"/>
              <a:gd name="connsiteY5" fmla="*/ 392986 h 1888254"/>
              <a:gd name="connsiteX6" fmla="*/ 2128377 w 6301115"/>
              <a:gd name="connsiteY6" fmla="*/ 220456 h 1888254"/>
              <a:gd name="connsiteX7" fmla="*/ 2520446 w 6301115"/>
              <a:gd name="connsiteY7" fmla="*/ 277966 h 1888254"/>
              <a:gd name="connsiteX0" fmla="*/ 2128377 w 6235771"/>
              <a:gd name="connsiteY0" fmla="*/ 249211 h 1917009"/>
              <a:gd name="connsiteX1" fmla="*/ 5881041 w 6235771"/>
              <a:gd name="connsiteY1" fmla="*/ 1917008 h 1917009"/>
              <a:gd name="connsiteX2" fmla="*/ 0 w 6235771"/>
              <a:gd name="connsiteY2" fmla="*/ 1917009 h 1917009"/>
              <a:gd name="connsiteX3" fmla="*/ 1008179 w 6235771"/>
              <a:gd name="connsiteY3" fmla="*/ 364231 h 1917009"/>
              <a:gd name="connsiteX4" fmla="*/ 1288229 w 6235771"/>
              <a:gd name="connsiteY4" fmla="*/ 249211 h 1917009"/>
              <a:gd name="connsiteX5" fmla="*/ 1624288 w 6235771"/>
              <a:gd name="connsiteY5" fmla="*/ 421741 h 1917009"/>
              <a:gd name="connsiteX6" fmla="*/ 2128377 w 6235771"/>
              <a:gd name="connsiteY6" fmla="*/ 249211 h 1917009"/>
              <a:gd name="connsiteX0" fmla="*/ 1624288 w 6151756"/>
              <a:gd name="connsiteY0" fmla="*/ 277966 h 1773234"/>
              <a:gd name="connsiteX1" fmla="*/ 5881041 w 6151756"/>
              <a:gd name="connsiteY1" fmla="*/ 1773233 h 1773234"/>
              <a:gd name="connsiteX2" fmla="*/ 0 w 6151756"/>
              <a:gd name="connsiteY2" fmla="*/ 1773234 h 1773234"/>
              <a:gd name="connsiteX3" fmla="*/ 1008179 w 6151756"/>
              <a:gd name="connsiteY3" fmla="*/ 220456 h 1773234"/>
              <a:gd name="connsiteX4" fmla="*/ 1288229 w 6151756"/>
              <a:gd name="connsiteY4" fmla="*/ 105436 h 1773234"/>
              <a:gd name="connsiteX5" fmla="*/ 1624288 w 6151756"/>
              <a:gd name="connsiteY5" fmla="*/ 277966 h 1773234"/>
              <a:gd name="connsiteX0" fmla="*/ 1624288 w 6151756"/>
              <a:gd name="connsiteY0" fmla="*/ 277966 h 1773234"/>
              <a:gd name="connsiteX1" fmla="*/ 5881041 w 6151756"/>
              <a:gd name="connsiteY1" fmla="*/ 1773233 h 1773234"/>
              <a:gd name="connsiteX2" fmla="*/ 0 w 6151756"/>
              <a:gd name="connsiteY2" fmla="*/ 1773234 h 1773234"/>
              <a:gd name="connsiteX3" fmla="*/ 1008179 w 6151756"/>
              <a:gd name="connsiteY3" fmla="*/ 220456 h 1773234"/>
              <a:gd name="connsiteX4" fmla="*/ 1288229 w 6151756"/>
              <a:gd name="connsiteY4" fmla="*/ 105436 h 1773234"/>
              <a:gd name="connsiteX5" fmla="*/ 1624288 w 6151756"/>
              <a:gd name="connsiteY5" fmla="*/ 277966 h 1773234"/>
              <a:gd name="connsiteX0" fmla="*/ 1624288 w 6151756"/>
              <a:gd name="connsiteY0" fmla="*/ 277966 h 1773234"/>
              <a:gd name="connsiteX1" fmla="*/ 5881041 w 6151756"/>
              <a:gd name="connsiteY1" fmla="*/ 1773233 h 1773234"/>
              <a:gd name="connsiteX2" fmla="*/ 0 w 6151756"/>
              <a:gd name="connsiteY2" fmla="*/ 1773234 h 1773234"/>
              <a:gd name="connsiteX3" fmla="*/ 1008179 w 6151756"/>
              <a:gd name="connsiteY3" fmla="*/ 220456 h 1773234"/>
              <a:gd name="connsiteX4" fmla="*/ 1288229 w 6151756"/>
              <a:gd name="connsiteY4" fmla="*/ 105436 h 1773234"/>
              <a:gd name="connsiteX5" fmla="*/ 1624288 w 6151756"/>
              <a:gd name="connsiteY5" fmla="*/ 277966 h 1773234"/>
              <a:gd name="connsiteX0" fmla="*/ 1624288 w 6151756"/>
              <a:gd name="connsiteY0" fmla="*/ 179728 h 1674996"/>
              <a:gd name="connsiteX1" fmla="*/ 5881041 w 6151756"/>
              <a:gd name="connsiteY1" fmla="*/ 1674995 h 1674996"/>
              <a:gd name="connsiteX2" fmla="*/ 0 w 6151756"/>
              <a:gd name="connsiteY2" fmla="*/ 1674996 h 1674996"/>
              <a:gd name="connsiteX3" fmla="*/ 1008179 w 6151756"/>
              <a:gd name="connsiteY3" fmla="*/ 122218 h 1674996"/>
              <a:gd name="connsiteX4" fmla="*/ 1288229 w 6151756"/>
              <a:gd name="connsiteY4" fmla="*/ 7198 h 1674996"/>
              <a:gd name="connsiteX5" fmla="*/ 1624288 w 6151756"/>
              <a:gd name="connsiteY5" fmla="*/ 179728 h 1674996"/>
              <a:gd name="connsiteX0" fmla="*/ 1624288 w 6151756"/>
              <a:gd name="connsiteY0" fmla="*/ 179728 h 1674996"/>
              <a:gd name="connsiteX1" fmla="*/ 5881041 w 6151756"/>
              <a:gd name="connsiteY1" fmla="*/ 1674995 h 1674996"/>
              <a:gd name="connsiteX2" fmla="*/ 0 w 6151756"/>
              <a:gd name="connsiteY2" fmla="*/ 1674996 h 1674996"/>
              <a:gd name="connsiteX3" fmla="*/ 1008179 w 6151756"/>
              <a:gd name="connsiteY3" fmla="*/ 122218 h 1674996"/>
              <a:gd name="connsiteX4" fmla="*/ 1288229 w 6151756"/>
              <a:gd name="connsiteY4" fmla="*/ 7198 h 1674996"/>
              <a:gd name="connsiteX5" fmla="*/ 1624288 w 6151756"/>
              <a:gd name="connsiteY5" fmla="*/ 179728 h 1674996"/>
              <a:gd name="connsiteX0" fmla="*/ 1624288 w 2389757"/>
              <a:gd name="connsiteY0" fmla="*/ 179728 h 1674996"/>
              <a:gd name="connsiteX1" fmla="*/ 1344239 w 2389757"/>
              <a:gd name="connsiteY1" fmla="*/ 1674994 h 1674996"/>
              <a:gd name="connsiteX2" fmla="*/ 0 w 2389757"/>
              <a:gd name="connsiteY2" fmla="*/ 1674996 h 1674996"/>
              <a:gd name="connsiteX3" fmla="*/ 1008179 w 2389757"/>
              <a:gd name="connsiteY3" fmla="*/ 122218 h 1674996"/>
              <a:gd name="connsiteX4" fmla="*/ 1288229 w 2389757"/>
              <a:gd name="connsiteY4" fmla="*/ 7198 h 1674996"/>
              <a:gd name="connsiteX5" fmla="*/ 1624288 w 2389757"/>
              <a:gd name="connsiteY5" fmla="*/ 179728 h 1674996"/>
              <a:gd name="connsiteX0" fmla="*/ 1624288 w 1773648"/>
              <a:gd name="connsiteY0" fmla="*/ 179728 h 1674996"/>
              <a:gd name="connsiteX1" fmla="*/ 1344239 w 1773648"/>
              <a:gd name="connsiteY1" fmla="*/ 1674994 h 1674996"/>
              <a:gd name="connsiteX2" fmla="*/ 0 w 1773648"/>
              <a:gd name="connsiteY2" fmla="*/ 1674996 h 1674996"/>
              <a:gd name="connsiteX3" fmla="*/ 1008179 w 1773648"/>
              <a:gd name="connsiteY3" fmla="*/ 122218 h 1674996"/>
              <a:gd name="connsiteX4" fmla="*/ 1288229 w 1773648"/>
              <a:gd name="connsiteY4" fmla="*/ 7198 h 1674996"/>
              <a:gd name="connsiteX5" fmla="*/ 1624288 w 1773648"/>
              <a:gd name="connsiteY5" fmla="*/ 179728 h 1674996"/>
              <a:gd name="connsiteX0" fmla="*/ 1624288 w 1773648"/>
              <a:gd name="connsiteY0" fmla="*/ 179728 h 1674996"/>
              <a:gd name="connsiteX1" fmla="*/ 1344239 w 1773648"/>
              <a:gd name="connsiteY1" fmla="*/ 1674994 h 1674996"/>
              <a:gd name="connsiteX2" fmla="*/ 0 w 1773648"/>
              <a:gd name="connsiteY2" fmla="*/ 1674996 h 1674996"/>
              <a:gd name="connsiteX3" fmla="*/ 1008179 w 1773648"/>
              <a:gd name="connsiteY3" fmla="*/ 122218 h 1674996"/>
              <a:gd name="connsiteX4" fmla="*/ 1288229 w 1773648"/>
              <a:gd name="connsiteY4" fmla="*/ 7198 h 1674996"/>
              <a:gd name="connsiteX5" fmla="*/ 1624288 w 1773648"/>
              <a:gd name="connsiteY5" fmla="*/ 179728 h 167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648" h="1674996">
                <a:moveTo>
                  <a:pt x="1624288" y="179728"/>
                </a:moveTo>
                <a:cubicBezTo>
                  <a:pt x="1773648" y="781189"/>
                  <a:pt x="1614954" y="1425783"/>
                  <a:pt x="1344239" y="1674994"/>
                </a:cubicBezTo>
                <a:lnTo>
                  <a:pt x="0" y="1674996"/>
                </a:lnTo>
                <a:cubicBezTo>
                  <a:pt x="336060" y="1157403"/>
                  <a:pt x="714127" y="654189"/>
                  <a:pt x="1008179" y="122218"/>
                </a:cubicBezTo>
                <a:cubicBezTo>
                  <a:pt x="1138344" y="0"/>
                  <a:pt x="1101529" y="33557"/>
                  <a:pt x="1288229" y="7198"/>
                </a:cubicBezTo>
                <a:cubicBezTo>
                  <a:pt x="1446924" y="74294"/>
                  <a:pt x="1481930" y="167747"/>
                  <a:pt x="1624288" y="179728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38400" y="3886200"/>
            <a:ext cx="2590800" cy="2235199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77727 w 5881041"/>
              <a:gd name="connsiteY4" fmla="*/ 10327 h 2012860"/>
              <a:gd name="connsiteX5" fmla="*/ 987327 w 5881041"/>
              <a:gd name="connsiteY5" fmla="*/ 10326 h 2012860"/>
              <a:gd name="connsiteX6" fmla="*/ 1008179 w 5881041"/>
              <a:gd name="connsiteY6" fmla="*/ 460082 h 2012860"/>
              <a:gd name="connsiteX7" fmla="*/ 1288229 w 5881041"/>
              <a:gd name="connsiteY7" fmla="*/ 345062 h 2012860"/>
              <a:gd name="connsiteX8" fmla="*/ 1624288 w 5881041"/>
              <a:gd name="connsiteY8" fmla="*/ 517592 h 2012860"/>
              <a:gd name="connsiteX9" fmla="*/ 2128377 w 5881041"/>
              <a:gd name="connsiteY9" fmla="*/ 345062 h 2012860"/>
              <a:gd name="connsiteX10" fmla="*/ 2520446 w 5881041"/>
              <a:gd name="connsiteY10" fmla="*/ 402572 h 2012860"/>
              <a:gd name="connsiteX11" fmla="*/ 3024536 w 5881041"/>
              <a:gd name="connsiteY11" fmla="*/ 805144 h 2012860"/>
              <a:gd name="connsiteX12" fmla="*/ 3080546 w 5881041"/>
              <a:gd name="connsiteY12" fmla="*/ 345062 h 2012860"/>
              <a:gd name="connsiteX13" fmla="*/ 3248575 w 5881041"/>
              <a:gd name="connsiteY13" fmla="*/ 805144 h 2012860"/>
              <a:gd name="connsiteX14" fmla="*/ 3416605 w 5881041"/>
              <a:gd name="connsiteY14" fmla="*/ 345062 h 2012860"/>
              <a:gd name="connsiteX15" fmla="*/ 3584635 w 5881041"/>
              <a:gd name="connsiteY15" fmla="*/ 747633 h 2012860"/>
              <a:gd name="connsiteX16" fmla="*/ 4648824 w 5881041"/>
              <a:gd name="connsiteY16" fmla="*/ 747633 h 2012860"/>
              <a:gd name="connsiteX17" fmla="*/ 4648824 w 5881041"/>
              <a:gd name="connsiteY17" fmla="*/ 1380246 h 2012860"/>
              <a:gd name="connsiteX18" fmla="*/ 5208922 w 5881041"/>
              <a:gd name="connsiteY18" fmla="*/ 1380247 h 2012860"/>
              <a:gd name="connsiteX19" fmla="*/ 5881041 w 5881041"/>
              <a:gd name="connsiteY19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377727 w 5881041"/>
              <a:gd name="connsiteY3" fmla="*/ 10327 h 2012860"/>
              <a:gd name="connsiteX4" fmla="*/ 987327 w 5881041"/>
              <a:gd name="connsiteY4" fmla="*/ 10326 h 2012860"/>
              <a:gd name="connsiteX5" fmla="*/ 1008179 w 5881041"/>
              <a:gd name="connsiteY5" fmla="*/ 460082 h 2012860"/>
              <a:gd name="connsiteX6" fmla="*/ 1288229 w 5881041"/>
              <a:gd name="connsiteY6" fmla="*/ 345062 h 2012860"/>
              <a:gd name="connsiteX7" fmla="*/ 1624288 w 5881041"/>
              <a:gd name="connsiteY7" fmla="*/ 517592 h 2012860"/>
              <a:gd name="connsiteX8" fmla="*/ 2128377 w 5881041"/>
              <a:gd name="connsiteY8" fmla="*/ 345062 h 2012860"/>
              <a:gd name="connsiteX9" fmla="*/ 2520446 w 5881041"/>
              <a:gd name="connsiteY9" fmla="*/ 402572 h 2012860"/>
              <a:gd name="connsiteX10" fmla="*/ 3024536 w 5881041"/>
              <a:gd name="connsiteY10" fmla="*/ 805144 h 2012860"/>
              <a:gd name="connsiteX11" fmla="*/ 3080546 w 5881041"/>
              <a:gd name="connsiteY11" fmla="*/ 345062 h 2012860"/>
              <a:gd name="connsiteX12" fmla="*/ 3248575 w 5881041"/>
              <a:gd name="connsiteY12" fmla="*/ 805144 h 2012860"/>
              <a:gd name="connsiteX13" fmla="*/ 3416605 w 5881041"/>
              <a:gd name="connsiteY13" fmla="*/ 345062 h 2012860"/>
              <a:gd name="connsiteX14" fmla="*/ 3584635 w 5881041"/>
              <a:gd name="connsiteY14" fmla="*/ 747633 h 2012860"/>
              <a:gd name="connsiteX15" fmla="*/ 4648824 w 5881041"/>
              <a:gd name="connsiteY15" fmla="*/ 747633 h 2012860"/>
              <a:gd name="connsiteX16" fmla="*/ 4648824 w 5881041"/>
              <a:gd name="connsiteY16" fmla="*/ 1380246 h 2012860"/>
              <a:gd name="connsiteX17" fmla="*/ 5208922 w 5881041"/>
              <a:gd name="connsiteY17" fmla="*/ 1380247 h 2012860"/>
              <a:gd name="connsiteX18" fmla="*/ 5881041 w 5881041"/>
              <a:gd name="connsiteY18" fmla="*/ 1380246 h 2012860"/>
              <a:gd name="connsiteX0" fmla="*/ 5503314 w 5503314"/>
              <a:gd name="connsiteY0" fmla="*/ 1380246 h 2012859"/>
              <a:gd name="connsiteX1" fmla="*/ 5503314 w 5503314"/>
              <a:gd name="connsiteY1" fmla="*/ 2012859 h 2012859"/>
              <a:gd name="connsiteX2" fmla="*/ 966511 w 5503314"/>
              <a:gd name="connsiteY2" fmla="*/ 2012859 h 2012859"/>
              <a:gd name="connsiteX3" fmla="*/ 0 w 5503314"/>
              <a:gd name="connsiteY3" fmla="*/ 10327 h 2012859"/>
              <a:gd name="connsiteX4" fmla="*/ 609600 w 5503314"/>
              <a:gd name="connsiteY4" fmla="*/ 10326 h 2012859"/>
              <a:gd name="connsiteX5" fmla="*/ 630452 w 5503314"/>
              <a:gd name="connsiteY5" fmla="*/ 460082 h 2012859"/>
              <a:gd name="connsiteX6" fmla="*/ 910502 w 5503314"/>
              <a:gd name="connsiteY6" fmla="*/ 345062 h 2012859"/>
              <a:gd name="connsiteX7" fmla="*/ 1246561 w 5503314"/>
              <a:gd name="connsiteY7" fmla="*/ 517592 h 2012859"/>
              <a:gd name="connsiteX8" fmla="*/ 1750650 w 5503314"/>
              <a:gd name="connsiteY8" fmla="*/ 345062 h 2012859"/>
              <a:gd name="connsiteX9" fmla="*/ 2142719 w 5503314"/>
              <a:gd name="connsiteY9" fmla="*/ 402572 h 2012859"/>
              <a:gd name="connsiteX10" fmla="*/ 2646809 w 5503314"/>
              <a:gd name="connsiteY10" fmla="*/ 805144 h 2012859"/>
              <a:gd name="connsiteX11" fmla="*/ 2702819 w 5503314"/>
              <a:gd name="connsiteY11" fmla="*/ 345062 h 2012859"/>
              <a:gd name="connsiteX12" fmla="*/ 2870848 w 5503314"/>
              <a:gd name="connsiteY12" fmla="*/ 805144 h 2012859"/>
              <a:gd name="connsiteX13" fmla="*/ 3038878 w 5503314"/>
              <a:gd name="connsiteY13" fmla="*/ 345062 h 2012859"/>
              <a:gd name="connsiteX14" fmla="*/ 3206908 w 5503314"/>
              <a:gd name="connsiteY14" fmla="*/ 747633 h 2012859"/>
              <a:gd name="connsiteX15" fmla="*/ 4271097 w 5503314"/>
              <a:gd name="connsiteY15" fmla="*/ 747633 h 2012859"/>
              <a:gd name="connsiteX16" fmla="*/ 4271097 w 5503314"/>
              <a:gd name="connsiteY16" fmla="*/ 1380246 h 2012859"/>
              <a:gd name="connsiteX17" fmla="*/ 4831195 w 5503314"/>
              <a:gd name="connsiteY17" fmla="*/ 1380247 h 2012859"/>
              <a:gd name="connsiteX18" fmla="*/ 5503314 w 5503314"/>
              <a:gd name="connsiteY18" fmla="*/ 1380246 h 2012859"/>
              <a:gd name="connsiteX0" fmla="*/ 4919944 w 4919944"/>
              <a:gd name="connsiteY0" fmla="*/ 1369920 h 2002533"/>
              <a:gd name="connsiteX1" fmla="*/ 4919944 w 4919944"/>
              <a:gd name="connsiteY1" fmla="*/ 2002533 h 2002533"/>
              <a:gd name="connsiteX2" fmla="*/ 383141 w 4919944"/>
              <a:gd name="connsiteY2" fmla="*/ 2002533 h 2002533"/>
              <a:gd name="connsiteX3" fmla="*/ 26230 w 4919944"/>
              <a:gd name="connsiteY3" fmla="*/ 0 h 2002533"/>
              <a:gd name="connsiteX4" fmla="*/ 47082 w 4919944"/>
              <a:gd name="connsiteY4" fmla="*/ 449756 h 2002533"/>
              <a:gd name="connsiteX5" fmla="*/ 327132 w 4919944"/>
              <a:gd name="connsiteY5" fmla="*/ 334736 h 2002533"/>
              <a:gd name="connsiteX6" fmla="*/ 663191 w 4919944"/>
              <a:gd name="connsiteY6" fmla="*/ 507266 h 2002533"/>
              <a:gd name="connsiteX7" fmla="*/ 1167280 w 4919944"/>
              <a:gd name="connsiteY7" fmla="*/ 334736 h 2002533"/>
              <a:gd name="connsiteX8" fmla="*/ 1559349 w 4919944"/>
              <a:gd name="connsiteY8" fmla="*/ 392246 h 2002533"/>
              <a:gd name="connsiteX9" fmla="*/ 2063439 w 4919944"/>
              <a:gd name="connsiteY9" fmla="*/ 794818 h 2002533"/>
              <a:gd name="connsiteX10" fmla="*/ 2119449 w 4919944"/>
              <a:gd name="connsiteY10" fmla="*/ 334736 h 2002533"/>
              <a:gd name="connsiteX11" fmla="*/ 2287478 w 4919944"/>
              <a:gd name="connsiteY11" fmla="*/ 794818 h 2002533"/>
              <a:gd name="connsiteX12" fmla="*/ 2455508 w 4919944"/>
              <a:gd name="connsiteY12" fmla="*/ 334736 h 2002533"/>
              <a:gd name="connsiteX13" fmla="*/ 2623538 w 4919944"/>
              <a:gd name="connsiteY13" fmla="*/ 737307 h 2002533"/>
              <a:gd name="connsiteX14" fmla="*/ 3687727 w 4919944"/>
              <a:gd name="connsiteY14" fmla="*/ 737307 h 2002533"/>
              <a:gd name="connsiteX15" fmla="*/ 3687727 w 4919944"/>
              <a:gd name="connsiteY15" fmla="*/ 1369920 h 2002533"/>
              <a:gd name="connsiteX16" fmla="*/ 4247825 w 4919944"/>
              <a:gd name="connsiteY16" fmla="*/ 1369921 h 2002533"/>
              <a:gd name="connsiteX17" fmla="*/ 4919944 w 4919944"/>
              <a:gd name="connsiteY17" fmla="*/ 1369920 h 2002533"/>
              <a:gd name="connsiteX0" fmla="*/ 4872862 w 4872862"/>
              <a:gd name="connsiteY0" fmla="*/ 1080371 h 1712984"/>
              <a:gd name="connsiteX1" fmla="*/ 4872862 w 4872862"/>
              <a:gd name="connsiteY1" fmla="*/ 1712984 h 1712984"/>
              <a:gd name="connsiteX2" fmla="*/ 336059 w 4872862"/>
              <a:gd name="connsiteY2" fmla="*/ 1712984 h 1712984"/>
              <a:gd name="connsiteX3" fmla="*/ 0 w 4872862"/>
              <a:gd name="connsiteY3" fmla="*/ 160207 h 1712984"/>
              <a:gd name="connsiteX4" fmla="*/ 280050 w 4872862"/>
              <a:gd name="connsiteY4" fmla="*/ 45187 h 1712984"/>
              <a:gd name="connsiteX5" fmla="*/ 616109 w 4872862"/>
              <a:gd name="connsiteY5" fmla="*/ 217717 h 1712984"/>
              <a:gd name="connsiteX6" fmla="*/ 1120198 w 4872862"/>
              <a:gd name="connsiteY6" fmla="*/ 45187 h 1712984"/>
              <a:gd name="connsiteX7" fmla="*/ 1512267 w 4872862"/>
              <a:gd name="connsiteY7" fmla="*/ 102697 h 1712984"/>
              <a:gd name="connsiteX8" fmla="*/ 2016357 w 4872862"/>
              <a:gd name="connsiteY8" fmla="*/ 505269 h 1712984"/>
              <a:gd name="connsiteX9" fmla="*/ 2072367 w 4872862"/>
              <a:gd name="connsiteY9" fmla="*/ 45187 h 1712984"/>
              <a:gd name="connsiteX10" fmla="*/ 2240396 w 4872862"/>
              <a:gd name="connsiteY10" fmla="*/ 505269 h 1712984"/>
              <a:gd name="connsiteX11" fmla="*/ 2408426 w 4872862"/>
              <a:gd name="connsiteY11" fmla="*/ 45187 h 1712984"/>
              <a:gd name="connsiteX12" fmla="*/ 2576456 w 4872862"/>
              <a:gd name="connsiteY12" fmla="*/ 447758 h 1712984"/>
              <a:gd name="connsiteX13" fmla="*/ 3640645 w 4872862"/>
              <a:gd name="connsiteY13" fmla="*/ 447758 h 1712984"/>
              <a:gd name="connsiteX14" fmla="*/ 3640645 w 4872862"/>
              <a:gd name="connsiteY14" fmla="*/ 1080371 h 1712984"/>
              <a:gd name="connsiteX15" fmla="*/ 4200743 w 4872862"/>
              <a:gd name="connsiteY15" fmla="*/ 1080372 h 1712984"/>
              <a:gd name="connsiteX16" fmla="*/ 4872862 w 4872862"/>
              <a:gd name="connsiteY16" fmla="*/ 1080371 h 1712984"/>
              <a:gd name="connsiteX0" fmla="*/ 4592812 w 4592812"/>
              <a:gd name="connsiteY0" fmla="*/ 1080371 h 1712984"/>
              <a:gd name="connsiteX1" fmla="*/ 4592812 w 4592812"/>
              <a:gd name="connsiteY1" fmla="*/ 1712984 h 1712984"/>
              <a:gd name="connsiteX2" fmla="*/ 56009 w 4592812"/>
              <a:gd name="connsiteY2" fmla="*/ 1712984 h 1712984"/>
              <a:gd name="connsiteX3" fmla="*/ 0 w 4592812"/>
              <a:gd name="connsiteY3" fmla="*/ 45187 h 1712984"/>
              <a:gd name="connsiteX4" fmla="*/ 336059 w 4592812"/>
              <a:gd name="connsiteY4" fmla="*/ 217717 h 1712984"/>
              <a:gd name="connsiteX5" fmla="*/ 840148 w 4592812"/>
              <a:gd name="connsiteY5" fmla="*/ 45187 h 1712984"/>
              <a:gd name="connsiteX6" fmla="*/ 1232217 w 4592812"/>
              <a:gd name="connsiteY6" fmla="*/ 102697 h 1712984"/>
              <a:gd name="connsiteX7" fmla="*/ 1736307 w 4592812"/>
              <a:gd name="connsiteY7" fmla="*/ 505269 h 1712984"/>
              <a:gd name="connsiteX8" fmla="*/ 1792317 w 4592812"/>
              <a:gd name="connsiteY8" fmla="*/ 45187 h 1712984"/>
              <a:gd name="connsiteX9" fmla="*/ 1960346 w 4592812"/>
              <a:gd name="connsiteY9" fmla="*/ 505269 h 1712984"/>
              <a:gd name="connsiteX10" fmla="*/ 2128376 w 4592812"/>
              <a:gd name="connsiteY10" fmla="*/ 45187 h 1712984"/>
              <a:gd name="connsiteX11" fmla="*/ 2296406 w 4592812"/>
              <a:gd name="connsiteY11" fmla="*/ 447758 h 1712984"/>
              <a:gd name="connsiteX12" fmla="*/ 3360595 w 4592812"/>
              <a:gd name="connsiteY12" fmla="*/ 447758 h 1712984"/>
              <a:gd name="connsiteX13" fmla="*/ 3360595 w 4592812"/>
              <a:gd name="connsiteY13" fmla="*/ 1080371 h 1712984"/>
              <a:gd name="connsiteX14" fmla="*/ 3920693 w 4592812"/>
              <a:gd name="connsiteY14" fmla="*/ 1080372 h 1712984"/>
              <a:gd name="connsiteX15" fmla="*/ 4592812 w 4592812"/>
              <a:gd name="connsiteY15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280050 w 4536803"/>
              <a:gd name="connsiteY3" fmla="*/ 217717 h 1712984"/>
              <a:gd name="connsiteX4" fmla="*/ 784139 w 4536803"/>
              <a:gd name="connsiteY4" fmla="*/ 45187 h 1712984"/>
              <a:gd name="connsiteX5" fmla="*/ 1176208 w 4536803"/>
              <a:gd name="connsiteY5" fmla="*/ 102697 h 1712984"/>
              <a:gd name="connsiteX6" fmla="*/ 1680298 w 4536803"/>
              <a:gd name="connsiteY6" fmla="*/ 505269 h 1712984"/>
              <a:gd name="connsiteX7" fmla="*/ 1736308 w 4536803"/>
              <a:gd name="connsiteY7" fmla="*/ 45187 h 1712984"/>
              <a:gd name="connsiteX8" fmla="*/ 1904337 w 4536803"/>
              <a:gd name="connsiteY8" fmla="*/ 505269 h 1712984"/>
              <a:gd name="connsiteX9" fmla="*/ 2072367 w 4536803"/>
              <a:gd name="connsiteY9" fmla="*/ 45187 h 1712984"/>
              <a:gd name="connsiteX10" fmla="*/ 2240397 w 4536803"/>
              <a:gd name="connsiteY10" fmla="*/ 447758 h 1712984"/>
              <a:gd name="connsiteX11" fmla="*/ 3304586 w 4536803"/>
              <a:gd name="connsiteY11" fmla="*/ 447758 h 1712984"/>
              <a:gd name="connsiteX12" fmla="*/ 3304586 w 4536803"/>
              <a:gd name="connsiteY12" fmla="*/ 1080371 h 1712984"/>
              <a:gd name="connsiteX13" fmla="*/ 3864684 w 4536803"/>
              <a:gd name="connsiteY13" fmla="*/ 1080372 h 1712984"/>
              <a:gd name="connsiteX14" fmla="*/ 4536803 w 4536803"/>
              <a:gd name="connsiteY14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4536803 w 4536803"/>
              <a:gd name="connsiteY0" fmla="*/ 1080371 h 1712984"/>
              <a:gd name="connsiteX1" fmla="*/ 4536803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4536803 w 4536803"/>
              <a:gd name="connsiteY0" fmla="*/ 1080371 h 1712984"/>
              <a:gd name="connsiteX1" fmla="*/ 1512266 w 4536803"/>
              <a:gd name="connsiteY1" fmla="*/ 1712984 h 1712984"/>
              <a:gd name="connsiteX2" fmla="*/ 0 w 4536803"/>
              <a:gd name="connsiteY2" fmla="*/ 1712984 h 1712984"/>
              <a:gd name="connsiteX3" fmla="*/ 336058 w 4536803"/>
              <a:gd name="connsiteY3" fmla="*/ 792820 h 1712984"/>
              <a:gd name="connsiteX4" fmla="*/ 280050 w 4536803"/>
              <a:gd name="connsiteY4" fmla="*/ 217717 h 1712984"/>
              <a:gd name="connsiteX5" fmla="*/ 784139 w 4536803"/>
              <a:gd name="connsiteY5" fmla="*/ 45187 h 1712984"/>
              <a:gd name="connsiteX6" fmla="*/ 1176208 w 4536803"/>
              <a:gd name="connsiteY6" fmla="*/ 102697 h 1712984"/>
              <a:gd name="connsiteX7" fmla="*/ 1680298 w 4536803"/>
              <a:gd name="connsiteY7" fmla="*/ 505269 h 1712984"/>
              <a:gd name="connsiteX8" fmla="*/ 1736308 w 4536803"/>
              <a:gd name="connsiteY8" fmla="*/ 45187 h 1712984"/>
              <a:gd name="connsiteX9" fmla="*/ 1904337 w 4536803"/>
              <a:gd name="connsiteY9" fmla="*/ 505269 h 1712984"/>
              <a:gd name="connsiteX10" fmla="*/ 2072367 w 4536803"/>
              <a:gd name="connsiteY10" fmla="*/ 45187 h 1712984"/>
              <a:gd name="connsiteX11" fmla="*/ 2240397 w 4536803"/>
              <a:gd name="connsiteY11" fmla="*/ 447758 h 1712984"/>
              <a:gd name="connsiteX12" fmla="*/ 3304586 w 4536803"/>
              <a:gd name="connsiteY12" fmla="*/ 447758 h 1712984"/>
              <a:gd name="connsiteX13" fmla="*/ 3304586 w 4536803"/>
              <a:gd name="connsiteY13" fmla="*/ 1080371 h 1712984"/>
              <a:gd name="connsiteX14" fmla="*/ 3864684 w 4536803"/>
              <a:gd name="connsiteY14" fmla="*/ 1080372 h 1712984"/>
              <a:gd name="connsiteX15" fmla="*/ 4536803 w 4536803"/>
              <a:gd name="connsiteY15" fmla="*/ 1080371 h 1712984"/>
              <a:gd name="connsiteX0" fmla="*/ 3864684 w 3864684"/>
              <a:gd name="connsiteY0" fmla="*/ 1080372 h 1712984"/>
              <a:gd name="connsiteX1" fmla="*/ 1512266 w 3864684"/>
              <a:gd name="connsiteY1" fmla="*/ 1712984 h 1712984"/>
              <a:gd name="connsiteX2" fmla="*/ 0 w 3864684"/>
              <a:gd name="connsiteY2" fmla="*/ 1712984 h 1712984"/>
              <a:gd name="connsiteX3" fmla="*/ 336058 w 3864684"/>
              <a:gd name="connsiteY3" fmla="*/ 792820 h 1712984"/>
              <a:gd name="connsiteX4" fmla="*/ 280050 w 3864684"/>
              <a:gd name="connsiteY4" fmla="*/ 217717 h 1712984"/>
              <a:gd name="connsiteX5" fmla="*/ 784139 w 3864684"/>
              <a:gd name="connsiteY5" fmla="*/ 45187 h 1712984"/>
              <a:gd name="connsiteX6" fmla="*/ 1176208 w 3864684"/>
              <a:gd name="connsiteY6" fmla="*/ 102697 h 1712984"/>
              <a:gd name="connsiteX7" fmla="*/ 1680298 w 3864684"/>
              <a:gd name="connsiteY7" fmla="*/ 505269 h 1712984"/>
              <a:gd name="connsiteX8" fmla="*/ 1736308 w 3864684"/>
              <a:gd name="connsiteY8" fmla="*/ 45187 h 1712984"/>
              <a:gd name="connsiteX9" fmla="*/ 1904337 w 3864684"/>
              <a:gd name="connsiteY9" fmla="*/ 505269 h 1712984"/>
              <a:gd name="connsiteX10" fmla="*/ 2072367 w 3864684"/>
              <a:gd name="connsiteY10" fmla="*/ 45187 h 1712984"/>
              <a:gd name="connsiteX11" fmla="*/ 2240397 w 3864684"/>
              <a:gd name="connsiteY11" fmla="*/ 447758 h 1712984"/>
              <a:gd name="connsiteX12" fmla="*/ 3304586 w 3864684"/>
              <a:gd name="connsiteY12" fmla="*/ 447758 h 1712984"/>
              <a:gd name="connsiteX13" fmla="*/ 3304586 w 3864684"/>
              <a:gd name="connsiteY13" fmla="*/ 1080371 h 1712984"/>
              <a:gd name="connsiteX14" fmla="*/ 3864684 w 3864684"/>
              <a:gd name="connsiteY14" fmla="*/ 1080372 h 1712984"/>
              <a:gd name="connsiteX0" fmla="*/ 3304586 w 3304586"/>
              <a:gd name="connsiteY0" fmla="*/ 1080371 h 1712984"/>
              <a:gd name="connsiteX1" fmla="*/ 1512266 w 3304586"/>
              <a:gd name="connsiteY1" fmla="*/ 1712984 h 1712984"/>
              <a:gd name="connsiteX2" fmla="*/ 0 w 3304586"/>
              <a:gd name="connsiteY2" fmla="*/ 1712984 h 1712984"/>
              <a:gd name="connsiteX3" fmla="*/ 336058 w 3304586"/>
              <a:gd name="connsiteY3" fmla="*/ 792820 h 1712984"/>
              <a:gd name="connsiteX4" fmla="*/ 280050 w 3304586"/>
              <a:gd name="connsiteY4" fmla="*/ 217717 h 1712984"/>
              <a:gd name="connsiteX5" fmla="*/ 784139 w 3304586"/>
              <a:gd name="connsiteY5" fmla="*/ 45187 h 1712984"/>
              <a:gd name="connsiteX6" fmla="*/ 1176208 w 3304586"/>
              <a:gd name="connsiteY6" fmla="*/ 102697 h 1712984"/>
              <a:gd name="connsiteX7" fmla="*/ 1680298 w 3304586"/>
              <a:gd name="connsiteY7" fmla="*/ 505269 h 1712984"/>
              <a:gd name="connsiteX8" fmla="*/ 1736308 w 3304586"/>
              <a:gd name="connsiteY8" fmla="*/ 45187 h 1712984"/>
              <a:gd name="connsiteX9" fmla="*/ 1904337 w 3304586"/>
              <a:gd name="connsiteY9" fmla="*/ 505269 h 1712984"/>
              <a:gd name="connsiteX10" fmla="*/ 2072367 w 3304586"/>
              <a:gd name="connsiteY10" fmla="*/ 45187 h 1712984"/>
              <a:gd name="connsiteX11" fmla="*/ 2240397 w 3304586"/>
              <a:gd name="connsiteY11" fmla="*/ 447758 h 1712984"/>
              <a:gd name="connsiteX12" fmla="*/ 3304586 w 3304586"/>
              <a:gd name="connsiteY12" fmla="*/ 447758 h 1712984"/>
              <a:gd name="connsiteX13" fmla="*/ 3304586 w 3304586"/>
              <a:gd name="connsiteY13" fmla="*/ 1080371 h 1712984"/>
              <a:gd name="connsiteX0" fmla="*/ 3304586 w 3304586"/>
              <a:gd name="connsiteY0" fmla="*/ 447758 h 1712984"/>
              <a:gd name="connsiteX1" fmla="*/ 1512266 w 3304586"/>
              <a:gd name="connsiteY1" fmla="*/ 1712984 h 1712984"/>
              <a:gd name="connsiteX2" fmla="*/ 0 w 3304586"/>
              <a:gd name="connsiteY2" fmla="*/ 1712984 h 1712984"/>
              <a:gd name="connsiteX3" fmla="*/ 336058 w 3304586"/>
              <a:gd name="connsiteY3" fmla="*/ 792820 h 1712984"/>
              <a:gd name="connsiteX4" fmla="*/ 280050 w 3304586"/>
              <a:gd name="connsiteY4" fmla="*/ 217717 h 1712984"/>
              <a:gd name="connsiteX5" fmla="*/ 784139 w 3304586"/>
              <a:gd name="connsiteY5" fmla="*/ 45187 h 1712984"/>
              <a:gd name="connsiteX6" fmla="*/ 1176208 w 3304586"/>
              <a:gd name="connsiteY6" fmla="*/ 102697 h 1712984"/>
              <a:gd name="connsiteX7" fmla="*/ 1680298 w 3304586"/>
              <a:gd name="connsiteY7" fmla="*/ 505269 h 1712984"/>
              <a:gd name="connsiteX8" fmla="*/ 1736308 w 3304586"/>
              <a:gd name="connsiteY8" fmla="*/ 45187 h 1712984"/>
              <a:gd name="connsiteX9" fmla="*/ 1904337 w 3304586"/>
              <a:gd name="connsiteY9" fmla="*/ 505269 h 1712984"/>
              <a:gd name="connsiteX10" fmla="*/ 2072367 w 3304586"/>
              <a:gd name="connsiteY10" fmla="*/ 45187 h 1712984"/>
              <a:gd name="connsiteX11" fmla="*/ 2240397 w 3304586"/>
              <a:gd name="connsiteY11" fmla="*/ 447758 h 1712984"/>
              <a:gd name="connsiteX12" fmla="*/ 3304586 w 3304586"/>
              <a:gd name="connsiteY12" fmla="*/ 447758 h 1712984"/>
              <a:gd name="connsiteX0" fmla="*/ 2240397 w 2240397"/>
              <a:gd name="connsiteY0" fmla="*/ 447758 h 1712984"/>
              <a:gd name="connsiteX1" fmla="*/ 1512266 w 2240397"/>
              <a:gd name="connsiteY1" fmla="*/ 1712984 h 1712984"/>
              <a:gd name="connsiteX2" fmla="*/ 0 w 2240397"/>
              <a:gd name="connsiteY2" fmla="*/ 1712984 h 1712984"/>
              <a:gd name="connsiteX3" fmla="*/ 336058 w 2240397"/>
              <a:gd name="connsiteY3" fmla="*/ 792820 h 1712984"/>
              <a:gd name="connsiteX4" fmla="*/ 280050 w 2240397"/>
              <a:gd name="connsiteY4" fmla="*/ 217717 h 1712984"/>
              <a:gd name="connsiteX5" fmla="*/ 784139 w 2240397"/>
              <a:gd name="connsiteY5" fmla="*/ 45187 h 1712984"/>
              <a:gd name="connsiteX6" fmla="*/ 1176208 w 2240397"/>
              <a:gd name="connsiteY6" fmla="*/ 102697 h 1712984"/>
              <a:gd name="connsiteX7" fmla="*/ 1680298 w 2240397"/>
              <a:gd name="connsiteY7" fmla="*/ 505269 h 1712984"/>
              <a:gd name="connsiteX8" fmla="*/ 1736308 w 2240397"/>
              <a:gd name="connsiteY8" fmla="*/ 45187 h 1712984"/>
              <a:gd name="connsiteX9" fmla="*/ 1904337 w 2240397"/>
              <a:gd name="connsiteY9" fmla="*/ 505269 h 1712984"/>
              <a:gd name="connsiteX10" fmla="*/ 2072367 w 2240397"/>
              <a:gd name="connsiteY10" fmla="*/ 45187 h 1712984"/>
              <a:gd name="connsiteX11" fmla="*/ 2240397 w 2240397"/>
              <a:gd name="connsiteY11" fmla="*/ 447758 h 1712984"/>
              <a:gd name="connsiteX0" fmla="*/ 2072367 w 2072367"/>
              <a:gd name="connsiteY0" fmla="*/ 19170 h 1686967"/>
              <a:gd name="connsiteX1" fmla="*/ 1512266 w 2072367"/>
              <a:gd name="connsiteY1" fmla="*/ 1686967 h 1686967"/>
              <a:gd name="connsiteX2" fmla="*/ 0 w 2072367"/>
              <a:gd name="connsiteY2" fmla="*/ 1686967 h 1686967"/>
              <a:gd name="connsiteX3" fmla="*/ 336058 w 2072367"/>
              <a:gd name="connsiteY3" fmla="*/ 766803 h 1686967"/>
              <a:gd name="connsiteX4" fmla="*/ 280050 w 2072367"/>
              <a:gd name="connsiteY4" fmla="*/ 191700 h 1686967"/>
              <a:gd name="connsiteX5" fmla="*/ 784139 w 2072367"/>
              <a:gd name="connsiteY5" fmla="*/ 19170 h 1686967"/>
              <a:gd name="connsiteX6" fmla="*/ 1176208 w 2072367"/>
              <a:gd name="connsiteY6" fmla="*/ 76680 h 1686967"/>
              <a:gd name="connsiteX7" fmla="*/ 1680298 w 2072367"/>
              <a:gd name="connsiteY7" fmla="*/ 479252 h 1686967"/>
              <a:gd name="connsiteX8" fmla="*/ 1736308 w 2072367"/>
              <a:gd name="connsiteY8" fmla="*/ 19170 h 1686967"/>
              <a:gd name="connsiteX9" fmla="*/ 1904337 w 2072367"/>
              <a:gd name="connsiteY9" fmla="*/ 479252 h 1686967"/>
              <a:gd name="connsiteX10" fmla="*/ 2072367 w 2072367"/>
              <a:gd name="connsiteY10" fmla="*/ 19170 h 1686967"/>
              <a:gd name="connsiteX0" fmla="*/ 1904337 w 1904337"/>
              <a:gd name="connsiteY0" fmla="*/ 479252 h 1686967"/>
              <a:gd name="connsiteX1" fmla="*/ 1512266 w 1904337"/>
              <a:gd name="connsiteY1" fmla="*/ 1686967 h 1686967"/>
              <a:gd name="connsiteX2" fmla="*/ 0 w 1904337"/>
              <a:gd name="connsiteY2" fmla="*/ 1686967 h 1686967"/>
              <a:gd name="connsiteX3" fmla="*/ 336058 w 1904337"/>
              <a:gd name="connsiteY3" fmla="*/ 766803 h 1686967"/>
              <a:gd name="connsiteX4" fmla="*/ 280050 w 1904337"/>
              <a:gd name="connsiteY4" fmla="*/ 191700 h 1686967"/>
              <a:gd name="connsiteX5" fmla="*/ 784139 w 1904337"/>
              <a:gd name="connsiteY5" fmla="*/ 19170 h 1686967"/>
              <a:gd name="connsiteX6" fmla="*/ 1176208 w 1904337"/>
              <a:gd name="connsiteY6" fmla="*/ 76680 h 1686967"/>
              <a:gd name="connsiteX7" fmla="*/ 1680298 w 1904337"/>
              <a:gd name="connsiteY7" fmla="*/ 479252 h 1686967"/>
              <a:gd name="connsiteX8" fmla="*/ 1736308 w 1904337"/>
              <a:gd name="connsiteY8" fmla="*/ 19170 h 1686967"/>
              <a:gd name="connsiteX9" fmla="*/ 1904337 w 1904337"/>
              <a:gd name="connsiteY9" fmla="*/ 479252 h 1686967"/>
              <a:gd name="connsiteX0" fmla="*/ 2109706 w 2109706"/>
              <a:gd name="connsiteY0" fmla="*/ 565518 h 1773233"/>
              <a:gd name="connsiteX1" fmla="*/ 1717635 w 2109706"/>
              <a:gd name="connsiteY1" fmla="*/ 1773233 h 1773233"/>
              <a:gd name="connsiteX2" fmla="*/ 205369 w 2109706"/>
              <a:gd name="connsiteY2" fmla="*/ 1773233 h 1773233"/>
              <a:gd name="connsiteX3" fmla="*/ 485419 w 2109706"/>
              <a:gd name="connsiteY3" fmla="*/ 277966 h 1773233"/>
              <a:gd name="connsiteX4" fmla="*/ 989508 w 2109706"/>
              <a:gd name="connsiteY4" fmla="*/ 105436 h 1773233"/>
              <a:gd name="connsiteX5" fmla="*/ 1381577 w 2109706"/>
              <a:gd name="connsiteY5" fmla="*/ 162946 h 1773233"/>
              <a:gd name="connsiteX6" fmla="*/ 1885667 w 2109706"/>
              <a:gd name="connsiteY6" fmla="*/ 565518 h 1773233"/>
              <a:gd name="connsiteX7" fmla="*/ 1941677 w 2109706"/>
              <a:gd name="connsiteY7" fmla="*/ 105436 h 1773233"/>
              <a:gd name="connsiteX8" fmla="*/ 2109706 w 2109706"/>
              <a:gd name="connsiteY8" fmla="*/ 565518 h 1773233"/>
              <a:gd name="connsiteX0" fmla="*/ 2109706 w 2109706"/>
              <a:gd name="connsiteY0" fmla="*/ 565518 h 1773233"/>
              <a:gd name="connsiteX1" fmla="*/ 1717635 w 2109706"/>
              <a:gd name="connsiteY1" fmla="*/ 1773233 h 1773233"/>
              <a:gd name="connsiteX2" fmla="*/ 205369 w 2109706"/>
              <a:gd name="connsiteY2" fmla="*/ 1773233 h 1773233"/>
              <a:gd name="connsiteX3" fmla="*/ 485419 w 2109706"/>
              <a:gd name="connsiteY3" fmla="*/ 277966 h 1773233"/>
              <a:gd name="connsiteX4" fmla="*/ 989508 w 2109706"/>
              <a:gd name="connsiteY4" fmla="*/ 105436 h 1773233"/>
              <a:gd name="connsiteX5" fmla="*/ 1381577 w 2109706"/>
              <a:gd name="connsiteY5" fmla="*/ 162946 h 1773233"/>
              <a:gd name="connsiteX6" fmla="*/ 1885667 w 2109706"/>
              <a:gd name="connsiteY6" fmla="*/ 565518 h 1773233"/>
              <a:gd name="connsiteX7" fmla="*/ 1941677 w 2109706"/>
              <a:gd name="connsiteY7" fmla="*/ 105436 h 1773233"/>
              <a:gd name="connsiteX8" fmla="*/ 2109706 w 2109706"/>
              <a:gd name="connsiteY8" fmla="*/ 565518 h 1773233"/>
              <a:gd name="connsiteX0" fmla="*/ 1904337 w 1904337"/>
              <a:gd name="connsiteY0" fmla="*/ 565518 h 1773233"/>
              <a:gd name="connsiteX1" fmla="*/ 1512266 w 1904337"/>
              <a:gd name="connsiteY1" fmla="*/ 1773233 h 1773233"/>
              <a:gd name="connsiteX2" fmla="*/ 0 w 1904337"/>
              <a:gd name="connsiteY2" fmla="*/ 1773233 h 1773233"/>
              <a:gd name="connsiteX3" fmla="*/ 280050 w 1904337"/>
              <a:gd name="connsiteY3" fmla="*/ 277966 h 1773233"/>
              <a:gd name="connsiteX4" fmla="*/ 784139 w 1904337"/>
              <a:gd name="connsiteY4" fmla="*/ 105436 h 1773233"/>
              <a:gd name="connsiteX5" fmla="*/ 1176208 w 1904337"/>
              <a:gd name="connsiteY5" fmla="*/ 162946 h 1773233"/>
              <a:gd name="connsiteX6" fmla="*/ 1680298 w 1904337"/>
              <a:gd name="connsiteY6" fmla="*/ 565518 h 1773233"/>
              <a:gd name="connsiteX7" fmla="*/ 1736308 w 1904337"/>
              <a:gd name="connsiteY7" fmla="*/ 105436 h 1773233"/>
              <a:gd name="connsiteX8" fmla="*/ 1904337 w 1904337"/>
              <a:gd name="connsiteY8" fmla="*/ 565518 h 1773233"/>
              <a:gd name="connsiteX0" fmla="*/ 1904337 w 1904337"/>
              <a:gd name="connsiteY0" fmla="*/ 565518 h 1773233"/>
              <a:gd name="connsiteX1" fmla="*/ 1512266 w 1904337"/>
              <a:gd name="connsiteY1" fmla="*/ 1773233 h 1773233"/>
              <a:gd name="connsiteX2" fmla="*/ 0 w 1904337"/>
              <a:gd name="connsiteY2" fmla="*/ 1773233 h 1773233"/>
              <a:gd name="connsiteX3" fmla="*/ 280050 w 1904337"/>
              <a:gd name="connsiteY3" fmla="*/ 277966 h 1773233"/>
              <a:gd name="connsiteX4" fmla="*/ 784139 w 1904337"/>
              <a:gd name="connsiteY4" fmla="*/ 105436 h 1773233"/>
              <a:gd name="connsiteX5" fmla="*/ 1176208 w 1904337"/>
              <a:gd name="connsiteY5" fmla="*/ 162946 h 1773233"/>
              <a:gd name="connsiteX6" fmla="*/ 1680298 w 1904337"/>
              <a:gd name="connsiteY6" fmla="*/ 565518 h 1773233"/>
              <a:gd name="connsiteX7" fmla="*/ 1736308 w 1904337"/>
              <a:gd name="connsiteY7" fmla="*/ 105436 h 1773233"/>
              <a:gd name="connsiteX8" fmla="*/ 1904337 w 1904337"/>
              <a:gd name="connsiteY8" fmla="*/ 565518 h 1773233"/>
              <a:gd name="connsiteX0" fmla="*/ 1904337 w 1904337"/>
              <a:gd name="connsiteY0" fmla="*/ 479252 h 1686967"/>
              <a:gd name="connsiteX1" fmla="*/ 1512266 w 1904337"/>
              <a:gd name="connsiteY1" fmla="*/ 1686967 h 1686967"/>
              <a:gd name="connsiteX2" fmla="*/ 0 w 1904337"/>
              <a:gd name="connsiteY2" fmla="*/ 1686967 h 1686967"/>
              <a:gd name="connsiteX3" fmla="*/ 280050 w 1904337"/>
              <a:gd name="connsiteY3" fmla="*/ 191700 h 1686967"/>
              <a:gd name="connsiteX4" fmla="*/ 784139 w 1904337"/>
              <a:gd name="connsiteY4" fmla="*/ 19170 h 1686967"/>
              <a:gd name="connsiteX5" fmla="*/ 1176208 w 1904337"/>
              <a:gd name="connsiteY5" fmla="*/ 76680 h 1686967"/>
              <a:gd name="connsiteX6" fmla="*/ 1680298 w 1904337"/>
              <a:gd name="connsiteY6" fmla="*/ 479252 h 1686967"/>
              <a:gd name="connsiteX7" fmla="*/ 1736308 w 1904337"/>
              <a:gd name="connsiteY7" fmla="*/ 19170 h 1686967"/>
              <a:gd name="connsiteX8" fmla="*/ 1904337 w 1904337"/>
              <a:gd name="connsiteY8" fmla="*/ 479252 h 168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4337" h="1686967">
                <a:moveTo>
                  <a:pt x="1904337" y="479252"/>
                </a:moveTo>
                <a:cubicBezTo>
                  <a:pt x="1866997" y="757218"/>
                  <a:pt x="1829655" y="1485681"/>
                  <a:pt x="1512266" y="1686967"/>
                </a:cubicBezTo>
                <a:lnTo>
                  <a:pt x="0" y="1686967"/>
                </a:lnTo>
                <a:cubicBezTo>
                  <a:pt x="186700" y="1452133"/>
                  <a:pt x="506424" y="958504"/>
                  <a:pt x="280050" y="191700"/>
                </a:cubicBezTo>
                <a:cubicBezTo>
                  <a:pt x="550765" y="43132"/>
                  <a:pt x="634779" y="38340"/>
                  <a:pt x="784139" y="19170"/>
                </a:cubicBezTo>
                <a:cubicBezTo>
                  <a:pt x="933499" y="0"/>
                  <a:pt x="1026848" y="0"/>
                  <a:pt x="1176208" y="76680"/>
                </a:cubicBezTo>
                <a:cubicBezTo>
                  <a:pt x="1325568" y="153360"/>
                  <a:pt x="1226885" y="542241"/>
                  <a:pt x="1680298" y="479252"/>
                </a:cubicBezTo>
                <a:lnTo>
                  <a:pt x="1736308" y="19170"/>
                </a:lnTo>
                <a:cubicBezTo>
                  <a:pt x="1794985" y="86265"/>
                  <a:pt x="1782982" y="291659"/>
                  <a:pt x="1904337" y="479252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495800" y="3810000"/>
            <a:ext cx="1231896" cy="2269671"/>
          </a:xfrm>
          <a:custGeom>
            <a:avLst/>
            <a:gdLst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40792 h 1888621"/>
              <a:gd name="connsiteX1" fmla="*/ 546930 w 4717278"/>
              <a:gd name="connsiteY1" fmla="*/ 1640792 h 1888621"/>
              <a:gd name="connsiteX2" fmla="*/ 632388 w 4717278"/>
              <a:gd name="connsiteY2" fmla="*/ 247828 h 1888621"/>
              <a:gd name="connsiteX3" fmla="*/ 1657884 w 4717278"/>
              <a:gd name="connsiteY3" fmla="*/ 153824 h 1888621"/>
              <a:gd name="connsiteX4" fmla="*/ 1768979 w 4717278"/>
              <a:gd name="connsiteY4" fmla="*/ 880217 h 1888621"/>
              <a:gd name="connsiteX5" fmla="*/ 3426863 w 4717278"/>
              <a:gd name="connsiteY5" fmla="*/ 940037 h 1888621"/>
              <a:gd name="connsiteX6" fmla="*/ 3683237 w 4717278"/>
              <a:gd name="connsiteY6" fmla="*/ 1751888 h 1888621"/>
              <a:gd name="connsiteX7" fmla="*/ 4717278 w 4717278"/>
              <a:gd name="connsiteY7" fmla="*/ 1760433 h 1888621"/>
              <a:gd name="connsiteX0" fmla="*/ 0 w 4717278"/>
              <a:gd name="connsiteY0" fmla="*/ 1625837 h 1873666"/>
              <a:gd name="connsiteX1" fmla="*/ 546930 w 4717278"/>
              <a:gd name="connsiteY1" fmla="*/ 1625837 h 1873666"/>
              <a:gd name="connsiteX2" fmla="*/ 601766 w 4717278"/>
              <a:gd name="connsiteY2" fmla="*/ 247828 h 1873666"/>
              <a:gd name="connsiteX3" fmla="*/ 1657884 w 4717278"/>
              <a:gd name="connsiteY3" fmla="*/ 138869 h 1873666"/>
              <a:gd name="connsiteX4" fmla="*/ 1768979 w 4717278"/>
              <a:gd name="connsiteY4" fmla="*/ 865262 h 1873666"/>
              <a:gd name="connsiteX5" fmla="*/ 3426863 w 4717278"/>
              <a:gd name="connsiteY5" fmla="*/ 925082 h 1873666"/>
              <a:gd name="connsiteX6" fmla="*/ 3683237 w 4717278"/>
              <a:gd name="connsiteY6" fmla="*/ 1736933 h 1873666"/>
              <a:gd name="connsiteX7" fmla="*/ 4717278 w 4717278"/>
              <a:gd name="connsiteY7" fmla="*/ 1745478 h 1873666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589874 h 1837703"/>
              <a:gd name="connsiteX1" fmla="*/ 546930 w 4717278"/>
              <a:gd name="connsiteY1" fmla="*/ 1589874 h 1837703"/>
              <a:gd name="connsiteX2" fmla="*/ 601766 w 4717278"/>
              <a:gd name="connsiteY2" fmla="*/ 211865 h 1837703"/>
              <a:gd name="connsiteX3" fmla="*/ 1657884 w 4717278"/>
              <a:gd name="connsiteY3" fmla="*/ 102906 h 1837703"/>
              <a:gd name="connsiteX4" fmla="*/ 1768979 w 4717278"/>
              <a:gd name="connsiteY4" fmla="*/ 829299 h 1837703"/>
              <a:gd name="connsiteX5" fmla="*/ 3426863 w 4717278"/>
              <a:gd name="connsiteY5" fmla="*/ 889119 h 1837703"/>
              <a:gd name="connsiteX6" fmla="*/ 3683237 w 4717278"/>
              <a:gd name="connsiteY6" fmla="*/ 1700970 h 1837703"/>
              <a:gd name="connsiteX7" fmla="*/ 4717278 w 4717278"/>
              <a:gd name="connsiteY7" fmla="*/ 1709515 h 1837703"/>
              <a:gd name="connsiteX0" fmla="*/ 0 w 4717278"/>
              <a:gd name="connsiteY0" fmla="*/ 1480916 h 1728745"/>
              <a:gd name="connsiteX1" fmla="*/ 546930 w 4717278"/>
              <a:gd name="connsiteY1" fmla="*/ 1480916 h 1728745"/>
              <a:gd name="connsiteX2" fmla="*/ 601766 w 4717278"/>
              <a:gd name="connsiteY2" fmla="*/ 102907 h 1728745"/>
              <a:gd name="connsiteX3" fmla="*/ 1592366 w 4717278"/>
              <a:gd name="connsiteY3" fmla="*/ 102906 h 1728745"/>
              <a:gd name="connsiteX4" fmla="*/ 1768979 w 4717278"/>
              <a:gd name="connsiteY4" fmla="*/ 720341 h 1728745"/>
              <a:gd name="connsiteX5" fmla="*/ 3426863 w 4717278"/>
              <a:gd name="connsiteY5" fmla="*/ 780161 h 1728745"/>
              <a:gd name="connsiteX6" fmla="*/ 3683237 w 4717278"/>
              <a:gd name="connsiteY6" fmla="*/ 1592012 h 1728745"/>
              <a:gd name="connsiteX7" fmla="*/ 4717278 w 4717278"/>
              <a:gd name="connsiteY7" fmla="*/ 1600557 h 1728745"/>
              <a:gd name="connsiteX0" fmla="*/ 0 w 4717278"/>
              <a:gd name="connsiteY0" fmla="*/ 1419671 h 1667500"/>
              <a:gd name="connsiteX1" fmla="*/ 546930 w 4717278"/>
              <a:gd name="connsiteY1" fmla="*/ 1419671 h 1667500"/>
              <a:gd name="connsiteX2" fmla="*/ 601766 w 4717278"/>
              <a:gd name="connsiteY2" fmla="*/ 41662 h 1667500"/>
              <a:gd name="connsiteX3" fmla="*/ 1592366 w 4717278"/>
              <a:gd name="connsiteY3" fmla="*/ 41661 h 1667500"/>
              <a:gd name="connsiteX4" fmla="*/ 1768979 w 4717278"/>
              <a:gd name="connsiteY4" fmla="*/ 659096 h 1667500"/>
              <a:gd name="connsiteX5" fmla="*/ 3426863 w 4717278"/>
              <a:gd name="connsiteY5" fmla="*/ 718916 h 1667500"/>
              <a:gd name="connsiteX6" fmla="*/ 3683237 w 4717278"/>
              <a:gd name="connsiteY6" fmla="*/ 1530767 h 1667500"/>
              <a:gd name="connsiteX7" fmla="*/ 4717278 w 4717278"/>
              <a:gd name="connsiteY7" fmla="*/ 1539312 h 1667500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91897 h 1639726"/>
              <a:gd name="connsiteX1" fmla="*/ 546930 w 4717278"/>
              <a:gd name="connsiteY1" fmla="*/ 1391897 h 1639726"/>
              <a:gd name="connsiteX2" fmla="*/ 601766 w 4717278"/>
              <a:gd name="connsiteY2" fmla="*/ 13888 h 1639726"/>
              <a:gd name="connsiteX3" fmla="*/ 1592366 w 4717278"/>
              <a:gd name="connsiteY3" fmla="*/ 13887 h 1639726"/>
              <a:gd name="connsiteX4" fmla="*/ 1768979 w 4717278"/>
              <a:gd name="connsiteY4" fmla="*/ 631322 h 1639726"/>
              <a:gd name="connsiteX5" fmla="*/ 3426863 w 4717278"/>
              <a:gd name="connsiteY5" fmla="*/ 691142 h 1639726"/>
              <a:gd name="connsiteX6" fmla="*/ 3683237 w 4717278"/>
              <a:gd name="connsiteY6" fmla="*/ 1502993 h 1639726"/>
              <a:gd name="connsiteX7" fmla="*/ 4717278 w 4717278"/>
              <a:gd name="connsiteY7" fmla="*/ 1511538 h 1639726"/>
              <a:gd name="connsiteX0" fmla="*/ 0 w 4717278"/>
              <a:gd name="connsiteY0" fmla="*/ 1378010 h 1625839"/>
              <a:gd name="connsiteX1" fmla="*/ 546930 w 4717278"/>
              <a:gd name="connsiteY1" fmla="*/ 1378010 h 1625839"/>
              <a:gd name="connsiteX2" fmla="*/ 601766 w 4717278"/>
              <a:gd name="connsiteY2" fmla="*/ 1 h 1625839"/>
              <a:gd name="connsiteX3" fmla="*/ 1592366 w 4717278"/>
              <a:gd name="connsiteY3" fmla="*/ 0 h 1625839"/>
              <a:gd name="connsiteX4" fmla="*/ 1768979 w 4717278"/>
              <a:gd name="connsiteY4" fmla="*/ 617435 h 1625839"/>
              <a:gd name="connsiteX5" fmla="*/ 3426863 w 4717278"/>
              <a:gd name="connsiteY5" fmla="*/ 677255 h 1625839"/>
              <a:gd name="connsiteX6" fmla="*/ 3683237 w 4717278"/>
              <a:gd name="connsiteY6" fmla="*/ 1489106 h 1625839"/>
              <a:gd name="connsiteX7" fmla="*/ 4717278 w 4717278"/>
              <a:gd name="connsiteY7" fmla="*/ 1497651 h 1625839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768979 w 4717278"/>
              <a:gd name="connsiteY4" fmla="*/ 627761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36165"/>
              <a:gd name="connsiteX1" fmla="*/ 546930 w 4717278"/>
              <a:gd name="connsiteY1" fmla="*/ 1388336 h 1636165"/>
              <a:gd name="connsiteX2" fmla="*/ 601766 w 4717278"/>
              <a:gd name="connsiteY2" fmla="*/ 10327 h 1636165"/>
              <a:gd name="connsiteX3" fmla="*/ 1592366 w 4717278"/>
              <a:gd name="connsiteY3" fmla="*/ 10326 h 1636165"/>
              <a:gd name="connsiteX4" fmla="*/ 1592366 w 4717278"/>
              <a:gd name="connsiteY4" fmla="*/ 696125 h 1636165"/>
              <a:gd name="connsiteX5" fmla="*/ 3426863 w 4717278"/>
              <a:gd name="connsiteY5" fmla="*/ 687581 h 1636165"/>
              <a:gd name="connsiteX6" fmla="*/ 3683237 w 4717278"/>
              <a:gd name="connsiteY6" fmla="*/ 1499432 h 1636165"/>
              <a:gd name="connsiteX7" fmla="*/ 4717278 w 4717278"/>
              <a:gd name="connsiteY7" fmla="*/ 1507977 h 1636165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22041"/>
              <a:gd name="connsiteX1" fmla="*/ 546930 w 4717278"/>
              <a:gd name="connsiteY1" fmla="*/ 1388336 h 1622041"/>
              <a:gd name="connsiteX2" fmla="*/ 601766 w 4717278"/>
              <a:gd name="connsiteY2" fmla="*/ 10327 h 1622041"/>
              <a:gd name="connsiteX3" fmla="*/ 1592366 w 4717278"/>
              <a:gd name="connsiteY3" fmla="*/ 10326 h 1622041"/>
              <a:gd name="connsiteX4" fmla="*/ 1592366 w 4717278"/>
              <a:gd name="connsiteY4" fmla="*/ 696125 h 1622041"/>
              <a:gd name="connsiteX5" fmla="*/ 2659166 w 4717278"/>
              <a:gd name="connsiteY5" fmla="*/ 772325 h 1622041"/>
              <a:gd name="connsiteX6" fmla="*/ 3683237 w 4717278"/>
              <a:gd name="connsiteY6" fmla="*/ 1499432 h 1622041"/>
              <a:gd name="connsiteX7" fmla="*/ 4717278 w 4717278"/>
              <a:gd name="connsiteY7" fmla="*/ 1507977 h 16220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634741"/>
              <a:gd name="connsiteX1" fmla="*/ 546930 w 4717278"/>
              <a:gd name="connsiteY1" fmla="*/ 1388336 h 1634741"/>
              <a:gd name="connsiteX2" fmla="*/ 601766 w 4717278"/>
              <a:gd name="connsiteY2" fmla="*/ 10327 h 1634741"/>
              <a:gd name="connsiteX3" fmla="*/ 1592366 w 4717278"/>
              <a:gd name="connsiteY3" fmla="*/ 10326 h 1634741"/>
              <a:gd name="connsiteX4" fmla="*/ 1592366 w 4717278"/>
              <a:gd name="connsiteY4" fmla="*/ 696125 h 1634741"/>
              <a:gd name="connsiteX5" fmla="*/ 2582966 w 4717278"/>
              <a:gd name="connsiteY5" fmla="*/ 696125 h 1634741"/>
              <a:gd name="connsiteX6" fmla="*/ 3683237 w 4717278"/>
              <a:gd name="connsiteY6" fmla="*/ 1499432 h 1634741"/>
              <a:gd name="connsiteX7" fmla="*/ 4717278 w 4717278"/>
              <a:gd name="connsiteY7" fmla="*/ 1507977 h 1634741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17234"/>
              <a:gd name="connsiteX1" fmla="*/ 546930 w 4717278"/>
              <a:gd name="connsiteY1" fmla="*/ 1388336 h 1517234"/>
              <a:gd name="connsiteX2" fmla="*/ 601766 w 4717278"/>
              <a:gd name="connsiteY2" fmla="*/ 10327 h 1517234"/>
              <a:gd name="connsiteX3" fmla="*/ 1592366 w 4717278"/>
              <a:gd name="connsiteY3" fmla="*/ 10326 h 1517234"/>
              <a:gd name="connsiteX4" fmla="*/ 1592366 w 4717278"/>
              <a:gd name="connsiteY4" fmla="*/ 696125 h 1517234"/>
              <a:gd name="connsiteX5" fmla="*/ 2582966 w 4717278"/>
              <a:gd name="connsiteY5" fmla="*/ 696125 h 1517234"/>
              <a:gd name="connsiteX6" fmla="*/ 2582966 w 4717278"/>
              <a:gd name="connsiteY6" fmla="*/ 1381925 h 1517234"/>
              <a:gd name="connsiteX7" fmla="*/ 4717278 w 4717278"/>
              <a:gd name="connsiteY7" fmla="*/ 1507977 h 1517234"/>
              <a:gd name="connsiteX0" fmla="*/ 0 w 4717278"/>
              <a:gd name="connsiteY0" fmla="*/ 1388336 h 1507977"/>
              <a:gd name="connsiteX1" fmla="*/ 546930 w 4717278"/>
              <a:gd name="connsiteY1" fmla="*/ 1388336 h 1507977"/>
              <a:gd name="connsiteX2" fmla="*/ 601766 w 4717278"/>
              <a:gd name="connsiteY2" fmla="*/ 10327 h 1507977"/>
              <a:gd name="connsiteX3" fmla="*/ 1592366 w 4717278"/>
              <a:gd name="connsiteY3" fmla="*/ 10326 h 1507977"/>
              <a:gd name="connsiteX4" fmla="*/ 1592366 w 4717278"/>
              <a:gd name="connsiteY4" fmla="*/ 696125 h 1507977"/>
              <a:gd name="connsiteX5" fmla="*/ 2582966 w 4717278"/>
              <a:gd name="connsiteY5" fmla="*/ 696125 h 1507977"/>
              <a:gd name="connsiteX6" fmla="*/ 2582966 w 4717278"/>
              <a:gd name="connsiteY6" fmla="*/ 1381925 h 1507977"/>
              <a:gd name="connsiteX7" fmla="*/ 4717278 w 4717278"/>
              <a:gd name="connsiteY7" fmla="*/ 1507977 h 1507977"/>
              <a:gd name="connsiteX0" fmla="*/ 0 w 3268766"/>
              <a:gd name="connsiteY0" fmla="*/ 1388336 h 1504416"/>
              <a:gd name="connsiteX1" fmla="*/ 546930 w 3268766"/>
              <a:gd name="connsiteY1" fmla="*/ 1388336 h 1504416"/>
              <a:gd name="connsiteX2" fmla="*/ 601766 w 3268766"/>
              <a:gd name="connsiteY2" fmla="*/ 10327 h 1504416"/>
              <a:gd name="connsiteX3" fmla="*/ 1592366 w 3268766"/>
              <a:gd name="connsiteY3" fmla="*/ 10326 h 1504416"/>
              <a:gd name="connsiteX4" fmla="*/ 1592366 w 3268766"/>
              <a:gd name="connsiteY4" fmla="*/ 696125 h 1504416"/>
              <a:gd name="connsiteX5" fmla="*/ 2582966 w 3268766"/>
              <a:gd name="connsiteY5" fmla="*/ 696125 h 1504416"/>
              <a:gd name="connsiteX6" fmla="*/ 2582966 w 3268766"/>
              <a:gd name="connsiteY6" fmla="*/ 1381925 h 1504416"/>
              <a:gd name="connsiteX7" fmla="*/ 3268766 w 3268766"/>
              <a:gd name="connsiteY7" fmla="*/ 1381926 h 1504416"/>
              <a:gd name="connsiteX0" fmla="*/ 0 w 3192566"/>
              <a:gd name="connsiteY0" fmla="*/ 1388336 h 1504416"/>
              <a:gd name="connsiteX1" fmla="*/ 546930 w 3192566"/>
              <a:gd name="connsiteY1" fmla="*/ 1388336 h 1504416"/>
              <a:gd name="connsiteX2" fmla="*/ 601766 w 3192566"/>
              <a:gd name="connsiteY2" fmla="*/ 10327 h 1504416"/>
              <a:gd name="connsiteX3" fmla="*/ 1592366 w 3192566"/>
              <a:gd name="connsiteY3" fmla="*/ 10326 h 1504416"/>
              <a:gd name="connsiteX4" fmla="*/ 1592366 w 3192566"/>
              <a:gd name="connsiteY4" fmla="*/ 696125 h 1504416"/>
              <a:gd name="connsiteX5" fmla="*/ 2582966 w 3192566"/>
              <a:gd name="connsiteY5" fmla="*/ 696125 h 1504416"/>
              <a:gd name="connsiteX6" fmla="*/ 2582966 w 3192566"/>
              <a:gd name="connsiteY6" fmla="*/ 1381925 h 1504416"/>
              <a:gd name="connsiteX7" fmla="*/ 3192566 w 3192566"/>
              <a:gd name="connsiteY7" fmla="*/ 1381926 h 1504416"/>
              <a:gd name="connsiteX0" fmla="*/ 0 w 3192566"/>
              <a:gd name="connsiteY0" fmla="*/ 1388336 h 1417534"/>
              <a:gd name="connsiteX1" fmla="*/ 546930 w 3192566"/>
              <a:gd name="connsiteY1" fmla="*/ 1388336 h 1417534"/>
              <a:gd name="connsiteX2" fmla="*/ 601766 w 3192566"/>
              <a:gd name="connsiteY2" fmla="*/ 10327 h 1417534"/>
              <a:gd name="connsiteX3" fmla="*/ 1592366 w 3192566"/>
              <a:gd name="connsiteY3" fmla="*/ 10326 h 1417534"/>
              <a:gd name="connsiteX4" fmla="*/ 1592366 w 3192566"/>
              <a:gd name="connsiteY4" fmla="*/ 696125 h 1417534"/>
              <a:gd name="connsiteX5" fmla="*/ 2582966 w 3192566"/>
              <a:gd name="connsiteY5" fmla="*/ 696125 h 1417534"/>
              <a:gd name="connsiteX6" fmla="*/ 2582966 w 3192566"/>
              <a:gd name="connsiteY6" fmla="*/ 1381925 h 1417534"/>
              <a:gd name="connsiteX7" fmla="*/ 3192566 w 3192566"/>
              <a:gd name="connsiteY7" fmla="*/ 1381926 h 1417534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592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592366 w 3192566"/>
              <a:gd name="connsiteY4" fmla="*/ 696125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2582966 w 3192566"/>
              <a:gd name="connsiteY5" fmla="*/ 696125 h 1406852"/>
              <a:gd name="connsiteX6" fmla="*/ 2582966 w 3192566"/>
              <a:gd name="connsiteY6" fmla="*/ 1381925 h 1406852"/>
              <a:gd name="connsiteX7" fmla="*/ 3192566 w 3192566"/>
              <a:gd name="connsiteY7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872332 w 3192566"/>
              <a:gd name="connsiteY5" fmla="*/ 698339 h 1406852"/>
              <a:gd name="connsiteX6" fmla="*/ 2582966 w 3192566"/>
              <a:gd name="connsiteY6" fmla="*/ 696125 h 1406852"/>
              <a:gd name="connsiteX7" fmla="*/ 2582966 w 3192566"/>
              <a:gd name="connsiteY7" fmla="*/ 1381925 h 1406852"/>
              <a:gd name="connsiteX8" fmla="*/ 3192566 w 3192566"/>
              <a:gd name="connsiteY8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464260 w 3192566"/>
              <a:gd name="connsiteY5" fmla="*/ 755849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872332 w 3192566"/>
              <a:gd name="connsiteY6" fmla="*/ 698339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11366 w 3192566"/>
              <a:gd name="connsiteY4" fmla="*/ 696126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2582966 w 3192566"/>
              <a:gd name="connsiteY7" fmla="*/ 696125 h 1406852"/>
              <a:gd name="connsiteX8" fmla="*/ 2582966 w 3192566"/>
              <a:gd name="connsiteY8" fmla="*/ 1381925 h 1406852"/>
              <a:gd name="connsiteX9" fmla="*/ 3192566 w 3192566"/>
              <a:gd name="connsiteY9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582966 w 3192566"/>
              <a:gd name="connsiteY8" fmla="*/ 696125 h 1406852"/>
              <a:gd name="connsiteX9" fmla="*/ 2582966 w 3192566"/>
              <a:gd name="connsiteY9" fmla="*/ 1381925 h 1406852"/>
              <a:gd name="connsiteX10" fmla="*/ 3192566 w 3192566"/>
              <a:gd name="connsiteY10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82966 w 3192566"/>
              <a:gd name="connsiteY10" fmla="*/ 1381925 h 1406852"/>
              <a:gd name="connsiteX11" fmla="*/ 3192566 w 3192566"/>
              <a:gd name="connsiteY11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3192566 w 3192566"/>
              <a:gd name="connsiteY12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582966 w 3192566"/>
              <a:gd name="connsiteY9" fmla="*/ 696125 h 1406852"/>
              <a:gd name="connsiteX10" fmla="*/ 2576457 w 3192566"/>
              <a:gd name="connsiteY10" fmla="*/ 1059832 h 1406852"/>
              <a:gd name="connsiteX11" fmla="*/ 2582966 w 3192566"/>
              <a:gd name="connsiteY11" fmla="*/ 1381925 h 1406852"/>
              <a:gd name="connsiteX12" fmla="*/ 2880511 w 3192566"/>
              <a:gd name="connsiteY12" fmla="*/ 1372030 h 1406852"/>
              <a:gd name="connsiteX13" fmla="*/ 3192566 w 3192566"/>
              <a:gd name="connsiteY13" fmla="*/ 1381926 h 1406852"/>
              <a:gd name="connsiteX0" fmla="*/ 0 w 3192566"/>
              <a:gd name="connsiteY0" fmla="*/ 1388336 h 1406852"/>
              <a:gd name="connsiteX1" fmla="*/ 546930 w 3192566"/>
              <a:gd name="connsiteY1" fmla="*/ 1388336 h 1406852"/>
              <a:gd name="connsiteX2" fmla="*/ 601766 w 3192566"/>
              <a:gd name="connsiteY2" fmla="*/ 10327 h 1406852"/>
              <a:gd name="connsiteX3" fmla="*/ 1211366 w 3192566"/>
              <a:gd name="connsiteY3" fmla="*/ 10326 h 1406852"/>
              <a:gd name="connsiteX4" fmla="*/ 1232218 w 3192566"/>
              <a:gd name="connsiteY4" fmla="*/ 575103 h 1406852"/>
              <a:gd name="connsiteX5" fmla="*/ 1512268 w 3192566"/>
              <a:gd name="connsiteY5" fmla="*/ 345062 h 1406852"/>
              <a:gd name="connsiteX6" fmla="*/ 1680298 w 3192566"/>
              <a:gd name="connsiteY6" fmla="*/ 690123 h 1406852"/>
              <a:gd name="connsiteX7" fmla="*/ 1848328 w 3192566"/>
              <a:gd name="connsiteY7" fmla="*/ 690123 h 1406852"/>
              <a:gd name="connsiteX8" fmla="*/ 2192389 w 3192566"/>
              <a:gd name="connsiteY8" fmla="*/ 673692 h 1406852"/>
              <a:gd name="connsiteX9" fmla="*/ 2224395 w 3192566"/>
              <a:gd name="connsiteY9" fmla="*/ 657260 h 1406852"/>
              <a:gd name="connsiteX10" fmla="*/ 2582966 w 3192566"/>
              <a:gd name="connsiteY10" fmla="*/ 696125 h 1406852"/>
              <a:gd name="connsiteX11" fmla="*/ 2576457 w 3192566"/>
              <a:gd name="connsiteY11" fmla="*/ 1059832 h 1406852"/>
              <a:gd name="connsiteX12" fmla="*/ 2582966 w 3192566"/>
              <a:gd name="connsiteY12" fmla="*/ 1381925 h 1406852"/>
              <a:gd name="connsiteX13" fmla="*/ 2880511 w 3192566"/>
              <a:gd name="connsiteY13" fmla="*/ 1372030 h 1406852"/>
              <a:gd name="connsiteX14" fmla="*/ 3192566 w 3192566"/>
              <a:gd name="connsiteY14" fmla="*/ 1381926 h 1406852"/>
              <a:gd name="connsiteX0" fmla="*/ 0 w 4203412"/>
              <a:gd name="connsiteY0" fmla="*/ 1388336 h 1406852"/>
              <a:gd name="connsiteX1" fmla="*/ 546930 w 4203412"/>
              <a:gd name="connsiteY1" fmla="*/ 1388336 h 1406852"/>
              <a:gd name="connsiteX2" fmla="*/ 601766 w 4203412"/>
              <a:gd name="connsiteY2" fmla="*/ 10327 h 1406852"/>
              <a:gd name="connsiteX3" fmla="*/ 1211366 w 4203412"/>
              <a:gd name="connsiteY3" fmla="*/ 10326 h 1406852"/>
              <a:gd name="connsiteX4" fmla="*/ 1232218 w 4203412"/>
              <a:gd name="connsiteY4" fmla="*/ 575103 h 1406852"/>
              <a:gd name="connsiteX5" fmla="*/ 1512268 w 4203412"/>
              <a:gd name="connsiteY5" fmla="*/ 345062 h 1406852"/>
              <a:gd name="connsiteX6" fmla="*/ 1680298 w 4203412"/>
              <a:gd name="connsiteY6" fmla="*/ 690123 h 1406852"/>
              <a:gd name="connsiteX7" fmla="*/ 1848328 w 4203412"/>
              <a:gd name="connsiteY7" fmla="*/ 690123 h 1406852"/>
              <a:gd name="connsiteX8" fmla="*/ 2192389 w 4203412"/>
              <a:gd name="connsiteY8" fmla="*/ 673692 h 1406852"/>
              <a:gd name="connsiteX9" fmla="*/ 2224395 w 4203412"/>
              <a:gd name="connsiteY9" fmla="*/ 657260 h 1406852"/>
              <a:gd name="connsiteX10" fmla="*/ 4144735 w 4203412"/>
              <a:gd name="connsiteY10" fmla="*/ 690123 h 1406852"/>
              <a:gd name="connsiteX11" fmla="*/ 2576457 w 4203412"/>
              <a:gd name="connsiteY11" fmla="*/ 1059832 h 1406852"/>
              <a:gd name="connsiteX12" fmla="*/ 2582966 w 4203412"/>
              <a:gd name="connsiteY12" fmla="*/ 1381925 h 1406852"/>
              <a:gd name="connsiteX13" fmla="*/ 2880511 w 4203412"/>
              <a:gd name="connsiteY13" fmla="*/ 1372030 h 1406852"/>
              <a:gd name="connsiteX14" fmla="*/ 3192566 w 4203412"/>
              <a:gd name="connsiteY14" fmla="*/ 1381926 h 1406852"/>
              <a:gd name="connsiteX0" fmla="*/ 0 w 4629069"/>
              <a:gd name="connsiteY0" fmla="*/ 1388336 h 1406852"/>
              <a:gd name="connsiteX1" fmla="*/ 546930 w 4629069"/>
              <a:gd name="connsiteY1" fmla="*/ 1388336 h 1406852"/>
              <a:gd name="connsiteX2" fmla="*/ 601766 w 4629069"/>
              <a:gd name="connsiteY2" fmla="*/ 10327 h 1406852"/>
              <a:gd name="connsiteX3" fmla="*/ 1211366 w 4629069"/>
              <a:gd name="connsiteY3" fmla="*/ 10326 h 1406852"/>
              <a:gd name="connsiteX4" fmla="*/ 1232218 w 4629069"/>
              <a:gd name="connsiteY4" fmla="*/ 575103 h 1406852"/>
              <a:gd name="connsiteX5" fmla="*/ 1512268 w 4629069"/>
              <a:gd name="connsiteY5" fmla="*/ 345062 h 1406852"/>
              <a:gd name="connsiteX6" fmla="*/ 1680298 w 4629069"/>
              <a:gd name="connsiteY6" fmla="*/ 690123 h 1406852"/>
              <a:gd name="connsiteX7" fmla="*/ 1848328 w 4629069"/>
              <a:gd name="connsiteY7" fmla="*/ 690123 h 1406852"/>
              <a:gd name="connsiteX8" fmla="*/ 2192389 w 4629069"/>
              <a:gd name="connsiteY8" fmla="*/ 673692 h 1406852"/>
              <a:gd name="connsiteX9" fmla="*/ 2224395 w 4629069"/>
              <a:gd name="connsiteY9" fmla="*/ 657260 h 1406852"/>
              <a:gd name="connsiteX10" fmla="*/ 4144735 w 4629069"/>
              <a:gd name="connsiteY10" fmla="*/ 690123 h 1406852"/>
              <a:gd name="connsiteX11" fmla="*/ 4368774 w 4629069"/>
              <a:gd name="connsiteY11" fmla="*/ 1092695 h 1406852"/>
              <a:gd name="connsiteX12" fmla="*/ 2582966 w 4629069"/>
              <a:gd name="connsiteY12" fmla="*/ 1381925 h 1406852"/>
              <a:gd name="connsiteX13" fmla="*/ 2880511 w 4629069"/>
              <a:gd name="connsiteY13" fmla="*/ 1372030 h 1406852"/>
              <a:gd name="connsiteX14" fmla="*/ 3192566 w 4629069"/>
              <a:gd name="connsiteY14" fmla="*/ 1381926 h 1406852"/>
              <a:gd name="connsiteX0" fmla="*/ 0 w 4406114"/>
              <a:gd name="connsiteY0" fmla="*/ 1388336 h 1406852"/>
              <a:gd name="connsiteX1" fmla="*/ 546930 w 4406114"/>
              <a:gd name="connsiteY1" fmla="*/ 1388336 h 1406852"/>
              <a:gd name="connsiteX2" fmla="*/ 601766 w 4406114"/>
              <a:gd name="connsiteY2" fmla="*/ 10327 h 1406852"/>
              <a:gd name="connsiteX3" fmla="*/ 1211366 w 4406114"/>
              <a:gd name="connsiteY3" fmla="*/ 10326 h 1406852"/>
              <a:gd name="connsiteX4" fmla="*/ 1232218 w 4406114"/>
              <a:gd name="connsiteY4" fmla="*/ 575103 h 1406852"/>
              <a:gd name="connsiteX5" fmla="*/ 1512268 w 4406114"/>
              <a:gd name="connsiteY5" fmla="*/ 345062 h 1406852"/>
              <a:gd name="connsiteX6" fmla="*/ 1680298 w 4406114"/>
              <a:gd name="connsiteY6" fmla="*/ 690123 h 1406852"/>
              <a:gd name="connsiteX7" fmla="*/ 1848328 w 4406114"/>
              <a:gd name="connsiteY7" fmla="*/ 690123 h 1406852"/>
              <a:gd name="connsiteX8" fmla="*/ 2192389 w 4406114"/>
              <a:gd name="connsiteY8" fmla="*/ 673692 h 1406852"/>
              <a:gd name="connsiteX9" fmla="*/ 2224395 w 4406114"/>
              <a:gd name="connsiteY9" fmla="*/ 657260 h 1406852"/>
              <a:gd name="connsiteX10" fmla="*/ 4144735 w 4406114"/>
              <a:gd name="connsiteY10" fmla="*/ 690123 h 1406852"/>
              <a:gd name="connsiteX11" fmla="*/ 4368774 w 4406114"/>
              <a:gd name="connsiteY11" fmla="*/ 1092695 h 1406852"/>
              <a:gd name="connsiteX12" fmla="*/ 4368774 w 4406114"/>
              <a:gd name="connsiteY12" fmla="*/ 1322736 h 1406852"/>
              <a:gd name="connsiteX13" fmla="*/ 2880511 w 4406114"/>
              <a:gd name="connsiteY13" fmla="*/ 1372030 h 1406852"/>
              <a:gd name="connsiteX14" fmla="*/ 3192566 w 4406114"/>
              <a:gd name="connsiteY14" fmla="*/ 1381926 h 1406852"/>
              <a:gd name="connsiteX0" fmla="*/ 0 w 4872863"/>
              <a:gd name="connsiteY0" fmla="*/ 1388336 h 1406852"/>
              <a:gd name="connsiteX1" fmla="*/ 546930 w 4872863"/>
              <a:gd name="connsiteY1" fmla="*/ 1388336 h 1406852"/>
              <a:gd name="connsiteX2" fmla="*/ 601766 w 4872863"/>
              <a:gd name="connsiteY2" fmla="*/ 10327 h 1406852"/>
              <a:gd name="connsiteX3" fmla="*/ 1211366 w 4872863"/>
              <a:gd name="connsiteY3" fmla="*/ 10326 h 1406852"/>
              <a:gd name="connsiteX4" fmla="*/ 1232218 w 4872863"/>
              <a:gd name="connsiteY4" fmla="*/ 575103 h 1406852"/>
              <a:gd name="connsiteX5" fmla="*/ 1512268 w 4872863"/>
              <a:gd name="connsiteY5" fmla="*/ 345062 h 1406852"/>
              <a:gd name="connsiteX6" fmla="*/ 1680298 w 4872863"/>
              <a:gd name="connsiteY6" fmla="*/ 690123 h 1406852"/>
              <a:gd name="connsiteX7" fmla="*/ 1848328 w 4872863"/>
              <a:gd name="connsiteY7" fmla="*/ 690123 h 1406852"/>
              <a:gd name="connsiteX8" fmla="*/ 2192389 w 4872863"/>
              <a:gd name="connsiteY8" fmla="*/ 673692 h 1406852"/>
              <a:gd name="connsiteX9" fmla="*/ 2224395 w 4872863"/>
              <a:gd name="connsiteY9" fmla="*/ 657260 h 1406852"/>
              <a:gd name="connsiteX10" fmla="*/ 4144735 w 4872863"/>
              <a:gd name="connsiteY10" fmla="*/ 690123 h 1406852"/>
              <a:gd name="connsiteX11" fmla="*/ 4368774 w 4872863"/>
              <a:gd name="connsiteY11" fmla="*/ 1092695 h 1406852"/>
              <a:gd name="connsiteX12" fmla="*/ 4368774 w 4872863"/>
              <a:gd name="connsiteY12" fmla="*/ 1322736 h 1406852"/>
              <a:gd name="connsiteX13" fmla="*/ 4872863 w 4872863"/>
              <a:gd name="connsiteY13" fmla="*/ 1380246 h 1406852"/>
              <a:gd name="connsiteX14" fmla="*/ 3192566 w 4872863"/>
              <a:gd name="connsiteY14" fmla="*/ 138192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2224395 w 5432961"/>
              <a:gd name="connsiteY9" fmla="*/ 657260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192389 w 5432961"/>
              <a:gd name="connsiteY8" fmla="*/ 67369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1848328 w 5432961"/>
              <a:gd name="connsiteY7" fmla="*/ 690123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680298 w 5432961"/>
              <a:gd name="connsiteY6" fmla="*/ 690123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575103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584634 w 5432961"/>
              <a:gd name="connsiteY9" fmla="*/ 690123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448584 h 1467100"/>
              <a:gd name="connsiteX1" fmla="*/ 546930 w 5432961"/>
              <a:gd name="connsiteY1" fmla="*/ 1448584 h 1467100"/>
              <a:gd name="connsiteX2" fmla="*/ 601766 w 5432961"/>
              <a:gd name="connsiteY2" fmla="*/ 70575 h 1467100"/>
              <a:gd name="connsiteX3" fmla="*/ 1211366 w 5432961"/>
              <a:gd name="connsiteY3" fmla="*/ 70574 h 1467100"/>
              <a:gd name="connsiteX4" fmla="*/ 1232218 w 5432961"/>
              <a:gd name="connsiteY4" fmla="*/ 520330 h 1467100"/>
              <a:gd name="connsiteX5" fmla="*/ 1512268 w 5432961"/>
              <a:gd name="connsiteY5" fmla="*/ 405310 h 1467100"/>
              <a:gd name="connsiteX6" fmla="*/ 1848327 w 5432961"/>
              <a:gd name="connsiteY6" fmla="*/ 577840 h 1467100"/>
              <a:gd name="connsiteX7" fmla="*/ 2352416 w 5432961"/>
              <a:gd name="connsiteY7" fmla="*/ 405310 h 1467100"/>
              <a:gd name="connsiteX8" fmla="*/ 2744485 w 5432961"/>
              <a:gd name="connsiteY8" fmla="*/ 462820 h 1467100"/>
              <a:gd name="connsiteX9" fmla="*/ 3192565 w 5432961"/>
              <a:gd name="connsiteY9" fmla="*/ 2738 h 1467100"/>
              <a:gd name="connsiteX10" fmla="*/ 4144735 w 5432961"/>
              <a:gd name="connsiteY10" fmla="*/ 750371 h 1467100"/>
              <a:gd name="connsiteX11" fmla="*/ 4368774 w 5432961"/>
              <a:gd name="connsiteY11" fmla="*/ 1152943 h 1467100"/>
              <a:gd name="connsiteX12" fmla="*/ 4368774 w 5432961"/>
              <a:gd name="connsiteY12" fmla="*/ 1382984 h 1467100"/>
              <a:gd name="connsiteX13" fmla="*/ 4872863 w 5432961"/>
              <a:gd name="connsiteY13" fmla="*/ 1440494 h 1467100"/>
              <a:gd name="connsiteX14" fmla="*/ 5432961 w 5432961"/>
              <a:gd name="connsiteY14" fmla="*/ 1440494 h 1467100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4144735 w 5432961"/>
              <a:gd name="connsiteY10" fmla="*/ 690123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4368774 w 5432961"/>
              <a:gd name="connsiteY11" fmla="*/ 1092695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747633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4368774 w 5432961"/>
              <a:gd name="connsiteY12" fmla="*/ 1322736 h 1406852"/>
              <a:gd name="connsiteX13" fmla="*/ 4872863 w 5432961"/>
              <a:gd name="connsiteY13" fmla="*/ 1380246 h 1406852"/>
              <a:gd name="connsiteX14" fmla="*/ 5432961 w 5432961"/>
              <a:gd name="connsiteY14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8646 w 5432961"/>
              <a:gd name="connsiteY12" fmla="*/ 928380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4368774 w 5432961"/>
              <a:gd name="connsiteY13" fmla="*/ 1322736 h 1406852"/>
              <a:gd name="connsiteX14" fmla="*/ 4872863 w 5432961"/>
              <a:gd name="connsiteY14" fmla="*/ 1380246 h 1406852"/>
              <a:gd name="connsiteX15" fmla="*/ 5432961 w 5432961"/>
              <a:gd name="connsiteY15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534024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368774 w 5432961"/>
              <a:gd name="connsiteY14" fmla="*/ 1322736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984882 w 5432961"/>
              <a:gd name="connsiteY14" fmla="*/ 862654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406852"/>
              <a:gd name="connsiteX1" fmla="*/ 546930 w 5432961"/>
              <a:gd name="connsiteY1" fmla="*/ 1388336 h 1406852"/>
              <a:gd name="connsiteX2" fmla="*/ 601766 w 5432961"/>
              <a:gd name="connsiteY2" fmla="*/ 10327 h 1406852"/>
              <a:gd name="connsiteX3" fmla="*/ 1211366 w 5432961"/>
              <a:gd name="connsiteY3" fmla="*/ 10326 h 1406852"/>
              <a:gd name="connsiteX4" fmla="*/ 1232218 w 5432961"/>
              <a:gd name="connsiteY4" fmla="*/ 460082 h 1406852"/>
              <a:gd name="connsiteX5" fmla="*/ 1512268 w 5432961"/>
              <a:gd name="connsiteY5" fmla="*/ 345062 h 1406852"/>
              <a:gd name="connsiteX6" fmla="*/ 1848327 w 5432961"/>
              <a:gd name="connsiteY6" fmla="*/ 517592 h 1406852"/>
              <a:gd name="connsiteX7" fmla="*/ 2352416 w 5432961"/>
              <a:gd name="connsiteY7" fmla="*/ 345062 h 1406852"/>
              <a:gd name="connsiteX8" fmla="*/ 2744485 w 5432961"/>
              <a:gd name="connsiteY8" fmla="*/ 402572 h 1406852"/>
              <a:gd name="connsiteX9" fmla="*/ 3248575 w 5432961"/>
              <a:gd name="connsiteY9" fmla="*/ 805144 h 1406852"/>
              <a:gd name="connsiteX10" fmla="*/ 3304585 w 5432961"/>
              <a:gd name="connsiteY10" fmla="*/ 345062 h 1406852"/>
              <a:gd name="connsiteX11" fmla="*/ 3472614 w 5432961"/>
              <a:gd name="connsiteY11" fmla="*/ 805144 h 1406852"/>
              <a:gd name="connsiteX12" fmla="*/ 3640644 w 5432961"/>
              <a:gd name="connsiteY12" fmla="*/ 345062 h 1406852"/>
              <a:gd name="connsiteX13" fmla="*/ 3808674 w 5432961"/>
              <a:gd name="connsiteY13" fmla="*/ 747633 h 1406852"/>
              <a:gd name="connsiteX14" fmla="*/ 4872863 w 5432961"/>
              <a:gd name="connsiteY14" fmla="*/ 747633 h 1406852"/>
              <a:gd name="connsiteX15" fmla="*/ 4872863 w 5432961"/>
              <a:gd name="connsiteY15" fmla="*/ 1380246 h 1406852"/>
              <a:gd name="connsiteX16" fmla="*/ 5432961 w 5432961"/>
              <a:gd name="connsiteY16" fmla="*/ 1380246 h 1406852"/>
              <a:gd name="connsiteX0" fmla="*/ 0 w 5432961"/>
              <a:gd name="connsiteY0" fmla="*/ 1388336 h 1618025"/>
              <a:gd name="connsiteX1" fmla="*/ 232041 w 5432961"/>
              <a:gd name="connsiteY1" fmla="*/ 1388462 h 1618025"/>
              <a:gd name="connsiteX2" fmla="*/ 546930 w 5432961"/>
              <a:gd name="connsiteY2" fmla="*/ 1388336 h 1618025"/>
              <a:gd name="connsiteX3" fmla="*/ 601766 w 5432961"/>
              <a:gd name="connsiteY3" fmla="*/ 10327 h 1618025"/>
              <a:gd name="connsiteX4" fmla="*/ 1211366 w 5432961"/>
              <a:gd name="connsiteY4" fmla="*/ 10326 h 1618025"/>
              <a:gd name="connsiteX5" fmla="*/ 1232218 w 5432961"/>
              <a:gd name="connsiteY5" fmla="*/ 460082 h 1618025"/>
              <a:gd name="connsiteX6" fmla="*/ 1512268 w 5432961"/>
              <a:gd name="connsiteY6" fmla="*/ 345062 h 1618025"/>
              <a:gd name="connsiteX7" fmla="*/ 1848327 w 5432961"/>
              <a:gd name="connsiteY7" fmla="*/ 517592 h 1618025"/>
              <a:gd name="connsiteX8" fmla="*/ 2352416 w 5432961"/>
              <a:gd name="connsiteY8" fmla="*/ 345062 h 1618025"/>
              <a:gd name="connsiteX9" fmla="*/ 2744485 w 5432961"/>
              <a:gd name="connsiteY9" fmla="*/ 402572 h 1618025"/>
              <a:gd name="connsiteX10" fmla="*/ 3248575 w 5432961"/>
              <a:gd name="connsiteY10" fmla="*/ 805144 h 1618025"/>
              <a:gd name="connsiteX11" fmla="*/ 3304585 w 5432961"/>
              <a:gd name="connsiteY11" fmla="*/ 345062 h 1618025"/>
              <a:gd name="connsiteX12" fmla="*/ 3472614 w 5432961"/>
              <a:gd name="connsiteY12" fmla="*/ 805144 h 1618025"/>
              <a:gd name="connsiteX13" fmla="*/ 3640644 w 5432961"/>
              <a:gd name="connsiteY13" fmla="*/ 345062 h 1618025"/>
              <a:gd name="connsiteX14" fmla="*/ 3808674 w 5432961"/>
              <a:gd name="connsiteY14" fmla="*/ 747633 h 1618025"/>
              <a:gd name="connsiteX15" fmla="*/ 4872863 w 5432961"/>
              <a:gd name="connsiteY15" fmla="*/ 747633 h 1618025"/>
              <a:gd name="connsiteX16" fmla="*/ 4872863 w 5432961"/>
              <a:gd name="connsiteY16" fmla="*/ 1380246 h 1618025"/>
              <a:gd name="connsiteX17" fmla="*/ 5432961 w 5432961"/>
              <a:gd name="connsiteY17" fmla="*/ 1380246 h 1618025"/>
              <a:gd name="connsiteX0" fmla="*/ 0 w 5432961"/>
              <a:gd name="connsiteY0" fmla="*/ 1388336 h 1404415"/>
              <a:gd name="connsiteX1" fmla="*/ 232041 w 5432961"/>
              <a:gd name="connsiteY1" fmla="*/ 1388462 h 1404415"/>
              <a:gd name="connsiteX2" fmla="*/ 546930 w 5432961"/>
              <a:gd name="connsiteY2" fmla="*/ 1388336 h 1404415"/>
              <a:gd name="connsiteX3" fmla="*/ 601766 w 5432961"/>
              <a:gd name="connsiteY3" fmla="*/ 10327 h 1404415"/>
              <a:gd name="connsiteX4" fmla="*/ 1211366 w 5432961"/>
              <a:gd name="connsiteY4" fmla="*/ 10326 h 1404415"/>
              <a:gd name="connsiteX5" fmla="*/ 1232218 w 5432961"/>
              <a:gd name="connsiteY5" fmla="*/ 460082 h 1404415"/>
              <a:gd name="connsiteX6" fmla="*/ 1512268 w 5432961"/>
              <a:gd name="connsiteY6" fmla="*/ 345062 h 1404415"/>
              <a:gd name="connsiteX7" fmla="*/ 1848327 w 5432961"/>
              <a:gd name="connsiteY7" fmla="*/ 517592 h 1404415"/>
              <a:gd name="connsiteX8" fmla="*/ 2352416 w 5432961"/>
              <a:gd name="connsiteY8" fmla="*/ 345062 h 1404415"/>
              <a:gd name="connsiteX9" fmla="*/ 2744485 w 5432961"/>
              <a:gd name="connsiteY9" fmla="*/ 402572 h 1404415"/>
              <a:gd name="connsiteX10" fmla="*/ 3248575 w 5432961"/>
              <a:gd name="connsiteY10" fmla="*/ 805144 h 1404415"/>
              <a:gd name="connsiteX11" fmla="*/ 3304585 w 5432961"/>
              <a:gd name="connsiteY11" fmla="*/ 345062 h 1404415"/>
              <a:gd name="connsiteX12" fmla="*/ 3472614 w 5432961"/>
              <a:gd name="connsiteY12" fmla="*/ 805144 h 1404415"/>
              <a:gd name="connsiteX13" fmla="*/ 3640644 w 5432961"/>
              <a:gd name="connsiteY13" fmla="*/ 345062 h 1404415"/>
              <a:gd name="connsiteX14" fmla="*/ 3808674 w 5432961"/>
              <a:gd name="connsiteY14" fmla="*/ 747633 h 1404415"/>
              <a:gd name="connsiteX15" fmla="*/ 4872863 w 5432961"/>
              <a:gd name="connsiteY15" fmla="*/ 747633 h 1404415"/>
              <a:gd name="connsiteX16" fmla="*/ 4872863 w 5432961"/>
              <a:gd name="connsiteY16" fmla="*/ 1380246 h 1404415"/>
              <a:gd name="connsiteX17" fmla="*/ 5432961 w 5432961"/>
              <a:gd name="connsiteY17" fmla="*/ 1380246 h 1404415"/>
              <a:gd name="connsiteX0" fmla="*/ 0 w 5432961"/>
              <a:gd name="connsiteY0" fmla="*/ 1388336 h 1955350"/>
              <a:gd name="connsiteX1" fmla="*/ 280049 w 5432961"/>
              <a:gd name="connsiteY1" fmla="*/ 1955350 h 1955350"/>
              <a:gd name="connsiteX2" fmla="*/ 232041 w 5432961"/>
              <a:gd name="connsiteY2" fmla="*/ 1388462 h 1955350"/>
              <a:gd name="connsiteX3" fmla="*/ 546930 w 5432961"/>
              <a:gd name="connsiteY3" fmla="*/ 1388336 h 1955350"/>
              <a:gd name="connsiteX4" fmla="*/ 601766 w 5432961"/>
              <a:gd name="connsiteY4" fmla="*/ 10327 h 1955350"/>
              <a:gd name="connsiteX5" fmla="*/ 1211366 w 5432961"/>
              <a:gd name="connsiteY5" fmla="*/ 10326 h 1955350"/>
              <a:gd name="connsiteX6" fmla="*/ 1232218 w 5432961"/>
              <a:gd name="connsiteY6" fmla="*/ 460082 h 1955350"/>
              <a:gd name="connsiteX7" fmla="*/ 1512268 w 5432961"/>
              <a:gd name="connsiteY7" fmla="*/ 345062 h 1955350"/>
              <a:gd name="connsiteX8" fmla="*/ 1848327 w 5432961"/>
              <a:gd name="connsiteY8" fmla="*/ 517592 h 1955350"/>
              <a:gd name="connsiteX9" fmla="*/ 2352416 w 5432961"/>
              <a:gd name="connsiteY9" fmla="*/ 345062 h 1955350"/>
              <a:gd name="connsiteX10" fmla="*/ 2744485 w 5432961"/>
              <a:gd name="connsiteY10" fmla="*/ 402572 h 1955350"/>
              <a:gd name="connsiteX11" fmla="*/ 3248575 w 5432961"/>
              <a:gd name="connsiteY11" fmla="*/ 805144 h 1955350"/>
              <a:gd name="connsiteX12" fmla="*/ 3304585 w 5432961"/>
              <a:gd name="connsiteY12" fmla="*/ 345062 h 1955350"/>
              <a:gd name="connsiteX13" fmla="*/ 3472614 w 5432961"/>
              <a:gd name="connsiteY13" fmla="*/ 805144 h 1955350"/>
              <a:gd name="connsiteX14" fmla="*/ 3640644 w 5432961"/>
              <a:gd name="connsiteY14" fmla="*/ 345062 h 1955350"/>
              <a:gd name="connsiteX15" fmla="*/ 3808674 w 5432961"/>
              <a:gd name="connsiteY15" fmla="*/ 747633 h 1955350"/>
              <a:gd name="connsiteX16" fmla="*/ 4872863 w 5432961"/>
              <a:gd name="connsiteY16" fmla="*/ 747633 h 1955350"/>
              <a:gd name="connsiteX17" fmla="*/ 4872863 w 5432961"/>
              <a:gd name="connsiteY17" fmla="*/ 1380246 h 1955350"/>
              <a:gd name="connsiteX18" fmla="*/ 5432961 w 5432961"/>
              <a:gd name="connsiteY18" fmla="*/ 1380246 h 1955350"/>
              <a:gd name="connsiteX0" fmla="*/ 5200921 w 5200920"/>
              <a:gd name="connsiteY0" fmla="*/ 2012860 h 2012860"/>
              <a:gd name="connsiteX1" fmla="*/ 48008 w 5200920"/>
              <a:gd name="connsiteY1" fmla="*/ 1955350 h 2012860"/>
              <a:gd name="connsiteX2" fmla="*/ 0 w 5200920"/>
              <a:gd name="connsiteY2" fmla="*/ 1388462 h 2012860"/>
              <a:gd name="connsiteX3" fmla="*/ 314889 w 5200920"/>
              <a:gd name="connsiteY3" fmla="*/ 1388336 h 2012860"/>
              <a:gd name="connsiteX4" fmla="*/ 369725 w 5200920"/>
              <a:gd name="connsiteY4" fmla="*/ 10327 h 2012860"/>
              <a:gd name="connsiteX5" fmla="*/ 979325 w 5200920"/>
              <a:gd name="connsiteY5" fmla="*/ 10326 h 2012860"/>
              <a:gd name="connsiteX6" fmla="*/ 1000177 w 5200920"/>
              <a:gd name="connsiteY6" fmla="*/ 460082 h 2012860"/>
              <a:gd name="connsiteX7" fmla="*/ 1280227 w 5200920"/>
              <a:gd name="connsiteY7" fmla="*/ 345062 h 2012860"/>
              <a:gd name="connsiteX8" fmla="*/ 1616286 w 5200920"/>
              <a:gd name="connsiteY8" fmla="*/ 517592 h 2012860"/>
              <a:gd name="connsiteX9" fmla="*/ 2120375 w 5200920"/>
              <a:gd name="connsiteY9" fmla="*/ 345062 h 2012860"/>
              <a:gd name="connsiteX10" fmla="*/ 2512444 w 5200920"/>
              <a:gd name="connsiteY10" fmla="*/ 402572 h 2012860"/>
              <a:gd name="connsiteX11" fmla="*/ 3016534 w 5200920"/>
              <a:gd name="connsiteY11" fmla="*/ 805144 h 2012860"/>
              <a:gd name="connsiteX12" fmla="*/ 3072544 w 5200920"/>
              <a:gd name="connsiteY12" fmla="*/ 345062 h 2012860"/>
              <a:gd name="connsiteX13" fmla="*/ 3240573 w 5200920"/>
              <a:gd name="connsiteY13" fmla="*/ 805144 h 2012860"/>
              <a:gd name="connsiteX14" fmla="*/ 3408603 w 5200920"/>
              <a:gd name="connsiteY14" fmla="*/ 345062 h 2012860"/>
              <a:gd name="connsiteX15" fmla="*/ 3576633 w 5200920"/>
              <a:gd name="connsiteY15" fmla="*/ 747633 h 2012860"/>
              <a:gd name="connsiteX16" fmla="*/ 4640822 w 5200920"/>
              <a:gd name="connsiteY16" fmla="*/ 747633 h 2012860"/>
              <a:gd name="connsiteX17" fmla="*/ 4640822 w 5200920"/>
              <a:gd name="connsiteY17" fmla="*/ 1380246 h 2012860"/>
              <a:gd name="connsiteX18" fmla="*/ 5200920 w 5200920"/>
              <a:gd name="connsiteY18" fmla="*/ 1380246 h 2012860"/>
              <a:gd name="connsiteX0" fmla="*/ 5208923 w 5208923"/>
              <a:gd name="connsiteY0" fmla="*/ 2012860 h 2012860"/>
              <a:gd name="connsiteX1" fmla="*/ 0 w 5208923"/>
              <a:gd name="connsiteY1" fmla="*/ 2012860 h 2012860"/>
              <a:gd name="connsiteX2" fmla="*/ 8002 w 5208923"/>
              <a:gd name="connsiteY2" fmla="*/ 1388462 h 2012860"/>
              <a:gd name="connsiteX3" fmla="*/ 322891 w 5208923"/>
              <a:gd name="connsiteY3" fmla="*/ 1388336 h 2012860"/>
              <a:gd name="connsiteX4" fmla="*/ 377727 w 5208923"/>
              <a:gd name="connsiteY4" fmla="*/ 10327 h 2012860"/>
              <a:gd name="connsiteX5" fmla="*/ 987327 w 5208923"/>
              <a:gd name="connsiteY5" fmla="*/ 10326 h 2012860"/>
              <a:gd name="connsiteX6" fmla="*/ 1008179 w 5208923"/>
              <a:gd name="connsiteY6" fmla="*/ 460082 h 2012860"/>
              <a:gd name="connsiteX7" fmla="*/ 1288229 w 5208923"/>
              <a:gd name="connsiteY7" fmla="*/ 345062 h 2012860"/>
              <a:gd name="connsiteX8" fmla="*/ 1624288 w 5208923"/>
              <a:gd name="connsiteY8" fmla="*/ 517592 h 2012860"/>
              <a:gd name="connsiteX9" fmla="*/ 2128377 w 5208923"/>
              <a:gd name="connsiteY9" fmla="*/ 345062 h 2012860"/>
              <a:gd name="connsiteX10" fmla="*/ 2520446 w 5208923"/>
              <a:gd name="connsiteY10" fmla="*/ 402572 h 2012860"/>
              <a:gd name="connsiteX11" fmla="*/ 3024536 w 5208923"/>
              <a:gd name="connsiteY11" fmla="*/ 805144 h 2012860"/>
              <a:gd name="connsiteX12" fmla="*/ 3080546 w 5208923"/>
              <a:gd name="connsiteY12" fmla="*/ 345062 h 2012860"/>
              <a:gd name="connsiteX13" fmla="*/ 3248575 w 5208923"/>
              <a:gd name="connsiteY13" fmla="*/ 805144 h 2012860"/>
              <a:gd name="connsiteX14" fmla="*/ 3416605 w 5208923"/>
              <a:gd name="connsiteY14" fmla="*/ 345062 h 2012860"/>
              <a:gd name="connsiteX15" fmla="*/ 3584635 w 5208923"/>
              <a:gd name="connsiteY15" fmla="*/ 747633 h 2012860"/>
              <a:gd name="connsiteX16" fmla="*/ 4648824 w 5208923"/>
              <a:gd name="connsiteY16" fmla="*/ 747633 h 2012860"/>
              <a:gd name="connsiteX17" fmla="*/ 4648824 w 5208923"/>
              <a:gd name="connsiteY17" fmla="*/ 1380246 h 2012860"/>
              <a:gd name="connsiteX18" fmla="*/ 5208922 w 5208923"/>
              <a:gd name="connsiteY18" fmla="*/ 1380246 h 2012860"/>
              <a:gd name="connsiteX0" fmla="*/ 5208923 w 5208923"/>
              <a:gd name="connsiteY0" fmla="*/ 2012860 h 2012860"/>
              <a:gd name="connsiteX1" fmla="*/ 5152912 w 5208923"/>
              <a:gd name="connsiteY1" fmla="*/ 1996429 h 2012860"/>
              <a:gd name="connsiteX2" fmla="*/ 0 w 5208923"/>
              <a:gd name="connsiteY2" fmla="*/ 2012860 h 2012860"/>
              <a:gd name="connsiteX3" fmla="*/ 8002 w 5208923"/>
              <a:gd name="connsiteY3" fmla="*/ 1388462 h 2012860"/>
              <a:gd name="connsiteX4" fmla="*/ 322891 w 5208923"/>
              <a:gd name="connsiteY4" fmla="*/ 1388336 h 2012860"/>
              <a:gd name="connsiteX5" fmla="*/ 377727 w 5208923"/>
              <a:gd name="connsiteY5" fmla="*/ 10327 h 2012860"/>
              <a:gd name="connsiteX6" fmla="*/ 987327 w 5208923"/>
              <a:gd name="connsiteY6" fmla="*/ 10326 h 2012860"/>
              <a:gd name="connsiteX7" fmla="*/ 1008179 w 5208923"/>
              <a:gd name="connsiteY7" fmla="*/ 460082 h 2012860"/>
              <a:gd name="connsiteX8" fmla="*/ 1288229 w 5208923"/>
              <a:gd name="connsiteY8" fmla="*/ 345062 h 2012860"/>
              <a:gd name="connsiteX9" fmla="*/ 1624288 w 5208923"/>
              <a:gd name="connsiteY9" fmla="*/ 517592 h 2012860"/>
              <a:gd name="connsiteX10" fmla="*/ 2128377 w 5208923"/>
              <a:gd name="connsiteY10" fmla="*/ 345062 h 2012860"/>
              <a:gd name="connsiteX11" fmla="*/ 2520446 w 5208923"/>
              <a:gd name="connsiteY11" fmla="*/ 402572 h 2012860"/>
              <a:gd name="connsiteX12" fmla="*/ 3024536 w 5208923"/>
              <a:gd name="connsiteY12" fmla="*/ 805144 h 2012860"/>
              <a:gd name="connsiteX13" fmla="*/ 3080546 w 5208923"/>
              <a:gd name="connsiteY13" fmla="*/ 345062 h 2012860"/>
              <a:gd name="connsiteX14" fmla="*/ 3248575 w 5208923"/>
              <a:gd name="connsiteY14" fmla="*/ 805144 h 2012860"/>
              <a:gd name="connsiteX15" fmla="*/ 3416605 w 5208923"/>
              <a:gd name="connsiteY15" fmla="*/ 345062 h 2012860"/>
              <a:gd name="connsiteX16" fmla="*/ 3584635 w 5208923"/>
              <a:gd name="connsiteY16" fmla="*/ 747633 h 2012860"/>
              <a:gd name="connsiteX17" fmla="*/ 4648824 w 5208923"/>
              <a:gd name="connsiteY17" fmla="*/ 747633 h 2012860"/>
              <a:gd name="connsiteX18" fmla="*/ 4648824 w 5208923"/>
              <a:gd name="connsiteY18" fmla="*/ 1380246 h 2012860"/>
              <a:gd name="connsiteX19" fmla="*/ 5208922 w 5208923"/>
              <a:gd name="connsiteY19" fmla="*/ 1380246 h 2012860"/>
              <a:gd name="connsiteX0" fmla="*/ 5208922 w 5208922"/>
              <a:gd name="connsiteY0" fmla="*/ 1380247 h 2012860"/>
              <a:gd name="connsiteX1" fmla="*/ 5152912 w 5208922"/>
              <a:gd name="connsiteY1" fmla="*/ 1996429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6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0" fmla="*/ 5208922 w 5208922"/>
              <a:gd name="connsiteY0" fmla="*/ 1380247 h 2012860"/>
              <a:gd name="connsiteX1" fmla="*/ 5208922 w 5208922"/>
              <a:gd name="connsiteY1" fmla="*/ 2012860 h 2012860"/>
              <a:gd name="connsiteX2" fmla="*/ 0 w 5208922"/>
              <a:gd name="connsiteY2" fmla="*/ 2012860 h 2012860"/>
              <a:gd name="connsiteX3" fmla="*/ 8002 w 5208922"/>
              <a:gd name="connsiteY3" fmla="*/ 1388462 h 2012860"/>
              <a:gd name="connsiteX4" fmla="*/ 322891 w 5208922"/>
              <a:gd name="connsiteY4" fmla="*/ 1388336 h 2012860"/>
              <a:gd name="connsiteX5" fmla="*/ 377727 w 5208922"/>
              <a:gd name="connsiteY5" fmla="*/ 10327 h 2012860"/>
              <a:gd name="connsiteX6" fmla="*/ 987327 w 5208922"/>
              <a:gd name="connsiteY6" fmla="*/ 10326 h 2012860"/>
              <a:gd name="connsiteX7" fmla="*/ 1008179 w 5208922"/>
              <a:gd name="connsiteY7" fmla="*/ 460082 h 2012860"/>
              <a:gd name="connsiteX8" fmla="*/ 1288229 w 5208922"/>
              <a:gd name="connsiteY8" fmla="*/ 345062 h 2012860"/>
              <a:gd name="connsiteX9" fmla="*/ 1624288 w 5208922"/>
              <a:gd name="connsiteY9" fmla="*/ 517592 h 2012860"/>
              <a:gd name="connsiteX10" fmla="*/ 2128377 w 5208922"/>
              <a:gd name="connsiteY10" fmla="*/ 345062 h 2012860"/>
              <a:gd name="connsiteX11" fmla="*/ 2520446 w 5208922"/>
              <a:gd name="connsiteY11" fmla="*/ 402572 h 2012860"/>
              <a:gd name="connsiteX12" fmla="*/ 3024536 w 5208922"/>
              <a:gd name="connsiteY12" fmla="*/ 805144 h 2012860"/>
              <a:gd name="connsiteX13" fmla="*/ 3080546 w 5208922"/>
              <a:gd name="connsiteY13" fmla="*/ 345062 h 2012860"/>
              <a:gd name="connsiteX14" fmla="*/ 3248575 w 5208922"/>
              <a:gd name="connsiteY14" fmla="*/ 805144 h 2012860"/>
              <a:gd name="connsiteX15" fmla="*/ 3416605 w 5208922"/>
              <a:gd name="connsiteY15" fmla="*/ 345062 h 2012860"/>
              <a:gd name="connsiteX16" fmla="*/ 3584635 w 5208922"/>
              <a:gd name="connsiteY16" fmla="*/ 747633 h 2012860"/>
              <a:gd name="connsiteX17" fmla="*/ 4648824 w 5208922"/>
              <a:gd name="connsiteY17" fmla="*/ 747633 h 2012860"/>
              <a:gd name="connsiteX18" fmla="*/ 4648824 w 5208922"/>
              <a:gd name="connsiteY18" fmla="*/ 1380246 h 2012860"/>
              <a:gd name="connsiteX19" fmla="*/ 5208922 w 5208922"/>
              <a:gd name="connsiteY19" fmla="*/ 1380247 h 2012860"/>
              <a:gd name="connsiteX20" fmla="*/ 5208922 w 5208922"/>
              <a:gd name="connsiteY20" fmla="*/ 1380247 h 2012860"/>
              <a:gd name="connsiteX0" fmla="*/ 5881041 w 5881041"/>
              <a:gd name="connsiteY0" fmla="*/ 1380246 h 2012860"/>
              <a:gd name="connsiteX1" fmla="*/ 5208922 w 5881041"/>
              <a:gd name="connsiteY1" fmla="*/ 2012860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81041 w 5881041"/>
              <a:gd name="connsiteY0" fmla="*/ 1380246 h 2012860"/>
              <a:gd name="connsiteX1" fmla="*/ 5881041 w 5881041"/>
              <a:gd name="connsiteY1" fmla="*/ 2012859 h 2012860"/>
              <a:gd name="connsiteX2" fmla="*/ 0 w 5881041"/>
              <a:gd name="connsiteY2" fmla="*/ 2012860 h 2012860"/>
              <a:gd name="connsiteX3" fmla="*/ 8002 w 5881041"/>
              <a:gd name="connsiteY3" fmla="*/ 1388462 h 2012860"/>
              <a:gd name="connsiteX4" fmla="*/ 322891 w 5881041"/>
              <a:gd name="connsiteY4" fmla="*/ 1388336 h 2012860"/>
              <a:gd name="connsiteX5" fmla="*/ 377727 w 5881041"/>
              <a:gd name="connsiteY5" fmla="*/ 10327 h 2012860"/>
              <a:gd name="connsiteX6" fmla="*/ 987327 w 5881041"/>
              <a:gd name="connsiteY6" fmla="*/ 10326 h 2012860"/>
              <a:gd name="connsiteX7" fmla="*/ 1008179 w 5881041"/>
              <a:gd name="connsiteY7" fmla="*/ 460082 h 2012860"/>
              <a:gd name="connsiteX8" fmla="*/ 1288229 w 5881041"/>
              <a:gd name="connsiteY8" fmla="*/ 345062 h 2012860"/>
              <a:gd name="connsiteX9" fmla="*/ 1624288 w 5881041"/>
              <a:gd name="connsiteY9" fmla="*/ 517592 h 2012860"/>
              <a:gd name="connsiteX10" fmla="*/ 2128377 w 5881041"/>
              <a:gd name="connsiteY10" fmla="*/ 345062 h 2012860"/>
              <a:gd name="connsiteX11" fmla="*/ 2520446 w 5881041"/>
              <a:gd name="connsiteY11" fmla="*/ 402572 h 2012860"/>
              <a:gd name="connsiteX12" fmla="*/ 3024536 w 5881041"/>
              <a:gd name="connsiteY12" fmla="*/ 805144 h 2012860"/>
              <a:gd name="connsiteX13" fmla="*/ 3080546 w 5881041"/>
              <a:gd name="connsiteY13" fmla="*/ 345062 h 2012860"/>
              <a:gd name="connsiteX14" fmla="*/ 3248575 w 5881041"/>
              <a:gd name="connsiteY14" fmla="*/ 805144 h 2012860"/>
              <a:gd name="connsiteX15" fmla="*/ 3416605 w 5881041"/>
              <a:gd name="connsiteY15" fmla="*/ 345062 h 2012860"/>
              <a:gd name="connsiteX16" fmla="*/ 3584635 w 5881041"/>
              <a:gd name="connsiteY16" fmla="*/ 747633 h 2012860"/>
              <a:gd name="connsiteX17" fmla="*/ 4648824 w 5881041"/>
              <a:gd name="connsiteY17" fmla="*/ 747633 h 2012860"/>
              <a:gd name="connsiteX18" fmla="*/ 4648824 w 5881041"/>
              <a:gd name="connsiteY18" fmla="*/ 1380246 h 2012860"/>
              <a:gd name="connsiteX19" fmla="*/ 5208922 w 5881041"/>
              <a:gd name="connsiteY19" fmla="*/ 1380247 h 2012860"/>
              <a:gd name="connsiteX20" fmla="*/ 5881041 w 5881041"/>
              <a:gd name="connsiteY20" fmla="*/ 1380246 h 2012860"/>
              <a:gd name="connsiteX0" fmla="*/ 5873039 w 5873039"/>
              <a:gd name="connsiteY0" fmla="*/ 1380246 h 2012859"/>
              <a:gd name="connsiteX1" fmla="*/ 5873039 w 5873039"/>
              <a:gd name="connsiteY1" fmla="*/ 2012859 h 2012859"/>
              <a:gd name="connsiteX2" fmla="*/ 2848504 w 5873039"/>
              <a:gd name="connsiteY2" fmla="*/ 2012859 h 2012859"/>
              <a:gd name="connsiteX3" fmla="*/ 0 w 5873039"/>
              <a:gd name="connsiteY3" fmla="*/ 1388462 h 2012859"/>
              <a:gd name="connsiteX4" fmla="*/ 314889 w 5873039"/>
              <a:gd name="connsiteY4" fmla="*/ 1388336 h 2012859"/>
              <a:gd name="connsiteX5" fmla="*/ 369725 w 5873039"/>
              <a:gd name="connsiteY5" fmla="*/ 10327 h 2012859"/>
              <a:gd name="connsiteX6" fmla="*/ 979325 w 5873039"/>
              <a:gd name="connsiteY6" fmla="*/ 10326 h 2012859"/>
              <a:gd name="connsiteX7" fmla="*/ 1000177 w 5873039"/>
              <a:gd name="connsiteY7" fmla="*/ 460082 h 2012859"/>
              <a:gd name="connsiteX8" fmla="*/ 1280227 w 5873039"/>
              <a:gd name="connsiteY8" fmla="*/ 345062 h 2012859"/>
              <a:gd name="connsiteX9" fmla="*/ 1616286 w 5873039"/>
              <a:gd name="connsiteY9" fmla="*/ 517592 h 2012859"/>
              <a:gd name="connsiteX10" fmla="*/ 2120375 w 5873039"/>
              <a:gd name="connsiteY10" fmla="*/ 345062 h 2012859"/>
              <a:gd name="connsiteX11" fmla="*/ 2512444 w 5873039"/>
              <a:gd name="connsiteY11" fmla="*/ 402572 h 2012859"/>
              <a:gd name="connsiteX12" fmla="*/ 3016534 w 5873039"/>
              <a:gd name="connsiteY12" fmla="*/ 805144 h 2012859"/>
              <a:gd name="connsiteX13" fmla="*/ 3072544 w 5873039"/>
              <a:gd name="connsiteY13" fmla="*/ 345062 h 2012859"/>
              <a:gd name="connsiteX14" fmla="*/ 3240573 w 5873039"/>
              <a:gd name="connsiteY14" fmla="*/ 805144 h 2012859"/>
              <a:gd name="connsiteX15" fmla="*/ 3408603 w 5873039"/>
              <a:gd name="connsiteY15" fmla="*/ 345062 h 2012859"/>
              <a:gd name="connsiteX16" fmla="*/ 3576633 w 5873039"/>
              <a:gd name="connsiteY16" fmla="*/ 747633 h 2012859"/>
              <a:gd name="connsiteX17" fmla="*/ 4640822 w 5873039"/>
              <a:gd name="connsiteY17" fmla="*/ 747633 h 2012859"/>
              <a:gd name="connsiteX18" fmla="*/ 4640822 w 5873039"/>
              <a:gd name="connsiteY18" fmla="*/ 1380246 h 2012859"/>
              <a:gd name="connsiteX19" fmla="*/ 5200920 w 5873039"/>
              <a:gd name="connsiteY19" fmla="*/ 1380247 h 2012859"/>
              <a:gd name="connsiteX20" fmla="*/ 5873039 w 5873039"/>
              <a:gd name="connsiteY20" fmla="*/ 1380246 h 2012859"/>
              <a:gd name="connsiteX0" fmla="*/ 5558150 w 5558150"/>
              <a:gd name="connsiteY0" fmla="*/ 1380246 h 2012859"/>
              <a:gd name="connsiteX1" fmla="*/ 5558150 w 5558150"/>
              <a:gd name="connsiteY1" fmla="*/ 2012859 h 2012859"/>
              <a:gd name="connsiteX2" fmla="*/ 2533615 w 5558150"/>
              <a:gd name="connsiteY2" fmla="*/ 2012859 h 2012859"/>
              <a:gd name="connsiteX3" fmla="*/ 0 w 5558150"/>
              <a:gd name="connsiteY3" fmla="*/ 1388336 h 2012859"/>
              <a:gd name="connsiteX4" fmla="*/ 54836 w 5558150"/>
              <a:gd name="connsiteY4" fmla="*/ 10327 h 2012859"/>
              <a:gd name="connsiteX5" fmla="*/ 664436 w 5558150"/>
              <a:gd name="connsiteY5" fmla="*/ 10326 h 2012859"/>
              <a:gd name="connsiteX6" fmla="*/ 685288 w 5558150"/>
              <a:gd name="connsiteY6" fmla="*/ 460082 h 2012859"/>
              <a:gd name="connsiteX7" fmla="*/ 965338 w 5558150"/>
              <a:gd name="connsiteY7" fmla="*/ 345062 h 2012859"/>
              <a:gd name="connsiteX8" fmla="*/ 1301397 w 5558150"/>
              <a:gd name="connsiteY8" fmla="*/ 517592 h 2012859"/>
              <a:gd name="connsiteX9" fmla="*/ 1805486 w 5558150"/>
              <a:gd name="connsiteY9" fmla="*/ 345062 h 2012859"/>
              <a:gd name="connsiteX10" fmla="*/ 2197555 w 5558150"/>
              <a:gd name="connsiteY10" fmla="*/ 402572 h 2012859"/>
              <a:gd name="connsiteX11" fmla="*/ 2701645 w 5558150"/>
              <a:gd name="connsiteY11" fmla="*/ 805144 h 2012859"/>
              <a:gd name="connsiteX12" fmla="*/ 2757655 w 5558150"/>
              <a:gd name="connsiteY12" fmla="*/ 345062 h 2012859"/>
              <a:gd name="connsiteX13" fmla="*/ 2925684 w 5558150"/>
              <a:gd name="connsiteY13" fmla="*/ 805144 h 2012859"/>
              <a:gd name="connsiteX14" fmla="*/ 3093714 w 5558150"/>
              <a:gd name="connsiteY14" fmla="*/ 345062 h 2012859"/>
              <a:gd name="connsiteX15" fmla="*/ 3261744 w 5558150"/>
              <a:gd name="connsiteY15" fmla="*/ 747633 h 2012859"/>
              <a:gd name="connsiteX16" fmla="*/ 4325933 w 5558150"/>
              <a:gd name="connsiteY16" fmla="*/ 747633 h 2012859"/>
              <a:gd name="connsiteX17" fmla="*/ 4325933 w 5558150"/>
              <a:gd name="connsiteY17" fmla="*/ 1380246 h 2012859"/>
              <a:gd name="connsiteX18" fmla="*/ 4886031 w 5558150"/>
              <a:gd name="connsiteY18" fmla="*/ 1380247 h 2012859"/>
              <a:gd name="connsiteX19" fmla="*/ 5558150 w 5558150"/>
              <a:gd name="connsiteY19" fmla="*/ 1380246 h 2012859"/>
              <a:gd name="connsiteX0" fmla="*/ 5503314 w 5503314"/>
              <a:gd name="connsiteY0" fmla="*/ 1380246 h 2012859"/>
              <a:gd name="connsiteX1" fmla="*/ 5503314 w 5503314"/>
              <a:gd name="connsiteY1" fmla="*/ 2012859 h 2012859"/>
              <a:gd name="connsiteX2" fmla="*/ 2478779 w 5503314"/>
              <a:gd name="connsiteY2" fmla="*/ 2012859 h 2012859"/>
              <a:gd name="connsiteX3" fmla="*/ 0 w 5503314"/>
              <a:gd name="connsiteY3" fmla="*/ 10327 h 2012859"/>
              <a:gd name="connsiteX4" fmla="*/ 609600 w 5503314"/>
              <a:gd name="connsiteY4" fmla="*/ 10326 h 2012859"/>
              <a:gd name="connsiteX5" fmla="*/ 630452 w 5503314"/>
              <a:gd name="connsiteY5" fmla="*/ 460082 h 2012859"/>
              <a:gd name="connsiteX6" fmla="*/ 910502 w 5503314"/>
              <a:gd name="connsiteY6" fmla="*/ 345062 h 2012859"/>
              <a:gd name="connsiteX7" fmla="*/ 1246561 w 5503314"/>
              <a:gd name="connsiteY7" fmla="*/ 517592 h 2012859"/>
              <a:gd name="connsiteX8" fmla="*/ 1750650 w 5503314"/>
              <a:gd name="connsiteY8" fmla="*/ 345062 h 2012859"/>
              <a:gd name="connsiteX9" fmla="*/ 2142719 w 5503314"/>
              <a:gd name="connsiteY9" fmla="*/ 402572 h 2012859"/>
              <a:gd name="connsiteX10" fmla="*/ 2646809 w 5503314"/>
              <a:gd name="connsiteY10" fmla="*/ 805144 h 2012859"/>
              <a:gd name="connsiteX11" fmla="*/ 2702819 w 5503314"/>
              <a:gd name="connsiteY11" fmla="*/ 345062 h 2012859"/>
              <a:gd name="connsiteX12" fmla="*/ 2870848 w 5503314"/>
              <a:gd name="connsiteY12" fmla="*/ 805144 h 2012859"/>
              <a:gd name="connsiteX13" fmla="*/ 3038878 w 5503314"/>
              <a:gd name="connsiteY13" fmla="*/ 345062 h 2012859"/>
              <a:gd name="connsiteX14" fmla="*/ 3206908 w 5503314"/>
              <a:gd name="connsiteY14" fmla="*/ 747633 h 2012859"/>
              <a:gd name="connsiteX15" fmla="*/ 4271097 w 5503314"/>
              <a:gd name="connsiteY15" fmla="*/ 747633 h 2012859"/>
              <a:gd name="connsiteX16" fmla="*/ 4271097 w 5503314"/>
              <a:gd name="connsiteY16" fmla="*/ 1380246 h 2012859"/>
              <a:gd name="connsiteX17" fmla="*/ 4831195 w 5503314"/>
              <a:gd name="connsiteY17" fmla="*/ 1380247 h 2012859"/>
              <a:gd name="connsiteX18" fmla="*/ 5503314 w 5503314"/>
              <a:gd name="connsiteY18" fmla="*/ 1380246 h 2012859"/>
              <a:gd name="connsiteX0" fmla="*/ 4919944 w 4919944"/>
              <a:gd name="connsiteY0" fmla="*/ 1369920 h 2002533"/>
              <a:gd name="connsiteX1" fmla="*/ 4919944 w 4919944"/>
              <a:gd name="connsiteY1" fmla="*/ 2002533 h 2002533"/>
              <a:gd name="connsiteX2" fmla="*/ 1895409 w 4919944"/>
              <a:gd name="connsiteY2" fmla="*/ 2002533 h 2002533"/>
              <a:gd name="connsiteX3" fmla="*/ 26230 w 4919944"/>
              <a:gd name="connsiteY3" fmla="*/ 0 h 2002533"/>
              <a:gd name="connsiteX4" fmla="*/ 47082 w 4919944"/>
              <a:gd name="connsiteY4" fmla="*/ 449756 h 2002533"/>
              <a:gd name="connsiteX5" fmla="*/ 327132 w 4919944"/>
              <a:gd name="connsiteY5" fmla="*/ 334736 h 2002533"/>
              <a:gd name="connsiteX6" fmla="*/ 663191 w 4919944"/>
              <a:gd name="connsiteY6" fmla="*/ 507266 h 2002533"/>
              <a:gd name="connsiteX7" fmla="*/ 1167280 w 4919944"/>
              <a:gd name="connsiteY7" fmla="*/ 334736 h 2002533"/>
              <a:gd name="connsiteX8" fmla="*/ 1559349 w 4919944"/>
              <a:gd name="connsiteY8" fmla="*/ 392246 h 2002533"/>
              <a:gd name="connsiteX9" fmla="*/ 2063439 w 4919944"/>
              <a:gd name="connsiteY9" fmla="*/ 794818 h 2002533"/>
              <a:gd name="connsiteX10" fmla="*/ 2119449 w 4919944"/>
              <a:gd name="connsiteY10" fmla="*/ 334736 h 2002533"/>
              <a:gd name="connsiteX11" fmla="*/ 2287478 w 4919944"/>
              <a:gd name="connsiteY11" fmla="*/ 794818 h 2002533"/>
              <a:gd name="connsiteX12" fmla="*/ 2455508 w 4919944"/>
              <a:gd name="connsiteY12" fmla="*/ 334736 h 2002533"/>
              <a:gd name="connsiteX13" fmla="*/ 2623538 w 4919944"/>
              <a:gd name="connsiteY13" fmla="*/ 737307 h 2002533"/>
              <a:gd name="connsiteX14" fmla="*/ 3687727 w 4919944"/>
              <a:gd name="connsiteY14" fmla="*/ 737307 h 2002533"/>
              <a:gd name="connsiteX15" fmla="*/ 3687727 w 4919944"/>
              <a:gd name="connsiteY15" fmla="*/ 1369920 h 2002533"/>
              <a:gd name="connsiteX16" fmla="*/ 4247825 w 4919944"/>
              <a:gd name="connsiteY16" fmla="*/ 1369921 h 2002533"/>
              <a:gd name="connsiteX17" fmla="*/ 4919944 w 4919944"/>
              <a:gd name="connsiteY17" fmla="*/ 1369920 h 2002533"/>
              <a:gd name="connsiteX0" fmla="*/ 4872862 w 4872862"/>
              <a:gd name="connsiteY0" fmla="*/ 1080371 h 1712984"/>
              <a:gd name="connsiteX1" fmla="*/ 4872862 w 4872862"/>
              <a:gd name="connsiteY1" fmla="*/ 1712984 h 1712984"/>
              <a:gd name="connsiteX2" fmla="*/ 1848327 w 4872862"/>
              <a:gd name="connsiteY2" fmla="*/ 1712984 h 1712984"/>
              <a:gd name="connsiteX3" fmla="*/ 0 w 4872862"/>
              <a:gd name="connsiteY3" fmla="*/ 160207 h 1712984"/>
              <a:gd name="connsiteX4" fmla="*/ 280050 w 4872862"/>
              <a:gd name="connsiteY4" fmla="*/ 45187 h 1712984"/>
              <a:gd name="connsiteX5" fmla="*/ 616109 w 4872862"/>
              <a:gd name="connsiteY5" fmla="*/ 217717 h 1712984"/>
              <a:gd name="connsiteX6" fmla="*/ 1120198 w 4872862"/>
              <a:gd name="connsiteY6" fmla="*/ 45187 h 1712984"/>
              <a:gd name="connsiteX7" fmla="*/ 1512267 w 4872862"/>
              <a:gd name="connsiteY7" fmla="*/ 102697 h 1712984"/>
              <a:gd name="connsiteX8" fmla="*/ 2016357 w 4872862"/>
              <a:gd name="connsiteY8" fmla="*/ 505269 h 1712984"/>
              <a:gd name="connsiteX9" fmla="*/ 2072367 w 4872862"/>
              <a:gd name="connsiteY9" fmla="*/ 45187 h 1712984"/>
              <a:gd name="connsiteX10" fmla="*/ 2240396 w 4872862"/>
              <a:gd name="connsiteY10" fmla="*/ 505269 h 1712984"/>
              <a:gd name="connsiteX11" fmla="*/ 2408426 w 4872862"/>
              <a:gd name="connsiteY11" fmla="*/ 45187 h 1712984"/>
              <a:gd name="connsiteX12" fmla="*/ 2576456 w 4872862"/>
              <a:gd name="connsiteY12" fmla="*/ 447758 h 1712984"/>
              <a:gd name="connsiteX13" fmla="*/ 3640645 w 4872862"/>
              <a:gd name="connsiteY13" fmla="*/ 447758 h 1712984"/>
              <a:gd name="connsiteX14" fmla="*/ 3640645 w 4872862"/>
              <a:gd name="connsiteY14" fmla="*/ 1080371 h 1712984"/>
              <a:gd name="connsiteX15" fmla="*/ 4200743 w 4872862"/>
              <a:gd name="connsiteY15" fmla="*/ 1080372 h 1712984"/>
              <a:gd name="connsiteX16" fmla="*/ 4872862 w 4872862"/>
              <a:gd name="connsiteY16" fmla="*/ 1080371 h 1712984"/>
              <a:gd name="connsiteX0" fmla="*/ 4592812 w 4592812"/>
              <a:gd name="connsiteY0" fmla="*/ 1080371 h 1712984"/>
              <a:gd name="connsiteX1" fmla="*/ 4592812 w 4592812"/>
              <a:gd name="connsiteY1" fmla="*/ 1712984 h 1712984"/>
              <a:gd name="connsiteX2" fmla="*/ 1568277 w 4592812"/>
              <a:gd name="connsiteY2" fmla="*/ 1712984 h 1712984"/>
              <a:gd name="connsiteX3" fmla="*/ 0 w 4592812"/>
              <a:gd name="connsiteY3" fmla="*/ 45187 h 1712984"/>
              <a:gd name="connsiteX4" fmla="*/ 336059 w 4592812"/>
              <a:gd name="connsiteY4" fmla="*/ 217717 h 1712984"/>
              <a:gd name="connsiteX5" fmla="*/ 840148 w 4592812"/>
              <a:gd name="connsiteY5" fmla="*/ 45187 h 1712984"/>
              <a:gd name="connsiteX6" fmla="*/ 1232217 w 4592812"/>
              <a:gd name="connsiteY6" fmla="*/ 102697 h 1712984"/>
              <a:gd name="connsiteX7" fmla="*/ 1736307 w 4592812"/>
              <a:gd name="connsiteY7" fmla="*/ 505269 h 1712984"/>
              <a:gd name="connsiteX8" fmla="*/ 1792317 w 4592812"/>
              <a:gd name="connsiteY8" fmla="*/ 45187 h 1712984"/>
              <a:gd name="connsiteX9" fmla="*/ 1960346 w 4592812"/>
              <a:gd name="connsiteY9" fmla="*/ 505269 h 1712984"/>
              <a:gd name="connsiteX10" fmla="*/ 2128376 w 4592812"/>
              <a:gd name="connsiteY10" fmla="*/ 45187 h 1712984"/>
              <a:gd name="connsiteX11" fmla="*/ 2296406 w 4592812"/>
              <a:gd name="connsiteY11" fmla="*/ 447758 h 1712984"/>
              <a:gd name="connsiteX12" fmla="*/ 3360595 w 4592812"/>
              <a:gd name="connsiteY12" fmla="*/ 447758 h 1712984"/>
              <a:gd name="connsiteX13" fmla="*/ 3360595 w 4592812"/>
              <a:gd name="connsiteY13" fmla="*/ 1080371 h 1712984"/>
              <a:gd name="connsiteX14" fmla="*/ 3920693 w 4592812"/>
              <a:gd name="connsiteY14" fmla="*/ 1080372 h 1712984"/>
              <a:gd name="connsiteX15" fmla="*/ 4592812 w 4592812"/>
              <a:gd name="connsiteY15" fmla="*/ 1080371 h 1712984"/>
              <a:gd name="connsiteX0" fmla="*/ 4256753 w 4256753"/>
              <a:gd name="connsiteY0" fmla="*/ 1080371 h 1712984"/>
              <a:gd name="connsiteX1" fmla="*/ 4256753 w 4256753"/>
              <a:gd name="connsiteY1" fmla="*/ 1712984 h 1712984"/>
              <a:gd name="connsiteX2" fmla="*/ 1232218 w 4256753"/>
              <a:gd name="connsiteY2" fmla="*/ 1712984 h 1712984"/>
              <a:gd name="connsiteX3" fmla="*/ 0 w 4256753"/>
              <a:gd name="connsiteY3" fmla="*/ 217717 h 1712984"/>
              <a:gd name="connsiteX4" fmla="*/ 504089 w 4256753"/>
              <a:gd name="connsiteY4" fmla="*/ 45187 h 1712984"/>
              <a:gd name="connsiteX5" fmla="*/ 896158 w 4256753"/>
              <a:gd name="connsiteY5" fmla="*/ 102697 h 1712984"/>
              <a:gd name="connsiteX6" fmla="*/ 1400248 w 4256753"/>
              <a:gd name="connsiteY6" fmla="*/ 505269 h 1712984"/>
              <a:gd name="connsiteX7" fmla="*/ 1456258 w 4256753"/>
              <a:gd name="connsiteY7" fmla="*/ 45187 h 1712984"/>
              <a:gd name="connsiteX8" fmla="*/ 1624287 w 4256753"/>
              <a:gd name="connsiteY8" fmla="*/ 505269 h 1712984"/>
              <a:gd name="connsiteX9" fmla="*/ 1792317 w 4256753"/>
              <a:gd name="connsiteY9" fmla="*/ 45187 h 1712984"/>
              <a:gd name="connsiteX10" fmla="*/ 1960347 w 4256753"/>
              <a:gd name="connsiteY10" fmla="*/ 447758 h 1712984"/>
              <a:gd name="connsiteX11" fmla="*/ 3024536 w 4256753"/>
              <a:gd name="connsiteY11" fmla="*/ 447758 h 1712984"/>
              <a:gd name="connsiteX12" fmla="*/ 3024536 w 4256753"/>
              <a:gd name="connsiteY12" fmla="*/ 1080371 h 1712984"/>
              <a:gd name="connsiteX13" fmla="*/ 3584634 w 4256753"/>
              <a:gd name="connsiteY13" fmla="*/ 1080372 h 1712984"/>
              <a:gd name="connsiteX14" fmla="*/ 4256753 w 4256753"/>
              <a:gd name="connsiteY14" fmla="*/ 1080371 h 1712984"/>
              <a:gd name="connsiteX0" fmla="*/ 3752664 w 3752664"/>
              <a:gd name="connsiteY0" fmla="*/ 1080371 h 1712984"/>
              <a:gd name="connsiteX1" fmla="*/ 3752664 w 3752664"/>
              <a:gd name="connsiteY1" fmla="*/ 1712984 h 1712984"/>
              <a:gd name="connsiteX2" fmla="*/ 728129 w 3752664"/>
              <a:gd name="connsiteY2" fmla="*/ 1712984 h 1712984"/>
              <a:gd name="connsiteX3" fmla="*/ 0 w 3752664"/>
              <a:gd name="connsiteY3" fmla="*/ 45187 h 1712984"/>
              <a:gd name="connsiteX4" fmla="*/ 392069 w 3752664"/>
              <a:gd name="connsiteY4" fmla="*/ 102697 h 1712984"/>
              <a:gd name="connsiteX5" fmla="*/ 896159 w 3752664"/>
              <a:gd name="connsiteY5" fmla="*/ 505269 h 1712984"/>
              <a:gd name="connsiteX6" fmla="*/ 952169 w 3752664"/>
              <a:gd name="connsiteY6" fmla="*/ 45187 h 1712984"/>
              <a:gd name="connsiteX7" fmla="*/ 1120198 w 3752664"/>
              <a:gd name="connsiteY7" fmla="*/ 505269 h 1712984"/>
              <a:gd name="connsiteX8" fmla="*/ 1288228 w 3752664"/>
              <a:gd name="connsiteY8" fmla="*/ 45187 h 1712984"/>
              <a:gd name="connsiteX9" fmla="*/ 1456258 w 3752664"/>
              <a:gd name="connsiteY9" fmla="*/ 447758 h 1712984"/>
              <a:gd name="connsiteX10" fmla="*/ 2520447 w 3752664"/>
              <a:gd name="connsiteY10" fmla="*/ 447758 h 1712984"/>
              <a:gd name="connsiteX11" fmla="*/ 2520447 w 3752664"/>
              <a:gd name="connsiteY11" fmla="*/ 1080371 h 1712984"/>
              <a:gd name="connsiteX12" fmla="*/ 3080545 w 3752664"/>
              <a:gd name="connsiteY12" fmla="*/ 1080372 h 1712984"/>
              <a:gd name="connsiteX13" fmla="*/ 3752664 w 3752664"/>
              <a:gd name="connsiteY13" fmla="*/ 1080371 h 1712984"/>
              <a:gd name="connsiteX0" fmla="*/ 3360595 w 3360595"/>
              <a:gd name="connsiteY0" fmla="*/ 1080371 h 1712984"/>
              <a:gd name="connsiteX1" fmla="*/ 3360595 w 3360595"/>
              <a:gd name="connsiteY1" fmla="*/ 1712984 h 1712984"/>
              <a:gd name="connsiteX2" fmla="*/ 336060 w 3360595"/>
              <a:gd name="connsiteY2" fmla="*/ 1712984 h 1712984"/>
              <a:gd name="connsiteX3" fmla="*/ 0 w 3360595"/>
              <a:gd name="connsiteY3" fmla="*/ 102697 h 1712984"/>
              <a:gd name="connsiteX4" fmla="*/ 504090 w 3360595"/>
              <a:gd name="connsiteY4" fmla="*/ 505269 h 1712984"/>
              <a:gd name="connsiteX5" fmla="*/ 560100 w 3360595"/>
              <a:gd name="connsiteY5" fmla="*/ 45187 h 1712984"/>
              <a:gd name="connsiteX6" fmla="*/ 728129 w 3360595"/>
              <a:gd name="connsiteY6" fmla="*/ 505269 h 1712984"/>
              <a:gd name="connsiteX7" fmla="*/ 896159 w 3360595"/>
              <a:gd name="connsiteY7" fmla="*/ 45187 h 1712984"/>
              <a:gd name="connsiteX8" fmla="*/ 1064189 w 3360595"/>
              <a:gd name="connsiteY8" fmla="*/ 447758 h 1712984"/>
              <a:gd name="connsiteX9" fmla="*/ 2128378 w 3360595"/>
              <a:gd name="connsiteY9" fmla="*/ 447758 h 1712984"/>
              <a:gd name="connsiteX10" fmla="*/ 2128378 w 3360595"/>
              <a:gd name="connsiteY10" fmla="*/ 1080371 h 1712984"/>
              <a:gd name="connsiteX11" fmla="*/ 2688476 w 3360595"/>
              <a:gd name="connsiteY11" fmla="*/ 1080372 h 1712984"/>
              <a:gd name="connsiteX12" fmla="*/ 3360595 w 3360595"/>
              <a:gd name="connsiteY12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168030 w 3024535"/>
              <a:gd name="connsiteY3" fmla="*/ 505269 h 1712984"/>
              <a:gd name="connsiteX4" fmla="*/ 224040 w 3024535"/>
              <a:gd name="connsiteY4" fmla="*/ 45187 h 1712984"/>
              <a:gd name="connsiteX5" fmla="*/ 392069 w 3024535"/>
              <a:gd name="connsiteY5" fmla="*/ 505269 h 1712984"/>
              <a:gd name="connsiteX6" fmla="*/ 560099 w 3024535"/>
              <a:gd name="connsiteY6" fmla="*/ 45187 h 1712984"/>
              <a:gd name="connsiteX7" fmla="*/ 728129 w 3024535"/>
              <a:gd name="connsiteY7" fmla="*/ 447758 h 1712984"/>
              <a:gd name="connsiteX8" fmla="*/ 1792318 w 3024535"/>
              <a:gd name="connsiteY8" fmla="*/ 447758 h 1712984"/>
              <a:gd name="connsiteX9" fmla="*/ 1792318 w 3024535"/>
              <a:gd name="connsiteY9" fmla="*/ 1080371 h 1712984"/>
              <a:gd name="connsiteX10" fmla="*/ 2352416 w 3024535"/>
              <a:gd name="connsiteY10" fmla="*/ 1080372 h 1712984"/>
              <a:gd name="connsiteX11" fmla="*/ 3024535 w 3024535"/>
              <a:gd name="connsiteY11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224040 w 3024535"/>
              <a:gd name="connsiteY3" fmla="*/ 45187 h 1712984"/>
              <a:gd name="connsiteX4" fmla="*/ 392069 w 3024535"/>
              <a:gd name="connsiteY4" fmla="*/ 505269 h 1712984"/>
              <a:gd name="connsiteX5" fmla="*/ 560099 w 3024535"/>
              <a:gd name="connsiteY5" fmla="*/ 45187 h 1712984"/>
              <a:gd name="connsiteX6" fmla="*/ 728129 w 3024535"/>
              <a:gd name="connsiteY6" fmla="*/ 447758 h 1712984"/>
              <a:gd name="connsiteX7" fmla="*/ 1792318 w 3024535"/>
              <a:gd name="connsiteY7" fmla="*/ 447758 h 1712984"/>
              <a:gd name="connsiteX8" fmla="*/ 1792318 w 3024535"/>
              <a:gd name="connsiteY8" fmla="*/ 1080371 h 1712984"/>
              <a:gd name="connsiteX9" fmla="*/ 2352416 w 3024535"/>
              <a:gd name="connsiteY9" fmla="*/ 1080372 h 1712984"/>
              <a:gd name="connsiteX10" fmla="*/ 3024535 w 3024535"/>
              <a:gd name="connsiteY10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3024535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3024535 w 3024535"/>
              <a:gd name="connsiteY0" fmla="*/ 1080371 h 1712984"/>
              <a:gd name="connsiteX1" fmla="*/ 784136 w 3024535"/>
              <a:gd name="connsiteY1" fmla="*/ 1712984 h 1712984"/>
              <a:gd name="connsiteX2" fmla="*/ 0 w 3024535"/>
              <a:gd name="connsiteY2" fmla="*/ 1712984 h 1712984"/>
              <a:gd name="connsiteX3" fmla="*/ 392069 w 3024535"/>
              <a:gd name="connsiteY3" fmla="*/ 505269 h 1712984"/>
              <a:gd name="connsiteX4" fmla="*/ 560099 w 3024535"/>
              <a:gd name="connsiteY4" fmla="*/ 45187 h 1712984"/>
              <a:gd name="connsiteX5" fmla="*/ 728129 w 3024535"/>
              <a:gd name="connsiteY5" fmla="*/ 447758 h 1712984"/>
              <a:gd name="connsiteX6" fmla="*/ 1792318 w 3024535"/>
              <a:gd name="connsiteY6" fmla="*/ 447758 h 1712984"/>
              <a:gd name="connsiteX7" fmla="*/ 1792318 w 3024535"/>
              <a:gd name="connsiteY7" fmla="*/ 1080371 h 1712984"/>
              <a:gd name="connsiteX8" fmla="*/ 2352416 w 3024535"/>
              <a:gd name="connsiteY8" fmla="*/ 1080372 h 1712984"/>
              <a:gd name="connsiteX9" fmla="*/ 3024535 w 3024535"/>
              <a:gd name="connsiteY9" fmla="*/ 1080371 h 1712984"/>
              <a:gd name="connsiteX0" fmla="*/ 2352416 w 2352416"/>
              <a:gd name="connsiteY0" fmla="*/ 1080372 h 1712984"/>
              <a:gd name="connsiteX1" fmla="*/ 784136 w 2352416"/>
              <a:gd name="connsiteY1" fmla="*/ 1712984 h 1712984"/>
              <a:gd name="connsiteX2" fmla="*/ 0 w 2352416"/>
              <a:gd name="connsiteY2" fmla="*/ 1712984 h 1712984"/>
              <a:gd name="connsiteX3" fmla="*/ 392069 w 2352416"/>
              <a:gd name="connsiteY3" fmla="*/ 505269 h 1712984"/>
              <a:gd name="connsiteX4" fmla="*/ 560099 w 2352416"/>
              <a:gd name="connsiteY4" fmla="*/ 45187 h 1712984"/>
              <a:gd name="connsiteX5" fmla="*/ 728129 w 2352416"/>
              <a:gd name="connsiteY5" fmla="*/ 447758 h 1712984"/>
              <a:gd name="connsiteX6" fmla="*/ 1792318 w 2352416"/>
              <a:gd name="connsiteY6" fmla="*/ 447758 h 1712984"/>
              <a:gd name="connsiteX7" fmla="*/ 1792318 w 2352416"/>
              <a:gd name="connsiteY7" fmla="*/ 1080371 h 1712984"/>
              <a:gd name="connsiteX8" fmla="*/ 2352416 w 2352416"/>
              <a:gd name="connsiteY8" fmla="*/ 1080372 h 1712984"/>
              <a:gd name="connsiteX0" fmla="*/ 1792318 w 1792318"/>
              <a:gd name="connsiteY0" fmla="*/ 1080371 h 1712984"/>
              <a:gd name="connsiteX1" fmla="*/ 784136 w 1792318"/>
              <a:gd name="connsiteY1" fmla="*/ 1712984 h 1712984"/>
              <a:gd name="connsiteX2" fmla="*/ 0 w 1792318"/>
              <a:gd name="connsiteY2" fmla="*/ 1712984 h 1712984"/>
              <a:gd name="connsiteX3" fmla="*/ 392069 w 1792318"/>
              <a:gd name="connsiteY3" fmla="*/ 505269 h 1712984"/>
              <a:gd name="connsiteX4" fmla="*/ 560099 w 1792318"/>
              <a:gd name="connsiteY4" fmla="*/ 45187 h 1712984"/>
              <a:gd name="connsiteX5" fmla="*/ 728129 w 1792318"/>
              <a:gd name="connsiteY5" fmla="*/ 447758 h 1712984"/>
              <a:gd name="connsiteX6" fmla="*/ 1792318 w 1792318"/>
              <a:gd name="connsiteY6" fmla="*/ 447758 h 1712984"/>
              <a:gd name="connsiteX7" fmla="*/ 1792318 w 1792318"/>
              <a:gd name="connsiteY7" fmla="*/ 1080371 h 1712984"/>
              <a:gd name="connsiteX0" fmla="*/ 1792318 w 1792318"/>
              <a:gd name="connsiteY0" fmla="*/ 447758 h 1712984"/>
              <a:gd name="connsiteX1" fmla="*/ 784136 w 1792318"/>
              <a:gd name="connsiteY1" fmla="*/ 1712984 h 1712984"/>
              <a:gd name="connsiteX2" fmla="*/ 0 w 1792318"/>
              <a:gd name="connsiteY2" fmla="*/ 1712984 h 1712984"/>
              <a:gd name="connsiteX3" fmla="*/ 392069 w 1792318"/>
              <a:gd name="connsiteY3" fmla="*/ 505269 h 1712984"/>
              <a:gd name="connsiteX4" fmla="*/ 560099 w 1792318"/>
              <a:gd name="connsiteY4" fmla="*/ 45187 h 1712984"/>
              <a:gd name="connsiteX5" fmla="*/ 728129 w 1792318"/>
              <a:gd name="connsiteY5" fmla="*/ 447758 h 1712984"/>
              <a:gd name="connsiteX6" fmla="*/ 1792318 w 1792318"/>
              <a:gd name="connsiteY6" fmla="*/ 447758 h 1712984"/>
              <a:gd name="connsiteX0" fmla="*/ 728129 w 905491"/>
              <a:gd name="connsiteY0" fmla="*/ 447758 h 1712984"/>
              <a:gd name="connsiteX1" fmla="*/ 784136 w 905491"/>
              <a:gd name="connsiteY1" fmla="*/ 1712984 h 1712984"/>
              <a:gd name="connsiteX2" fmla="*/ 0 w 905491"/>
              <a:gd name="connsiteY2" fmla="*/ 1712984 h 1712984"/>
              <a:gd name="connsiteX3" fmla="*/ 392069 w 905491"/>
              <a:gd name="connsiteY3" fmla="*/ 505269 h 1712984"/>
              <a:gd name="connsiteX4" fmla="*/ 560099 w 905491"/>
              <a:gd name="connsiteY4" fmla="*/ 45187 h 1712984"/>
              <a:gd name="connsiteX5" fmla="*/ 728129 w 905491"/>
              <a:gd name="connsiteY5" fmla="*/ 447758 h 171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491" h="1712984">
                <a:moveTo>
                  <a:pt x="728129" y="447758"/>
                </a:moveTo>
                <a:cubicBezTo>
                  <a:pt x="765469" y="725724"/>
                  <a:pt x="905491" y="1502113"/>
                  <a:pt x="784136" y="1712984"/>
                </a:cubicBezTo>
                <a:lnTo>
                  <a:pt x="0" y="1712984"/>
                </a:lnTo>
                <a:cubicBezTo>
                  <a:pt x="354729" y="1403866"/>
                  <a:pt x="317389" y="1094749"/>
                  <a:pt x="392069" y="505269"/>
                </a:cubicBezTo>
                <a:cubicBezTo>
                  <a:pt x="465415" y="290290"/>
                  <a:pt x="506757" y="230042"/>
                  <a:pt x="560099" y="45187"/>
                </a:cubicBezTo>
                <a:cubicBezTo>
                  <a:pt x="616109" y="0"/>
                  <a:pt x="606774" y="284812"/>
                  <a:pt x="728129" y="447758"/>
                </a:cubicBezTo>
                <a:close/>
              </a:path>
            </a:pathLst>
          </a:custGeom>
          <a:solidFill>
            <a:schemeClr val="accent1">
              <a:alpha val="33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2602E-6 L -0.0092 -0.06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3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0278 -0.04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0557E-6 L 0.01667 -0.040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2369E-6 L 0.0243 -0.032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4167 -0.038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 (b) : Software Energy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Tracking power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Tracking app activities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Mapping power activities to app activities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9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 Power Activities</a:t>
            </a:r>
            <a:br>
              <a:rPr lang="en-US" dirty="0" smtClean="0"/>
            </a:br>
            <a:r>
              <a:rPr lang="en-US" dirty="0" smtClean="0"/>
              <a:t>Power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State-of-art ‘utilization based’ power models are inaccurate on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pPr lvl="1"/>
            <a:r>
              <a:rPr lang="en-US" dirty="0" smtClean="0"/>
              <a:t>Only active utilization =&gt; power consumption</a:t>
            </a:r>
          </a:p>
          <a:p>
            <a:pPr lvl="1"/>
            <a:r>
              <a:rPr lang="en-US" dirty="0" smtClean="0"/>
              <a:t>Energy is consumed linearly </a:t>
            </a:r>
            <a:r>
              <a:rPr lang="en-US" dirty="0" err="1" smtClean="0"/>
              <a:t>w.r.t</a:t>
            </a:r>
            <a:r>
              <a:rPr lang="en-US" dirty="0" smtClean="0"/>
              <a:t> utilization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Hard to map power triggers to fine grained app activities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System call triggered FSM based </a:t>
            </a:r>
            <a:br>
              <a:rPr lang="en-US" dirty="0" smtClean="0"/>
            </a:br>
            <a:r>
              <a:rPr lang="en-US" dirty="0" smtClean="0"/>
              <a:t>fine-grained power model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Eurosys</a:t>
            </a:r>
            <a:r>
              <a:rPr lang="en-US" dirty="0" smtClean="0">
                <a:solidFill>
                  <a:srgbClr val="0070C0"/>
                </a:solidFill>
              </a:rPr>
              <a:t> ‘11]</a:t>
            </a:r>
          </a:p>
          <a:p>
            <a:pPr lvl="1"/>
            <a:r>
              <a:rPr lang="en-US" dirty="0" smtClean="0"/>
              <a:t>Use system calls as power triggers</a:t>
            </a:r>
          </a:p>
          <a:p>
            <a:pPr lvl="1"/>
            <a:r>
              <a:rPr lang="en-US" dirty="0" smtClean="0"/>
              <a:t>System calls drive Finite-State-Machine</a:t>
            </a:r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416040" y="3962400"/>
            <a:ext cx="2651760" cy="2057400"/>
            <a:chOff x="6629400" y="3962399"/>
            <a:chExt cx="2651760" cy="2057400"/>
          </a:xfrm>
        </p:grpSpPr>
        <p:grpSp>
          <p:nvGrpSpPr>
            <p:cNvPr id="6" name="Group 16"/>
            <p:cNvGrpSpPr/>
            <p:nvPr/>
          </p:nvGrpSpPr>
          <p:grpSpPr>
            <a:xfrm>
              <a:off x="6629400" y="3962400"/>
              <a:ext cx="2651760" cy="2057399"/>
              <a:chOff x="6629400" y="1905000"/>
              <a:chExt cx="2651760" cy="2057399"/>
            </a:xfrm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66294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Base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8305800" y="1905000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Prod.State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7620000" y="3047999"/>
                <a:ext cx="97536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Tail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State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8" idx="6"/>
                <a:endCxn id="9" idx="2"/>
              </p:cNvCxnSpPr>
              <p:nvPr/>
            </p:nvCxnSpPr>
            <p:spPr>
              <a:xfrm>
                <a:off x="7604760" y="2362200"/>
                <a:ext cx="70104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9" idx="4"/>
                <a:endCxn id="10" idx="7"/>
              </p:cNvCxnSpPr>
              <p:nvPr/>
            </p:nvCxnSpPr>
            <p:spPr>
              <a:xfrm rot="5400000">
                <a:off x="8441746" y="2830176"/>
                <a:ext cx="362510" cy="3409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10" idx="1"/>
                <a:endCxn id="8" idx="4"/>
              </p:cNvCxnSpPr>
              <p:nvPr/>
            </p:nvCxnSpPr>
            <p:spPr>
              <a:xfrm rot="16200000" flipV="1">
                <a:off x="7258704" y="2677776"/>
                <a:ext cx="362510" cy="6457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Curved Connector 17"/>
            <p:cNvCxnSpPr>
              <a:stCxn id="9" idx="0"/>
              <a:endCxn id="9" idx="1"/>
            </p:cNvCxnSpPr>
            <p:nvPr/>
          </p:nvCxnSpPr>
          <p:spPr>
            <a:xfrm rot="16200000" flipH="1" flipV="1">
              <a:off x="8554103" y="3856934"/>
              <a:ext cx="133911" cy="344842"/>
            </a:xfrm>
            <a:prstGeom prst="curvedConnector3">
              <a:avLst>
                <a:gd name="adj1" fmla="val -17071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App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Granularity of Energy Accounting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52" r="3704"/>
          <a:stretch>
            <a:fillRect/>
          </a:stretch>
        </p:blipFill>
        <p:spPr bwMode="auto">
          <a:xfrm>
            <a:off x="2514600" y="3175337"/>
            <a:ext cx="3886200" cy="19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/>
          <p:nvPr/>
        </p:nvGrpSpPr>
        <p:grpSpPr>
          <a:xfrm>
            <a:off x="3048000" y="5689937"/>
            <a:ext cx="2853965" cy="596265"/>
            <a:chOff x="2667000" y="4876800"/>
            <a:chExt cx="2853965" cy="596265"/>
          </a:xfrm>
        </p:grpSpPr>
        <p:grpSp>
          <p:nvGrpSpPr>
            <p:cNvPr id="7" name="Group 12"/>
            <p:cNvGrpSpPr/>
            <p:nvPr/>
          </p:nvGrpSpPr>
          <p:grpSpPr>
            <a:xfrm>
              <a:off x="2667000" y="4876800"/>
              <a:ext cx="1678502" cy="494349"/>
              <a:chOff x="7315200" y="3048000"/>
              <a:chExt cx="1678502" cy="494349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5200" y="3048000"/>
                <a:ext cx="461963" cy="4619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0"/>
                <a:ext cx="458777" cy="4587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333" b="25111"/>
              <a:stretch>
                <a:fillRect/>
              </a:stretch>
            </p:blipFill>
            <p:spPr bwMode="auto">
              <a:xfrm>
                <a:off x="8382000" y="3048000"/>
                <a:ext cx="611702" cy="4943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t="6926"/>
            <a:stretch>
              <a:fillRect/>
            </a:stretch>
          </p:blipFill>
          <p:spPr bwMode="auto">
            <a:xfrm>
              <a:off x="4419600" y="4953000"/>
              <a:ext cx="46358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8533" r="19691"/>
            <a:stretch>
              <a:fillRect/>
            </a:stretch>
          </p:blipFill>
          <p:spPr bwMode="auto">
            <a:xfrm>
              <a:off x="5029200" y="4876800"/>
              <a:ext cx="491765" cy="5962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28600" y="5689937"/>
            <a:ext cx="24384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 Processing: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413337"/>
            <a:ext cx="24384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 Threading:</a:t>
            </a:r>
            <a:endParaRPr lang="en-US" sz="2400" b="1" dirty="0"/>
          </a:p>
        </p:txBody>
      </p:sp>
      <p:grpSp>
        <p:nvGrpSpPr>
          <p:cNvPr id="15" name="Group 38"/>
          <p:cNvGrpSpPr/>
          <p:nvPr/>
        </p:nvGrpSpPr>
        <p:grpSpPr>
          <a:xfrm>
            <a:off x="4038600" y="2108537"/>
            <a:ext cx="5108452" cy="1600200"/>
            <a:chOff x="4114800" y="1524000"/>
            <a:chExt cx="5108452" cy="1600200"/>
          </a:xfrm>
        </p:grpSpPr>
        <p:sp>
          <p:nvSpPr>
            <p:cNvPr id="16" name="Oval 15"/>
            <p:cNvSpPr/>
            <p:nvPr/>
          </p:nvSpPr>
          <p:spPr>
            <a:xfrm>
              <a:off x="4114800" y="2667000"/>
              <a:ext cx="18288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715000" y="1905000"/>
              <a:ext cx="1295400" cy="838200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29400" y="1524000"/>
              <a:ext cx="25938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Third Party Ad Module</a:t>
              </a:r>
              <a:endParaRPr lang="en-US" sz="2000" b="1" dirty="0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 t="25000" b="28571"/>
          <a:stretch>
            <a:fillRect/>
          </a:stretch>
        </p:blipFill>
        <p:spPr bwMode="auto">
          <a:xfrm>
            <a:off x="3048000" y="2177143"/>
            <a:ext cx="1219200" cy="56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405743"/>
            <a:ext cx="1374254" cy="25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39"/>
          <p:cNvGrpSpPr/>
          <p:nvPr/>
        </p:nvGrpSpPr>
        <p:grpSpPr>
          <a:xfrm>
            <a:off x="6934200" y="2718137"/>
            <a:ext cx="1524000" cy="2362200"/>
            <a:chOff x="7010400" y="2133600"/>
            <a:chExt cx="1524000" cy="23622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153275" y="2133600"/>
              <a:ext cx="1228725" cy="49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10400" y="2743200"/>
              <a:ext cx="144780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 t="35000" b="30000"/>
            <a:stretch>
              <a:fillRect/>
            </a:stretch>
          </p:blipFill>
          <p:spPr bwMode="auto">
            <a:xfrm>
              <a:off x="7010400" y="3352800"/>
              <a:ext cx="1524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 t="21239" b="22124"/>
            <a:stretch>
              <a:fillRect/>
            </a:stretch>
          </p:blipFill>
          <p:spPr bwMode="auto">
            <a:xfrm>
              <a:off x="7239000" y="4012768"/>
              <a:ext cx="1143000" cy="48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up 52"/>
          <p:cNvGrpSpPr/>
          <p:nvPr/>
        </p:nvGrpSpPr>
        <p:grpSpPr>
          <a:xfrm>
            <a:off x="6477000" y="2641937"/>
            <a:ext cx="2590800" cy="4088726"/>
            <a:chOff x="6553200" y="2057400"/>
            <a:chExt cx="2590800" cy="4088726"/>
          </a:xfrm>
        </p:grpSpPr>
        <p:grpSp>
          <p:nvGrpSpPr>
            <p:cNvPr id="27" name="Group 40"/>
            <p:cNvGrpSpPr/>
            <p:nvPr/>
          </p:nvGrpSpPr>
          <p:grpSpPr>
            <a:xfrm>
              <a:off x="6553200" y="2057400"/>
              <a:ext cx="2276970" cy="4088726"/>
              <a:chOff x="5486400" y="-990600"/>
              <a:chExt cx="2276970" cy="4088726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15000" y="-990600"/>
                <a:ext cx="1981200" cy="68580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>
                <a:endCxn id="29" idx="5"/>
              </p:cNvCxnSpPr>
              <p:nvPr/>
            </p:nvCxnSpPr>
            <p:spPr>
              <a:xfrm rot="5400000" flipH="1" flipV="1">
                <a:off x="6459682" y="526485"/>
                <a:ext cx="1878096" cy="14660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5486400" y="2082463"/>
                <a:ext cx="227697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Collect information</a:t>
                </a:r>
              </a:p>
              <a:p>
                <a:r>
                  <a:rPr lang="en-US" sz="2000" dirty="0" smtClean="0"/>
                  <a:t>Upload information</a:t>
                </a:r>
              </a:p>
              <a:p>
                <a:r>
                  <a:rPr lang="en-US" sz="2000" dirty="0" smtClean="0"/>
                  <a:t>Download ads</a:t>
                </a:r>
                <a:endParaRPr lang="en-US" sz="2000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553200" y="4597063"/>
              <a:ext cx="259080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Multiple Routines:</a:t>
              </a:r>
              <a:endParaRPr lang="en-US" sz="2400" b="1" dirty="0"/>
            </a:p>
          </p:txBody>
        </p:sp>
      </p:grp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90600" y="6400800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App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Granularity of Energy Accounting </a:t>
            </a:r>
          </a:p>
          <a:p>
            <a:pPr lvl="1"/>
            <a:r>
              <a:rPr lang="en-US" dirty="0" err="1" smtClean="0"/>
              <a:t>eprof</a:t>
            </a:r>
            <a:r>
              <a:rPr lang="en-US" dirty="0" smtClean="0"/>
              <a:t> supports per Process/Thread/Routine granularity</a:t>
            </a:r>
          </a:p>
          <a:p>
            <a:endParaRPr lang="en-US" dirty="0" smtClean="0"/>
          </a:p>
          <a:p>
            <a:r>
              <a:rPr lang="en-US" dirty="0" smtClean="0"/>
              <a:t>I/O Devices</a:t>
            </a:r>
          </a:p>
          <a:p>
            <a:pPr lvl="1"/>
            <a:r>
              <a:rPr lang="en-US" dirty="0" smtClean="0"/>
              <a:t>Track system call to program entity</a:t>
            </a:r>
          </a:p>
          <a:p>
            <a:pPr lvl="2"/>
            <a:r>
              <a:rPr lang="en-US" dirty="0" smtClean="0"/>
              <a:t>Process – </a:t>
            </a:r>
            <a:r>
              <a:rPr lang="en-US" dirty="0" err="1" smtClean="0"/>
              <a:t>getpid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Thread – </a:t>
            </a:r>
            <a:r>
              <a:rPr lang="en-US" dirty="0" err="1" smtClean="0"/>
              <a:t>gettid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Routine – </a:t>
            </a:r>
            <a:r>
              <a:rPr lang="en-US" dirty="0" err="1" smtClean="0"/>
              <a:t>backtrace</a:t>
            </a:r>
            <a:r>
              <a:rPr lang="en-US" dirty="0" smtClean="0"/>
              <a:t>()</a:t>
            </a:r>
          </a:p>
          <a:p>
            <a:endParaRPr lang="en-US" dirty="0" smtClean="0"/>
          </a:p>
          <a:p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Just like </a:t>
            </a:r>
            <a:r>
              <a:rPr lang="en-US" dirty="0" err="1" smtClean="0"/>
              <a:t>gprof</a:t>
            </a:r>
            <a:r>
              <a:rPr lang="en-US" dirty="0" smtClean="0"/>
              <a:t> [PLDI ‘82]</a:t>
            </a:r>
          </a:p>
          <a:p>
            <a:pPr lvl="1"/>
            <a:r>
              <a:rPr lang="en-US" dirty="0" smtClean="0"/>
              <a:t>Periodic sampling of routine call stack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Where is Energy Spent Inside My App?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Tracking power activities</a:t>
            </a:r>
          </a:p>
          <a:p>
            <a:pPr lvl="1"/>
            <a:r>
              <a:rPr lang="en-US" dirty="0" smtClean="0"/>
              <a:t>System call based online power model</a:t>
            </a:r>
          </a:p>
          <a:p>
            <a:endParaRPr lang="en-US" dirty="0" smtClean="0"/>
          </a:p>
          <a:p>
            <a:r>
              <a:rPr lang="en-US" dirty="0" smtClean="0"/>
              <a:t>Tracking app activities</a:t>
            </a:r>
          </a:p>
          <a:p>
            <a:pPr lvl="1"/>
            <a:r>
              <a:rPr lang="en-US" dirty="0" smtClean="0"/>
              <a:t>IO: </a:t>
            </a:r>
            <a:r>
              <a:rPr lang="en-US" dirty="0" err="1" smtClean="0"/>
              <a:t>Backtrace</a:t>
            </a:r>
            <a:r>
              <a:rPr lang="en-US" dirty="0" smtClean="0"/>
              <a:t> system calls</a:t>
            </a:r>
          </a:p>
          <a:p>
            <a:pPr lvl="1"/>
            <a:r>
              <a:rPr lang="en-US" dirty="0" smtClean="0"/>
              <a:t>CPU: Just like </a:t>
            </a:r>
            <a:r>
              <a:rPr lang="en-US" dirty="0" err="1" smtClean="0"/>
              <a:t>gprof</a:t>
            </a:r>
            <a:r>
              <a:rPr lang="en-US" dirty="0" smtClean="0"/>
              <a:t> [PLDI ‘82]</a:t>
            </a:r>
          </a:p>
          <a:p>
            <a:endParaRPr lang="en-US" dirty="0" smtClean="0"/>
          </a:p>
          <a:p>
            <a:r>
              <a:rPr lang="en-US" dirty="0" smtClean="0"/>
              <a:t>Mapping power activities to app activities</a:t>
            </a:r>
          </a:p>
          <a:p>
            <a:pPr lvl="1"/>
            <a:r>
              <a:rPr lang="en-US" dirty="0" smtClean="0"/>
              <a:t>Accounting Policy: Lingering Energy Consumption</a:t>
            </a:r>
            <a:endParaRPr lang="en-US" dirty="0"/>
          </a:p>
        </p:txBody>
      </p:sp>
      <p:pic>
        <p:nvPicPr>
          <p:cNvPr id="5" name="Picture 4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1200150" cy="1047750"/>
          </a:xfrm>
          <a:prstGeom prst="rect">
            <a:avLst/>
          </a:prstGeom>
          <a:noFill/>
        </p:spPr>
      </p:pic>
      <p:pic>
        <p:nvPicPr>
          <p:cNvPr id="6" name="Picture 5" descr="364px-Tick_green_mode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1200150" cy="10477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(a) Tail Energy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0857" y="1676400"/>
            <a:ext cx="7511736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Effect on power/energy consumed by a component</a:t>
            </a:r>
            <a:br>
              <a:rPr lang="en-US" sz="2400" b="1" dirty="0" smtClean="0"/>
            </a:br>
            <a:r>
              <a:rPr lang="en-US" sz="2400" b="1" dirty="0" smtClean="0"/>
              <a:t>because of an activity lasts beyond the end of the activity</a:t>
            </a:r>
            <a:endParaRPr lang="en-US" sz="2400" b="1" dirty="0"/>
          </a:p>
        </p:txBody>
      </p:sp>
      <p:grpSp>
        <p:nvGrpSpPr>
          <p:cNvPr id="3" name="Group 21"/>
          <p:cNvGrpSpPr/>
          <p:nvPr/>
        </p:nvGrpSpPr>
        <p:grpSpPr>
          <a:xfrm>
            <a:off x="304800" y="2834851"/>
            <a:ext cx="3886200" cy="3318478"/>
            <a:chOff x="304800" y="2834851"/>
            <a:chExt cx="3886200" cy="33184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52" r="3704"/>
            <a:stretch>
              <a:fillRect/>
            </a:stretch>
          </p:blipFill>
          <p:spPr bwMode="auto">
            <a:xfrm>
              <a:off x="304800" y="2834851"/>
              <a:ext cx="3886200" cy="196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33400" y="4953000"/>
              <a:ext cx="35981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Components with tail:	</a:t>
              </a:r>
              <a:r>
                <a:rPr lang="en-US" b="1" dirty="0" err="1" smtClean="0"/>
                <a:t>Sdcard</a:t>
              </a:r>
              <a:endParaRPr lang="en-US" b="1" dirty="0" smtClean="0"/>
            </a:p>
            <a:p>
              <a:r>
                <a:rPr lang="en-US" b="1" dirty="0" smtClean="0"/>
                <a:t>			3G</a:t>
              </a:r>
            </a:p>
            <a:p>
              <a:r>
                <a:rPr lang="en-US" b="1" dirty="0" smtClean="0"/>
                <a:t>			</a:t>
              </a:r>
              <a:r>
                <a:rPr lang="en-US" b="1" dirty="0" err="1" smtClean="0"/>
                <a:t>WiFi</a:t>
              </a:r>
              <a:endParaRPr lang="en-US" b="1" dirty="0" smtClean="0"/>
            </a:p>
            <a:p>
              <a:r>
                <a:rPr lang="en-US" b="1" dirty="0" smtClean="0"/>
                <a:t>			GPS</a:t>
              </a:r>
              <a:endParaRPr lang="en-US" b="1" dirty="0"/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4800600" y="3364468"/>
            <a:ext cx="4267200" cy="2731532"/>
            <a:chOff x="4800600" y="3364468"/>
            <a:chExt cx="4267200" cy="2731532"/>
          </a:xfrm>
        </p:grpSpPr>
        <p:grpSp>
          <p:nvGrpSpPr>
            <p:cNvPr id="7" name="Group 23"/>
            <p:cNvGrpSpPr/>
            <p:nvPr/>
          </p:nvGrpSpPr>
          <p:grpSpPr>
            <a:xfrm>
              <a:off x="4800600" y="3364468"/>
              <a:ext cx="4267200" cy="2731532"/>
              <a:chOff x="4800600" y="3364468"/>
              <a:chExt cx="4267200" cy="2731532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4800600" y="3364468"/>
                <a:ext cx="4267200" cy="2731532"/>
                <a:chOff x="4800600" y="2514600"/>
                <a:chExt cx="4267200" cy="2731532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800600" y="2514600"/>
                  <a:ext cx="4267200" cy="2731532"/>
                  <a:chOff x="5181600" y="1447800"/>
                  <a:chExt cx="4267200" cy="2731532"/>
                </a:xfrm>
              </p:grpSpPr>
              <p:sp>
                <p:nvSpPr>
                  <p:cNvPr id="12" name="Freeform 11"/>
                  <p:cNvSpPr/>
                  <p:nvPr/>
                </p:nvSpPr>
                <p:spPr>
                  <a:xfrm>
                    <a:off x="5715000" y="2209800"/>
                    <a:ext cx="3429000" cy="1588532"/>
                  </a:xfrm>
                  <a:custGeom>
                    <a:avLst/>
                    <a:gdLst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25837 h 1873666"/>
                      <a:gd name="connsiteX1" fmla="*/ 546930 w 4717278"/>
                      <a:gd name="connsiteY1" fmla="*/ 1625837 h 1873666"/>
                      <a:gd name="connsiteX2" fmla="*/ 601766 w 4717278"/>
                      <a:gd name="connsiteY2" fmla="*/ 247828 h 1873666"/>
                      <a:gd name="connsiteX3" fmla="*/ 1657884 w 4717278"/>
                      <a:gd name="connsiteY3" fmla="*/ 138869 h 1873666"/>
                      <a:gd name="connsiteX4" fmla="*/ 1768979 w 4717278"/>
                      <a:gd name="connsiteY4" fmla="*/ 865262 h 1873666"/>
                      <a:gd name="connsiteX5" fmla="*/ 3426863 w 4717278"/>
                      <a:gd name="connsiteY5" fmla="*/ 925082 h 1873666"/>
                      <a:gd name="connsiteX6" fmla="*/ 3683237 w 4717278"/>
                      <a:gd name="connsiteY6" fmla="*/ 1736933 h 1873666"/>
                      <a:gd name="connsiteX7" fmla="*/ 4717278 w 4717278"/>
                      <a:gd name="connsiteY7" fmla="*/ 1745478 h 1873666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480916 h 1728745"/>
                      <a:gd name="connsiteX1" fmla="*/ 546930 w 4717278"/>
                      <a:gd name="connsiteY1" fmla="*/ 1480916 h 1728745"/>
                      <a:gd name="connsiteX2" fmla="*/ 601766 w 4717278"/>
                      <a:gd name="connsiteY2" fmla="*/ 102907 h 1728745"/>
                      <a:gd name="connsiteX3" fmla="*/ 1592366 w 4717278"/>
                      <a:gd name="connsiteY3" fmla="*/ 102906 h 1728745"/>
                      <a:gd name="connsiteX4" fmla="*/ 1768979 w 4717278"/>
                      <a:gd name="connsiteY4" fmla="*/ 720341 h 1728745"/>
                      <a:gd name="connsiteX5" fmla="*/ 3426863 w 4717278"/>
                      <a:gd name="connsiteY5" fmla="*/ 780161 h 1728745"/>
                      <a:gd name="connsiteX6" fmla="*/ 3683237 w 4717278"/>
                      <a:gd name="connsiteY6" fmla="*/ 1592012 h 1728745"/>
                      <a:gd name="connsiteX7" fmla="*/ 4717278 w 4717278"/>
                      <a:gd name="connsiteY7" fmla="*/ 1600557 h 1728745"/>
                      <a:gd name="connsiteX0" fmla="*/ 0 w 4717278"/>
                      <a:gd name="connsiteY0" fmla="*/ 1419671 h 1667500"/>
                      <a:gd name="connsiteX1" fmla="*/ 546930 w 4717278"/>
                      <a:gd name="connsiteY1" fmla="*/ 1419671 h 1667500"/>
                      <a:gd name="connsiteX2" fmla="*/ 601766 w 4717278"/>
                      <a:gd name="connsiteY2" fmla="*/ 41662 h 1667500"/>
                      <a:gd name="connsiteX3" fmla="*/ 1592366 w 4717278"/>
                      <a:gd name="connsiteY3" fmla="*/ 41661 h 1667500"/>
                      <a:gd name="connsiteX4" fmla="*/ 1768979 w 4717278"/>
                      <a:gd name="connsiteY4" fmla="*/ 659096 h 1667500"/>
                      <a:gd name="connsiteX5" fmla="*/ 3426863 w 4717278"/>
                      <a:gd name="connsiteY5" fmla="*/ 718916 h 1667500"/>
                      <a:gd name="connsiteX6" fmla="*/ 3683237 w 4717278"/>
                      <a:gd name="connsiteY6" fmla="*/ 1530767 h 1667500"/>
                      <a:gd name="connsiteX7" fmla="*/ 4717278 w 4717278"/>
                      <a:gd name="connsiteY7" fmla="*/ 1539312 h 1667500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78010 h 1625839"/>
                      <a:gd name="connsiteX1" fmla="*/ 546930 w 4717278"/>
                      <a:gd name="connsiteY1" fmla="*/ 1378010 h 1625839"/>
                      <a:gd name="connsiteX2" fmla="*/ 601766 w 4717278"/>
                      <a:gd name="connsiteY2" fmla="*/ 1 h 1625839"/>
                      <a:gd name="connsiteX3" fmla="*/ 1592366 w 4717278"/>
                      <a:gd name="connsiteY3" fmla="*/ 0 h 1625839"/>
                      <a:gd name="connsiteX4" fmla="*/ 1768979 w 4717278"/>
                      <a:gd name="connsiteY4" fmla="*/ 617435 h 1625839"/>
                      <a:gd name="connsiteX5" fmla="*/ 3426863 w 4717278"/>
                      <a:gd name="connsiteY5" fmla="*/ 677255 h 1625839"/>
                      <a:gd name="connsiteX6" fmla="*/ 3683237 w 4717278"/>
                      <a:gd name="connsiteY6" fmla="*/ 1489106 h 1625839"/>
                      <a:gd name="connsiteX7" fmla="*/ 4717278 w 4717278"/>
                      <a:gd name="connsiteY7" fmla="*/ 1497651 h 1625839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07977"/>
                      <a:gd name="connsiteX1" fmla="*/ 546930 w 4717278"/>
                      <a:gd name="connsiteY1" fmla="*/ 1388336 h 1507977"/>
                      <a:gd name="connsiteX2" fmla="*/ 601766 w 4717278"/>
                      <a:gd name="connsiteY2" fmla="*/ 10327 h 1507977"/>
                      <a:gd name="connsiteX3" fmla="*/ 1592366 w 4717278"/>
                      <a:gd name="connsiteY3" fmla="*/ 10326 h 1507977"/>
                      <a:gd name="connsiteX4" fmla="*/ 1592366 w 4717278"/>
                      <a:gd name="connsiteY4" fmla="*/ 696125 h 1507977"/>
                      <a:gd name="connsiteX5" fmla="*/ 2582966 w 4717278"/>
                      <a:gd name="connsiteY5" fmla="*/ 696125 h 1507977"/>
                      <a:gd name="connsiteX6" fmla="*/ 2582966 w 4717278"/>
                      <a:gd name="connsiteY6" fmla="*/ 1381925 h 1507977"/>
                      <a:gd name="connsiteX7" fmla="*/ 4717278 w 4717278"/>
                      <a:gd name="connsiteY7" fmla="*/ 1507977 h 1507977"/>
                      <a:gd name="connsiteX0" fmla="*/ 0 w 3268766"/>
                      <a:gd name="connsiteY0" fmla="*/ 1388336 h 1504416"/>
                      <a:gd name="connsiteX1" fmla="*/ 546930 w 3268766"/>
                      <a:gd name="connsiteY1" fmla="*/ 1388336 h 1504416"/>
                      <a:gd name="connsiteX2" fmla="*/ 601766 w 3268766"/>
                      <a:gd name="connsiteY2" fmla="*/ 10327 h 1504416"/>
                      <a:gd name="connsiteX3" fmla="*/ 1592366 w 3268766"/>
                      <a:gd name="connsiteY3" fmla="*/ 10326 h 1504416"/>
                      <a:gd name="connsiteX4" fmla="*/ 1592366 w 3268766"/>
                      <a:gd name="connsiteY4" fmla="*/ 696125 h 1504416"/>
                      <a:gd name="connsiteX5" fmla="*/ 2582966 w 3268766"/>
                      <a:gd name="connsiteY5" fmla="*/ 696125 h 1504416"/>
                      <a:gd name="connsiteX6" fmla="*/ 2582966 w 3268766"/>
                      <a:gd name="connsiteY6" fmla="*/ 1381925 h 1504416"/>
                      <a:gd name="connsiteX7" fmla="*/ 3268766 w 3268766"/>
                      <a:gd name="connsiteY7" fmla="*/ 1381926 h 1504416"/>
                      <a:gd name="connsiteX0" fmla="*/ 0 w 3192566"/>
                      <a:gd name="connsiteY0" fmla="*/ 1388336 h 1504416"/>
                      <a:gd name="connsiteX1" fmla="*/ 546930 w 3192566"/>
                      <a:gd name="connsiteY1" fmla="*/ 1388336 h 1504416"/>
                      <a:gd name="connsiteX2" fmla="*/ 601766 w 3192566"/>
                      <a:gd name="connsiteY2" fmla="*/ 10327 h 1504416"/>
                      <a:gd name="connsiteX3" fmla="*/ 1592366 w 3192566"/>
                      <a:gd name="connsiteY3" fmla="*/ 10326 h 1504416"/>
                      <a:gd name="connsiteX4" fmla="*/ 1592366 w 3192566"/>
                      <a:gd name="connsiteY4" fmla="*/ 696125 h 1504416"/>
                      <a:gd name="connsiteX5" fmla="*/ 2582966 w 3192566"/>
                      <a:gd name="connsiteY5" fmla="*/ 696125 h 1504416"/>
                      <a:gd name="connsiteX6" fmla="*/ 2582966 w 3192566"/>
                      <a:gd name="connsiteY6" fmla="*/ 1381925 h 1504416"/>
                      <a:gd name="connsiteX7" fmla="*/ 3192566 w 3192566"/>
                      <a:gd name="connsiteY7" fmla="*/ 1381926 h 1504416"/>
                      <a:gd name="connsiteX0" fmla="*/ 0 w 3192566"/>
                      <a:gd name="connsiteY0" fmla="*/ 1388336 h 1417534"/>
                      <a:gd name="connsiteX1" fmla="*/ 546930 w 3192566"/>
                      <a:gd name="connsiteY1" fmla="*/ 1388336 h 1417534"/>
                      <a:gd name="connsiteX2" fmla="*/ 601766 w 3192566"/>
                      <a:gd name="connsiteY2" fmla="*/ 10327 h 1417534"/>
                      <a:gd name="connsiteX3" fmla="*/ 1592366 w 3192566"/>
                      <a:gd name="connsiteY3" fmla="*/ 10326 h 1417534"/>
                      <a:gd name="connsiteX4" fmla="*/ 1592366 w 3192566"/>
                      <a:gd name="connsiteY4" fmla="*/ 696125 h 1417534"/>
                      <a:gd name="connsiteX5" fmla="*/ 2582966 w 3192566"/>
                      <a:gd name="connsiteY5" fmla="*/ 696125 h 1417534"/>
                      <a:gd name="connsiteX6" fmla="*/ 2582966 w 3192566"/>
                      <a:gd name="connsiteY6" fmla="*/ 1381925 h 1417534"/>
                      <a:gd name="connsiteX7" fmla="*/ 3192566 w 3192566"/>
                      <a:gd name="connsiteY7" fmla="*/ 1381926 h 1417534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592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211366 w 3192566"/>
                      <a:gd name="connsiteY4" fmla="*/ 696126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601766 w 3192566"/>
                      <a:gd name="connsiteY3" fmla="*/ 10327 h 1406852"/>
                      <a:gd name="connsiteX4" fmla="*/ 1211366 w 3192566"/>
                      <a:gd name="connsiteY4" fmla="*/ 10326 h 1406852"/>
                      <a:gd name="connsiteX5" fmla="*/ 1211366 w 3192566"/>
                      <a:gd name="connsiteY5" fmla="*/ 696126 h 1406852"/>
                      <a:gd name="connsiteX6" fmla="*/ 2582966 w 3192566"/>
                      <a:gd name="connsiteY6" fmla="*/ 696125 h 1406852"/>
                      <a:gd name="connsiteX7" fmla="*/ 2582966 w 3192566"/>
                      <a:gd name="connsiteY7" fmla="*/ 1381925 h 1406852"/>
                      <a:gd name="connsiteX8" fmla="*/ 3192566 w 3192566"/>
                      <a:gd name="connsiteY8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572001 w 3192566"/>
                      <a:gd name="connsiteY3" fmla="*/ 2286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851350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508986"/>
                      <a:gd name="connsiteX1" fmla="*/ 212838 w 3192566"/>
                      <a:gd name="connsiteY1" fmla="*/ 1371600 h 1508986"/>
                      <a:gd name="connsiteX2" fmla="*/ 546930 w 3192566"/>
                      <a:gd name="connsiteY2" fmla="*/ 1388336 h 1508986"/>
                      <a:gd name="connsiteX3" fmla="*/ 585303 w 3192566"/>
                      <a:gd name="connsiteY3" fmla="*/ 676275 h 1508986"/>
                      <a:gd name="connsiteX4" fmla="*/ 851350 w 3192566"/>
                      <a:gd name="connsiteY4" fmla="*/ 685800 h 1508986"/>
                      <a:gd name="connsiteX5" fmla="*/ 851350 w 3192566"/>
                      <a:gd name="connsiteY5" fmla="*/ 0 h 1508986"/>
                      <a:gd name="connsiteX6" fmla="*/ 1211366 w 3192566"/>
                      <a:gd name="connsiteY6" fmla="*/ 10326 h 1508986"/>
                      <a:gd name="connsiteX7" fmla="*/ 1211366 w 3192566"/>
                      <a:gd name="connsiteY7" fmla="*/ 696126 h 1508986"/>
                      <a:gd name="connsiteX8" fmla="*/ 2582966 w 3192566"/>
                      <a:gd name="connsiteY8" fmla="*/ 696125 h 1508986"/>
                      <a:gd name="connsiteX9" fmla="*/ 2582966 w 3192566"/>
                      <a:gd name="connsiteY9" fmla="*/ 1381925 h 1508986"/>
                      <a:gd name="connsiteX10" fmla="*/ 3192566 w 3192566"/>
                      <a:gd name="connsiteY10" fmla="*/ 1381926 h 1508986"/>
                      <a:gd name="connsiteX0" fmla="*/ 0 w 3192566"/>
                      <a:gd name="connsiteY0" fmla="*/ 1388336 h 1394686"/>
                      <a:gd name="connsiteX1" fmla="*/ 212838 w 3192566"/>
                      <a:gd name="connsiteY1" fmla="*/ 1371600 h 1394686"/>
                      <a:gd name="connsiteX2" fmla="*/ 546930 w 3192566"/>
                      <a:gd name="connsiteY2" fmla="*/ 1388336 h 1394686"/>
                      <a:gd name="connsiteX3" fmla="*/ 585303 w 3192566"/>
                      <a:gd name="connsiteY3" fmla="*/ 676275 h 1394686"/>
                      <a:gd name="connsiteX4" fmla="*/ 851350 w 3192566"/>
                      <a:gd name="connsiteY4" fmla="*/ 685800 h 1394686"/>
                      <a:gd name="connsiteX5" fmla="*/ 851350 w 3192566"/>
                      <a:gd name="connsiteY5" fmla="*/ 0 h 1394686"/>
                      <a:gd name="connsiteX6" fmla="*/ 1211366 w 3192566"/>
                      <a:gd name="connsiteY6" fmla="*/ 10326 h 1394686"/>
                      <a:gd name="connsiteX7" fmla="*/ 1211366 w 3192566"/>
                      <a:gd name="connsiteY7" fmla="*/ 696126 h 1394686"/>
                      <a:gd name="connsiteX8" fmla="*/ 2582966 w 3192566"/>
                      <a:gd name="connsiteY8" fmla="*/ 696125 h 1394686"/>
                      <a:gd name="connsiteX9" fmla="*/ 2582966 w 3192566"/>
                      <a:gd name="connsiteY9" fmla="*/ 1381925 h 1394686"/>
                      <a:gd name="connsiteX10" fmla="*/ 3192566 w 3192566"/>
                      <a:gd name="connsiteY10" fmla="*/ 1381926 h 1394686"/>
                      <a:gd name="connsiteX0" fmla="*/ 0 w 3192566"/>
                      <a:gd name="connsiteY0" fmla="*/ 1388336 h 1507013"/>
                      <a:gd name="connsiteX1" fmla="*/ 546930 w 3192566"/>
                      <a:gd name="connsiteY1" fmla="*/ 1388336 h 1507013"/>
                      <a:gd name="connsiteX2" fmla="*/ 585303 w 3192566"/>
                      <a:gd name="connsiteY2" fmla="*/ 676275 h 1507013"/>
                      <a:gd name="connsiteX3" fmla="*/ 851350 w 3192566"/>
                      <a:gd name="connsiteY3" fmla="*/ 685800 h 1507013"/>
                      <a:gd name="connsiteX4" fmla="*/ 851350 w 3192566"/>
                      <a:gd name="connsiteY4" fmla="*/ 0 h 1507013"/>
                      <a:gd name="connsiteX5" fmla="*/ 1211366 w 3192566"/>
                      <a:gd name="connsiteY5" fmla="*/ 10326 h 1507013"/>
                      <a:gd name="connsiteX6" fmla="*/ 1211366 w 3192566"/>
                      <a:gd name="connsiteY6" fmla="*/ 696126 h 1507013"/>
                      <a:gd name="connsiteX7" fmla="*/ 2582966 w 3192566"/>
                      <a:gd name="connsiteY7" fmla="*/ 696125 h 1507013"/>
                      <a:gd name="connsiteX8" fmla="*/ 2582966 w 3192566"/>
                      <a:gd name="connsiteY8" fmla="*/ 1381925 h 1507013"/>
                      <a:gd name="connsiteX9" fmla="*/ 3192566 w 3192566"/>
                      <a:gd name="connsiteY9" fmla="*/ 1381926 h 1507013"/>
                      <a:gd name="connsiteX0" fmla="*/ 0 w 2979728"/>
                      <a:gd name="connsiteY0" fmla="*/ 1371600 h 1504223"/>
                      <a:gd name="connsiteX1" fmla="*/ 334092 w 2979728"/>
                      <a:gd name="connsiteY1" fmla="*/ 1388336 h 1504223"/>
                      <a:gd name="connsiteX2" fmla="*/ 372465 w 2979728"/>
                      <a:gd name="connsiteY2" fmla="*/ 676275 h 1504223"/>
                      <a:gd name="connsiteX3" fmla="*/ 638512 w 2979728"/>
                      <a:gd name="connsiteY3" fmla="*/ 685800 h 1504223"/>
                      <a:gd name="connsiteX4" fmla="*/ 638512 w 2979728"/>
                      <a:gd name="connsiteY4" fmla="*/ 0 h 1504223"/>
                      <a:gd name="connsiteX5" fmla="*/ 998528 w 2979728"/>
                      <a:gd name="connsiteY5" fmla="*/ 10326 h 1504223"/>
                      <a:gd name="connsiteX6" fmla="*/ 998528 w 2979728"/>
                      <a:gd name="connsiteY6" fmla="*/ 696126 h 1504223"/>
                      <a:gd name="connsiteX7" fmla="*/ 2370128 w 2979728"/>
                      <a:gd name="connsiteY7" fmla="*/ 696125 h 1504223"/>
                      <a:gd name="connsiteX8" fmla="*/ 2370128 w 2979728"/>
                      <a:gd name="connsiteY8" fmla="*/ 1381925 h 1504223"/>
                      <a:gd name="connsiteX9" fmla="*/ 2979728 w 2979728"/>
                      <a:gd name="connsiteY9" fmla="*/ 1381926 h 1504223"/>
                      <a:gd name="connsiteX0" fmla="*/ 0 w 2979728"/>
                      <a:gd name="connsiteY0" fmla="*/ 1371600 h 1388336"/>
                      <a:gd name="connsiteX1" fmla="*/ 334092 w 2979728"/>
                      <a:gd name="connsiteY1" fmla="*/ 1388336 h 1388336"/>
                      <a:gd name="connsiteX2" fmla="*/ 372465 w 2979728"/>
                      <a:gd name="connsiteY2" fmla="*/ 676275 h 1388336"/>
                      <a:gd name="connsiteX3" fmla="*/ 638512 w 2979728"/>
                      <a:gd name="connsiteY3" fmla="*/ 685800 h 1388336"/>
                      <a:gd name="connsiteX4" fmla="*/ 638512 w 2979728"/>
                      <a:gd name="connsiteY4" fmla="*/ 0 h 1388336"/>
                      <a:gd name="connsiteX5" fmla="*/ 998528 w 2979728"/>
                      <a:gd name="connsiteY5" fmla="*/ 10326 h 1388336"/>
                      <a:gd name="connsiteX6" fmla="*/ 998528 w 2979728"/>
                      <a:gd name="connsiteY6" fmla="*/ 696126 h 1388336"/>
                      <a:gd name="connsiteX7" fmla="*/ 2370128 w 2979728"/>
                      <a:gd name="connsiteY7" fmla="*/ 696125 h 1388336"/>
                      <a:gd name="connsiteX8" fmla="*/ 2370128 w 2979728"/>
                      <a:gd name="connsiteY8" fmla="*/ 1381925 h 1388336"/>
                      <a:gd name="connsiteX9" fmla="*/ 2979728 w 2979728"/>
                      <a:gd name="connsiteY9" fmla="*/ 1381926 h 1388336"/>
                      <a:gd name="connsiteX0" fmla="*/ 319256 w 3298984"/>
                      <a:gd name="connsiteY0" fmla="*/ 1371600 h 1504224"/>
                      <a:gd name="connsiteX1" fmla="*/ 0 w 3298984"/>
                      <a:gd name="connsiteY1" fmla="*/ 1371600 h 1504224"/>
                      <a:gd name="connsiteX2" fmla="*/ 653348 w 3298984"/>
                      <a:gd name="connsiteY2" fmla="*/ 1388336 h 1504224"/>
                      <a:gd name="connsiteX3" fmla="*/ 691721 w 3298984"/>
                      <a:gd name="connsiteY3" fmla="*/ 676275 h 1504224"/>
                      <a:gd name="connsiteX4" fmla="*/ 957768 w 3298984"/>
                      <a:gd name="connsiteY4" fmla="*/ 685800 h 1504224"/>
                      <a:gd name="connsiteX5" fmla="*/ 957768 w 3298984"/>
                      <a:gd name="connsiteY5" fmla="*/ 0 h 1504224"/>
                      <a:gd name="connsiteX6" fmla="*/ 1317784 w 3298984"/>
                      <a:gd name="connsiteY6" fmla="*/ 10326 h 1504224"/>
                      <a:gd name="connsiteX7" fmla="*/ 1317784 w 3298984"/>
                      <a:gd name="connsiteY7" fmla="*/ 696126 h 1504224"/>
                      <a:gd name="connsiteX8" fmla="*/ 2689384 w 3298984"/>
                      <a:gd name="connsiteY8" fmla="*/ 696125 h 1504224"/>
                      <a:gd name="connsiteX9" fmla="*/ 2689384 w 3298984"/>
                      <a:gd name="connsiteY9" fmla="*/ 1381925 h 1504224"/>
                      <a:gd name="connsiteX10" fmla="*/ 3298984 w 3298984"/>
                      <a:gd name="connsiteY10" fmla="*/ 1381926 h 1504224"/>
                      <a:gd name="connsiteX0" fmla="*/ 0 w 3511821"/>
                      <a:gd name="connsiteY0" fmla="*/ 1371600 h 1504224"/>
                      <a:gd name="connsiteX1" fmla="*/ 212837 w 3511821"/>
                      <a:gd name="connsiteY1" fmla="*/ 1371600 h 1504224"/>
                      <a:gd name="connsiteX2" fmla="*/ 866185 w 3511821"/>
                      <a:gd name="connsiteY2" fmla="*/ 1388336 h 1504224"/>
                      <a:gd name="connsiteX3" fmla="*/ 904558 w 3511821"/>
                      <a:gd name="connsiteY3" fmla="*/ 676275 h 1504224"/>
                      <a:gd name="connsiteX4" fmla="*/ 1170605 w 3511821"/>
                      <a:gd name="connsiteY4" fmla="*/ 685800 h 1504224"/>
                      <a:gd name="connsiteX5" fmla="*/ 1170605 w 3511821"/>
                      <a:gd name="connsiteY5" fmla="*/ 0 h 1504224"/>
                      <a:gd name="connsiteX6" fmla="*/ 1530621 w 3511821"/>
                      <a:gd name="connsiteY6" fmla="*/ 10326 h 1504224"/>
                      <a:gd name="connsiteX7" fmla="*/ 1530621 w 3511821"/>
                      <a:gd name="connsiteY7" fmla="*/ 696126 h 1504224"/>
                      <a:gd name="connsiteX8" fmla="*/ 2902221 w 3511821"/>
                      <a:gd name="connsiteY8" fmla="*/ 696125 h 1504224"/>
                      <a:gd name="connsiteX9" fmla="*/ 2902221 w 3511821"/>
                      <a:gd name="connsiteY9" fmla="*/ 1381925 h 1504224"/>
                      <a:gd name="connsiteX10" fmla="*/ 3511821 w 3511821"/>
                      <a:gd name="connsiteY10" fmla="*/ 1381926 h 1504224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957769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530621 w 3511821"/>
                      <a:gd name="connsiteY6" fmla="*/ 706452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6961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636188 w 3511821"/>
                      <a:gd name="connsiteY7" fmla="*/ 591351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902221 w 3511821"/>
                      <a:gd name="connsiteY9" fmla="*/ 706451 h 1392252"/>
                      <a:gd name="connsiteX10" fmla="*/ 2902221 w 3511821"/>
                      <a:gd name="connsiteY10" fmla="*/ 1392251 h 1392252"/>
                      <a:gd name="connsiteX11" fmla="*/ 3511821 w 3511821"/>
                      <a:gd name="connsiteY11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383444 w 3511821"/>
                      <a:gd name="connsiteY7" fmla="*/ 560522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489862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487621 h 1497947"/>
                      <a:gd name="connsiteX1" fmla="*/ 212837 w 3511821"/>
                      <a:gd name="connsiteY1" fmla="*/ 1487621 h 1497947"/>
                      <a:gd name="connsiteX2" fmla="*/ 212837 w 3511821"/>
                      <a:gd name="connsiteY2" fmla="*/ 801821 h 1497947"/>
                      <a:gd name="connsiteX3" fmla="*/ 957769 w 3511821"/>
                      <a:gd name="connsiteY3" fmla="*/ 801821 h 1497947"/>
                      <a:gd name="connsiteX4" fmla="*/ 957769 w 3511821"/>
                      <a:gd name="connsiteY4" fmla="*/ 116021 h 1497947"/>
                      <a:gd name="connsiteX5" fmla="*/ 1170606 w 3511821"/>
                      <a:gd name="connsiteY5" fmla="*/ 116021 h 1497947"/>
                      <a:gd name="connsiteX6" fmla="*/ 1170606 w 3511821"/>
                      <a:gd name="connsiteY6" fmla="*/ 649421 h 1497947"/>
                      <a:gd name="connsiteX7" fmla="*/ 1383444 w 3511821"/>
                      <a:gd name="connsiteY7" fmla="*/ 649422 h 1497947"/>
                      <a:gd name="connsiteX8" fmla="*/ 1383444 w 3511821"/>
                      <a:gd name="connsiteY8" fmla="*/ 116021 h 1497947"/>
                      <a:gd name="connsiteX9" fmla="*/ 1596281 w 3511821"/>
                      <a:gd name="connsiteY9" fmla="*/ 116021 h 1497947"/>
                      <a:gd name="connsiteX10" fmla="*/ 2902221 w 3511821"/>
                      <a:gd name="connsiteY10" fmla="*/ 812146 h 1497947"/>
                      <a:gd name="connsiteX11" fmla="*/ 2902221 w 3511821"/>
                      <a:gd name="connsiteY11" fmla="*/ 1497946 h 1497947"/>
                      <a:gd name="connsiteX12" fmla="*/ 3511821 w 3511821"/>
                      <a:gd name="connsiteY12" fmla="*/ 1497947 h 14979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988701 w 3511821"/>
                      <a:gd name="connsiteY10" fmla="*/ 343701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3086143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79725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2979725 w 4174782"/>
                      <a:gd name="connsiteY12" fmla="*/ 1375702 h 1386028"/>
                      <a:gd name="connsiteX13" fmla="*/ 3511821 w 4174782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4150331 w 4174782"/>
                      <a:gd name="connsiteY12" fmla="*/ 1371600 h 1386028"/>
                      <a:gd name="connsiteX13" fmla="*/ 3511821 w 4174782"/>
                      <a:gd name="connsiteY13" fmla="*/ 1386028 h 1386028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537502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957769 w 4788843"/>
                      <a:gd name="connsiteY5" fmla="*/ 4102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152400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484990 w 4788843"/>
                      <a:gd name="connsiteY3" fmla="*/ 803907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638512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4102 h 1378491"/>
                      <a:gd name="connsiteX9" fmla="*/ 1596281 w 4788843"/>
                      <a:gd name="connsiteY9" fmla="*/ 685800 h 1378491"/>
                      <a:gd name="connsiteX10" fmla="*/ 4150331 w 4788843"/>
                      <a:gd name="connsiteY10" fmla="*/ 685800 h 1378491"/>
                      <a:gd name="connsiteX11" fmla="*/ 4150331 w 4788843"/>
                      <a:gd name="connsiteY11" fmla="*/ 1371600 h 1378491"/>
                      <a:gd name="connsiteX12" fmla="*/ 4788843 w 4788843"/>
                      <a:gd name="connsiteY12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788843 w 4788843"/>
                      <a:gd name="connsiteY11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659745 w 4788843"/>
                      <a:gd name="connsiteY11" fmla="*/ 1374922 h 1378491"/>
                      <a:gd name="connsiteX12" fmla="*/ 4788843 w 4788843"/>
                      <a:gd name="connsiteY12" fmla="*/ 1371600 h 1378491"/>
                      <a:gd name="connsiteX0" fmla="*/ 0 w 4682424"/>
                      <a:gd name="connsiteY0" fmla="*/ 1375702 h 1588532"/>
                      <a:gd name="connsiteX1" fmla="*/ 212837 w 4682424"/>
                      <a:gd name="connsiteY1" fmla="*/ 1375702 h 1588532"/>
                      <a:gd name="connsiteX2" fmla="*/ 212837 w 4682424"/>
                      <a:gd name="connsiteY2" fmla="*/ 0 h 1588532"/>
                      <a:gd name="connsiteX3" fmla="*/ 425675 w 4682424"/>
                      <a:gd name="connsiteY3" fmla="*/ 0 h 1588532"/>
                      <a:gd name="connsiteX4" fmla="*/ 425675 w 4682424"/>
                      <a:gd name="connsiteY4" fmla="*/ 685800 h 1588532"/>
                      <a:gd name="connsiteX5" fmla="*/ 957769 w 4682424"/>
                      <a:gd name="connsiteY5" fmla="*/ 685800 h 1588532"/>
                      <a:gd name="connsiteX6" fmla="*/ 1170606 w 4682424"/>
                      <a:gd name="connsiteY6" fmla="*/ 685800 h 1588532"/>
                      <a:gd name="connsiteX7" fmla="*/ 1383444 w 4682424"/>
                      <a:gd name="connsiteY7" fmla="*/ 685800 h 1588532"/>
                      <a:gd name="connsiteX8" fmla="*/ 1596281 w 4682424"/>
                      <a:gd name="connsiteY8" fmla="*/ 685800 h 1588532"/>
                      <a:gd name="connsiteX9" fmla="*/ 4150331 w 4682424"/>
                      <a:gd name="connsiteY9" fmla="*/ 685800 h 1588532"/>
                      <a:gd name="connsiteX10" fmla="*/ 4150331 w 4682424"/>
                      <a:gd name="connsiteY10" fmla="*/ 1371600 h 1588532"/>
                      <a:gd name="connsiteX11" fmla="*/ 4659745 w 4682424"/>
                      <a:gd name="connsiteY11" fmla="*/ 1374922 h 1588532"/>
                      <a:gd name="connsiteX12" fmla="*/ 4682424 w 4682424"/>
                      <a:gd name="connsiteY12" fmla="*/ 1588532 h 1588532"/>
                      <a:gd name="connsiteX0" fmla="*/ 0 w 4682424"/>
                      <a:gd name="connsiteY0" fmla="*/ 1375702 h 1588531"/>
                      <a:gd name="connsiteX1" fmla="*/ 212837 w 4682424"/>
                      <a:gd name="connsiteY1" fmla="*/ 1375702 h 1588531"/>
                      <a:gd name="connsiteX2" fmla="*/ 212837 w 4682424"/>
                      <a:gd name="connsiteY2" fmla="*/ 0 h 1588531"/>
                      <a:gd name="connsiteX3" fmla="*/ 425675 w 4682424"/>
                      <a:gd name="connsiteY3" fmla="*/ 0 h 1588531"/>
                      <a:gd name="connsiteX4" fmla="*/ 425675 w 4682424"/>
                      <a:gd name="connsiteY4" fmla="*/ 685800 h 1588531"/>
                      <a:gd name="connsiteX5" fmla="*/ 957769 w 4682424"/>
                      <a:gd name="connsiteY5" fmla="*/ 685800 h 1588531"/>
                      <a:gd name="connsiteX6" fmla="*/ 1170606 w 4682424"/>
                      <a:gd name="connsiteY6" fmla="*/ 685800 h 1588531"/>
                      <a:gd name="connsiteX7" fmla="*/ 1383444 w 4682424"/>
                      <a:gd name="connsiteY7" fmla="*/ 685800 h 1588531"/>
                      <a:gd name="connsiteX8" fmla="*/ 1596281 w 4682424"/>
                      <a:gd name="connsiteY8" fmla="*/ 685800 h 1588531"/>
                      <a:gd name="connsiteX9" fmla="*/ 4150331 w 4682424"/>
                      <a:gd name="connsiteY9" fmla="*/ 685800 h 1588531"/>
                      <a:gd name="connsiteX10" fmla="*/ 4150331 w 4682424"/>
                      <a:gd name="connsiteY10" fmla="*/ 1371600 h 1588531"/>
                      <a:gd name="connsiteX11" fmla="*/ 4659745 w 4682424"/>
                      <a:gd name="connsiteY11" fmla="*/ 1374922 h 1588531"/>
                      <a:gd name="connsiteX12" fmla="*/ 4682424 w 4682424"/>
                      <a:gd name="connsiteY12" fmla="*/ 1588531 h 1588531"/>
                      <a:gd name="connsiteX0" fmla="*/ 0 w 4682424"/>
                      <a:gd name="connsiteY0" fmla="*/ 1375702 h 1588531"/>
                      <a:gd name="connsiteX1" fmla="*/ 85484 w 4682424"/>
                      <a:gd name="connsiteY1" fmla="*/ 1367427 h 1588531"/>
                      <a:gd name="connsiteX2" fmla="*/ 212837 w 4682424"/>
                      <a:gd name="connsiteY2" fmla="*/ 1375702 h 1588531"/>
                      <a:gd name="connsiteX3" fmla="*/ 212837 w 4682424"/>
                      <a:gd name="connsiteY3" fmla="*/ 0 h 1588531"/>
                      <a:gd name="connsiteX4" fmla="*/ 425675 w 4682424"/>
                      <a:gd name="connsiteY4" fmla="*/ 0 h 1588531"/>
                      <a:gd name="connsiteX5" fmla="*/ 425675 w 4682424"/>
                      <a:gd name="connsiteY5" fmla="*/ 685800 h 1588531"/>
                      <a:gd name="connsiteX6" fmla="*/ 957769 w 4682424"/>
                      <a:gd name="connsiteY6" fmla="*/ 685800 h 1588531"/>
                      <a:gd name="connsiteX7" fmla="*/ 1170606 w 4682424"/>
                      <a:gd name="connsiteY7" fmla="*/ 685800 h 1588531"/>
                      <a:gd name="connsiteX8" fmla="*/ 1383444 w 4682424"/>
                      <a:gd name="connsiteY8" fmla="*/ 685800 h 1588531"/>
                      <a:gd name="connsiteX9" fmla="*/ 1596281 w 4682424"/>
                      <a:gd name="connsiteY9" fmla="*/ 685800 h 1588531"/>
                      <a:gd name="connsiteX10" fmla="*/ 4150331 w 4682424"/>
                      <a:gd name="connsiteY10" fmla="*/ 685800 h 1588531"/>
                      <a:gd name="connsiteX11" fmla="*/ 4150331 w 4682424"/>
                      <a:gd name="connsiteY11" fmla="*/ 1371600 h 1588531"/>
                      <a:gd name="connsiteX12" fmla="*/ 4659745 w 4682424"/>
                      <a:gd name="connsiteY12" fmla="*/ 1374922 h 1588531"/>
                      <a:gd name="connsiteX13" fmla="*/ 4682424 w 4682424"/>
                      <a:gd name="connsiteY13" fmla="*/ 1588531 h 1588531"/>
                      <a:gd name="connsiteX0" fmla="*/ 20935 w 4596940"/>
                      <a:gd name="connsiteY0" fmla="*/ 1588532 h 1588532"/>
                      <a:gd name="connsiteX1" fmla="*/ 0 w 4596940"/>
                      <a:gd name="connsiteY1" fmla="*/ 1367427 h 1588532"/>
                      <a:gd name="connsiteX2" fmla="*/ 127353 w 4596940"/>
                      <a:gd name="connsiteY2" fmla="*/ 1375702 h 1588532"/>
                      <a:gd name="connsiteX3" fmla="*/ 127353 w 4596940"/>
                      <a:gd name="connsiteY3" fmla="*/ 0 h 1588532"/>
                      <a:gd name="connsiteX4" fmla="*/ 340191 w 4596940"/>
                      <a:gd name="connsiteY4" fmla="*/ 0 h 1588532"/>
                      <a:gd name="connsiteX5" fmla="*/ 340191 w 4596940"/>
                      <a:gd name="connsiteY5" fmla="*/ 685800 h 1588532"/>
                      <a:gd name="connsiteX6" fmla="*/ 872285 w 4596940"/>
                      <a:gd name="connsiteY6" fmla="*/ 685800 h 1588532"/>
                      <a:gd name="connsiteX7" fmla="*/ 1085122 w 4596940"/>
                      <a:gd name="connsiteY7" fmla="*/ 685800 h 1588532"/>
                      <a:gd name="connsiteX8" fmla="*/ 1297960 w 4596940"/>
                      <a:gd name="connsiteY8" fmla="*/ 685800 h 1588532"/>
                      <a:gd name="connsiteX9" fmla="*/ 1510797 w 4596940"/>
                      <a:gd name="connsiteY9" fmla="*/ 685800 h 1588532"/>
                      <a:gd name="connsiteX10" fmla="*/ 4064847 w 4596940"/>
                      <a:gd name="connsiteY10" fmla="*/ 685800 h 1588532"/>
                      <a:gd name="connsiteX11" fmla="*/ 4064847 w 4596940"/>
                      <a:gd name="connsiteY11" fmla="*/ 1371600 h 1588532"/>
                      <a:gd name="connsiteX12" fmla="*/ 4574261 w 4596940"/>
                      <a:gd name="connsiteY12" fmla="*/ 1374922 h 1588532"/>
                      <a:gd name="connsiteX13" fmla="*/ 4596940 w 4596940"/>
                      <a:gd name="connsiteY13" fmla="*/ 1588531 h 1588532"/>
                      <a:gd name="connsiteX0" fmla="*/ 20935 w 4596940"/>
                      <a:gd name="connsiteY0" fmla="*/ 1588532 h 1588532"/>
                      <a:gd name="connsiteX1" fmla="*/ 10467 w 4596940"/>
                      <a:gd name="connsiteY1" fmla="*/ 1457367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1"/>
                      <a:gd name="connsiteX1" fmla="*/ 10467 w 4596940"/>
                      <a:gd name="connsiteY1" fmla="*/ 1457367 h 1588531"/>
                      <a:gd name="connsiteX2" fmla="*/ 0 w 4596940"/>
                      <a:gd name="connsiteY2" fmla="*/ 1367427 h 1588531"/>
                      <a:gd name="connsiteX3" fmla="*/ 127353 w 4596940"/>
                      <a:gd name="connsiteY3" fmla="*/ 1375702 h 1588531"/>
                      <a:gd name="connsiteX4" fmla="*/ 127353 w 4596940"/>
                      <a:gd name="connsiteY4" fmla="*/ 0 h 1588531"/>
                      <a:gd name="connsiteX5" fmla="*/ 340191 w 4596940"/>
                      <a:gd name="connsiteY5" fmla="*/ 0 h 1588531"/>
                      <a:gd name="connsiteX6" fmla="*/ 340191 w 4596940"/>
                      <a:gd name="connsiteY6" fmla="*/ 685800 h 1588531"/>
                      <a:gd name="connsiteX7" fmla="*/ 872285 w 4596940"/>
                      <a:gd name="connsiteY7" fmla="*/ 685800 h 1588531"/>
                      <a:gd name="connsiteX8" fmla="*/ 1085122 w 4596940"/>
                      <a:gd name="connsiteY8" fmla="*/ 685800 h 1588531"/>
                      <a:gd name="connsiteX9" fmla="*/ 1297960 w 4596940"/>
                      <a:gd name="connsiteY9" fmla="*/ 685800 h 1588531"/>
                      <a:gd name="connsiteX10" fmla="*/ 1510797 w 4596940"/>
                      <a:gd name="connsiteY10" fmla="*/ 685800 h 1588531"/>
                      <a:gd name="connsiteX11" fmla="*/ 4064847 w 4596940"/>
                      <a:gd name="connsiteY11" fmla="*/ 685800 h 1588531"/>
                      <a:gd name="connsiteX12" fmla="*/ 4064847 w 4596940"/>
                      <a:gd name="connsiteY12" fmla="*/ 1371600 h 1588531"/>
                      <a:gd name="connsiteX13" fmla="*/ 4574261 w 4596940"/>
                      <a:gd name="connsiteY13" fmla="*/ 1374922 h 1588531"/>
                      <a:gd name="connsiteX14" fmla="*/ 4596940 w 4596940"/>
                      <a:gd name="connsiteY14" fmla="*/ 1588531 h 1588531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15" fmla="*/ 4596940 w 4596940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212838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5108099"/>
                      <a:gd name="connsiteY0" fmla="*/ 1588531 h 1588532"/>
                      <a:gd name="connsiteX1" fmla="*/ 0 w 5108099"/>
                      <a:gd name="connsiteY1" fmla="*/ 1588532 h 1588532"/>
                      <a:gd name="connsiteX2" fmla="*/ 0 w 5108099"/>
                      <a:gd name="connsiteY2" fmla="*/ 1359932 h 1588532"/>
                      <a:gd name="connsiteX3" fmla="*/ 319256 w 5108099"/>
                      <a:gd name="connsiteY3" fmla="*/ 1375702 h 1588532"/>
                      <a:gd name="connsiteX4" fmla="*/ 319256 w 5108099"/>
                      <a:gd name="connsiteY4" fmla="*/ 0 h 1588532"/>
                      <a:gd name="connsiteX5" fmla="*/ 532094 w 5108099"/>
                      <a:gd name="connsiteY5" fmla="*/ 0 h 1588532"/>
                      <a:gd name="connsiteX6" fmla="*/ 532094 w 5108099"/>
                      <a:gd name="connsiteY6" fmla="*/ 685800 h 1588532"/>
                      <a:gd name="connsiteX7" fmla="*/ 1064188 w 5108099"/>
                      <a:gd name="connsiteY7" fmla="*/ 685800 h 1588532"/>
                      <a:gd name="connsiteX8" fmla="*/ 1277025 w 5108099"/>
                      <a:gd name="connsiteY8" fmla="*/ 685800 h 1588532"/>
                      <a:gd name="connsiteX9" fmla="*/ 1489863 w 5108099"/>
                      <a:gd name="connsiteY9" fmla="*/ 685800 h 1588532"/>
                      <a:gd name="connsiteX10" fmla="*/ 1702700 w 5108099"/>
                      <a:gd name="connsiteY10" fmla="*/ 685800 h 1588532"/>
                      <a:gd name="connsiteX11" fmla="*/ 4256750 w 5108099"/>
                      <a:gd name="connsiteY11" fmla="*/ 685800 h 1588532"/>
                      <a:gd name="connsiteX12" fmla="*/ 4256750 w 5108099"/>
                      <a:gd name="connsiteY12" fmla="*/ 1371600 h 1588532"/>
                      <a:gd name="connsiteX13" fmla="*/ 5108099 w 5108099"/>
                      <a:gd name="connsiteY13" fmla="*/ 1359932 h 1588532"/>
                      <a:gd name="connsiteX14" fmla="*/ 4788843 w 5108099"/>
                      <a:gd name="connsiteY14" fmla="*/ 1588531 h 1588532"/>
                      <a:gd name="connsiteX15" fmla="*/ 4788843 w 5108099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88843 w 4788843"/>
                      <a:gd name="connsiteY13" fmla="*/ 135993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788843" h="1588532">
                        <a:moveTo>
                          <a:pt x="4788843" y="1588531"/>
                        </a:moveTo>
                        <a:lnTo>
                          <a:pt x="0" y="1588532"/>
                        </a:lnTo>
                        <a:lnTo>
                          <a:pt x="0" y="1359932"/>
                        </a:lnTo>
                        <a:lnTo>
                          <a:pt x="319256" y="1375702"/>
                        </a:lnTo>
                        <a:cubicBezTo>
                          <a:pt x="374938" y="1378491"/>
                          <a:pt x="323691" y="153988"/>
                          <a:pt x="319256" y="0"/>
                        </a:cubicBezTo>
                        <a:lnTo>
                          <a:pt x="532094" y="0"/>
                        </a:lnTo>
                        <a:lnTo>
                          <a:pt x="532094" y="685800"/>
                        </a:lnTo>
                        <a:cubicBezTo>
                          <a:pt x="765870" y="670810"/>
                          <a:pt x="883044" y="665754"/>
                          <a:pt x="1064188" y="685800"/>
                        </a:cubicBezTo>
                        <a:lnTo>
                          <a:pt x="1277025" y="685800"/>
                        </a:lnTo>
                        <a:cubicBezTo>
                          <a:pt x="1500950" y="685006"/>
                          <a:pt x="1437378" y="682492"/>
                          <a:pt x="1489863" y="685800"/>
                        </a:cubicBezTo>
                        <a:lnTo>
                          <a:pt x="1702700" y="685800"/>
                        </a:lnTo>
                        <a:cubicBezTo>
                          <a:pt x="1966916" y="687521"/>
                          <a:pt x="3708752" y="653917"/>
                          <a:pt x="4256750" y="685800"/>
                        </a:cubicBezTo>
                        <a:cubicBezTo>
                          <a:pt x="4281201" y="1060392"/>
                          <a:pt x="4262803" y="1053269"/>
                          <a:pt x="4256750" y="1371600"/>
                        </a:cubicBezTo>
                        <a:lnTo>
                          <a:pt x="4788843" y="1359932"/>
                        </a:lnTo>
                        <a:lnTo>
                          <a:pt x="4788843" y="1588531"/>
                        </a:lnTo>
                        <a:lnTo>
                          <a:pt x="4788843" y="158853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" name="Group 5"/>
                  <p:cNvGrpSpPr/>
                  <p:nvPr/>
                </p:nvGrpSpPr>
                <p:grpSpPr>
                  <a:xfrm>
                    <a:off x="5181600" y="1447800"/>
                    <a:ext cx="4267200" cy="2731532"/>
                    <a:chOff x="1371602" y="991393"/>
                    <a:chExt cx="4267200" cy="2731532"/>
                  </a:xfrm>
                </p:grpSpPr>
                <p:grpSp>
                  <p:nvGrpSpPr>
                    <p:cNvPr id="18" name="Group 42"/>
                    <p:cNvGrpSpPr/>
                    <p:nvPr/>
                  </p:nvGrpSpPr>
                  <p:grpSpPr>
                    <a:xfrm>
                      <a:off x="1904204" y="1219995"/>
                      <a:ext cx="3734598" cy="2133598"/>
                      <a:chOff x="2209004" y="-1210449"/>
                      <a:chExt cx="3734598" cy="6563879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>
                      <a:xfrm rot="5400000" flipH="1" flipV="1">
                        <a:off x="-1064046" y="2062601"/>
                        <a:ext cx="6546896" cy="795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Straight Arrow Connector 10"/>
                      <p:cNvCxnSpPr/>
                      <p:nvPr/>
                    </p:nvCxnSpPr>
                    <p:spPr>
                      <a:xfrm>
                        <a:off x="2209800" y="5333999"/>
                        <a:ext cx="3733802" cy="19431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" name="TextBox 7"/>
                    <p:cNvSpPr txBox="1"/>
                    <p:nvPr/>
                  </p:nvSpPr>
                  <p:spPr>
                    <a:xfrm rot="16200000">
                      <a:off x="330387" y="2032608"/>
                      <a:ext cx="24517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Power Consumed (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mW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3124202" y="3353593"/>
                      <a:ext cx="6495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Time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5715000" y="2579132"/>
                  <a:ext cx="12522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send 10 KB</a:t>
                  </a:r>
                  <a:endParaRPr lang="en-US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248400" y="3569732"/>
                  <a:ext cx="21378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Tail (</a:t>
                  </a:r>
                  <a:r>
                    <a:rPr lang="en-US" b="1" dirty="0" err="1" smtClean="0"/>
                    <a:t>upto</a:t>
                  </a:r>
                  <a:r>
                    <a:rPr lang="en-US" b="1" dirty="0" smtClean="0"/>
                    <a:t> 7 seconds)</a:t>
                  </a:r>
                  <a:endParaRPr lang="en-US" b="1" dirty="0"/>
                </a:p>
              </p:txBody>
            </p:sp>
          </p:grpSp>
          <p:sp>
            <p:nvSpPr>
              <p:cNvPr id="23" name="Freeform 22"/>
              <p:cNvSpPr/>
              <p:nvPr/>
            </p:nvSpPr>
            <p:spPr>
              <a:xfrm>
                <a:off x="5539099" y="3691783"/>
                <a:ext cx="160946" cy="401653"/>
              </a:xfrm>
              <a:custGeom>
                <a:avLst/>
                <a:gdLst>
                  <a:gd name="connsiteX0" fmla="*/ 160946 w 160946"/>
                  <a:gd name="connsiteY0" fmla="*/ 0 h 401653"/>
                  <a:gd name="connsiteX1" fmla="*/ 24213 w 160946"/>
                  <a:gd name="connsiteY1" fmla="*/ 119641 h 401653"/>
                  <a:gd name="connsiteX2" fmla="*/ 15667 w 160946"/>
                  <a:gd name="connsiteY2" fmla="*/ 401653 h 401653"/>
                  <a:gd name="connsiteX3" fmla="*/ 15667 w 160946"/>
                  <a:gd name="connsiteY3" fmla="*/ 401653 h 40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46" h="401653">
                    <a:moveTo>
                      <a:pt x="160946" y="0"/>
                    </a:moveTo>
                    <a:cubicBezTo>
                      <a:pt x="104686" y="26349"/>
                      <a:pt x="48426" y="52699"/>
                      <a:pt x="24213" y="119641"/>
                    </a:cubicBezTo>
                    <a:cubicBezTo>
                      <a:pt x="0" y="186583"/>
                      <a:pt x="15667" y="401653"/>
                      <a:pt x="15667" y="401653"/>
                    </a:cubicBezTo>
                    <a:lnTo>
                      <a:pt x="15667" y="401653"/>
                    </a:lnTo>
                  </a:path>
                </a:pathLst>
              </a:cu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24"/>
            <p:cNvSpPr/>
            <p:nvPr/>
          </p:nvSpPr>
          <p:spPr>
            <a:xfrm rot="14752861" flipV="1">
              <a:off x="5670830" y="4241926"/>
              <a:ext cx="457200" cy="533400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96000" y="3962400"/>
              <a:ext cx="170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 completed</a:t>
              </a:r>
              <a:endParaRPr lang="en-US" b="1" dirty="0"/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5257800" y="5715000"/>
            <a:ext cx="800347" cy="766465"/>
            <a:chOff x="5257800" y="5715000"/>
            <a:chExt cx="800347" cy="766465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54483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6007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57800" y="6019800"/>
              <a:ext cx="800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foo</a:t>
              </a:r>
              <a:r>
                <a:rPr lang="en-US" sz="2400" b="1" dirty="0" smtClean="0"/>
                <a:t>()</a:t>
              </a:r>
              <a:endParaRPr lang="en-US" sz="2400" b="1" dirty="0"/>
            </a:p>
          </p:txBody>
        </p: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6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 (b) Persistent State </a:t>
            </a:r>
            <a:r>
              <a:rPr lang="en-US" dirty="0" err="1" smtClean="0"/>
              <a:t>Wakelock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Aggressive Sleeping Policies: </a:t>
            </a:r>
            <a:r>
              <a:rPr lang="en-US" sz="2800" dirty="0" smtClean="0"/>
              <a:t>Smartphone </a:t>
            </a:r>
            <a:r>
              <a:rPr lang="en-US" sz="2800" dirty="0" err="1" smtClean="0"/>
              <a:t>OSes</a:t>
            </a:r>
            <a:r>
              <a:rPr lang="en-US" sz="2800" dirty="0" smtClean="0"/>
              <a:t> freeze system after brief inactivity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Power </a:t>
            </a:r>
            <a:r>
              <a:rPr lang="en-US" sz="2800" u="sng" dirty="0" smtClean="0">
                <a:solidFill>
                  <a:srgbClr val="FF0000"/>
                </a:solidFill>
              </a:rPr>
              <a:t>encumbered</a:t>
            </a:r>
            <a:r>
              <a:rPr lang="en-US" sz="2800" dirty="0" smtClean="0">
                <a:solidFill>
                  <a:srgbClr val="FF0000"/>
                </a:solidFill>
              </a:rPr>
              <a:t> Programming:</a:t>
            </a:r>
            <a:r>
              <a:rPr lang="en-US" sz="2800" dirty="0" smtClean="0"/>
              <a:t> Programmer has to manage sleep/wake cycle of components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4724400" y="3669268"/>
            <a:ext cx="4267200" cy="2731532"/>
            <a:chOff x="4724400" y="3669268"/>
            <a:chExt cx="4267200" cy="2731532"/>
          </a:xfrm>
        </p:grpSpPr>
        <p:grpSp>
          <p:nvGrpSpPr>
            <p:cNvPr id="5" name="Group 13"/>
            <p:cNvGrpSpPr/>
            <p:nvPr/>
          </p:nvGrpSpPr>
          <p:grpSpPr>
            <a:xfrm>
              <a:off x="4724400" y="3669268"/>
              <a:ext cx="4267200" cy="2731532"/>
              <a:chOff x="5181600" y="1447800"/>
              <a:chExt cx="4267200" cy="2731532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5714999" y="2863719"/>
                <a:ext cx="3352801" cy="934614"/>
              </a:xfrm>
              <a:custGeom>
                <a:avLst/>
                <a:gdLst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25837 h 1873666"/>
                  <a:gd name="connsiteX1" fmla="*/ 546930 w 4717278"/>
                  <a:gd name="connsiteY1" fmla="*/ 1625837 h 1873666"/>
                  <a:gd name="connsiteX2" fmla="*/ 601766 w 4717278"/>
                  <a:gd name="connsiteY2" fmla="*/ 247828 h 1873666"/>
                  <a:gd name="connsiteX3" fmla="*/ 1657884 w 4717278"/>
                  <a:gd name="connsiteY3" fmla="*/ 138869 h 1873666"/>
                  <a:gd name="connsiteX4" fmla="*/ 1768979 w 4717278"/>
                  <a:gd name="connsiteY4" fmla="*/ 865262 h 1873666"/>
                  <a:gd name="connsiteX5" fmla="*/ 3426863 w 4717278"/>
                  <a:gd name="connsiteY5" fmla="*/ 925082 h 1873666"/>
                  <a:gd name="connsiteX6" fmla="*/ 3683237 w 4717278"/>
                  <a:gd name="connsiteY6" fmla="*/ 1736933 h 1873666"/>
                  <a:gd name="connsiteX7" fmla="*/ 4717278 w 4717278"/>
                  <a:gd name="connsiteY7" fmla="*/ 1745478 h 1873666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480916 h 1728745"/>
                  <a:gd name="connsiteX1" fmla="*/ 546930 w 4717278"/>
                  <a:gd name="connsiteY1" fmla="*/ 1480916 h 1728745"/>
                  <a:gd name="connsiteX2" fmla="*/ 601766 w 4717278"/>
                  <a:gd name="connsiteY2" fmla="*/ 102907 h 1728745"/>
                  <a:gd name="connsiteX3" fmla="*/ 1592366 w 4717278"/>
                  <a:gd name="connsiteY3" fmla="*/ 102906 h 1728745"/>
                  <a:gd name="connsiteX4" fmla="*/ 1768979 w 4717278"/>
                  <a:gd name="connsiteY4" fmla="*/ 720341 h 1728745"/>
                  <a:gd name="connsiteX5" fmla="*/ 3426863 w 4717278"/>
                  <a:gd name="connsiteY5" fmla="*/ 780161 h 1728745"/>
                  <a:gd name="connsiteX6" fmla="*/ 3683237 w 4717278"/>
                  <a:gd name="connsiteY6" fmla="*/ 1592012 h 1728745"/>
                  <a:gd name="connsiteX7" fmla="*/ 4717278 w 4717278"/>
                  <a:gd name="connsiteY7" fmla="*/ 1600557 h 1728745"/>
                  <a:gd name="connsiteX0" fmla="*/ 0 w 4717278"/>
                  <a:gd name="connsiteY0" fmla="*/ 1419671 h 1667500"/>
                  <a:gd name="connsiteX1" fmla="*/ 546930 w 4717278"/>
                  <a:gd name="connsiteY1" fmla="*/ 1419671 h 1667500"/>
                  <a:gd name="connsiteX2" fmla="*/ 601766 w 4717278"/>
                  <a:gd name="connsiteY2" fmla="*/ 41662 h 1667500"/>
                  <a:gd name="connsiteX3" fmla="*/ 1592366 w 4717278"/>
                  <a:gd name="connsiteY3" fmla="*/ 41661 h 1667500"/>
                  <a:gd name="connsiteX4" fmla="*/ 1768979 w 4717278"/>
                  <a:gd name="connsiteY4" fmla="*/ 659096 h 1667500"/>
                  <a:gd name="connsiteX5" fmla="*/ 3426863 w 4717278"/>
                  <a:gd name="connsiteY5" fmla="*/ 718916 h 1667500"/>
                  <a:gd name="connsiteX6" fmla="*/ 3683237 w 4717278"/>
                  <a:gd name="connsiteY6" fmla="*/ 1530767 h 1667500"/>
                  <a:gd name="connsiteX7" fmla="*/ 4717278 w 4717278"/>
                  <a:gd name="connsiteY7" fmla="*/ 1539312 h 1667500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78010 h 1625839"/>
                  <a:gd name="connsiteX1" fmla="*/ 546930 w 4717278"/>
                  <a:gd name="connsiteY1" fmla="*/ 1378010 h 1625839"/>
                  <a:gd name="connsiteX2" fmla="*/ 601766 w 4717278"/>
                  <a:gd name="connsiteY2" fmla="*/ 1 h 1625839"/>
                  <a:gd name="connsiteX3" fmla="*/ 1592366 w 4717278"/>
                  <a:gd name="connsiteY3" fmla="*/ 0 h 1625839"/>
                  <a:gd name="connsiteX4" fmla="*/ 1768979 w 4717278"/>
                  <a:gd name="connsiteY4" fmla="*/ 617435 h 1625839"/>
                  <a:gd name="connsiteX5" fmla="*/ 3426863 w 4717278"/>
                  <a:gd name="connsiteY5" fmla="*/ 677255 h 1625839"/>
                  <a:gd name="connsiteX6" fmla="*/ 3683237 w 4717278"/>
                  <a:gd name="connsiteY6" fmla="*/ 1489106 h 1625839"/>
                  <a:gd name="connsiteX7" fmla="*/ 4717278 w 4717278"/>
                  <a:gd name="connsiteY7" fmla="*/ 1497651 h 1625839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07977"/>
                  <a:gd name="connsiteX1" fmla="*/ 546930 w 4717278"/>
                  <a:gd name="connsiteY1" fmla="*/ 1388336 h 1507977"/>
                  <a:gd name="connsiteX2" fmla="*/ 601766 w 4717278"/>
                  <a:gd name="connsiteY2" fmla="*/ 10327 h 1507977"/>
                  <a:gd name="connsiteX3" fmla="*/ 1592366 w 4717278"/>
                  <a:gd name="connsiteY3" fmla="*/ 10326 h 1507977"/>
                  <a:gd name="connsiteX4" fmla="*/ 1592366 w 4717278"/>
                  <a:gd name="connsiteY4" fmla="*/ 696125 h 1507977"/>
                  <a:gd name="connsiteX5" fmla="*/ 2582966 w 4717278"/>
                  <a:gd name="connsiteY5" fmla="*/ 696125 h 1507977"/>
                  <a:gd name="connsiteX6" fmla="*/ 2582966 w 4717278"/>
                  <a:gd name="connsiteY6" fmla="*/ 1381925 h 1507977"/>
                  <a:gd name="connsiteX7" fmla="*/ 4717278 w 4717278"/>
                  <a:gd name="connsiteY7" fmla="*/ 1507977 h 1507977"/>
                  <a:gd name="connsiteX0" fmla="*/ 0 w 3268766"/>
                  <a:gd name="connsiteY0" fmla="*/ 1388336 h 1504416"/>
                  <a:gd name="connsiteX1" fmla="*/ 546930 w 3268766"/>
                  <a:gd name="connsiteY1" fmla="*/ 1388336 h 1504416"/>
                  <a:gd name="connsiteX2" fmla="*/ 601766 w 3268766"/>
                  <a:gd name="connsiteY2" fmla="*/ 10327 h 1504416"/>
                  <a:gd name="connsiteX3" fmla="*/ 1592366 w 3268766"/>
                  <a:gd name="connsiteY3" fmla="*/ 10326 h 1504416"/>
                  <a:gd name="connsiteX4" fmla="*/ 1592366 w 3268766"/>
                  <a:gd name="connsiteY4" fmla="*/ 696125 h 1504416"/>
                  <a:gd name="connsiteX5" fmla="*/ 2582966 w 3268766"/>
                  <a:gd name="connsiteY5" fmla="*/ 696125 h 1504416"/>
                  <a:gd name="connsiteX6" fmla="*/ 2582966 w 3268766"/>
                  <a:gd name="connsiteY6" fmla="*/ 1381925 h 1504416"/>
                  <a:gd name="connsiteX7" fmla="*/ 3268766 w 3268766"/>
                  <a:gd name="connsiteY7" fmla="*/ 1381926 h 1504416"/>
                  <a:gd name="connsiteX0" fmla="*/ 0 w 3192566"/>
                  <a:gd name="connsiteY0" fmla="*/ 1388336 h 1504416"/>
                  <a:gd name="connsiteX1" fmla="*/ 546930 w 3192566"/>
                  <a:gd name="connsiteY1" fmla="*/ 1388336 h 1504416"/>
                  <a:gd name="connsiteX2" fmla="*/ 601766 w 3192566"/>
                  <a:gd name="connsiteY2" fmla="*/ 10327 h 1504416"/>
                  <a:gd name="connsiteX3" fmla="*/ 1592366 w 3192566"/>
                  <a:gd name="connsiteY3" fmla="*/ 10326 h 1504416"/>
                  <a:gd name="connsiteX4" fmla="*/ 1592366 w 3192566"/>
                  <a:gd name="connsiteY4" fmla="*/ 696125 h 1504416"/>
                  <a:gd name="connsiteX5" fmla="*/ 2582966 w 3192566"/>
                  <a:gd name="connsiteY5" fmla="*/ 696125 h 1504416"/>
                  <a:gd name="connsiteX6" fmla="*/ 2582966 w 3192566"/>
                  <a:gd name="connsiteY6" fmla="*/ 1381925 h 1504416"/>
                  <a:gd name="connsiteX7" fmla="*/ 3192566 w 3192566"/>
                  <a:gd name="connsiteY7" fmla="*/ 1381926 h 1504416"/>
                  <a:gd name="connsiteX0" fmla="*/ 0 w 3192566"/>
                  <a:gd name="connsiteY0" fmla="*/ 1388336 h 1417534"/>
                  <a:gd name="connsiteX1" fmla="*/ 546930 w 3192566"/>
                  <a:gd name="connsiteY1" fmla="*/ 1388336 h 1417534"/>
                  <a:gd name="connsiteX2" fmla="*/ 601766 w 3192566"/>
                  <a:gd name="connsiteY2" fmla="*/ 10327 h 1417534"/>
                  <a:gd name="connsiteX3" fmla="*/ 1592366 w 3192566"/>
                  <a:gd name="connsiteY3" fmla="*/ 10326 h 1417534"/>
                  <a:gd name="connsiteX4" fmla="*/ 1592366 w 3192566"/>
                  <a:gd name="connsiteY4" fmla="*/ 696125 h 1417534"/>
                  <a:gd name="connsiteX5" fmla="*/ 2582966 w 3192566"/>
                  <a:gd name="connsiteY5" fmla="*/ 696125 h 1417534"/>
                  <a:gd name="connsiteX6" fmla="*/ 2582966 w 3192566"/>
                  <a:gd name="connsiteY6" fmla="*/ 1381925 h 1417534"/>
                  <a:gd name="connsiteX7" fmla="*/ 3192566 w 3192566"/>
                  <a:gd name="connsiteY7" fmla="*/ 1381926 h 1417534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592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211366 w 3192566"/>
                  <a:gd name="connsiteY4" fmla="*/ 696126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601766 w 3192566"/>
                  <a:gd name="connsiteY3" fmla="*/ 10327 h 1406852"/>
                  <a:gd name="connsiteX4" fmla="*/ 1211366 w 3192566"/>
                  <a:gd name="connsiteY4" fmla="*/ 10326 h 1406852"/>
                  <a:gd name="connsiteX5" fmla="*/ 1211366 w 3192566"/>
                  <a:gd name="connsiteY5" fmla="*/ 696126 h 1406852"/>
                  <a:gd name="connsiteX6" fmla="*/ 2582966 w 3192566"/>
                  <a:gd name="connsiteY6" fmla="*/ 696125 h 1406852"/>
                  <a:gd name="connsiteX7" fmla="*/ 2582966 w 3192566"/>
                  <a:gd name="connsiteY7" fmla="*/ 1381925 h 1406852"/>
                  <a:gd name="connsiteX8" fmla="*/ 3192566 w 3192566"/>
                  <a:gd name="connsiteY8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572001 w 3192566"/>
                  <a:gd name="connsiteY3" fmla="*/ 2286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851350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508986"/>
                  <a:gd name="connsiteX1" fmla="*/ 212838 w 3192566"/>
                  <a:gd name="connsiteY1" fmla="*/ 1371600 h 1508986"/>
                  <a:gd name="connsiteX2" fmla="*/ 546930 w 3192566"/>
                  <a:gd name="connsiteY2" fmla="*/ 1388336 h 1508986"/>
                  <a:gd name="connsiteX3" fmla="*/ 585303 w 3192566"/>
                  <a:gd name="connsiteY3" fmla="*/ 676275 h 1508986"/>
                  <a:gd name="connsiteX4" fmla="*/ 851350 w 3192566"/>
                  <a:gd name="connsiteY4" fmla="*/ 685800 h 1508986"/>
                  <a:gd name="connsiteX5" fmla="*/ 851350 w 3192566"/>
                  <a:gd name="connsiteY5" fmla="*/ 0 h 1508986"/>
                  <a:gd name="connsiteX6" fmla="*/ 1211366 w 3192566"/>
                  <a:gd name="connsiteY6" fmla="*/ 10326 h 1508986"/>
                  <a:gd name="connsiteX7" fmla="*/ 1211366 w 3192566"/>
                  <a:gd name="connsiteY7" fmla="*/ 696126 h 1508986"/>
                  <a:gd name="connsiteX8" fmla="*/ 2582966 w 3192566"/>
                  <a:gd name="connsiteY8" fmla="*/ 696125 h 1508986"/>
                  <a:gd name="connsiteX9" fmla="*/ 2582966 w 3192566"/>
                  <a:gd name="connsiteY9" fmla="*/ 1381925 h 1508986"/>
                  <a:gd name="connsiteX10" fmla="*/ 3192566 w 3192566"/>
                  <a:gd name="connsiteY10" fmla="*/ 1381926 h 1508986"/>
                  <a:gd name="connsiteX0" fmla="*/ 0 w 3192566"/>
                  <a:gd name="connsiteY0" fmla="*/ 1388336 h 1394686"/>
                  <a:gd name="connsiteX1" fmla="*/ 212838 w 3192566"/>
                  <a:gd name="connsiteY1" fmla="*/ 1371600 h 1394686"/>
                  <a:gd name="connsiteX2" fmla="*/ 546930 w 3192566"/>
                  <a:gd name="connsiteY2" fmla="*/ 1388336 h 1394686"/>
                  <a:gd name="connsiteX3" fmla="*/ 585303 w 3192566"/>
                  <a:gd name="connsiteY3" fmla="*/ 676275 h 1394686"/>
                  <a:gd name="connsiteX4" fmla="*/ 851350 w 3192566"/>
                  <a:gd name="connsiteY4" fmla="*/ 685800 h 1394686"/>
                  <a:gd name="connsiteX5" fmla="*/ 851350 w 3192566"/>
                  <a:gd name="connsiteY5" fmla="*/ 0 h 1394686"/>
                  <a:gd name="connsiteX6" fmla="*/ 1211366 w 3192566"/>
                  <a:gd name="connsiteY6" fmla="*/ 10326 h 1394686"/>
                  <a:gd name="connsiteX7" fmla="*/ 1211366 w 3192566"/>
                  <a:gd name="connsiteY7" fmla="*/ 696126 h 1394686"/>
                  <a:gd name="connsiteX8" fmla="*/ 2582966 w 3192566"/>
                  <a:gd name="connsiteY8" fmla="*/ 696125 h 1394686"/>
                  <a:gd name="connsiteX9" fmla="*/ 2582966 w 3192566"/>
                  <a:gd name="connsiteY9" fmla="*/ 1381925 h 1394686"/>
                  <a:gd name="connsiteX10" fmla="*/ 3192566 w 3192566"/>
                  <a:gd name="connsiteY10" fmla="*/ 1381926 h 1394686"/>
                  <a:gd name="connsiteX0" fmla="*/ 0 w 3192566"/>
                  <a:gd name="connsiteY0" fmla="*/ 1388336 h 1507013"/>
                  <a:gd name="connsiteX1" fmla="*/ 546930 w 3192566"/>
                  <a:gd name="connsiteY1" fmla="*/ 1388336 h 1507013"/>
                  <a:gd name="connsiteX2" fmla="*/ 585303 w 3192566"/>
                  <a:gd name="connsiteY2" fmla="*/ 676275 h 1507013"/>
                  <a:gd name="connsiteX3" fmla="*/ 851350 w 3192566"/>
                  <a:gd name="connsiteY3" fmla="*/ 685800 h 1507013"/>
                  <a:gd name="connsiteX4" fmla="*/ 851350 w 3192566"/>
                  <a:gd name="connsiteY4" fmla="*/ 0 h 1507013"/>
                  <a:gd name="connsiteX5" fmla="*/ 1211366 w 3192566"/>
                  <a:gd name="connsiteY5" fmla="*/ 10326 h 1507013"/>
                  <a:gd name="connsiteX6" fmla="*/ 1211366 w 3192566"/>
                  <a:gd name="connsiteY6" fmla="*/ 696126 h 1507013"/>
                  <a:gd name="connsiteX7" fmla="*/ 2582966 w 3192566"/>
                  <a:gd name="connsiteY7" fmla="*/ 696125 h 1507013"/>
                  <a:gd name="connsiteX8" fmla="*/ 2582966 w 3192566"/>
                  <a:gd name="connsiteY8" fmla="*/ 1381925 h 1507013"/>
                  <a:gd name="connsiteX9" fmla="*/ 3192566 w 3192566"/>
                  <a:gd name="connsiteY9" fmla="*/ 1381926 h 1507013"/>
                  <a:gd name="connsiteX0" fmla="*/ 0 w 2979728"/>
                  <a:gd name="connsiteY0" fmla="*/ 1371600 h 1504223"/>
                  <a:gd name="connsiteX1" fmla="*/ 334092 w 2979728"/>
                  <a:gd name="connsiteY1" fmla="*/ 1388336 h 1504223"/>
                  <a:gd name="connsiteX2" fmla="*/ 372465 w 2979728"/>
                  <a:gd name="connsiteY2" fmla="*/ 676275 h 1504223"/>
                  <a:gd name="connsiteX3" fmla="*/ 638512 w 2979728"/>
                  <a:gd name="connsiteY3" fmla="*/ 685800 h 1504223"/>
                  <a:gd name="connsiteX4" fmla="*/ 638512 w 2979728"/>
                  <a:gd name="connsiteY4" fmla="*/ 0 h 1504223"/>
                  <a:gd name="connsiteX5" fmla="*/ 998528 w 2979728"/>
                  <a:gd name="connsiteY5" fmla="*/ 10326 h 1504223"/>
                  <a:gd name="connsiteX6" fmla="*/ 998528 w 2979728"/>
                  <a:gd name="connsiteY6" fmla="*/ 696126 h 1504223"/>
                  <a:gd name="connsiteX7" fmla="*/ 2370128 w 2979728"/>
                  <a:gd name="connsiteY7" fmla="*/ 696125 h 1504223"/>
                  <a:gd name="connsiteX8" fmla="*/ 2370128 w 2979728"/>
                  <a:gd name="connsiteY8" fmla="*/ 1381925 h 1504223"/>
                  <a:gd name="connsiteX9" fmla="*/ 2979728 w 2979728"/>
                  <a:gd name="connsiteY9" fmla="*/ 1381926 h 1504223"/>
                  <a:gd name="connsiteX0" fmla="*/ 0 w 2979728"/>
                  <a:gd name="connsiteY0" fmla="*/ 1371600 h 1388336"/>
                  <a:gd name="connsiteX1" fmla="*/ 334092 w 2979728"/>
                  <a:gd name="connsiteY1" fmla="*/ 1388336 h 1388336"/>
                  <a:gd name="connsiteX2" fmla="*/ 372465 w 2979728"/>
                  <a:gd name="connsiteY2" fmla="*/ 676275 h 1388336"/>
                  <a:gd name="connsiteX3" fmla="*/ 638512 w 2979728"/>
                  <a:gd name="connsiteY3" fmla="*/ 685800 h 1388336"/>
                  <a:gd name="connsiteX4" fmla="*/ 638512 w 2979728"/>
                  <a:gd name="connsiteY4" fmla="*/ 0 h 1388336"/>
                  <a:gd name="connsiteX5" fmla="*/ 998528 w 2979728"/>
                  <a:gd name="connsiteY5" fmla="*/ 10326 h 1388336"/>
                  <a:gd name="connsiteX6" fmla="*/ 998528 w 2979728"/>
                  <a:gd name="connsiteY6" fmla="*/ 696126 h 1388336"/>
                  <a:gd name="connsiteX7" fmla="*/ 2370128 w 2979728"/>
                  <a:gd name="connsiteY7" fmla="*/ 696125 h 1388336"/>
                  <a:gd name="connsiteX8" fmla="*/ 2370128 w 2979728"/>
                  <a:gd name="connsiteY8" fmla="*/ 1381925 h 1388336"/>
                  <a:gd name="connsiteX9" fmla="*/ 2979728 w 2979728"/>
                  <a:gd name="connsiteY9" fmla="*/ 1381926 h 1388336"/>
                  <a:gd name="connsiteX0" fmla="*/ 319256 w 3298984"/>
                  <a:gd name="connsiteY0" fmla="*/ 1371600 h 1504224"/>
                  <a:gd name="connsiteX1" fmla="*/ 0 w 3298984"/>
                  <a:gd name="connsiteY1" fmla="*/ 1371600 h 1504224"/>
                  <a:gd name="connsiteX2" fmla="*/ 653348 w 3298984"/>
                  <a:gd name="connsiteY2" fmla="*/ 1388336 h 1504224"/>
                  <a:gd name="connsiteX3" fmla="*/ 691721 w 3298984"/>
                  <a:gd name="connsiteY3" fmla="*/ 676275 h 1504224"/>
                  <a:gd name="connsiteX4" fmla="*/ 957768 w 3298984"/>
                  <a:gd name="connsiteY4" fmla="*/ 685800 h 1504224"/>
                  <a:gd name="connsiteX5" fmla="*/ 957768 w 3298984"/>
                  <a:gd name="connsiteY5" fmla="*/ 0 h 1504224"/>
                  <a:gd name="connsiteX6" fmla="*/ 1317784 w 3298984"/>
                  <a:gd name="connsiteY6" fmla="*/ 10326 h 1504224"/>
                  <a:gd name="connsiteX7" fmla="*/ 1317784 w 3298984"/>
                  <a:gd name="connsiteY7" fmla="*/ 696126 h 1504224"/>
                  <a:gd name="connsiteX8" fmla="*/ 2689384 w 3298984"/>
                  <a:gd name="connsiteY8" fmla="*/ 696125 h 1504224"/>
                  <a:gd name="connsiteX9" fmla="*/ 2689384 w 3298984"/>
                  <a:gd name="connsiteY9" fmla="*/ 1381925 h 1504224"/>
                  <a:gd name="connsiteX10" fmla="*/ 3298984 w 3298984"/>
                  <a:gd name="connsiteY10" fmla="*/ 1381926 h 1504224"/>
                  <a:gd name="connsiteX0" fmla="*/ 0 w 3511821"/>
                  <a:gd name="connsiteY0" fmla="*/ 1371600 h 1504224"/>
                  <a:gd name="connsiteX1" fmla="*/ 212837 w 3511821"/>
                  <a:gd name="connsiteY1" fmla="*/ 1371600 h 1504224"/>
                  <a:gd name="connsiteX2" fmla="*/ 866185 w 3511821"/>
                  <a:gd name="connsiteY2" fmla="*/ 1388336 h 1504224"/>
                  <a:gd name="connsiteX3" fmla="*/ 904558 w 3511821"/>
                  <a:gd name="connsiteY3" fmla="*/ 676275 h 1504224"/>
                  <a:gd name="connsiteX4" fmla="*/ 1170605 w 3511821"/>
                  <a:gd name="connsiteY4" fmla="*/ 685800 h 1504224"/>
                  <a:gd name="connsiteX5" fmla="*/ 1170605 w 3511821"/>
                  <a:gd name="connsiteY5" fmla="*/ 0 h 1504224"/>
                  <a:gd name="connsiteX6" fmla="*/ 1530621 w 3511821"/>
                  <a:gd name="connsiteY6" fmla="*/ 10326 h 1504224"/>
                  <a:gd name="connsiteX7" fmla="*/ 1530621 w 3511821"/>
                  <a:gd name="connsiteY7" fmla="*/ 696126 h 1504224"/>
                  <a:gd name="connsiteX8" fmla="*/ 2902221 w 3511821"/>
                  <a:gd name="connsiteY8" fmla="*/ 696125 h 1504224"/>
                  <a:gd name="connsiteX9" fmla="*/ 2902221 w 3511821"/>
                  <a:gd name="connsiteY9" fmla="*/ 1381925 h 1504224"/>
                  <a:gd name="connsiteX10" fmla="*/ 3511821 w 3511821"/>
                  <a:gd name="connsiteY10" fmla="*/ 1381926 h 1504224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957769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530621 w 3511821"/>
                  <a:gd name="connsiteY6" fmla="*/ 706452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6961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636188 w 3511821"/>
                  <a:gd name="connsiteY7" fmla="*/ 591351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902221 w 3511821"/>
                  <a:gd name="connsiteY9" fmla="*/ 706451 h 1392252"/>
                  <a:gd name="connsiteX10" fmla="*/ 2902221 w 3511821"/>
                  <a:gd name="connsiteY10" fmla="*/ 1392251 h 1392252"/>
                  <a:gd name="connsiteX11" fmla="*/ 3511821 w 3511821"/>
                  <a:gd name="connsiteY11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383444 w 3511821"/>
                  <a:gd name="connsiteY7" fmla="*/ 560522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489862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487621 h 1497947"/>
                  <a:gd name="connsiteX1" fmla="*/ 212837 w 3511821"/>
                  <a:gd name="connsiteY1" fmla="*/ 1487621 h 1497947"/>
                  <a:gd name="connsiteX2" fmla="*/ 212837 w 3511821"/>
                  <a:gd name="connsiteY2" fmla="*/ 801821 h 1497947"/>
                  <a:gd name="connsiteX3" fmla="*/ 957769 w 3511821"/>
                  <a:gd name="connsiteY3" fmla="*/ 801821 h 1497947"/>
                  <a:gd name="connsiteX4" fmla="*/ 957769 w 3511821"/>
                  <a:gd name="connsiteY4" fmla="*/ 116021 h 1497947"/>
                  <a:gd name="connsiteX5" fmla="*/ 1170606 w 3511821"/>
                  <a:gd name="connsiteY5" fmla="*/ 116021 h 1497947"/>
                  <a:gd name="connsiteX6" fmla="*/ 1170606 w 3511821"/>
                  <a:gd name="connsiteY6" fmla="*/ 649421 h 1497947"/>
                  <a:gd name="connsiteX7" fmla="*/ 1383444 w 3511821"/>
                  <a:gd name="connsiteY7" fmla="*/ 649422 h 1497947"/>
                  <a:gd name="connsiteX8" fmla="*/ 1383444 w 3511821"/>
                  <a:gd name="connsiteY8" fmla="*/ 116021 h 1497947"/>
                  <a:gd name="connsiteX9" fmla="*/ 1596281 w 3511821"/>
                  <a:gd name="connsiteY9" fmla="*/ 116021 h 1497947"/>
                  <a:gd name="connsiteX10" fmla="*/ 2902221 w 3511821"/>
                  <a:gd name="connsiteY10" fmla="*/ 812146 h 1497947"/>
                  <a:gd name="connsiteX11" fmla="*/ 2902221 w 3511821"/>
                  <a:gd name="connsiteY11" fmla="*/ 1497946 h 1497947"/>
                  <a:gd name="connsiteX12" fmla="*/ 3511821 w 3511821"/>
                  <a:gd name="connsiteY12" fmla="*/ 1497947 h 14979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988701 w 3511821"/>
                  <a:gd name="connsiteY10" fmla="*/ 343701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3086143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79725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2979725 w 4174782"/>
                  <a:gd name="connsiteY12" fmla="*/ 1375702 h 1386028"/>
                  <a:gd name="connsiteX13" fmla="*/ 3511821 w 4174782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4150331 w 4174782"/>
                  <a:gd name="connsiteY12" fmla="*/ 1371600 h 1386028"/>
                  <a:gd name="connsiteX13" fmla="*/ 3511821 w 4174782"/>
                  <a:gd name="connsiteY13" fmla="*/ 1386028 h 1386028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537502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685800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4102 h 1378491"/>
                  <a:gd name="connsiteX5" fmla="*/ 1170606 w 4788843"/>
                  <a:gd name="connsiteY5" fmla="*/ 685800 h 1378491"/>
                  <a:gd name="connsiteX6" fmla="*/ 1383444 w 4788843"/>
                  <a:gd name="connsiteY6" fmla="*/ 685800 h 1378491"/>
                  <a:gd name="connsiteX7" fmla="*/ 1383444 w 4788843"/>
                  <a:gd name="connsiteY7" fmla="*/ 4102 h 1378491"/>
                  <a:gd name="connsiteX8" fmla="*/ 1596281 w 4788843"/>
                  <a:gd name="connsiteY8" fmla="*/ 4102 h 1378491"/>
                  <a:gd name="connsiteX9" fmla="*/ 1596281 w 4788843"/>
                  <a:gd name="connsiteY9" fmla="*/ 685800 h 1378491"/>
                  <a:gd name="connsiteX10" fmla="*/ 4150331 w 4788843"/>
                  <a:gd name="connsiteY10" fmla="*/ 685800 h 1378491"/>
                  <a:gd name="connsiteX11" fmla="*/ 4150331 w 4788843"/>
                  <a:gd name="connsiteY11" fmla="*/ 1371600 h 1378491"/>
                  <a:gd name="connsiteX12" fmla="*/ 4788843 w 4788843"/>
                  <a:gd name="connsiteY12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685800 h 1378491"/>
                  <a:gd name="connsiteX5" fmla="*/ 1383444 w 4788843"/>
                  <a:gd name="connsiteY5" fmla="*/ 685800 h 1378491"/>
                  <a:gd name="connsiteX6" fmla="*/ 1383444 w 4788843"/>
                  <a:gd name="connsiteY6" fmla="*/ 4102 h 1378491"/>
                  <a:gd name="connsiteX7" fmla="*/ 1596281 w 4788843"/>
                  <a:gd name="connsiteY7" fmla="*/ 4102 h 1378491"/>
                  <a:gd name="connsiteX8" fmla="*/ 1596281 w 4788843"/>
                  <a:gd name="connsiteY8" fmla="*/ 685800 h 1378491"/>
                  <a:gd name="connsiteX9" fmla="*/ 4150331 w 4788843"/>
                  <a:gd name="connsiteY9" fmla="*/ 685800 h 1378491"/>
                  <a:gd name="connsiteX10" fmla="*/ 4150331 w 4788843"/>
                  <a:gd name="connsiteY10" fmla="*/ 1371600 h 1378491"/>
                  <a:gd name="connsiteX11" fmla="*/ 4788843 w 4788843"/>
                  <a:gd name="connsiteY11" fmla="*/ 1371600 h 1378491"/>
                  <a:gd name="connsiteX0" fmla="*/ 0 w 4788843"/>
                  <a:gd name="connsiteY0" fmla="*/ 1371600 h 1374389"/>
                  <a:gd name="connsiteX1" fmla="*/ 212837 w 4788843"/>
                  <a:gd name="connsiteY1" fmla="*/ 1371600 h 1374389"/>
                  <a:gd name="connsiteX2" fmla="*/ 212837 w 4788843"/>
                  <a:gd name="connsiteY2" fmla="*/ 685800 h 1374389"/>
                  <a:gd name="connsiteX3" fmla="*/ 957769 w 4788843"/>
                  <a:gd name="connsiteY3" fmla="*/ 685800 h 1374389"/>
                  <a:gd name="connsiteX4" fmla="*/ 1170606 w 4788843"/>
                  <a:gd name="connsiteY4" fmla="*/ 681698 h 1374389"/>
                  <a:gd name="connsiteX5" fmla="*/ 1383444 w 4788843"/>
                  <a:gd name="connsiteY5" fmla="*/ 681698 h 1374389"/>
                  <a:gd name="connsiteX6" fmla="*/ 1596281 w 4788843"/>
                  <a:gd name="connsiteY6" fmla="*/ 0 h 1374389"/>
                  <a:gd name="connsiteX7" fmla="*/ 1596281 w 4788843"/>
                  <a:gd name="connsiteY7" fmla="*/ 681698 h 1374389"/>
                  <a:gd name="connsiteX8" fmla="*/ 4150331 w 4788843"/>
                  <a:gd name="connsiteY8" fmla="*/ 681698 h 1374389"/>
                  <a:gd name="connsiteX9" fmla="*/ 4150331 w 4788843"/>
                  <a:gd name="connsiteY9" fmla="*/ 1367498 h 1374389"/>
                  <a:gd name="connsiteX10" fmla="*/ 4788843 w 4788843"/>
                  <a:gd name="connsiteY10" fmla="*/ 1367498 h 1374389"/>
                  <a:gd name="connsiteX0" fmla="*/ 0 w 4788843"/>
                  <a:gd name="connsiteY0" fmla="*/ 721785 h 724574"/>
                  <a:gd name="connsiteX1" fmla="*/ 212837 w 4788843"/>
                  <a:gd name="connsiteY1" fmla="*/ 721785 h 724574"/>
                  <a:gd name="connsiteX2" fmla="*/ 212837 w 4788843"/>
                  <a:gd name="connsiteY2" fmla="*/ 35985 h 724574"/>
                  <a:gd name="connsiteX3" fmla="*/ 957769 w 4788843"/>
                  <a:gd name="connsiteY3" fmla="*/ 35985 h 724574"/>
                  <a:gd name="connsiteX4" fmla="*/ 1170606 w 4788843"/>
                  <a:gd name="connsiteY4" fmla="*/ 31883 h 724574"/>
                  <a:gd name="connsiteX5" fmla="*/ 1383444 w 4788843"/>
                  <a:gd name="connsiteY5" fmla="*/ 31883 h 724574"/>
                  <a:gd name="connsiteX6" fmla="*/ 1596281 w 4788843"/>
                  <a:gd name="connsiteY6" fmla="*/ 31883 h 724574"/>
                  <a:gd name="connsiteX7" fmla="*/ 4150331 w 4788843"/>
                  <a:gd name="connsiteY7" fmla="*/ 31883 h 724574"/>
                  <a:gd name="connsiteX8" fmla="*/ 4150331 w 4788843"/>
                  <a:gd name="connsiteY8" fmla="*/ 717683 h 724574"/>
                  <a:gd name="connsiteX9" fmla="*/ 4788843 w 4788843"/>
                  <a:gd name="connsiteY9" fmla="*/ 717683 h 724574"/>
                  <a:gd name="connsiteX0" fmla="*/ 0 w 4788843"/>
                  <a:gd name="connsiteY0" fmla="*/ 721785 h 724574"/>
                  <a:gd name="connsiteX1" fmla="*/ 87228 w 4788843"/>
                  <a:gd name="connsiteY1" fmla="*/ 716007 h 724574"/>
                  <a:gd name="connsiteX2" fmla="*/ 212837 w 4788843"/>
                  <a:gd name="connsiteY2" fmla="*/ 721785 h 724574"/>
                  <a:gd name="connsiteX3" fmla="*/ 212837 w 4788843"/>
                  <a:gd name="connsiteY3" fmla="*/ 35985 h 724574"/>
                  <a:gd name="connsiteX4" fmla="*/ 957769 w 4788843"/>
                  <a:gd name="connsiteY4" fmla="*/ 35985 h 724574"/>
                  <a:gd name="connsiteX5" fmla="*/ 1170606 w 4788843"/>
                  <a:gd name="connsiteY5" fmla="*/ 31883 h 724574"/>
                  <a:gd name="connsiteX6" fmla="*/ 1383444 w 4788843"/>
                  <a:gd name="connsiteY6" fmla="*/ 31883 h 724574"/>
                  <a:gd name="connsiteX7" fmla="*/ 1596281 w 4788843"/>
                  <a:gd name="connsiteY7" fmla="*/ 31883 h 724574"/>
                  <a:gd name="connsiteX8" fmla="*/ 4150331 w 4788843"/>
                  <a:gd name="connsiteY8" fmla="*/ 31883 h 724574"/>
                  <a:gd name="connsiteX9" fmla="*/ 4150331 w 4788843"/>
                  <a:gd name="connsiteY9" fmla="*/ 717683 h 724574"/>
                  <a:gd name="connsiteX10" fmla="*/ 4788843 w 4788843"/>
                  <a:gd name="connsiteY10" fmla="*/ 717683 h 724574"/>
                  <a:gd name="connsiteX0" fmla="*/ 63969 w 4852812"/>
                  <a:gd name="connsiteY0" fmla="*/ 721785 h 922799"/>
                  <a:gd name="connsiteX1" fmla="*/ 151197 w 4852812"/>
                  <a:gd name="connsiteY1" fmla="*/ 716007 h 922799"/>
                  <a:gd name="connsiteX2" fmla="*/ 276806 w 4852812"/>
                  <a:gd name="connsiteY2" fmla="*/ 721785 h 922799"/>
                  <a:gd name="connsiteX3" fmla="*/ 276806 w 4852812"/>
                  <a:gd name="connsiteY3" fmla="*/ 35985 h 922799"/>
                  <a:gd name="connsiteX4" fmla="*/ 1021738 w 4852812"/>
                  <a:gd name="connsiteY4" fmla="*/ 35985 h 922799"/>
                  <a:gd name="connsiteX5" fmla="*/ 1234575 w 4852812"/>
                  <a:gd name="connsiteY5" fmla="*/ 31883 h 922799"/>
                  <a:gd name="connsiteX6" fmla="*/ 1447413 w 4852812"/>
                  <a:gd name="connsiteY6" fmla="*/ 31883 h 922799"/>
                  <a:gd name="connsiteX7" fmla="*/ 1660250 w 4852812"/>
                  <a:gd name="connsiteY7" fmla="*/ 31883 h 922799"/>
                  <a:gd name="connsiteX8" fmla="*/ 4214300 w 4852812"/>
                  <a:gd name="connsiteY8" fmla="*/ 31883 h 922799"/>
                  <a:gd name="connsiteX9" fmla="*/ 4214300 w 4852812"/>
                  <a:gd name="connsiteY9" fmla="*/ 717683 h 922799"/>
                  <a:gd name="connsiteX10" fmla="*/ 4852812 w 4852812"/>
                  <a:gd name="connsiteY10" fmla="*/ 717683 h 922799"/>
                  <a:gd name="connsiteX0" fmla="*/ 72108 w 4860951"/>
                  <a:gd name="connsiteY0" fmla="*/ 721785 h 962200"/>
                  <a:gd name="connsiteX1" fmla="*/ 159336 w 4860951"/>
                  <a:gd name="connsiteY1" fmla="*/ 716007 h 962200"/>
                  <a:gd name="connsiteX2" fmla="*/ 284945 w 4860951"/>
                  <a:gd name="connsiteY2" fmla="*/ 721785 h 962200"/>
                  <a:gd name="connsiteX3" fmla="*/ 284945 w 4860951"/>
                  <a:gd name="connsiteY3" fmla="*/ 35985 h 962200"/>
                  <a:gd name="connsiteX4" fmla="*/ 1029877 w 4860951"/>
                  <a:gd name="connsiteY4" fmla="*/ 35985 h 962200"/>
                  <a:gd name="connsiteX5" fmla="*/ 1242714 w 4860951"/>
                  <a:gd name="connsiteY5" fmla="*/ 31883 h 962200"/>
                  <a:gd name="connsiteX6" fmla="*/ 1455552 w 4860951"/>
                  <a:gd name="connsiteY6" fmla="*/ 31883 h 962200"/>
                  <a:gd name="connsiteX7" fmla="*/ 1668389 w 4860951"/>
                  <a:gd name="connsiteY7" fmla="*/ 31883 h 962200"/>
                  <a:gd name="connsiteX8" fmla="*/ 4222439 w 4860951"/>
                  <a:gd name="connsiteY8" fmla="*/ 31883 h 962200"/>
                  <a:gd name="connsiteX9" fmla="*/ 4222439 w 4860951"/>
                  <a:gd name="connsiteY9" fmla="*/ 717683 h 962200"/>
                  <a:gd name="connsiteX10" fmla="*/ 4860951 w 4860951"/>
                  <a:gd name="connsiteY10" fmla="*/ 717683 h 962200"/>
                  <a:gd name="connsiteX0" fmla="*/ 72108 w 4967370"/>
                  <a:gd name="connsiteY0" fmla="*/ 934613 h 1175028"/>
                  <a:gd name="connsiteX1" fmla="*/ 265755 w 4967370"/>
                  <a:gd name="connsiteY1" fmla="*/ 716007 h 1175028"/>
                  <a:gd name="connsiteX2" fmla="*/ 391364 w 4967370"/>
                  <a:gd name="connsiteY2" fmla="*/ 721785 h 1175028"/>
                  <a:gd name="connsiteX3" fmla="*/ 391364 w 4967370"/>
                  <a:gd name="connsiteY3" fmla="*/ 35985 h 1175028"/>
                  <a:gd name="connsiteX4" fmla="*/ 1136296 w 4967370"/>
                  <a:gd name="connsiteY4" fmla="*/ 35985 h 1175028"/>
                  <a:gd name="connsiteX5" fmla="*/ 1349133 w 4967370"/>
                  <a:gd name="connsiteY5" fmla="*/ 31883 h 1175028"/>
                  <a:gd name="connsiteX6" fmla="*/ 1561971 w 4967370"/>
                  <a:gd name="connsiteY6" fmla="*/ 31883 h 1175028"/>
                  <a:gd name="connsiteX7" fmla="*/ 1774808 w 4967370"/>
                  <a:gd name="connsiteY7" fmla="*/ 31883 h 1175028"/>
                  <a:gd name="connsiteX8" fmla="*/ 4328858 w 4967370"/>
                  <a:gd name="connsiteY8" fmla="*/ 31883 h 1175028"/>
                  <a:gd name="connsiteX9" fmla="*/ 4328858 w 4967370"/>
                  <a:gd name="connsiteY9" fmla="*/ 717683 h 1175028"/>
                  <a:gd name="connsiteX10" fmla="*/ 4967370 w 4967370"/>
                  <a:gd name="connsiteY10" fmla="*/ 717683 h 1175028"/>
                  <a:gd name="connsiteX0" fmla="*/ 151197 w 5046459"/>
                  <a:gd name="connsiteY0" fmla="*/ 934613 h 1175028"/>
                  <a:gd name="connsiteX1" fmla="*/ 151197 w 5046459"/>
                  <a:gd name="connsiteY1" fmla="*/ 706013 h 1175028"/>
                  <a:gd name="connsiteX2" fmla="*/ 470453 w 5046459"/>
                  <a:gd name="connsiteY2" fmla="*/ 721785 h 1175028"/>
                  <a:gd name="connsiteX3" fmla="*/ 470453 w 5046459"/>
                  <a:gd name="connsiteY3" fmla="*/ 35985 h 1175028"/>
                  <a:gd name="connsiteX4" fmla="*/ 1215385 w 5046459"/>
                  <a:gd name="connsiteY4" fmla="*/ 35985 h 1175028"/>
                  <a:gd name="connsiteX5" fmla="*/ 1428222 w 5046459"/>
                  <a:gd name="connsiteY5" fmla="*/ 31883 h 1175028"/>
                  <a:gd name="connsiteX6" fmla="*/ 1641060 w 5046459"/>
                  <a:gd name="connsiteY6" fmla="*/ 31883 h 1175028"/>
                  <a:gd name="connsiteX7" fmla="*/ 1853897 w 5046459"/>
                  <a:gd name="connsiteY7" fmla="*/ 31883 h 1175028"/>
                  <a:gd name="connsiteX8" fmla="*/ 4407947 w 5046459"/>
                  <a:gd name="connsiteY8" fmla="*/ 31883 h 1175028"/>
                  <a:gd name="connsiteX9" fmla="*/ 4407947 w 5046459"/>
                  <a:gd name="connsiteY9" fmla="*/ 717683 h 1175028"/>
                  <a:gd name="connsiteX10" fmla="*/ 5046459 w 5046459"/>
                  <a:gd name="connsiteY10" fmla="*/ 717683 h 1175028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895262 w 4895262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663234 w 4895262"/>
                  <a:gd name="connsiteY10" fmla="*/ 708512 h 934613"/>
                  <a:gd name="connsiteX11" fmla="*/ 4895262 w 4895262"/>
                  <a:gd name="connsiteY11" fmla="*/ 717683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5214518 w 5214518"/>
                  <a:gd name="connsiteY11" fmla="*/ 706014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4956321 w 5214518"/>
                  <a:gd name="connsiteY11" fmla="*/ 708512 h 934613"/>
                  <a:gd name="connsiteX12" fmla="*/ 5214518 w 5214518"/>
                  <a:gd name="connsiteY12" fmla="*/ 706014 h 934613"/>
                  <a:gd name="connsiteX0" fmla="*/ 0 w 4956321"/>
                  <a:gd name="connsiteY0" fmla="*/ 934613 h 934614"/>
                  <a:gd name="connsiteX1" fmla="*/ 0 w 4956321"/>
                  <a:gd name="connsiteY1" fmla="*/ 706013 h 934614"/>
                  <a:gd name="connsiteX2" fmla="*/ 319256 w 4956321"/>
                  <a:gd name="connsiteY2" fmla="*/ 721785 h 934614"/>
                  <a:gd name="connsiteX3" fmla="*/ 319256 w 4956321"/>
                  <a:gd name="connsiteY3" fmla="*/ 35985 h 934614"/>
                  <a:gd name="connsiteX4" fmla="*/ 1064188 w 4956321"/>
                  <a:gd name="connsiteY4" fmla="*/ 35985 h 934614"/>
                  <a:gd name="connsiteX5" fmla="*/ 1277025 w 4956321"/>
                  <a:gd name="connsiteY5" fmla="*/ 31883 h 934614"/>
                  <a:gd name="connsiteX6" fmla="*/ 1489863 w 4956321"/>
                  <a:gd name="connsiteY6" fmla="*/ 31883 h 934614"/>
                  <a:gd name="connsiteX7" fmla="*/ 1702700 w 4956321"/>
                  <a:gd name="connsiteY7" fmla="*/ 31883 h 934614"/>
                  <a:gd name="connsiteX8" fmla="*/ 4256750 w 4956321"/>
                  <a:gd name="connsiteY8" fmla="*/ 31883 h 934614"/>
                  <a:gd name="connsiteX9" fmla="*/ 4256750 w 4956321"/>
                  <a:gd name="connsiteY9" fmla="*/ 717683 h 934614"/>
                  <a:gd name="connsiteX10" fmla="*/ 4663234 w 4956321"/>
                  <a:gd name="connsiteY10" fmla="*/ 708512 h 934614"/>
                  <a:gd name="connsiteX11" fmla="*/ 4956321 w 4956321"/>
                  <a:gd name="connsiteY11" fmla="*/ 708512 h 934614"/>
                  <a:gd name="connsiteX12" fmla="*/ 0 w 4956321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13" fmla="*/ 0 w 4682425"/>
                  <a:gd name="connsiteY13" fmla="*/ 934613 h 93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82425" h="934614">
                    <a:moveTo>
                      <a:pt x="0" y="934613"/>
                    </a:moveTo>
                    <a:cubicBezTo>
                      <a:pt x="23845" y="742812"/>
                      <a:pt x="4070" y="859090"/>
                      <a:pt x="0" y="706013"/>
                    </a:cubicBezTo>
                    <a:lnTo>
                      <a:pt x="319256" y="721785"/>
                    </a:lnTo>
                    <a:cubicBezTo>
                      <a:pt x="374938" y="724574"/>
                      <a:pt x="323691" y="189973"/>
                      <a:pt x="319256" y="35985"/>
                    </a:cubicBezTo>
                    <a:cubicBezTo>
                      <a:pt x="784838" y="55035"/>
                      <a:pt x="798142" y="16935"/>
                      <a:pt x="1064188" y="35985"/>
                    </a:cubicBezTo>
                    <a:cubicBezTo>
                      <a:pt x="1223816" y="35301"/>
                      <a:pt x="1206079" y="32567"/>
                      <a:pt x="1277025" y="31883"/>
                    </a:cubicBezTo>
                    <a:cubicBezTo>
                      <a:pt x="1500950" y="31089"/>
                      <a:pt x="1437378" y="28575"/>
                      <a:pt x="1489863" y="31883"/>
                    </a:cubicBezTo>
                    <a:lnTo>
                      <a:pt x="1702700" y="31883"/>
                    </a:lnTo>
                    <a:cubicBezTo>
                      <a:pt x="1966916" y="33604"/>
                      <a:pt x="3708752" y="0"/>
                      <a:pt x="4256750" y="31883"/>
                    </a:cubicBezTo>
                    <a:cubicBezTo>
                      <a:pt x="4281201" y="406475"/>
                      <a:pt x="4262803" y="399352"/>
                      <a:pt x="4256750" y="717683"/>
                    </a:cubicBezTo>
                    <a:lnTo>
                      <a:pt x="4663234" y="708512"/>
                    </a:lnTo>
                    <a:lnTo>
                      <a:pt x="4682425" y="934613"/>
                    </a:lnTo>
                    <a:lnTo>
                      <a:pt x="0" y="934614"/>
                    </a:lnTo>
                    <a:lnTo>
                      <a:pt x="0" y="934613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181600" y="1447800"/>
                <a:ext cx="4267200" cy="2731532"/>
                <a:chOff x="1371602" y="991393"/>
                <a:chExt cx="4267200" cy="2731532"/>
              </a:xfrm>
            </p:grpSpPr>
            <p:grpSp>
              <p:nvGrpSpPr>
                <p:cNvPr id="7" name="Group 42"/>
                <p:cNvGrpSpPr/>
                <p:nvPr/>
              </p:nvGrpSpPr>
              <p:grpSpPr>
                <a:xfrm>
                  <a:off x="1904204" y="1219995"/>
                  <a:ext cx="3734598" cy="2133598"/>
                  <a:chOff x="2209004" y="-1210449"/>
                  <a:chExt cx="3734598" cy="6563879"/>
                </a:xfrm>
              </p:grpSpPr>
              <p:cxnSp>
                <p:nvCxnSpPr>
                  <p:cNvPr id="10" name="Straight Arrow Connector 9"/>
                  <p:cNvCxnSpPr/>
                  <p:nvPr/>
                </p:nvCxnSpPr>
                <p:spPr>
                  <a:xfrm rot="5400000" flipH="1" flipV="1">
                    <a:off x="-1064046" y="2062601"/>
                    <a:ext cx="6546896" cy="79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209800" y="5333999"/>
                    <a:ext cx="3733802" cy="1943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" name="TextBox 7"/>
                <p:cNvSpPr txBox="1"/>
                <p:nvPr/>
              </p:nvSpPr>
              <p:spPr>
                <a:xfrm rot="16200000">
                  <a:off x="330387" y="2032608"/>
                  <a:ext cx="2451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Power Consumed (</a:t>
                  </a:r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mW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)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124202" y="3353593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Time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5562600" y="4495800"/>
              <a:ext cx="762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34000" y="3810000"/>
              <a:ext cx="1046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Acquire </a:t>
              </a:r>
            </a:p>
            <a:p>
              <a:r>
                <a:rPr lang="en-US" dirty="0" err="1" smtClean="0"/>
                <a:t>wakelock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229600" y="4495800"/>
              <a:ext cx="762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0000" y="3810000"/>
              <a:ext cx="10466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Release</a:t>
              </a:r>
            </a:p>
            <a:p>
              <a:r>
                <a:rPr lang="en-US" dirty="0" err="1" smtClean="0"/>
                <a:t>wakelock</a:t>
              </a:r>
              <a:endParaRPr lang="en-US" dirty="0"/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5105400" y="6019800"/>
            <a:ext cx="800347" cy="766465"/>
            <a:chOff x="5257800" y="5715000"/>
            <a:chExt cx="800347" cy="766465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54483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6007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57800" y="6019800"/>
              <a:ext cx="800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foo</a:t>
              </a:r>
              <a:r>
                <a:rPr lang="en-US" sz="2400" b="1" dirty="0" smtClean="0"/>
                <a:t>()</a:t>
              </a:r>
              <a:endParaRPr lang="en-US" sz="2400" b="1" dirty="0"/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0" y="3581400"/>
            <a:ext cx="3401326" cy="2900065"/>
            <a:chOff x="0" y="3581400"/>
            <a:chExt cx="3401326" cy="2900065"/>
          </a:xfrm>
        </p:grpSpPr>
        <p:grpSp>
          <p:nvGrpSpPr>
            <p:cNvPr id="17" name="Group 28"/>
            <p:cNvGrpSpPr/>
            <p:nvPr/>
          </p:nvGrpSpPr>
          <p:grpSpPr>
            <a:xfrm>
              <a:off x="609600" y="3581400"/>
              <a:ext cx="2791726" cy="2900065"/>
              <a:chOff x="609600" y="3581400"/>
              <a:chExt cx="2791726" cy="29000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609600" y="6019800"/>
                <a:ext cx="27917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Keep the screen on !</a:t>
                </a:r>
                <a:endParaRPr lang="en-US" sz="2400" b="1" dirty="0"/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1600" y="3581400"/>
                <a:ext cx="1524000" cy="22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19600"/>
              <a:ext cx="114776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Case 1: Single Call Single Tail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2286000"/>
            <a:ext cx="4267200" cy="2731532"/>
            <a:chOff x="4800600" y="3364468"/>
            <a:chExt cx="4267200" cy="2731532"/>
          </a:xfrm>
        </p:grpSpPr>
        <p:grpSp>
          <p:nvGrpSpPr>
            <p:cNvPr id="5" name="Group 23"/>
            <p:cNvGrpSpPr/>
            <p:nvPr/>
          </p:nvGrpSpPr>
          <p:grpSpPr>
            <a:xfrm>
              <a:off x="4800600" y="3364468"/>
              <a:ext cx="4267200" cy="2731532"/>
              <a:chOff x="4800600" y="3364468"/>
              <a:chExt cx="4267200" cy="2731532"/>
            </a:xfrm>
          </p:grpSpPr>
          <p:grpSp>
            <p:nvGrpSpPr>
              <p:cNvPr id="6" name="Group 19"/>
              <p:cNvGrpSpPr/>
              <p:nvPr/>
            </p:nvGrpSpPr>
            <p:grpSpPr>
              <a:xfrm>
                <a:off x="4800600" y="3364468"/>
                <a:ext cx="4267200" cy="2731532"/>
                <a:chOff x="4800600" y="2514600"/>
                <a:chExt cx="4267200" cy="2731532"/>
              </a:xfrm>
            </p:grpSpPr>
            <p:grpSp>
              <p:nvGrpSpPr>
                <p:cNvPr id="9" name="Group 13"/>
                <p:cNvGrpSpPr/>
                <p:nvPr/>
              </p:nvGrpSpPr>
              <p:grpSpPr>
                <a:xfrm>
                  <a:off x="4800600" y="2514600"/>
                  <a:ext cx="4267200" cy="2731532"/>
                  <a:chOff x="5181600" y="1447800"/>
                  <a:chExt cx="4267200" cy="2731532"/>
                </a:xfrm>
              </p:grpSpPr>
              <p:grpSp>
                <p:nvGrpSpPr>
                  <p:cNvPr id="11" name="Group 5"/>
                  <p:cNvGrpSpPr/>
                  <p:nvPr/>
                </p:nvGrpSpPr>
                <p:grpSpPr>
                  <a:xfrm>
                    <a:off x="5181600" y="1447800"/>
                    <a:ext cx="4267200" cy="2731532"/>
                    <a:chOff x="1371602" y="991393"/>
                    <a:chExt cx="4267200" cy="2731532"/>
                  </a:xfrm>
                </p:grpSpPr>
                <p:grpSp>
                  <p:nvGrpSpPr>
                    <p:cNvPr id="15" name="Group 42"/>
                    <p:cNvGrpSpPr/>
                    <p:nvPr/>
                  </p:nvGrpSpPr>
                  <p:grpSpPr>
                    <a:xfrm>
                      <a:off x="1904204" y="1219995"/>
                      <a:ext cx="3734598" cy="2133598"/>
                      <a:chOff x="2209004" y="-1210449"/>
                      <a:chExt cx="3734598" cy="6563879"/>
                    </a:xfrm>
                  </p:grpSpPr>
                  <p:cxnSp>
                    <p:nvCxnSpPr>
                      <p:cNvPr id="19" name="Straight Arrow Connector 18"/>
                      <p:cNvCxnSpPr/>
                      <p:nvPr/>
                    </p:nvCxnSpPr>
                    <p:spPr>
                      <a:xfrm rot="5400000" flipH="1" flipV="1">
                        <a:off x="-1064046" y="2062601"/>
                        <a:ext cx="6546896" cy="795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" name="Straight Arrow Connector 19"/>
                      <p:cNvCxnSpPr/>
                      <p:nvPr/>
                    </p:nvCxnSpPr>
                    <p:spPr>
                      <a:xfrm>
                        <a:off x="2209800" y="5333999"/>
                        <a:ext cx="3733802" cy="19431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7" name="TextBox 7"/>
                    <p:cNvSpPr txBox="1"/>
                    <p:nvPr/>
                  </p:nvSpPr>
                  <p:spPr>
                    <a:xfrm rot="16200000">
                      <a:off x="330387" y="2032608"/>
                      <a:ext cx="24517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Power Consumed (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mW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124202" y="3353593"/>
                      <a:ext cx="64953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Time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p:txBody>
                </p:sp>
              </p:grpSp>
              <p:sp>
                <p:nvSpPr>
                  <p:cNvPr id="14" name="Freeform 13"/>
                  <p:cNvSpPr/>
                  <p:nvPr/>
                </p:nvSpPr>
                <p:spPr>
                  <a:xfrm>
                    <a:off x="5715000" y="2209800"/>
                    <a:ext cx="3429000" cy="1588532"/>
                  </a:xfrm>
                  <a:custGeom>
                    <a:avLst/>
                    <a:gdLst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40792 h 1888621"/>
                      <a:gd name="connsiteX1" fmla="*/ 546930 w 4717278"/>
                      <a:gd name="connsiteY1" fmla="*/ 1640792 h 1888621"/>
                      <a:gd name="connsiteX2" fmla="*/ 632388 w 4717278"/>
                      <a:gd name="connsiteY2" fmla="*/ 247828 h 1888621"/>
                      <a:gd name="connsiteX3" fmla="*/ 1657884 w 4717278"/>
                      <a:gd name="connsiteY3" fmla="*/ 153824 h 1888621"/>
                      <a:gd name="connsiteX4" fmla="*/ 1768979 w 4717278"/>
                      <a:gd name="connsiteY4" fmla="*/ 880217 h 1888621"/>
                      <a:gd name="connsiteX5" fmla="*/ 3426863 w 4717278"/>
                      <a:gd name="connsiteY5" fmla="*/ 940037 h 1888621"/>
                      <a:gd name="connsiteX6" fmla="*/ 3683237 w 4717278"/>
                      <a:gd name="connsiteY6" fmla="*/ 1751888 h 1888621"/>
                      <a:gd name="connsiteX7" fmla="*/ 4717278 w 4717278"/>
                      <a:gd name="connsiteY7" fmla="*/ 1760433 h 1888621"/>
                      <a:gd name="connsiteX0" fmla="*/ 0 w 4717278"/>
                      <a:gd name="connsiteY0" fmla="*/ 1625837 h 1873666"/>
                      <a:gd name="connsiteX1" fmla="*/ 546930 w 4717278"/>
                      <a:gd name="connsiteY1" fmla="*/ 1625837 h 1873666"/>
                      <a:gd name="connsiteX2" fmla="*/ 601766 w 4717278"/>
                      <a:gd name="connsiteY2" fmla="*/ 247828 h 1873666"/>
                      <a:gd name="connsiteX3" fmla="*/ 1657884 w 4717278"/>
                      <a:gd name="connsiteY3" fmla="*/ 138869 h 1873666"/>
                      <a:gd name="connsiteX4" fmla="*/ 1768979 w 4717278"/>
                      <a:gd name="connsiteY4" fmla="*/ 865262 h 1873666"/>
                      <a:gd name="connsiteX5" fmla="*/ 3426863 w 4717278"/>
                      <a:gd name="connsiteY5" fmla="*/ 925082 h 1873666"/>
                      <a:gd name="connsiteX6" fmla="*/ 3683237 w 4717278"/>
                      <a:gd name="connsiteY6" fmla="*/ 1736933 h 1873666"/>
                      <a:gd name="connsiteX7" fmla="*/ 4717278 w 4717278"/>
                      <a:gd name="connsiteY7" fmla="*/ 1745478 h 1873666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589874 h 1837703"/>
                      <a:gd name="connsiteX1" fmla="*/ 546930 w 4717278"/>
                      <a:gd name="connsiteY1" fmla="*/ 1589874 h 1837703"/>
                      <a:gd name="connsiteX2" fmla="*/ 601766 w 4717278"/>
                      <a:gd name="connsiteY2" fmla="*/ 211865 h 1837703"/>
                      <a:gd name="connsiteX3" fmla="*/ 1657884 w 4717278"/>
                      <a:gd name="connsiteY3" fmla="*/ 102906 h 1837703"/>
                      <a:gd name="connsiteX4" fmla="*/ 1768979 w 4717278"/>
                      <a:gd name="connsiteY4" fmla="*/ 829299 h 1837703"/>
                      <a:gd name="connsiteX5" fmla="*/ 3426863 w 4717278"/>
                      <a:gd name="connsiteY5" fmla="*/ 889119 h 1837703"/>
                      <a:gd name="connsiteX6" fmla="*/ 3683237 w 4717278"/>
                      <a:gd name="connsiteY6" fmla="*/ 1700970 h 1837703"/>
                      <a:gd name="connsiteX7" fmla="*/ 4717278 w 4717278"/>
                      <a:gd name="connsiteY7" fmla="*/ 1709515 h 1837703"/>
                      <a:gd name="connsiteX0" fmla="*/ 0 w 4717278"/>
                      <a:gd name="connsiteY0" fmla="*/ 1480916 h 1728745"/>
                      <a:gd name="connsiteX1" fmla="*/ 546930 w 4717278"/>
                      <a:gd name="connsiteY1" fmla="*/ 1480916 h 1728745"/>
                      <a:gd name="connsiteX2" fmla="*/ 601766 w 4717278"/>
                      <a:gd name="connsiteY2" fmla="*/ 102907 h 1728745"/>
                      <a:gd name="connsiteX3" fmla="*/ 1592366 w 4717278"/>
                      <a:gd name="connsiteY3" fmla="*/ 102906 h 1728745"/>
                      <a:gd name="connsiteX4" fmla="*/ 1768979 w 4717278"/>
                      <a:gd name="connsiteY4" fmla="*/ 720341 h 1728745"/>
                      <a:gd name="connsiteX5" fmla="*/ 3426863 w 4717278"/>
                      <a:gd name="connsiteY5" fmla="*/ 780161 h 1728745"/>
                      <a:gd name="connsiteX6" fmla="*/ 3683237 w 4717278"/>
                      <a:gd name="connsiteY6" fmla="*/ 1592012 h 1728745"/>
                      <a:gd name="connsiteX7" fmla="*/ 4717278 w 4717278"/>
                      <a:gd name="connsiteY7" fmla="*/ 1600557 h 1728745"/>
                      <a:gd name="connsiteX0" fmla="*/ 0 w 4717278"/>
                      <a:gd name="connsiteY0" fmla="*/ 1419671 h 1667500"/>
                      <a:gd name="connsiteX1" fmla="*/ 546930 w 4717278"/>
                      <a:gd name="connsiteY1" fmla="*/ 1419671 h 1667500"/>
                      <a:gd name="connsiteX2" fmla="*/ 601766 w 4717278"/>
                      <a:gd name="connsiteY2" fmla="*/ 41662 h 1667500"/>
                      <a:gd name="connsiteX3" fmla="*/ 1592366 w 4717278"/>
                      <a:gd name="connsiteY3" fmla="*/ 41661 h 1667500"/>
                      <a:gd name="connsiteX4" fmla="*/ 1768979 w 4717278"/>
                      <a:gd name="connsiteY4" fmla="*/ 659096 h 1667500"/>
                      <a:gd name="connsiteX5" fmla="*/ 3426863 w 4717278"/>
                      <a:gd name="connsiteY5" fmla="*/ 718916 h 1667500"/>
                      <a:gd name="connsiteX6" fmla="*/ 3683237 w 4717278"/>
                      <a:gd name="connsiteY6" fmla="*/ 1530767 h 1667500"/>
                      <a:gd name="connsiteX7" fmla="*/ 4717278 w 4717278"/>
                      <a:gd name="connsiteY7" fmla="*/ 1539312 h 1667500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91897 h 1639726"/>
                      <a:gd name="connsiteX1" fmla="*/ 546930 w 4717278"/>
                      <a:gd name="connsiteY1" fmla="*/ 1391897 h 1639726"/>
                      <a:gd name="connsiteX2" fmla="*/ 601766 w 4717278"/>
                      <a:gd name="connsiteY2" fmla="*/ 13888 h 1639726"/>
                      <a:gd name="connsiteX3" fmla="*/ 1592366 w 4717278"/>
                      <a:gd name="connsiteY3" fmla="*/ 13887 h 1639726"/>
                      <a:gd name="connsiteX4" fmla="*/ 1768979 w 4717278"/>
                      <a:gd name="connsiteY4" fmla="*/ 631322 h 1639726"/>
                      <a:gd name="connsiteX5" fmla="*/ 3426863 w 4717278"/>
                      <a:gd name="connsiteY5" fmla="*/ 691142 h 1639726"/>
                      <a:gd name="connsiteX6" fmla="*/ 3683237 w 4717278"/>
                      <a:gd name="connsiteY6" fmla="*/ 1502993 h 1639726"/>
                      <a:gd name="connsiteX7" fmla="*/ 4717278 w 4717278"/>
                      <a:gd name="connsiteY7" fmla="*/ 1511538 h 1639726"/>
                      <a:gd name="connsiteX0" fmla="*/ 0 w 4717278"/>
                      <a:gd name="connsiteY0" fmla="*/ 1378010 h 1625839"/>
                      <a:gd name="connsiteX1" fmla="*/ 546930 w 4717278"/>
                      <a:gd name="connsiteY1" fmla="*/ 1378010 h 1625839"/>
                      <a:gd name="connsiteX2" fmla="*/ 601766 w 4717278"/>
                      <a:gd name="connsiteY2" fmla="*/ 1 h 1625839"/>
                      <a:gd name="connsiteX3" fmla="*/ 1592366 w 4717278"/>
                      <a:gd name="connsiteY3" fmla="*/ 0 h 1625839"/>
                      <a:gd name="connsiteX4" fmla="*/ 1768979 w 4717278"/>
                      <a:gd name="connsiteY4" fmla="*/ 617435 h 1625839"/>
                      <a:gd name="connsiteX5" fmla="*/ 3426863 w 4717278"/>
                      <a:gd name="connsiteY5" fmla="*/ 677255 h 1625839"/>
                      <a:gd name="connsiteX6" fmla="*/ 3683237 w 4717278"/>
                      <a:gd name="connsiteY6" fmla="*/ 1489106 h 1625839"/>
                      <a:gd name="connsiteX7" fmla="*/ 4717278 w 4717278"/>
                      <a:gd name="connsiteY7" fmla="*/ 1497651 h 1625839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768979 w 4717278"/>
                      <a:gd name="connsiteY4" fmla="*/ 627761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36165"/>
                      <a:gd name="connsiteX1" fmla="*/ 546930 w 4717278"/>
                      <a:gd name="connsiteY1" fmla="*/ 1388336 h 1636165"/>
                      <a:gd name="connsiteX2" fmla="*/ 601766 w 4717278"/>
                      <a:gd name="connsiteY2" fmla="*/ 10327 h 1636165"/>
                      <a:gd name="connsiteX3" fmla="*/ 1592366 w 4717278"/>
                      <a:gd name="connsiteY3" fmla="*/ 10326 h 1636165"/>
                      <a:gd name="connsiteX4" fmla="*/ 1592366 w 4717278"/>
                      <a:gd name="connsiteY4" fmla="*/ 696125 h 1636165"/>
                      <a:gd name="connsiteX5" fmla="*/ 3426863 w 4717278"/>
                      <a:gd name="connsiteY5" fmla="*/ 687581 h 1636165"/>
                      <a:gd name="connsiteX6" fmla="*/ 3683237 w 4717278"/>
                      <a:gd name="connsiteY6" fmla="*/ 1499432 h 1636165"/>
                      <a:gd name="connsiteX7" fmla="*/ 4717278 w 4717278"/>
                      <a:gd name="connsiteY7" fmla="*/ 1507977 h 1636165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22041"/>
                      <a:gd name="connsiteX1" fmla="*/ 546930 w 4717278"/>
                      <a:gd name="connsiteY1" fmla="*/ 1388336 h 1622041"/>
                      <a:gd name="connsiteX2" fmla="*/ 601766 w 4717278"/>
                      <a:gd name="connsiteY2" fmla="*/ 10327 h 1622041"/>
                      <a:gd name="connsiteX3" fmla="*/ 1592366 w 4717278"/>
                      <a:gd name="connsiteY3" fmla="*/ 10326 h 1622041"/>
                      <a:gd name="connsiteX4" fmla="*/ 1592366 w 4717278"/>
                      <a:gd name="connsiteY4" fmla="*/ 696125 h 1622041"/>
                      <a:gd name="connsiteX5" fmla="*/ 2659166 w 4717278"/>
                      <a:gd name="connsiteY5" fmla="*/ 772325 h 1622041"/>
                      <a:gd name="connsiteX6" fmla="*/ 3683237 w 4717278"/>
                      <a:gd name="connsiteY6" fmla="*/ 1499432 h 1622041"/>
                      <a:gd name="connsiteX7" fmla="*/ 4717278 w 4717278"/>
                      <a:gd name="connsiteY7" fmla="*/ 1507977 h 16220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634741"/>
                      <a:gd name="connsiteX1" fmla="*/ 546930 w 4717278"/>
                      <a:gd name="connsiteY1" fmla="*/ 1388336 h 1634741"/>
                      <a:gd name="connsiteX2" fmla="*/ 601766 w 4717278"/>
                      <a:gd name="connsiteY2" fmla="*/ 10327 h 1634741"/>
                      <a:gd name="connsiteX3" fmla="*/ 1592366 w 4717278"/>
                      <a:gd name="connsiteY3" fmla="*/ 10326 h 1634741"/>
                      <a:gd name="connsiteX4" fmla="*/ 1592366 w 4717278"/>
                      <a:gd name="connsiteY4" fmla="*/ 696125 h 1634741"/>
                      <a:gd name="connsiteX5" fmla="*/ 2582966 w 4717278"/>
                      <a:gd name="connsiteY5" fmla="*/ 696125 h 1634741"/>
                      <a:gd name="connsiteX6" fmla="*/ 3683237 w 4717278"/>
                      <a:gd name="connsiteY6" fmla="*/ 1499432 h 1634741"/>
                      <a:gd name="connsiteX7" fmla="*/ 4717278 w 4717278"/>
                      <a:gd name="connsiteY7" fmla="*/ 1507977 h 1634741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17234"/>
                      <a:gd name="connsiteX1" fmla="*/ 546930 w 4717278"/>
                      <a:gd name="connsiteY1" fmla="*/ 1388336 h 1517234"/>
                      <a:gd name="connsiteX2" fmla="*/ 601766 w 4717278"/>
                      <a:gd name="connsiteY2" fmla="*/ 10327 h 1517234"/>
                      <a:gd name="connsiteX3" fmla="*/ 1592366 w 4717278"/>
                      <a:gd name="connsiteY3" fmla="*/ 10326 h 1517234"/>
                      <a:gd name="connsiteX4" fmla="*/ 1592366 w 4717278"/>
                      <a:gd name="connsiteY4" fmla="*/ 696125 h 1517234"/>
                      <a:gd name="connsiteX5" fmla="*/ 2582966 w 4717278"/>
                      <a:gd name="connsiteY5" fmla="*/ 696125 h 1517234"/>
                      <a:gd name="connsiteX6" fmla="*/ 2582966 w 4717278"/>
                      <a:gd name="connsiteY6" fmla="*/ 1381925 h 1517234"/>
                      <a:gd name="connsiteX7" fmla="*/ 4717278 w 4717278"/>
                      <a:gd name="connsiteY7" fmla="*/ 1507977 h 1517234"/>
                      <a:gd name="connsiteX0" fmla="*/ 0 w 4717278"/>
                      <a:gd name="connsiteY0" fmla="*/ 1388336 h 1507977"/>
                      <a:gd name="connsiteX1" fmla="*/ 546930 w 4717278"/>
                      <a:gd name="connsiteY1" fmla="*/ 1388336 h 1507977"/>
                      <a:gd name="connsiteX2" fmla="*/ 601766 w 4717278"/>
                      <a:gd name="connsiteY2" fmla="*/ 10327 h 1507977"/>
                      <a:gd name="connsiteX3" fmla="*/ 1592366 w 4717278"/>
                      <a:gd name="connsiteY3" fmla="*/ 10326 h 1507977"/>
                      <a:gd name="connsiteX4" fmla="*/ 1592366 w 4717278"/>
                      <a:gd name="connsiteY4" fmla="*/ 696125 h 1507977"/>
                      <a:gd name="connsiteX5" fmla="*/ 2582966 w 4717278"/>
                      <a:gd name="connsiteY5" fmla="*/ 696125 h 1507977"/>
                      <a:gd name="connsiteX6" fmla="*/ 2582966 w 4717278"/>
                      <a:gd name="connsiteY6" fmla="*/ 1381925 h 1507977"/>
                      <a:gd name="connsiteX7" fmla="*/ 4717278 w 4717278"/>
                      <a:gd name="connsiteY7" fmla="*/ 1507977 h 1507977"/>
                      <a:gd name="connsiteX0" fmla="*/ 0 w 3268766"/>
                      <a:gd name="connsiteY0" fmla="*/ 1388336 h 1504416"/>
                      <a:gd name="connsiteX1" fmla="*/ 546930 w 3268766"/>
                      <a:gd name="connsiteY1" fmla="*/ 1388336 h 1504416"/>
                      <a:gd name="connsiteX2" fmla="*/ 601766 w 3268766"/>
                      <a:gd name="connsiteY2" fmla="*/ 10327 h 1504416"/>
                      <a:gd name="connsiteX3" fmla="*/ 1592366 w 3268766"/>
                      <a:gd name="connsiteY3" fmla="*/ 10326 h 1504416"/>
                      <a:gd name="connsiteX4" fmla="*/ 1592366 w 3268766"/>
                      <a:gd name="connsiteY4" fmla="*/ 696125 h 1504416"/>
                      <a:gd name="connsiteX5" fmla="*/ 2582966 w 3268766"/>
                      <a:gd name="connsiteY5" fmla="*/ 696125 h 1504416"/>
                      <a:gd name="connsiteX6" fmla="*/ 2582966 w 3268766"/>
                      <a:gd name="connsiteY6" fmla="*/ 1381925 h 1504416"/>
                      <a:gd name="connsiteX7" fmla="*/ 3268766 w 3268766"/>
                      <a:gd name="connsiteY7" fmla="*/ 1381926 h 1504416"/>
                      <a:gd name="connsiteX0" fmla="*/ 0 w 3192566"/>
                      <a:gd name="connsiteY0" fmla="*/ 1388336 h 1504416"/>
                      <a:gd name="connsiteX1" fmla="*/ 546930 w 3192566"/>
                      <a:gd name="connsiteY1" fmla="*/ 1388336 h 1504416"/>
                      <a:gd name="connsiteX2" fmla="*/ 601766 w 3192566"/>
                      <a:gd name="connsiteY2" fmla="*/ 10327 h 1504416"/>
                      <a:gd name="connsiteX3" fmla="*/ 1592366 w 3192566"/>
                      <a:gd name="connsiteY3" fmla="*/ 10326 h 1504416"/>
                      <a:gd name="connsiteX4" fmla="*/ 1592366 w 3192566"/>
                      <a:gd name="connsiteY4" fmla="*/ 696125 h 1504416"/>
                      <a:gd name="connsiteX5" fmla="*/ 2582966 w 3192566"/>
                      <a:gd name="connsiteY5" fmla="*/ 696125 h 1504416"/>
                      <a:gd name="connsiteX6" fmla="*/ 2582966 w 3192566"/>
                      <a:gd name="connsiteY6" fmla="*/ 1381925 h 1504416"/>
                      <a:gd name="connsiteX7" fmla="*/ 3192566 w 3192566"/>
                      <a:gd name="connsiteY7" fmla="*/ 1381926 h 1504416"/>
                      <a:gd name="connsiteX0" fmla="*/ 0 w 3192566"/>
                      <a:gd name="connsiteY0" fmla="*/ 1388336 h 1417534"/>
                      <a:gd name="connsiteX1" fmla="*/ 546930 w 3192566"/>
                      <a:gd name="connsiteY1" fmla="*/ 1388336 h 1417534"/>
                      <a:gd name="connsiteX2" fmla="*/ 601766 w 3192566"/>
                      <a:gd name="connsiteY2" fmla="*/ 10327 h 1417534"/>
                      <a:gd name="connsiteX3" fmla="*/ 1592366 w 3192566"/>
                      <a:gd name="connsiteY3" fmla="*/ 10326 h 1417534"/>
                      <a:gd name="connsiteX4" fmla="*/ 1592366 w 3192566"/>
                      <a:gd name="connsiteY4" fmla="*/ 696125 h 1417534"/>
                      <a:gd name="connsiteX5" fmla="*/ 2582966 w 3192566"/>
                      <a:gd name="connsiteY5" fmla="*/ 696125 h 1417534"/>
                      <a:gd name="connsiteX6" fmla="*/ 2582966 w 3192566"/>
                      <a:gd name="connsiteY6" fmla="*/ 1381925 h 1417534"/>
                      <a:gd name="connsiteX7" fmla="*/ 3192566 w 3192566"/>
                      <a:gd name="connsiteY7" fmla="*/ 1381926 h 1417534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592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592366 w 3192566"/>
                      <a:gd name="connsiteY4" fmla="*/ 696125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601766 w 3192566"/>
                      <a:gd name="connsiteY2" fmla="*/ 10327 h 1406852"/>
                      <a:gd name="connsiteX3" fmla="*/ 1211366 w 3192566"/>
                      <a:gd name="connsiteY3" fmla="*/ 10326 h 1406852"/>
                      <a:gd name="connsiteX4" fmla="*/ 1211366 w 3192566"/>
                      <a:gd name="connsiteY4" fmla="*/ 696126 h 1406852"/>
                      <a:gd name="connsiteX5" fmla="*/ 2582966 w 3192566"/>
                      <a:gd name="connsiteY5" fmla="*/ 696125 h 1406852"/>
                      <a:gd name="connsiteX6" fmla="*/ 2582966 w 3192566"/>
                      <a:gd name="connsiteY6" fmla="*/ 1381925 h 1406852"/>
                      <a:gd name="connsiteX7" fmla="*/ 3192566 w 3192566"/>
                      <a:gd name="connsiteY7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601766 w 3192566"/>
                      <a:gd name="connsiteY3" fmla="*/ 10327 h 1406852"/>
                      <a:gd name="connsiteX4" fmla="*/ 1211366 w 3192566"/>
                      <a:gd name="connsiteY4" fmla="*/ 10326 h 1406852"/>
                      <a:gd name="connsiteX5" fmla="*/ 1211366 w 3192566"/>
                      <a:gd name="connsiteY5" fmla="*/ 696126 h 1406852"/>
                      <a:gd name="connsiteX6" fmla="*/ 2582966 w 3192566"/>
                      <a:gd name="connsiteY6" fmla="*/ 696125 h 1406852"/>
                      <a:gd name="connsiteX7" fmla="*/ 2582966 w 3192566"/>
                      <a:gd name="connsiteY7" fmla="*/ 1381925 h 1406852"/>
                      <a:gd name="connsiteX8" fmla="*/ 3192566 w 3192566"/>
                      <a:gd name="connsiteY8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572001 w 3192566"/>
                      <a:gd name="connsiteY3" fmla="*/ 2286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601766 w 3192566"/>
                      <a:gd name="connsiteY4" fmla="*/ 10327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957769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406852"/>
                      <a:gd name="connsiteX1" fmla="*/ 546930 w 3192566"/>
                      <a:gd name="connsiteY1" fmla="*/ 1388336 h 1406852"/>
                      <a:gd name="connsiteX2" fmla="*/ 585303 w 3192566"/>
                      <a:gd name="connsiteY2" fmla="*/ 676275 h 1406852"/>
                      <a:gd name="connsiteX3" fmla="*/ 851350 w 3192566"/>
                      <a:gd name="connsiteY3" fmla="*/ 685800 h 1406852"/>
                      <a:gd name="connsiteX4" fmla="*/ 851350 w 3192566"/>
                      <a:gd name="connsiteY4" fmla="*/ 0 h 1406852"/>
                      <a:gd name="connsiteX5" fmla="*/ 1211366 w 3192566"/>
                      <a:gd name="connsiteY5" fmla="*/ 10326 h 1406852"/>
                      <a:gd name="connsiteX6" fmla="*/ 1211366 w 3192566"/>
                      <a:gd name="connsiteY6" fmla="*/ 696126 h 1406852"/>
                      <a:gd name="connsiteX7" fmla="*/ 2582966 w 3192566"/>
                      <a:gd name="connsiteY7" fmla="*/ 696125 h 1406852"/>
                      <a:gd name="connsiteX8" fmla="*/ 2582966 w 3192566"/>
                      <a:gd name="connsiteY8" fmla="*/ 1381925 h 1406852"/>
                      <a:gd name="connsiteX9" fmla="*/ 3192566 w 3192566"/>
                      <a:gd name="connsiteY9" fmla="*/ 1381926 h 1406852"/>
                      <a:gd name="connsiteX0" fmla="*/ 0 w 3192566"/>
                      <a:gd name="connsiteY0" fmla="*/ 1388336 h 1508986"/>
                      <a:gd name="connsiteX1" fmla="*/ 212838 w 3192566"/>
                      <a:gd name="connsiteY1" fmla="*/ 1371600 h 1508986"/>
                      <a:gd name="connsiteX2" fmla="*/ 546930 w 3192566"/>
                      <a:gd name="connsiteY2" fmla="*/ 1388336 h 1508986"/>
                      <a:gd name="connsiteX3" fmla="*/ 585303 w 3192566"/>
                      <a:gd name="connsiteY3" fmla="*/ 676275 h 1508986"/>
                      <a:gd name="connsiteX4" fmla="*/ 851350 w 3192566"/>
                      <a:gd name="connsiteY4" fmla="*/ 685800 h 1508986"/>
                      <a:gd name="connsiteX5" fmla="*/ 851350 w 3192566"/>
                      <a:gd name="connsiteY5" fmla="*/ 0 h 1508986"/>
                      <a:gd name="connsiteX6" fmla="*/ 1211366 w 3192566"/>
                      <a:gd name="connsiteY6" fmla="*/ 10326 h 1508986"/>
                      <a:gd name="connsiteX7" fmla="*/ 1211366 w 3192566"/>
                      <a:gd name="connsiteY7" fmla="*/ 696126 h 1508986"/>
                      <a:gd name="connsiteX8" fmla="*/ 2582966 w 3192566"/>
                      <a:gd name="connsiteY8" fmla="*/ 696125 h 1508986"/>
                      <a:gd name="connsiteX9" fmla="*/ 2582966 w 3192566"/>
                      <a:gd name="connsiteY9" fmla="*/ 1381925 h 1508986"/>
                      <a:gd name="connsiteX10" fmla="*/ 3192566 w 3192566"/>
                      <a:gd name="connsiteY10" fmla="*/ 1381926 h 1508986"/>
                      <a:gd name="connsiteX0" fmla="*/ 0 w 3192566"/>
                      <a:gd name="connsiteY0" fmla="*/ 1388336 h 1394686"/>
                      <a:gd name="connsiteX1" fmla="*/ 212838 w 3192566"/>
                      <a:gd name="connsiteY1" fmla="*/ 1371600 h 1394686"/>
                      <a:gd name="connsiteX2" fmla="*/ 546930 w 3192566"/>
                      <a:gd name="connsiteY2" fmla="*/ 1388336 h 1394686"/>
                      <a:gd name="connsiteX3" fmla="*/ 585303 w 3192566"/>
                      <a:gd name="connsiteY3" fmla="*/ 676275 h 1394686"/>
                      <a:gd name="connsiteX4" fmla="*/ 851350 w 3192566"/>
                      <a:gd name="connsiteY4" fmla="*/ 685800 h 1394686"/>
                      <a:gd name="connsiteX5" fmla="*/ 851350 w 3192566"/>
                      <a:gd name="connsiteY5" fmla="*/ 0 h 1394686"/>
                      <a:gd name="connsiteX6" fmla="*/ 1211366 w 3192566"/>
                      <a:gd name="connsiteY6" fmla="*/ 10326 h 1394686"/>
                      <a:gd name="connsiteX7" fmla="*/ 1211366 w 3192566"/>
                      <a:gd name="connsiteY7" fmla="*/ 696126 h 1394686"/>
                      <a:gd name="connsiteX8" fmla="*/ 2582966 w 3192566"/>
                      <a:gd name="connsiteY8" fmla="*/ 696125 h 1394686"/>
                      <a:gd name="connsiteX9" fmla="*/ 2582966 w 3192566"/>
                      <a:gd name="connsiteY9" fmla="*/ 1381925 h 1394686"/>
                      <a:gd name="connsiteX10" fmla="*/ 3192566 w 3192566"/>
                      <a:gd name="connsiteY10" fmla="*/ 1381926 h 1394686"/>
                      <a:gd name="connsiteX0" fmla="*/ 0 w 3192566"/>
                      <a:gd name="connsiteY0" fmla="*/ 1388336 h 1507013"/>
                      <a:gd name="connsiteX1" fmla="*/ 546930 w 3192566"/>
                      <a:gd name="connsiteY1" fmla="*/ 1388336 h 1507013"/>
                      <a:gd name="connsiteX2" fmla="*/ 585303 w 3192566"/>
                      <a:gd name="connsiteY2" fmla="*/ 676275 h 1507013"/>
                      <a:gd name="connsiteX3" fmla="*/ 851350 w 3192566"/>
                      <a:gd name="connsiteY3" fmla="*/ 685800 h 1507013"/>
                      <a:gd name="connsiteX4" fmla="*/ 851350 w 3192566"/>
                      <a:gd name="connsiteY4" fmla="*/ 0 h 1507013"/>
                      <a:gd name="connsiteX5" fmla="*/ 1211366 w 3192566"/>
                      <a:gd name="connsiteY5" fmla="*/ 10326 h 1507013"/>
                      <a:gd name="connsiteX6" fmla="*/ 1211366 w 3192566"/>
                      <a:gd name="connsiteY6" fmla="*/ 696126 h 1507013"/>
                      <a:gd name="connsiteX7" fmla="*/ 2582966 w 3192566"/>
                      <a:gd name="connsiteY7" fmla="*/ 696125 h 1507013"/>
                      <a:gd name="connsiteX8" fmla="*/ 2582966 w 3192566"/>
                      <a:gd name="connsiteY8" fmla="*/ 1381925 h 1507013"/>
                      <a:gd name="connsiteX9" fmla="*/ 3192566 w 3192566"/>
                      <a:gd name="connsiteY9" fmla="*/ 1381926 h 1507013"/>
                      <a:gd name="connsiteX0" fmla="*/ 0 w 2979728"/>
                      <a:gd name="connsiteY0" fmla="*/ 1371600 h 1504223"/>
                      <a:gd name="connsiteX1" fmla="*/ 334092 w 2979728"/>
                      <a:gd name="connsiteY1" fmla="*/ 1388336 h 1504223"/>
                      <a:gd name="connsiteX2" fmla="*/ 372465 w 2979728"/>
                      <a:gd name="connsiteY2" fmla="*/ 676275 h 1504223"/>
                      <a:gd name="connsiteX3" fmla="*/ 638512 w 2979728"/>
                      <a:gd name="connsiteY3" fmla="*/ 685800 h 1504223"/>
                      <a:gd name="connsiteX4" fmla="*/ 638512 w 2979728"/>
                      <a:gd name="connsiteY4" fmla="*/ 0 h 1504223"/>
                      <a:gd name="connsiteX5" fmla="*/ 998528 w 2979728"/>
                      <a:gd name="connsiteY5" fmla="*/ 10326 h 1504223"/>
                      <a:gd name="connsiteX6" fmla="*/ 998528 w 2979728"/>
                      <a:gd name="connsiteY6" fmla="*/ 696126 h 1504223"/>
                      <a:gd name="connsiteX7" fmla="*/ 2370128 w 2979728"/>
                      <a:gd name="connsiteY7" fmla="*/ 696125 h 1504223"/>
                      <a:gd name="connsiteX8" fmla="*/ 2370128 w 2979728"/>
                      <a:gd name="connsiteY8" fmla="*/ 1381925 h 1504223"/>
                      <a:gd name="connsiteX9" fmla="*/ 2979728 w 2979728"/>
                      <a:gd name="connsiteY9" fmla="*/ 1381926 h 1504223"/>
                      <a:gd name="connsiteX0" fmla="*/ 0 w 2979728"/>
                      <a:gd name="connsiteY0" fmla="*/ 1371600 h 1388336"/>
                      <a:gd name="connsiteX1" fmla="*/ 334092 w 2979728"/>
                      <a:gd name="connsiteY1" fmla="*/ 1388336 h 1388336"/>
                      <a:gd name="connsiteX2" fmla="*/ 372465 w 2979728"/>
                      <a:gd name="connsiteY2" fmla="*/ 676275 h 1388336"/>
                      <a:gd name="connsiteX3" fmla="*/ 638512 w 2979728"/>
                      <a:gd name="connsiteY3" fmla="*/ 685800 h 1388336"/>
                      <a:gd name="connsiteX4" fmla="*/ 638512 w 2979728"/>
                      <a:gd name="connsiteY4" fmla="*/ 0 h 1388336"/>
                      <a:gd name="connsiteX5" fmla="*/ 998528 w 2979728"/>
                      <a:gd name="connsiteY5" fmla="*/ 10326 h 1388336"/>
                      <a:gd name="connsiteX6" fmla="*/ 998528 w 2979728"/>
                      <a:gd name="connsiteY6" fmla="*/ 696126 h 1388336"/>
                      <a:gd name="connsiteX7" fmla="*/ 2370128 w 2979728"/>
                      <a:gd name="connsiteY7" fmla="*/ 696125 h 1388336"/>
                      <a:gd name="connsiteX8" fmla="*/ 2370128 w 2979728"/>
                      <a:gd name="connsiteY8" fmla="*/ 1381925 h 1388336"/>
                      <a:gd name="connsiteX9" fmla="*/ 2979728 w 2979728"/>
                      <a:gd name="connsiteY9" fmla="*/ 1381926 h 1388336"/>
                      <a:gd name="connsiteX0" fmla="*/ 319256 w 3298984"/>
                      <a:gd name="connsiteY0" fmla="*/ 1371600 h 1504224"/>
                      <a:gd name="connsiteX1" fmla="*/ 0 w 3298984"/>
                      <a:gd name="connsiteY1" fmla="*/ 1371600 h 1504224"/>
                      <a:gd name="connsiteX2" fmla="*/ 653348 w 3298984"/>
                      <a:gd name="connsiteY2" fmla="*/ 1388336 h 1504224"/>
                      <a:gd name="connsiteX3" fmla="*/ 691721 w 3298984"/>
                      <a:gd name="connsiteY3" fmla="*/ 676275 h 1504224"/>
                      <a:gd name="connsiteX4" fmla="*/ 957768 w 3298984"/>
                      <a:gd name="connsiteY4" fmla="*/ 685800 h 1504224"/>
                      <a:gd name="connsiteX5" fmla="*/ 957768 w 3298984"/>
                      <a:gd name="connsiteY5" fmla="*/ 0 h 1504224"/>
                      <a:gd name="connsiteX6" fmla="*/ 1317784 w 3298984"/>
                      <a:gd name="connsiteY6" fmla="*/ 10326 h 1504224"/>
                      <a:gd name="connsiteX7" fmla="*/ 1317784 w 3298984"/>
                      <a:gd name="connsiteY7" fmla="*/ 696126 h 1504224"/>
                      <a:gd name="connsiteX8" fmla="*/ 2689384 w 3298984"/>
                      <a:gd name="connsiteY8" fmla="*/ 696125 h 1504224"/>
                      <a:gd name="connsiteX9" fmla="*/ 2689384 w 3298984"/>
                      <a:gd name="connsiteY9" fmla="*/ 1381925 h 1504224"/>
                      <a:gd name="connsiteX10" fmla="*/ 3298984 w 3298984"/>
                      <a:gd name="connsiteY10" fmla="*/ 1381926 h 1504224"/>
                      <a:gd name="connsiteX0" fmla="*/ 0 w 3511821"/>
                      <a:gd name="connsiteY0" fmla="*/ 1371600 h 1504224"/>
                      <a:gd name="connsiteX1" fmla="*/ 212837 w 3511821"/>
                      <a:gd name="connsiteY1" fmla="*/ 1371600 h 1504224"/>
                      <a:gd name="connsiteX2" fmla="*/ 866185 w 3511821"/>
                      <a:gd name="connsiteY2" fmla="*/ 1388336 h 1504224"/>
                      <a:gd name="connsiteX3" fmla="*/ 904558 w 3511821"/>
                      <a:gd name="connsiteY3" fmla="*/ 676275 h 1504224"/>
                      <a:gd name="connsiteX4" fmla="*/ 1170605 w 3511821"/>
                      <a:gd name="connsiteY4" fmla="*/ 685800 h 1504224"/>
                      <a:gd name="connsiteX5" fmla="*/ 1170605 w 3511821"/>
                      <a:gd name="connsiteY5" fmla="*/ 0 h 1504224"/>
                      <a:gd name="connsiteX6" fmla="*/ 1530621 w 3511821"/>
                      <a:gd name="connsiteY6" fmla="*/ 10326 h 1504224"/>
                      <a:gd name="connsiteX7" fmla="*/ 1530621 w 3511821"/>
                      <a:gd name="connsiteY7" fmla="*/ 696126 h 1504224"/>
                      <a:gd name="connsiteX8" fmla="*/ 2902221 w 3511821"/>
                      <a:gd name="connsiteY8" fmla="*/ 696125 h 1504224"/>
                      <a:gd name="connsiteX9" fmla="*/ 2902221 w 3511821"/>
                      <a:gd name="connsiteY9" fmla="*/ 1381925 h 1504224"/>
                      <a:gd name="connsiteX10" fmla="*/ 3511821 w 3511821"/>
                      <a:gd name="connsiteY10" fmla="*/ 1381926 h 1504224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04558 w 3511821"/>
                      <a:gd name="connsiteY3" fmla="*/ 676275 h 1381926"/>
                      <a:gd name="connsiteX4" fmla="*/ 1170605 w 3511821"/>
                      <a:gd name="connsiteY4" fmla="*/ 685800 h 1381926"/>
                      <a:gd name="connsiteX5" fmla="*/ 1170605 w 3511821"/>
                      <a:gd name="connsiteY5" fmla="*/ 0 h 1381926"/>
                      <a:gd name="connsiteX6" fmla="*/ 1530621 w 3511821"/>
                      <a:gd name="connsiteY6" fmla="*/ 10326 h 1381926"/>
                      <a:gd name="connsiteX7" fmla="*/ 1530621 w 3511821"/>
                      <a:gd name="connsiteY7" fmla="*/ 696126 h 1381926"/>
                      <a:gd name="connsiteX8" fmla="*/ 2902221 w 3511821"/>
                      <a:gd name="connsiteY8" fmla="*/ 696125 h 1381926"/>
                      <a:gd name="connsiteX9" fmla="*/ 2902221 w 3511821"/>
                      <a:gd name="connsiteY9" fmla="*/ 1381925 h 1381926"/>
                      <a:gd name="connsiteX10" fmla="*/ 3511821 w 3511821"/>
                      <a:gd name="connsiteY10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1170605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1170605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71600 h 1381926"/>
                      <a:gd name="connsiteX1" fmla="*/ 212837 w 3511821"/>
                      <a:gd name="connsiteY1" fmla="*/ 1371600 h 1381926"/>
                      <a:gd name="connsiteX2" fmla="*/ 212837 w 3511821"/>
                      <a:gd name="connsiteY2" fmla="*/ 685800 h 1381926"/>
                      <a:gd name="connsiteX3" fmla="*/ 957769 w 3511821"/>
                      <a:gd name="connsiteY3" fmla="*/ 685800 h 1381926"/>
                      <a:gd name="connsiteX4" fmla="*/ 957769 w 3511821"/>
                      <a:gd name="connsiteY4" fmla="*/ 0 h 1381926"/>
                      <a:gd name="connsiteX5" fmla="*/ 1530621 w 3511821"/>
                      <a:gd name="connsiteY5" fmla="*/ 10326 h 1381926"/>
                      <a:gd name="connsiteX6" fmla="*/ 1530621 w 3511821"/>
                      <a:gd name="connsiteY6" fmla="*/ 696126 h 1381926"/>
                      <a:gd name="connsiteX7" fmla="*/ 2902221 w 3511821"/>
                      <a:gd name="connsiteY7" fmla="*/ 696125 h 1381926"/>
                      <a:gd name="connsiteX8" fmla="*/ 2902221 w 3511821"/>
                      <a:gd name="connsiteY8" fmla="*/ 1381925 h 1381926"/>
                      <a:gd name="connsiteX9" fmla="*/ 3511821 w 3511821"/>
                      <a:gd name="connsiteY9" fmla="*/ 1381926 h 1381926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530621 w 3511821"/>
                      <a:gd name="connsiteY6" fmla="*/ 706452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6961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2902221 w 3511821"/>
                      <a:gd name="connsiteY7" fmla="*/ 706451 h 1392252"/>
                      <a:gd name="connsiteX8" fmla="*/ 2902221 w 3511821"/>
                      <a:gd name="connsiteY8" fmla="*/ 1392251 h 1392252"/>
                      <a:gd name="connsiteX9" fmla="*/ 3511821 w 3511821"/>
                      <a:gd name="connsiteY9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636188 w 3511821"/>
                      <a:gd name="connsiteY7" fmla="*/ 591351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2902221 w 3511821"/>
                      <a:gd name="connsiteY8" fmla="*/ 706451 h 1392252"/>
                      <a:gd name="connsiteX9" fmla="*/ 2902221 w 3511821"/>
                      <a:gd name="connsiteY9" fmla="*/ 1392251 h 1392252"/>
                      <a:gd name="connsiteX10" fmla="*/ 3511821 w 3511821"/>
                      <a:gd name="connsiteY10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902221 w 3511821"/>
                      <a:gd name="connsiteY9" fmla="*/ 706451 h 1392252"/>
                      <a:gd name="connsiteX10" fmla="*/ 2902221 w 3511821"/>
                      <a:gd name="connsiteY10" fmla="*/ 1392251 h 1392252"/>
                      <a:gd name="connsiteX11" fmla="*/ 3511821 w 3511821"/>
                      <a:gd name="connsiteY11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489862 w 3511821"/>
                      <a:gd name="connsiteY7" fmla="*/ 543726 h 1392252"/>
                      <a:gd name="connsiteX8" fmla="*/ 1942142 w 3511821"/>
                      <a:gd name="connsiteY8" fmla="*/ 553251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489862 w 3511821"/>
                      <a:gd name="connsiteY7" fmla="*/ 560521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98721 h 1409047"/>
                      <a:gd name="connsiteX1" fmla="*/ 212837 w 3511821"/>
                      <a:gd name="connsiteY1" fmla="*/ 1398721 h 1409047"/>
                      <a:gd name="connsiteX2" fmla="*/ 212837 w 3511821"/>
                      <a:gd name="connsiteY2" fmla="*/ 712921 h 1409047"/>
                      <a:gd name="connsiteX3" fmla="*/ 957769 w 3511821"/>
                      <a:gd name="connsiteY3" fmla="*/ 712921 h 1409047"/>
                      <a:gd name="connsiteX4" fmla="*/ 957769 w 3511821"/>
                      <a:gd name="connsiteY4" fmla="*/ 27121 h 1409047"/>
                      <a:gd name="connsiteX5" fmla="*/ 1170606 w 3511821"/>
                      <a:gd name="connsiteY5" fmla="*/ 27121 h 1409047"/>
                      <a:gd name="connsiteX6" fmla="*/ 1170606 w 3511821"/>
                      <a:gd name="connsiteY6" fmla="*/ 560521 h 1409047"/>
                      <a:gd name="connsiteX7" fmla="*/ 1383444 w 3511821"/>
                      <a:gd name="connsiteY7" fmla="*/ 560522 h 1409047"/>
                      <a:gd name="connsiteX8" fmla="*/ 1489862 w 3511821"/>
                      <a:gd name="connsiteY8" fmla="*/ 27121 h 1409047"/>
                      <a:gd name="connsiteX9" fmla="*/ 2487538 w 3511821"/>
                      <a:gd name="connsiteY9" fmla="*/ 627196 h 1409047"/>
                      <a:gd name="connsiteX10" fmla="*/ 2902221 w 3511821"/>
                      <a:gd name="connsiteY10" fmla="*/ 723246 h 1409047"/>
                      <a:gd name="connsiteX11" fmla="*/ 2902221 w 3511821"/>
                      <a:gd name="connsiteY11" fmla="*/ 1409046 h 1409047"/>
                      <a:gd name="connsiteX12" fmla="*/ 3511821 w 3511821"/>
                      <a:gd name="connsiteY12" fmla="*/ 1409047 h 14090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489862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2487538 w 3511821"/>
                      <a:gd name="connsiteY9" fmla="*/ 610401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487621 h 1497947"/>
                      <a:gd name="connsiteX1" fmla="*/ 212837 w 3511821"/>
                      <a:gd name="connsiteY1" fmla="*/ 1487621 h 1497947"/>
                      <a:gd name="connsiteX2" fmla="*/ 212837 w 3511821"/>
                      <a:gd name="connsiteY2" fmla="*/ 801821 h 1497947"/>
                      <a:gd name="connsiteX3" fmla="*/ 957769 w 3511821"/>
                      <a:gd name="connsiteY3" fmla="*/ 801821 h 1497947"/>
                      <a:gd name="connsiteX4" fmla="*/ 957769 w 3511821"/>
                      <a:gd name="connsiteY4" fmla="*/ 116021 h 1497947"/>
                      <a:gd name="connsiteX5" fmla="*/ 1170606 w 3511821"/>
                      <a:gd name="connsiteY5" fmla="*/ 116021 h 1497947"/>
                      <a:gd name="connsiteX6" fmla="*/ 1170606 w 3511821"/>
                      <a:gd name="connsiteY6" fmla="*/ 649421 h 1497947"/>
                      <a:gd name="connsiteX7" fmla="*/ 1383444 w 3511821"/>
                      <a:gd name="connsiteY7" fmla="*/ 649422 h 1497947"/>
                      <a:gd name="connsiteX8" fmla="*/ 1383444 w 3511821"/>
                      <a:gd name="connsiteY8" fmla="*/ 116021 h 1497947"/>
                      <a:gd name="connsiteX9" fmla="*/ 1596281 w 3511821"/>
                      <a:gd name="connsiteY9" fmla="*/ 116021 h 1497947"/>
                      <a:gd name="connsiteX10" fmla="*/ 2902221 w 3511821"/>
                      <a:gd name="connsiteY10" fmla="*/ 812146 h 1497947"/>
                      <a:gd name="connsiteX11" fmla="*/ 2902221 w 3511821"/>
                      <a:gd name="connsiteY11" fmla="*/ 1497946 h 1497947"/>
                      <a:gd name="connsiteX12" fmla="*/ 3511821 w 3511821"/>
                      <a:gd name="connsiteY12" fmla="*/ 1497947 h 1497947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2902221 w 3511821"/>
                      <a:gd name="connsiteY10" fmla="*/ 706451 h 1392252"/>
                      <a:gd name="connsiteX11" fmla="*/ 2902221 w 3511821"/>
                      <a:gd name="connsiteY11" fmla="*/ 1392251 h 1392252"/>
                      <a:gd name="connsiteX12" fmla="*/ 3511821 w 3511821"/>
                      <a:gd name="connsiteY12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988701 w 3511821"/>
                      <a:gd name="connsiteY10" fmla="*/ 343701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702700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81926 h 1392252"/>
                      <a:gd name="connsiteX1" fmla="*/ 212837 w 3511821"/>
                      <a:gd name="connsiteY1" fmla="*/ 1381926 h 1392252"/>
                      <a:gd name="connsiteX2" fmla="*/ 212837 w 3511821"/>
                      <a:gd name="connsiteY2" fmla="*/ 696126 h 1392252"/>
                      <a:gd name="connsiteX3" fmla="*/ 957769 w 3511821"/>
                      <a:gd name="connsiteY3" fmla="*/ 696126 h 1392252"/>
                      <a:gd name="connsiteX4" fmla="*/ 957769 w 3511821"/>
                      <a:gd name="connsiteY4" fmla="*/ 10326 h 1392252"/>
                      <a:gd name="connsiteX5" fmla="*/ 1170606 w 3511821"/>
                      <a:gd name="connsiteY5" fmla="*/ 10326 h 1392252"/>
                      <a:gd name="connsiteX6" fmla="*/ 1170606 w 3511821"/>
                      <a:gd name="connsiteY6" fmla="*/ 543726 h 1392252"/>
                      <a:gd name="connsiteX7" fmla="*/ 1383444 w 3511821"/>
                      <a:gd name="connsiteY7" fmla="*/ 543727 h 1392252"/>
                      <a:gd name="connsiteX8" fmla="*/ 1383444 w 3511821"/>
                      <a:gd name="connsiteY8" fmla="*/ 10326 h 1392252"/>
                      <a:gd name="connsiteX9" fmla="*/ 1596281 w 3511821"/>
                      <a:gd name="connsiteY9" fmla="*/ 10326 h 1392252"/>
                      <a:gd name="connsiteX10" fmla="*/ 1596281 w 3511821"/>
                      <a:gd name="connsiteY10" fmla="*/ 543726 h 1392252"/>
                      <a:gd name="connsiteX11" fmla="*/ 2902221 w 3511821"/>
                      <a:gd name="connsiteY11" fmla="*/ 706451 h 1392252"/>
                      <a:gd name="connsiteX12" fmla="*/ 2902221 w 3511821"/>
                      <a:gd name="connsiteY12" fmla="*/ 1392251 h 1392252"/>
                      <a:gd name="connsiteX13" fmla="*/ 3511821 w 3511821"/>
                      <a:gd name="connsiteY13" fmla="*/ 1392252 h 1392252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3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02221 w 3511821"/>
                      <a:gd name="connsiteY11" fmla="*/ 700227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6137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02221 w 3511821"/>
                      <a:gd name="connsiteY12" fmla="*/ 1386027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3086143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3511821"/>
                      <a:gd name="connsiteY0" fmla="*/ 1375702 h 1386028"/>
                      <a:gd name="connsiteX1" fmla="*/ 212837 w 3511821"/>
                      <a:gd name="connsiteY1" fmla="*/ 1375702 h 1386028"/>
                      <a:gd name="connsiteX2" fmla="*/ 212837 w 3511821"/>
                      <a:gd name="connsiteY2" fmla="*/ 689902 h 1386028"/>
                      <a:gd name="connsiteX3" fmla="*/ 957769 w 3511821"/>
                      <a:gd name="connsiteY3" fmla="*/ 689902 h 1386028"/>
                      <a:gd name="connsiteX4" fmla="*/ 957769 w 3511821"/>
                      <a:gd name="connsiteY4" fmla="*/ 4102 h 1386028"/>
                      <a:gd name="connsiteX5" fmla="*/ 1170606 w 3511821"/>
                      <a:gd name="connsiteY5" fmla="*/ 4102 h 1386028"/>
                      <a:gd name="connsiteX6" fmla="*/ 1170606 w 3511821"/>
                      <a:gd name="connsiteY6" fmla="*/ 537502 h 1386028"/>
                      <a:gd name="connsiteX7" fmla="*/ 1383444 w 3511821"/>
                      <a:gd name="connsiteY7" fmla="*/ 537502 h 1386028"/>
                      <a:gd name="connsiteX8" fmla="*/ 1383444 w 3511821"/>
                      <a:gd name="connsiteY8" fmla="*/ 4102 h 1386028"/>
                      <a:gd name="connsiteX9" fmla="*/ 1596281 w 3511821"/>
                      <a:gd name="connsiteY9" fmla="*/ 4102 h 1386028"/>
                      <a:gd name="connsiteX10" fmla="*/ 1596281 w 3511821"/>
                      <a:gd name="connsiteY10" fmla="*/ 537502 h 1386028"/>
                      <a:gd name="connsiteX11" fmla="*/ 2979725 w 3511821"/>
                      <a:gd name="connsiteY11" fmla="*/ 537502 h 1386028"/>
                      <a:gd name="connsiteX12" fmla="*/ 2979725 w 3511821"/>
                      <a:gd name="connsiteY12" fmla="*/ 1375702 h 1386028"/>
                      <a:gd name="connsiteX13" fmla="*/ 3511821 w 3511821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2979725 w 4174782"/>
                      <a:gd name="connsiteY12" fmla="*/ 1375702 h 1386028"/>
                      <a:gd name="connsiteX13" fmla="*/ 3511821 w 4174782"/>
                      <a:gd name="connsiteY13" fmla="*/ 1386028 h 1386028"/>
                      <a:gd name="connsiteX0" fmla="*/ 0 w 4174782"/>
                      <a:gd name="connsiteY0" fmla="*/ 1375702 h 1386028"/>
                      <a:gd name="connsiteX1" fmla="*/ 212837 w 4174782"/>
                      <a:gd name="connsiteY1" fmla="*/ 1375702 h 1386028"/>
                      <a:gd name="connsiteX2" fmla="*/ 212837 w 4174782"/>
                      <a:gd name="connsiteY2" fmla="*/ 689902 h 1386028"/>
                      <a:gd name="connsiteX3" fmla="*/ 957769 w 4174782"/>
                      <a:gd name="connsiteY3" fmla="*/ 689902 h 1386028"/>
                      <a:gd name="connsiteX4" fmla="*/ 957769 w 4174782"/>
                      <a:gd name="connsiteY4" fmla="*/ 4102 h 1386028"/>
                      <a:gd name="connsiteX5" fmla="*/ 1170606 w 4174782"/>
                      <a:gd name="connsiteY5" fmla="*/ 4102 h 1386028"/>
                      <a:gd name="connsiteX6" fmla="*/ 1170606 w 4174782"/>
                      <a:gd name="connsiteY6" fmla="*/ 537502 h 1386028"/>
                      <a:gd name="connsiteX7" fmla="*/ 1383444 w 4174782"/>
                      <a:gd name="connsiteY7" fmla="*/ 537502 h 1386028"/>
                      <a:gd name="connsiteX8" fmla="*/ 1383444 w 4174782"/>
                      <a:gd name="connsiteY8" fmla="*/ 4102 h 1386028"/>
                      <a:gd name="connsiteX9" fmla="*/ 1596281 w 4174782"/>
                      <a:gd name="connsiteY9" fmla="*/ 4102 h 1386028"/>
                      <a:gd name="connsiteX10" fmla="*/ 1596281 w 4174782"/>
                      <a:gd name="connsiteY10" fmla="*/ 537502 h 1386028"/>
                      <a:gd name="connsiteX11" fmla="*/ 4150331 w 4174782"/>
                      <a:gd name="connsiteY11" fmla="*/ 533400 h 1386028"/>
                      <a:gd name="connsiteX12" fmla="*/ 4150331 w 4174782"/>
                      <a:gd name="connsiteY12" fmla="*/ 1371600 h 1386028"/>
                      <a:gd name="connsiteX13" fmla="*/ 3511821 w 4174782"/>
                      <a:gd name="connsiteY13" fmla="*/ 1386028 h 1386028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537502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5334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537502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537502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957769 w 4788843"/>
                      <a:gd name="connsiteY3" fmla="*/ 689902 h 1378491"/>
                      <a:gd name="connsiteX4" fmla="*/ 957769 w 4788843"/>
                      <a:gd name="connsiteY4" fmla="*/ 4102 h 1378491"/>
                      <a:gd name="connsiteX5" fmla="*/ 1170606 w 4788843"/>
                      <a:gd name="connsiteY5" fmla="*/ 4102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957769 w 4788843"/>
                      <a:gd name="connsiteY5" fmla="*/ 4102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689902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152400 h 1378491"/>
                      <a:gd name="connsiteX3" fmla="*/ 484990 w 4788843"/>
                      <a:gd name="connsiteY3" fmla="*/ 689548 h 1378491"/>
                      <a:gd name="connsiteX4" fmla="*/ 957769 w 4788843"/>
                      <a:gd name="connsiteY4" fmla="*/ 689902 h 1378491"/>
                      <a:gd name="connsiteX5" fmla="*/ 662937 w 4788843"/>
                      <a:gd name="connsiteY5" fmla="*/ 712033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484990 w 4788843"/>
                      <a:gd name="connsiteY3" fmla="*/ 803907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957769 w 4788843"/>
                      <a:gd name="connsiteY4" fmla="*/ 804261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662937 w 4788843"/>
                      <a:gd name="connsiteY5" fmla="*/ 826392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638512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490061 h 1492850"/>
                      <a:gd name="connsiteX1" fmla="*/ 212837 w 4788843"/>
                      <a:gd name="connsiteY1" fmla="*/ 1490061 h 1492850"/>
                      <a:gd name="connsiteX2" fmla="*/ 106419 w 4788843"/>
                      <a:gd name="connsiteY2" fmla="*/ 114359 h 1492850"/>
                      <a:gd name="connsiteX3" fmla="*/ 319256 w 4788843"/>
                      <a:gd name="connsiteY3" fmla="*/ 114359 h 1492850"/>
                      <a:gd name="connsiteX4" fmla="*/ 425675 w 4788843"/>
                      <a:gd name="connsiteY4" fmla="*/ 800159 h 1492850"/>
                      <a:gd name="connsiteX5" fmla="*/ 851350 w 4788843"/>
                      <a:gd name="connsiteY5" fmla="*/ 800159 h 1492850"/>
                      <a:gd name="connsiteX6" fmla="*/ 957769 w 4788843"/>
                      <a:gd name="connsiteY6" fmla="*/ 118461 h 1492850"/>
                      <a:gd name="connsiteX7" fmla="*/ 1170606 w 4788843"/>
                      <a:gd name="connsiteY7" fmla="*/ 118461 h 1492850"/>
                      <a:gd name="connsiteX8" fmla="*/ 1170606 w 4788843"/>
                      <a:gd name="connsiteY8" fmla="*/ 800159 h 1492850"/>
                      <a:gd name="connsiteX9" fmla="*/ 1383444 w 4788843"/>
                      <a:gd name="connsiteY9" fmla="*/ 800159 h 1492850"/>
                      <a:gd name="connsiteX10" fmla="*/ 1383444 w 4788843"/>
                      <a:gd name="connsiteY10" fmla="*/ 118461 h 1492850"/>
                      <a:gd name="connsiteX11" fmla="*/ 1596281 w 4788843"/>
                      <a:gd name="connsiteY11" fmla="*/ 118461 h 1492850"/>
                      <a:gd name="connsiteX12" fmla="*/ 1596281 w 4788843"/>
                      <a:gd name="connsiteY12" fmla="*/ 800159 h 1492850"/>
                      <a:gd name="connsiteX13" fmla="*/ 4150331 w 4788843"/>
                      <a:gd name="connsiteY13" fmla="*/ 800159 h 1492850"/>
                      <a:gd name="connsiteX14" fmla="*/ 4150331 w 4788843"/>
                      <a:gd name="connsiteY14" fmla="*/ 1485959 h 1492850"/>
                      <a:gd name="connsiteX15" fmla="*/ 4788843 w 4788843"/>
                      <a:gd name="connsiteY15" fmla="*/ 1485959 h 1492850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106419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319256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638512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851350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957769 w 4788843"/>
                      <a:gd name="connsiteY6" fmla="*/ 4102 h 1378491"/>
                      <a:gd name="connsiteX7" fmla="*/ 1170606 w 4788843"/>
                      <a:gd name="connsiteY7" fmla="*/ 4102 h 1378491"/>
                      <a:gd name="connsiteX8" fmla="*/ 1170606 w 4788843"/>
                      <a:gd name="connsiteY8" fmla="*/ 685800 h 1378491"/>
                      <a:gd name="connsiteX9" fmla="*/ 1383444 w 4788843"/>
                      <a:gd name="connsiteY9" fmla="*/ 685800 h 1378491"/>
                      <a:gd name="connsiteX10" fmla="*/ 1383444 w 4788843"/>
                      <a:gd name="connsiteY10" fmla="*/ 4102 h 1378491"/>
                      <a:gd name="connsiteX11" fmla="*/ 1596281 w 4788843"/>
                      <a:gd name="connsiteY11" fmla="*/ 4102 h 1378491"/>
                      <a:gd name="connsiteX12" fmla="*/ 1596281 w 4788843"/>
                      <a:gd name="connsiteY12" fmla="*/ 685800 h 1378491"/>
                      <a:gd name="connsiteX13" fmla="*/ 4150331 w 4788843"/>
                      <a:gd name="connsiteY13" fmla="*/ 685800 h 1378491"/>
                      <a:gd name="connsiteX14" fmla="*/ 4150331 w 4788843"/>
                      <a:gd name="connsiteY14" fmla="*/ 1371600 h 1378491"/>
                      <a:gd name="connsiteX15" fmla="*/ 4788843 w 4788843"/>
                      <a:gd name="connsiteY15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4102 h 1378491"/>
                      <a:gd name="connsiteX7" fmla="*/ 1170606 w 4788843"/>
                      <a:gd name="connsiteY7" fmla="*/ 685800 h 1378491"/>
                      <a:gd name="connsiteX8" fmla="*/ 1383444 w 4788843"/>
                      <a:gd name="connsiteY8" fmla="*/ 685800 h 1378491"/>
                      <a:gd name="connsiteX9" fmla="*/ 1383444 w 4788843"/>
                      <a:gd name="connsiteY9" fmla="*/ 4102 h 1378491"/>
                      <a:gd name="connsiteX10" fmla="*/ 1596281 w 4788843"/>
                      <a:gd name="connsiteY10" fmla="*/ 4102 h 1378491"/>
                      <a:gd name="connsiteX11" fmla="*/ 1596281 w 4788843"/>
                      <a:gd name="connsiteY11" fmla="*/ 685800 h 1378491"/>
                      <a:gd name="connsiteX12" fmla="*/ 4150331 w 4788843"/>
                      <a:gd name="connsiteY12" fmla="*/ 685800 h 1378491"/>
                      <a:gd name="connsiteX13" fmla="*/ 4150331 w 4788843"/>
                      <a:gd name="connsiteY13" fmla="*/ 1371600 h 1378491"/>
                      <a:gd name="connsiteX14" fmla="*/ 4788843 w 4788843"/>
                      <a:gd name="connsiteY14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383444 w 4788843"/>
                      <a:gd name="connsiteY8" fmla="*/ 4102 h 1378491"/>
                      <a:gd name="connsiteX9" fmla="*/ 1596281 w 4788843"/>
                      <a:gd name="connsiteY9" fmla="*/ 4102 h 1378491"/>
                      <a:gd name="connsiteX10" fmla="*/ 1596281 w 4788843"/>
                      <a:gd name="connsiteY10" fmla="*/ 685800 h 1378491"/>
                      <a:gd name="connsiteX11" fmla="*/ 4150331 w 4788843"/>
                      <a:gd name="connsiteY11" fmla="*/ 685800 h 1378491"/>
                      <a:gd name="connsiteX12" fmla="*/ 4150331 w 4788843"/>
                      <a:gd name="connsiteY12" fmla="*/ 1371600 h 1378491"/>
                      <a:gd name="connsiteX13" fmla="*/ 4788843 w 4788843"/>
                      <a:gd name="connsiteY13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4102 h 1378491"/>
                      <a:gd name="connsiteX9" fmla="*/ 1596281 w 4788843"/>
                      <a:gd name="connsiteY9" fmla="*/ 685800 h 1378491"/>
                      <a:gd name="connsiteX10" fmla="*/ 4150331 w 4788843"/>
                      <a:gd name="connsiteY10" fmla="*/ 685800 h 1378491"/>
                      <a:gd name="connsiteX11" fmla="*/ 4150331 w 4788843"/>
                      <a:gd name="connsiteY11" fmla="*/ 1371600 h 1378491"/>
                      <a:gd name="connsiteX12" fmla="*/ 4788843 w 4788843"/>
                      <a:gd name="connsiteY12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788843 w 4788843"/>
                      <a:gd name="connsiteY11" fmla="*/ 1371600 h 1378491"/>
                      <a:gd name="connsiteX0" fmla="*/ 0 w 4788843"/>
                      <a:gd name="connsiteY0" fmla="*/ 1375702 h 1378491"/>
                      <a:gd name="connsiteX1" fmla="*/ 212837 w 4788843"/>
                      <a:gd name="connsiteY1" fmla="*/ 1375702 h 1378491"/>
                      <a:gd name="connsiteX2" fmla="*/ 212837 w 4788843"/>
                      <a:gd name="connsiteY2" fmla="*/ 0 h 1378491"/>
                      <a:gd name="connsiteX3" fmla="*/ 425675 w 4788843"/>
                      <a:gd name="connsiteY3" fmla="*/ 0 h 1378491"/>
                      <a:gd name="connsiteX4" fmla="*/ 425675 w 4788843"/>
                      <a:gd name="connsiteY4" fmla="*/ 685800 h 1378491"/>
                      <a:gd name="connsiteX5" fmla="*/ 957769 w 4788843"/>
                      <a:gd name="connsiteY5" fmla="*/ 685800 h 1378491"/>
                      <a:gd name="connsiteX6" fmla="*/ 1170606 w 4788843"/>
                      <a:gd name="connsiteY6" fmla="*/ 685800 h 1378491"/>
                      <a:gd name="connsiteX7" fmla="*/ 1383444 w 4788843"/>
                      <a:gd name="connsiteY7" fmla="*/ 685800 h 1378491"/>
                      <a:gd name="connsiteX8" fmla="*/ 1596281 w 4788843"/>
                      <a:gd name="connsiteY8" fmla="*/ 685800 h 1378491"/>
                      <a:gd name="connsiteX9" fmla="*/ 4150331 w 4788843"/>
                      <a:gd name="connsiteY9" fmla="*/ 685800 h 1378491"/>
                      <a:gd name="connsiteX10" fmla="*/ 4150331 w 4788843"/>
                      <a:gd name="connsiteY10" fmla="*/ 1371600 h 1378491"/>
                      <a:gd name="connsiteX11" fmla="*/ 4659745 w 4788843"/>
                      <a:gd name="connsiteY11" fmla="*/ 1374922 h 1378491"/>
                      <a:gd name="connsiteX12" fmla="*/ 4788843 w 4788843"/>
                      <a:gd name="connsiteY12" fmla="*/ 1371600 h 1378491"/>
                      <a:gd name="connsiteX0" fmla="*/ 0 w 4682424"/>
                      <a:gd name="connsiteY0" fmla="*/ 1375702 h 1588532"/>
                      <a:gd name="connsiteX1" fmla="*/ 212837 w 4682424"/>
                      <a:gd name="connsiteY1" fmla="*/ 1375702 h 1588532"/>
                      <a:gd name="connsiteX2" fmla="*/ 212837 w 4682424"/>
                      <a:gd name="connsiteY2" fmla="*/ 0 h 1588532"/>
                      <a:gd name="connsiteX3" fmla="*/ 425675 w 4682424"/>
                      <a:gd name="connsiteY3" fmla="*/ 0 h 1588532"/>
                      <a:gd name="connsiteX4" fmla="*/ 425675 w 4682424"/>
                      <a:gd name="connsiteY4" fmla="*/ 685800 h 1588532"/>
                      <a:gd name="connsiteX5" fmla="*/ 957769 w 4682424"/>
                      <a:gd name="connsiteY5" fmla="*/ 685800 h 1588532"/>
                      <a:gd name="connsiteX6" fmla="*/ 1170606 w 4682424"/>
                      <a:gd name="connsiteY6" fmla="*/ 685800 h 1588532"/>
                      <a:gd name="connsiteX7" fmla="*/ 1383444 w 4682424"/>
                      <a:gd name="connsiteY7" fmla="*/ 685800 h 1588532"/>
                      <a:gd name="connsiteX8" fmla="*/ 1596281 w 4682424"/>
                      <a:gd name="connsiteY8" fmla="*/ 685800 h 1588532"/>
                      <a:gd name="connsiteX9" fmla="*/ 4150331 w 4682424"/>
                      <a:gd name="connsiteY9" fmla="*/ 685800 h 1588532"/>
                      <a:gd name="connsiteX10" fmla="*/ 4150331 w 4682424"/>
                      <a:gd name="connsiteY10" fmla="*/ 1371600 h 1588532"/>
                      <a:gd name="connsiteX11" fmla="*/ 4659745 w 4682424"/>
                      <a:gd name="connsiteY11" fmla="*/ 1374922 h 1588532"/>
                      <a:gd name="connsiteX12" fmla="*/ 4682424 w 4682424"/>
                      <a:gd name="connsiteY12" fmla="*/ 1588532 h 1588532"/>
                      <a:gd name="connsiteX0" fmla="*/ 0 w 4682424"/>
                      <a:gd name="connsiteY0" fmla="*/ 1375702 h 1588531"/>
                      <a:gd name="connsiteX1" fmla="*/ 212837 w 4682424"/>
                      <a:gd name="connsiteY1" fmla="*/ 1375702 h 1588531"/>
                      <a:gd name="connsiteX2" fmla="*/ 212837 w 4682424"/>
                      <a:gd name="connsiteY2" fmla="*/ 0 h 1588531"/>
                      <a:gd name="connsiteX3" fmla="*/ 425675 w 4682424"/>
                      <a:gd name="connsiteY3" fmla="*/ 0 h 1588531"/>
                      <a:gd name="connsiteX4" fmla="*/ 425675 w 4682424"/>
                      <a:gd name="connsiteY4" fmla="*/ 685800 h 1588531"/>
                      <a:gd name="connsiteX5" fmla="*/ 957769 w 4682424"/>
                      <a:gd name="connsiteY5" fmla="*/ 685800 h 1588531"/>
                      <a:gd name="connsiteX6" fmla="*/ 1170606 w 4682424"/>
                      <a:gd name="connsiteY6" fmla="*/ 685800 h 1588531"/>
                      <a:gd name="connsiteX7" fmla="*/ 1383444 w 4682424"/>
                      <a:gd name="connsiteY7" fmla="*/ 685800 h 1588531"/>
                      <a:gd name="connsiteX8" fmla="*/ 1596281 w 4682424"/>
                      <a:gd name="connsiteY8" fmla="*/ 685800 h 1588531"/>
                      <a:gd name="connsiteX9" fmla="*/ 4150331 w 4682424"/>
                      <a:gd name="connsiteY9" fmla="*/ 685800 h 1588531"/>
                      <a:gd name="connsiteX10" fmla="*/ 4150331 w 4682424"/>
                      <a:gd name="connsiteY10" fmla="*/ 1371600 h 1588531"/>
                      <a:gd name="connsiteX11" fmla="*/ 4659745 w 4682424"/>
                      <a:gd name="connsiteY11" fmla="*/ 1374922 h 1588531"/>
                      <a:gd name="connsiteX12" fmla="*/ 4682424 w 4682424"/>
                      <a:gd name="connsiteY12" fmla="*/ 1588531 h 1588531"/>
                      <a:gd name="connsiteX0" fmla="*/ 0 w 4682424"/>
                      <a:gd name="connsiteY0" fmla="*/ 1375702 h 1588531"/>
                      <a:gd name="connsiteX1" fmla="*/ 85484 w 4682424"/>
                      <a:gd name="connsiteY1" fmla="*/ 1367427 h 1588531"/>
                      <a:gd name="connsiteX2" fmla="*/ 212837 w 4682424"/>
                      <a:gd name="connsiteY2" fmla="*/ 1375702 h 1588531"/>
                      <a:gd name="connsiteX3" fmla="*/ 212837 w 4682424"/>
                      <a:gd name="connsiteY3" fmla="*/ 0 h 1588531"/>
                      <a:gd name="connsiteX4" fmla="*/ 425675 w 4682424"/>
                      <a:gd name="connsiteY4" fmla="*/ 0 h 1588531"/>
                      <a:gd name="connsiteX5" fmla="*/ 425675 w 4682424"/>
                      <a:gd name="connsiteY5" fmla="*/ 685800 h 1588531"/>
                      <a:gd name="connsiteX6" fmla="*/ 957769 w 4682424"/>
                      <a:gd name="connsiteY6" fmla="*/ 685800 h 1588531"/>
                      <a:gd name="connsiteX7" fmla="*/ 1170606 w 4682424"/>
                      <a:gd name="connsiteY7" fmla="*/ 685800 h 1588531"/>
                      <a:gd name="connsiteX8" fmla="*/ 1383444 w 4682424"/>
                      <a:gd name="connsiteY8" fmla="*/ 685800 h 1588531"/>
                      <a:gd name="connsiteX9" fmla="*/ 1596281 w 4682424"/>
                      <a:gd name="connsiteY9" fmla="*/ 685800 h 1588531"/>
                      <a:gd name="connsiteX10" fmla="*/ 4150331 w 4682424"/>
                      <a:gd name="connsiteY10" fmla="*/ 685800 h 1588531"/>
                      <a:gd name="connsiteX11" fmla="*/ 4150331 w 4682424"/>
                      <a:gd name="connsiteY11" fmla="*/ 1371600 h 1588531"/>
                      <a:gd name="connsiteX12" fmla="*/ 4659745 w 4682424"/>
                      <a:gd name="connsiteY12" fmla="*/ 1374922 h 1588531"/>
                      <a:gd name="connsiteX13" fmla="*/ 4682424 w 4682424"/>
                      <a:gd name="connsiteY13" fmla="*/ 1588531 h 1588531"/>
                      <a:gd name="connsiteX0" fmla="*/ 20935 w 4596940"/>
                      <a:gd name="connsiteY0" fmla="*/ 1588532 h 1588532"/>
                      <a:gd name="connsiteX1" fmla="*/ 0 w 4596940"/>
                      <a:gd name="connsiteY1" fmla="*/ 1367427 h 1588532"/>
                      <a:gd name="connsiteX2" fmla="*/ 127353 w 4596940"/>
                      <a:gd name="connsiteY2" fmla="*/ 1375702 h 1588532"/>
                      <a:gd name="connsiteX3" fmla="*/ 127353 w 4596940"/>
                      <a:gd name="connsiteY3" fmla="*/ 0 h 1588532"/>
                      <a:gd name="connsiteX4" fmla="*/ 340191 w 4596940"/>
                      <a:gd name="connsiteY4" fmla="*/ 0 h 1588532"/>
                      <a:gd name="connsiteX5" fmla="*/ 340191 w 4596940"/>
                      <a:gd name="connsiteY5" fmla="*/ 685800 h 1588532"/>
                      <a:gd name="connsiteX6" fmla="*/ 872285 w 4596940"/>
                      <a:gd name="connsiteY6" fmla="*/ 685800 h 1588532"/>
                      <a:gd name="connsiteX7" fmla="*/ 1085122 w 4596940"/>
                      <a:gd name="connsiteY7" fmla="*/ 685800 h 1588532"/>
                      <a:gd name="connsiteX8" fmla="*/ 1297960 w 4596940"/>
                      <a:gd name="connsiteY8" fmla="*/ 685800 h 1588532"/>
                      <a:gd name="connsiteX9" fmla="*/ 1510797 w 4596940"/>
                      <a:gd name="connsiteY9" fmla="*/ 685800 h 1588532"/>
                      <a:gd name="connsiteX10" fmla="*/ 4064847 w 4596940"/>
                      <a:gd name="connsiteY10" fmla="*/ 685800 h 1588532"/>
                      <a:gd name="connsiteX11" fmla="*/ 4064847 w 4596940"/>
                      <a:gd name="connsiteY11" fmla="*/ 1371600 h 1588532"/>
                      <a:gd name="connsiteX12" fmla="*/ 4574261 w 4596940"/>
                      <a:gd name="connsiteY12" fmla="*/ 1374922 h 1588532"/>
                      <a:gd name="connsiteX13" fmla="*/ 4596940 w 4596940"/>
                      <a:gd name="connsiteY13" fmla="*/ 1588531 h 1588532"/>
                      <a:gd name="connsiteX0" fmla="*/ 20935 w 4596940"/>
                      <a:gd name="connsiteY0" fmla="*/ 1588532 h 1588532"/>
                      <a:gd name="connsiteX1" fmla="*/ 10467 w 4596940"/>
                      <a:gd name="connsiteY1" fmla="*/ 1457367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1"/>
                      <a:gd name="connsiteX1" fmla="*/ 10467 w 4596940"/>
                      <a:gd name="connsiteY1" fmla="*/ 1457367 h 1588531"/>
                      <a:gd name="connsiteX2" fmla="*/ 0 w 4596940"/>
                      <a:gd name="connsiteY2" fmla="*/ 1367427 h 1588531"/>
                      <a:gd name="connsiteX3" fmla="*/ 127353 w 4596940"/>
                      <a:gd name="connsiteY3" fmla="*/ 1375702 h 1588531"/>
                      <a:gd name="connsiteX4" fmla="*/ 127353 w 4596940"/>
                      <a:gd name="connsiteY4" fmla="*/ 0 h 1588531"/>
                      <a:gd name="connsiteX5" fmla="*/ 340191 w 4596940"/>
                      <a:gd name="connsiteY5" fmla="*/ 0 h 1588531"/>
                      <a:gd name="connsiteX6" fmla="*/ 340191 w 4596940"/>
                      <a:gd name="connsiteY6" fmla="*/ 685800 h 1588531"/>
                      <a:gd name="connsiteX7" fmla="*/ 872285 w 4596940"/>
                      <a:gd name="connsiteY7" fmla="*/ 685800 h 1588531"/>
                      <a:gd name="connsiteX8" fmla="*/ 1085122 w 4596940"/>
                      <a:gd name="connsiteY8" fmla="*/ 685800 h 1588531"/>
                      <a:gd name="connsiteX9" fmla="*/ 1297960 w 4596940"/>
                      <a:gd name="connsiteY9" fmla="*/ 685800 h 1588531"/>
                      <a:gd name="connsiteX10" fmla="*/ 1510797 w 4596940"/>
                      <a:gd name="connsiteY10" fmla="*/ 685800 h 1588531"/>
                      <a:gd name="connsiteX11" fmla="*/ 4064847 w 4596940"/>
                      <a:gd name="connsiteY11" fmla="*/ 685800 h 1588531"/>
                      <a:gd name="connsiteX12" fmla="*/ 4064847 w 4596940"/>
                      <a:gd name="connsiteY12" fmla="*/ 1371600 h 1588531"/>
                      <a:gd name="connsiteX13" fmla="*/ 4574261 w 4596940"/>
                      <a:gd name="connsiteY13" fmla="*/ 1374922 h 1588531"/>
                      <a:gd name="connsiteX14" fmla="*/ 4596940 w 4596940"/>
                      <a:gd name="connsiteY14" fmla="*/ 1588531 h 1588531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0" fmla="*/ 4596940 w 4596940"/>
                      <a:gd name="connsiteY0" fmla="*/ 1588531 h 1588532"/>
                      <a:gd name="connsiteX1" fmla="*/ 20935 w 4596940"/>
                      <a:gd name="connsiteY1" fmla="*/ 1588532 h 1588532"/>
                      <a:gd name="connsiteX2" fmla="*/ 0 w 4596940"/>
                      <a:gd name="connsiteY2" fmla="*/ 1367427 h 1588532"/>
                      <a:gd name="connsiteX3" fmla="*/ 127353 w 4596940"/>
                      <a:gd name="connsiteY3" fmla="*/ 1375702 h 1588532"/>
                      <a:gd name="connsiteX4" fmla="*/ 127353 w 4596940"/>
                      <a:gd name="connsiteY4" fmla="*/ 0 h 1588532"/>
                      <a:gd name="connsiteX5" fmla="*/ 340191 w 4596940"/>
                      <a:gd name="connsiteY5" fmla="*/ 0 h 1588532"/>
                      <a:gd name="connsiteX6" fmla="*/ 340191 w 4596940"/>
                      <a:gd name="connsiteY6" fmla="*/ 685800 h 1588532"/>
                      <a:gd name="connsiteX7" fmla="*/ 872285 w 4596940"/>
                      <a:gd name="connsiteY7" fmla="*/ 685800 h 1588532"/>
                      <a:gd name="connsiteX8" fmla="*/ 1085122 w 4596940"/>
                      <a:gd name="connsiteY8" fmla="*/ 685800 h 1588532"/>
                      <a:gd name="connsiteX9" fmla="*/ 1297960 w 4596940"/>
                      <a:gd name="connsiteY9" fmla="*/ 685800 h 1588532"/>
                      <a:gd name="connsiteX10" fmla="*/ 1510797 w 4596940"/>
                      <a:gd name="connsiteY10" fmla="*/ 685800 h 1588532"/>
                      <a:gd name="connsiteX11" fmla="*/ 4064847 w 4596940"/>
                      <a:gd name="connsiteY11" fmla="*/ 685800 h 1588532"/>
                      <a:gd name="connsiteX12" fmla="*/ 4064847 w 4596940"/>
                      <a:gd name="connsiteY12" fmla="*/ 1371600 h 1588532"/>
                      <a:gd name="connsiteX13" fmla="*/ 4574261 w 4596940"/>
                      <a:gd name="connsiteY13" fmla="*/ 1374922 h 1588532"/>
                      <a:gd name="connsiteX14" fmla="*/ 4596940 w 4596940"/>
                      <a:gd name="connsiteY14" fmla="*/ 1588531 h 1588532"/>
                      <a:gd name="connsiteX15" fmla="*/ 4596940 w 4596940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212838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66164 w 4788843"/>
                      <a:gd name="connsiteY13" fmla="*/ 137492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  <a:gd name="connsiteX0" fmla="*/ 4788843 w 5108099"/>
                      <a:gd name="connsiteY0" fmla="*/ 1588531 h 1588532"/>
                      <a:gd name="connsiteX1" fmla="*/ 0 w 5108099"/>
                      <a:gd name="connsiteY1" fmla="*/ 1588532 h 1588532"/>
                      <a:gd name="connsiteX2" fmla="*/ 0 w 5108099"/>
                      <a:gd name="connsiteY2" fmla="*/ 1359932 h 1588532"/>
                      <a:gd name="connsiteX3" fmla="*/ 319256 w 5108099"/>
                      <a:gd name="connsiteY3" fmla="*/ 1375702 h 1588532"/>
                      <a:gd name="connsiteX4" fmla="*/ 319256 w 5108099"/>
                      <a:gd name="connsiteY4" fmla="*/ 0 h 1588532"/>
                      <a:gd name="connsiteX5" fmla="*/ 532094 w 5108099"/>
                      <a:gd name="connsiteY5" fmla="*/ 0 h 1588532"/>
                      <a:gd name="connsiteX6" fmla="*/ 532094 w 5108099"/>
                      <a:gd name="connsiteY6" fmla="*/ 685800 h 1588532"/>
                      <a:gd name="connsiteX7" fmla="*/ 1064188 w 5108099"/>
                      <a:gd name="connsiteY7" fmla="*/ 685800 h 1588532"/>
                      <a:gd name="connsiteX8" fmla="*/ 1277025 w 5108099"/>
                      <a:gd name="connsiteY8" fmla="*/ 685800 h 1588532"/>
                      <a:gd name="connsiteX9" fmla="*/ 1489863 w 5108099"/>
                      <a:gd name="connsiteY9" fmla="*/ 685800 h 1588532"/>
                      <a:gd name="connsiteX10" fmla="*/ 1702700 w 5108099"/>
                      <a:gd name="connsiteY10" fmla="*/ 685800 h 1588532"/>
                      <a:gd name="connsiteX11" fmla="*/ 4256750 w 5108099"/>
                      <a:gd name="connsiteY11" fmla="*/ 685800 h 1588532"/>
                      <a:gd name="connsiteX12" fmla="*/ 4256750 w 5108099"/>
                      <a:gd name="connsiteY12" fmla="*/ 1371600 h 1588532"/>
                      <a:gd name="connsiteX13" fmla="*/ 5108099 w 5108099"/>
                      <a:gd name="connsiteY13" fmla="*/ 1359932 h 1588532"/>
                      <a:gd name="connsiteX14" fmla="*/ 4788843 w 5108099"/>
                      <a:gd name="connsiteY14" fmla="*/ 1588531 h 1588532"/>
                      <a:gd name="connsiteX15" fmla="*/ 4788843 w 5108099"/>
                      <a:gd name="connsiteY15" fmla="*/ 1588531 h 1588532"/>
                      <a:gd name="connsiteX0" fmla="*/ 4788843 w 4788843"/>
                      <a:gd name="connsiteY0" fmla="*/ 1588531 h 1588532"/>
                      <a:gd name="connsiteX1" fmla="*/ 0 w 4788843"/>
                      <a:gd name="connsiteY1" fmla="*/ 1588532 h 1588532"/>
                      <a:gd name="connsiteX2" fmla="*/ 0 w 4788843"/>
                      <a:gd name="connsiteY2" fmla="*/ 1359932 h 1588532"/>
                      <a:gd name="connsiteX3" fmla="*/ 319256 w 4788843"/>
                      <a:gd name="connsiteY3" fmla="*/ 1375702 h 1588532"/>
                      <a:gd name="connsiteX4" fmla="*/ 319256 w 4788843"/>
                      <a:gd name="connsiteY4" fmla="*/ 0 h 1588532"/>
                      <a:gd name="connsiteX5" fmla="*/ 532094 w 4788843"/>
                      <a:gd name="connsiteY5" fmla="*/ 0 h 1588532"/>
                      <a:gd name="connsiteX6" fmla="*/ 532094 w 4788843"/>
                      <a:gd name="connsiteY6" fmla="*/ 685800 h 1588532"/>
                      <a:gd name="connsiteX7" fmla="*/ 1064188 w 4788843"/>
                      <a:gd name="connsiteY7" fmla="*/ 685800 h 1588532"/>
                      <a:gd name="connsiteX8" fmla="*/ 1277025 w 4788843"/>
                      <a:gd name="connsiteY8" fmla="*/ 685800 h 1588532"/>
                      <a:gd name="connsiteX9" fmla="*/ 1489863 w 4788843"/>
                      <a:gd name="connsiteY9" fmla="*/ 685800 h 1588532"/>
                      <a:gd name="connsiteX10" fmla="*/ 1702700 w 4788843"/>
                      <a:gd name="connsiteY10" fmla="*/ 685800 h 1588532"/>
                      <a:gd name="connsiteX11" fmla="*/ 4256750 w 4788843"/>
                      <a:gd name="connsiteY11" fmla="*/ 685800 h 1588532"/>
                      <a:gd name="connsiteX12" fmla="*/ 4256750 w 4788843"/>
                      <a:gd name="connsiteY12" fmla="*/ 1371600 h 1588532"/>
                      <a:gd name="connsiteX13" fmla="*/ 4788843 w 4788843"/>
                      <a:gd name="connsiteY13" fmla="*/ 1359932 h 1588532"/>
                      <a:gd name="connsiteX14" fmla="*/ 4788843 w 4788843"/>
                      <a:gd name="connsiteY14" fmla="*/ 1588531 h 1588532"/>
                      <a:gd name="connsiteX15" fmla="*/ 4788843 w 4788843"/>
                      <a:gd name="connsiteY15" fmla="*/ 1588531 h 1588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788843" h="1588532">
                        <a:moveTo>
                          <a:pt x="4788843" y="1588531"/>
                        </a:moveTo>
                        <a:lnTo>
                          <a:pt x="0" y="1588532"/>
                        </a:lnTo>
                        <a:lnTo>
                          <a:pt x="0" y="1359932"/>
                        </a:lnTo>
                        <a:lnTo>
                          <a:pt x="319256" y="1375702"/>
                        </a:lnTo>
                        <a:cubicBezTo>
                          <a:pt x="374938" y="1378491"/>
                          <a:pt x="323691" y="153988"/>
                          <a:pt x="319256" y="0"/>
                        </a:cubicBezTo>
                        <a:lnTo>
                          <a:pt x="532094" y="0"/>
                        </a:lnTo>
                        <a:lnTo>
                          <a:pt x="532094" y="685800"/>
                        </a:lnTo>
                        <a:cubicBezTo>
                          <a:pt x="765870" y="670810"/>
                          <a:pt x="883044" y="665754"/>
                          <a:pt x="1064188" y="685800"/>
                        </a:cubicBezTo>
                        <a:lnTo>
                          <a:pt x="1277025" y="685800"/>
                        </a:lnTo>
                        <a:cubicBezTo>
                          <a:pt x="1500950" y="685006"/>
                          <a:pt x="1437378" y="682492"/>
                          <a:pt x="1489863" y="685800"/>
                        </a:cubicBezTo>
                        <a:lnTo>
                          <a:pt x="1702700" y="685800"/>
                        </a:lnTo>
                        <a:cubicBezTo>
                          <a:pt x="1966916" y="687521"/>
                          <a:pt x="3708752" y="653917"/>
                          <a:pt x="4256750" y="685800"/>
                        </a:cubicBezTo>
                        <a:cubicBezTo>
                          <a:pt x="4281201" y="1060392"/>
                          <a:pt x="4262803" y="1053269"/>
                          <a:pt x="4256750" y="1371600"/>
                        </a:cubicBezTo>
                        <a:lnTo>
                          <a:pt x="4788843" y="1359932"/>
                        </a:lnTo>
                        <a:lnTo>
                          <a:pt x="4788843" y="1588531"/>
                        </a:lnTo>
                        <a:lnTo>
                          <a:pt x="4788843" y="158853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5715000" y="2579132"/>
                  <a:ext cx="12522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send 10 KB</a:t>
                  </a:r>
                  <a:endParaRPr lang="en-US" b="1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248400" y="3569732"/>
                  <a:ext cx="21378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Tail (</a:t>
                  </a:r>
                  <a:r>
                    <a:rPr lang="en-US" b="1" dirty="0" err="1" smtClean="0"/>
                    <a:t>upto</a:t>
                  </a:r>
                  <a:r>
                    <a:rPr lang="en-US" b="1" dirty="0" smtClean="0"/>
                    <a:t> 7 seconds)</a:t>
                  </a:r>
                  <a:endParaRPr lang="en-US" b="1" dirty="0"/>
                </a:p>
              </p:txBody>
            </p:sp>
          </p:grpSp>
          <p:sp>
            <p:nvSpPr>
              <p:cNvPr id="10" name="Freeform 9"/>
              <p:cNvSpPr/>
              <p:nvPr/>
            </p:nvSpPr>
            <p:spPr>
              <a:xfrm>
                <a:off x="5539099" y="3691783"/>
                <a:ext cx="160946" cy="401653"/>
              </a:xfrm>
              <a:custGeom>
                <a:avLst/>
                <a:gdLst>
                  <a:gd name="connsiteX0" fmla="*/ 160946 w 160946"/>
                  <a:gd name="connsiteY0" fmla="*/ 0 h 401653"/>
                  <a:gd name="connsiteX1" fmla="*/ 24213 w 160946"/>
                  <a:gd name="connsiteY1" fmla="*/ 119641 h 401653"/>
                  <a:gd name="connsiteX2" fmla="*/ 15667 w 160946"/>
                  <a:gd name="connsiteY2" fmla="*/ 401653 h 401653"/>
                  <a:gd name="connsiteX3" fmla="*/ 15667 w 160946"/>
                  <a:gd name="connsiteY3" fmla="*/ 401653 h 40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46" h="401653">
                    <a:moveTo>
                      <a:pt x="160946" y="0"/>
                    </a:moveTo>
                    <a:cubicBezTo>
                      <a:pt x="104686" y="26349"/>
                      <a:pt x="48426" y="52699"/>
                      <a:pt x="24213" y="119641"/>
                    </a:cubicBezTo>
                    <a:cubicBezTo>
                      <a:pt x="0" y="186583"/>
                      <a:pt x="15667" y="401653"/>
                      <a:pt x="15667" y="401653"/>
                    </a:cubicBezTo>
                    <a:lnTo>
                      <a:pt x="15667" y="401653"/>
                    </a:lnTo>
                  </a:path>
                </a:pathLst>
              </a:cu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 rot="14752861" flipV="1">
              <a:off x="5670830" y="4241926"/>
              <a:ext cx="457200" cy="533400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0" y="3962400"/>
              <a:ext cx="1706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 completed</a:t>
              </a:r>
              <a:endParaRPr lang="en-US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95800" y="2743200"/>
            <a:ext cx="44684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Energy represented in terms of </a:t>
            </a:r>
            <a:br>
              <a:rPr lang="en-US" sz="2400" dirty="0" smtClean="0"/>
            </a:br>
            <a:r>
              <a:rPr lang="en-US" sz="2400" dirty="0" smtClean="0"/>
              <a:t>an energy </a:t>
            </a:r>
            <a:r>
              <a:rPr lang="en-US" sz="2400" dirty="0" err="1" smtClean="0"/>
              <a:t>tuple</a:t>
            </a:r>
            <a:r>
              <a:rPr lang="en-US" sz="2400" dirty="0" smtClean="0"/>
              <a:t> </a:t>
            </a:r>
            <a:r>
              <a:rPr lang="en-US" sz="2400" b="1" dirty="0" smtClean="0"/>
              <a:t>(U, T)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(U, T) is attributed to entity (s)</a:t>
            </a:r>
            <a:br>
              <a:rPr lang="en-US" sz="2400" dirty="0" smtClean="0"/>
            </a:br>
            <a:r>
              <a:rPr lang="en-US" sz="2400" dirty="0" smtClean="0"/>
              <a:t>containing send system call</a:t>
            </a:r>
            <a:endParaRPr lang="en-US" sz="2400" dirty="0"/>
          </a:p>
        </p:txBody>
      </p:sp>
      <p:grpSp>
        <p:nvGrpSpPr>
          <p:cNvPr id="16" name="Group 25"/>
          <p:cNvGrpSpPr/>
          <p:nvPr/>
        </p:nvGrpSpPr>
        <p:grpSpPr>
          <a:xfrm>
            <a:off x="685800" y="2438400"/>
            <a:ext cx="1668476" cy="2819400"/>
            <a:chOff x="1066800" y="2438400"/>
            <a:chExt cx="1668476" cy="2819400"/>
          </a:xfrm>
        </p:grpSpPr>
        <p:sp>
          <p:nvSpPr>
            <p:cNvPr id="22" name="TextBox 21"/>
            <p:cNvSpPr txBox="1"/>
            <p:nvPr/>
          </p:nvSpPr>
          <p:spPr>
            <a:xfrm>
              <a:off x="2438400" y="3886200"/>
              <a:ext cx="29687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endParaRPr lang="en-US" b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066800" y="4800600"/>
              <a:ext cx="304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endParaRPr lang="en-US" b="1" dirty="0"/>
            </a:p>
          </p:txBody>
        </p:sp>
      </p:grp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Case 2: Multiple Calls Multiple Tails</a:t>
            </a:r>
            <a:endParaRPr lang="en-US" dirty="0"/>
          </a:p>
        </p:txBody>
      </p:sp>
      <p:grpSp>
        <p:nvGrpSpPr>
          <p:cNvPr id="3" name="Group 23"/>
          <p:cNvGrpSpPr/>
          <p:nvPr/>
        </p:nvGrpSpPr>
        <p:grpSpPr>
          <a:xfrm>
            <a:off x="0" y="2057400"/>
            <a:ext cx="4572000" cy="2731532"/>
            <a:chOff x="4800600" y="3364468"/>
            <a:chExt cx="4572000" cy="2731532"/>
          </a:xfrm>
        </p:grpSpPr>
        <p:grpSp>
          <p:nvGrpSpPr>
            <p:cNvPr id="5" name="Group 19"/>
            <p:cNvGrpSpPr/>
            <p:nvPr/>
          </p:nvGrpSpPr>
          <p:grpSpPr>
            <a:xfrm>
              <a:off x="4800600" y="3364468"/>
              <a:ext cx="4572000" cy="2731532"/>
              <a:chOff x="4800600" y="2514600"/>
              <a:chExt cx="4572000" cy="2731532"/>
            </a:xfrm>
          </p:grpSpPr>
          <p:grpSp>
            <p:nvGrpSpPr>
              <p:cNvPr id="6" name="Group 13"/>
              <p:cNvGrpSpPr/>
              <p:nvPr/>
            </p:nvGrpSpPr>
            <p:grpSpPr>
              <a:xfrm>
                <a:off x="4800600" y="2514600"/>
                <a:ext cx="4572000" cy="2731532"/>
                <a:chOff x="5181600" y="1447800"/>
                <a:chExt cx="4572000" cy="2731532"/>
              </a:xfrm>
            </p:grpSpPr>
            <p:grpSp>
              <p:nvGrpSpPr>
                <p:cNvPr id="7" name="Group 5"/>
                <p:cNvGrpSpPr/>
                <p:nvPr/>
              </p:nvGrpSpPr>
              <p:grpSpPr>
                <a:xfrm>
                  <a:off x="5181600" y="1447800"/>
                  <a:ext cx="4572000" cy="2731532"/>
                  <a:chOff x="1371602" y="991393"/>
                  <a:chExt cx="4572000" cy="2731532"/>
                </a:xfrm>
              </p:grpSpPr>
              <p:grpSp>
                <p:nvGrpSpPr>
                  <p:cNvPr id="8" name="Group 42"/>
                  <p:cNvGrpSpPr/>
                  <p:nvPr/>
                </p:nvGrpSpPr>
                <p:grpSpPr>
                  <a:xfrm>
                    <a:off x="1904204" y="1219995"/>
                    <a:ext cx="4039398" cy="2133598"/>
                    <a:chOff x="2209004" y="-1210449"/>
                    <a:chExt cx="4039398" cy="6563879"/>
                  </a:xfrm>
                </p:grpSpPr>
                <p:cxnSp>
                  <p:nvCxnSpPr>
                    <p:cNvPr id="20" name="Straight Arrow Connector 19"/>
                    <p:cNvCxnSpPr/>
                    <p:nvPr/>
                  </p:nvCxnSpPr>
                  <p:spPr>
                    <a:xfrm>
                      <a:off x="2209800" y="5333999"/>
                      <a:ext cx="4038602" cy="19431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 rot="5400000" flipH="1" flipV="1">
                      <a:off x="-1064046" y="2062601"/>
                      <a:ext cx="6546896" cy="795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7"/>
                  <p:cNvSpPr txBox="1"/>
                  <p:nvPr/>
                </p:nvSpPr>
                <p:spPr>
                  <a:xfrm rot="16200000">
                    <a:off x="330387" y="2032608"/>
                    <a:ext cx="24517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Power Consumed (</a:t>
                    </a:r>
                    <a:r>
                      <a:rPr lang="en-US" b="1" dirty="0" err="1" smtClean="0">
                        <a:solidFill>
                          <a:srgbClr val="FF0000"/>
                        </a:solidFill>
                      </a:rPr>
                      <a:t>mW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124202" y="3353593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Time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15" name="Freeform 14"/>
                <p:cNvSpPr/>
                <p:nvPr/>
              </p:nvSpPr>
              <p:spPr>
                <a:xfrm>
                  <a:off x="5715000" y="2209800"/>
                  <a:ext cx="3657600" cy="1600200"/>
                </a:xfrm>
                <a:custGeom>
                  <a:avLst/>
                  <a:gdLst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25837 h 1873666"/>
                    <a:gd name="connsiteX1" fmla="*/ 546930 w 4717278"/>
                    <a:gd name="connsiteY1" fmla="*/ 1625837 h 1873666"/>
                    <a:gd name="connsiteX2" fmla="*/ 601766 w 4717278"/>
                    <a:gd name="connsiteY2" fmla="*/ 247828 h 1873666"/>
                    <a:gd name="connsiteX3" fmla="*/ 1657884 w 4717278"/>
                    <a:gd name="connsiteY3" fmla="*/ 138869 h 1873666"/>
                    <a:gd name="connsiteX4" fmla="*/ 1768979 w 4717278"/>
                    <a:gd name="connsiteY4" fmla="*/ 865262 h 1873666"/>
                    <a:gd name="connsiteX5" fmla="*/ 3426863 w 4717278"/>
                    <a:gd name="connsiteY5" fmla="*/ 925082 h 1873666"/>
                    <a:gd name="connsiteX6" fmla="*/ 3683237 w 4717278"/>
                    <a:gd name="connsiteY6" fmla="*/ 1736933 h 1873666"/>
                    <a:gd name="connsiteX7" fmla="*/ 4717278 w 4717278"/>
                    <a:gd name="connsiteY7" fmla="*/ 1745478 h 1873666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480916 h 1728745"/>
                    <a:gd name="connsiteX1" fmla="*/ 546930 w 4717278"/>
                    <a:gd name="connsiteY1" fmla="*/ 1480916 h 1728745"/>
                    <a:gd name="connsiteX2" fmla="*/ 601766 w 4717278"/>
                    <a:gd name="connsiteY2" fmla="*/ 102907 h 1728745"/>
                    <a:gd name="connsiteX3" fmla="*/ 1592366 w 4717278"/>
                    <a:gd name="connsiteY3" fmla="*/ 102906 h 1728745"/>
                    <a:gd name="connsiteX4" fmla="*/ 1768979 w 4717278"/>
                    <a:gd name="connsiteY4" fmla="*/ 720341 h 1728745"/>
                    <a:gd name="connsiteX5" fmla="*/ 3426863 w 4717278"/>
                    <a:gd name="connsiteY5" fmla="*/ 780161 h 1728745"/>
                    <a:gd name="connsiteX6" fmla="*/ 3683237 w 4717278"/>
                    <a:gd name="connsiteY6" fmla="*/ 1592012 h 1728745"/>
                    <a:gd name="connsiteX7" fmla="*/ 4717278 w 4717278"/>
                    <a:gd name="connsiteY7" fmla="*/ 1600557 h 1728745"/>
                    <a:gd name="connsiteX0" fmla="*/ 0 w 4717278"/>
                    <a:gd name="connsiteY0" fmla="*/ 1419671 h 1667500"/>
                    <a:gd name="connsiteX1" fmla="*/ 546930 w 4717278"/>
                    <a:gd name="connsiteY1" fmla="*/ 1419671 h 1667500"/>
                    <a:gd name="connsiteX2" fmla="*/ 601766 w 4717278"/>
                    <a:gd name="connsiteY2" fmla="*/ 41662 h 1667500"/>
                    <a:gd name="connsiteX3" fmla="*/ 1592366 w 4717278"/>
                    <a:gd name="connsiteY3" fmla="*/ 41661 h 1667500"/>
                    <a:gd name="connsiteX4" fmla="*/ 1768979 w 4717278"/>
                    <a:gd name="connsiteY4" fmla="*/ 659096 h 1667500"/>
                    <a:gd name="connsiteX5" fmla="*/ 3426863 w 4717278"/>
                    <a:gd name="connsiteY5" fmla="*/ 718916 h 1667500"/>
                    <a:gd name="connsiteX6" fmla="*/ 3683237 w 4717278"/>
                    <a:gd name="connsiteY6" fmla="*/ 1530767 h 1667500"/>
                    <a:gd name="connsiteX7" fmla="*/ 4717278 w 4717278"/>
                    <a:gd name="connsiteY7" fmla="*/ 1539312 h 1667500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78010 h 1625839"/>
                    <a:gd name="connsiteX1" fmla="*/ 546930 w 4717278"/>
                    <a:gd name="connsiteY1" fmla="*/ 1378010 h 1625839"/>
                    <a:gd name="connsiteX2" fmla="*/ 601766 w 4717278"/>
                    <a:gd name="connsiteY2" fmla="*/ 1 h 1625839"/>
                    <a:gd name="connsiteX3" fmla="*/ 1592366 w 4717278"/>
                    <a:gd name="connsiteY3" fmla="*/ 0 h 1625839"/>
                    <a:gd name="connsiteX4" fmla="*/ 1768979 w 4717278"/>
                    <a:gd name="connsiteY4" fmla="*/ 617435 h 1625839"/>
                    <a:gd name="connsiteX5" fmla="*/ 3426863 w 4717278"/>
                    <a:gd name="connsiteY5" fmla="*/ 677255 h 1625839"/>
                    <a:gd name="connsiteX6" fmla="*/ 3683237 w 4717278"/>
                    <a:gd name="connsiteY6" fmla="*/ 1489106 h 1625839"/>
                    <a:gd name="connsiteX7" fmla="*/ 4717278 w 4717278"/>
                    <a:gd name="connsiteY7" fmla="*/ 1497651 h 1625839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07977"/>
                    <a:gd name="connsiteX1" fmla="*/ 546930 w 4717278"/>
                    <a:gd name="connsiteY1" fmla="*/ 1388336 h 1507977"/>
                    <a:gd name="connsiteX2" fmla="*/ 601766 w 4717278"/>
                    <a:gd name="connsiteY2" fmla="*/ 10327 h 1507977"/>
                    <a:gd name="connsiteX3" fmla="*/ 1592366 w 4717278"/>
                    <a:gd name="connsiteY3" fmla="*/ 10326 h 1507977"/>
                    <a:gd name="connsiteX4" fmla="*/ 1592366 w 4717278"/>
                    <a:gd name="connsiteY4" fmla="*/ 696125 h 1507977"/>
                    <a:gd name="connsiteX5" fmla="*/ 2582966 w 4717278"/>
                    <a:gd name="connsiteY5" fmla="*/ 696125 h 1507977"/>
                    <a:gd name="connsiteX6" fmla="*/ 2582966 w 4717278"/>
                    <a:gd name="connsiteY6" fmla="*/ 1381925 h 1507977"/>
                    <a:gd name="connsiteX7" fmla="*/ 4717278 w 4717278"/>
                    <a:gd name="connsiteY7" fmla="*/ 1507977 h 1507977"/>
                    <a:gd name="connsiteX0" fmla="*/ 0 w 3268766"/>
                    <a:gd name="connsiteY0" fmla="*/ 1388336 h 1504416"/>
                    <a:gd name="connsiteX1" fmla="*/ 546930 w 3268766"/>
                    <a:gd name="connsiteY1" fmla="*/ 1388336 h 1504416"/>
                    <a:gd name="connsiteX2" fmla="*/ 601766 w 3268766"/>
                    <a:gd name="connsiteY2" fmla="*/ 10327 h 1504416"/>
                    <a:gd name="connsiteX3" fmla="*/ 1592366 w 3268766"/>
                    <a:gd name="connsiteY3" fmla="*/ 10326 h 1504416"/>
                    <a:gd name="connsiteX4" fmla="*/ 1592366 w 3268766"/>
                    <a:gd name="connsiteY4" fmla="*/ 696125 h 1504416"/>
                    <a:gd name="connsiteX5" fmla="*/ 2582966 w 3268766"/>
                    <a:gd name="connsiteY5" fmla="*/ 696125 h 1504416"/>
                    <a:gd name="connsiteX6" fmla="*/ 2582966 w 3268766"/>
                    <a:gd name="connsiteY6" fmla="*/ 1381925 h 1504416"/>
                    <a:gd name="connsiteX7" fmla="*/ 3268766 w 3268766"/>
                    <a:gd name="connsiteY7" fmla="*/ 1381926 h 1504416"/>
                    <a:gd name="connsiteX0" fmla="*/ 0 w 3192566"/>
                    <a:gd name="connsiteY0" fmla="*/ 1388336 h 1504416"/>
                    <a:gd name="connsiteX1" fmla="*/ 546930 w 3192566"/>
                    <a:gd name="connsiteY1" fmla="*/ 1388336 h 1504416"/>
                    <a:gd name="connsiteX2" fmla="*/ 601766 w 3192566"/>
                    <a:gd name="connsiteY2" fmla="*/ 10327 h 1504416"/>
                    <a:gd name="connsiteX3" fmla="*/ 1592366 w 3192566"/>
                    <a:gd name="connsiteY3" fmla="*/ 10326 h 1504416"/>
                    <a:gd name="connsiteX4" fmla="*/ 1592366 w 3192566"/>
                    <a:gd name="connsiteY4" fmla="*/ 696125 h 1504416"/>
                    <a:gd name="connsiteX5" fmla="*/ 2582966 w 3192566"/>
                    <a:gd name="connsiteY5" fmla="*/ 696125 h 1504416"/>
                    <a:gd name="connsiteX6" fmla="*/ 2582966 w 3192566"/>
                    <a:gd name="connsiteY6" fmla="*/ 1381925 h 1504416"/>
                    <a:gd name="connsiteX7" fmla="*/ 3192566 w 3192566"/>
                    <a:gd name="connsiteY7" fmla="*/ 1381926 h 1504416"/>
                    <a:gd name="connsiteX0" fmla="*/ 0 w 3192566"/>
                    <a:gd name="connsiteY0" fmla="*/ 1388336 h 1417534"/>
                    <a:gd name="connsiteX1" fmla="*/ 546930 w 3192566"/>
                    <a:gd name="connsiteY1" fmla="*/ 1388336 h 1417534"/>
                    <a:gd name="connsiteX2" fmla="*/ 601766 w 3192566"/>
                    <a:gd name="connsiteY2" fmla="*/ 10327 h 1417534"/>
                    <a:gd name="connsiteX3" fmla="*/ 1592366 w 3192566"/>
                    <a:gd name="connsiteY3" fmla="*/ 10326 h 1417534"/>
                    <a:gd name="connsiteX4" fmla="*/ 1592366 w 3192566"/>
                    <a:gd name="connsiteY4" fmla="*/ 696125 h 1417534"/>
                    <a:gd name="connsiteX5" fmla="*/ 2582966 w 3192566"/>
                    <a:gd name="connsiteY5" fmla="*/ 696125 h 1417534"/>
                    <a:gd name="connsiteX6" fmla="*/ 2582966 w 3192566"/>
                    <a:gd name="connsiteY6" fmla="*/ 1381925 h 1417534"/>
                    <a:gd name="connsiteX7" fmla="*/ 3192566 w 3192566"/>
                    <a:gd name="connsiteY7" fmla="*/ 1381926 h 1417534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592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211366 w 3192566"/>
                    <a:gd name="connsiteY4" fmla="*/ 696126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601766 w 3192566"/>
                    <a:gd name="connsiteY3" fmla="*/ 10327 h 1406852"/>
                    <a:gd name="connsiteX4" fmla="*/ 1211366 w 3192566"/>
                    <a:gd name="connsiteY4" fmla="*/ 10326 h 1406852"/>
                    <a:gd name="connsiteX5" fmla="*/ 1211366 w 3192566"/>
                    <a:gd name="connsiteY5" fmla="*/ 696126 h 1406852"/>
                    <a:gd name="connsiteX6" fmla="*/ 2582966 w 3192566"/>
                    <a:gd name="connsiteY6" fmla="*/ 696125 h 1406852"/>
                    <a:gd name="connsiteX7" fmla="*/ 2582966 w 3192566"/>
                    <a:gd name="connsiteY7" fmla="*/ 1381925 h 1406852"/>
                    <a:gd name="connsiteX8" fmla="*/ 3192566 w 3192566"/>
                    <a:gd name="connsiteY8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572001 w 3192566"/>
                    <a:gd name="connsiteY3" fmla="*/ 2286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851350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508986"/>
                    <a:gd name="connsiteX1" fmla="*/ 212838 w 3192566"/>
                    <a:gd name="connsiteY1" fmla="*/ 1371600 h 1508986"/>
                    <a:gd name="connsiteX2" fmla="*/ 546930 w 3192566"/>
                    <a:gd name="connsiteY2" fmla="*/ 1388336 h 1508986"/>
                    <a:gd name="connsiteX3" fmla="*/ 585303 w 3192566"/>
                    <a:gd name="connsiteY3" fmla="*/ 676275 h 1508986"/>
                    <a:gd name="connsiteX4" fmla="*/ 851350 w 3192566"/>
                    <a:gd name="connsiteY4" fmla="*/ 685800 h 1508986"/>
                    <a:gd name="connsiteX5" fmla="*/ 851350 w 3192566"/>
                    <a:gd name="connsiteY5" fmla="*/ 0 h 1508986"/>
                    <a:gd name="connsiteX6" fmla="*/ 1211366 w 3192566"/>
                    <a:gd name="connsiteY6" fmla="*/ 10326 h 1508986"/>
                    <a:gd name="connsiteX7" fmla="*/ 1211366 w 3192566"/>
                    <a:gd name="connsiteY7" fmla="*/ 696126 h 1508986"/>
                    <a:gd name="connsiteX8" fmla="*/ 2582966 w 3192566"/>
                    <a:gd name="connsiteY8" fmla="*/ 696125 h 1508986"/>
                    <a:gd name="connsiteX9" fmla="*/ 2582966 w 3192566"/>
                    <a:gd name="connsiteY9" fmla="*/ 1381925 h 1508986"/>
                    <a:gd name="connsiteX10" fmla="*/ 3192566 w 3192566"/>
                    <a:gd name="connsiteY10" fmla="*/ 1381926 h 1508986"/>
                    <a:gd name="connsiteX0" fmla="*/ 0 w 3192566"/>
                    <a:gd name="connsiteY0" fmla="*/ 1388336 h 1394686"/>
                    <a:gd name="connsiteX1" fmla="*/ 212838 w 3192566"/>
                    <a:gd name="connsiteY1" fmla="*/ 1371600 h 1394686"/>
                    <a:gd name="connsiteX2" fmla="*/ 546930 w 3192566"/>
                    <a:gd name="connsiteY2" fmla="*/ 1388336 h 1394686"/>
                    <a:gd name="connsiteX3" fmla="*/ 585303 w 3192566"/>
                    <a:gd name="connsiteY3" fmla="*/ 676275 h 1394686"/>
                    <a:gd name="connsiteX4" fmla="*/ 851350 w 3192566"/>
                    <a:gd name="connsiteY4" fmla="*/ 685800 h 1394686"/>
                    <a:gd name="connsiteX5" fmla="*/ 851350 w 3192566"/>
                    <a:gd name="connsiteY5" fmla="*/ 0 h 1394686"/>
                    <a:gd name="connsiteX6" fmla="*/ 1211366 w 3192566"/>
                    <a:gd name="connsiteY6" fmla="*/ 10326 h 1394686"/>
                    <a:gd name="connsiteX7" fmla="*/ 1211366 w 3192566"/>
                    <a:gd name="connsiteY7" fmla="*/ 696126 h 1394686"/>
                    <a:gd name="connsiteX8" fmla="*/ 2582966 w 3192566"/>
                    <a:gd name="connsiteY8" fmla="*/ 696125 h 1394686"/>
                    <a:gd name="connsiteX9" fmla="*/ 2582966 w 3192566"/>
                    <a:gd name="connsiteY9" fmla="*/ 1381925 h 1394686"/>
                    <a:gd name="connsiteX10" fmla="*/ 3192566 w 3192566"/>
                    <a:gd name="connsiteY10" fmla="*/ 1381926 h 1394686"/>
                    <a:gd name="connsiteX0" fmla="*/ 0 w 3192566"/>
                    <a:gd name="connsiteY0" fmla="*/ 1388336 h 1507013"/>
                    <a:gd name="connsiteX1" fmla="*/ 546930 w 3192566"/>
                    <a:gd name="connsiteY1" fmla="*/ 1388336 h 1507013"/>
                    <a:gd name="connsiteX2" fmla="*/ 585303 w 3192566"/>
                    <a:gd name="connsiteY2" fmla="*/ 676275 h 1507013"/>
                    <a:gd name="connsiteX3" fmla="*/ 851350 w 3192566"/>
                    <a:gd name="connsiteY3" fmla="*/ 685800 h 1507013"/>
                    <a:gd name="connsiteX4" fmla="*/ 851350 w 3192566"/>
                    <a:gd name="connsiteY4" fmla="*/ 0 h 1507013"/>
                    <a:gd name="connsiteX5" fmla="*/ 1211366 w 3192566"/>
                    <a:gd name="connsiteY5" fmla="*/ 10326 h 1507013"/>
                    <a:gd name="connsiteX6" fmla="*/ 1211366 w 3192566"/>
                    <a:gd name="connsiteY6" fmla="*/ 696126 h 1507013"/>
                    <a:gd name="connsiteX7" fmla="*/ 2582966 w 3192566"/>
                    <a:gd name="connsiteY7" fmla="*/ 696125 h 1507013"/>
                    <a:gd name="connsiteX8" fmla="*/ 2582966 w 3192566"/>
                    <a:gd name="connsiteY8" fmla="*/ 1381925 h 1507013"/>
                    <a:gd name="connsiteX9" fmla="*/ 3192566 w 3192566"/>
                    <a:gd name="connsiteY9" fmla="*/ 1381926 h 1507013"/>
                    <a:gd name="connsiteX0" fmla="*/ 0 w 2979728"/>
                    <a:gd name="connsiteY0" fmla="*/ 1371600 h 1504223"/>
                    <a:gd name="connsiteX1" fmla="*/ 334092 w 2979728"/>
                    <a:gd name="connsiteY1" fmla="*/ 1388336 h 1504223"/>
                    <a:gd name="connsiteX2" fmla="*/ 372465 w 2979728"/>
                    <a:gd name="connsiteY2" fmla="*/ 676275 h 1504223"/>
                    <a:gd name="connsiteX3" fmla="*/ 638512 w 2979728"/>
                    <a:gd name="connsiteY3" fmla="*/ 685800 h 1504223"/>
                    <a:gd name="connsiteX4" fmla="*/ 638512 w 2979728"/>
                    <a:gd name="connsiteY4" fmla="*/ 0 h 1504223"/>
                    <a:gd name="connsiteX5" fmla="*/ 998528 w 2979728"/>
                    <a:gd name="connsiteY5" fmla="*/ 10326 h 1504223"/>
                    <a:gd name="connsiteX6" fmla="*/ 998528 w 2979728"/>
                    <a:gd name="connsiteY6" fmla="*/ 696126 h 1504223"/>
                    <a:gd name="connsiteX7" fmla="*/ 2370128 w 2979728"/>
                    <a:gd name="connsiteY7" fmla="*/ 696125 h 1504223"/>
                    <a:gd name="connsiteX8" fmla="*/ 2370128 w 2979728"/>
                    <a:gd name="connsiteY8" fmla="*/ 1381925 h 1504223"/>
                    <a:gd name="connsiteX9" fmla="*/ 2979728 w 2979728"/>
                    <a:gd name="connsiteY9" fmla="*/ 1381926 h 1504223"/>
                    <a:gd name="connsiteX0" fmla="*/ 0 w 2979728"/>
                    <a:gd name="connsiteY0" fmla="*/ 1371600 h 1388336"/>
                    <a:gd name="connsiteX1" fmla="*/ 334092 w 2979728"/>
                    <a:gd name="connsiteY1" fmla="*/ 1388336 h 1388336"/>
                    <a:gd name="connsiteX2" fmla="*/ 372465 w 2979728"/>
                    <a:gd name="connsiteY2" fmla="*/ 676275 h 1388336"/>
                    <a:gd name="connsiteX3" fmla="*/ 638512 w 2979728"/>
                    <a:gd name="connsiteY3" fmla="*/ 685800 h 1388336"/>
                    <a:gd name="connsiteX4" fmla="*/ 638512 w 2979728"/>
                    <a:gd name="connsiteY4" fmla="*/ 0 h 1388336"/>
                    <a:gd name="connsiteX5" fmla="*/ 998528 w 2979728"/>
                    <a:gd name="connsiteY5" fmla="*/ 10326 h 1388336"/>
                    <a:gd name="connsiteX6" fmla="*/ 998528 w 2979728"/>
                    <a:gd name="connsiteY6" fmla="*/ 696126 h 1388336"/>
                    <a:gd name="connsiteX7" fmla="*/ 2370128 w 2979728"/>
                    <a:gd name="connsiteY7" fmla="*/ 696125 h 1388336"/>
                    <a:gd name="connsiteX8" fmla="*/ 2370128 w 2979728"/>
                    <a:gd name="connsiteY8" fmla="*/ 1381925 h 1388336"/>
                    <a:gd name="connsiteX9" fmla="*/ 2979728 w 2979728"/>
                    <a:gd name="connsiteY9" fmla="*/ 1381926 h 1388336"/>
                    <a:gd name="connsiteX0" fmla="*/ 319256 w 3298984"/>
                    <a:gd name="connsiteY0" fmla="*/ 1371600 h 1504224"/>
                    <a:gd name="connsiteX1" fmla="*/ 0 w 3298984"/>
                    <a:gd name="connsiteY1" fmla="*/ 1371600 h 1504224"/>
                    <a:gd name="connsiteX2" fmla="*/ 653348 w 3298984"/>
                    <a:gd name="connsiteY2" fmla="*/ 1388336 h 1504224"/>
                    <a:gd name="connsiteX3" fmla="*/ 691721 w 3298984"/>
                    <a:gd name="connsiteY3" fmla="*/ 676275 h 1504224"/>
                    <a:gd name="connsiteX4" fmla="*/ 957768 w 3298984"/>
                    <a:gd name="connsiteY4" fmla="*/ 685800 h 1504224"/>
                    <a:gd name="connsiteX5" fmla="*/ 957768 w 3298984"/>
                    <a:gd name="connsiteY5" fmla="*/ 0 h 1504224"/>
                    <a:gd name="connsiteX6" fmla="*/ 1317784 w 3298984"/>
                    <a:gd name="connsiteY6" fmla="*/ 10326 h 1504224"/>
                    <a:gd name="connsiteX7" fmla="*/ 1317784 w 3298984"/>
                    <a:gd name="connsiteY7" fmla="*/ 696126 h 1504224"/>
                    <a:gd name="connsiteX8" fmla="*/ 2689384 w 3298984"/>
                    <a:gd name="connsiteY8" fmla="*/ 696125 h 1504224"/>
                    <a:gd name="connsiteX9" fmla="*/ 2689384 w 3298984"/>
                    <a:gd name="connsiteY9" fmla="*/ 1381925 h 1504224"/>
                    <a:gd name="connsiteX10" fmla="*/ 3298984 w 3298984"/>
                    <a:gd name="connsiteY10" fmla="*/ 1381926 h 1504224"/>
                    <a:gd name="connsiteX0" fmla="*/ 0 w 3511821"/>
                    <a:gd name="connsiteY0" fmla="*/ 1371600 h 1504224"/>
                    <a:gd name="connsiteX1" fmla="*/ 212837 w 3511821"/>
                    <a:gd name="connsiteY1" fmla="*/ 1371600 h 1504224"/>
                    <a:gd name="connsiteX2" fmla="*/ 866185 w 3511821"/>
                    <a:gd name="connsiteY2" fmla="*/ 1388336 h 1504224"/>
                    <a:gd name="connsiteX3" fmla="*/ 904558 w 3511821"/>
                    <a:gd name="connsiteY3" fmla="*/ 676275 h 1504224"/>
                    <a:gd name="connsiteX4" fmla="*/ 1170605 w 3511821"/>
                    <a:gd name="connsiteY4" fmla="*/ 685800 h 1504224"/>
                    <a:gd name="connsiteX5" fmla="*/ 1170605 w 3511821"/>
                    <a:gd name="connsiteY5" fmla="*/ 0 h 1504224"/>
                    <a:gd name="connsiteX6" fmla="*/ 1530621 w 3511821"/>
                    <a:gd name="connsiteY6" fmla="*/ 10326 h 1504224"/>
                    <a:gd name="connsiteX7" fmla="*/ 1530621 w 3511821"/>
                    <a:gd name="connsiteY7" fmla="*/ 696126 h 1504224"/>
                    <a:gd name="connsiteX8" fmla="*/ 2902221 w 3511821"/>
                    <a:gd name="connsiteY8" fmla="*/ 696125 h 1504224"/>
                    <a:gd name="connsiteX9" fmla="*/ 2902221 w 3511821"/>
                    <a:gd name="connsiteY9" fmla="*/ 1381925 h 1504224"/>
                    <a:gd name="connsiteX10" fmla="*/ 3511821 w 3511821"/>
                    <a:gd name="connsiteY10" fmla="*/ 1381926 h 1504224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957769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530621 w 3511821"/>
                    <a:gd name="connsiteY6" fmla="*/ 706452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6961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636188 w 3511821"/>
                    <a:gd name="connsiteY7" fmla="*/ 591351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902221 w 3511821"/>
                    <a:gd name="connsiteY9" fmla="*/ 706451 h 1392252"/>
                    <a:gd name="connsiteX10" fmla="*/ 2902221 w 3511821"/>
                    <a:gd name="connsiteY10" fmla="*/ 1392251 h 1392252"/>
                    <a:gd name="connsiteX11" fmla="*/ 3511821 w 3511821"/>
                    <a:gd name="connsiteY11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383444 w 3511821"/>
                    <a:gd name="connsiteY7" fmla="*/ 560522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489862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487621 h 1497947"/>
                    <a:gd name="connsiteX1" fmla="*/ 212837 w 3511821"/>
                    <a:gd name="connsiteY1" fmla="*/ 1487621 h 1497947"/>
                    <a:gd name="connsiteX2" fmla="*/ 212837 w 3511821"/>
                    <a:gd name="connsiteY2" fmla="*/ 801821 h 1497947"/>
                    <a:gd name="connsiteX3" fmla="*/ 957769 w 3511821"/>
                    <a:gd name="connsiteY3" fmla="*/ 801821 h 1497947"/>
                    <a:gd name="connsiteX4" fmla="*/ 957769 w 3511821"/>
                    <a:gd name="connsiteY4" fmla="*/ 116021 h 1497947"/>
                    <a:gd name="connsiteX5" fmla="*/ 1170606 w 3511821"/>
                    <a:gd name="connsiteY5" fmla="*/ 116021 h 1497947"/>
                    <a:gd name="connsiteX6" fmla="*/ 1170606 w 3511821"/>
                    <a:gd name="connsiteY6" fmla="*/ 649421 h 1497947"/>
                    <a:gd name="connsiteX7" fmla="*/ 1383444 w 3511821"/>
                    <a:gd name="connsiteY7" fmla="*/ 649422 h 1497947"/>
                    <a:gd name="connsiteX8" fmla="*/ 1383444 w 3511821"/>
                    <a:gd name="connsiteY8" fmla="*/ 116021 h 1497947"/>
                    <a:gd name="connsiteX9" fmla="*/ 1596281 w 3511821"/>
                    <a:gd name="connsiteY9" fmla="*/ 116021 h 1497947"/>
                    <a:gd name="connsiteX10" fmla="*/ 2902221 w 3511821"/>
                    <a:gd name="connsiteY10" fmla="*/ 812146 h 1497947"/>
                    <a:gd name="connsiteX11" fmla="*/ 2902221 w 3511821"/>
                    <a:gd name="connsiteY11" fmla="*/ 1497946 h 1497947"/>
                    <a:gd name="connsiteX12" fmla="*/ 3511821 w 3511821"/>
                    <a:gd name="connsiteY12" fmla="*/ 1497947 h 14979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988701 w 3511821"/>
                    <a:gd name="connsiteY10" fmla="*/ 343701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3086143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79725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2979725 w 4174782"/>
                    <a:gd name="connsiteY12" fmla="*/ 1375702 h 1386028"/>
                    <a:gd name="connsiteX13" fmla="*/ 3511821 w 4174782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4150331 w 4174782"/>
                    <a:gd name="connsiteY12" fmla="*/ 1371600 h 1386028"/>
                    <a:gd name="connsiteX13" fmla="*/ 3511821 w 4174782"/>
                    <a:gd name="connsiteY13" fmla="*/ 1386028 h 1386028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537502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957769 w 4788843"/>
                    <a:gd name="connsiteY5" fmla="*/ 4102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152400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484990 w 4788843"/>
                    <a:gd name="connsiteY3" fmla="*/ 803907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638512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4102 h 1378491"/>
                    <a:gd name="connsiteX9" fmla="*/ 1596281 w 4788843"/>
                    <a:gd name="connsiteY9" fmla="*/ 685800 h 1378491"/>
                    <a:gd name="connsiteX10" fmla="*/ 4150331 w 4788843"/>
                    <a:gd name="connsiteY10" fmla="*/ 685800 h 1378491"/>
                    <a:gd name="connsiteX11" fmla="*/ 4150331 w 4788843"/>
                    <a:gd name="connsiteY11" fmla="*/ 1371600 h 1378491"/>
                    <a:gd name="connsiteX12" fmla="*/ 4788843 w 4788843"/>
                    <a:gd name="connsiteY12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788843 w 4788843"/>
                    <a:gd name="connsiteY11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659745 w 4788843"/>
                    <a:gd name="connsiteY11" fmla="*/ 1374922 h 1378491"/>
                    <a:gd name="connsiteX12" fmla="*/ 4788843 w 4788843"/>
                    <a:gd name="connsiteY12" fmla="*/ 1371600 h 1378491"/>
                    <a:gd name="connsiteX0" fmla="*/ 0 w 4682424"/>
                    <a:gd name="connsiteY0" fmla="*/ 1375702 h 1588532"/>
                    <a:gd name="connsiteX1" fmla="*/ 212837 w 4682424"/>
                    <a:gd name="connsiteY1" fmla="*/ 1375702 h 1588532"/>
                    <a:gd name="connsiteX2" fmla="*/ 212837 w 4682424"/>
                    <a:gd name="connsiteY2" fmla="*/ 0 h 1588532"/>
                    <a:gd name="connsiteX3" fmla="*/ 425675 w 4682424"/>
                    <a:gd name="connsiteY3" fmla="*/ 0 h 1588532"/>
                    <a:gd name="connsiteX4" fmla="*/ 425675 w 4682424"/>
                    <a:gd name="connsiteY4" fmla="*/ 685800 h 1588532"/>
                    <a:gd name="connsiteX5" fmla="*/ 957769 w 4682424"/>
                    <a:gd name="connsiteY5" fmla="*/ 685800 h 1588532"/>
                    <a:gd name="connsiteX6" fmla="*/ 1170606 w 4682424"/>
                    <a:gd name="connsiteY6" fmla="*/ 685800 h 1588532"/>
                    <a:gd name="connsiteX7" fmla="*/ 1383444 w 4682424"/>
                    <a:gd name="connsiteY7" fmla="*/ 685800 h 1588532"/>
                    <a:gd name="connsiteX8" fmla="*/ 1596281 w 4682424"/>
                    <a:gd name="connsiteY8" fmla="*/ 685800 h 1588532"/>
                    <a:gd name="connsiteX9" fmla="*/ 4150331 w 4682424"/>
                    <a:gd name="connsiteY9" fmla="*/ 685800 h 1588532"/>
                    <a:gd name="connsiteX10" fmla="*/ 4150331 w 4682424"/>
                    <a:gd name="connsiteY10" fmla="*/ 1371600 h 1588532"/>
                    <a:gd name="connsiteX11" fmla="*/ 4659745 w 4682424"/>
                    <a:gd name="connsiteY11" fmla="*/ 1374922 h 1588532"/>
                    <a:gd name="connsiteX12" fmla="*/ 4682424 w 4682424"/>
                    <a:gd name="connsiteY12" fmla="*/ 1588532 h 1588532"/>
                    <a:gd name="connsiteX0" fmla="*/ 0 w 4682424"/>
                    <a:gd name="connsiteY0" fmla="*/ 1375702 h 1588531"/>
                    <a:gd name="connsiteX1" fmla="*/ 212837 w 4682424"/>
                    <a:gd name="connsiteY1" fmla="*/ 1375702 h 1588531"/>
                    <a:gd name="connsiteX2" fmla="*/ 212837 w 4682424"/>
                    <a:gd name="connsiteY2" fmla="*/ 0 h 1588531"/>
                    <a:gd name="connsiteX3" fmla="*/ 425675 w 4682424"/>
                    <a:gd name="connsiteY3" fmla="*/ 0 h 1588531"/>
                    <a:gd name="connsiteX4" fmla="*/ 425675 w 4682424"/>
                    <a:gd name="connsiteY4" fmla="*/ 685800 h 1588531"/>
                    <a:gd name="connsiteX5" fmla="*/ 957769 w 4682424"/>
                    <a:gd name="connsiteY5" fmla="*/ 685800 h 1588531"/>
                    <a:gd name="connsiteX6" fmla="*/ 1170606 w 4682424"/>
                    <a:gd name="connsiteY6" fmla="*/ 685800 h 1588531"/>
                    <a:gd name="connsiteX7" fmla="*/ 1383444 w 4682424"/>
                    <a:gd name="connsiteY7" fmla="*/ 685800 h 1588531"/>
                    <a:gd name="connsiteX8" fmla="*/ 1596281 w 4682424"/>
                    <a:gd name="connsiteY8" fmla="*/ 685800 h 1588531"/>
                    <a:gd name="connsiteX9" fmla="*/ 4150331 w 4682424"/>
                    <a:gd name="connsiteY9" fmla="*/ 685800 h 1588531"/>
                    <a:gd name="connsiteX10" fmla="*/ 4150331 w 4682424"/>
                    <a:gd name="connsiteY10" fmla="*/ 1371600 h 1588531"/>
                    <a:gd name="connsiteX11" fmla="*/ 4659745 w 4682424"/>
                    <a:gd name="connsiteY11" fmla="*/ 1374922 h 1588531"/>
                    <a:gd name="connsiteX12" fmla="*/ 4682424 w 4682424"/>
                    <a:gd name="connsiteY12" fmla="*/ 1588531 h 1588531"/>
                    <a:gd name="connsiteX0" fmla="*/ 0 w 4682424"/>
                    <a:gd name="connsiteY0" fmla="*/ 1375702 h 1588531"/>
                    <a:gd name="connsiteX1" fmla="*/ 85484 w 4682424"/>
                    <a:gd name="connsiteY1" fmla="*/ 1367427 h 1588531"/>
                    <a:gd name="connsiteX2" fmla="*/ 212837 w 4682424"/>
                    <a:gd name="connsiteY2" fmla="*/ 1375702 h 1588531"/>
                    <a:gd name="connsiteX3" fmla="*/ 212837 w 4682424"/>
                    <a:gd name="connsiteY3" fmla="*/ 0 h 1588531"/>
                    <a:gd name="connsiteX4" fmla="*/ 425675 w 4682424"/>
                    <a:gd name="connsiteY4" fmla="*/ 0 h 1588531"/>
                    <a:gd name="connsiteX5" fmla="*/ 425675 w 4682424"/>
                    <a:gd name="connsiteY5" fmla="*/ 685800 h 1588531"/>
                    <a:gd name="connsiteX6" fmla="*/ 957769 w 4682424"/>
                    <a:gd name="connsiteY6" fmla="*/ 685800 h 1588531"/>
                    <a:gd name="connsiteX7" fmla="*/ 1170606 w 4682424"/>
                    <a:gd name="connsiteY7" fmla="*/ 685800 h 1588531"/>
                    <a:gd name="connsiteX8" fmla="*/ 1383444 w 4682424"/>
                    <a:gd name="connsiteY8" fmla="*/ 685800 h 1588531"/>
                    <a:gd name="connsiteX9" fmla="*/ 1596281 w 4682424"/>
                    <a:gd name="connsiteY9" fmla="*/ 685800 h 1588531"/>
                    <a:gd name="connsiteX10" fmla="*/ 4150331 w 4682424"/>
                    <a:gd name="connsiteY10" fmla="*/ 685800 h 1588531"/>
                    <a:gd name="connsiteX11" fmla="*/ 4150331 w 4682424"/>
                    <a:gd name="connsiteY11" fmla="*/ 1371600 h 1588531"/>
                    <a:gd name="connsiteX12" fmla="*/ 4659745 w 4682424"/>
                    <a:gd name="connsiteY12" fmla="*/ 1374922 h 1588531"/>
                    <a:gd name="connsiteX13" fmla="*/ 4682424 w 4682424"/>
                    <a:gd name="connsiteY13" fmla="*/ 1588531 h 1588531"/>
                    <a:gd name="connsiteX0" fmla="*/ 20935 w 4596940"/>
                    <a:gd name="connsiteY0" fmla="*/ 1588532 h 1588532"/>
                    <a:gd name="connsiteX1" fmla="*/ 0 w 4596940"/>
                    <a:gd name="connsiteY1" fmla="*/ 1367427 h 1588532"/>
                    <a:gd name="connsiteX2" fmla="*/ 127353 w 4596940"/>
                    <a:gd name="connsiteY2" fmla="*/ 1375702 h 1588532"/>
                    <a:gd name="connsiteX3" fmla="*/ 127353 w 4596940"/>
                    <a:gd name="connsiteY3" fmla="*/ 0 h 1588532"/>
                    <a:gd name="connsiteX4" fmla="*/ 340191 w 4596940"/>
                    <a:gd name="connsiteY4" fmla="*/ 0 h 1588532"/>
                    <a:gd name="connsiteX5" fmla="*/ 340191 w 4596940"/>
                    <a:gd name="connsiteY5" fmla="*/ 685800 h 1588532"/>
                    <a:gd name="connsiteX6" fmla="*/ 872285 w 4596940"/>
                    <a:gd name="connsiteY6" fmla="*/ 685800 h 1588532"/>
                    <a:gd name="connsiteX7" fmla="*/ 1085122 w 4596940"/>
                    <a:gd name="connsiteY7" fmla="*/ 685800 h 1588532"/>
                    <a:gd name="connsiteX8" fmla="*/ 1297960 w 4596940"/>
                    <a:gd name="connsiteY8" fmla="*/ 685800 h 1588532"/>
                    <a:gd name="connsiteX9" fmla="*/ 1510797 w 4596940"/>
                    <a:gd name="connsiteY9" fmla="*/ 685800 h 1588532"/>
                    <a:gd name="connsiteX10" fmla="*/ 4064847 w 4596940"/>
                    <a:gd name="connsiteY10" fmla="*/ 685800 h 1588532"/>
                    <a:gd name="connsiteX11" fmla="*/ 4064847 w 4596940"/>
                    <a:gd name="connsiteY11" fmla="*/ 1371600 h 1588532"/>
                    <a:gd name="connsiteX12" fmla="*/ 4574261 w 4596940"/>
                    <a:gd name="connsiteY12" fmla="*/ 1374922 h 1588532"/>
                    <a:gd name="connsiteX13" fmla="*/ 4596940 w 4596940"/>
                    <a:gd name="connsiteY13" fmla="*/ 1588531 h 1588532"/>
                    <a:gd name="connsiteX0" fmla="*/ 20935 w 4596940"/>
                    <a:gd name="connsiteY0" fmla="*/ 1588532 h 1588532"/>
                    <a:gd name="connsiteX1" fmla="*/ 10467 w 4596940"/>
                    <a:gd name="connsiteY1" fmla="*/ 1457367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1"/>
                    <a:gd name="connsiteX1" fmla="*/ 10467 w 4596940"/>
                    <a:gd name="connsiteY1" fmla="*/ 1457367 h 1588531"/>
                    <a:gd name="connsiteX2" fmla="*/ 0 w 4596940"/>
                    <a:gd name="connsiteY2" fmla="*/ 1367427 h 1588531"/>
                    <a:gd name="connsiteX3" fmla="*/ 127353 w 4596940"/>
                    <a:gd name="connsiteY3" fmla="*/ 1375702 h 1588531"/>
                    <a:gd name="connsiteX4" fmla="*/ 127353 w 4596940"/>
                    <a:gd name="connsiteY4" fmla="*/ 0 h 1588531"/>
                    <a:gd name="connsiteX5" fmla="*/ 340191 w 4596940"/>
                    <a:gd name="connsiteY5" fmla="*/ 0 h 1588531"/>
                    <a:gd name="connsiteX6" fmla="*/ 340191 w 4596940"/>
                    <a:gd name="connsiteY6" fmla="*/ 685800 h 1588531"/>
                    <a:gd name="connsiteX7" fmla="*/ 872285 w 4596940"/>
                    <a:gd name="connsiteY7" fmla="*/ 685800 h 1588531"/>
                    <a:gd name="connsiteX8" fmla="*/ 1085122 w 4596940"/>
                    <a:gd name="connsiteY8" fmla="*/ 685800 h 1588531"/>
                    <a:gd name="connsiteX9" fmla="*/ 1297960 w 4596940"/>
                    <a:gd name="connsiteY9" fmla="*/ 685800 h 1588531"/>
                    <a:gd name="connsiteX10" fmla="*/ 1510797 w 4596940"/>
                    <a:gd name="connsiteY10" fmla="*/ 685800 h 1588531"/>
                    <a:gd name="connsiteX11" fmla="*/ 4064847 w 4596940"/>
                    <a:gd name="connsiteY11" fmla="*/ 685800 h 1588531"/>
                    <a:gd name="connsiteX12" fmla="*/ 4064847 w 4596940"/>
                    <a:gd name="connsiteY12" fmla="*/ 1371600 h 1588531"/>
                    <a:gd name="connsiteX13" fmla="*/ 4574261 w 4596940"/>
                    <a:gd name="connsiteY13" fmla="*/ 1374922 h 1588531"/>
                    <a:gd name="connsiteX14" fmla="*/ 4596940 w 4596940"/>
                    <a:gd name="connsiteY14" fmla="*/ 1588531 h 1588531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15" fmla="*/ 4596940 w 4596940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212838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5108099"/>
                    <a:gd name="connsiteY0" fmla="*/ 1588531 h 1588532"/>
                    <a:gd name="connsiteX1" fmla="*/ 0 w 5108099"/>
                    <a:gd name="connsiteY1" fmla="*/ 1588532 h 1588532"/>
                    <a:gd name="connsiteX2" fmla="*/ 0 w 5108099"/>
                    <a:gd name="connsiteY2" fmla="*/ 1359932 h 1588532"/>
                    <a:gd name="connsiteX3" fmla="*/ 319256 w 5108099"/>
                    <a:gd name="connsiteY3" fmla="*/ 1375702 h 1588532"/>
                    <a:gd name="connsiteX4" fmla="*/ 319256 w 5108099"/>
                    <a:gd name="connsiteY4" fmla="*/ 0 h 1588532"/>
                    <a:gd name="connsiteX5" fmla="*/ 532094 w 5108099"/>
                    <a:gd name="connsiteY5" fmla="*/ 0 h 1588532"/>
                    <a:gd name="connsiteX6" fmla="*/ 532094 w 5108099"/>
                    <a:gd name="connsiteY6" fmla="*/ 685800 h 1588532"/>
                    <a:gd name="connsiteX7" fmla="*/ 1064188 w 5108099"/>
                    <a:gd name="connsiteY7" fmla="*/ 685800 h 1588532"/>
                    <a:gd name="connsiteX8" fmla="*/ 1277025 w 5108099"/>
                    <a:gd name="connsiteY8" fmla="*/ 685800 h 1588532"/>
                    <a:gd name="connsiteX9" fmla="*/ 1489863 w 5108099"/>
                    <a:gd name="connsiteY9" fmla="*/ 685800 h 1588532"/>
                    <a:gd name="connsiteX10" fmla="*/ 1702700 w 5108099"/>
                    <a:gd name="connsiteY10" fmla="*/ 685800 h 1588532"/>
                    <a:gd name="connsiteX11" fmla="*/ 4256750 w 5108099"/>
                    <a:gd name="connsiteY11" fmla="*/ 685800 h 1588532"/>
                    <a:gd name="connsiteX12" fmla="*/ 4256750 w 5108099"/>
                    <a:gd name="connsiteY12" fmla="*/ 1371600 h 1588532"/>
                    <a:gd name="connsiteX13" fmla="*/ 5108099 w 5108099"/>
                    <a:gd name="connsiteY13" fmla="*/ 1359932 h 1588532"/>
                    <a:gd name="connsiteX14" fmla="*/ 4788843 w 5108099"/>
                    <a:gd name="connsiteY14" fmla="*/ 1588531 h 1588532"/>
                    <a:gd name="connsiteX15" fmla="*/ 4788843 w 5108099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665525 h 1665526"/>
                    <a:gd name="connsiteX1" fmla="*/ 0 w 4788843"/>
                    <a:gd name="connsiteY1" fmla="*/ 1665526 h 1665526"/>
                    <a:gd name="connsiteX2" fmla="*/ 0 w 4788843"/>
                    <a:gd name="connsiteY2" fmla="*/ 1436926 h 1665526"/>
                    <a:gd name="connsiteX3" fmla="*/ 319256 w 4788843"/>
                    <a:gd name="connsiteY3" fmla="*/ 1452696 h 1665526"/>
                    <a:gd name="connsiteX4" fmla="*/ 319256 w 4788843"/>
                    <a:gd name="connsiteY4" fmla="*/ 76994 h 1665526"/>
                    <a:gd name="connsiteX5" fmla="*/ 532094 w 4788843"/>
                    <a:gd name="connsiteY5" fmla="*/ 76994 h 1665526"/>
                    <a:gd name="connsiteX6" fmla="*/ 532094 w 4788843"/>
                    <a:gd name="connsiteY6" fmla="*/ 762794 h 1665526"/>
                    <a:gd name="connsiteX7" fmla="*/ 1064188 w 4788843"/>
                    <a:gd name="connsiteY7" fmla="*/ 762794 h 1665526"/>
                    <a:gd name="connsiteX8" fmla="*/ 1064187 w 4788843"/>
                    <a:gd name="connsiteY8" fmla="*/ 794 h 1665526"/>
                    <a:gd name="connsiteX9" fmla="*/ 1489863 w 4788843"/>
                    <a:gd name="connsiteY9" fmla="*/ 762794 h 1665526"/>
                    <a:gd name="connsiteX10" fmla="*/ 1702700 w 4788843"/>
                    <a:gd name="connsiteY10" fmla="*/ 762794 h 1665526"/>
                    <a:gd name="connsiteX11" fmla="*/ 4256750 w 4788843"/>
                    <a:gd name="connsiteY11" fmla="*/ 762794 h 1665526"/>
                    <a:gd name="connsiteX12" fmla="*/ 4256750 w 4788843"/>
                    <a:gd name="connsiteY12" fmla="*/ 1448594 h 1665526"/>
                    <a:gd name="connsiteX13" fmla="*/ 4788843 w 4788843"/>
                    <a:gd name="connsiteY13" fmla="*/ 1436926 h 1665526"/>
                    <a:gd name="connsiteX14" fmla="*/ 4788843 w 4788843"/>
                    <a:gd name="connsiteY14" fmla="*/ 1665525 h 1665526"/>
                    <a:gd name="connsiteX15" fmla="*/ 4788843 w 4788843"/>
                    <a:gd name="connsiteY15" fmla="*/ 1665525 h 1665526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15240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7620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170606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4256750 w 4788843"/>
                    <a:gd name="connsiteY12" fmla="*/ 685800 h 1588532"/>
                    <a:gd name="connsiteX13" fmla="*/ 4256750 w 4788843"/>
                    <a:gd name="connsiteY13" fmla="*/ 1371600 h 1588532"/>
                    <a:gd name="connsiteX14" fmla="*/ 4788843 w 4788843"/>
                    <a:gd name="connsiteY14" fmla="*/ 1359932 h 1588532"/>
                    <a:gd name="connsiteX15" fmla="*/ 4788843 w 4788843"/>
                    <a:gd name="connsiteY15" fmla="*/ 1588531 h 1588532"/>
                    <a:gd name="connsiteX16" fmla="*/ 4788843 w 4788843"/>
                    <a:gd name="connsiteY16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4256750 w 4788843"/>
                    <a:gd name="connsiteY13" fmla="*/ 685800 h 1588532"/>
                    <a:gd name="connsiteX14" fmla="*/ 4256750 w 4788843"/>
                    <a:gd name="connsiteY14" fmla="*/ 1371600 h 1588532"/>
                    <a:gd name="connsiteX15" fmla="*/ 4788843 w 4788843"/>
                    <a:gd name="connsiteY15" fmla="*/ 1359932 h 1588532"/>
                    <a:gd name="connsiteX16" fmla="*/ 4788843 w 4788843"/>
                    <a:gd name="connsiteY16" fmla="*/ 1588531 h 1588532"/>
                    <a:gd name="connsiteX17" fmla="*/ 4788843 w 4788843"/>
                    <a:gd name="connsiteY17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4256750 w 4788843"/>
                    <a:gd name="connsiteY15" fmla="*/ 1371600 h 1588532"/>
                    <a:gd name="connsiteX16" fmla="*/ 4788843 w 4788843"/>
                    <a:gd name="connsiteY16" fmla="*/ 1359932 h 1588532"/>
                    <a:gd name="connsiteX17" fmla="*/ 4788843 w 4788843"/>
                    <a:gd name="connsiteY17" fmla="*/ 1588531 h 1588532"/>
                    <a:gd name="connsiteX18" fmla="*/ 4788843 w 4788843"/>
                    <a:gd name="connsiteY18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4363168 w 5055387"/>
                    <a:gd name="connsiteY14" fmla="*/ 4572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89955 h 1589956"/>
                    <a:gd name="connsiteX1" fmla="*/ 0 w 4788843"/>
                    <a:gd name="connsiteY1" fmla="*/ 1589956 h 1589956"/>
                    <a:gd name="connsiteX2" fmla="*/ 0 w 4788843"/>
                    <a:gd name="connsiteY2" fmla="*/ 1361356 h 1589956"/>
                    <a:gd name="connsiteX3" fmla="*/ 319256 w 4788843"/>
                    <a:gd name="connsiteY3" fmla="*/ 1377126 h 1589956"/>
                    <a:gd name="connsiteX4" fmla="*/ 319256 w 4788843"/>
                    <a:gd name="connsiteY4" fmla="*/ 1424 h 1589956"/>
                    <a:gd name="connsiteX5" fmla="*/ 532094 w 4788843"/>
                    <a:gd name="connsiteY5" fmla="*/ 1424 h 1589956"/>
                    <a:gd name="connsiteX6" fmla="*/ 532094 w 4788843"/>
                    <a:gd name="connsiteY6" fmla="*/ 687224 h 1589956"/>
                    <a:gd name="connsiteX7" fmla="*/ 1489862 w 4788843"/>
                    <a:gd name="connsiteY7" fmla="*/ 687224 h 1589956"/>
                    <a:gd name="connsiteX8" fmla="*/ 1489862 w 4788843"/>
                    <a:gd name="connsiteY8" fmla="*/ 1424 h 1589956"/>
                    <a:gd name="connsiteX9" fmla="*/ 1702700 w 4788843"/>
                    <a:gd name="connsiteY9" fmla="*/ 1424 h 1589956"/>
                    <a:gd name="connsiteX10" fmla="*/ 1702700 w 4788843"/>
                    <a:gd name="connsiteY10" fmla="*/ 687224 h 1589956"/>
                    <a:gd name="connsiteX11" fmla="*/ 2298446 w 4788843"/>
                    <a:gd name="connsiteY11" fmla="*/ 679390 h 1589956"/>
                    <a:gd name="connsiteX12" fmla="*/ 2234793 w 4788843"/>
                    <a:gd name="connsiteY12" fmla="*/ 1424 h 1589956"/>
                    <a:gd name="connsiteX13" fmla="*/ 2660468 w 4788843"/>
                    <a:gd name="connsiteY13" fmla="*/ 1425 h 1589956"/>
                    <a:gd name="connsiteX14" fmla="*/ 2660468 w 4788843"/>
                    <a:gd name="connsiteY14" fmla="*/ 687225 h 1589956"/>
                    <a:gd name="connsiteX15" fmla="*/ 4363168 w 4788843"/>
                    <a:gd name="connsiteY15" fmla="*/ 687224 h 1589956"/>
                    <a:gd name="connsiteX16" fmla="*/ 4256750 w 4788843"/>
                    <a:gd name="connsiteY16" fmla="*/ 1373024 h 1589956"/>
                    <a:gd name="connsiteX17" fmla="*/ 4788843 w 4788843"/>
                    <a:gd name="connsiteY17" fmla="*/ 1361356 h 1589956"/>
                    <a:gd name="connsiteX18" fmla="*/ 4788843 w 4788843"/>
                    <a:gd name="connsiteY18" fmla="*/ 1589955 h 1589956"/>
                    <a:gd name="connsiteX19" fmla="*/ 4788843 w 4788843"/>
                    <a:gd name="connsiteY19" fmla="*/ 1589955 h 1589956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4788843 w 6597961"/>
                    <a:gd name="connsiteY17" fmla="*/ 1361356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5108099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5108099 w 5108099"/>
                    <a:gd name="connsiteY0" fmla="*/ 1601624 h 1601624"/>
                    <a:gd name="connsiteX1" fmla="*/ 0 w 5108099"/>
                    <a:gd name="connsiteY1" fmla="*/ 1589956 h 1601624"/>
                    <a:gd name="connsiteX2" fmla="*/ 0 w 5108099"/>
                    <a:gd name="connsiteY2" fmla="*/ 1361356 h 1601624"/>
                    <a:gd name="connsiteX3" fmla="*/ 319256 w 5108099"/>
                    <a:gd name="connsiteY3" fmla="*/ 1377126 h 1601624"/>
                    <a:gd name="connsiteX4" fmla="*/ 319256 w 5108099"/>
                    <a:gd name="connsiteY4" fmla="*/ 1424 h 1601624"/>
                    <a:gd name="connsiteX5" fmla="*/ 532094 w 5108099"/>
                    <a:gd name="connsiteY5" fmla="*/ 1424 h 1601624"/>
                    <a:gd name="connsiteX6" fmla="*/ 532094 w 5108099"/>
                    <a:gd name="connsiteY6" fmla="*/ 687224 h 1601624"/>
                    <a:gd name="connsiteX7" fmla="*/ 1489862 w 5108099"/>
                    <a:gd name="connsiteY7" fmla="*/ 687224 h 1601624"/>
                    <a:gd name="connsiteX8" fmla="*/ 1489862 w 5108099"/>
                    <a:gd name="connsiteY8" fmla="*/ 1424 h 1601624"/>
                    <a:gd name="connsiteX9" fmla="*/ 1702700 w 5108099"/>
                    <a:gd name="connsiteY9" fmla="*/ 1424 h 1601624"/>
                    <a:gd name="connsiteX10" fmla="*/ 1702700 w 5108099"/>
                    <a:gd name="connsiteY10" fmla="*/ 687224 h 1601624"/>
                    <a:gd name="connsiteX11" fmla="*/ 2341212 w 5108099"/>
                    <a:gd name="connsiteY11" fmla="*/ 687224 h 1601624"/>
                    <a:gd name="connsiteX12" fmla="*/ 2341212 w 5108099"/>
                    <a:gd name="connsiteY12" fmla="*/ 1424 h 1601624"/>
                    <a:gd name="connsiteX13" fmla="*/ 2660468 w 5108099"/>
                    <a:gd name="connsiteY13" fmla="*/ 1425 h 1601624"/>
                    <a:gd name="connsiteX14" fmla="*/ 2660468 w 5108099"/>
                    <a:gd name="connsiteY14" fmla="*/ 687225 h 1601624"/>
                    <a:gd name="connsiteX15" fmla="*/ 4576005 w 5108099"/>
                    <a:gd name="connsiteY15" fmla="*/ 687224 h 1601624"/>
                    <a:gd name="connsiteX16" fmla="*/ 4576005 w 5108099"/>
                    <a:gd name="connsiteY16" fmla="*/ 1373024 h 1601624"/>
                    <a:gd name="connsiteX17" fmla="*/ 5108099 w 5108099"/>
                    <a:gd name="connsiteY17" fmla="*/ 1373024 h 1601624"/>
                    <a:gd name="connsiteX18" fmla="*/ 5108099 w 5108099"/>
                    <a:gd name="connsiteY18" fmla="*/ 1601624 h 1601624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1 h 1600200"/>
                    <a:gd name="connsiteX13" fmla="*/ 2660468 w 5108099"/>
                    <a:gd name="connsiteY13" fmla="*/ 685801 h 1600200"/>
                    <a:gd name="connsiteX14" fmla="*/ 4576005 w 5108099"/>
                    <a:gd name="connsiteY14" fmla="*/ 685800 h 1600200"/>
                    <a:gd name="connsiteX15" fmla="*/ 4576005 w 5108099"/>
                    <a:gd name="connsiteY15" fmla="*/ 1371600 h 1600200"/>
                    <a:gd name="connsiteX16" fmla="*/ 5108099 w 5108099"/>
                    <a:gd name="connsiteY16" fmla="*/ 1371600 h 1600200"/>
                    <a:gd name="connsiteX17" fmla="*/ 5108099 w 5108099"/>
                    <a:gd name="connsiteY17" fmla="*/ 1600200 h 1600200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685801 h 1600200"/>
                    <a:gd name="connsiteX13" fmla="*/ 4576005 w 5108099"/>
                    <a:gd name="connsiteY13" fmla="*/ 685800 h 1600200"/>
                    <a:gd name="connsiteX14" fmla="*/ 4576005 w 5108099"/>
                    <a:gd name="connsiteY14" fmla="*/ 1371600 h 1600200"/>
                    <a:gd name="connsiteX15" fmla="*/ 5108099 w 5108099"/>
                    <a:gd name="connsiteY15" fmla="*/ 1371600 h 1600200"/>
                    <a:gd name="connsiteX16" fmla="*/ 5108099 w 5108099"/>
                    <a:gd name="connsiteY16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08099" h="1600200">
                      <a:moveTo>
                        <a:pt x="5108099" y="1600200"/>
                      </a:moveTo>
                      <a:lnTo>
                        <a:pt x="0" y="1588532"/>
                      </a:lnTo>
                      <a:lnTo>
                        <a:pt x="0" y="1359932"/>
                      </a:lnTo>
                      <a:lnTo>
                        <a:pt x="319256" y="1375702"/>
                      </a:lnTo>
                      <a:cubicBezTo>
                        <a:pt x="374938" y="1378491"/>
                        <a:pt x="323691" y="153988"/>
                        <a:pt x="319256" y="0"/>
                      </a:cubicBezTo>
                      <a:lnTo>
                        <a:pt x="532094" y="0"/>
                      </a:lnTo>
                      <a:lnTo>
                        <a:pt x="532094" y="685800"/>
                      </a:lnTo>
                      <a:cubicBezTo>
                        <a:pt x="765870" y="670810"/>
                        <a:pt x="1308718" y="665754"/>
                        <a:pt x="1489862" y="685800"/>
                      </a:cubicBezTo>
                      <a:lnTo>
                        <a:pt x="1489862" y="0"/>
                      </a:lnTo>
                      <a:lnTo>
                        <a:pt x="1702700" y="0"/>
                      </a:lnTo>
                      <a:lnTo>
                        <a:pt x="1702700" y="685800"/>
                      </a:lnTo>
                      <a:cubicBezTo>
                        <a:pt x="1875590" y="689835"/>
                        <a:pt x="1915537" y="685800"/>
                        <a:pt x="2341212" y="685800"/>
                      </a:cubicBezTo>
                      <a:lnTo>
                        <a:pt x="2660468" y="685801"/>
                      </a:lnTo>
                      <a:cubicBezTo>
                        <a:pt x="3044372" y="686513"/>
                        <a:pt x="3784329" y="724612"/>
                        <a:pt x="4576005" y="685800"/>
                      </a:cubicBezTo>
                      <a:cubicBezTo>
                        <a:pt x="4576005" y="800100"/>
                        <a:pt x="4548820" y="1123343"/>
                        <a:pt x="4576005" y="1371600"/>
                      </a:cubicBezTo>
                      <a:lnTo>
                        <a:pt x="5108099" y="1371600"/>
                      </a:lnTo>
                      <a:lnTo>
                        <a:pt x="5108099" y="1600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5638800" y="2590800"/>
                <a:ext cx="716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send</a:t>
                </a:r>
                <a:r>
                  <a:rPr lang="en-US" b="1" baseline="-25000" dirty="0" smtClean="0"/>
                  <a:t>1</a:t>
                </a:r>
                <a:endParaRPr lang="en-US" b="1" dirty="0"/>
              </a:p>
            </p:txBody>
          </p:sp>
        </p:grpSp>
        <p:sp>
          <p:nvSpPr>
            <p:cNvPr id="10" name="Freeform 9"/>
            <p:cNvSpPr/>
            <p:nvPr/>
          </p:nvSpPr>
          <p:spPr>
            <a:xfrm>
              <a:off x="5554054" y="3691783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609600" y="2209800"/>
            <a:ext cx="834226" cy="2819400"/>
            <a:chOff x="990600" y="2438400"/>
            <a:chExt cx="834226" cy="2819400"/>
          </a:xfrm>
        </p:grpSpPr>
        <p:sp>
          <p:nvSpPr>
            <p:cNvPr id="22" name="TextBox 21"/>
            <p:cNvSpPr txBox="1"/>
            <p:nvPr/>
          </p:nvSpPr>
          <p:spPr>
            <a:xfrm>
              <a:off x="1447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1447800" y="2209800"/>
            <a:ext cx="1367626" cy="2819400"/>
            <a:chOff x="990600" y="2438400"/>
            <a:chExt cx="1367626" cy="2819400"/>
          </a:xfrm>
        </p:grpSpPr>
        <p:sp>
          <p:nvSpPr>
            <p:cNvPr id="28" name="TextBox 27"/>
            <p:cNvSpPr txBox="1"/>
            <p:nvPr/>
          </p:nvSpPr>
          <p:spPr>
            <a:xfrm>
              <a:off x="19812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1600200" y="2133600"/>
            <a:ext cx="716863" cy="706453"/>
            <a:chOff x="1600200" y="2362200"/>
            <a:chExt cx="716863" cy="706453"/>
          </a:xfrm>
        </p:grpSpPr>
        <p:sp>
          <p:nvSpPr>
            <p:cNvPr id="32" name="TextBox 31"/>
            <p:cNvSpPr txBox="1"/>
            <p:nvPr/>
          </p:nvSpPr>
          <p:spPr>
            <a:xfrm>
              <a:off x="16002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2</a:t>
              </a:r>
              <a:endParaRPr lang="en-US" b="1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1752600"/>
            <a:ext cx="400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split tail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among?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76800" y="3352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Average Policy: </a:t>
            </a:r>
            <a:r>
              <a:rPr lang="en-US" sz="2400" dirty="0" smtClean="0"/>
              <a:t>Split tail energy </a:t>
            </a:r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in weighted ratio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4572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Not easy to define weights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Policy gets complicated in presence of multiple system calls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24000" y="2209800"/>
            <a:ext cx="27432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Ebug</a:t>
            </a:r>
            <a:r>
              <a:rPr lang="en-US" dirty="0" smtClean="0"/>
              <a:t> Taxonomy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44093" y="3646905"/>
            <a:ext cx="652743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Ebug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4400" y="1447800"/>
            <a:ext cx="2343354" cy="369332"/>
            <a:chOff x="914400" y="1676400"/>
            <a:chExt cx="2343354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2133600" y="1676400"/>
              <a:ext cx="1124154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Hardware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" y="16764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23%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2743200"/>
            <a:ext cx="2267629" cy="369332"/>
            <a:chOff x="914400" y="2895600"/>
            <a:chExt cx="2267629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133600" y="2895600"/>
              <a:ext cx="104842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Software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4400" y="28956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35%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4876800"/>
            <a:ext cx="2189722" cy="369332"/>
            <a:chOff x="838200" y="3962400"/>
            <a:chExt cx="2189722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2057400" y="3962400"/>
              <a:ext cx="97052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External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39624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12%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14400" y="5867400"/>
            <a:ext cx="2329953" cy="445532"/>
            <a:chOff x="914400" y="5029200"/>
            <a:chExt cx="2329953" cy="445532"/>
          </a:xfrm>
        </p:grpSpPr>
        <p:sp>
          <p:nvSpPr>
            <p:cNvPr id="9" name="TextBox 8"/>
            <p:cNvSpPr txBox="1"/>
            <p:nvPr/>
          </p:nvSpPr>
          <p:spPr>
            <a:xfrm>
              <a:off x="2133600" y="5105400"/>
              <a:ext cx="111075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Unknown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5029200"/>
              <a:ext cx="587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30%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0" y="2362200"/>
            <a:ext cx="449162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352800"/>
            <a:ext cx="661207" cy="369332"/>
          </a:xfrm>
          <a:prstGeom prst="rect">
            <a:avLst/>
          </a:prstGeom>
          <a:noFill/>
          <a:ln w="25400">
            <a:solidFill>
              <a:schemeClr val="tx1">
                <a:alpha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Apps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105400" y="3059668"/>
            <a:ext cx="1734129" cy="1436132"/>
            <a:chOff x="5105400" y="3124200"/>
            <a:chExt cx="1734129" cy="1436132"/>
          </a:xfrm>
        </p:grpSpPr>
        <p:sp>
          <p:nvSpPr>
            <p:cNvPr id="27" name="TextBox 26"/>
            <p:cNvSpPr txBox="1"/>
            <p:nvPr/>
          </p:nvSpPr>
          <p:spPr>
            <a:xfrm>
              <a:off x="5105400" y="3124200"/>
              <a:ext cx="1447832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No Sleep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05400" y="3657600"/>
              <a:ext cx="1067921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Loop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05400" y="4191000"/>
              <a:ext cx="1734129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Immortality Bug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886200" y="4724400"/>
            <a:ext cx="2507674" cy="1436132"/>
            <a:chOff x="3886200" y="4648200"/>
            <a:chExt cx="2507674" cy="1436132"/>
          </a:xfrm>
        </p:grpSpPr>
        <p:sp>
          <p:nvSpPr>
            <p:cNvPr id="39" name="TextBox 38"/>
            <p:cNvSpPr txBox="1"/>
            <p:nvPr/>
          </p:nvSpPr>
          <p:spPr>
            <a:xfrm>
              <a:off x="3886200" y="4648200"/>
              <a:ext cx="1708353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External Service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86200" y="5181600"/>
              <a:ext cx="250767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Network Signal Strength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5715000"/>
              <a:ext cx="2074414" cy="369332"/>
            </a:xfrm>
            <a:prstGeom prst="rect">
              <a:avLst/>
            </a:prstGeom>
            <a:noFill/>
            <a:ln w="25400">
              <a:solidFill>
                <a:schemeClr val="tx1">
                  <a:alpha val="1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</a:rPr>
                <a:t>Wireless Handovers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4" name="Elbow Connector 43"/>
          <p:cNvCxnSpPr>
            <a:stCxn id="7" idx="3"/>
            <a:endCxn id="17" idx="1"/>
          </p:cNvCxnSpPr>
          <p:nvPr/>
        </p:nvCxnSpPr>
        <p:spPr>
          <a:xfrm flipV="1">
            <a:off x="3182029" y="2546866"/>
            <a:ext cx="627971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3"/>
            <a:endCxn id="18" idx="1"/>
          </p:cNvCxnSpPr>
          <p:nvPr/>
        </p:nvCxnSpPr>
        <p:spPr>
          <a:xfrm>
            <a:off x="3182029" y="2927866"/>
            <a:ext cx="627971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8" idx="3"/>
            <a:endCxn id="27" idx="1"/>
          </p:cNvCxnSpPr>
          <p:nvPr/>
        </p:nvCxnSpPr>
        <p:spPr>
          <a:xfrm flipV="1">
            <a:off x="4471207" y="3244334"/>
            <a:ext cx="634193" cy="2931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8" idx="3"/>
            <a:endCxn id="28" idx="1"/>
          </p:cNvCxnSpPr>
          <p:nvPr/>
        </p:nvCxnSpPr>
        <p:spPr>
          <a:xfrm>
            <a:off x="4471207" y="3537466"/>
            <a:ext cx="634193" cy="2402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18" idx="3"/>
            <a:endCxn id="29" idx="1"/>
          </p:cNvCxnSpPr>
          <p:nvPr/>
        </p:nvCxnSpPr>
        <p:spPr>
          <a:xfrm>
            <a:off x="4471207" y="3537466"/>
            <a:ext cx="634193" cy="773668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8" idx="3"/>
            <a:endCxn id="39" idx="1"/>
          </p:cNvCxnSpPr>
          <p:nvPr/>
        </p:nvCxnSpPr>
        <p:spPr>
          <a:xfrm flipV="1">
            <a:off x="3104122" y="4909066"/>
            <a:ext cx="782078" cy="152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8" idx="3"/>
            <a:endCxn id="40" idx="1"/>
          </p:cNvCxnSpPr>
          <p:nvPr/>
        </p:nvCxnSpPr>
        <p:spPr>
          <a:xfrm>
            <a:off x="3104122" y="5061466"/>
            <a:ext cx="782078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8" idx="3"/>
            <a:endCxn id="41" idx="1"/>
          </p:cNvCxnSpPr>
          <p:nvPr/>
        </p:nvCxnSpPr>
        <p:spPr>
          <a:xfrm>
            <a:off x="3104122" y="5061466"/>
            <a:ext cx="782078" cy="9144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5" idx="2"/>
            <a:endCxn id="6" idx="1"/>
          </p:cNvCxnSpPr>
          <p:nvPr/>
        </p:nvCxnSpPr>
        <p:spPr>
          <a:xfrm flipV="1">
            <a:off x="1055131" y="1632466"/>
            <a:ext cx="1078469" cy="21991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5" idx="2"/>
            <a:endCxn id="7" idx="1"/>
          </p:cNvCxnSpPr>
          <p:nvPr/>
        </p:nvCxnSpPr>
        <p:spPr>
          <a:xfrm flipV="1">
            <a:off x="1055131" y="2927866"/>
            <a:ext cx="1078469" cy="90370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5" idx="2"/>
            <a:endCxn id="8" idx="1"/>
          </p:cNvCxnSpPr>
          <p:nvPr/>
        </p:nvCxnSpPr>
        <p:spPr>
          <a:xfrm>
            <a:off x="1055131" y="3831571"/>
            <a:ext cx="1078469" cy="12298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" idx="2"/>
            <a:endCxn id="9" idx="1"/>
          </p:cNvCxnSpPr>
          <p:nvPr/>
        </p:nvCxnSpPr>
        <p:spPr>
          <a:xfrm>
            <a:off x="1055131" y="3831571"/>
            <a:ext cx="1078469" cy="229669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Lingering Energy Consumption</a:t>
            </a:r>
            <a:br>
              <a:rPr lang="en-US" dirty="0" smtClean="0"/>
            </a:br>
            <a:r>
              <a:rPr lang="en-US" dirty="0" smtClean="0"/>
              <a:t>Case 2: Multiple Calls Multiple Tails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638800" y="2895600"/>
            <a:ext cx="240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send</a:t>
            </a:r>
            <a:r>
              <a:rPr lang="en-US" sz="2400" baseline="-250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en-US" sz="2400" baseline="-25000" dirty="0" smtClean="0">
                <a:solidFill>
                  <a:srgbClr val="00B050"/>
                </a:solidFill>
              </a:rPr>
              <a:t>   </a:t>
            </a:r>
            <a:r>
              <a:rPr lang="en-US" sz="2400" dirty="0" smtClean="0"/>
              <a:t>: (</a:t>
            </a:r>
            <a:r>
              <a:rPr lang="en-US" sz="2400" dirty="0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T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)</a:t>
            </a:r>
            <a:endParaRPr lang="en-US" sz="2400" baseline="-250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send</a:t>
            </a:r>
            <a:r>
              <a:rPr lang="en-US" sz="2400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aseline="-25000" dirty="0" smtClean="0">
                <a:solidFill>
                  <a:srgbClr val="00B050"/>
                </a:solidFill>
              </a:rPr>
              <a:t>   </a:t>
            </a:r>
            <a:r>
              <a:rPr lang="en-US" sz="2400" dirty="0" smtClean="0"/>
              <a:t>: (</a:t>
            </a:r>
            <a:r>
              <a:rPr lang="en-US" sz="2400" dirty="0" smtClean="0">
                <a:solidFill>
                  <a:srgbClr val="FF0000"/>
                </a:solidFill>
              </a:rPr>
              <a:t>U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T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)</a:t>
            </a:r>
            <a:endParaRPr lang="en-US" sz="2400" baseline="-25000" dirty="0" smtClean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0" y="1524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Last-Trigger-Policy</a:t>
            </a:r>
            <a:r>
              <a:rPr lang="en-US" sz="2400" b="1" dirty="0" smtClean="0"/>
              <a:t>: </a:t>
            </a:r>
            <a:r>
              <a:rPr lang="en-US" sz="2400" dirty="0" smtClean="0"/>
              <a:t>Assign asynchronous (tail) energy to the last active system call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48200" y="45720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Not easy to define weights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Policy gets complicated in presence of multiple system calls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4800600" y="4800600"/>
            <a:ext cx="4343400" cy="762000"/>
            <a:chOff x="4800600" y="4800600"/>
            <a:chExt cx="4343400" cy="7620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800600" y="4800600"/>
              <a:ext cx="3733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00600" y="5181600"/>
              <a:ext cx="3733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029200" y="5562600"/>
              <a:ext cx="411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0" y="2057400"/>
            <a:ext cx="4572000" cy="2731532"/>
            <a:chOff x="4800600" y="3364468"/>
            <a:chExt cx="4572000" cy="2731532"/>
          </a:xfrm>
        </p:grpSpPr>
        <p:grpSp>
          <p:nvGrpSpPr>
            <p:cNvPr id="6" name="Group 19"/>
            <p:cNvGrpSpPr/>
            <p:nvPr/>
          </p:nvGrpSpPr>
          <p:grpSpPr>
            <a:xfrm>
              <a:off x="4800600" y="3364468"/>
              <a:ext cx="4572000" cy="2731532"/>
              <a:chOff x="4800600" y="2514600"/>
              <a:chExt cx="4572000" cy="2731532"/>
            </a:xfrm>
          </p:grpSpPr>
          <p:grpSp>
            <p:nvGrpSpPr>
              <p:cNvPr id="7" name="Group 13"/>
              <p:cNvGrpSpPr/>
              <p:nvPr/>
            </p:nvGrpSpPr>
            <p:grpSpPr>
              <a:xfrm>
                <a:off x="4800600" y="2514600"/>
                <a:ext cx="4572000" cy="2731532"/>
                <a:chOff x="5181600" y="1447800"/>
                <a:chExt cx="4572000" cy="2731532"/>
              </a:xfrm>
            </p:grpSpPr>
            <p:grpSp>
              <p:nvGrpSpPr>
                <p:cNvPr id="8" name="Group 5"/>
                <p:cNvGrpSpPr/>
                <p:nvPr/>
              </p:nvGrpSpPr>
              <p:grpSpPr>
                <a:xfrm>
                  <a:off x="5181600" y="1447800"/>
                  <a:ext cx="4572000" cy="2731532"/>
                  <a:chOff x="1371602" y="991393"/>
                  <a:chExt cx="4572000" cy="2731532"/>
                </a:xfrm>
              </p:grpSpPr>
              <p:grpSp>
                <p:nvGrpSpPr>
                  <p:cNvPr id="9" name="Group 42"/>
                  <p:cNvGrpSpPr/>
                  <p:nvPr/>
                </p:nvGrpSpPr>
                <p:grpSpPr>
                  <a:xfrm>
                    <a:off x="1904204" y="1219995"/>
                    <a:ext cx="4039398" cy="2133598"/>
                    <a:chOff x="2209004" y="-1210449"/>
                    <a:chExt cx="4039398" cy="6563879"/>
                  </a:xfrm>
                </p:grpSpPr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>
                      <a:off x="2209800" y="5333999"/>
                      <a:ext cx="4038602" cy="19431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Arrow Connector 62"/>
                    <p:cNvCxnSpPr/>
                    <p:nvPr/>
                  </p:nvCxnSpPr>
                  <p:spPr>
                    <a:xfrm rot="5400000" flipH="1" flipV="1">
                      <a:off x="-1064046" y="2062601"/>
                      <a:ext cx="6546896" cy="795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TextBox 7"/>
                  <p:cNvSpPr txBox="1"/>
                  <p:nvPr/>
                </p:nvSpPr>
                <p:spPr>
                  <a:xfrm rot="16200000">
                    <a:off x="330387" y="2032608"/>
                    <a:ext cx="24517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Power Consumed (</a:t>
                    </a:r>
                    <a:r>
                      <a:rPr lang="en-US" b="1" dirty="0" err="1" smtClean="0">
                        <a:solidFill>
                          <a:srgbClr val="FF0000"/>
                        </a:solidFill>
                      </a:rPr>
                      <a:t>mW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3124202" y="3353593"/>
                    <a:ext cx="64953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Time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58" name="Freeform 57"/>
                <p:cNvSpPr/>
                <p:nvPr/>
              </p:nvSpPr>
              <p:spPr>
                <a:xfrm>
                  <a:off x="5715000" y="2209800"/>
                  <a:ext cx="3657600" cy="1600200"/>
                </a:xfrm>
                <a:custGeom>
                  <a:avLst/>
                  <a:gdLst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25837 h 1873666"/>
                    <a:gd name="connsiteX1" fmla="*/ 546930 w 4717278"/>
                    <a:gd name="connsiteY1" fmla="*/ 1625837 h 1873666"/>
                    <a:gd name="connsiteX2" fmla="*/ 601766 w 4717278"/>
                    <a:gd name="connsiteY2" fmla="*/ 247828 h 1873666"/>
                    <a:gd name="connsiteX3" fmla="*/ 1657884 w 4717278"/>
                    <a:gd name="connsiteY3" fmla="*/ 138869 h 1873666"/>
                    <a:gd name="connsiteX4" fmla="*/ 1768979 w 4717278"/>
                    <a:gd name="connsiteY4" fmla="*/ 865262 h 1873666"/>
                    <a:gd name="connsiteX5" fmla="*/ 3426863 w 4717278"/>
                    <a:gd name="connsiteY5" fmla="*/ 925082 h 1873666"/>
                    <a:gd name="connsiteX6" fmla="*/ 3683237 w 4717278"/>
                    <a:gd name="connsiteY6" fmla="*/ 1736933 h 1873666"/>
                    <a:gd name="connsiteX7" fmla="*/ 4717278 w 4717278"/>
                    <a:gd name="connsiteY7" fmla="*/ 1745478 h 1873666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480916 h 1728745"/>
                    <a:gd name="connsiteX1" fmla="*/ 546930 w 4717278"/>
                    <a:gd name="connsiteY1" fmla="*/ 1480916 h 1728745"/>
                    <a:gd name="connsiteX2" fmla="*/ 601766 w 4717278"/>
                    <a:gd name="connsiteY2" fmla="*/ 102907 h 1728745"/>
                    <a:gd name="connsiteX3" fmla="*/ 1592366 w 4717278"/>
                    <a:gd name="connsiteY3" fmla="*/ 102906 h 1728745"/>
                    <a:gd name="connsiteX4" fmla="*/ 1768979 w 4717278"/>
                    <a:gd name="connsiteY4" fmla="*/ 720341 h 1728745"/>
                    <a:gd name="connsiteX5" fmla="*/ 3426863 w 4717278"/>
                    <a:gd name="connsiteY5" fmla="*/ 780161 h 1728745"/>
                    <a:gd name="connsiteX6" fmla="*/ 3683237 w 4717278"/>
                    <a:gd name="connsiteY6" fmla="*/ 1592012 h 1728745"/>
                    <a:gd name="connsiteX7" fmla="*/ 4717278 w 4717278"/>
                    <a:gd name="connsiteY7" fmla="*/ 1600557 h 1728745"/>
                    <a:gd name="connsiteX0" fmla="*/ 0 w 4717278"/>
                    <a:gd name="connsiteY0" fmla="*/ 1419671 h 1667500"/>
                    <a:gd name="connsiteX1" fmla="*/ 546930 w 4717278"/>
                    <a:gd name="connsiteY1" fmla="*/ 1419671 h 1667500"/>
                    <a:gd name="connsiteX2" fmla="*/ 601766 w 4717278"/>
                    <a:gd name="connsiteY2" fmla="*/ 41662 h 1667500"/>
                    <a:gd name="connsiteX3" fmla="*/ 1592366 w 4717278"/>
                    <a:gd name="connsiteY3" fmla="*/ 41661 h 1667500"/>
                    <a:gd name="connsiteX4" fmla="*/ 1768979 w 4717278"/>
                    <a:gd name="connsiteY4" fmla="*/ 659096 h 1667500"/>
                    <a:gd name="connsiteX5" fmla="*/ 3426863 w 4717278"/>
                    <a:gd name="connsiteY5" fmla="*/ 718916 h 1667500"/>
                    <a:gd name="connsiteX6" fmla="*/ 3683237 w 4717278"/>
                    <a:gd name="connsiteY6" fmla="*/ 1530767 h 1667500"/>
                    <a:gd name="connsiteX7" fmla="*/ 4717278 w 4717278"/>
                    <a:gd name="connsiteY7" fmla="*/ 1539312 h 1667500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78010 h 1625839"/>
                    <a:gd name="connsiteX1" fmla="*/ 546930 w 4717278"/>
                    <a:gd name="connsiteY1" fmla="*/ 1378010 h 1625839"/>
                    <a:gd name="connsiteX2" fmla="*/ 601766 w 4717278"/>
                    <a:gd name="connsiteY2" fmla="*/ 1 h 1625839"/>
                    <a:gd name="connsiteX3" fmla="*/ 1592366 w 4717278"/>
                    <a:gd name="connsiteY3" fmla="*/ 0 h 1625839"/>
                    <a:gd name="connsiteX4" fmla="*/ 1768979 w 4717278"/>
                    <a:gd name="connsiteY4" fmla="*/ 617435 h 1625839"/>
                    <a:gd name="connsiteX5" fmla="*/ 3426863 w 4717278"/>
                    <a:gd name="connsiteY5" fmla="*/ 677255 h 1625839"/>
                    <a:gd name="connsiteX6" fmla="*/ 3683237 w 4717278"/>
                    <a:gd name="connsiteY6" fmla="*/ 1489106 h 1625839"/>
                    <a:gd name="connsiteX7" fmla="*/ 4717278 w 4717278"/>
                    <a:gd name="connsiteY7" fmla="*/ 1497651 h 1625839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07977"/>
                    <a:gd name="connsiteX1" fmla="*/ 546930 w 4717278"/>
                    <a:gd name="connsiteY1" fmla="*/ 1388336 h 1507977"/>
                    <a:gd name="connsiteX2" fmla="*/ 601766 w 4717278"/>
                    <a:gd name="connsiteY2" fmla="*/ 10327 h 1507977"/>
                    <a:gd name="connsiteX3" fmla="*/ 1592366 w 4717278"/>
                    <a:gd name="connsiteY3" fmla="*/ 10326 h 1507977"/>
                    <a:gd name="connsiteX4" fmla="*/ 1592366 w 4717278"/>
                    <a:gd name="connsiteY4" fmla="*/ 696125 h 1507977"/>
                    <a:gd name="connsiteX5" fmla="*/ 2582966 w 4717278"/>
                    <a:gd name="connsiteY5" fmla="*/ 696125 h 1507977"/>
                    <a:gd name="connsiteX6" fmla="*/ 2582966 w 4717278"/>
                    <a:gd name="connsiteY6" fmla="*/ 1381925 h 1507977"/>
                    <a:gd name="connsiteX7" fmla="*/ 4717278 w 4717278"/>
                    <a:gd name="connsiteY7" fmla="*/ 1507977 h 1507977"/>
                    <a:gd name="connsiteX0" fmla="*/ 0 w 3268766"/>
                    <a:gd name="connsiteY0" fmla="*/ 1388336 h 1504416"/>
                    <a:gd name="connsiteX1" fmla="*/ 546930 w 3268766"/>
                    <a:gd name="connsiteY1" fmla="*/ 1388336 h 1504416"/>
                    <a:gd name="connsiteX2" fmla="*/ 601766 w 3268766"/>
                    <a:gd name="connsiteY2" fmla="*/ 10327 h 1504416"/>
                    <a:gd name="connsiteX3" fmla="*/ 1592366 w 3268766"/>
                    <a:gd name="connsiteY3" fmla="*/ 10326 h 1504416"/>
                    <a:gd name="connsiteX4" fmla="*/ 1592366 w 3268766"/>
                    <a:gd name="connsiteY4" fmla="*/ 696125 h 1504416"/>
                    <a:gd name="connsiteX5" fmla="*/ 2582966 w 3268766"/>
                    <a:gd name="connsiteY5" fmla="*/ 696125 h 1504416"/>
                    <a:gd name="connsiteX6" fmla="*/ 2582966 w 3268766"/>
                    <a:gd name="connsiteY6" fmla="*/ 1381925 h 1504416"/>
                    <a:gd name="connsiteX7" fmla="*/ 3268766 w 3268766"/>
                    <a:gd name="connsiteY7" fmla="*/ 1381926 h 1504416"/>
                    <a:gd name="connsiteX0" fmla="*/ 0 w 3192566"/>
                    <a:gd name="connsiteY0" fmla="*/ 1388336 h 1504416"/>
                    <a:gd name="connsiteX1" fmla="*/ 546930 w 3192566"/>
                    <a:gd name="connsiteY1" fmla="*/ 1388336 h 1504416"/>
                    <a:gd name="connsiteX2" fmla="*/ 601766 w 3192566"/>
                    <a:gd name="connsiteY2" fmla="*/ 10327 h 1504416"/>
                    <a:gd name="connsiteX3" fmla="*/ 1592366 w 3192566"/>
                    <a:gd name="connsiteY3" fmla="*/ 10326 h 1504416"/>
                    <a:gd name="connsiteX4" fmla="*/ 1592366 w 3192566"/>
                    <a:gd name="connsiteY4" fmla="*/ 696125 h 1504416"/>
                    <a:gd name="connsiteX5" fmla="*/ 2582966 w 3192566"/>
                    <a:gd name="connsiteY5" fmla="*/ 696125 h 1504416"/>
                    <a:gd name="connsiteX6" fmla="*/ 2582966 w 3192566"/>
                    <a:gd name="connsiteY6" fmla="*/ 1381925 h 1504416"/>
                    <a:gd name="connsiteX7" fmla="*/ 3192566 w 3192566"/>
                    <a:gd name="connsiteY7" fmla="*/ 1381926 h 1504416"/>
                    <a:gd name="connsiteX0" fmla="*/ 0 w 3192566"/>
                    <a:gd name="connsiteY0" fmla="*/ 1388336 h 1417534"/>
                    <a:gd name="connsiteX1" fmla="*/ 546930 w 3192566"/>
                    <a:gd name="connsiteY1" fmla="*/ 1388336 h 1417534"/>
                    <a:gd name="connsiteX2" fmla="*/ 601766 w 3192566"/>
                    <a:gd name="connsiteY2" fmla="*/ 10327 h 1417534"/>
                    <a:gd name="connsiteX3" fmla="*/ 1592366 w 3192566"/>
                    <a:gd name="connsiteY3" fmla="*/ 10326 h 1417534"/>
                    <a:gd name="connsiteX4" fmla="*/ 1592366 w 3192566"/>
                    <a:gd name="connsiteY4" fmla="*/ 696125 h 1417534"/>
                    <a:gd name="connsiteX5" fmla="*/ 2582966 w 3192566"/>
                    <a:gd name="connsiteY5" fmla="*/ 696125 h 1417534"/>
                    <a:gd name="connsiteX6" fmla="*/ 2582966 w 3192566"/>
                    <a:gd name="connsiteY6" fmla="*/ 1381925 h 1417534"/>
                    <a:gd name="connsiteX7" fmla="*/ 3192566 w 3192566"/>
                    <a:gd name="connsiteY7" fmla="*/ 1381926 h 1417534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592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211366 w 3192566"/>
                    <a:gd name="connsiteY4" fmla="*/ 696126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601766 w 3192566"/>
                    <a:gd name="connsiteY3" fmla="*/ 10327 h 1406852"/>
                    <a:gd name="connsiteX4" fmla="*/ 1211366 w 3192566"/>
                    <a:gd name="connsiteY4" fmla="*/ 10326 h 1406852"/>
                    <a:gd name="connsiteX5" fmla="*/ 1211366 w 3192566"/>
                    <a:gd name="connsiteY5" fmla="*/ 696126 h 1406852"/>
                    <a:gd name="connsiteX6" fmla="*/ 2582966 w 3192566"/>
                    <a:gd name="connsiteY6" fmla="*/ 696125 h 1406852"/>
                    <a:gd name="connsiteX7" fmla="*/ 2582966 w 3192566"/>
                    <a:gd name="connsiteY7" fmla="*/ 1381925 h 1406852"/>
                    <a:gd name="connsiteX8" fmla="*/ 3192566 w 3192566"/>
                    <a:gd name="connsiteY8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572001 w 3192566"/>
                    <a:gd name="connsiteY3" fmla="*/ 2286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851350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508986"/>
                    <a:gd name="connsiteX1" fmla="*/ 212838 w 3192566"/>
                    <a:gd name="connsiteY1" fmla="*/ 1371600 h 1508986"/>
                    <a:gd name="connsiteX2" fmla="*/ 546930 w 3192566"/>
                    <a:gd name="connsiteY2" fmla="*/ 1388336 h 1508986"/>
                    <a:gd name="connsiteX3" fmla="*/ 585303 w 3192566"/>
                    <a:gd name="connsiteY3" fmla="*/ 676275 h 1508986"/>
                    <a:gd name="connsiteX4" fmla="*/ 851350 w 3192566"/>
                    <a:gd name="connsiteY4" fmla="*/ 685800 h 1508986"/>
                    <a:gd name="connsiteX5" fmla="*/ 851350 w 3192566"/>
                    <a:gd name="connsiteY5" fmla="*/ 0 h 1508986"/>
                    <a:gd name="connsiteX6" fmla="*/ 1211366 w 3192566"/>
                    <a:gd name="connsiteY6" fmla="*/ 10326 h 1508986"/>
                    <a:gd name="connsiteX7" fmla="*/ 1211366 w 3192566"/>
                    <a:gd name="connsiteY7" fmla="*/ 696126 h 1508986"/>
                    <a:gd name="connsiteX8" fmla="*/ 2582966 w 3192566"/>
                    <a:gd name="connsiteY8" fmla="*/ 696125 h 1508986"/>
                    <a:gd name="connsiteX9" fmla="*/ 2582966 w 3192566"/>
                    <a:gd name="connsiteY9" fmla="*/ 1381925 h 1508986"/>
                    <a:gd name="connsiteX10" fmla="*/ 3192566 w 3192566"/>
                    <a:gd name="connsiteY10" fmla="*/ 1381926 h 1508986"/>
                    <a:gd name="connsiteX0" fmla="*/ 0 w 3192566"/>
                    <a:gd name="connsiteY0" fmla="*/ 1388336 h 1394686"/>
                    <a:gd name="connsiteX1" fmla="*/ 212838 w 3192566"/>
                    <a:gd name="connsiteY1" fmla="*/ 1371600 h 1394686"/>
                    <a:gd name="connsiteX2" fmla="*/ 546930 w 3192566"/>
                    <a:gd name="connsiteY2" fmla="*/ 1388336 h 1394686"/>
                    <a:gd name="connsiteX3" fmla="*/ 585303 w 3192566"/>
                    <a:gd name="connsiteY3" fmla="*/ 676275 h 1394686"/>
                    <a:gd name="connsiteX4" fmla="*/ 851350 w 3192566"/>
                    <a:gd name="connsiteY4" fmla="*/ 685800 h 1394686"/>
                    <a:gd name="connsiteX5" fmla="*/ 851350 w 3192566"/>
                    <a:gd name="connsiteY5" fmla="*/ 0 h 1394686"/>
                    <a:gd name="connsiteX6" fmla="*/ 1211366 w 3192566"/>
                    <a:gd name="connsiteY6" fmla="*/ 10326 h 1394686"/>
                    <a:gd name="connsiteX7" fmla="*/ 1211366 w 3192566"/>
                    <a:gd name="connsiteY7" fmla="*/ 696126 h 1394686"/>
                    <a:gd name="connsiteX8" fmla="*/ 2582966 w 3192566"/>
                    <a:gd name="connsiteY8" fmla="*/ 696125 h 1394686"/>
                    <a:gd name="connsiteX9" fmla="*/ 2582966 w 3192566"/>
                    <a:gd name="connsiteY9" fmla="*/ 1381925 h 1394686"/>
                    <a:gd name="connsiteX10" fmla="*/ 3192566 w 3192566"/>
                    <a:gd name="connsiteY10" fmla="*/ 1381926 h 1394686"/>
                    <a:gd name="connsiteX0" fmla="*/ 0 w 3192566"/>
                    <a:gd name="connsiteY0" fmla="*/ 1388336 h 1507013"/>
                    <a:gd name="connsiteX1" fmla="*/ 546930 w 3192566"/>
                    <a:gd name="connsiteY1" fmla="*/ 1388336 h 1507013"/>
                    <a:gd name="connsiteX2" fmla="*/ 585303 w 3192566"/>
                    <a:gd name="connsiteY2" fmla="*/ 676275 h 1507013"/>
                    <a:gd name="connsiteX3" fmla="*/ 851350 w 3192566"/>
                    <a:gd name="connsiteY3" fmla="*/ 685800 h 1507013"/>
                    <a:gd name="connsiteX4" fmla="*/ 851350 w 3192566"/>
                    <a:gd name="connsiteY4" fmla="*/ 0 h 1507013"/>
                    <a:gd name="connsiteX5" fmla="*/ 1211366 w 3192566"/>
                    <a:gd name="connsiteY5" fmla="*/ 10326 h 1507013"/>
                    <a:gd name="connsiteX6" fmla="*/ 1211366 w 3192566"/>
                    <a:gd name="connsiteY6" fmla="*/ 696126 h 1507013"/>
                    <a:gd name="connsiteX7" fmla="*/ 2582966 w 3192566"/>
                    <a:gd name="connsiteY7" fmla="*/ 696125 h 1507013"/>
                    <a:gd name="connsiteX8" fmla="*/ 2582966 w 3192566"/>
                    <a:gd name="connsiteY8" fmla="*/ 1381925 h 1507013"/>
                    <a:gd name="connsiteX9" fmla="*/ 3192566 w 3192566"/>
                    <a:gd name="connsiteY9" fmla="*/ 1381926 h 1507013"/>
                    <a:gd name="connsiteX0" fmla="*/ 0 w 2979728"/>
                    <a:gd name="connsiteY0" fmla="*/ 1371600 h 1504223"/>
                    <a:gd name="connsiteX1" fmla="*/ 334092 w 2979728"/>
                    <a:gd name="connsiteY1" fmla="*/ 1388336 h 1504223"/>
                    <a:gd name="connsiteX2" fmla="*/ 372465 w 2979728"/>
                    <a:gd name="connsiteY2" fmla="*/ 676275 h 1504223"/>
                    <a:gd name="connsiteX3" fmla="*/ 638512 w 2979728"/>
                    <a:gd name="connsiteY3" fmla="*/ 685800 h 1504223"/>
                    <a:gd name="connsiteX4" fmla="*/ 638512 w 2979728"/>
                    <a:gd name="connsiteY4" fmla="*/ 0 h 1504223"/>
                    <a:gd name="connsiteX5" fmla="*/ 998528 w 2979728"/>
                    <a:gd name="connsiteY5" fmla="*/ 10326 h 1504223"/>
                    <a:gd name="connsiteX6" fmla="*/ 998528 w 2979728"/>
                    <a:gd name="connsiteY6" fmla="*/ 696126 h 1504223"/>
                    <a:gd name="connsiteX7" fmla="*/ 2370128 w 2979728"/>
                    <a:gd name="connsiteY7" fmla="*/ 696125 h 1504223"/>
                    <a:gd name="connsiteX8" fmla="*/ 2370128 w 2979728"/>
                    <a:gd name="connsiteY8" fmla="*/ 1381925 h 1504223"/>
                    <a:gd name="connsiteX9" fmla="*/ 2979728 w 2979728"/>
                    <a:gd name="connsiteY9" fmla="*/ 1381926 h 1504223"/>
                    <a:gd name="connsiteX0" fmla="*/ 0 w 2979728"/>
                    <a:gd name="connsiteY0" fmla="*/ 1371600 h 1388336"/>
                    <a:gd name="connsiteX1" fmla="*/ 334092 w 2979728"/>
                    <a:gd name="connsiteY1" fmla="*/ 1388336 h 1388336"/>
                    <a:gd name="connsiteX2" fmla="*/ 372465 w 2979728"/>
                    <a:gd name="connsiteY2" fmla="*/ 676275 h 1388336"/>
                    <a:gd name="connsiteX3" fmla="*/ 638512 w 2979728"/>
                    <a:gd name="connsiteY3" fmla="*/ 685800 h 1388336"/>
                    <a:gd name="connsiteX4" fmla="*/ 638512 w 2979728"/>
                    <a:gd name="connsiteY4" fmla="*/ 0 h 1388336"/>
                    <a:gd name="connsiteX5" fmla="*/ 998528 w 2979728"/>
                    <a:gd name="connsiteY5" fmla="*/ 10326 h 1388336"/>
                    <a:gd name="connsiteX6" fmla="*/ 998528 w 2979728"/>
                    <a:gd name="connsiteY6" fmla="*/ 696126 h 1388336"/>
                    <a:gd name="connsiteX7" fmla="*/ 2370128 w 2979728"/>
                    <a:gd name="connsiteY7" fmla="*/ 696125 h 1388336"/>
                    <a:gd name="connsiteX8" fmla="*/ 2370128 w 2979728"/>
                    <a:gd name="connsiteY8" fmla="*/ 1381925 h 1388336"/>
                    <a:gd name="connsiteX9" fmla="*/ 2979728 w 2979728"/>
                    <a:gd name="connsiteY9" fmla="*/ 1381926 h 1388336"/>
                    <a:gd name="connsiteX0" fmla="*/ 319256 w 3298984"/>
                    <a:gd name="connsiteY0" fmla="*/ 1371600 h 1504224"/>
                    <a:gd name="connsiteX1" fmla="*/ 0 w 3298984"/>
                    <a:gd name="connsiteY1" fmla="*/ 1371600 h 1504224"/>
                    <a:gd name="connsiteX2" fmla="*/ 653348 w 3298984"/>
                    <a:gd name="connsiteY2" fmla="*/ 1388336 h 1504224"/>
                    <a:gd name="connsiteX3" fmla="*/ 691721 w 3298984"/>
                    <a:gd name="connsiteY3" fmla="*/ 676275 h 1504224"/>
                    <a:gd name="connsiteX4" fmla="*/ 957768 w 3298984"/>
                    <a:gd name="connsiteY4" fmla="*/ 685800 h 1504224"/>
                    <a:gd name="connsiteX5" fmla="*/ 957768 w 3298984"/>
                    <a:gd name="connsiteY5" fmla="*/ 0 h 1504224"/>
                    <a:gd name="connsiteX6" fmla="*/ 1317784 w 3298984"/>
                    <a:gd name="connsiteY6" fmla="*/ 10326 h 1504224"/>
                    <a:gd name="connsiteX7" fmla="*/ 1317784 w 3298984"/>
                    <a:gd name="connsiteY7" fmla="*/ 696126 h 1504224"/>
                    <a:gd name="connsiteX8" fmla="*/ 2689384 w 3298984"/>
                    <a:gd name="connsiteY8" fmla="*/ 696125 h 1504224"/>
                    <a:gd name="connsiteX9" fmla="*/ 2689384 w 3298984"/>
                    <a:gd name="connsiteY9" fmla="*/ 1381925 h 1504224"/>
                    <a:gd name="connsiteX10" fmla="*/ 3298984 w 3298984"/>
                    <a:gd name="connsiteY10" fmla="*/ 1381926 h 1504224"/>
                    <a:gd name="connsiteX0" fmla="*/ 0 w 3511821"/>
                    <a:gd name="connsiteY0" fmla="*/ 1371600 h 1504224"/>
                    <a:gd name="connsiteX1" fmla="*/ 212837 w 3511821"/>
                    <a:gd name="connsiteY1" fmla="*/ 1371600 h 1504224"/>
                    <a:gd name="connsiteX2" fmla="*/ 866185 w 3511821"/>
                    <a:gd name="connsiteY2" fmla="*/ 1388336 h 1504224"/>
                    <a:gd name="connsiteX3" fmla="*/ 904558 w 3511821"/>
                    <a:gd name="connsiteY3" fmla="*/ 676275 h 1504224"/>
                    <a:gd name="connsiteX4" fmla="*/ 1170605 w 3511821"/>
                    <a:gd name="connsiteY4" fmla="*/ 685800 h 1504224"/>
                    <a:gd name="connsiteX5" fmla="*/ 1170605 w 3511821"/>
                    <a:gd name="connsiteY5" fmla="*/ 0 h 1504224"/>
                    <a:gd name="connsiteX6" fmla="*/ 1530621 w 3511821"/>
                    <a:gd name="connsiteY6" fmla="*/ 10326 h 1504224"/>
                    <a:gd name="connsiteX7" fmla="*/ 1530621 w 3511821"/>
                    <a:gd name="connsiteY7" fmla="*/ 696126 h 1504224"/>
                    <a:gd name="connsiteX8" fmla="*/ 2902221 w 3511821"/>
                    <a:gd name="connsiteY8" fmla="*/ 696125 h 1504224"/>
                    <a:gd name="connsiteX9" fmla="*/ 2902221 w 3511821"/>
                    <a:gd name="connsiteY9" fmla="*/ 1381925 h 1504224"/>
                    <a:gd name="connsiteX10" fmla="*/ 3511821 w 3511821"/>
                    <a:gd name="connsiteY10" fmla="*/ 1381926 h 1504224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957769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530621 w 3511821"/>
                    <a:gd name="connsiteY6" fmla="*/ 706452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6961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636188 w 3511821"/>
                    <a:gd name="connsiteY7" fmla="*/ 591351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902221 w 3511821"/>
                    <a:gd name="connsiteY9" fmla="*/ 706451 h 1392252"/>
                    <a:gd name="connsiteX10" fmla="*/ 2902221 w 3511821"/>
                    <a:gd name="connsiteY10" fmla="*/ 1392251 h 1392252"/>
                    <a:gd name="connsiteX11" fmla="*/ 3511821 w 3511821"/>
                    <a:gd name="connsiteY11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383444 w 3511821"/>
                    <a:gd name="connsiteY7" fmla="*/ 560522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489862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487621 h 1497947"/>
                    <a:gd name="connsiteX1" fmla="*/ 212837 w 3511821"/>
                    <a:gd name="connsiteY1" fmla="*/ 1487621 h 1497947"/>
                    <a:gd name="connsiteX2" fmla="*/ 212837 w 3511821"/>
                    <a:gd name="connsiteY2" fmla="*/ 801821 h 1497947"/>
                    <a:gd name="connsiteX3" fmla="*/ 957769 w 3511821"/>
                    <a:gd name="connsiteY3" fmla="*/ 801821 h 1497947"/>
                    <a:gd name="connsiteX4" fmla="*/ 957769 w 3511821"/>
                    <a:gd name="connsiteY4" fmla="*/ 116021 h 1497947"/>
                    <a:gd name="connsiteX5" fmla="*/ 1170606 w 3511821"/>
                    <a:gd name="connsiteY5" fmla="*/ 116021 h 1497947"/>
                    <a:gd name="connsiteX6" fmla="*/ 1170606 w 3511821"/>
                    <a:gd name="connsiteY6" fmla="*/ 649421 h 1497947"/>
                    <a:gd name="connsiteX7" fmla="*/ 1383444 w 3511821"/>
                    <a:gd name="connsiteY7" fmla="*/ 649422 h 1497947"/>
                    <a:gd name="connsiteX8" fmla="*/ 1383444 w 3511821"/>
                    <a:gd name="connsiteY8" fmla="*/ 116021 h 1497947"/>
                    <a:gd name="connsiteX9" fmla="*/ 1596281 w 3511821"/>
                    <a:gd name="connsiteY9" fmla="*/ 116021 h 1497947"/>
                    <a:gd name="connsiteX10" fmla="*/ 2902221 w 3511821"/>
                    <a:gd name="connsiteY10" fmla="*/ 812146 h 1497947"/>
                    <a:gd name="connsiteX11" fmla="*/ 2902221 w 3511821"/>
                    <a:gd name="connsiteY11" fmla="*/ 1497946 h 1497947"/>
                    <a:gd name="connsiteX12" fmla="*/ 3511821 w 3511821"/>
                    <a:gd name="connsiteY12" fmla="*/ 1497947 h 14979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988701 w 3511821"/>
                    <a:gd name="connsiteY10" fmla="*/ 343701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3086143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79725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2979725 w 4174782"/>
                    <a:gd name="connsiteY12" fmla="*/ 1375702 h 1386028"/>
                    <a:gd name="connsiteX13" fmla="*/ 3511821 w 4174782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4150331 w 4174782"/>
                    <a:gd name="connsiteY12" fmla="*/ 1371600 h 1386028"/>
                    <a:gd name="connsiteX13" fmla="*/ 3511821 w 4174782"/>
                    <a:gd name="connsiteY13" fmla="*/ 1386028 h 1386028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537502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957769 w 4788843"/>
                    <a:gd name="connsiteY5" fmla="*/ 4102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152400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484990 w 4788843"/>
                    <a:gd name="connsiteY3" fmla="*/ 803907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638512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4102 h 1378491"/>
                    <a:gd name="connsiteX9" fmla="*/ 1596281 w 4788843"/>
                    <a:gd name="connsiteY9" fmla="*/ 685800 h 1378491"/>
                    <a:gd name="connsiteX10" fmla="*/ 4150331 w 4788843"/>
                    <a:gd name="connsiteY10" fmla="*/ 685800 h 1378491"/>
                    <a:gd name="connsiteX11" fmla="*/ 4150331 w 4788843"/>
                    <a:gd name="connsiteY11" fmla="*/ 1371600 h 1378491"/>
                    <a:gd name="connsiteX12" fmla="*/ 4788843 w 4788843"/>
                    <a:gd name="connsiteY12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788843 w 4788843"/>
                    <a:gd name="connsiteY11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659745 w 4788843"/>
                    <a:gd name="connsiteY11" fmla="*/ 1374922 h 1378491"/>
                    <a:gd name="connsiteX12" fmla="*/ 4788843 w 4788843"/>
                    <a:gd name="connsiteY12" fmla="*/ 1371600 h 1378491"/>
                    <a:gd name="connsiteX0" fmla="*/ 0 w 4682424"/>
                    <a:gd name="connsiteY0" fmla="*/ 1375702 h 1588532"/>
                    <a:gd name="connsiteX1" fmla="*/ 212837 w 4682424"/>
                    <a:gd name="connsiteY1" fmla="*/ 1375702 h 1588532"/>
                    <a:gd name="connsiteX2" fmla="*/ 212837 w 4682424"/>
                    <a:gd name="connsiteY2" fmla="*/ 0 h 1588532"/>
                    <a:gd name="connsiteX3" fmla="*/ 425675 w 4682424"/>
                    <a:gd name="connsiteY3" fmla="*/ 0 h 1588532"/>
                    <a:gd name="connsiteX4" fmla="*/ 425675 w 4682424"/>
                    <a:gd name="connsiteY4" fmla="*/ 685800 h 1588532"/>
                    <a:gd name="connsiteX5" fmla="*/ 957769 w 4682424"/>
                    <a:gd name="connsiteY5" fmla="*/ 685800 h 1588532"/>
                    <a:gd name="connsiteX6" fmla="*/ 1170606 w 4682424"/>
                    <a:gd name="connsiteY6" fmla="*/ 685800 h 1588532"/>
                    <a:gd name="connsiteX7" fmla="*/ 1383444 w 4682424"/>
                    <a:gd name="connsiteY7" fmla="*/ 685800 h 1588532"/>
                    <a:gd name="connsiteX8" fmla="*/ 1596281 w 4682424"/>
                    <a:gd name="connsiteY8" fmla="*/ 685800 h 1588532"/>
                    <a:gd name="connsiteX9" fmla="*/ 4150331 w 4682424"/>
                    <a:gd name="connsiteY9" fmla="*/ 685800 h 1588532"/>
                    <a:gd name="connsiteX10" fmla="*/ 4150331 w 4682424"/>
                    <a:gd name="connsiteY10" fmla="*/ 1371600 h 1588532"/>
                    <a:gd name="connsiteX11" fmla="*/ 4659745 w 4682424"/>
                    <a:gd name="connsiteY11" fmla="*/ 1374922 h 1588532"/>
                    <a:gd name="connsiteX12" fmla="*/ 4682424 w 4682424"/>
                    <a:gd name="connsiteY12" fmla="*/ 1588532 h 1588532"/>
                    <a:gd name="connsiteX0" fmla="*/ 0 w 4682424"/>
                    <a:gd name="connsiteY0" fmla="*/ 1375702 h 1588531"/>
                    <a:gd name="connsiteX1" fmla="*/ 212837 w 4682424"/>
                    <a:gd name="connsiteY1" fmla="*/ 1375702 h 1588531"/>
                    <a:gd name="connsiteX2" fmla="*/ 212837 w 4682424"/>
                    <a:gd name="connsiteY2" fmla="*/ 0 h 1588531"/>
                    <a:gd name="connsiteX3" fmla="*/ 425675 w 4682424"/>
                    <a:gd name="connsiteY3" fmla="*/ 0 h 1588531"/>
                    <a:gd name="connsiteX4" fmla="*/ 425675 w 4682424"/>
                    <a:gd name="connsiteY4" fmla="*/ 685800 h 1588531"/>
                    <a:gd name="connsiteX5" fmla="*/ 957769 w 4682424"/>
                    <a:gd name="connsiteY5" fmla="*/ 685800 h 1588531"/>
                    <a:gd name="connsiteX6" fmla="*/ 1170606 w 4682424"/>
                    <a:gd name="connsiteY6" fmla="*/ 685800 h 1588531"/>
                    <a:gd name="connsiteX7" fmla="*/ 1383444 w 4682424"/>
                    <a:gd name="connsiteY7" fmla="*/ 685800 h 1588531"/>
                    <a:gd name="connsiteX8" fmla="*/ 1596281 w 4682424"/>
                    <a:gd name="connsiteY8" fmla="*/ 685800 h 1588531"/>
                    <a:gd name="connsiteX9" fmla="*/ 4150331 w 4682424"/>
                    <a:gd name="connsiteY9" fmla="*/ 685800 h 1588531"/>
                    <a:gd name="connsiteX10" fmla="*/ 4150331 w 4682424"/>
                    <a:gd name="connsiteY10" fmla="*/ 1371600 h 1588531"/>
                    <a:gd name="connsiteX11" fmla="*/ 4659745 w 4682424"/>
                    <a:gd name="connsiteY11" fmla="*/ 1374922 h 1588531"/>
                    <a:gd name="connsiteX12" fmla="*/ 4682424 w 4682424"/>
                    <a:gd name="connsiteY12" fmla="*/ 1588531 h 1588531"/>
                    <a:gd name="connsiteX0" fmla="*/ 0 w 4682424"/>
                    <a:gd name="connsiteY0" fmla="*/ 1375702 h 1588531"/>
                    <a:gd name="connsiteX1" fmla="*/ 85484 w 4682424"/>
                    <a:gd name="connsiteY1" fmla="*/ 1367427 h 1588531"/>
                    <a:gd name="connsiteX2" fmla="*/ 212837 w 4682424"/>
                    <a:gd name="connsiteY2" fmla="*/ 1375702 h 1588531"/>
                    <a:gd name="connsiteX3" fmla="*/ 212837 w 4682424"/>
                    <a:gd name="connsiteY3" fmla="*/ 0 h 1588531"/>
                    <a:gd name="connsiteX4" fmla="*/ 425675 w 4682424"/>
                    <a:gd name="connsiteY4" fmla="*/ 0 h 1588531"/>
                    <a:gd name="connsiteX5" fmla="*/ 425675 w 4682424"/>
                    <a:gd name="connsiteY5" fmla="*/ 685800 h 1588531"/>
                    <a:gd name="connsiteX6" fmla="*/ 957769 w 4682424"/>
                    <a:gd name="connsiteY6" fmla="*/ 685800 h 1588531"/>
                    <a:gd name="connsiteX7" fmla="*/ 1170606 w 4682424"/>
                    <a:gd name="connsiteY7" fmla="*/ 685800 h 1588531"/>
                    <a:gd name="connsiteX8" fmla="*/ 1383444 w 4682424"/>
                    <a:gd name="connsiteY8" fmla="*/ 685800 h 1588531"/>
                    <a:gd name="connsiteX9" fmla="*/ 1596281 w 4682424"/>
                    <a:gd name="connsiteY9" fmla="*/ 685800 h 1588531"/>
                    <a:gd name="connsiteX10" fmla="*/ 4150331 w 4682424"/>
                    <a:gd name="connsiteY10" fmla="*/ 685800 h 1588531"/>
                    <a:gd name="connsiteX11" fmla="*/ 4150331 w 4682424"/>
                    <a:gd name="connsiteY11" fmla="*/ 1371600 h 1588531"/>
                    <a:gd name="connsiteX12" fmla="*/ 4659745 w 4682424"/>
                    <a:gd name="connsiteY12" fmla="*/ 1374922 h 1588531"/>
                    <a:gd name="connsiteX13" fmla="*/ 4682424 w 4682424"/>
                    <a:gd name="connsiteY13" fmla="*/ 1588531 h 1588531"/>
                    <a:gd name="connsiteX0" fmla="*/ 20935 w 4596940"/>
                    <a:gd name="connsiteY0" fmla="*/ 1588532 h 1588532"/>
                    <a:gd name="connsiteX1" fmla="*/ 0 w 4596940"/>
                    <a:gd name="connsiteY1" fmla="*/ 1367427 h 1588532"/>
                    <a:gd name="connsiteX2" fmla="*/ 127353 w 4596940"/>
                    <a:gd name="connsiteY2" fmla="*/ 1375702 h 1588532"/>
                    <a:gd name="connsiteX3" fmla="*/ 127353 w 4596940"/>
                    <a:gd name="connsiteY3" fmla="*/ 0 h 1588532"/>
                    <a:gd name="connsiteX4" fmla="*/ 340191 w 4596940"/>
                    <a:gd name="connsiteY4" fmla="*/ 0 h 1588532"/>
                    <a:gd name="connsiteX5" fmla="*/ 340191 w 4596940"/>
                    <a:gd name="connsiteY5" fmla="*/ 685800 h 1588532"/>
                    <a:gd name="connsiteX6" fmla="*/ 872285 w 4596940"/>
                    <a:gd name="connsiteY6" fmla="*/ 685800 h 1588532"/>
                    <a:gd name="connsiteX7" fmla="*/ 1085122 w 4596940"/>
                    <a:gd name="connsiteY7" fmla="*/ 685800 h 1588532"/>
                    <a:gd name="connsiteX8" fmla="*/ 1297960 w 4596940"/>
                    <a:gd name="connsiteY8" fmla="*/ 685800 h 1588532"/>
                    <a:gd name="connsiteX9" fmla="*/ 1510797 w 4596940"/>
                    <a:gd name="connsiteY9" fmla="*/ 685800 h 1588532"/>
                    <a:gd name="connsiteX10" fmla="*/ 4064847 w 4596940"/>
                    <a:gd name="connsiteY10" fmla="*/ 685800 h 1588532"/>
                    <a:gd name="connsiteX11" fmla="*/ 4064847 w 4596940"/>
                    <a:gd name="connsiteY11" fmla="*/ 1371600 h 1588532"/>
                    <a:gd name="connsiteX12" fmla="*/ 4574261 w 4596940"/>
                    <a:gd name="connsiteY12" fmla="*/ 1374922 h 1588532"/>
                    <a:gd name="connsiteX13" fmla="*/ 4596940 w 4596940"/>
                    <a:gd name="connsiteY13" fmla="*/ 1588531 h 1588532"/>
                    <a:gd name="connsiteX0" fmla="*/ 20935 w 4596940"/>
                    <a:gd name="connsiteY0" fmla="*/ 1588532 h 1588532"/>
                    <a:gd name="connsiteX1" fmla="*/ 10467 w 4596940"/>
                    <a:gd name="connsiteY1" fmla="*/ 1457367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1"/>
                    <a:gd name="connsiteX1" fmla="*/ 10467 w 4596940"/>
                    <a:gd name="connsiteY1" fmla="*/ 1457367 h 1588531"/>
                    <a:gd name="connsiteX2" fmla="*/ 0 w 4596940"/>
                    <a:gd name="connsiteY2" fmla="*/ 1367427 h 1588531"/>
                    <a:gd name="connsiteX3" fmla="*/ 127353 w 4596940"/>
                    <a:gd name="connsiteY3" fmla="*/ 1375702 h 1588531"/>
                    <a:gd name="connsiteX4" fmla="*/ 127353 w 4596940"/>
                    <a:gd name="connsiteY4" fmla="*/ 0 h 1588531"/>
                    <a:gd name="connsiteX5" fmla="*/ 340191 w 4596940"/>
                    <a:gd name="connsiteY5" fmla="*/ 0 h 1588531"/>
                    <a:gd name="connsiteX6" fmla="*/ 340191 w 4596940"/>
                    <a:gd name="connsiteY6" fmla="*/ 685800 h 1588531"/>
                    <a:gd name="connsiteX7" fmla="*/ 872285 w 4596940"/>
                    <a:gd name="connsiteY7" fmla="*/ 685800 h 1588531"/>
                    <a:gd name="connsiteX8" fmla="*/ 1085122 w 4596940"/>
                    <a:gd name="connsiteY8" fmla="*/ 685800 h 1588531"/>
                    <a:gd name="connsiteX9" fmla="*/ 1297960 w 4596940"/>
                    <a:gd name="connsiteY9" fmla="*/ 685800 h 1588531"/>
                    <a:gd name="connsiteX10" fmla="*/ 1510797 w 4596940"/>
                    <a:gd name="connsiteY10" fmla="*/ 685800 h 1588531"/>
                    <a:gd name="connsiteX11" fmla="*/ 4064847 w 4596940"/>
                    <a:gd name="connsiteY11" fmla="*/ 685800 h 1588531"/>
                    <a:gd name="connsiteX12" fmla="*/ 4064847 w 4596940"/>
                    <a:gd name="connsiteY12" fmla="*/ 1371600 h 1588531"/>
                    <a:gd name="connsiteX13" fmla="*/ 4574261 w 4596940"/>
                    <a:gd name="connsiteY13" fmla="*/ 1374922 h 1588531"/>
                    <a:gd name="connsiteX14" fmla="*/ 4596940 w 4596940"/>
                    <a:gd name="connsiteY14" fmla="*/ 1588531 h 1588531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15" fmla="*/ 4596940 w 4596940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212838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5108099"/>
                    <a:gd name="connsiteY0" fmla="*/ 1588531 h 1588532"/>
                    <a:gd name="connsiteX1" fmla="*/ 0 w 5108099"/>
                    <a:gd name="connsiteY1" fmla="*/ 1588532 h 1588532"/>
                    <a:gd name="connsiteX2" fmla="*/ 0 w 5108099"/>
                    <a:gd name="connsiteY2" fmla="*/ 1359932 h 1588532"/>
                    <a:gd name="connsiteX3" fmla="*/ 319256 w 5108099"/>
                    <a:gd name="connsiteY3" fmla="*/ 1375702 h 1588532"/>
                    <a:gd name="connsiteX4" fmla="*/ 319256 w 5108099"/>
                    <a:gd name="connsiteY4" fmla="*/ 0 h 1588532"/>
                    <a:gd name="connsiteX5" fmla="*/ 532094 w 5108099"/>
                    <a:gd name="connsiteY5" fmla="*/ 0 h 1588532"/>
                    <a:gd name="connsiteX6" fmla="*/ 532094 w 5108099"/>
                    <a:gd name="connsiteY6" fmla="*/ 685800 h 1588532"/>
                    <a:gd name="connsiteX7" fmla="*/ 1064188 w 5108099"/>
                    <a:gd name="connsiteY7" fmla="*/ 685800 h 1588532"/>
                    <a:gd name="connsiteX8" fmla="*/ 1277025 w 5108099"/>
                    <a:gd name="connsiteY8" fmla="*/ 685800 h 1588532"/>
                    <a:gd name="connsiteX9" fmla="*/ 1489863 w 5108099"/>
                    <a:gd name="connsiteY9" fmla="*/ 685800 h 1588532"/>
                    <a:gd name="connsiteX10" fmla="*/ 1702700 w 5108099"/>
                    <a:gd name="connsiteY10" fmla="*/ 685800 h 1588532"/>
                    <a:gd name="connsiteX11" fmla="*/ 4256750 w 5108099"/>
                    <a:gd name="connsiteY11" fmla="*/ 685800 h 1588532"/>
                    <a:gd name="connsiteX12" fmla="*/ 4256750 w 5108099"/>
                    <a:gd name="connsiteY12" fmla="*/ 1371600 h 1588532"/>
                    <a:gd name="connsiteX13" fmla="*/ 5108099 w 5108099"/>
                    <a:gd name="connsiteY13" fmla="*/ 1359932 h 1588532"/>
                    <a:gd name="connsiteX14" fmla="*/ 4788843 w 5108099"/>
                    <a:gd name="connsiteY14" fmla="*/ 1588531 h 1588532"/>
                    <a:gd name="connsiteX15" fmla="*/ 4788843 w 5108099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665525 h 1665526"/>
                    <a:gd name="connsiteX1" fmla="*/ 0 w 4788843"/>
                    <a:gd name="connsiteY1" fmla="*/ 1665526 h 1665526"/>
                    <a:gd name="connsiteX2" fmla="*/ 0 w 4788843"/>
                    <a:gd name="connsiteY2" fmla="*/ 1436926 h 1665526"/>
                    <a:gd name="connsiteX3" fmla="*/ 319256 w 4788843"/>
                    <a:gd name="connsiteY3" fmla="*/ 1452696 h 1665526"/>
                    <a:gd name="connsiteX4" fmla="*/ 319256 w 4788843"/>
                    <a:gd name="connsiteY4" fmla="*/ 76994 h 1665526"/>
                    <a:gd name="connsiteX5" fmla="*/ 532094 w 4788843"/>
                    <a:gd name="connsiteY5" fmla="*/ 76994 h 1665526"/>
                    <a:gd name="connsiteX6" fmla="*/ 532094 w 4788843"/>
                    <a:gd name="connsiteY6" fmla="*/ 762794 h 1665526"/>
                    <a:gd name="connsiteX7" fmla="*/ 1064188 w 4788843"/>
                    <a:gd name="connsiteY7" fmla="*/ 762794 h 1665526"/>
                    <a:gd name="connsiteX8" fmla="*/ 1064187 w 4788843"/>
                    <a:gd name="connsiteY8" fmla="*/ 794 h 1665526"/>
                    <a:gd name="connsiteX9" fmla="*/ 1489863 w 4788843"/>
                    <a:gd name="connsiteY9" fmla="*/ 762794 h 1665526"/>
                    <a:gd name="connsiteX10" fmla="*/ 1702700 w 4788843"/>
                    <a:gd name="connsiteY10" fmla="*/ 762794 h 1665526"/>
                    <a:gd name="connsiteX11" fmla="*/ 4256750 w 4788843"/>
                    <a:gd name="connsiteY11" fmla="*/ 762794 h 1665526"/>
                    <a:gd name="connsiteX12" fmla="*/ 4256750 w 4788843"/>
                    <a:gd name="connsiteY12" fmla="*/ 1448594 h 1665526"/>
                    <a:gd name="connsiteX13" fmla="*/ 4788843 w 4788843"/>
                    <a:gd name="connsiteY13" fmla="*/ 1436926 h 1665526"/>
                    <a:gd name="connsiteX14" fmla="*/ 4788843 w 4788843"/>
                    <a:gd name="connsiteY14" fmla="*/ 1665525 h 1665526"/>
                    <a:gd name="connsiteX15" fmla="*/ 4788843 w 4788843"/>
                    <a:gd name="connsiteY15" fmla="*/ 1665525 h 1665526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15240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7620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170606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4256750 w 4788843"/>
                    <a:gd name="connsiteY12" fmla="*/ 685800 h 1588532"/>
                    <a:gd name="connsiteX13" fmla="*/ 4256750 w 4788843"/>
                    <a:gd name="connsiteY13" fmla="*/ 1371600 h 1588532"/>
                    <a:gd name="connsiteX14" fmla="*/ 4788843 w 4788843"/>
                    <a:gd name="connsiteY14" fmla="*/ 1359932 h 1588532"/>
                    <a:gd name="connsiteX15" fmla="*/ 4788843 w 4788843"/>
                    <a:gd name="connsiteY15" fmla="*/ 1588531 h 1588532"/>
                    <a:gd name="connsiteX16" fmla="*/ 4788843 w 4788843"/>
                    <a:gd name="connsiteY16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4256750 w 4788843"/>
                    <a:gd name="connsiteY13" fmla="*/ 685800 h 1588532"/>
                    <a:gd name="connsiteX14" fmla="*/ 4256750 w 4788843"/>
                    <a:gd name="connsiteY14" fmla="*/ 1371600 h 1588532"/>
                    <a:gd name="connsiteX15" fmla="*/ 4788843 w 4788843"/>
                    <a:gd name="connsiteY15" fmla="*/ 1359932 h 1588532"/>
                    <a:gd name="connsiteX16" fmla="*/ 4788843 w 4788843"/>
                    <a:gd name="connsiteY16" fmla="*/ 1588531 h 1588532"/>
                    <a:gd name="connsiteX17" fmla="*/ 4788843 w 4788843"/>
                    <a:gd name="connsiteY17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4256750 w 4788843"/>
                    <a:gd name="connsiteY15" fmla="*/ 1371600 h 1588532"/>
                    <a:gd name="connsiteX16" fmla="*/ 4788843 w 4788843"/>
                    <a:gd name="connsiteY16" fmla="*/ 1359932 h 1588532"/>
                    <a:gd name="connsiteX17" fmla="*/ 4788843 w 4788843"/>
                    <a:gd name="connsiteY17" fmla="*/ 1588531 h 1588532"/>
                    <a:gd name="connsiteX18" fmla="*/ 4788843 w 4788843"/>
                    <a:gd name="connsiteY18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4363168 w 5055387"/>
                    <a:gd name="connsiteY14" fmla="*/ 4572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89955 h 1589956"/>
                    <a:gd name="connsiteX1" fmla="*/ 0 w 4788843"/>
                    <a:gd name="connsiteY1" fmla="*/ 1589956 h 1589956"/>
                    <a:gd name="connsiteX2" fmla="*/ 0 w 4788843"/>
                    <a:gd name="connsiteY2" fmla="*/ 1361356 h 1589956"/>
                    <a:gd name="connsiteX3" fmla="*/ 319256 w 4788843"/>
                    <a:gd name="connsiteY3" fmla="*/ 1377126 h 1589956"/>
                    <a:gd name="connsiteX4" fmla="*/ 319256 w 4788843"/>
                    <a:gd name="connsiteY4" fmla="*/ 1424 h 1589956"/>
                    <a:gd name="connsiteX5" fmla="*/ 532094 w 4788843"/>
                    <a:gd name="connsiteY5" fmla="*/ 1424 h 1589956"/>
                    <a:gd name="connsiteX6" fmla="*/ 532094 w 4788843"/>
                    <a:gd name="connsiteY6" fmla="*/ 687224 h 1589956"/>
                    <a:gd name="connsiteX7" fmla="*/ 1489862 w 4788843"/>
                    <a:gd name="connsiteY7" fmla="*/ 687224 h 1589956"/>
                    <a:gd name="connsiteX8" fmla="*/ 1489862 w 4788843"/>
                    <a:gd name="connsiteY8" fmla="*/ 1424 h 1589956"/>
                    <a:gd name="connsiteX9" fmla="*/ 1702700 w 4788843"/>
                    <a:gd name="connsiteY9" fmla="*/ 1424 h 1589956"/>
                    <a:gd name="connsiteX10" fmla="*/ 1702700 w 4788843"/>
                    <a:gd name="connsiteY10" fmla="*/ 687224 h 1589956"/>
                    <a:gd name="connsiteX11" fmla="*/ 2298446 w 4788843"/>
                    <a:gd name="connsiteY11" fmla="*/ 679390 h 1589956"/>
                    <a:gd name="connsiteX12" fmla="*/ 2234793 w 4788843"/>
                    <a:gd name="connsiteY12" fmla="*/ 1424 h 1589956"/>
                    <a:gd name="connsiteX13" fmla="*/ 2660468 w 4788843"/>
                    <a:gd name="connsiteY13" fmla="*/ 1425 h 1589956"/>
                    <a:gd name="connsiteX14" fmla="*/ 2660468 w 4788843"/>
                    <a:gd name="connsiteY14" fmla="*/ 687225 h 1589956"/>
                    <a:gd name="connsiteX15" fmla="*/ 4363168 w 4788843"/>
                    <a:gd name="connsiteY15" fmla="*/ 687224 h 1589956"/>
                    <a:gd name="connsiteX16" fmla="*/ 4256750 w 4788843"/>
                    <a:gd name="connsiteY16" fmla="*/ 1373024 h 1589956"/>
                    <a:gd name="connsiteX17" fmla="*/ 4788843 w 4788843"/>
                    <a:gd name="connsiteY17" fmla="*/ 1361356 h 1589956"/>
                    <a:gd name="connsiteX18" fmla="*/ 4788843 w 4788843"/>
                    <a:gd name="connsiteY18" fmla="*/ 1589955 h 1589956"/>
                    <a:gd name="connsiteX19" fmla="*/ 4788843 w 4788843"/>
                    <a:gd name="connsiteY19" fmla="*/ 1589955 h 1589956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4788843 w 6597961"/>
                    <a:gd name="connsiteY17" fmla="*/ 1361356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5108099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5108099 w 5108099"/>
                    <a:gd name="connsiteY0" fmla="*/ 1601624 h 1601624"/>
                    <a:gd name="connsiteX1" fmla="*/ 0 w 5108099"/>
                    <a:gd name="connsiteY1" fmla="*/ 1589956 h 1601624"/>
                    <a:gd name="connsiteX2" fmla="*/ 0 w 5108099"/>
                    <a:gd name="connsiteY2" fmla="*/ 1361356 h 1601624"/>
                    <a:gd name="connsiteX3" fmla="*/ 319256 w 5108099"/>
                    <a:gd name="connsiteY3" fmla="*/ 1377126 h 1601624"/>
                    <a:gd name="connsiteX4" fmla="*/ 319256 w 5108099"/>
                    <a:gd name="connsiteY4" fmla="*/ 1424 h 1601624"/>
                    <a:gd name="connsiteX5" fmla="*/ 532094 w 5108099"/>
                    <a:gd name="connsiteY5" fmla="*/ 1424 h 1601624"/>
                    <a:gd name="connsiteX6" fmla="*/ 532094 w 5108099"/>
                    <a:gd name="connsiteY6" fmla="*/ 687224 h 1601624"/>
                    <a:gd name="connsiteX7" fmla="*/ 1489862 w 5108099"/>
                    <a:gd name="connsiteY7" fmla="*/ 687224 h 1601624"/>
                    <a:gd name="connsiteX8" fmla="*/ 1489862 w 5108099"/>
                    <a:gd name="connsiteY8" fmla="*/ 1424 h 1601624"/>
                    <a:gd name="connsiteX9" fmla="*/ 1702700 w 5108099"/>
                    <a:gd name="connsiteY9" fmla="*/ 1424 h 1601624"/>
                    <a:gd name="connsiteX10" fmla="*/ 1702700 w 5108099"/>
                    <a:gd name="connsiteY10" fmla="*/ 687224 h 1601624"/>
                    <a:gd name="connsiteX11" fmla="*/ 2341212 w 5108099"/>
                    <a:gd name="connsiteY11" fmla="*/ 687224 h 1601624"/>
                    <a:gd name="connsiteX12" fmla="*/ 2341212 w 5108099"/>
                    <a:gd name="connsiteY12" fmla="*/ 1424 h 1601624"/>
                    <a:gd name="connsiteX13" fmla="*/ 2660468 w 5108099"/>
                    <a:gd name="connsiteY13" fmla="*/ 1425 h 1601624"/>
                    <a:gd name="connsiteX14" fmla="*/ 2660468 w 5108099"/>
                    <a:gd name="connsiteY14" fmla="*/ 687225 h 1601624"/>
                    <a:gd name="connsiteX15" fmla="*/ 4576005 w 5108099"/>
                    <a:gd name="connsiteY15" fmla="*/ 687224 h 1601624"/>
                    <a:gd name="connsiteX16" fmla="*/ 4576005 w 5108099"/>
                    <a:gd name="connsiteY16" fmla="*/ 1373024 h 1601624"/>
                    <a:gd name="connsiteX17" fmla="*/ 5108099 w 5108099"/>
                    <a:gd name="connsiteY17" fmla="*/ 1373024 h 1601624"/>
                    <a:gd name="connsiteX18" fmla="*/ 5108099 w 5108099"/>
                    <a:gd name="connsiteY18" fmla="*/ 1601624 h 1601624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1 h 1600200"/>
                    <a:gd name="connsiteX13" fmla="*/ 2660468 w 5108099"/>
                    <a:gd name="connsiteY13" fmla="*/ 685801 h 1600200"/>
                    <a:gd name="connsiteX14" fmla="*/ 4576005 w 5108099"/>
                    <a:gd name="connsiteY14" fmla="*/ 685800 h 1600200"/>
                    <a:gd name="connsiteX15" fmla="*/ 4576005 w 5108099"/>
                    <a:gd name="connsiteY15" fmla="*/ 1371600 h 1600200"/>
                    <a:gd name="connsiteX16" fmla="*/ 5108099 w 5108099"/>
                    <a:gd name="connsiteY16" fmla="*/ 1371600 h 1600200"/>
                    <a:gd name="connsiteX17" fmla="*/ 5108099 w 5108099"/>
                    <a:gd name="connsiteY17" fmla="*/ 1600200 h 1600200"/>
                    <a:gd name="connsiteX0" fmla="*/ 5108099 w 5108099"/>
                    <a:gd name="connsiteY0" fmla="*/ 1600200 h 1600200"/>
                    <a:gd name="connsiteX1" fmla="*/ 0 w 5108099"/>
                    <a:gd name="connsiteY1" fmla="*/ 1588532 h 1600200"/>
                    <a:gd name="connsiteX2" fmla="*/ 0 w 5108099"/>
                    <a:gd name="connsiteY2" fmla="*/ 1359932 h 1600200"/>
                    <a:gd name="connsiteX3" fmla="*/ 319256 w 5108099"/>
                    <a:gd name="connsiteY3" fmla="*/ 1375702 h 1600200"/>
                    <a:gd name="connsiteX4" fmla="*/ 319256 w 5108099"/>
                    <a:gd name="connsiteY4" fmla="*/ 0 h 1600200"/>
                    <a:gd name="connsiteX5" fmla="*/ 532094 w 5108099"/>
                    <a:gd name="connsiteY5" fmla="*/ 0 h 1600200"/>
                    <a:gd name="connsiteX6" fmla="*/ 532094 w 5108099"/>
                    <a:gd name="connsiteY6" fmla="*/ 685800 h 1600200"/>
                    <a:gd name="connsiteX7" fmla="*/ 1489862 w 5108099"/>
                    <a:gd name="connsiteY7" fmla="*/ 685800 h 1600200"/>
                    <a:gd name="connsiteX8" fmla="*/ 1489862 w 5108099"/>
                    <a:gd name="connsiteY8" fmla="*/ 0 h 1600200"/>
                    <a:gd name="connsiteX9" fmla="*/ 1702700 w 5108099"/>
                    <a:gd name="connsiteY9" fmla="*/ 0 h 1600200"/>
                    <a:gd name="connsiteX10" fmla="*/ 1702700 w 5108099"/>
                    <a:gd name="connsiteY10" fmla="*/ 685800 h 1600200"/>
                    <a:gd name="connsiteX11" fmla="*/ 2341212 w 5108099"/>
                    <a:gd name="connsiteY11" fmla="*/ 685800 h 1600200"/>
                    <a:gd name="connsiteX12" fmla="*/ 2660468 w 5108099"/>
                    <a:gd name="connsiteY12" fmla="*/ 685801 h 1600200"/>
                    <a:gd name="connsiteX13" fmla="*/ 4576005 w 5108099"/>
                    <a:gd name="connsiteY13" fmla="*/ 685800 h 1600200"/>
                    <a:gd name="connsiteX14" fmla="*/ 4576005 w 5108099"/>
                    <a:gd name="connsiteY14" fmla="*/ 1371600 h 1600200"/>
                    <a:gd name="connsiteX15" fmla="*/ 5108099 w 5108099"/>
                    <a:gd name="connsiteY15" fmla="*/ 1371600 h 1600200"/>
                    <a:gd name="connsiteX16" fmla="*/ 5108099 w 5108099"/>
                    <a:gd name="connsiteY16" fmla="*/ 1600200 h 16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108099" h="1600200">
                      <a:moveTo>
                        <a:pt x="5108099" y="1600200"/>
                      </a:moveTo>
                      <a:lnTo>
                        <a:pt x="0" y="1588532"/>
                      </a:lnTo>
                      <a:lnTo>
                        <a:pt x="0" y="1359932"/>
                      </a:lnTo>
                      <a:lnTo>
                        <a:pt x="319256" y="1375702"/>
                      </a:lnTo>
                      <a:cubicBezTo>
                        <a:pt x="374938" y="1378491"/>
                        <a:pt x="323691" y="153988"/>
                        <a:pt x="319256" y="0"/>
                      </a:cubicBezTo>
                      <a:lnTo>
                        <a:pt x="532094" y="0"/>
                      </a:lnTo>
                      <a:lnTo>
                        <a:pt x="532094" y="685800"/>
                      </a:lnTo>
                      <a:cubicBezTo>
                        <a:pt x="765870" y="670810"/>
                        <a:pt x="1308718" y="665754"/>
                        <a:pt x="1489862" y="685800"/>
                      </a:cubicBezTo>
                      <a:lnTo>
                        <a:pt x="1489862" y="0"/>
                      </a:lnTo>
                      <a:lnTo>
                        <a:pt x="1702700" y="0"/>
                      </a:lnTo>
                      <a:lnTo>
                        <a:pt x="1702700" y="685800"/>
                      </a:lnTo>
                      <a:cubicBezTo>
                        <a:pt x="1875590" y="689835"/>
                        <a:pt x="1915537" y="685800"/>
                        <a:pt x="2341212" y="685800"/>
                      </a:cubicBezTo>
                      <a:lnTo>
                        <a:pt x="2660468" y="685801"/>
                      </a:lnTo>
                      <a:cubicBezTo>
                        <a:pt x="3044372" y="686513"/>
                        <a:pt x="3784329" y="724612"/>
                        <a:pt x="4576005" y="685800"/>
                      </a:cubicBezTo>
                      <a:cubicBezTo>
                        <a:pt x="4576005" y="800100"/>
                        <a:pt x="4548820" y="1123343"/>
                        <a:pt x="4576005" y="1371600"/>
                      </a:cubicBezTo>
                      <a:lnTo>
                        <a:pt x="5108099" y="1371600"/>
                      </a:lnTo>
                      <a:lnTo>
                        <a:pt x="5108099" y="16002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5638800" y="2590800"/>
                <a:ext cx="716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send</a:t>
                </a:r>
                <a:r>
                  <a:rPr lang="en-US" b="1" baseline="-25000" dirty="0" smtClean="0"/>
                  <a:t>1</a:t>
                </a:r>
                <a:endParaRPr lang="en-US" b="1" dirty="0"/>
              </a:p>
            </p:txBody>
          </p:sp>
        </p:grpSp>
        <p:sp>
          <p:nvSpPr>
            <p:cNvPr id="54" name="Freeform 53"/>
            <p:cNvSpPr/>
            <p:nvPr/>
          </p:nvSpPr>
          <p:spPr>
            <a:xfrm>
              <a:off x="5554054" y="3691783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609600" y="2209800"/>
            <a:ext cx="834226" cy="2819400"/>
            <a:chOff x="990600" y="2438400"/>
            <a:chExt cx="834226" cy="2819400"/>
          </a:xfrm>
        </p:grpSpPr>
        <p:sp>
          <p:nvSpPr>
            <p:cNvPr id="65" name="TextBox 64"/>
            <p:cNvSpPr txBox="1"/>
            <p:nvPr/>
          </p:nvSpPr>
          <p:spPr>
            <a:xfrm>
              <a:off x="1447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1447800" y="2209800"/>
            <a:ext cx="1367626" cy="2819400"/>
            <a:chOff x="990600" y="2438400"/>
            <a:chExt cx="1367626" cy="2819400"/>
          </a:xfrm>
        </p:grpSpPr>
        <p:sp>
          <p:nvSpPr>
            <p:cNvPr id="70" name="TextBox 69"/>
            <p:cNvSpPr txBox="1"/>
            <p:nvPr/>
          </p:nvSpPr>
          <p:spPr>
            <a:xfrm>
              <a:off x="19812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1600200" y="2133600"/>
            <a:ext cx="716863" cy="706453"/>
            <a:chOff x="1600200" y="2362200"/>
            <a:chExt cx="716863" cy="706453"/>
          </a:xfrm>
        </p:grpSpPr>
        <p:sp>
          <p:nvSpPr>
            <p:cNvPr id="75" name="TextBox 74"/>
            <p:cNvSpPr txBox="1"/>
            <p:nvPr/>
          </p:nvSpPr>
          <p:spPr>
            <a:xfrm>
              <a:off x="16002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2</a:t>
              </a:r>
              <a:endParaRPr lang="en-US" b="1" dirty="0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1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eprof</a:t>
            </a:r>
            <a:r>
              <a:rPr lang="en-US" dirty="0" smtClean="0"/>
              <a:t> System </a:t>
            </a:r>
            <a:br>
              <a:rPr lang="en-US" dirty="0" smtClean="0"/>
            </a:br>
            <a:r>
              <a:rPr lang="en-US" dirty="0" smtClean="0"/>
              <a:t>(Android and Windows Mobile)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429625" cy="403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05000"/>
            <a:ext cx="8610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4038600"/>
            <a:ext cx="4343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038600"/>
            <a:ext cx="43434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4471" y="1981200"/>
            <a:ext cx="2989729" cy="138499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Logging Overhead: </a:t>
            </a:r>
          </a:p>
          <a:p>
            <a:pPr algn="ctr"/>
            <a:r>
              <a:rPr lang="en-US" sz="2800" dirty="0" smtClean="0"/>
              <a:t>2-15% Run Time, </a:t>
            </a:r>
          </a:p>
          <a:p>
            <a:pPr algn="ctr"/>
            <a:r>
              <a:rPr lang="en-US" sz="2800" dirty="0" smtClean="0"/>
              <a:t>1-13% Run Energy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9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prof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SDK routine tracing: extend Android routine profiling framework</a:t>
            </a:r>
          </a:p>
          <a:p>
            <a:pPr lvl="1"/>
            <a:r>
              <a:rPr lang="en-US" dirty="0">
                <a:hlinkClick r:id="rId2"/>
              </a:rPr>
              <a:t>http://developer.android.com/reference/android/os/</a:t>
            </a:r>
            <a:r>
              <a:rPr lang="en-US" dirty="0" smtClean="0">
                <a:hlinkClick r:id="rId2"/>
              </a:rPr>
              <a:t>Debug.html</a:t>
            </a:r>
            <a:endParaRPr lang="en-US" dirty="0" smtClean="0"/>
          </a:p>
          <a:p>
            <a:r>
              <a:rPr lang="en-US" dirty="0" smtClean="0"/>
              <a:t>NDK routine tracing: use  </a:t>
            </a:r>
            <a:r>
              <a:rPr lang="en-US" dirty="0" err="1" smtClean="0"/>
              <a:t>gprof</a:t>
            </a:r>
            <a:r>
              <a:rPr lang="en-US" dirty="0" smtClean="0"/>
              <a:t> port of NDK</a:t>
            </a:r>
          </a:p>
          <a:p>
            <a:pPr lvl="1"/>
            <a:r>
              <a:rPr lang="en-US" dirty="0">
                <a:hlinkClick r:id="rId3"/>
              </a:rPr>
              <a:t>http://code.google.com/p/android-ndk-profiler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System call tracing: insert ADB logging APIs in framework code and log CPU (</a:t>
            </a:r>
            <a:r>
              <a:rPr lang="en-US" dirty="0" err="1" smtClean="0"/>
              <a:t>sched.switch</a:t>
            </a:r>
            <a:r>
              <a:rPr lang="en-US" dirty="0" smtClean="0"/>
              <a:t>) scheduling event in kernel using </a:t>
            </a:r>
            <a:r>
              <a:rPr lang="en-US" dirty="0" err="1" smtClean="0"/>
              <a:t>systemtap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http://www.cyanogenmod.com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447800"/>
            <a:ext cx="44196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AndroidManifest.xml</a:t>
            </a:r>
            <a:endParaRPr lang="en-US" dirty="0" smtClean="0">
              <a:solidFill>
                <a:srgbClr val="00808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&lt;</a:t>
            </a:r>
            <a:r>
              <a:rPr lang="en-US" dirty="0">
                <a:solidFill>
                  <a:srgbClr val="3F7F7F"/>
                </a:solidFill>
                <a:highlight>
                  <a:srgbClr val="E8F2FE"/>
                </a:highlight>
                <a:latin typeface="Monaco"/>
              </a:rPr>
              <a:t>uses-permission </a:t>
            </a:r>
            <a:r>
              <a:rPr lang="en-US" dirty="0" err="1">
                <a:solidFill>
                  <a:srgbClr val="7F007F"/>
                </a:solidFill>
                <a:highlight>
                  <a:srgbClr val="E8F2FE"/>
                </a:highlight>
                <a:latin typeface="Monaco"/>
              </a:rPr>
              <a:t>android:name</a:t>
            </a:r>
            <a:r>
              <a:rPr lang="en-US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=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</a:t>
            </a:r>
            <a:r>
              <a:rPr lang="en-US" i="1" dirty="0" err="1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android.permission.WRITE_EXTERNAL_STORAGE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 </a:t>
            </a:r>
            <a:r>
              <a:rPr lang="en-US" i="1" dirty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/</a:t>
            </a:r>
            <a:r>
              <a:rPr lang="en-US" i="1" dirty="0" smtClean="0">
                <a:solidFill>
                  <a:srgbClr val="008080"/>
                </a:solidFill>
                <a:highlight>
                  <a:srgbClr val="E8F2FE"/>
                </a:highlight>
                <a:latin typeface="Monaco"/>
              </a:rPr>
              <a:t>&gt;</a:t>
            </a:r>
          </a:p>
          <a:p>
            <a:pPr marL="0" indent="0">
              <a:buNone/>
            </a:pPr>
            <a:endParaRPr lang="en-US" b="1" dirty="0" smtClean="0">
              <a:solidFill>
                <a:srgbClr val="7F0055"/>
              </a:solidFill>
              <a:latin typeface="Monaco"/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rgbClr val="7F0055"/>
                </a:solidFill>
                <a:latin typeface="Monaco"/>
              </a:rPr>
              <a:t>MainActivity.java</a:t>
            </a:r>
            <a:endParaRPr lang="en-US" b="1" dirty="0" smtClean="0">
              <a:solidFill>
                <a:srgbClr val="7F0055"/>
              </a:solidFill>
              <a:latin typeface="Monaco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import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android.os.Debug</a:t>
            </a:r>
            <a:r>
              <a:rPr lang="en-US" b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;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---</a:t>
            </a:r>
            <a:endParaRPr lang="en-US" dirty="0" smtClean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public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b="1" dirty="0">
                <a:solidFill>
                  <a:srgbClr val="7F0055"/>
                </a:solidFill>
                <a:highlight>
                  <a:srgbClr val="E8F2FE"/>
                </a:highlight>
                <a:latin typeface="Monaco"/>
              </a:rPr>
              <a:t>void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onCreate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(Bundle </a:t>
            </a:r>
            <a:r>
              <a:rPr lang="en-US" b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savedInstanceState</a:t>
            </a:r>
            <a:r>
              <a:rPr lang="en-US" b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) {</a:t>
            </a:r>
            <a:endParaRPr lang="en-US" dirty="0" smtClean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…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Debug.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startMethodTracing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</a:t>
            </a:r>
            <a:r>
              <a:rPr lang="en-US" i="1" dirty="0" err="1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HelloTest</a:t>
            </a:r>
            <a:r>
              <a:rPr lang="en-US" i="1" dirty="0">
                <a:solidFill>
                  <a:srgbClr val="2A00FF"/>
                </a:solidFill>
                <a:highlight>
                  <a:srgbClr val="E8F2FE"/>
                </a:highlight>
                <a:latin typeface="Monaco"/>
              </a:rPr>
              <a:t>"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)</a:t>
            </a: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;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…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Debug.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stopMethodTracing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()</a:t>
            </a: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;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}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adb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pull /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mnt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/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sdcard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/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HelloTest.trace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i="1" dirty="0" smtClean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.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traceview</a:t>
            </a:r>
            <a:r>
              <a:rPr lang="en-US" i="1" dirty="0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 </a:t>
            </a:r>
            <a:r>
              <a:rPr lang="en-US" i="1" dirty="0" err="1">
                <a:solidFill>
                  <a:srgbClr val="000000"/>
                </a:solidFill>
                <a:highlight>
                  <a:srgbClr val="E8F2FE"/>
                </a:highlight>
                <a:latin typeface="Monaco"/>
              </a:rPr>
              <a:t>HelloTest.trace</a:t>
            </a:r>
            <a:endParaRPr lang="en-US" i="1" dirty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00"/>
              </a:solidFill>
              <a:highlight>
                <a:srgbClr val="E8F2FE"/>
              </a:highlight>
              <a:latin typeface="Monac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038600"/>
            <a:ext cx="4038600" cy="231904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0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eprof</a:t>
            </a:r>
            <a:r>
              <a:rPr lang="en-US" dirty="0"/>
              <a:t> </a:t>
            </a:r>
            <a:r>
              <a:rPr lang="en-US" dirty="0" smtClean="0"/>
              <a:t>Implementation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Augmented </a:t>
            </a:r>
            <a:r>
              <a:rPr lang="en-US" dirty="0" err="1" smtClean="0"/>
              <a:t>TraceView</a:t>
            </a:r>
            <a:r>
              <a:rPr lang="en-US" dirty="0" smtClean="0"/>
              <a:t> in </a:t>
            </a:r>
            <a:r>
              <a:rPr lang="en-US" dirty="0" err="1" smtClean="0"/>
              <a:t>Dalvik</a:t>
            </a:r>
            <a:endParaRPr lang="en-US" dirty="0" smtClean="0"/>
          </a:p>
          <a:p>
            <a:pPr lvl="1"/>
            <a:r>
              <a:rPr lang="en-US" dirty="0" err="1" smtClean="0"/>
              <a:t>gprof</a:t>
            </a:r>
            <a:r>
              <a:rPr lang="en-US" dirty="0" smtClean="0"/>
              <a:t>-like tracing + </a:t>
            </a:r>
            <a:r>
              <a:rPr lang="en-US" dirty="0" err="1" smtClean="0"/>
              <a:t>syscall</a:t>
            </a:r>
            <a:r>
              <a:rPr lang="en-US" dirty="0" smtClean="0"/>
              <a:t> tracing</a:t>
            </a:r>
          </a:p>
          <a:p>
            <a:endParaRPr lang="en-US" dirty="0" smtClean="0"/>
          </a:p>
          <a:p>
            <a:r>
              <a:rPr lang="en-US" dirty="0" err="1" smtClean="0"/>
              <a:t>eprof</a:t>
            </a:r>
            <a:r>
              <a:rPr lang="en-US" dirty="0" smtClean="0"/>
              <a:t> API: </a:t>
            </a:r>
            <a:r>
              <a:rPr lang="en-US" i="1" dirty="0" err="1" smtClean="0">
                <a:solidFill>
                  <a:srgbClr val="00B050"/>
                </a:solidFill>
              </a:rPr>
              <a:t>StartEnergyTracing</a:t>
            </a:r>
            <a:r>
              <a:rPr lang="en-US" i="1" dirty="0" smtClean="0"/>
              <a:t>()</a:t>
            </a:r>
            <a:r>
              <a:rPr lang="en-US" dirty="0" smtClean="0"/>
              <a:t> 			             </a:t>
            </a:r>
            <a:r>
              <a:rPr lang="en-US" i="1" dirty="0" err="1" smtClean="0">
                <a:solidFill>
                  <a:srgbClr val="00B050"/>
                </a:solidFill>
              </a:rPr>
              <a:t>StopEnergyTracing</a:t>
            </a:r>
            <a:r>
              <a:rPr lang="en-US" i="1" dirty="0" smtClean="0"/>
              <a:t>()</a:t>
            </a:r>
          </a:p>
          <a:p>
            <a:pPr lvl="1"/>
            <a:r>
              <a:rPr lang="en-US" dirty="0" smtClean="0"/>
              <a:t>Needs app recompile</a:t>
            </a:r>
          </a:p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20627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562600"/>
            <a:ext cx="82296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Modified Android framework to trace each app by default</a:t>
            </a:r>
          </a:p>
          <a:p>
            <a:pPr algn="ctr"/>
            <a:r>
              <a:rPr lang="en-US" sz="2400" dirty="0" smtClean="0"/>
              <a:t>(no need for app source)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5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eprof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Profiled popular mobile apps using </a:t>
            </a:r>
            <a:r>
              <a:rPr lang="en-US" dirty="0" err="1" smtClean="0"/>
              <a:t>EProf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590800"/>
            <a:ext cx="5705475" cy="34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1320800"/>
          <a:ext cx="8001000" cy="4927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077"/>
                <a:gridCol w="1688123"/>
                <a:gridCol w="1371600"/>
                <a:gridCol w="27432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App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</a:t>
                      </a:r>
                      <a:r>
                        <a:rPr lang="en-US" sz="2800" baseline="0" dirty="0" smtClean="0"/>
                        <a:t> Routine calls 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 Threads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r>
                        <a:rPr lang="en-US" sz="2800" baseline="30000" dirty="0" smtClean="0"/>
                        <a:t>rd</a:t>
                      </a:r>
                      <a:r>
                        <a:rPr lang="en-US" sz="2800" dirty="0" smtClean="0"/>
                        <a:t> Party</a:t>
                      </a:r>
                      <a:r>
                        <a:rPr lang="en-US" sz="2800" baseline="0" dirty="0" smtClean="0"/>
                        <a:t> Modules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Browser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1M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34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--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AngryBirds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200K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FChess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742K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NYTimes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7.4M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MapQuest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6M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43</a:t>
                      </a:r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019800" y="3581400"/>
            <a:ext cx="2667000" cy="2623457"/>
            <a:chOff x="6248400" y="3581400"/>
            <a:chExt cx="2667000" cy="2623457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25000" b="28571"/>
            <a:stretch>
              <a:fillRect/>
            </a:stretch>
          </p:blipFill>
          <p:spPr bwMode="auto">
            <a:xfrm>
              <a:off x="6248400" y="5638800"/>
              <a:ext cx="1219200" cy="566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6324600" y="3581400"/>
              <a:ext cx="2590800" cy="2616632"/>
              <a:chOff x="6324600" y="3581400"/>
              <a:chExt cx="2590800" cy="2616632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20000" y="3657600"/>
                <a:ext cx="1219200" cy="228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6324600" y="3581400"/>
                <a:ext cx="2590800" cy="2616632"/>
                <a:chOff x="6324600" y="3581400"/>
                <a:chExt cx="2590800" cy="261663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324600" y="3581400"/>
                  <a:ext cx="1128614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858000" y="4267200"/>
                  <a:ext cx="1447800" cy="542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3" name="Picture 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t="21239" b="22124"/>
                <a:stretch>
                  <a:fillRect/>
                </a:stretch>
              </p:blipFill>
              <p:spPr bwMode="auto">
                <a:xfrm>
                  <a:off x="7772400" y="5715000"/>
                  <a:ext cx="1143000" cy="483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77075" y="4953000"/>
              <a:ext cx="1228725" cy="49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3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Studies: (a) Android Browser</a:t>
            </a:r>
            <a:br>
              <a:rPr lang="en-US" dirty="0" smtClean="0"/>
            </a:br>
            <a:r>
              <a:rPr lang="en-US" dirty="0" smtClean="0"/>
              <a:t>Google Search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09800" y="1676400"/>
          <a:ext cx="4595191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4572000"/>
          <a:ext cx="6096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TCP Conditioning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GUI Rendering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600200" y="2667000"/>
            <a:ext cx="5943600" cy="3048000"/>
            <a:chOff x="1600200" y="2667000"/>
            <a:chExt cx="5943600" cy="3048000"/>
          </a:xfrm>
        </p:grpSpPr>
        <p:sp>
          <p:nvSpPr>
            <p:cNvPr id="7" name="Oval 6"/>
            <p:cNvSpPr/>
            <p:nvPr/>
          </p:nvSpPr>
          <p:spPr>
            <a:xfrm>
              <a:off x="1600200" y="2667000"/>
              <a:ext cx="3810000" cy="685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00200" y="5181600"/>
              <a:ext cx="5943600" cy="5334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Studies: (c) – Angry Birds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52" r="3704"/>
          <a:stretch>
            <a:fillRect/>
          </a:stretch>
        </p:blipFill>
        <p:spPr bwMode="auto">
          <a:xfrm>
            <a:off x="2743200" y="4572000"/>
            <a:ext cx="3886200" cy="196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399" y="1676400"/>
          <a:ext cx="7696201" cy="24993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91138"/>
                <a:gridCol w="2405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Activity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Energy 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User Tracking &amp;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Uploading</a:t>
                      </a:r>
                      <a:r>
                        <a:rPr lang="en-US" sz="2800" baseline="0" dirty="0" smtClean="0"/>
                        <a:t> Information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Fetching</a:t>
                      </a:r>
                      <a:r>
                        <a:rPr lang="en-US" sz="2800" baseline="0" dirty="0" smtClean="0"/>
                        <a:t> Ads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Game Play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596315" y="1219200"/>
            <a:ext cx="2547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Google Nexus (3G)</a:t>
            </a:r>
            <a:endParaRPr lang="en-US" sz="24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3560" y="2727685"/>
            <a:ext cx="1228725" cy="49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Studies (d): </a:t>
            </a:r>
            <a:br>
              <a:rPr lang="en-US" dirty="0" smtClean="0"/>
            </a:b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en-US" dirty="0" err="1" smtClean="0"/>
              <a:t>Wakelock</a:t>
            </a:r>
            <a:r>
              <a:rPr lang="en-US" dirty="0" smtClean="0"/>
              <a:t> Bug</a:t>
            </a:r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>
            <a:off x="6477000" y="1828800"/>
            <a:ext cx="1965749" cy="3886200"/>
            <a:chOff x="6781799" y="2362201"/>
            <a:chExt cx="1965749" cy="3886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852" r="3704"/>
            <a:stretch>
              <a:fillRect/>
            </a:stretch>
          </p:blipFill>
          <p:spPr bwMode="auto">
            <a:xfrm rot="5400000">
              <a:off x="5821574" y="3322426"/>
              <a:ext cx="3886200" cy="196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199" y="3048001"/>
              <a:ext cx="1676400" cy="251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/>
          <p:nvPr/>
        </p:nvGrpSpPr>
        <p:grpSpPr>
          <a:xfrm>
            <a:off x="228600" y="3276600"/>
            <a:ext cx="4842245" cy="2731532"/>
            <a:chOff x="4724400" y="3669268"/>
            <a:chExt cx="4842245" cy="2731532"/>
          </a:xfrm>
        </p:grpSpPr>
        <p:grpSp>
          <p:nvGrpSpPr>
            <p:cNvPr id="7" name="Group 13"/>
            <p:cNvGrpSpPr/>
            <p:nvPr/>
          </p:nvGrpSpPr>
          <p:grpSpPr>
            <a:xfrm>
              <a:off x="4724400" y="3669268"/>
              <a:ext cx="3962400" cy="2731532"/>
              <a:chOff x="5181600" y="1447800"/>
              <a:chExt cx="3962400" cy="273153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714999" y="2863717"/>
                <a:ext cx="3370309" cy="934616"/>
              </a:xfrm>
              <a:custGeom>
                <a:avLst/>
                <a:gdLst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40792 h 1888621"/>
                  <a:gd name="connsiteX1" fmla="*/ 546930 w 4717278"/>
                  <a:gd name="connsiteY1" fmla="*/ 1640792 h 1888621"/>
                  <a:gd name="connsiteX2" fmla="*/ 632388 w 4717278"/>
                  <a:gd name="connsiteY2" fmla="*/ 247828 h 1888621"/>
                  <a:gd name="connsiteX3" fmla="*/ 1657884 w 4717278"/>
                  <a:gd name="connsiteY3" fmla="*/ 153824 h 1888621"/>
                  <a:gd name="connsiteX4" fmla="*/ 1768979 w 4717278"/>
                  <a:gd name="connsiteY4" fmla="*/ 880217 h 1888621"/>
                  <a:gd name="connsiteX5" fmla="*/ 3426863 w 4717278"/>
                  <a:gd name="connsiteY5" fmla="*/ 940037 h 1888621"/>
                  <a:gd name="connsiteX6" fmla="*/ 3683237 w 4717278"/>
                  <a:gd name="connsiteY6" fmla="*/ 1751888 h 1888621"/>
                  <a:gd name="connsiteX7" fmla="*/ 4717278 w 4717278"/>
                  <a:gd name="connsiteY7" fmla="*/ 1760433 h 1888621"/>
                  <a:gd name="connsiteX0" fmla="*/ 0 w 4717278"/>
                  <a:gd name="connsiteY0" fmla="*/ 1625837 h 1873666"/>
                  <a:gd name="connsiteX1" fmla="*/ 546930 w 4717278"/>
                  <a:gd name="connsiteY1" fmla="*/ 1625837 h 1873666"/>
                  <a:gd name="connsiteX2" fmla="*/ 601766 w 4717278"/>
                  <a:gd name="connsiteY2" fmla="*/ 247828 h 1873666"/>
                  <a:gd name="connsiteX3" fmla="*/ 1657884 w 4717278"/>
                  <a:gd name="connsiteY3" fmla="*/ 138869 h 1873666"/>
                  <a:gd name="connsiteX4" fmla="*/ 1768979 w 4717278"/>
                  <a:gd name="connsiteY4" fmla="*/ 865262 h 1873666"/>
                  <a:gd name="connsiteX5" fmla="*/ 3426863 w 4717278"/>
                  <a:gd name="connsiteY5" fmla="*/ 925082 h 1873666"/>
                  <a:gd name="connsiteX6" fmla="*/ 3683237 w 4717278"/>
                  <a:gd name="connsiteY6" fmla="*/ 1736933 h 1873666"/>
                  <a:gd name="connsiteX7" fmla="*/ 4717278 w 4717278"/>
                  <a:gd name="connsiteY7" fmla="*/ 1745478 h 1873666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589874 h 1837703"/>
                  <a:gd name="connsiteX1" fmla="*/ 546930 w 4717278"/>
                  <a:gd name="connsiteY1" fmla="*/ 1589874 h 1837703"/>
                  <a:gd name="connsiteX2" fmla="*/ 601766 w 4717278"/>
                  <a:gd name="connsiteY2" fmla="*/ 211865 h 1837703"/>
                  <a:gd name="connsiteX3" fmla="*/ 1657884 w 4717278"/>
                  <a:gd name="connsiteY3" fmla="*/ 102906 h 1837703"/>
                  <a:gd name="connsiteX4" fmla="*/ 1768979 w 4717278"/>
                  <a:gd name="connsiteY4" fmla="*/ 829299 h 1837703"/>
                  <a:gd name="connsiteX5" fmla="*/ 3426863 w 4717278"/>
                  <a:gd name="connsiteY5" fmla="*/ 889119 h 1837703"/>
                  <a:gd name="connsiteX6" fmla="*/ 3683237 w 4717278"/>
                  <a:gd name="connsiteY6" fmla="*/ 1700970 h 1837703"/>
                  <a:gd name="connsiteX7" fmla="*/ 4717278 w 4717278"/>
                  <a:gd name="connsiteY7" fmla="*/ 1709515 h 1837703"/>
                  <a:gd name="connsiteX0" fmla="*/ 0 w 4717278"/>
                  <a:gd name="connsiteY0" fmla="*/ 1480916 h 1728745"/>
                  <a:gd name="connsiteX1" fmla="*/ 546930 w 4717278"/>
                  <a:gd name="connsiteY1" fmla="*/ 1480916 h 1728745"/>
                  <a:gd name="connsiteX2" fmla="*/ 601766 w 4717278"/>
                  <a:gd name="connsiteY2" fmla="*/ 102907 h 1728745"/>
                  <a:gd name="connsiteX3" fmla="*/ 1592366 w 4717278"/>
                  <a:gd name="connsiteY3" fmla="*/ 102906 h 1728745"/>
                  <a:gd name="connsiteX4" fmla="*/ 1768979 w 4717278"/>
                  <a:gd name="connsiteY4" fmla="*/ 720341 h 1728745"/>
                  <a:gd name="connsiteX5" fmla="*/ 3426863 w 4717278"/>
                  <a:gd name="connsiteY5" fmla="*/ 780161 h 1728745"/>
                  <a:gd name="connsiteX6" fmla="*/ 3683237 w 4717278"/>
                  <a:gd name="connsiteY6" fmla="*/ 1592012 h 1728745"/>
                  <a:gd name="connsiteX7" fmla="*/ 4717278 w 4717278"/>
                  <a:gd name="connsiteY7" fmla="*/ 1600557 h 1728745"/>
                  <a:gd name="connsiteX0" fmla="*/ 0 w 4717278"/>
                  <a:gd name="connsiteY0" fmla="*/ 1419671 h 1667500"/>
                  <a:gd name="connsiteX1" fmla="*/ 546930 w 4717278"/>
                  <a:gd name="connsiteY1" fmla="*/ 1419671 h 1667500"/>
                  <a:gd name="connsiteX2" fmla="*/ 601766 w 4717278"/>
                  <a:gd name="connsiteY2" fmla="*/ 41662 h 1667500"/>
                  <a:gd name="connsiteX3" fmla="*/ 1592366 w 4717278"/>
                  <a:gd name="connsiteY3" fmla="*/ 41661 h 1667500"/>
                  <a:gd name="connsiteX4" fmla="*/ 1768979 w 4717278"/>
                  <a:gd name="connsiteY4" fmla="*/ 659096 h 1667500"/>
                  <a:gd name="connsiteX5" fmla="*/ 3426863 w 4717278"/>
                  <a:gd name="connsiteY5" fmla="*/ 718916 h 1667500"/>
                  <a:gd name="connsiteX6" fmla="*/ 3683237 w 4717278"/>
                  <a:gd name="connsiteY6" fmla="*/ 1530767 h 1667500"/>
                  <a:gd name="connsiteX7" fmla="*/ 4717278 w 4717278"/>
                  <a:gd name="connsiteY7" fmla="*/ 1539312 h 1667500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91897 h 1639726"/>
                  <a:gd name="connsiteX1" fmla="*/ 546930 w 4717278"/>
                  <a:gd name="connsiteY1" fmla="*/ 1391897 h 1639726"/>
                  <a:gd name="connsiteX2" fmla="*/ 601766 w 4717278"/>
                  <a:gd name="connsiteY2" fmla="*/ 13888 h 1639726"/>
                  <a:gd name="connsiteX3" fmla="*/ 1592366 w 4717278"/>
                  <a:gd name="connsiteY3" fmla="*/ 13887 h 1639726"/>
                  <a:gd name="connsiteX4" fmla="*/ 1768979 w 4717278"/>
                  <a:gd name="connsiteY4" fmla="*/ 631322 h 1639726"/>
                  <a:gd name="connsiteX5" fmla="*/ 3426863 w 4717278"/>
                  <a:gd name="connsiteY5" fmla="*/ 691142 h 1639726"/>
                  <a:gd name="connsiteX6" fmla="*/ 3683237 w 4717278"/>
                  <a:gd name="connsiteY6" fmla="*/ 1502993 h 1639726"/>
                  <a:gd name="connsiteX7" fmla="*/ 4717278 w 4717278"/>
                  <a:gd name="connsiteY7" fmla="*/ 1511538 h 1639726"/>
                  <a:gd name="connsiteX0" fmla="*/ 0 w 4717278"/>
                  <a:gd name="connsiteY0" fmla="*/ 1378010 h 1625839"/>
                  <a:gd name="connsiteX1" fmla="*/ 546930 w 4717278"/>
                  <a:gd name="connsiteY1" fmla="*/ 1378010 h 1625839"/>
                  <a:gd name="connsiteX2" fmla="*/ 601766 w 4717278"/>
                  <a:gd name="connsiteY2" fmla="*/ 1 h 1625839"/>
                  <a:gd name="connsiteX3" fmla="*/ 1592366 w 4717278"/>
                  <a:gd name="connsiteY3" fmla="*/ 0 h 1625839"/>
                  <a:gd name="connsiteX4" fmla="*/ 1768979 w 4717278"/>
                  <a:gd name="connsiteY4" fmla="*/ 617435 h 1625839"/>
                  <a:gd name="connsiteX5" fmla="*/ 3426863 w 4717278"/>
                  <a:gd name="connsiteY5" fmla="*/ 677255 h 1625839"/>
                  <a:gd name="connsiteX6" fmla="*/ 3683237 w 4717278"/>
                  <a:gd name="connsiteY6" fmla="*/ 1489106 h 1625839"/>
                  <a:gd name="connsiteX7" fmla="*/ 4717278 w 4717278"/>
                  <a:gd name="connsiteY7" fmla="*/ 1497651 h 1625839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768979 w 4717278"/>
                  <a:gd name="connsiteY4" fmla="*/ 627761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36165"/>
                  <a:gd name="connsiteX1" fmla="*/ 546930 w 4717278"/>
                  <a:gd name="connsiteY1" fmla="*/ 1388336 h 1636165"/>
                  <a:gd name="connsiteX2" fmla="*/ 601766 w 4717278"/>
                  <a:gd name="connsiteY2" fmla="*/ 10327 h 1636165"/>
                  <a:gd name="connsiteX3" fmla="*/ 1592366 w 4717278"/>
                  <a:gd name="connsiteY3" fmla="*/ 10326 h 1636165"/>
                  <a:gd name="connsiteX4" fmla="*/ 1592366 w 4717278"/>
                  <a:gd name="connsiteY4" fmla="*/ 696125 h 1636165"/>
                  <a:gd name="connsiteX5" fmla="*/ 3426863 w 4717278"/>
                  <a:gd name="connsiteY5" fmla="*/ 687581 h 1636165"/>
                  <a:gd name="connsiteX6" fmla="*/ 3683237 w 4717278"/>
                  <a:gd name="connsiteY6" fmla="*/ 1499432 h 1636165"/>
                  <a:gd name="connsiteX7" fmla="*/ 4717278 w 4717278"/>
                  <a:gd name="connsiteY7" fmla="*/ 1507977 h 1636165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22041"/>
                  <a:gd name="connsiteX1" fmla="*/ 546930 w 4717278"/>
                  <a:gd name="connsiteY1" fmla="*/ 1388336 h 1622041"/>
                  <a:gd name="connsiteX2" fmla="*/ 601766 w 4717278"/>
                  <a:gd name="connsiteY2" fmla="*/ 10327 h 1622041"/>
                  <a:gd name="connsiteX3" fmla="*/ 1592366 w 4717278"/>
                  <a:gd name="connsiteY3" fmla="*/ 10326 h 1622041"/>
                  <a:gd name="connsiteX4" fmla="*/ 1592366 w 4717278"/>
                  <a:gd name="connsiteY4" fmla="*/ 696125 h 1622041"/>
                  <a:gd name="connsiteX5" fmla="*/ 2659166 w 4717278"/>
                  <a:gd name="connsiteY5" fmla="*/ 772325 h 1622041"/>
                  <a:gd name="connsiteX6" fmla="*/ 3683237 w 4717278"/>
                  <a:gd name="connsiteY6" fmla="*/ 1499432 h 1622041"/>
                  <a:gd name="connsiteX7" fmla="*/ 4717278 w 4717278"/>
                  <a:gd name="connsiteY7" fmla="*/ 1507977 h 16220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634741"/>
                  <a:gd name="connsiteX1" fmla="*/ 546930 w 4717278"/>
                  <a:gd name="connsiteY1" fmla="*/ 1388336 h 1634741"/>
                  <a:gd name="connsiteX2" fmla="*/ 601766 w 4717278"/>
                  <a:gd name="connsiteY2" fmla="*/ 10327 h 1634741"/>
                  <a:gd name="connsiteX3" fmla="*/ 1592366 w 4717278"/>
                  <a:gd name="connsiteY3" fmla="*/ 10326 h 1634741"/>
                  <a:gd name="connsiteX4" fmla="*/ 1592366 w 4717278"/>
                  <a:gd name="connsiteY4" fmla="*/ 696125 h 1634741"/>
                  <a:gd name="connsiteX5" fmla="*/ 2582966 w 4717278"/>
                  <a:gd name="connsiteY5" fmla="*/ 696125 h 1634741"/>
                  <a:gd name="connsiteX6" fmla="*/ 3683237 w 4717278"/>
                  <a:gd name="connsiteY6" fmla="*/ 1499432 h 1634741"/>
                  <a:gd name="connsiteX7" fmla="*/ 4717278 w 4717278"/>
                  <a:gd name="connsiteY7" fmla="*/ 1507977 h 1634741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17234"/>
                  <a:gd name="connsiteX1" fmla="*/ 546930 w 4717278"/>
                  <a:gd name="connsiteY1" fmla="*/ 1388336 h 1517234"/>
                  <a:gd name="connsiteX2" fmla="*/ 601766 w 4717278"/>
                  <a:gd name="connsiteY2" fmla="*/ 10327 h 1517234"/>
                  <a:gd name="connsiteX3" fmla="*/ 1592366 w 4717278"/>
                  <a:gd name="connsiteY3" fmla="*/ 10326 h 1517234"/>
                  <a:gd name="connsiteX4" fmla="*/ 1592366 w 4717278"/>
                  <a:gd name="connsiteY4" fmla="*/ 696125 h 1517234"/>
                  <a:gd name="connsiteX5" fmla="*/ 2582966 w 4717278"/>
                  <a:gd name="connsiteY5" fmla="*/ 696125 h 1517234"/>
                  <a:gd name="connsiteX6" fmla="*/ 2582966 w 4717278"/>
                  <a:gd name="connsiteY6" fmla="*/ 1381925 h 1517234"/>
                  <a:gd name="connsiteX7" fmla="*/ 4717278 w 4717278"/>
                  <a:gd name="connsiteY7" fmla="*/ 1507977 h 1517234"/>
                  <a:gd name="connsiteX0" fmla="*/ 0 w 4717278"/>
                  <a:gd name="connsiteY0" fmla="*/ 1388336 h 1507977"/>
                  <a:gd name="connsiteX1" fmla="*/ 546930 w 4717278"/>
                  <a:gd name="connsiteY1" fmla="*/ 1388336 h 1507977"/>
                  <a:gd name="connsiteX2" fmla="*/ 601766 w 4717278"/>
                  <a:gd name="connsiteY2" fmla="*/ 10327 h 1507977"/>
                  <a:gd name="connsiteX3" fmla="*/ 1592366 w 4717278"/>
                  <a:gd name="connsiteY3" fmla="*/ 10326 h 1507977"/>
                  <a:gd name="connsiteX4" fmla="*/ 1592366 w 4717278"/>
                  <a:gd name="connsiteY4" fmla="*/ 696125 h 1507977"/>
                  <a:gd name="connsiteX5" fmla="*/ 2582966 w 4717278"/>
                  <a:gd name="connsiteY5" fmla="*/ 696125 h 1507977"/>
                  <a:gd name="connsiteX6" fmla="*/ 2582966 w 4717278"/>
                  <a:gd name="connsiteY6" fmla="*/ 1381925 h 1507977"/>
                  <a:gd name="connsiteX7" fmla="*/ 4717278 w 4717278"/>
                  <a:gd name="connsiteY7" fmla="*/ 1507977 h 1507977"/>
                  <a:gd name="connsiteX0" fmla="*/ 0 w 3268766"/>
                  <a:gd name="connsiteY0" fmla="*/ 1388336 h 1504416"/>
                  <a:gd name="connsiteX1" fmla="*/ 546930 w 3268766"/>
                  <a:gd name="connsiteY1" fmla="*/ 1388336 h 1504416"/>
                  <a:gd name="connsiteX2" fmla="*/ 601766 w 3268766"/>
                  <a:gd name="connsiteY2" fmla="*/ 10327 h 1504416"/>
                  <a:gd name="connsiteX3" fmla="*/ 1592366 w 3268766"/>
                  <a:gd name="connsiteY3" fmla="*/ 10326 h 1504416"/>
                  <a:gd name="connsiteX4" fmla="*/ 1592366 w 3268766"/>
                  <a:gd name="connsiteY4" fmla="*/ 696125 h 1504416"/>
                  <a:gd name="connsiteX5" fmla="*/ 2582966 w 3268766"/>
                  <a:gd name="connsiteY5" fmla="*/ 696125 h 1504416"/>
                  <a:gd name="connsiteX6" fmla="*/ 2582966 w 3268766"/>
                  <a:gd name="connsiteY6" fmla="*/ 1381925 h 1504416"/>
                  <a:gd name="connsiteX7" fmla="*/ 3268766 w 3268766"/>
                  <a:gd name="connsiteY7" fmla="*/ 1381926 h 1504416"/>
                  <a:gd name="connsiteX0" fmla="*/ 0 w 3192566"/>
                  <a:gd name="connsiteY0" fmla="*/ 1388336 h 1504416"/>
                  <a:gd name="connsiteX1" fmla="*/ 546930 w 3192566"/>
                  <a:gd name="connsiteY1" fmla="*/ 1388336 h 1504416"/>
                  <a:gd name="connsiteX2" fmla="*/ 601766 w 3192566"/>
                  <a:gd name="connsiteY2" fmla="*/ 10327 h 1504416"/>
                  <a:gd name="connsiteX3" fmla="*/ 1592366 w 3192566"/>
                  <a:gd name="connsiteY3" fmla="*/ 10326 h 1504416"/>
                  <a:gd name="connsiteX4" fmla="*/ 1592366 w 3192566"/>
                  <a:gd name="connsiteY4" fmla="*/ 696125 h 1504416"/>
                  <a:gd name="connsiteX5" fmla="*/ 2582966 w 3192566"/>
                  <a:gd name="connsiteY5" fmla="*/ 696125 h 1504416"/>
                  <a:gd name="connsiteX6" fmla="*/ 2582966 w 3192566"/>
                  <a:gd name="connsiteY6" fmla="*/ 1381925 h 1504416"/>
                  <a:gd name="connsiteX7" fmla="*/ 3192566 w 3192566"/>
                  <a:gd name="connsiteY7" fmla="*/ 1381926 h 1504416"/>
                  <a:gd name="connsiteX0" fmla="*/ 0 w 3192566"/>
                  <a:gd name="connsiteY0" fmla="*/ 1388336 h 1417534"/>
                  <a:gd name="connsiteX1" fmla="*/ 546930 w 3192566"/>
                  <a:gd name="connsiteY1" fmla="*/ 1388336 h 1417534"/>
                  <a:gd name="connsiteX2" fmla="*/ 601766 w 3192566"/>
                  <a:gd name="connsiteY2" fmla="*/ 10327 h 1417534"/>
                  <a:gd name="connsiteX3" fmla="*/ 1592366 w 3192566"/>
                  <a:gd name="connsiteY3" fmla="*/ 10326 h 1417534"/>
                  <a:gd name="connsiteX4" fmla="*/ 1592366 w 3192566"/>
                  <a:gd name="connsiteY4" fmla="*/ 696125 h 1417534"/>
                  <a:gd name="connsiteX5" fmla="*/ 2582966 w 3192566"/>
                  <a:gd name="connsiteY5" fmla="*/ 696125 h 1417534"/>
                  <a:gd name="connsiteX6" fmla="*/ 2582966 w 3192566"/>
                  <a:gd name="connsiteY6" fmla="*/ 1381925 h 1417534"/>
                  <a:gd name="connsiteX7" fmla="*/ 3192566 w 3192566"/>
                  <a:gd name="connsiteY7" fmla="*/ 1381926 h 1417534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592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592366 w 3192566"/>
                  <a:gd name="connsiteY4" fmla="*/ 696125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601766 w 3192566"/>
                  <a:gd name="connsiteY2" fmla="*/ 10327 h 1406852"/>
                  <a:gd name="connsiteX3" fmla="*/ 1211366 w 3192566"/>
                  <a:gd name="connsiteY3" fmla="*/ 10326 h 1406852"/>
                  <a:gd name="connsiteX4" fmla="*/ 1211366 w 3192566"/>
                  <a:gd name="connsiteY4" fmla="*/ 696126 h 1406852"/>
                  <a:gd name="connsiteX5" fmla="*/ 2582966 w 3192566"/>
                  <a:gd name="connsiteY5" fmla="*/ 696125 h 1406852"/>
                  <a:gd name="connsiteX6" fmla="*/ 2582966 w 3192566"/>
                  <a:gd name="connsiteY6" fmla="*/ 1381925 h 1406852"/>
                  <a:gd name="connsiteX7" fmla="*/ 3192566 w 3192566"/>
                  <a:gd name="connsiteY7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601766 w 3192566"/>
                  <a:gd name="connsiteY3" fmla="*/ 10327 h 1406852"/>
                  <a:gd name="connsiteX4" fmla="*/ 1211366 w 3192566"/>
                  <a:gd name="connsiteY4" fmla="*/ 10326 h 1406852"/>
                  <a:gd name="connsiteX5" fmla="*/ 1211366 w 3192566"/>
                  <a:gd name="connsiteY5" fmla="*/ 696126 h 1406852"/>
                  <a:gd name="connsiteX6" fmla="*/ 2582966 w 3192566"/>
                  <a:gd name="connsiteY6" fmla="*/ 696125 h 1406852"/>
                  <a:gd name="connsiteX7" fmla="*/ 2582966 w 3192566"/>
                  <a:gd name="connsiteY7" fmla="*/ 1381925 h 1406852"/>
                  <a:gd name="connsiteX8" fmla="*/ 3192566 w 3192566"/>
                  <a:gd name="connsiteY8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572001 w 3192566"/>
                  <a:gd name="connsiteY3" fmla="*/ 2286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601766 w 3192566"/>
                  <a:gd name="connsiteY4" fmla="*/ 10327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957769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406852"/>
                  <a:gd name="connsiteX1" fmla="*/ 546930 w 3192566"/>
                  <a:gd name="connsiteY1" fmla="*/ 1388336 h 1406852"/>
                  <a:gd name="connsiteX2" fmla="*/ 585303 w 3192566"/>
                  <a:gd name="connsiteY2" fmla="*/ 676275 h 1406852"/>
                  <a:gd name="connsiteX3" fmla="*/ 851350 w 3192566"/>
                  <a:gd name="connsiteY3" fmla="*/ 685800 h 1406852"/>
                  <a:gd name="connsiteX4" fmla="*/ 851350 w 3192566"/>
                  <a:gd name="connsiteY4" fmla="*/ 0 h 1406852"/>
                  <a:gd name="connsiteX5" fmla="*/ 1211366 w 3192566"/>
                  <a:gd name="connsiteY5" fmla="*/ 10326 h 1406852"/>
                  <a:gd name="connsiteX6" fmla="*/ 1211366 w 3192566"/>
                  <a:gd name="connsiteY6" fmla="*/ 696126 h 1406852"/>
                  <a:gd name="connsiteX7" fmla="*/ 2582966 w 3192566"/>
                  <a:gd name="connsiteY7" fmla="*/ 696125 h 1406852"/>
                  <a:gd name="connsiteX8" fmla="*/ 2582966 w 3192566"/>
                  <a:gd name="connsiteY8" fmla="*/ 1381925 h 1406852"/>
                  <a:gd name="connsiteX9" fmla="*/ 3192566 w 3192566"/>
                  <a:gd name="connsiteY9" fmla="*/ 1381926 h 1406852"/>
                  <a:gd name="connsiteX0" fmla="*/ 0 w 3192566"/>
                  <a:gd name="connsiteY0" fmla="*/ 1388336 h 1508986"/>
                  <a:gd name="connsiteX1" fmla="*/ 212838 w 3192566"/>
                  <a:gd name="connsiteY1" fmla="*/ 1371600 h 1508986"/>
                  <a:gd name="connsiteX2" fmla="*/ 546930 w 3192566"/>
                  <a:gd name="connsiteY2" fmla="*/ 1388336 h 1508986"/>
                  <a:gd name="connsiteX3" fmla="*/ 585303 w 3192566"/>
                  <a:gd name="connsiteY3" fmla="*/ 676275 h 1508986"/>
                  <a:gd name="connsiteX4" fmla="*/ 851350 w 3192566"/>
                  <a:gd name="connsiteY4" fmla="*/ 685800 h 1508986"/>
                  <a:gd name="connsiteX5" fmla="*/ 851350 w 3192566"/>
                  <a:gd name="connsiteY5" fmla="*/ 0 h 1508986"/>
                  <a:gd name="connsiteX6" fmla="*/ 1211366 w 3192566"/>
                  <a:gd name="connsiteY6" fmla="*/ 10326 h 1508986"/>
                  <a:gd name="connsiteX7" fmla="*/ 1211366 w 3192566"/>
                  <a:gd name="connsiteY7" fmla="*/ 696126 h 1508986"/>
                  <a:gd name="connsiteX8" fmla="*/ 2582966 w 3192566"/>
                  <a:gd name="connsiteY8" fmla="*/ 696125 h 1508986"/>
                  <a:gd name="connsiteX9" fmla="*/ 2582966 w 3192566"/>
                  <a:gd name="connsiteY9" fmla="*/ 1381925 h 1508986"/>
                  <a:gd name="connsiteX10" fmla="*/ 3192566 w 3192566"/>
                  <a:gd name="connsiteY10" fmla="*/ 1381926 h 1508986"/>
                  <a:gd name="connsiteX0" fmla="*/ 0 w 3192566"/>
                  <a:gd name="connsiteY0" fmla="*/ 1388336 h 1394686"/>
                  <a:gd name="connsiteX1" fmla="*/ 212838 w 3192566"/>
                  <a:gd name="connsiteY1" fmla="*/ 1371600 h 1394686"/>
                  <a:gd name="connsiteX2" fmla="*/ 546930 w 3192566"/>
                  <a:gd name="connsiteY2" fmla="*/ 1388336 h 1394686"/>
                  <a:gd name="connsiteX3" fmla="*/ 585303 w 3192566"/>
                  <a:gd name="connsiteY3" fmla="*/ 676275 h 1394686"/>
                  <a:gd name="connsiteX4" fmla="*/ 851350 w 3192566"/>
                  <a:gd name="connsiteY4" fmla="*/ 685800 h 1394686"/>
                  <a:gd name="connsiteX5" fmla="*/ 851350 w 3192566"/>
                  <a:gd name="connsiteY5" fmla="*/ 0 h 1394686"/>
                  <a:gd name="connsiteX6" fmla="*/ 1211366 w 3192566"/>
                  <a:gd name="connsiteY6" fmla="*/ 10326 h 1394686"/>
                  <a:gd name="connsiteX7" fmla="*/ 1211366 w 3192566"/>
                  <a:gd name="connsiteY7" fmla="*/ 696126 h 1394686"/>
                  <a:gd name="connsiteX8" fmla="*/ 2582966 w 3192566"/>
                  <a:gd name="connsiteY8" fmla="*/ 696125 h 1394686"/>
                  <a:gd name="connsiteX9" fmla="*/ 2582966 w 3192566"/>
                  <a:gd name="connsiteY9" fmla="*/ 1381925 h 1394686"/>
                  <a:gd name="connsiteX10" fmla="*/ 3192566 w 3192566"/>
                  <a:gd name="connsiteY10" fmla="*/ 1381926 h 1394686"/>
                  <a:gd name="connsiteX0" fmla="*/ 0 w 3192566"/>
                  <a:gd name="connsiteY0" fmla="*/ 1388336 h 1507013"/>
                  <a:gd name="connsiteX1" fmla="*/ 546930 w 3192566"/>
                  <a:gd name="connsiteY1" fmla="*/ 1388336 h 1507013"/>
                  <a:gd name="connsiteX2" fmla="*/ 585303 w 3192566"/>
                  <a:gd name="connsiteY2" fmla="*/ 676275 h 1507013"/>
                  <a:gd name="connsiteX3" fmla="*/ 851350 w 3192566"/>
                  <a:gd name="connsiteY3" fmla="*/ 685800 h 1507013"/>
                  <a:gd name="connsiteX4" fmla="*/ 851350 w 3192566"/>
                  <a:gd name="connsiteY4" fmla="*/ 0 h 1507013"/>
                  <a:gd name="connsiteX5" fmla="*/ 1211366 w 3192566"/>
                  <a:gd name="connsiteY5" fmla="*/ 10326 h 1507013"/>
                  <a:gd name="connsiteX6" fmla="*/ 1211366 w 3192566"/>
                  <a:gd name="connsiteY6" fmla="*/ 696126 h 1507013"/>
                  <a:gd name="connsiteX7" fmla="*/ 2582966 w 3192566"/>
                  <a:gd name="connsiteY7" fmla="*/ 696125 h 1507013"/>
                  <a:gd name="connsiteX8" fmla="*/ 2582966 w 3192566"/>
                  <a:gd name="connsiteY8" fmla="*/ 1381925 h 1507013"/>
                  <a:gd name="connsiteX9" fmla="*/ 3192566 w 3192566"/>
                  <a:gd name="connsiteY9" fmla="*/ 1381926 h 1507013"/>
                  <a:gd name="connsiteX0" fmla="*/ 0 w 2979728"/>
                  <a:gd name="connsiteY0" fmla="*/ 1371600 h 1504223"/>
                  <a:gd name="connsiteX1" fmla="*/ 334092 w 2979728"/>
                  <a:gd name="connsiteY1" fmla="*/ 1388336 h 1504223"/>
                  <a:gd name="connsiteX2" fmla="*/ 372465 w 2979728"/>
                  <a:gd name="connsiteY2" fmla="*/ 676275 h 1504223"/>
                  <a:gd name="connsiteX3" fmla="*/ 638512 w 2979728"/>
                  <a:gd name="connsiteY3" fmla="*/ 685800 h 1504223"/>
                  <a:gd name="connsiteX4" fmla="*/ 638512 w 2979728"/>
                  <a:gd name="connsiteY4" fmla="*/ 0 h 1504223"/>
                  <a:gd name="connsiteX5" fmla="*/ 998528 w 2979728"/>
                  <a:gd name="connsiteY5" fmla="*/ 10326 h 1504223"/>
                  <a:gd name="connsiteX6" fmla="*/ 998528 w 2979728"/>
                  <a:gd name="connsiteY6" fmla="*/ 696126 h 1504223"/>
                  <a:gd name="connsiteX7" fmla="*/ 2370128 w 2979728"/>
                  <a:gd name="connsiteY7" fmla="*/ 696125 h 1504223"/>
                  <a:gd name="connsiteX8" fmla="*/ 2370128 w 2979728"/>
                  <a:gd name="connsiteY8" fmla="*/ 1381925 h 1504223"/>
                  <a:gd name="connsiteX9" fmla="*/ 2979728 w 2979728"/>
                  <a:gd name="connsiteY9" fmla="*/ 1381926 h 1504223"/>
                  <a:gd name="connsiteX0" fmla="*/ 0 w 2979728"/>
                  <a:gd name="connsiteY0" fmla="*/ 1371600 h 1388336"/>
                  <a:gd name="connsiteX1" fmla="*/ 334092 w 2979728"/>
                  <a:gd name="connsiteY1" fmla="*/ 1388336 h 1388336"/>
                  <a:gd name="connsiteX2" fmla="*/ 372465 w 2979728"/>
                  <a:gd name="connsiteY2" fmla="*/ 676275 h 1388336"/>
                  <a:gd name="connsiteX3" fmla="*/ 638512 w 2979728"/>
                  <a:gd name="connsiteY3" fmla="*/ 685800 h 1388336"/>
                  <a:gd name="connsiteX4" fmla="*/ 638512 w 2979728"/>
                  <a:gd name="connsiteY4" fmla="*/ 0 h 1388336"/>
                  <a:gd name="connsiteX5" fmla="*/ 998528 w 2979728"/>
                  <a:gd name="connsiteY5" fmla="*/ 10326 h 1388336"/>
                  <a:gd name="connsiteX6" fmla="*/ 998528 w 2979728"/>
                  <a:gd name="connsiteY6" fmla="*/ 696126 h 1388336"/>
                  <a:gd name="connsiteX7" fmla="*/ 2370128 w 2979728"/>
                  <a:gd name="connsiteY7" fmla="*/ 696125 h 1388336"/>
                  <a:gd name="connsiteX8" fmla="*/ 2370128 w 2979728"/>
                  <a:gd name="connsiteY8" fmla="*/ 1381925 h 1388336"/>
                  <a:gd name="connsiteX9" fmla="*/ 2979728 w 2979728"/>
                  <a:gd name="connsiteY9" fmla="*/ 1381926 h 1388336"/>
                  <a:gd name="connsiteX0" fmla="*/ 319256 w 3298984"/>
                  <a:gd name="connsiteY0" fmla="*/ 1371600 h 1504224"/>
                  <a:gd name="connsiteX1" fmla="*/ 0 w 3298984"/>
                  <a:gd name="connsiteY1" fmla="*/ 1371600 h 1504224"/>
                  <a:gd name="connsiteX2" fmla="*/ 653348 w 3298984"/>
                  <a:gd name="connsiteY2" fmla="*/ 1388336 h 1504224"/>
                  <a:gd name="connsiteX3" fmla="*/ 691721 w 3298984"/>
                  <a:gd name="connsiteY3" fmla="*/ 676275 h 1504224"/>
                  <a:gd name="connsiteX4" fmla="*/ 957768 w 3298984"/>
                  <a:gd name="connsiteY4" fmla="*/ 685800 h 1504224"/>
                  <a:gd name="connsiteX5" fmla="*/ 957768 w 3298984"/>
                  <a:gd name="connsiteY5" fmla="*/ 0 h 1504224"/>
                  <a:gd name="connsiteX6" fmla="*/ 1317784 w 3298984"/>
                  <a:gd name="connsiteY6" fmla="*/ 10326 h 1504224"/>
                  <a:gd name="connsiteX7" fmla="*/ 1317784 w 3298984"/>
                  <a:gd name="connsiteY7" fmla="*/ 696126 h 1504224"/>
                  <a:gd name="connsiteX8" fmla="*/ 2689384 w 3298984"/>
                  <a:gd name="connsiteY8" fmla="*/ 696125 h 1504224"/>
                  <a:gd name="connsiteX9" fmla="*/ 2689384 w 3298984"/>
                  <a:gd name="connsiteY9" fmla="*/ 1381925 h 1504224"/>
                  <a:gd name="connsiteX10" fmla="*/ 3298984 w 3298984"/>
                  <a:gd name="connsiteY10" fmla="*/ 1381926 h 1504224"/>
                  <a:gd name="connsiteX0" fmla="*/ 0 w 3511821"/>
                  <a:gd name="connsiteY0" fmla="*/ 1371600 h 1504224"/>
                  <a:gd name="connsiteX1" fmla="*/ 212837 w 3511821"/>
                  <a:gd name="connsiteY1" fmla="*/ 1371600 h 1504224"/>
                  <a:gd name="connsiteX2" fmla="*/ 866185 w 3511821"/>
                  <a:gd name="connsiteY2" fmla="*/ 1388336 h 1504224"/>
                  <a:gd name="connsiteX3" fmla="*/ 904558 w 3511821"/>
                  <a:gd name="connsiteY3" fmla="*/ 676275 h 1504224"/>
                  <a:gd name="connsiteX4" fmla="*/ 1170605 w 3511821"/>
                  <a:gd name="connsiteY4" fmla="*/ 685800 h 1504224"/>
                  <a:gd name="connsiteX5" fmla="*/ 1170605 w 3511821"/>
                  <a:gd name="connsiteY5" fmla="*/ 0 h 1504224"/>
                  <a:gd name="connsiteX6" fmla="*/ 1530621 w 3511821"/>
                  <a:gd name="connsiteY6" fmla="*/ 10326 h 1504224"/>
                  <a:gd name="connsiteX7" fmla="*/ 1530621 w 3511821"/>
                  <a:gd name="connsiteY7" fmla="*/ 696126 h 1504224"/>
                  <a:gd name="connsiteX8" fmla="*/ 2902221 w 3511821"/>
                  <a:gd name="connsiteY8" fmla="*/ 696125 h 1504224"/>
                  <a:gd name="connsiteX9" fmla="*/ 2902221 w 3511821"/>
                  <a:gd name="connsiteY9" fmla="*/ 1381925 h 1504224"/>
                  <a:gd name="connsiteX10" fmla="*/ 3511821 w 3511821"/>
                  <a:gd name="connsiteY10" fmla="*/ 1381926 h 1504224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04558 w 3511821"/>
                  <a:gd name="connsiteY3" fmla="*/ 676275 h 1381926"/>
                  <a:gd name="connsiteX4" fmla="*/ 1170605 w 3511821"/>
                  <a:gd name="connsiteY4" fmla="*/ 685800 h 1381926"/>
                  <a:gd name="connsiteX5" fmla="*/ 1170605 w 3511821"/>
                  <a:gd name="connsiteY5" fmla="*/ 0 h 1381926"/>
                  <a:gd name="connsiteX6" fmla="*/ 1530621 w 3511821"/>
                  <a:gd name="connsiteY6" fmla="*/ 10326 h 1381926"/>
                  <a:gd name="connsiteX7" fmla="*/ 1530621 w 3511821"/>
                  <a:gd name="connsiteY7" fmla="*/ 696126 h 1381926"/>
                  <a:gd name="connsiteX8" fmla="*/ 2902221 w 3511821"/>
                  <a:gd name="connsiteY8" fmla="*/ 696125 h 1381926"/>
                  <a:gd name="connsiteX9" fmla="*/ 2902221 w 3511821"/>
                  <a:gd name="connsiteY9" fmla="*/ 1381925 h 1381926"/>
                  <a:gd name="connsiteX10" fmla="*/ 3511821 w 3511821"/>
                  <a:gd name="connsiteY10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1170605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1170605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71600 h 1381926"/>
                  <a:gd name="connsiteX1" fmla="*/ 212837 w 3511821"/>
                  <a:gd name="connsiteY1" fmla="*/ 1371600 h 1381926"/>
                  <a:gd name="connsiteX2" fmla="*/ 212837 w 3511821"/>
                  <a:gd name="connsiteY2" fmla="*/ 685800 h 1381926"/>
                  <a:gd name="connsiteX3" fmla="*/ 957769 w 3511821"/>
                  <a:gd name="connsiteY3" fmla="*/ 685800 h 1381926"/>
                  <a:gd name="connsiteX4" fmla="*/ 957769 w 3511821"/>
                  <a:gd name="connsiteY4" fmla="*/ 0 h 1381926"/>
                  <a:gd name="connsiteX5" fmla="*/ 1530621 w 3511821"/>
                  <a:gd name="connsiteY5" fmla="*/ 10326 h 1381926"/>
                  <a:gd name="connsiteX6" fmla="*/ 1530621 w 3511821"/>
                  <a:gd name="connsiteY6" fmla="*/ 696126 h 1381926"/>
                  <a:gd name="connsiteX7" fmla="*/ 2902221 w 3511821"/>
                  <a:gd name="connsiteY7" fmla="*/ 696125 h 1381926"/>
                  <a:gd name="connsiteX8" fmla="*/ 2902221 w 3511821"/>
                  <a:gd name="connsiteY8" fmla="*/ 1381925 h 1381926"/>
                  <a:gd name="connsiteX9" fmla="*/ 3511821 w 3511821"/>
                  <a:gd name="connsiteY9" fmla="*/ 1381926 h 1381926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530621 w 3511821"/>
                  <a:gd name="connsiteY6" fmla="*/ 706452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6961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2902221 w 3511821"/>
                  <a:gd name="connsiteY7" fmla="*/ 706451 h 1392252"/>
                  <a:gd name="connsiteX8" fmla="*/ 2902221 w 3511821"/>
                  <a:gd name="connsiteY8" fmla="*/ 1392251 h 1392252"/>
                  <a:gd name="connsiteX9" fmla="*/ 3511821 w 3511821"/>
                  <a:gd name="connsiteY9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636188 w 3511821"/>
                  <a:gd name="connsiteY7" fmla="*/ 591351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2902221 w 3511821"/>
                  <a:gd name="connsiteY8" fmla="*/ 706451 h 1392252"/>
                  <a:gd name="connsiteX9" fmla="*/ 2902221 w 3511821"/>
                  <a:gd name="connsiteY9" fmla="*/ 1392251 h 1392252"/>
                  <a:gd name="connsiteX10" fmla="*/ 3511821 w 3511821"/>
                  <a:gd name="connsiteY10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902221 w 3511821"/>
                  <a:gd name="connsiteY9" fmla="*/ 706451 h 1392252"/>
                  <a:gd name="connsiteX10" fmla="*/ 2902221 w 3511821"/>
                  <a:gd name="connsiteY10" fmla="*/ 1392251 h 1392252"/>
                  <a:gd name="connsiteX11" fmla="*/ 3511821 w 3511821"/>
                  <a:gd name="connsiteY11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489862 w 3511821"/>
                  <a:gd name="connsiteY7" fmla="*/ 543726 h 1392252"/>
                  <a:gd name="connsiteX8" fmla="*/ 1942142 w 3511821"/>
                  <a:gd name="connsiteY8" fmla="*/ 553251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489862 w 3511821"/>
                  <a:gd name="connsiteY7" fmla="*/ 560521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98721 h 1409047"/>
                  <a:gd name="connsiteX1" fmla="*/ 212837 w 3511821"/>
                  <a:gd name="connsiteY1" fmla="*/ 1398721 h 1409047"/>
                  <a:gd name="connsiteX2" fmla="*/ 212837 w 3511821"/>
                  <a:gd name="connsiteY2" fmla="*/ 712921 h 1409047"/>
                  <a:gd name="connsiteX3" fmla="*/ 957769 w 3511821"/>
                  <a:gd name="connsiteY3" fmla="*/ 712921 h 1409047"/>
                  <a:gd name="connsiteX4" fmla="*/ 957769 w 3511821"/>
                  <a:gd name="connsiteY4" fmla="*/ 27121 h 1409047"/>
                  <a:gd name="connsiteX5" fmla="*/ 1170606 w 3511821"/>
                  <a:gd name="connsiteY5" fmla="*/ 27121 h 1409047"/>
                  <a:gd name="connsiteX6" fmla="*/ 1170606 w 3511821"/>
                  <a:gd name="connsiteY6" fmla="*/ 560521 h 1409047"/>
                  <a:gd name="connsiteX7" fmla="*/ 1383444 w 3511821"/>
                  <a:gd name="connsiteY7" fmla="*/ 560522 h 1409047"/>
                  <a:gd name="connsiteX8" fmla="*/ 1489862 w 3511821"/>
                  <a:gd name="connsiteY8" fmla="*/ 27121 h 1409047"/>
                  <a:gd name="connsiteX9" fmla="*/ 2487538 w 3511821"/>
                  <a:gd name="connsiteY9" fmla="*/ 627196 h 1409047"/>
                  <a:gd name="connsiteX10" fmla="*/ 2902221 w 3511821"/>
                  <a:gd name="connsiteY10" fmla="*/ 723246 h 1409047"/>
                  <a:gd name="connsiteX11" fmla="*/ 2902221 w 3511821"/>
                  <a:gd name="connsiteY11" fmla="*/ 1409046 h 1409047"/>
                  <a:gd name="connsiteX12" fmla="*/ 3511821 w 3511821"/>
                  <a:gd name="connsiteY12" fmla="*/ 1409047 h 14090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489862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2487538 w 3511821"/>
                  <a:gd name="connsiteY9" fmla="*/ 610401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487621 h 1497947"/>
                  <a:gd name="connsiteX1" fmla="*/ 212837 w 3511821"/>
                  <a:gd name="connsiteY1" fmla="*/ 1487621 h 1497947"/>
                  <a:gd name="connsiteX2" fmla="*/ 212837 w 3511821"/>
                  <a:gd name="connsiteY2" fmla="*/ 801821 h 1497947"/>
                  <a:gd name="connsiteX3" fmla="*/ 957769 w 3511821"/>
                  <a:gd name="connsiteY3" fmla="*/ 801821 h 1497947"/>
                  <a:gd name="connsiteX4" fmla="*/ 957769 w 3511821"/>
                  <a:gd name="connsiteY4" fmla="*/ 116021 h 1497947"/>
                  <a:gd name="connsiteX5" fmla="*/ 1170606 w 3511821"/>
                  <a:gd name="connsiteY5" fmla="*/ 116021 h 1497947"/>
                  <a:gd name="connsiteX6" fmla="*/ 1170606 w 3511821"/>
                  <a:gd name="connsiteY6" fmla="*/ 649421 h 1497947"/>
                  <a:gd name="connsiteX7" fmla="*/ 1383444 w 3511821"/>
                  <a:gd name="connsiteY7" fmla="*/ 649422 h 1497947"/>
                  <a:gd name="connsiteX8" fmla="*/ 1383444 w 3511821"/>
                  <a:gd name="connsiteY8" fmla="*/ 116021 h 1497947"/>
                  <a:gd name="connsiteX9" fmla="*/ 1596281 w 3511821"/>
                  <a:gd name="connsiteY9" fmla="*/ 116021 h 1497947"/>
                  <a:gd name="connsiteX10" fmla="*/ 2902221 w 3511821"/>
                  <a:gd name="connsiteY10" fmla="*/ 812146 h 1497947"/>
                  <a:gd name="connsiteX11" fmla="*/ 2902221 w 3511821"/>
                  <a:gd name="connsiteY11" fmla="*/ 1497946 h 1497947"/>
                  <a:gd name="connsiteX12" fmla="*/ 3511821 w 3511821"/>
                  <a:gd name="connsiteY12" fmla="*/ 1497947 h 1497947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2902221 w 3511821"/>
                  <a:gd name="connsiteY10" fmla="*/ 706451 h 1392252"/>
                  <a:gd name="connsiteX11" fmla="*/ 2902221 w 3511821"/>
                  <a:gd name="connsiteY11" fmla="*/ 1392251 h 1392252"/>
                  <a:gd name="connsiteX12" fmla="*/ 3511821 w 3511821"/>
                  <a:gd name="connsiteY12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988701 w 3511821"/>
                  <a:gd name="connsiteY10" fmla="*/ 343701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702700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81926 h 1392252"/>
                  <a:gd name="connsiteX1" fmla="*/ 212837 w 3511821"/>
                  <a:gd name="connsiteY1" fmla="*/ 1381926 h 1392252"/>
                  <a:gd name="connsiteX2" fmla="*/ 212837 w 3511821"/>
                  <a:gd name="connsiteY2" fmla="*/ 696126 h 1392252"/>
                  <a:gd name="connsiteX3" fmla="*/ 957769 w 3511821"/>
                  <a:gd name="connsiteY3" fmla="*/ 696126 h 1392252"/>
                  <a:gd name="connsiteX4" fmla="*/ 957769 w 3511821"/>
                  <a:gd name="connsiteY4" fmla="*/ 10326 h 1392252"/>
                  <a:gd name="connsiteX5" fmla="*/ 1170606 w 3511821"/>
                  <a:gd name="connsiteY5" fmla="*/ 10326 h 1392252"/>
                  <a:gd name="connsiteX6" fmla="*/ 1170606 w 3511821"/>
                  <a:gd name="connsiteY6" fmla="*/ 543726 h 1392252"/>
                  <a:gd name="connsiteX7" fmla="*/ 1383444 w 3511821"/>
                  <a:gd name="connsiteY7" fmla="*/ 543727 h 1392252"/>
                  <a:gd name="connsiteX8" fmla="*/ 1383444 w 3511821"/>
                  <a:gd name="connsiteY8" fmla="*/ 10326 h 1392252"/>
                  <a:gd name="connsiteX9" fmla="*/ 1596281 w 3511821"/>
                  <a:gd name="connsiteY9" fmla="*/ 10326 h 1392252"/>
                  <a:gd name="connsiteX10" fmla="*/ 1596281 w 3511821"/>
                  <a:gd name="connsiteY10" fmla="*/ 543726 h 1392252"/>
                  <a:gd name="connsiteX11" fmla="*/ 2902221 w 3511821"/>
                  <a:gd name="connsiteY11" fmla="*/ 706451 h 1392252"/>
                  <a:gd name="connsiteX12" fmla="*/ 2902221 w 3511821"/>
                  <a:gd name="connsiteY12" fmla="*/ 1392251 h 1392252"/>
                  <a:gd name="connsiteX13" fmla="*/ 3511821 w 3511821"/>
                  <a:gd name="connsiteY13" fmla="*/ 1392252 h 1392252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3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02221 w 3511821"/>
                  <a:gd name="connsiteY11" fmla="*/ 700227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6137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02221 w 3511821"/>
                  <a:gd name="connsiteY12" fmla="*/ 1386027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3086143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3511821"/>
                  <a:gd name="connsiteY0" fmla="*/ 1375702 h 1386028"/>
                  <a:gd name="connsiteX1" fmla="*/ 212837 w 3511821"/>
                  <a:gd name="connsiteY1" fmla="*/ 1375702 h 1386028"/>
                  <a:gd name="connsiteX2" fmla="*/ 212837 w 3511821"/>
                  <a:gd name="connsiteY2" fmla="*/ 689902 h 1386028"/>
                  <a:gd name="connsiteX3" fmla="*/ 957769 w 3511821"/>
                  <a:gd name="connsiteY3" fmla="*/ 689902 h 1386028"/>
                  <a:gd name="connsiteX4" fmla="*/ 957769 w 3511821"/>
                  <a:gd name="connsiteY4" fmla="*/ 4102 h 1386028"/>
                  <a:gd name="connsiteX5" fmla="*/ 1170606 w 3511821"/>
                  <a:gd name="connsiteY5" fmla="*/ 4102 h 1386028"/>
                  <a:gd name="connsiteX6" fmla="*/ 1170606 w 3511821"/>
                  <a:gd name="connsiteY6" fmla="*/ 537502 h 1386028"/>
                  <a:gd name="connsiteX7" fmla="*/ 1383444 w 3511821"/>
                  <a:gd name="connsiteY7" fmla="*/ 537502 h 1386028"/>
                  <a:gd name="connsiteX8" fmla="*/ 1383444 w 3511821"/>
                  <a:gd name="connsiteY8" fmla="*/ 4102 h 1386028"/>
                  <a:gd name="connsiteX9" fmla="*/ 1596281 w 3511821"/>
                  <a:gd name="connsiteY9" fmla="*/ 4102 h 1386028"/>
                  <a:gd name="connsiteX10" fmla="*/ 1596281 w 3511821"/>
                  <a:gd name="connsiteY10" fmla="*/ 537502 h 1386028"/>
                  <a:gd name="connsiteX11" fmla="*/ 2979725 w 3511821"/>
                  <a:gd name="connsiteY11" fmla="*/ 537502 h 1386028"/>
                  <a:gd name="connsiteX12" fmla="*/ 2979725 w 3511821"/>
                  <a:gd name="connsiteY12" fmla="*/ 1375702 h 1386028"/>
                  <a:gd name="connsiteX13" fmla="*/ 3511821 w 3511821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2979725 w 4174782"/>
                  <a:gd name="connsiteY12" fmla="*/ 1375702 h 1386028"/>
                  <a:gd name="connsiteX13" fmla="*/ 3511821 w 4174782"/>
                  <a:gd name="connsiteY13" fmla="*/ 1386028 h 1386028"/>
                  <a:gd name="connsiteX0" fmla="*/ 0 w 4174782"/>
                  <a:gd name="connsiteY0" fmla="*/ 1375702 h 1386028"/>
                  <a:gd name="connsiteX1" fmla="*/ 212837 w 4174782"/>
                  <a:gd name="connsiteY1" fmla="*/ 1375702 h 1386028"/>
                  <a:gd name="connsiteX2" fmla="*/ 212837 w 4174782"/>
                  <a:gd name="connsiteY2" fmla="*/ 689902 h 1386028"/>
                  <a:gd name="connsiteX3" fmla="*/ 957769 w 4174782"/>
                  <a:gd name="connsiteY3" fmla="*/ 689902 h 1386028"/>
                  <a:gd name="connsiteX4" fmla="*/ 957769 w 4174782"/>
                  <a:gd name="connsiteY4" fmla="*/ 4102 h 1386028"/>
                  <a:gd name="connsiteX5" fmla="*/ 1170606 w 4174782"/>
                  <a:gd name="connsiteY5" fmla="*/ 4102 h 1386028"/>
                  <a:gd name="connsiteX6" fmla="*/ 1170606 w 4174782"/>
                  <a:gd name="connsiteY6" fmla="*/ 537502 h 1386028"/>
                  <a:gd name="connsiteX7" fmla="*/ 1383444 w 4174782"/>
                  <a:gd name="connsiteY7" fmla="*/ 537502 h 1386028"/>
                  <a:gd name="connsiteX8" fmla="*/ 1383444 w 4174782"/>
                  <a:gd name="connsiteY8" fmla="*/ 4102 h 1386028"/>
                  <a:gd name="connsiteX9" fmla="*/ 1596281 w 4174782"/>
                  <a:gd name="connsiteY9" fmla="*/ 4102 h 1386028"/>
                  <a:gd name="connsiteX10" fmla="*/ 1596281 w 4174782"/>
                  <a:gd name="connsiteY10" fmla="*/ 537502 h 1386028"/>
                  <a:gd name="connsiteX11" fmla="*/ 4150331 w 4174782"/>
                  <a:gd name="connsiteY11" fmla="*/ 533400 h 1386028"/>
                  <a:gd name="connsiteX12" fmla="*/ 4150331 w 4174782"/>
                  <a:gd name="connsiteY12" fmla="*/ 1371600 h 1386028"/>
                  <a:gd name="connsiteX13" fmla="*/ 3511821 w 4174782"/>
                  <a:gd name="connsiteY13" fmla="*/ 1386028 h 1386028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537502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5334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537502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537502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957769 w 4788843"/>
                  <a:gd name="connsiteY4" fmla="*/ 4102 h 1378491"/>
                  <a:gd name="connsiteX5" fmla="*/ 1170606 w 4788843"/>
                  <a:gd name="connsiteY5" fmla="*/ 4102 h 1378491"/>
                  <a:gd name="connsiteX6" fmla="*/ 1170606 w 4788843"/>
                  <a:gd name="connsiteY6" fmla="*/ 685800 h 1378491"/>
                  <a:gd name="connsiteX7" fmla="*/ 1383444 w 4788843"/>
                  <a:gd name="connsiteY7" fmla="*/ 685800 h 1378491"/>
                  <a:gd name="connsiteX8" fmla="*/ 1383444 w 4788843"/>
                  <a:gd name="connsiteY8" fmla="*/ 4102 h 1378491"/>
                  <a:gd name="connsiteX9" fmla="*/ 1596281 w 4788843"/>
                  <a:gd name="connsiteY9" fmla="*/ 4102 h 1378491"/>
                  <a:gd name="connsiteX10" fmla="*/ 1596281 w 4788843"/>
                  <a:gd name="connsiteY10" fmla="*/ 685800 h 1378491"/>
                  <a:gd name="connsiteX11" fmla="*/ 4150331 w 4788843"/>
                  <a:gd name="connsiteY11" fmla="*/ 685800 h 1378491"/>
                  <a:gd name="connsiteX12" fmla="*/ 4150331 w 4788843"/>
                  <a:gd name="connsiteY12" fmla="*/ 1371600 h 1378491"/>
                  <a:gd name="connsiteX13" fmla="*/ 4788843 w 4788843"/>
                  <a:gd name="connsiteY13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4102 h 1378491"/>
                  <a:gd name="connsiteX5" fmla="*/ 1170606 w 4788843"/>
                  <a:gd name="connsiteY5" fmla="*/ 685800 h 1378491"/>
                  <a:gd name="connsiteX6" fmla="*/ 1383444 w 4788843"/>
                  <a:gd name="connsiteY6" fmla="*/ 685800 h 1378491"/>
                  <a:gd name="connsiteX7" fmla="*/ 1383444 w 4788843"/>
                  <a:gd name="connsiteY7" fmla="*/ 4102 h 1378491"/>
                  <a:gd name="connsiteX8" fmla="*/ 1596281 w 4788843"/>
                  <a:gd name="connsiteY8" fmla="*/ 4102 h 1378491"/>
                  <a:gd name="connsiteX9" fmla="*/ 1596281 w 4788843"/>
                  <a:gd name="connsiteY9" fmla="*/ 685800 h 1378491"/>
                  <a:gd name="connsiteX10" fmla="*/ 4150331 w 4788843"/>
                  <a:gd name="connsiteY10" fmla="*/ 685800 h 1378491"/>
                  <a:gd name="connsiteX11" fmla="*/ 4150331 w 4788843"/>
                  <a:gd name="connsiteY11" fmla="*/ 1371600 h 1378491"/>
                  <a:gd name="connsiteX12" fmla="*/ 4788843 w 4788843"/>
                  <a:gd name="connsiteY12" fmla="*/ 1371600 h 1378491"/>
                  <a:gd name="connsiteX0" fmla="*/ 0 w 4788843"/>
                  <a:gd name="connsiteY0" fmla="*/ 1375702 h 1378491"/>
                  <a:gd name="connsiteX1" fmla="*/ 212837 w 4788843"/>
                  <a:gd name="connsiteY1" fmla="*/ 1375702 h 1378491"/>
                  <a:gd name="connsiteX2" fmla="*/ 212837 w 4788843"/>
                  <a:gd name="connsiteY2" fmla="*/ 689902 h 1378491"/>
                  <a:gd name="connsiteX3" fmla="*/ 957769 w 4788843"/>
                  <a:gd name="connsiteY3" fmla="*/ 689902 h 1378491"/>
                  <a:gd name="connsiteX4" fmla="*/ 1170606 w 4788843"/>
                  <a:gd name="connsiteY4" fmla="*/ 685800 h 1378491"/>
                  <a:gd name="connsiteX5" fmla="*/ 1383444 w 4788843"/>
                  <a:gd name="connsiteY5" fmla="*/ 685800 h 1378491"/>
                  <a:gd name="connsiteX6" fmla="*/ 1383444 w 4788843"/>
                  <a:gd name="connsiteY6" fmla="*/ 4102 h 1378491"/>
                  <a:gd name="connsiteX7" fmla="*/ 1596281 w 4788843"/>
                  <a:gd name="connsiteY7" fmla="*/ 4102 h 1378491"/>
                  <a:gd name="connsiteX8" fmla="*/ 1596281 w 4788843"/>
                  <a:gd name="connsiteY8" fmla="*/ 685800 h 1378491"/>
                  <a:gd name="connsiteX9" fmla="*/ 4150331 w 4788843"/>
                  <a:gd name="connsiteY9" fmla="*/ 685800 h 1378491"/>
                  <a:gd name="connsiteX10" fmla="*/ 4150331 w 4788843"/>
                  <a:gd name="connsiteY10" fmla="*/ 1371600 h 1378491"/>
                  <a:gd name="connsiteX11" fmla="*/ 4788843 w 4788843"/>
                  <a:gd name="connsiteY11" fmla="*/ 1371600 h 1378491"/>
                  <a:gd name="connsiteX0" fmla="*/ 0 w 4788843"/>
                  <a:gd name="connsiteY0" fmla="*/ 1371600 h 1374389"/>
                  <a:gd name="connsiteX1" fmla="*/ 212837 w 4788843"/>
                  <a:gd name="connsiteY1" fmla="*/ 1371600 h 1374389"/>
                  <a:gd name="connsiteX2" fmla="*/ 212837 w 4788843"/>
                  <a:gd name="connsiteY2" fmla="*/ 685800 h 1374389"/>
                  <a:gd name="connsiteX3" fmla="*/ 957769 w 4788843"/>
                  <a:gd name="connsiteY3" fmla="*/ 685800 h 1374389"/>
                  <a:gd name="connsiteX4" fmla="*/ 1170606 w 4788843"/>
                  <a:gd name="connsiteY4" fmla="*/ 681698 h 1374389"/>
                  <a:gd name="connsiteX5" fmla="*/ 1383444 w 4788843"/>
                  <a:gd name="connsiteY5" fmla="*/ 681698 h 1374389"/>
                  <a:gd name="connsiteX6" fmla="*/ 1596281 w 4788843"/>
                  <a:gd name="connsiteY6" fmla="*/ 0 h 1374389"/>
                  <a:gd name="connsiteX7" fmla="*/ 1596281 w 4788843"/>
                  <a:gd name="connsiteY7" fmla="*/ 681698 h 1374389"/>
                  <a:gd name="connsiteX8" fmla="*/ 4150331 w 4788843"/>
                  <a:gd name="connsiteY8" fmla="*/ 681698 h 1374389"/>
                  <a:gd name="connsiteX9" fmla="*/ 4150331 w 4788843"/>
                  <a:gd name="connsiteY9" fmla="*/ 1367498 h 1374389"/>
                  <a:gd name="connsiteX10" fmla="*/ 4788843 w 4788843"/>
                  <a:gd name="connsiteY10" fmla="*/ 1367498 h 1374389"/>
                  <a:gd name="connsiteX0" fmla="*/ 0 w 4788843"/>
                  <a:gd name="connsiteY0" fmla="*/ 721785 h 724574"/>
                  <a:gd name="connsiteX1" fmla="*/ 212837 w 4788843"/>
                  <a:gd name="connsiteY1" fmla="*/ 721785 h 724574"/>
                  <a:gd name="connsiteX2" fmla="*/ 212837 w 4788843"/>
                  <a:gd name="connsiteY2" fmla="*/ 35985 h 724574"/>
                  <a:gd name="connsiteX3" fmla="*/ 957769 w 4788843"/>
                  <a:gd name="connsiteY3" fmla="*/ 35985 h 724574"/>
                  <a:gd name="connsiteX4" fmla="*/ 1170606 w 4788843"/>
                  <a:gd name="connsiteY4" fmla="*/ 31883 h 724574"/>
                  <a:gd name="connsiteX5" fmla="*/ 1383444 w 4788843"/>
                  <a:gd name="connsiteY5" fmla="*/ 31883 h 724574"/>
                  <a:gd name="connsiteX6" fmla="*/ 1596281 w 4788843"/>
                  <a:gd name="connsiteY6" fmla="*/ 31883 h 724574"/>
                  <a:gd name="connsiteX7" fmla="*/ 4150331 w 4788843"/>
                  <a:gd name="connsiteY7" fmla="*/ 31883 h 724574"/>
                  <a:gd name="connsiteX8" fmla="*/ 4150331 w 4788843"/>
                  <a:gd name="connsiteY8" fmla="*/ 717683 h 724574"/>
                  <a:gd name="connsiteX9" fmla="*/ 4788843 w 4788843"/>
                  <a:gd name="connsiteY9" fmla="*/ 717683 h 724574"/>
                  <a:gd name="connsiteX0" fmla="*/ 0 w 4788843"/>
                  <a:gd name="connsiteY0" fmla="*/ 721785 h 724574"/>
                  <a:gd name="connsiteX1" fmla="*/ 87228 w 4788843"/>
                  <a:gd name="connsiteY1" fmla="*/ 716007 h 724574"/>
                  <a:gd name="connsiteX2" fmla="*/ 212837 w 4788843"/>
                  <a:gd name="connsiteY2" fmla="*/ 721785 h 724574"/>
                  <a:gd name="connsiteX3" fmla="*/ 212837 w 4788843"/>
                  <a:gd name="connsiteY3" fmla="*/ 35985 h 724574"/>
                  <a:gd name="connsiteX4" fmla="*/ 957769 w 4788843"/>
                  <a:gd name="connsiteY4" fmla="*/ 35985 h 724574"/>
                  <a:gd name="connsiteX5" fmla="*/ 1170606 w 4788843"/>
                  <a:gd name="connsiteY5" fmla="*/ 31883 h 724574"/>
                  <a:gd name="connsiteX6" fmla="*/ 1383444 w 4788843"/>
                  <a:gd name="connsiteY6" fmla="*/ 31883 h 724574"/>
                  <a:gd name="connsiteX7" fmla="*/ 1596281 w 4788843"/>
                  <a:gd name="connsiteY7" fmla="*/ 31883 h 724574"/>
                  <a:gd name="connsiteX8" fmla="*/ 4150331 w 4788843"/>
                  <a:gd name="connsiteY8" fmla="*/ 31883 h 724574"/>
                  <a:gd name="connsiteX9" fmla="*/ 4150331 w 4788843"/>
                  <a:gd name="connsiteY9" fmla="*/ 717683 h 724574"/>
                  <a:gd name="connsiteX10" fmla="*/ 4788843 w 4788843"/>
                  <a:gd name="connsiteY10" fmla="*/ 717683 h 724574"/>
                  <a:gd name="connsiteX0" fmla="*/ 63969 w 4852812"/>
                  <a:gd name="connsiteY0" fmla="*/ 721785 h 922799"/>
                  <a:gd name="connsiteX1" fmla="*/ 151197 w 4852812"/>
                  <a:gd name="connsiteY1" fmla="*/ 716007 h 922799"/>
                  <a:gd name="connsiteX2" fmla="*/ 276806 w 4852812"/>
                  <a:gd name="connsiteY2" fmla="*/ 721785 h 922799"/>
                  <a:gd name="connsiteX3" fmla="*/ 276806 w 4852812"/>
                  <a:gd name="connsiteY3" fmla="*/ 35985 h 922799"/>
                  <a:gd name="connsiteX4" fmla="*/ 1021738 w 4852812"/>
                  <a:gd name="connsiteY4" fmla="*/ 35985 h 922799"/>
                  <a:gd name="connsiteX5" fmla="*/ 1234575 w 4852812"/>
                  <a:gd name="connsiteY5" fmla="*/ 31883 h 922799"/>
                  <a:gd name="connsiteX6" fmla="*/ 1447413 w 4852812"/>
                  <a:gd name="connsiteY6" fmla="*/ 31883 h 922799"/>
                  <a:gd name="connsiteX7" fmla="*/ 1660250 w 4852812"/>
                  <a:gd name="connsiteY7" fmla="*/ 31883 h 922799"/>
                  <a:gd name="connsiteX8" fmla="*/ 4214300 w 4852812"/>
                  <a:gd name="connsiteY8" fmla="*/ 31883 h 922799"/>
                  <a:gd name="connsiteX9" fmla="*/ 4214300 w 4852812"/>
                  <a:gd name="connsiteY9" fmla="*/ 717683 h 922799"/>
                  <a:gd name="connsiteX10" fmla="*/ 4852812 w 4852812"/>
                  <a:gd name="connsiteY10" fmla="*/ 717683 h 922799"/>
                  <a:gd name="connsiteX0" fmla="*/ 72108 w 4860951"/>
                  <a:gd name="connsiteY0" fmla="*/ 721785 h 962200"/>
                  <a:gd name="connsiteX1" fmla="*/ 159336 w 4860951"/>
                  <a:gd name="connsiteY1" fmla="*/ 716007 h 962200"/>
                  <a:gd name="connsiteX2" fmla="*/ 284945 w 4860951"/>
                  <a:gd name="connsiteY2" fmla="*/ 721785 h 962200"/>
                  <a:gd name="connsiteX3" fmla="*/ 284945 w 4860951"/>
                  <a:gd name="connsiteY3" fmla="*/ 35985 h 962200"/>
                  <a:gd name="connsiteX4" fmla="*/ 1029877 w 4860951"/>
                  <a:gd name="connsiteY4" fmla="*/ 35985 h 962200"/>
                  <a:gd name="connsiteX5" fmla="*/ 1242714 w 4860951"/>
                  <a:gd name="connsiteY5" fmla="*/ 31883 h 962200"/>
                  <a:gd name="connsiteX6" fmla="*/ 1455552 w 4860951"/>
                  <a:gd name="connsiteY6" fmla="*/ 31883 h 962200"/>
                  <a:gd name="connsiteX7" fmla="*/ 1668389 w 4860951"/>
                  <a:gd name="connsiteY7" fmla="*/ 31883 h 962200"/>
                  <a:gd name="connsiteX8" fmla="*/ 4222439 w 4860951"/>
                  <a:gd name="connsiteY8" fmla="*/ 31883 h 962200"/>
                  <a:gd name="connsiteX9" fmla="*/ 4222439 w 4860951"/>
                  <a:gd name="connsiteY9" fmla="*/ 717683 h 962200"/>
                  <a:gd name="connsiteX10" fmla="*/ 4860951 w 4860951"/>
                  <a:gd name="connsiteY10" fmla="*/ 717683 h 962200"/>
                  <a:gd name="connsiteX0" fmla="*/ 72108 w 4967370"/>
                  <a:gd name="connsiteY0" fmla="*/ 934613 h 1175028"/>
                  <a:gd name="connsiteX1" fmla="*/ 265755 w 4967370"/>
                  <a:gd name="connsiteY1" fmla="*/ 716007 h 1175028"/>
                  <a:gd name="connsiteX2" fmla="*/ 391364 w 4967370"/>
                  <a:gd name="connsiteY2" fmla="*/ 721785 h 1175028"/>
                  <a:gd name="connsiteX3" fmla="*/ 391364 w 4967370"/>
                  <a:gd name="connsiteY3" fmla="*/ 35985 h 1175028"/>
                  <a:gd name="connsiteX4" fmla="*/ 1136296 w 4967370"/>
                  <a:gd name="connsiteY4" fmla="*/ 35985 h 1175028"/>
                  <a:gd name="connsiteX5" fmla="*/ 1349133 w 4967370"/>
                  <a:gd name="connsiteY5" fmla="*/ 31883 h 1175028"/>
                  <a:gd name="connsiteX6" fmla="*/ 1561971 w 4967370"/>
                  <a:gd name="connsiteY6" fmla="*/ 31883 h 1175028"/>
                  <a:gd name="connsiteX7" fmla="*/ 1774808 w 4967370"/>
                  <a:gd name="connsiteY7" fmla="*/ 31883 h 1175028"/>
                  <a:gd name="connsiteX8" fmla="*/ 4328858 w 4967370"/>
                  <a:gd name="connsiteY8" fmla="*/ 31883 h 1175028"/>
                  <a:gd name="connsiteX9" fmla="*/ 4328858 w 4967370"/>
                  <a:gd name="connsiteY9" fmla="*/ 717683 h 1175028"/>
                  <a:gd name="connsiteX10" fmla="*/ 4967370 w 4967370"/>
                  <a:gd name="connsiteY10" fmla="*/ 717683 h 1175028"/>
                  <a:gd name="connsiteX0" fmla="*/ 151197 w 5046459"/>
                  <a:gd name="connsiteY0" fmla="*/ 934613 h 1175028"/>
                  <a:gd name="connsiteX1" fmla="*/ 151197 w 5046459"/>
                  <a:gd name="connsiteY1" fmla="*/ 706013 h 1175028"/>
                  <a:gd name="connsiteX2" fmla="*/ 470453 w 5046459"/>
                  <a:gd name="connsiteY2" fmla="*/ 721785 h 1175028"/>
                  <a:gd name="connsiteX3" fmla="*/ 470453 w 5046459"/>
                  <a:gd name="connsiteY3" fmla="*/ 35985 h 1175028"/>
                  <a:gd name="connsiteX4" fmla="*/ 1215385 w 5046459"/>
                  <a:gd name="connsiteY4" fmla="*/ 35985 h 1175028"/>
                  <a:gd name="connsiteX5" fmla="*/ 1428222 w 5046459"/>
                  <a:gd name="connsiteY5" fmla="*/ 31883 h 1175028"/>
                  <a:gd name="connsiteX6" fmla="*/ 1641060 w 5046459"/>
                  <a:gd name="connsiteY6" fmla="*/ 31883 h 1175028"/>
                  <a:gd name="connsiteX7" fmla="*/ 1853897 w 5046459"/>
                  <a:gd name="connsiteY7" fmla="*/ 31883 h 1175028"/>
                  <a:gd name="connsiteX8" fmla="*/ 4407947 w 5046459"/>
                  <a:gd name="connsiteY8" fmla="*/ 31883 h 1175028"/>
                  <a:gd name="connsiteX9" fmla="*/ 4407947 w 5046459"/>
                  <a:gd name="connsiteY9" fmla="*/ 717683 h 1175028"/>
                  <a:gd name="connsiteX10" fmla="*/ 5046459 w 5046459"/>
                  <a:gd name="connsiteY10" fmla="*/ 717683 h 1175028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151197 w 5046459"/>
                  <a:gd name="connsiteY0" fmla="*/ 934613 h 934613"/>
                  <a:gd name="connsiteX1" fmla="*/ 151197 w 5046459"/>
                  <a:gd name="connsiteY1" fmla="*/ 706013 h 934613"/>
                  <a:gd name="connsiteX2" fmla="*/ 470453 w 5046459"/>
                  <a:gd name="connsiteY2" fmla="*/ 721785 h 934613"/>
                  <a:gd name="connsiteX3" fmla="*/ 470453 w 5046459"/>
                  <a:gd name="connsiteY3" fmla="*/ 35985 h 934613"/>
                  <a:gd name="connsiteX4" fmla="*/ 1215385 w 5046459"/>
                  <a:gd name="connsiteY4" fmla="*/ 35985 h 934613"/>
                  <a:gd name="connsiteX5" fmla="*/ 1428222 w 5046459"/>
                  <a:gd name="connsiteY5" fmla="*/ 31883 h 934613"/>
                  <a:gd name="connsiteX6" fmla="*/ 1641060 w 5046459"/>
                  <a:gd name="connsiteY6" fmla="*/ 31883 h 934613"/>
                  <a:gd name="connsiteX7" fmla="*/ 1853897 w 5046459"/>
                  <a:gd name="connsiteY7" fmla="*/ 31883 h 934613"/>
                  <a:gd name="connsiteX8" fmla="*/ 4407947 w 5046459"/>
                  <a:gd name="connsiteY8" fmla="*/ 31883 h 934613"/>
                  <a:gd name="connsiteX9" fmla="*/ 4407947 w 5046459"/>
                  <a:gd name="connsiteY9" fmla="*/ 717683 h 934613"/>
                  <a:gd name="connsiteX10" fmla="*/ 5046459 w 5046459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895262 w 4895262"/>
                  <a:gd name="connsiteY10" fmla="*/ 717683 h 934613"/>
                  <a:gd name="connsiteX0" fmla="*/ 0 w 4895262"/>
                  <a:gd name="connsiteY0" fmla="*/ 934613 h 934613"/>
                  <a:gd name="connsiteX1" fmla="*/ 0 w 4895262"/>
                  <a:gd name="connsiteY1" fmla="*/ 706013 h 934613"/>
                  <a:gd name="connsiteX2" fmla="*/ 319256 w 4895262"/>
                  <a:gd name="connsiteY2" fmla="*/ 721785 h 934613"/>
                  <a:gd name="connsiteX3" fmla="*/ 319256 w 4895262"/>
                  <a:gd name="connsiteY3" fmla="*/ 35985 h 934613"/>
                  <a:gd name="connsiteX4" fmla="*/ 1064188 w 4895262"/>
                  <a:gd name="connsiteY4" fmla="*/ 35985 h 934613"/>
                  <a:gd name="connsiteX5" fmla="*/ 1277025 w 4895262"/>
                  <a:gd name="connsiteY5" fmla="*/ 31883 h 934613"/>
                  <a:gd name="connsiteX6" fmla="*/ 1489863 w 4895262"/>
                  <a:gd name="connsiteY6" fmla="*/ 31883 h 934613"/>
                  <a:gd name="connsiteX7" fmla="*/ 1702700 w 4895262"/>
                  <a:gd name="connsiteY7" fmla="*/ 31883 h 934613"/>
                  <a:gd name="connsiteX8" fmla="*/ 4256750 w 4895262"/>
                  <a:gd name="connsiteY8" fmla="*/ 31883 h 934613"/>
                  <a:gd name="connsiteX9" fmla="*/ 4256750 w 4895262"/>
                  <a:gd name="connsiteY9" fmla="*/ 717683 h 934613"/>
                  <a:gd name="connsiteX10" fmla="*/ 4663234 w 4895262"/>
                  <a:gd name="connsiteY10" fmla="*/ 708512 h 934613"/>
                  <a:gd name="connsiteX11" fmla="*/ 4895262 w 4895262"/>
                  <a:gd name="connsiteY11" fmla="*/ 717683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5214518 w 5214518"/>
                  <a:gd name="connsiteY11" fmla="*/ 706014 h 934613"/>
                  <a:gd name="connsiteX0" fmla="*/ 0 w 5214518"/>
                  <a:gd name="connsiteY0" fmla="*/ 934613 h 934613"/>
                  <a:gd name="connsiteX1" fmla="*/ 0 w 5214518"/>
                  <a:gd name="connsiteY1" fmla="*/ 706013 h 934613"/>
                  <a:gd name="connsiteX2" fmla="*/ 319256 w 5214518"/>
                  <a:gd name="connsiteY2" fmla="*/ 721785 h 934613"/>
                  <a:gd name="connsiteX3" fmla="*/ 319256 w 5214518"/>
                  <a:gd name="connsiteY3" fmla="*/ 35985 h 934613"/>
                  <a:gd name="connsiteX4" fmla="*/ 1064188 w 5214518"/>
                  <a:gd name="connsiteY4" fmla="*/ 35985 h 934613"/>
                  <a:gd name="connsiteX5" fmla="*/ 1277025 w 5214518"/>
                  <a:gd name="connsiteY5" fmla="*/ 31883 h 934613"/>
                  <a:gd name="connsiteX6" fmla="*/ 1489863 w 5214518"/>
                  <a:gd name="connsiteY6" fmla="*/ 31883 h 934613"/>
                  <a:gd name="connsiteX7" fmla="*/ 1702700 w 5214518"/>
                  <a:gd name="connsiteY7" fmla="*/ 31883 h 934613"/>
                  <a:gd name="connsiteX8" fmla="*/ 4256750 w 5214518"/>
                  <a:gd name="connsiteY8" fmla="*/ 31883 h 934613"/>
                  <a:gd name="connsiteX9" fmla="*/ 4256750 w 5214518"/>
                  <a:gd name="connsiteY9" fmla="*/ 717683 h 934613"/>
                  <a:gd name="connsiteX10" fmla="*/ 4663234 w 5214518"/>
                  <a:gd name="connsiteY10" fmla="*/ 708512 h 934613"/>
                  <a:gd name="connsiteX11" fmla="*/ 4956321 w 5214518"/>
                  <a:gd name="connsiteY11" fmla="*/ 708512 h 934613"/>
                  <a:gd name="connsiteX12" fmla="*/ 5214518 w 5214518"/>
                  <a:gd name="connsiteY12" fmla="*/ 706014 h 934613"/>
                  <a:gd name="connsiteX0" fmla="*/ 0 w 4956321"/>
                  <a:gd name="connsiteY0" fmla="*/ 934613 h 934614"/>
                  <a:gd name="connsiteX1" fmla="*/ 0 w 4956321"/>
                  <a:gd name="connsiteY1" fmla="*/ 706013 h 934614"/>
                  <a:gd name="connsiteX2" fmla="*/ 319256 w 4956321"/>
                  <a:gd name="connsiteY2" fmla="*/ 721785 h 934614"/>
                  <a:gd name="connsiteX3" fmla="*/ 319256 w 4956321"/>
                  <a:gd name="connsiteY3" fmla="*/ 35985 h 934614"/>
                  <a:gd name="connsiteX4" fmla="*/ 1064188 w 4956321"/>
                  <a:gd name="connsiteY4" fmla="*/ 35985 h 934614"/>
                  <a:gd name="connsiteX5" fmla="*/ 1277025 w 4956321"/>
                  <a:gd name="connsiteY5" fmla="*/ 31883 h 934614"/>
                  <a:gd name="connsiteX6" fmla="*/ 1489863 w 4956321"/>
                  <a:gd name="connsiteY6" fmla="*/ 31883 h 934614"/>
                  <a:gd name="connsiteX7" fmla="*/ 1702700 w 4956321"/>
                  <a:gd name="connsiteY7" fmla="*/ 31883 h 934614"/>
                  <a:gd name="connsiteX8" fmla="*/ 4256750 w 4956321"/>
                  <a:gd name="connsiteY8" fmla="*/ 31883 h 934614"/>
                  <a:gd name="connsiteX9" fmla="*/ 4256750 w 4956321"/>
                  <a:gd name="connsiteY9" fmla="*/ 717683 h 934614"/>
                  <a:gd name="connsiteX10" fmla="*/ 4663234 w 4956321"/>
                  <a:gd name="connsiteY10" fmla="*/ 708512 h 934614"/>
                  <a:gd name="connsiteX11" fmla="*/ 4956321 w 4956321"/>
                  <a:gd name="connsiteY11" fmla="*/ 708512 h 934614"/>
                  <a:gd name="connsiteX12" fmla="*/ 0 w 4956321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0" fmla="*/ 0 w 4682425"/>
                  <a:gd name="connsiteY0" fmla="*/ 934613 h 934614"/>
                  <a:gd name="connsiteX1" fmla="*/ 0 w 4682425"/>
                  <a:gd name="connsiteY1" fmla="*/ 706013 h 934614"/>
                  <a:gd name="connsiteX2" fmla="*/ 319256 w 4682425"/>
                  <a:gd name="connsiteY2" fmla="*/ 721785 h 934614"/>
                  <a:gd name="connsiteX3" fmla="*/ 319256 w 4682425"/>
                  <a:gd name="connsiteY3" fmla="*/ 35985 h 934614"/>
                  <a:gd name="connsiteX4" fmla="*/ 1064188 w 4682425"/>
                  <a:gd name="connsiteY4" fmla="*/ 35985 h 934614"/>
                  <a:gd name="connsiteX5" fmla="*/ 1277025 w 4682425"/>
                  <a:gd name="connsiteY5" fmla="*/ 31883 h 934614"/>
                  <a:gd name="connsiteX6" fmla="*/ 1489863 w 4682425"/>
                  <a:gd name="connsiteY6" fmla="*/ 31883 h 934614"/>
                  <a:gd name="connsiteX7" fmla="*/ 1702700 w 4682425"/>
                  <a:gd name="connsiteY7" fmla="*/ 31883 h 934614"/>
                  <a:gd name="connsiteX8" fmla="*/ 4256750 w 4682425"/>
                  <a:gd name="connsiteY8" fmla="*/ 31883 h 934614"/>
                  <a:gd name="connsiteX9" fmla="*/ 4256750 w 4682425"/>
                  <a:gd name="connsiteY9" fmla="*/ 717683 h 934614"/>
                  <a:gd name="connsiteX10" fmla="*/ 4663234 w 4682425"/>
                  <a:gd name="connsiteY10" fmla="*/ 708512 h 934614"/>
                  <a:gd name="connsiteX11" fmla="*/ 4682425 w 4682425"/>
                  <a:gd name="connsiteY11" fmla="*/ 934613 h 934614"/>
                  <a:gd name="connsiteX12" fmla="*/ 0 w 4682425"/>
                  <a:gd name="connsiteY12" fmla="*/ 934614 h 934614"/>
                  <a:gd name="connsiteX13" fmla="*/ 0 w 4682425"/>
                  <a:gd name="connsiteY13" fmla="*/ 934613 h 934614"/>
                  <a:gd name="connsiteX0" fmla="*/ 0 w 4688478"/>
                  <a:gd name="connsiteY0" fmla="*/ 934613 h 934614"/>
                  <a:gd name="connsiteX1" fmla="*/ 0 w 4688478"/>
                  <a:gd name="connsiteY1" fmla="*/ 706013 h 934614"/>
                  <a:gd name="connsiteX2" fmla="*/ 319256 w 4688478"/>
                  <a:gd name="connsiteY2" fmla="*/ 721785 h 934614"/>
                  <a:gd name="connsiteX3" fmla="*/ 319256 w 4688478"/>
                  <a:gd name="connsiteY3" fmla="*/ 35985 h 934614"/>
                  <a:gd name="connsiteX4" fmla="*/ 1064188 w 4688478"/>
                  <a:gd name="connsiteY4" fmla="*/ 35985 h 934614"/>
                  <a:gd name="connsiteX5" fmla="*/ 1277025 w 4688478"/>
                  <a:gd name="connsiteY5" fmla="*/ 31883 h 934614"/>
                  <a:gd name="connsiteX6" fmla="*/ 1489863 w 4688478"/>
                  <a:gd name="connsiteY6" fmla="*/ 31883 h 934614"/>
                  <a:gd name="connsiteX7" fmla="*/ 1702700 w 4688478"/>
                  <a:gd name="connsiteY7" fmla="*/ 31883 h 934614"/>
                  <a:gd name="connsiteX8" fmla="*/ 4256750 w 4688478"/>
                  <a:gd name="connsiteY8" fmla="*/ 31883 h 934614"/>
                  <a:gd name="connsiteX9" fmla="*/ 4682425 w 4688478"/>
                  <a:gd name="connsiteY9" fmla="*/ 565281 h 934614"/>
                  <a:gd name="connsiteX10" fmla="*/ 4663234 w 4688478"/>
                  <a:gd name="connsiteY10" fmla="*/ 708512 h 934614"/>
                  <a:gd name="connsiteX11" fmla="*/ 4682425 w 4688478"/>
                  <a:gd name="connsiteY11" fmla="*/ 934613 h 934614"/>
                  <a:gd name="connsiteX12" fmla="*/ 0 w 4688478"/>
                  <a:gd name="connsiteY12" fmla="*/ 934614 h 934614"/>
                  <a:gd name="connsiteX13" fmla="*/ 0 w 4688478"/>
                  <a:gd name="connsiteY13" fmla="*/ 934613 h 934614"/>
                  <a:gd name="connsiteX0" fmla="*/ 0 w 4706876"/>
                  <a:gd name="connsiteY0" fmla="*/ 934615 h 934616"/>
                  <a:gd name="connsiteX1" fmla="*/ 0 w 4706876"/>
                  <a:gd name="connsiteY1" fmla="*/ 706015 h 934616"/>
                  <a:gd name="connsiteX2" fmla="*/ 319256 w 4706876"/>
                  <a:gd name="connsiteY2" fmla="*/ 721787 h 934616"/>
                  <a:gd name="connsiteX3" fmla="*/ 319256 w 4706876"/>
                  <a:gd name="connsiteY3" fmla="*/ 35987 h 934616"/>
                  <a:gd name="connsiteX4" fmla="*/ 1064188 w 4706876"/>
                  <a:gd name="connsiteY4" fmla="*/ 35987 h 934616"/>
                  <a:gd name="connsiteX5" fmla="*/ 1277025 w 4706876"/>
                  <a:gd name="connsiteY5" fmla="*/ 31885 h 934616"/>
                  <a:gd name="connsiteX6" fmla="*/ 1489863 w 4706876"/>
                  <a:gd name="connsiteY6" fmla="*/ 31885 h 934616"/>
                  <a:gd name="connsiteX7" fmla="*/ 1702700 w 4706876"/>
                  <a:gd name="connsiteY7" fmla="*/ 31885 h 934616"/>
                  <a:gd name="connsiteX8" fmla="*/ 4682425 w 4706876"/>
                  <a:gd name="connsiteY8" fmla="*/ 31883 h 934616"/>
                  <a:gd name="connsiteX9" fmla="*/ 4682425 w 4706876"/>
                  <a:gd name="connsiteY9" fmla="*/ 565283 h 934616"/>
                  <a:gd name="connsiteX10" fmla="*/ 4663234 w 4706876"/>
                  <a:gd name="connsiteY10" fmla="*/ 708514 h 934616"/>
                  <a:gd name="connsiteX11" fmla="*/ 4682425 w 4706876"/>
                  <a:gd name="connsiteY11" fmla="*/ 934615 h 934616"/>
                  <a:gd name="connsiteX12" fmla="*/ 0 w 4706876"/>
                  <a:gd name="connsiteY12" fmla="*/ 934616 h 934616"/>
                  <a:gd name="connsiteX13" fmla="*/ 0 w 4706876"/>
                  <a:gd name="connsiteY13" fmla="*/ 934615 h 934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06876" h="934616">
                    <a:moveTo>
                      <a:pt x="0" y="934615"/>
                    </a:moveTo>
                    <a:cubicBezTo>
                      <a:pt x="23845" y="742814"/>
                      <a:pt x="4070" y="859092"/>
                      <a:pt x="0" y="706015"/>
                    </a:cubicBezTo>
                    <a:lnTo>
                      <a:pt x="319256" y="721787"/>
                    </a:lnTo>
                    <a:cubicBezTo>
                      <a:pt x="374938" y="724576"/>
                      <a:pt x="323691" y="189975"/>
                      <a:pt x="319256" y="35987"/>
                    </a:cubicBezTo>
                    <a:cubicBezTo>
                      <a:pt x="784838" y="55037"/>
                      <a:pt x="798142" y="16937"/>
                      <a:pt x="1064188" y="35987"/>
                    </a:cubicBezTo>
                    <a:cubicBezTo>
                      <a:pt x="1223816" y="35303"/>
                      <a:pt x="1206079" y="32569"/>
                      <a:pt x="1277025" y="31885"/>
                    </a:cubicBezTo>
                    <a:cubicBezTo>
                      <a:pt x="1500950" y="31091"/>
                      <a:pt x="1437378" y="28577"/>
                      <a:pt x="1489863" y="31885"/>
                    </a:cubicBezTo>
                    <a:lnTo>
                      <a:pt x="1702700" y="31885"/>
                    </a:lnTo>
                    <a:cubicBezTo>
                      <a:pt x="1966916" y="33606"/>
                      <a:pt x="4134427" y="0"/>
                      <a:pt x="4682425" y="31883"/>
                    </a:cubicBezTo>
                    <a:cubicBezTo>
                      <a:pt x="4706876" y="406475"/>
                      <a:pt x="4688478" y="246952"/>
                      <a:pt x="4682425" y="565283"/>
                    </a:cubicBezTo>
                    <a:lnTo>
                      <a:pt x="4663234" y="708514"/>
                    </a:lnTo>
                    <a:lnTo>
                      <a:pt x="4682425" y="934615"/>
                    </a:lnTo>
                    <a:lnTo>
                      <a:pt x="0" y="934616"/>
                    </a:lnTo>
                    <a:lnTo>
                      <a:pt x="0" y="93461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5"/>
              <p:cNvGrpSpPr/>
              <p:nvPr/>
            </p:nvGrpSpPr>
            <p:grpSpPr>
              <a:xfrm>
                <a:off x="5181600" y="1447800"/>
                <a:ext cx="3962400" cy="2731532"/>
                <a:chOff x="1371602" y="991393"/>
                <a:chExt cx="3962400" cy="2731532"/>
              </a:xfrm>
            </p:grpSpPr>
            <p:grpSp>
              <p:nvGrpSpPr>
                <p:cNvPr id="9" name="Group 42"/>
                <p:cNvGrpSpPr/>
                <p:nvPr/>
              </p:nvGrpSpPr>
              <p:grpSpPr>
                <a:xfrm>
                  <a:off x="1904204" y="1219995"/>
                  <a:ext cx="3429798" cy="2133598"/>
                  <a:chOff x="2209004" y="-1210449"/>
                  <a:chExt cx="3429798" cy="6563879"/>
                </a:xfrm>
              </p:grpSpPr>
              <p:cxnSp>
                <p:nvCxnSpPr>
                  <p:cNvPr id="20" name="Straight Arrow Connector 9"/>
                  <p:cNvCxnSpPr/>
                  <p:nvPr/>
                </p:nvCxnSpPr>
                <p:spPr>
                  <a:xfrm rot="5400000" flipH="1" flipV="1">
                    <a:off x="-1064046" y="2062601"/>
                    <a:ext cx="6546896" cy="795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2209800" y="5333999"/>
                    <a:ext cx="3429002" cy="19431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330387" y="2032608"/>
                  <a:ext cx="24517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Power Consumed (</a:t>
                  </a:r>
                  <a:r>
                    <a:rPr lang="en-US" b="1" dirty="0" err="1" smtClean="0">
                      <a:solidFill>
                        <a:srgbClr val="FF0000"/>
                      </a:solidFill>
                    </a:rPr>
                    <a:t>mW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)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TextBox 8"/>
                <p:cNvSpPr txBox="1"/>
                <p:nvPr/>
              </p:nvSpPr>
              <p:spPr>
                <a:xfrm>
                  <a:off x="3124202" y="3353593"/>
                  <a:ext cx="6495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2060"/>
                      </a:solidFill>
                    </a:rPr>
                    <a:t>Time</a:t>
                  </a:r>
                  <a:endParaRPr lang="en-US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cxnSp>
          <p:nvCxnSpPr>
            <p:cNvPr id="11" name="Straight Arrow Connector 10"/>
            <p:cNvCxnSpPr/>
            <p:nvPr/>
          </p:nvCxnSpPr>
          <p:spPr>
            <a:xfrm flipH="1">
              <a:off x="5562600" y="4495800"/>
              <a:ext cx="76200" cy="533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62600" y="4050268"/>
              <a:ext cx="4004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</a:rPr>
                <a:t>AppSession</a:t>
              </a:r>
              <a:r>
                <a:rPr lang="en-US" sz="2400" dirty="0" err="1" smtClean="0"/>
                <a:t>.</a:t>
              </a:r>
              <a:r>
                <a:rPr lang="en-US" sz="2400" dirty="0" err="1" smtClean="0">
                  <a:solidFill>
                    <a:srgbClr val="0070C0"/>
                  </a:solidFill>
                </a:rPr>
                <a:t>acquireWakelock</a:t>
              </a:r>
              <a:r>
                <a:rPr lang="en-US" sz="2400" dirty="0" smtClean="0">
                  <a:solidFill>
                    <a:srgbClr val="0070C0"/>
                  </a:solidFill>
                </a:rPr>
                <a:t>()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2133600"/>
            <a:ext cx="2958887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FaceBookService</a:t>
            </a:r>
            <a:r>
              <a:rPr lang="en-US" sz="2400" dirty="0" smtClean="0"/>
              <a:t>: 25%</a:t>
            </a:r>
            <a:endParaRPr lang="en-US" sz="2400" dirty="0"/>
          </a:p>
        </p:txBody>
      </p:sp>
      <p:grpSp>
        <p:nvGrpSpPr>
          <p:cNvPr id="10" name="Group 22"/>
          <p:cNvGrpSpPr/>
          <p:nvPr/>
        </p:nvGrpSpPr>
        <p:grpSpPr>
          <a:xfrm>
            <a:off x="609600" y="5638800"/>
            <a:ext cx="457200" cy="766465"/>
            <a:chOff x="5257800" y="5715000"/>
            <a:chExt cx="457200" cy="766465"/>
          </a:xfrm>
        </p:grpSpPr>
        <p:cxnSp>
          <p:nvCxnSpPr>
            <p:cNvPr id="24" name="Straight Connector 23"/>
            <p:cNvCxnSpPr/>
            <p:nvPr/>
          </p:nvCxnSpPr>
          <p:spPr>
            <a:xfrm rot="5400000">
              <a:off x="54483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600700" y="5829300"/>
              <a:ext cx="228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257800" y="6019800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376703" y="1295400"/>
            <a:ext cx="2767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Google Nexus (</a:t>
            </a:r>
            <a:r>
              <a:rPr lang="en-US" sz="2400" b="1" dirty="0" err="1" smtClean="0"/>
              <a:t>WiFi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grpSp>
        <p:nvGrpSpPr>
          <p:cNvPr id="13" name="Group 31"/>
          <p:cNvGrpSpPr/>
          <p:nvPr/>
        </p:nvGrpSpPr>
        <p:grpSpPr>
          <a:xfrm>
            <a:off x="5742517" y="3733800"/>
            <a:ext cx="3401483" cy="1524000"/>
            <a:chOff x="5742517" y="3733800"/>
            <a:chExt cx="3401483" cy="1524000"/>
          </a:xfrm>
        </p:grpSpPr>
        <p:sp>
          <p:nvSpPr>
            <p:cNvPr id="28" name="Oval 27"/>
            <p:cNvSpPr/>
            <p:nvPr/>
          </p:nvSpPr>
          <p:spPr>
            <a:xfrm>
              <a:off x="6400800" y="4572000"/>
              <a:ext cx="2286000" cy="6858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742517" y="3733800"/>
              <a:ext cx="1191683" cy="1092200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flipH="1">
              <a:off x="8229600" y="3733800"/>
              <a:ext cx="914400" cy="1092200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19800" y="6400800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8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 Energy Drain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IO consumes the most energy </a:t>
            </a:r>
          </a:p>
          <a:p>
            <a:pPr lvl="1"/>
            <a:r>
              <a:rPr lang="en-US" dirty="0" smtClean="0"/>
              <a:t>Most apps spent 50% - 90% of their energy in IO</a:t>
            </a:r>
          </a:p>
          <a:p>
            <a:pPr lvl="1"/>
            <a:r>
              <a:rPr lang="en-US" dirty="0" smtClean="0"/>
              <a:t>A linear energy presentation does not help with debugging</a:t>
            </a:r>
          </a:p>
          <a:p>
            <a:r>
              <a:rPr lang="en-US" dirty="0" smtClean="0"/>
              <a:t>IO energy is spent in bursts, called bundles</a:t>
            </a:r>
          </a:p>
          <a:p>
            <a:pPr lvl="1"/>
            <a:r>
              <a:rPr lang="en-US" dirty="0" smtClean="0"/>
              <a:t>A bundle is defined as a continuous period where IO component actively consumes energy</a:t>
            </a:r>
          </a:p>
          <a:p>
            <a:pPr lvl="1"/>
            <a:r>
              <a:rPr lang="en-US" dirty="0" smtClean="0"/>
              <a:t>Very few IO bundles per app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3897868"/>
            <a:ext cx="8305800" cy="2731532"/>
            <a:chOff x="152400" y="2438400"/>
            <a:chExt cx="8305800" cy="2731532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2438400"/>
              <a:ext cx="8305800" cy="2731532"/>
              <a:chOff x="1371602" y="991393"/>
              <a:chExt cx="8305800" cy="2731532"/>
            </a:xfrm>
          </p:grpSpPr>
          <p:grpSp>
            <p:nvGrpSpPr>
              <p:cNvPr id="10" name="Group 42"/>
              <p:cNvGrpSpPr/>
              <p:nvPr/>
            </p:nvGrpSpPr>
            <p:grpSpPr>
              <a:xfrm>
                <a:off x="1904204" y="1219995"/>
                <a:ext cx="7773198" cy="2133598"/>
                <a:chOff x="2209004" y="-1210449"/>
                <a:chExt cx="7773198" cy="6563879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-1064046" y="2062601"/>
                  <a:ext cx="6546896" cy="79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2209800" y="5333999"/>
                  <a:ext cx="7772402" cy="19431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7"/>
              <p:cNvSpPr txBox="1"/>
              <p:nvPr/>
            </p:nvSpPr>
            <p:spPr>
              <a:xfrm rot="16200000">
                <a:off x="330387" y="2032608"/>
                <a:ext cx="2451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Power Consumed (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mW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05402" y="3353593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</a:rPr>
                  <a:t>Time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685800" y="3198976"/>
              <a:ext cx="3657600" cy="1601624"/>
            </a:xfrm>
            <a:custGeom>
              <a:avLst/>
              <a:gdLst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25837 h 1873666"/>
                <a:gd name="connsiteX1" fmla="*/ 546930 w 4717278"/>
                <a:gd name="connsiteY1" fmla="*/ 1625837 h 1873666"/>
                <a:gd name="connsiteX2" fmla="*/ 601766 w 4717278"/>
                <a:gd name="connsiteY2" fmla="*/ 247828 h 1873666"/>
                <a:gd name="connsiteX3" fmla="*/ 1657884 w 4717278"/>
                <a:gd name="connsiteY3" fmla="*/ 138869 h 1873666"/>
                <a:gd name="connsiteX4" fmla="*/ 1768979 w 4717278"/>
                <a:gd name="connsiteY4" fmla="*/ 865262 h 1873666"/>
                <a:gd name="connsiteX5" fmla="*/ 3426863 w 4717278"/>
                <a:gd name="connsiteY5" fmla="*/ 925082 h 1873666"/>
                <a:gd name="connsiteX6" fmla="*/ 3683237 w 4717278"/>
                <a:gd name="connsiteY6" fmla="*/ 1736933 h 1873666"/>
                <a:gd name="connsiteX7" fmla="*/ 4717278 w 4717278"/>
                <a:gd name="connsiteY7" fmla="*/ 1745478 h 1873666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480916 h 1728745"/>
                <a:gd name="connsiteX1" fmla="*/ 546930 w 4717278"/>
                <a:gd name="connsiteY1" fmla="*/ 1480916 h 1728745"/>
                <a:gd name="connsiteX2" fmla="*/ 601766 w 4717278"/>
                <a:gd name="connsiteY2" fmla="*/ 102907 h 1728745"/>
                <a:gd name="connsiteX3" fmla="*/ 1592366 w 4717278"/>
                <a:gd name="connsiteY3" fmla="*/ 102906 h 1728745"/>
                <a:gd name="connsiteX4" fmla="*/ 1768979 w 4717278"/>
                <a:gd name="connsiteY4" fmla="*/ 720341 h 1728745"/>
                <a:gd name="connsiteX5" fmla="*/ 3426863 w 4717278"/>
                <a:gd name="connsiteY5" fmla="*/ 780161 h 1728745"/>
                <a:gd name="connsiteX6" fmla="*/ 3683237 w 4717278"/>
                <a:gd name="connsiteY6" fmla="*/ 1592012 h 1728745"/>
                <a:gd name="connsiteX7" fmla="*/ 4717278 w 4717278"/>
                <a:gd name="connsiteY7" fmla="*/ 1600557 h 1728745"/>
                <a:gd name="connsiteX0" fmla="*/ 0 w 4717278"/>
                <a:gd name="connsiteY0" fmla="*/ 1419671 h 1667500"/>
                <a:gd name="connsiteX1" fmla="*/ 546930 w 4717278"/>
                <a:gd name="connsiteY1" fmla="*/ 1419671 h 1667500"/>
                <a:gd name="connsiteX2" fmla="*/ 601766 w 4717278"/>
                <a:gd name="connsiteY2" fmla="*/ 41662 h 1667500"/>
                <a:gd name="connsiteX3" fmla="*/ 1592366 w 4717278"/>
                <a:gd name="connsiteY3" fmla="*/ 41661 h 1667500"/>
                <a:gd name="connsiteX4" fmla="*/ 1768979 w 4717278"/>
                <a:gd name="connsiteY4" fmla="*/ 659096 h 1667500"/>
                <a:gd name="connsiteX5" fmla="*/ 3426863 w 4717278"/>
                <a:gd name="connsiteY5" fmla="*/ 718916 h 1667500"/>
                <a:gd name="connsiteX6" fmla="*/ 3683237 w 4717278"/>
                <a:gd name="connsiteY6" fmla="*/ 1530767 h 1667500"/>
                <a:gd name="connsiteX7" fmla="*/ 4717278 w 4717278"/>
                <a:gd name="connsiteY7" fmla="*/ 1539312 h 1667500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78010 h 1625839"/>
                <a:gd name="connsiteX1" fmla="*/ 546930 w 4717278"/>
                <a:gd name="connsiteY1" fmla="*/ 1378010 h 1625839"/>
                <a:gd name="connsiteX2" fmla="*/ 601766 w 4717278"/>
                <a:gd name="connsiteY2" fmla="*/ 1 h 1625839"/>
                <a:gd name="connsiteX3" fmla="*/ 1592366 w 4717278"/>
                <a:gd name="connsiteY3" fmla="*/ 0 h 1625839"/>
                <a:gd name="connsiteX4" fmla="*/ 1768979 w 4717278"/>
                <a:gd name="connsiteY4" fmla="*/ 617435 h 1625839"/>
                <a:gd name="connsiteX5" fmla="*/ 3426863 w 4717278"/>
                <a:gd name="connsiteY5" fmla="*/ 677255 h 1625839"/>
                <a:gd name="connsiteX6" fmla="*/ 3683237 w 4717278"/>
                <a:gd name="connsiteY6" fmla="*/ 1489106 h 1625839"/>
                <a:gd name="connsiteX7" fmla="*/ 4717278 w 4717278"/>
                <a:gd name="connsiteY7" fmla="*/ 1497651 h 1625839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07977"/>
                <a:gd name="connsiteX1" fmla="*/ 546930 w 4717278"/>
                <a:gd name="connsiteY1" fmla="*/ 1388336 h 1507977"/>
                <a:gd name="connsiteX2" fmla="*/ 601766 w 4717278"/>
                <a:gd name="connsiteY2" fmla="*/ 10327 h 1507977"/>
                <a:gd name="connsiteX3" fmla="*/ 1592366 w 4717278"/>
                <a:gd name="connsiteY3" fmla="*/ 10326 h 1507977"/>
                <a:gd name="connsiteX4" fmla="*/ 1592366 w 4717278"/>
                <a:gd name="connsiteY4" fmla="*/ 696125 h 1507977"/>
                <a:gd name="connsiteX5" fmla="*/ 2582966 w 4717278"/>
                <a:gd name="connsiteY5" fmla="*/ 696125 h 1507977"/>
                <a:gd name="connsiteX6" fmla="*/ 2582966 w 4717278"/>
                <a:gd name="connsiteY6" fmla="*/ 1381925 h 1507977"/>
                <a:gd name="connsiteX7" fmla="*/ 4717278 w 4717278"/>
                <a:gd name="connsiteY7" fmla="*/ 1507977 h 1507977"/>
                <a:gd name="connsiteX0" fmla="*/ 0 w 3268766"/>
                <a:gd name="connsiteY0" fmla="*/ 1388336 h 1504416"/>
                <a:gd name="connsiteX1" fmla="*/ 546930 w 3268766"/>
                <a:gd name="connsiteY1" fmla="*/ 1388336 h 1504416"/>
                <a:gd name="connsiteX2" fmla="*/ 601766 w 3268766"/>
                <a:gd name="connsiteY2" fmla="*/ 10327 h 1504416"/>
                <a:gd name="connsiteX3" fmla="*/ 1592366 w 3268766"/>
                <a:gd name="connsiteY3" fmla="*/ 10326 h 1504416"/>
                <a:gd name="connsiteX4" fmla="*/ 1592366 w 3268766"/>
                <a:gd name="connsiteY4" fmla="*/ 696125 h 1504416"/>
                <a:gd name="connsiteX5" fmla="*/ 2582966 w 3268766"/>
                <a:gd name="connsiteY5" fmla="*/ 696125 h 1504416"/>
                <a:gd name="connsiteX6" fmla="*/ 2582966 w 3268766"/>
                <a:gd name="connsiteY6" fmla="*/ 1381925 h 1504416"/>
                <a:gd name="connsiteX7" fmla="*/ 3268766 w 3268766"/>
                <a:gd name="connsiteY7" fmla="*/ 1381926 h 1504416"/>
                <a:gd name="connsiteX0" fmla="*/ 0 w 3192566"/>
                <a:gd name="connsiteY0" fmla="*/ 1388336 h 1504416"/>
                <a:gd name="connsiteX1" fmla="*/ 546930 w 3192566"/>
                <a:gd name="connsiteY1" fmla="*/ 1388336 h 1504416"/>
                <a:gd name="connsiteX2" fmla="*/ 601766 w 3192566"/>
                <a:gd name="connsiteY2" fmla="*/ 10327 h 1504416"/>
                <a:gd name="connsiteX3" fmla="*/ 1592366 w 3192566"/>
                <a:gd name="connsiteY3" fmla="*/ 10326 h 1504416"/>
                <a:gd name="connsiteX4" fmla="*/ 1592366 w 3192566"/>
                <a:gd name="connsiteY4" fmla="*/ 696125 h 1504416"/>
                <a:gd name="connsiteX5" fmla="*/ 2582966 w 3192566"/>
                <a:gd name="connsiteY5" fmla="*/ 696125 h 1504416"/>
                <a:gd name="connsiteX6" fmla="*/ 2582966 w 3192566"/>
                <a:gd name="connsiteY6" fmla="*/ 1381925 h 1504416"/>
                <a:gd name="connsiteX7" fmla="*/ 3192566 w 3192566"/>
                <a:gd name="connsiteY7" fmla="*/ 1381926 h 1504416"/>
                <a:gd name="connsiteX0" fmla="*/ 0 w 3192566"/>
                <a:gd name="connsiteY0" fmla="*/ 1388336 h 1417534"/>
                <a:gd name="connsiteX1" fmla="*/ 546930 w 3192566"/>
                <a:gd name="connsiteY1" fmla="*/ 1388336 h 1417534"/>
                <a:gd name="connsiteX2" fmla="*/ 601766 w 3192566"/>
                <a:gd name="connsiteY2" fmla="*/ 10327 h 1417534"/>
                <a:gd name="connsiteX3" fmla="*/ 1592366 w 3192566"/>
                <a:gd name="connsiteY3" fmla="*/ 10326 h 1417534"/>
                <a:gd name="connsiteX4" fmla="*/ 1592366 w 3192566"/>
                <a:gd name="connsiteY4" fmla="*/ 696125 h 1417534"/>
                <a:gd name="connsiteX5" fmla="*/ 2582966 w 3192566"/>
                <a:gd name="connsiteY5" fmla="*/ 696125 h 1417534"/>
                <a:gd name="connsiteX6" fmla="*/ 2582966 w 3192566"/>
                <a:gd name="connsiteY6" fmla="*/ 1381925 h 1417534"/>
                <a:gd name="connsiteX7" fmla="*/ 3192566 w 3192566"/>
                <a:gd name="connsiteY7" fmla="*/ 1381926 h 1417534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592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211366 w 3192566"/>
                <a:gd name="connsiteY4" fmla="*/ 696126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601766 w 3192566"/>
                <a:gd name="connsiteY3" fmla="*/ 10327 h 1406852"/>
                <a:gd name="connsiteX4" fmla="*/ 1211366 w 3192566"/>
                <a:gd name="connsiteY4" fmla="*/ 10326 h 1406852"/>
                <a:gd name="connsiteX5" fmla="*/ 1211366 w 3192566"/>
                <a:gd name="connsiteY5" fmla="*/ 696126 h 1406852"/>
                <a:gd name="connsiteX6" fmla="*/ 2582966 w 3192566"/>
                <a:gd name="connsiteY6" fmla="*/ 696125 h 1406852"/>
                <a:gd name="connsiteX7" fmla="*/ 2582966 w 3192566"/>
                <a:gd name="connsiteY7" fmla="*/ 1381925 h 1406852"/>
                <a:gd name="connsiteX8" fmla="*/ 3192566 w 3192566"/>
                <a:gd name="connsiteY8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572001 w 3192566"/>
                <a:gd name="connsiteY3" fmla="*/ 2286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851350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508986"/>
                <a:gd name="connsiteX1" fmla="*/ 212838 w 3192566"/>
                <a:gd name="connsiteY1" fmla="*/ 1371600 h 1508986"/>
                <a:gd name="connsiteX2" fmla="*/ 546930 w 3192566"/>
                <a:gd name="connsiteY2" fmla="*/ 1388336 h 1508986"/>
                <a:gd name="connsiteX3" fmla="*/ 585303 w 3192566"/>
                <a:gd name="connsiteY3" fmla="*/ 676275 h 1508986"/>
                <a:gd name="connsiteX4" fmla="*/ 851350 w 3192566"/>
                <a:gd name="connsiteY4" fmla="*/ 685800 h 1508986"/>
                <a:gd name="connsiteX5" fmla="*/ 851350 w 3192566"/>
                <a:gd name="connsiteY5" fmla="*/ 0 h 1508986"/>
                <a:gd name="connsiteX6" fmla="*/ 1211366 w 3192566"/>
                <a:gd name="connsiteY6" fmla="*/ 10326 h 1508986"/>
                <a:gd name="connsiteX7" fmla="*/ 1211366 w 3192566"/>
                <a:gd name="connsiteY7" fmla="*/ 696126 h 1508986"/>
                <a:gd name="connsiteX8" fmla="*/ 2582966 w 3192566"/>
                <a:gd name="connsiteY8" fmla="*/ 696125 h 1508986"/>
                <a:gd name="connsiteX9" fmla="*/ 2582966 w 3192566"/>
                <a:gd name="connsiteY9" fmla="*/ 1381925 h 1508986"/>
                <a:gd name="connsiteX10" fmla="*/ 3192566 w 3192566"/>
                <a:gd name="connsiteY10" fmla="*/ 1381926 h 1508986"/>
                <a:gd name="connsiteX0" fmla="*/ 0 w 3192566"/>
                <a:gd name="connsiteY0" fmla="*/ 1388336 h 1394686"/>
                <a:gd name="connsiteX1" fmla="*/ 212838 w 3192566"/>
                <a:gd name="connsiteY1" fmla="*/ 1371600 h 1394686"/>
                <a:gd name="connsiteX2" fmla="*/ 546930 w 3192566"/>
                <a:gd name="connsiteY2" fmla="*/ 1388336 h 1394686"/>
                <a:gd name="connsiteX3" fmla="*/ 585303 w 3192566"/>
                <a:gd name="connsiteY3" fmla="*/ 676275 h 1394686"/>
                <a:gd name="connsiteX4" fmla="*/ 851350 w 3192566"/>
                <a:gd name="connsiteY4" fmla="*/ 685800 h 1394686"/>
                <a:gd name="connsiteX5" fmla="*/ 851350 w 3192566"/>
                <a:gd name="connsiteY5" fmla="*/ 0 h 1394686"/>
                <a:gd name="connsiteX6" fmla="*/ 1211366 w 3192566"/>
                <a:gd name="connsiteY6" fmla="*/ 10326 h 1394686"/>
                <a:gd name="connsiteX7" fmla="*/ 1211366 w 3192566"/>
                <a:gd name="connsiteY7" fmla="*/ 696126 h 1394686"/>
                <a:gd name="connsiteX8" fmla="*/ 2582966 w 3192566"/>
                <a:gd name="connsiteY8" fmla="*/ 696125 h 1394686"/>
                <a:gd name="connsiteX9" fmla="*/ 2582966 w 3192566"/>
                <a:gd name="connsiteY9" fmla="*/ 1381925 h 1394686"/>
                <a:gd name="connsiteX10" fmla="*/ 3192566 w 3192566"/>
                <a:gd name="connsiteY10" fmla="*/ 1381926 h 1394686"/>
                <a:gd name="connsiteX0" fmla="*/ 0 w 3192566"/>
                <a:gd name="connsiteY0" fmla="*/ 1388336 h 1507013"/>
                <a:gd name="connsiteX1" fmla="*/ 546930 w 3192566"/>
                <a:gd name="connsiteY1" fmla="*/ 1388336 h 1507013"/>
                <a:gd name="connsiteX2" fmla="*/ 585303 w 3192566"/>
                <a:gd name="connsiteY2" fmla="*/ 676275 h 1507013"/>
                <a:gd name="connsiteX3" fmla="*/ 851350 w 3192566"/>
                <a:gd name="connsiteY3" fmla="*/ 685800 h 1507013"/>
                <a:gd name="connsiteX4" fmla="*/ 851350 w 3192566"/>
                <a:gd name="connsiteY4" fmla="*/ 0 h 1507013"/>
                <a:gd name="connsiteX5" fmla="*/ 1211366 w 3192566"/>
                <a:gd name="connsiteY5" fmla="*/ 10326 h 1507013"/>
                <a:gd name="connsiteX6" fmla="*/ 1211366 w 3192566"/>
                <a:gd name="connsiteY6" fmla="*/ 696126 h 1507013"/>
                <a:gd name="connsiteX7" fmla="*/ 2582966 w 3192566"/>
                <a:gd name="connsiteY7" fmla="*/ 696125 h 1507013"/>
                <a:gd name="connsiteX8" fmla="*/ 2582966 w 3192566"/>
                <a:gd name="connsiteY8" fmla="*/ 1381925 h 1507013"/>
                <a:gd name="connsiteX9" fmla="*/ 3192566 w 3192566"/>
                <a:gd name="connsiteY9" fmla="*/ 1381926 h 1507013"/>
                <a:gd name="connsiteX0" fmla="*/ 0 w 2979728"/>
                <a:gd name="connsiteY0" fmla="*/ 1371600 h 1504223"/>
                <a:gd name="connsiteX1" fmla="*/ 334092 w 2979728"/>
                <a:gd name="connsiteY1" fmla="*/ 1388336 h 1504223"/>
                <a:gd name="connsiteX2" fmla="*/ 372465 w 2979728"/>
                <a:gd name="connsiteY2" fmla="*/ 676275 h 1504223"/>
                <a:gd name="connsiteX3" fmla="*/ 638512 w 2979728"/>
                <a:gd name="connsiteY3" fmla="*/ 685800 h 1504223"/>
                <a:gd name="connsiteX4" fmla="*/ 638512 w 2979728"/>
                <a:gd name="connsiteY4" fmla="*/ 0 h 1504223"/>
                <a:gd name="connsiteX5" fmla="*/ 998528 w 2979728"/>
                <a:gd name="connsiteY5" fmla="*/ 10326 h 1504223"/>
                <a:gd name="connsiteX6" fmla="*/ 998528 w 2979728"/>
                <a:gd name="connsiteY6" fmla="*/ 696126 h 1504223"/>
                <a:gd name="connsiteX7" fmla="*/ 2370128 w 2979728"/>
                <a:gd name="connsiteY7" fmla="*/ 696125 h 1504223"/>
                <a:gd name="connsiteX8" fmla="*/ 2370128 w 2979728"/>
                <a:gd name="connsiteY8" fmla="*/ 1381925 h 1504223"/>
                <a:gd name="connsiteX9" fmla="*/ 2979728 w 2979728"/>
                <a:gd name="connsiteY9" fmla="*/ 1381926 h 1504223"/>
                <a:gd name="connsiteX0" fmla="*/ 0 w 2979728"/>
                <a:gd name="connsiteY0" fmla="*/ 1371600 h 1388336"/>
                <a:gd name="connsiteX1" fmla="*/ 334092 w 2979728"/>
                <a:gd name="connsiteY1" fmla="*/ 1388336 h 1388336"/>
                <a:gd name="connsiteX2" fmla="*/ 372465 w 2979728"/>
                <a:gd name="connsiteY2" fmla="*/ 676275 h 1388336"/>
                <a:gd name="connsiteX3" fmla="*/ 638512 w 2979728"/>
                <a:gd name="connsiteY3" fmla="*/ 685800 h 1388336"/>
                <a:gd name="connsiteX4" fmla="*/ 638512 w 2979728"/>
                <a:gd name="connsiteY4" fmla="*/ 0 h 1388336"/>
                <a:gd name="connsiteX5" fmla="*/ 998528 w 2979728"/>
                <a:gd name="connsiteY5" fmla="*/ 10326 h 1388336"/>
                <a:gd name="connsiteX6" fmla="*/ 998528 w 2979728"/>
                <a:gd name="connsiteY6" fmla="*/ 696126 h 1388336"/>
                <a:gd name="connsiteX7" fmla="*/ 2370128 w 2979728"/>
                <a:gd name="connsiteY7" fmla="*/ 696125 h 1388336"/>
                <a:gd name="connsiteX8" fmla="*/ 2370128 w 2979728"/>
                <a:gd name="connsiteY8" fmla="*/ 1381925 h 1388336"/>
                <a:gd name="connsiteX9" fmla="*/ 2979728 w 2979728"/>
                <a:gd name="connsiteY9" fmla="*/ 1381926 h 1388336"/>
                <a:gd name="connsiteX0" fmla="*/ 319256 w 3298984"/>
                <a:gd name="connsiteY0" fmla="*/ 1371600 h 1504224"/>
                <a:gd name="connsiteX1" fmla="*/ 0 w 3298984"/>
                <a:gd name="connsiteY1" fmla="*/ 1371600 h 1504224"/>
                <a:gd name="connsiteX2" fmla="*/ 653348 w 3298984"/>
                <a:gd name="connsiteY2" fmla="*/ 1388336 h 1504224"/>
                <a:gd name="connsiteX3" fmla="*/ 691721 w 3298984"/>
                <a:gd name="connsiteY3" fmla="*/ 676275 h 1504224"/>
                <a:gd name="connsiteX4" fmla="*/ 957768 w 3298984"/>
                <a:gd name="connsiteY4" fmla="*/ 685800 h 1504224"/>
                <a:gd name="connsiteX5" fmla="*/ 957768 w 3298984"/>
                <a:gd name="connsiteY5" fmla="*/ 0 h 1504224"/>
                <a:gd name="connsiteX6" fmla="*/ 1317784 w 3298984"/>
                <a:gd name="connsiteY6" fmla="*/ 10326 h 1504224"/>
                <a:gd name="connsiteX7" fmla="*/ 1317784 w 3298984"/>
                <a:gd name="connsiteY7" fmla="*/ 696126 h 1504224"/>
                <a:gd name="connsiteX8" fmla="*/ 2689384 w 3298984"/>
                <a:gd name="connsiteY8" fmla="*/ 696125 h 1504224"/>
                <a:gd name="connsiteX9" fmla="*/ 2689384 w 3298984"/>
                <a:gd name="connsiteY9" fmla="*/ 1381925 h 1504224"/>
                <a:gd name="connsiteX10" fmla="*/ 3298984 w 3298984"/>
                <a:gd name="connsiteY10" fmla="*/ 1381926 h 1504224"/>
                <a:gd name="connsiteX0" fmla="*/ 0 w 3511821"/>
                <a:gd name="connsiteY0" fmla="*/ 1371600 h 1504224"/>
                <a:gd name="connsiteX1" fmla="*/ 212837 w 3511821"/>
                <a:gd name="connsiteY1" fmla="*/ 1371600 h 1504224"/>
                <a:gd name="connsiteX2" fmla="*/ 866185 w 3511821"/>
                <a:gd name="connsiteY2" fmla="*/ 1388336 h 1504224"/>
                <a:gd name="connsiteX3" fmla="*/ 904558 w 3511821"/>
                <a:gd name="connsiteY3" fmla="*/ 676275 h 1504224"/>
                <a:gd name="connsiteX4" fmla="*/ 1170605 w 3511821"/>
                <a:gd name="connsiteY4" fmla="*/ 685800 h 1504224"/>
                <a:gd name="connsiteX5" fmla="*/ 1170605 w 3511821"/>
                <a:gd name="connsiteY5" fmla="*/ 0 h 1504224"/>
                <a:gd name="connsiteX6" fmla="*/ 1530621 w 3511821"/>
                <a:gd name="connsiteY6" fmla="*/ 10326 h 1504224"/>
                <a:gd name="connsiteX7" fmla="*/ 1530621 w 3511821"/>
                <a:gd name="connsiteY7" fmla="*/ 696126 h 1504224"/>
                <a:gd name="connsiteX8" fmla="*/ 2902221 w 3511821"/>
                <a:gd name="connsiteY8" fmla="*/ 696125 h 1504224"/>
                <a:gd name="connsiteX9" fmla="*/ 2902221 w 3511821"/>
                <a:gd name="connsiteY9" fmla="*/ 1381925 h 1504224"/>
                <a:gd name="connsiteX10" fmla="*/ 3511821 w 3511821"/>
                <a:gd name="connsiteY10" fmla="*/ 1381926 h 1504224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957769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530621 w 3511821"/>
                <a:gd name="connsiteY6" fmla="*/ 706452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6961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636188 w 3511821"/>
                <a:gd name="connsiteY7" fmla="*/ 591351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902221 w 3511821"/>
                <a:gd name="connsiteY9" fmla="*/ 706451 h 1392252"/>
                <a:gd name="connsiteX10" fmla="*/ 2902221 w 3511821"/>
                <a:gd name="connsiteY10" fmla="*/ 1392251 h 1392252"/>
                <a:gd name="connsiteX11" fmla="*/ 3511821 w 3511821"/>
                <a:gd name="connsiteY11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383444 w 3511821"/>
                <a:gd name="connsiteY7" fmla="*/ 560522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489862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487621 h 1497947"/>
                <a:gd name="connsiteX1" fmla="*/ 212837 w 3511821"/>
                <a:gd name="connsiteY1" fmla="*/ 1487621 h 1497947"/>
                <a:gd name="connsiteX2" fmla="*/ 212837 w 3511821"/>
                <a:gd name="connsiteY2" fmla="*/ 801821 h 1497947"/>
                <a:gd name="connsiteX3" fmla="*/ 957769 w 3511821"/>
                <a:gd name="connsiteY3" fmla="*/ 801821 h 1497947"/>
                <a:gd name="connsiteX4" fmla="*/ 957769 w 3511821"/>
                <a:gd name="connsiteY4" fmla="*/ 116021 h 1497947"/>
                <a:gd name="connsiteX5" fmla="*/ 1170606 w 3511821"/>
                <a:gd name="connsiteY5" fmla="*/ 116021 h 1497947"/>
                <a:gd name="connsiteX6" fmla="*/ 1170606 w 3511821"/>
                <a:gd name="connsiteY6" fmla="*/ 649421 h 1497947"/>
                <a:gd name="connsiteX7" fmla="*/ 1383444 w 3511821"/>
                <a:gd name="connsiteY7" fmla="*/ 649422 h 1497947"/>
                <a:gd name="connsiteX8" fmla="*/ 1383444 w 3511821"/>
                <a:gd name="connsiteY8" fmla="*/ 116021 h 1497947"/>
                <a:gd name="connsiteX9" fmla="*/ 1596281 w 3511821"/>
                <a:gd name="connsiteY9" fmla="*/ 116021 h 1497947"/>
                <a:gd name="connsiteX10" fmla="*/ 2902221 w 3511821"/>
                <a:gd name="connsiteY10" fmla="*/ 812146 h 1497947"/>
                <a:gd name="connsiteX11" fmla="*/ 2902221 w 3511821"/>
                <a:gd name="connsiteY11" fmla="*/ 1497946 h 1497947"/>
                <a:gd name="connsiteX12" fmla="*/ 3511821 w 3511821"/>
                <a:gd name="connsiteY12" fmla="*/ 1497947 h 14979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988701 w 3511821"/>
                <a:gd name="connsiteY10" fmla="*/ 343701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3086143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79725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2979725 w 4174782"/>
                <a:gd name="connsiteY12" fmla="*/ 1375702 h 1386028"/>
                <a:gd name="connsiteX13" fmla="*/ 3511821 w 4174782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4150331 w 4174782"/>
                <a:gd name="connsiteY12" fmla="*/ 1371600 h 1386028"/>
                <a:gd name="connsiteX13" fmla="*/ 3511821 w 4174782"/>
                <a:gd name="connsiteY13" fmla="*/ 1386028 h 1386028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537502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957769 w 4788843"/>
                <a:gd name="connsiteY5" fmla="*/ 4102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152400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484990 w 4788843"/>
                <a:gd name="connsiteY3" fmla="*/ 803907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638512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4102 h 1378491"/>
                <a:gd name="connsiteX9" fmla="*/ 1596281 w 4788843"/>
                <a:gd name="connsiteY9" fmla="*/ 685800 h 1378491"/>
                <a:gd name="connsiteX10" fmla="*/ 4150331 w 4788843"/>
                <a:gd name="connsiteY10" fmla="*/ 685800 h 1378491"/>
                <a:gd name="connsiteX11" fmla="*/ 4150331 w 4788843"/>
                <a:gd name="connsiteY11" fmla="*/ 1371600 h 1378491"/>
                <a:gd name="connsiteX12" fmla="*/ 4788843 w 4788843"/>
                <a:gd name="connsiteY12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788843 w 4788843"/>
                <a:gd name="connsiteY11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659745 w 4788843"/>
                <a:gd name="connsiteY11" fmla="*/ 1374922 h 1378491"/>
                <a:gd name="connsiteX12" fmla="*/ 4788843 w 4788843"/>
                <a:gd name="connsiteY12" fmla="*/ 1371600 h 1378491"/>
                <a:gd name="connsiteX0" fmla="*/ 0 w 4682424"/>
                <a:gd name="connsiteY0" fmla="*/ 1375702 h 1588532"/>
                <a:gd name="connsiteX1" fmla="*/ 212837 w 4682424"/>
                <a:gd name="connsiteY1" fmla="*/ 1375702 h 1588532"/>
                <a:gd name="connsiteX2" fmla="*/ 212837 w 4682424"/>
                <a:gd name="connsiteY2" fmla="*/ 0 h 1588532"/>
                <a:gd name="connsiteX3" fmla="*/ 425675 w 4682424"/>
                <a:gd name="connsiteY3" fmla="*/ 0 h 1588532"/>
                <a:gd name="connsiteX4" fmla="*/ 425675 w 4682424"/>
                <a:gd name="connsiteY4" fmla="*/ 685800 h 1588532"/>
                <a:gd name="connsiteX5" fmla="*/ 957769 w 4682424"/>
                <a:gd name="connsiteY5" fmla="*/ 685800 h 1588532"/>
                <a:gd name="connsiteX6" fmla="*/ 1170606 w 4682424"/>
                <a:gd name="connsiteY6" fmla="*/ 685800 h 1588532"/>
                <a:gd name="connsiteX7" fmla="*/ 1383444 w 4682424"/>
                <a:gd name="connsiteY7" fmla="*/ 685800 h 1588532"/>
                <a:gd name="connsiteX8" fmla="*/ 1596281 w 4682424"/>
                <a:gd name="connsiteY8" fmla="*/ 685800 h 1588532"/>
                <a:gd name="connsiteX9" fmla="*/ 4150331 w 4682424"/>
                <a:gd name="connsiteY9" fmla="*/ 685800 h 1588532"/>
                <a:gd name="connsiteX10" fmla="*/ 4150331 w 4682424"/>
                <a:gd name="connsiteY10" fmla="*/ 1371600 h 1588532"/>
                <a:gd name="connsiteX11" fmla="*/ 4659745 w 4682424"/>
                <a:gd name="connsiteY11" fmla="*/ 1374922 h 1588532"/>
                <a:gd name="connsiteX12" fmla="*/ 4682424 w 4682424"/>
                <a:gd name="connsiteY12" fmla="*/ 1588532 h 1588532"/>
                <a:gd name="connsiteX0" fmla="*/ 0 w 4682424"/>
                <a:gd name="connsiteY0" fmla="*/ 1375702 h 1588531"/>
                <a:gd name="connsiteX1" fmla="*/ 212837 w 4682424"/>
                <a:gd name="connsiteY1" fmla="*/ 1375702 h 1588531"/>
                <a:gd name="connsiteX2" fmla="*/ 212837 w 4682424"/>
                <a:gd name="connsiteY2" fmla="*/ 0 h 1588531"/>
                <a:gd name="connsiteX3" fmla="*/ 425675 w 4682424"/>
                <a:gd name="connsiteY3" fmla="*/ 0 h 1588531"/>
                <a:gd name="connsiteX4" fmla="*/ 425675 w 4682424"/>
                <a:gd name="connsiteY4" fmla="*/ 685800 h 1588531"/>
                <a:gd name="connsiteX5" fmla="*/ 957769 w 4682424"/>
                <a:gd name="connsiteY5" fmla="*/ 685800 h 1588531"/>
                <a:gd name="connsiteX6" fmla="*/ 1170606 w 4682424"/>
                <a:gd name="connsiteY6" fmla="*/ 685800 h 1588531"/>
                <a:gd name="connsiteX7" fmla="*/ 1383444 w 4682424"/>
                <a:gd name="connsiteY7" fmla="*/ 685800 h 1588531"/>
                <a:gd name="connsiteX8" fmla="*/ 1596281 w 4682424"/>
                <a:gd name="connsiteY8" fmla="*/ 685800 h 1588531"/>
                <a:gd name="connsiteX9" fmla="*/ 4150331 w 4682424"/>
                <a:gd name="connsiteY9" fmla="*/ 685800 h 1588531"/>
                <a:gd name="connsiteX10" fmla="*/ 4150331 w 4682424"/>
                <a:gd name="connsiteY10" fmla="*/ 1371600 h 1588531"/>
                <a:gd name="connsiteX11" fmla="*/ 4659745 w 4682424"/>
                <a:gd name="connsiteY11" fmla="*/ 1374922 h 1588531"/>
                <a:gd name="connsiteX12" fmla="*/ 4682424 w 4682424"/>
                <a:gd name="connsiteY12" fmla="*/ 1588531 h 1588531"/>
                <a:gd name="connsiteX0" fmla="*/ 0 w 4682424"/>
                <a:gd name="connsiteY0" fmla="*/ 1375702 h 1588531"/>
                <a:gd name="connsiteX1" fmla="*/ 85484 w 4682424"/>
                <a:gd name="connsiteY1" fmla="*/ 1367427 h 1588531"/>
                <a:gd name="connsiteX2" fmla="*/ 212837 w 4682424"/>
                <a:gd name="connsiteY2" fmla="*/ 1375702 h 1588531"/>
                <a:gd name="connsiteX3" fmla="*/ 212837 w 4682424"/>
                <a:gd name="connsiteY3" fmla="*/ 0 h 1588531"/>
                <a:gd name="connsiteX4" fmla="*/ 425675 w 4682424"/>
                <a:gd name="connsiteY4" fmla="*/ 0 h 1588531"/>
                <a:gd name="connsiteX5" fmla="*/ 425675 w 4682424"/>
                <a:gd name="connsiteY5" fmla="*/ 685800 h 1588531"/>
                <a:gd name="connsiteX6" fmla="*/ 957769 w 4682424"/>
                <a:gd name="connsiteY6" fmla="*/ 685800 h 1588531"/>
                <a:gd name="connsiteX7" fmla="*/ 1170606 w 4682424"/>
                <a:gd name="connsiteY7" fmla="*/ 685800 h 1588531"/>
                <a:gd name="connsiteX8" fmla="*/ 1383444 w 4682424"/>
                <a:gd name="connsiteY8" fmla="*/ 685800 h 1588531"/>
                <a:gd name="connsiteX9" fmla="*/ 1596281 w 4682424"/>
                <a:gd name="connsiteY9" fmla="*/ 685800 h 1588531"/>
                <a:gd name="connsiteX10" fmla="*/ 4150331 w 4682424"/>
                <a:gd name="connsiteY10" fmla="*/ 685800 h 1588531"/>
                <a:gd name="connsiteX11" fmla="*/ 4150331 w 4682424"/>
                <a:gd name="connsiteY11" fmla="*/ 1371600 h 1588531"/>
                <a:gd name="connsiteX12" fmla="*/ 4659745 w 4682424"/>
                <a:gd name="connsiteY12" fmla="*/ 1374922 h 1588531"/>
                <a:gd name="connsiteX13" fmla="*/ 4682424 w 4682424"/>
                <a:gd name="connsiteY13" fmla="*/ 1588531 h 1588531"/>
                <a:gd name="connsiteX0" fmla="*/ 20935 w 4596940"/>
                <a:gd name="connsiteY0" fmla="*/ 1588532 h 1588532"/>
                <a:gd name="connsiteX1" fmla="*/ 0 w 4596940"/>
                <a:gd name="connsiteY1" fmla="*/ 1367427 h 1588532"/>
                <a:gd name="connsiteX2" fmla="*/ 127353 w 4596940"/>
                <a:gd name="connsiteY2" fmla="*/ 1375702 h 1588532"/>
                <a:gd name="connsiteX3" fmla="*/ 127353 w 4596940"/>
                <a:gd name="connsiteY3" fmla="*/ 0 h 1588532"/>
                <a:gd name="connsiteX4" fmla="*/ 340191 w 4596940"/>
                <a:gd name="connsiteY4" fmla="*/ 0 h 1588532"/>
                <a:gd name="connsiteX5" fmla="*/ 340191 w 4596940"/>
                <a:gd name="connsiteY5" fmla="*/ 685800 h 1588532"/>
                <a:gd name="connsiteX6" fmla="*/ 872285 w 4596940"/>
                <a:gd name="connsiteY6" fmla="*/ 685800 h 1588532"/>
                <a:gd name="connsiteX7" fmla="*/ 1085122 w 4596940"/>
                <a:gd name="connsiteY7" fmla="*/ 685800 h 1588532"/>
                <a:gd name="connsiteX8" fmla="*/ 1297960 w 4596940"/>
                <a:gd name="connsiteY8" fmla="*/ 685800 h 1588532"/>
                <a:gd name="connsiteX9" fmla="*/ 1510797 w 4596940"/>
                <a:gd name="connsiteY9" fmla="*/ 685800 h 1588532"/>
                <a:gd name="connsiteX10" fmla="*/ 4064847 w 4596940"/>
                <a:gd name="connsiteY10" fmla="*/ 685800 h 1588532"/>
                <a:gd name="connsiteX11" fmla="*/ 4064847 w 4596940"/>
                <a:gd name="connsiteY11" fmla="*/ 1371600 h 1588532"/>
                <a:gd name="connsiteX12" fmla="*/ 4574261 w 4596940"/>
                <a:gd name="connsiteY12" fmla="*/ 1374922 h 1588532"/>
                <a:gd name="connsiteX13" fmla="*/ 4596940 w 4596940"/>
                <a:gd name="connsiteY13" fmla="*/ 1588531 h 1588532"/>
                <a:gd name="connsiteX0" fmla="*/ 20935 w 4596940"/>
                <a:gd name="connsiteY0" fmla="*/ 1588532 h 1588532"/>
                <a:gd name="connsiteX1" fmla="*/ 10467 w 4596940"/>
                <a:gd name="connsiteY1" fmla="*/ 1457367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1"/>
                <a:gd name="connsiteX1" fmla="*/ 10467 w 4596940"/>
                <a:gd name="connsiteY1" fmla="*/ 1457367 h 1588531"/>
                <a:gd name="connsiteX2" fmla="*/ 0 w 4596940"/>
                <a:gd name="connsiteY2" fmla="*/ 1367427 h 1588531"/>
                <a:gd name="connsiteX3" fmla="*/ 127353 w 4596940"/>
                <a:gd name="connsiteY3" fmla="*/ 1375702 h 1588531"/>
                <a:gd name="connsiteX4" fmla="*/ 127353 w 4596940"/>
                <a:gd name="connsiteY4" fmla="*/ 0 h 1588531"/>
                <a:gd name="connsiteX5" fmla="*/ 340191 w 4596940"/>
                <a:gd name="connsiteY5" fmla="*/ 0 h 1588531"/>
                <a:gd name="connsiteX6" fmla="*/ 340191 w 4596940"/>
                <a:gd name="connsiteY6" fmla="*/ 685800 h 1588531"/>
                <a:gd name="connsiteX7" fmla="*/ 872285 w 4596940"/>
                <a:gd name="connsiteY7" fmla="*/ 685800 h 1588531"/>
                <a:gd name="connsiteX8" fmla="*/ 1085122 w 4596940"/>
                <a:gd name="connsiteY8" fmla="*/ 685800 h 1588531"/>
                <a:gd name="connsiteX9" fmla="*/ 1297960 w 4596940"/>
                <a:gd name="connsiteY9" fmla="*/ 685800 h 1588531"/>
                <a:gd name="connsiteX10" fmla="*/ 1510797 w 4596940"/>
                <a:gd name="connsiteY10" fmla="*/ 685800 h 1588531"/>
                <a:gd name="connsiteX11" fmla="*/ 4064847 w 4596940"/>
                <a:gd name="connsiteY11" fmla="*/ 685800 h 1588531"/>
                <a:gd name="connsiteX12" fmla="*/ 4064847 w 4596940"/>
                <a:gd name="connsiteY12" fmla="*/ 1371600 h 1588531"/>
                <a:gd name="connsiteX13" fmla="*/ 4574261 w 4596940"/>
                <a:gd name="connsiteY13" fmla="*/ 1374922 h 1588531"/>
                <a:gd name="connsiteX14" fmla="*/ 4596940 w 4596940"/>
                <a:gd name="connsiteY14" fmla="*/ 1588531 h 1588531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15" fmla="*/ 4596940 w 4596940"/>
                <a:gd name="connsiteY15" fmla="*/ 1588531 h 1588532"/>
                <a:gd name="connsiteX0" fmla="*/ 4788843 w 4788843"/>
                <a:gd name="connsiteY0" fmla="*/ 1588531 h 1588532"/>
                <a:gd name="connsiteX1" fmla="*/ 212838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5108099"/>
                <a:gd name="connsiteY0" fmla="*/ 1588531 h 1588532"/>
                <a:gd name="connsiteX1" fmla="*/ 0 w 5108099"/>
                <a:gd name="connsiteY1" fmla="*/ 1588532 h 1588532"/>
                <a:gd name="connsiteX2" fmla="*/ 0 w 5108099"/>
                <a:gd name="connsiteY2" fmla="*/ 1359932 h 1588532"/>
                <a:gd name="connsiteX3" fmla="*/ 319256 w 5108099"/>
                <a:gd name="connsiteY3" fmla="*/ 1375702 h 1588532"/>
                <a:gd name="connsiteX4" fmla="*/ 319256 w 5108099"/>
                <a:gd name="connsiteY4" fmla="*/ 0 h 1588532"/>
                <a:gd name="connsiteX5" fmla="*/ 532094 w 5108099"/>
                <a:gd name="connsiteY5" fmla="*/ 0 h 1588532"/>
                <a:gd name="connsiteX6" fmla="*/ 532094 w 5108099"/>
                <a:gd name="connsiteY6" fmla="*/ 685800 h 1588532"/>
                <a:gd name="connsiteX7" fmla="*/ 1064188 w 5108099"/>
                <a:gd name="connsiteY7" fmla="*/ 685800 h 1588532"/>
                <a:gd name="connsiteX8" fmla="*/ 1277025 w 5108099"/>
                <a:gd name="connsiteY8" fmla="*/ 685800 h 1588532"/>
                <a:gd name="connsiteX9" fmla="*/ 1489863 w 5108099"/>
                <a:gd name="connsiteY9" fmla="*/ 685800 h 1588532"/>
                <a:gd name="connsiteX10" fmla="*/ 1702700 w 5108099"/>
                <a:gd name="connsiteY10" fmla="*/ 685800 h 1588532"/>
                <a:gd name="connsiteX11" fmla="*/ 4256750 w 5108099"/>
                <a:gd name="connsiteY11" fmla="*/ 685800 h 1588532"/>
                <a:gd name="connsiteX12" fmla="*/ 4256750 w 5108099"/>
                <a:gd name="connsiteY12" fmla="*/ 1371600 h 1588532"/>
                <a:gd name="connsiteX13" fmla="*/ 5108099 w 5108099"/>
                <a:gd name="connsiteY13" fmla="*/ 1359932 h 1588532"/>
                <a:gd name="connsiteX14" fmla="*/ 4788843 w 5108099"/>
                <a:gd name="connsiteY14" fmla="*/ 1588531 h 1588532"/>
                <a:gd name="connsiteX15" fmla="*/ 4788843 w 5108099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665525 h 1665526"/>
                <a:gd name="connsiteX1" fmla="*/ 0 w 4788843"/>
                <a:gd name="connsiteY1" fmla="*/ 1665526 h 1665526"/>
                <a:gd name="connsiteX2" fmla="*/ 0 w 4788843"/>
                <a:gd name="connsiteY2" fmla="*/ 1436926 h 1665526"/>
                <a:gd name="connsiteX3" fmla="*/ 319256 w 4788843"/>
                <a:gd name="connsiteY3" fmla="*/ 1452696 h 1665526"/>
                <a:gd name="connsiteX4" fmla="*/ 319256 w 4788843"/>
                <a:gd name="connsiteY4" fmla="*/ 76994 h 1665526"/>
                <a:gd name="connsiteX5" fmla="*/ 532094 w 4788843"/>
                <a:gd name="connsiteY5" fmla="*/ 76994 h 1665526"/>
                <a:gd name="connsiteX6" fmla="*/ 532094 w 4788843"/>
                <a:gd name="connsiteY6" fmla="*/ 762794 h 1665526"/>
                <a:gd name="connsiteX7" fmla="*/ 1064188 w 4788843"/>
                <a:gd name="connsiteY7" fmla="*/ 762794 h 1665526"/>
                <a:gd name="connsiteX8" fmla="*/ 1064187 w 4788843"/>
                <a:gd name="connsiteY8" fmla="*/ 794 h 1665526"/>
                <a:gd name="connsiteX9" fmla="*/ 1489863 w 4788843"/>
                <a:gd name="connsiteY9" fmla="*/ 762794 h 1665526"/>
                <a:gd name="connsiteX10" fmla="*/ 1702700 w 4788843"/>
                <a:gd name="connsiteY10" fmla="*/ 762794 h 1665526"/>
                <a:gd name="connsiteX11" fmla="*/ 4256750 w 4788843"/>
                <a:gd name="connsiteY11" fmla="*/ 762794 h 1665526"/>
                <a:gd name="connsiteX12" fmla="*/ 4256750 w 4788843"/>
                <a:gd name="connsiteY12" fmla="*/ 1448594 h 1665526"/>
                <a:gd name="connsiteX13" fmla="*/ 4788843 w 4788843"/>
                <a:gd name="connsiteY13" fmla="*/ 1436926 h 1665526"/>
                <a:gd name="connsiteX14" fmla="*/ 4788843 w 4788843"/>
                <a:gd name="connsiteY14" fmla="*/ 1665525 h 1665526"/>
                <a:gd name="connsiteX15" fmla="*/ 4788843 w 4788843"/>
                <a:gd name="connsiteY15" fmla="*/ 1665525 h 1665526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15240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7620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170606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4256750 w 4788843"/>
                <a:gd name="connsiteY12" fmla="*/ 685800 h 1588532"/>
                <a:gd name="connsiteX13" fmla="*/ 4256750 w 4788843"/>
                <a:gd name="connsiteY13" fmla="*/ 1371600 h 1588532"/>
                <a:gd name="connsiteX14" fmla="*/ 4788843 w 4788843"/>
                <a:gd name="connsiteY14" fmla="*/ 1359932 h 1588532"/>
                <a:gd name="connsiteX15" fmla="*/ 4788843 w 4788843"/>
                <a:gd name="connsiteY15" fmla="*/ 1588531 h 1588532"/>
                <a:gd name="connsiteX16" fmla="*/ 4788843 w 4788843"/>
                <a:gd name="connsiteY16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4256750 w 4788843"/>
                <a:gd name="connsiteY13" fmla="*/ 685800 h 1588532"/>
                <a:gd name="connsiteX14" fmla="*/ 4256750 w 4788843"/>
                <a:gd name="connsiteY14" fmla="*/ 1371600 h 1588532"/>
                <a:gd name="connsiteX15" fmla="*/ 4788843 w 4788843"/>
                <a:gd name="connsiteY15" fmla="*/ 1359932 h 1588532"/>
                <a:gd name="connsiteX16" fmla="*/ 4788843 w 4788843"/>
                <a:gd name="connsiteY16" fmla="*/ 1588531 h 1588532"/>
                <a:gd name="connsiteX17" fmla="*/ 4788843 w 4788843"/>
                <a:gd name="connsiteY17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4256750 w 4788843"/>
                <a:gd name="connsiteY15" fmla="*/ 1371600 h 1588532"/>
                <a:gd name="connsiteX16" fmla="*/ 4788843 w 4788843"/>
                <a:gd name="connsiteY16" fmla="*/ 1359932 h 1588532"/>
                <a:gd name="connsiteX17" fmla="*/ 4788843 w 4788843"/>
                <a:gd name="connsiteY17" fmla="*/ 1588531 h 1588532"/>
                <a:gd name="connsiteX18" fmla="*/ 4788843 w 4788843"/>
                <a:gd name="connsiteY18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4363168 w 5055387"/>
                <a:gd name="connsiteY14" fmla="*/ 4572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89955 h 1589956"/>
                <a:gd name="connsiteX1" fmla="*/ 0 w 4788843"/>
                <a:gd name="connsiteY1" fmla="*/ 1589956 h 1589956"/>
                <a:gd name="connsiteX2" fmla="*/ 0 w 4788843"/>
                <a:gd name="connsiteY2" fmla="*/ 1361356 h 1589956"/>
                <a:gd name="connsiteX3" fmla="*/ 319256 w 4788843"/>
                <a:gd name="connsiteY3" fmla="*/ 1377126 h 1589956"/>
                <a:gd name="connsiteX4" fmla="*/ 319256 w 4788843"/>
                <a:gd name="connsiteY4" fmla="*/ 1424 h 1589956"/>
                <a:gd name="connsiteX5" fmla="*/ 532094 w 4788843"/>
                <a:gd name="connsiteY5" fmla="*/ 1424 h 1589956"/>
                <a:gd name="connsiteX6" fmla="*/ 532094 w 4788843"/>
                <a:gd name="connsiteY6" fmla="*/ 687224 h 1589956"/>
                <a:gd name="connsiteX7" fmla="*/ 1489862 w 4788843"/>
                <a:gd name="connsiteY7" fmla="*/ 687224 h 1589956"/>
                <a:gd name="connsiteX8" fmla="*/ 1489862 w 4788843"/>
                <a:gd name="connsiteY8" fmla="*/ 1424 h 1589956"/>
                <a:gd name="connsiteX9" fmla="*/ 1702700 w 4788843"/>
                <a:gd name="connsiteY9" fmla="*/ 1424 h 1589956"/>
                <a:gd name="connsiteX10" fmla="*/ 1702700 w 4788843"/>
                <a:gd name="connsiteY10" fmla="*/ 687224 h 1589956"/>
                <a:gd name="connsiteX11" fmla="*/ 2298446 w 4788843"/>
                <a:gd name="connsiteY11" fmla="*/ 679390 h 1589956"/>
                <a:gd name="connsiteX12" fmla="*/ 2234793 w 4788843"/>
                <a:gd name="connsiteY12" fmla="*/ 1424 h 1589956"/>
                <a:gd name="connsiteX13" fmla="*/ 2660468 w 4788843"/>
                <a:gd name="connsiteY13" fmla="*/ 1425 h 1589956"/>
                <a:gd name="connsiteX14" fmla="*/ 2660468 w 4788843"/>
                <a:gd name="connsiteY14" fmla="*/ 687225 h 1589956"/>
                <a:gd name="connsiteX15" fmla="*/ 4363168 w 4788843"/>
                <a:gd name="connsiteY15" fmla="*/ 687224 h 1589956"/>
                <a:gd name="connsiteX16" fmla="*/ 4256750 w 4788843"/>
                <a:gd name="connsiteY16" fmla="*/ 1373024 h 1589956"/>
                <a:gd name="connsiteX17" fmla="*/ 4788843 w 4788843"/>
                <a:gd name="connsiteY17" fmla="*/ 1361356 h 1589956"/>
                <a:gd name="connsiteX18" fmla="*/ 4788843 w 4788843"/>
                <a:gd name="connsiteY18" fmla="*/ 1589955 h 1589956"/>
                <a:gd name="connsiteX19" fmla="*/ 4788843 w 4788843"/>
                <a:gd name="connsiteY19" fmla="*/ 1589955 h 1589956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4788843 w 6597961"/>
                <a:gd name="connsiteY17" fmla="*/ 1361356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5108099 w 6597961"/>
                <a:gd name="connsiteY17" fmla="*/ 1373024 h 1601624"/>
                <a:gd name="connsiteX18" fmla="*/ 6597961 w 6597961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373024 h 1601624"/>
                <a:gd name="connsiteX17" fmla="*/ 5108099 w 5108099"/>
                <a:gd name="connsiteY17" fmla="*/ 1373024 h 1601624"/>
                <a:gd name="connsiteX18" fmla="*/ 5108099 w 5108099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296824 h 1601624"/>
                <a:gd name="connsiteX17" fmla="*/ 5108099 w 5108099"/>
                <a:gd name="connsiteY17" fmla="*/ 1373024 h 1601624"/>
                <a:gd name="connsiteX18" fmla="*/ 5108099 w 5108099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296824 h 1601624"/>
                <a:gd name="connsiteX17" fmla="*/ 5108099 w 5108099"/>
                <a:gd name="connsiteY17" fmla="*/ 1296824 h 1601624"/>
                <a:gd name="connsiteX18" fmla="*/ 5108099 w 5108099"/>
                <a:gd name="connsiteY18" fmla="*/ 1601624 h 16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8099" h="1601624">
                  <a:moveTo>
                    <a:pt x="5108099" y="1601624"/>
                  </a:moveTo>
                  <a:lnTo>
                    <a:pt x="0" y="1589956"/>
                  </a:lnTo>
                  <a:lnTo>
                    <a:pt x="0" y="1361356"/>
                  </a:lnTo>
                  <a:lnTo>
                    <a:pt x="319256" y="1377126"/>
                  </a:lnTo>
                  <a:cubicBezTo>
                    <a:pt x="374938" y="1379915"/>
                    <a:pt x="323691" y="155412"/>
                    <a:pt x="319256" y="1424"/>
                  </a:cubicBezTo>
                  <a:lnTo>
                    <a:pt x="532094" y="1424"/>
                  </a:lnTo>
                  <a:lnTo>
                    <a:pt x="532094" y="687224"/>
                  </a:lnTo>
                  <a:cubicBezTo>
                    <a:pt x="765870" y="672234"/>
                    <a:pt x="1308718" y="667178"/>
                    <a:pt x="1489862" y="687224"/>
                  </a:cubicBezTo>
                  <a:lnTo>
                    <a:pt x="1489862" y="1424"/>
                  </a:lnTo>
                  <a:lnTo>
                    <a:pt x="1702700" y="1424"/>
                  </a:lnTo>
                  <a:lnTo>
                    <a:pt x="1702700" y="687224"/>
                  </a:lnTo>
                  <a:cubicBezTo>
                    <a:pt x="1875590" y="691259"/>
                    <a:pt x="1915537" y="687224"/>
                    <a:pt x="2341212" y="687224"/>
                  </a:cubicBezTo>
                  <a:cubicBezTo>
                    <a:pt x="2343036" y="344798"/>
                    <a:pt x="2361932" y="413165"/>
                    <a:pt x="2341212" y="1424"/>
                  </a:cubicBezTo>
                  <a:cubicBezTo>
                    <a:pt x="2650522" y="0"/>
                    <a:pt x="2432713" y="15430"/>
                    <a:pt x="2660468" y="1425"/>
                  </a:cubicBezTo>
                  <a:cubicBezTo>
                    <a:pt x="2660468" y="340883"/>
                    <a:pt x="2633615" y="417558"/>
                    <a:pt x="2660468" y="687225"/>
                  </a:cubicBezTo>
                  <a:cubicBezTo>
                    <a:pt x="3044372" y="687937"/>
                    <a:pt x="3784329" y="726036"/>
                    <a:pt x="4576005" y="687224"/>
                  </a:cubicBezTo>
                  <a:cubicBezTo>
                    <a:pt x="4576005" y="801524"/>
                    <a:pt x="4548820" y="1048567"/>
                    <a:pt x="4576005" y="1296824"/>
                  </a:cubicBezTo>
                  <a:lnTo>
                    <a:pt x="5108099" y="1296824"/>
                  </a:lnTo>
                  <a:lnTo>
                    <a:pt x="5108099" y="160162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43400" y="3201824"/>
              <a:ext cx="3657600" cy="1600200"/>
            </a:xfrm>
            <a:custGeom>
              <a:avLst/>
              <a:gdLst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40792 h 1888621"/>
                <a:gd name="connsiteX1" fmla="*/ 546930 w 4717278"/>
                <a:gd name="connsiteY1" fmla="*/ 1640792 h 1888621"/>
                <a:gd name="connsiteX2" fmla="*/ 632388 w 4717278"/>
                <a:gd name="connsiteY2" fmla="*/ 247828 h 1888621"/>
                <a:gd name="connsiteX3" fmla="*/ 1657884 w 4717278"/>
                <a:gd name="connsiteY3" fmla="*/ 153824 h 1888621"/>
                <a:gd name="connsiteX4" fmla="*/ 1768979 w 4717278"/>
                <a:gd name="connsiteY4" fmla="*/ 880217 h 1888621"/>
                <a:gd name="connsiteX5" fmla="*/ 3426863 w 4717278"/>
                <a:gd name="connsiteY5" fmla="*/ 940037 h 1888621"/>
                <a:gd name="connsiteX6" fmla="*/ 3683237 w 4717278"/>
                <a:gd name="connsiteY6" fmla="*/ 1751888 h 1888621"/>
                <a:gd name="connsiteX7" fmla="*/ 4717278 w 4717278"/>
                <a:gd name="connsiteY7" fmla="*/ 1760433 h 1888621"/>
                <a:gd name="connsiteX0" fmla="*/ 0 w 4717278"/>
                <a:gd name="connsiteY0" fmla="*/ 1625837 h 1873666"/>
                <a:gd name="connsiteX1" fmla="*/ 546930 w 4717278"/>
                <a:gd name="connsiteY1" fmla="*/ 1625837 h 1873666"/>
                <a:gd name="connsiteX2" fmla="*/ 601766 w 4717278"/>
                <a:gd name="connsiteY2" fmla="*/ 247828 h 1873666"/>
                <a:gd name="connsiteX3" fmla="*/ 1657884 w 4717278"/>
                <a:gd name="connsiteY3" fmla="*/ 138869 h 1873666"/>
                <a:gd name="connsiteX4" fmla="*/ 1768979 w 4717278"/>
                <a:gd name="connsiteY4" fmla="*/ 865262 h 1873666"/>
                <a:gd name="connsiteX5" fmla="*/ 3426863 w 4717278"/>
                <a:gd name="connsiteY5" fmla="*/ 925082 h 1873666"/>
                <a:gd name="connsiteX6" fmla="*/ 3683237 w 4717278"/>
                <a:gd name="connsiteY6" fmla="*/ 1736933 h 1873666"/>
                <a:gd name="connsiteX7" fmla="*/ 4717278 w 4717278"/>
                <a:gd name="connsiteY7" fmla="*/ 1745478 h 1873666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589874 h 1837703"/>
                <a:gd name="connsiteX1" fmla="*/ 546930 w 4717278"/>
                <a:gd name="connsiteY1" fmla="*/ 1589874 h 1837703"/>
                <a:gd name="connsiteX2" fmla="*/ 601766 w 4717278"/>
                <a:gd name="connsiteY2" fmla="*/ 211865 h 1837703"/>
                <a:gd name="connsiteX3" fmla="*/ 1657884 w 4717278"/>
                <a:gd name="connsiteY3" fmla="*/ 102906 h 1837703"/>
                <a:gd name="connsiteX4" fmla="*/ 1768979 w 4717278"/>
                <a:gd name="connsiteY4" fmla="*/ 829299 h 1837703"/>
                <a:gd name="connsiteX5" fmla="*/ 3426863 w 4717278"/>
                <a:gd name="connsiteY5" fmla="*/ 889119 h 1837703"/>
                <a:gd name="connsiteX6" fmla="*/ 3683237 w 4717278"/>
                <a:gd name="connsiteY6" fmla="*/ 1700970 h 1837703"/>
                <a:gd name="connsiteX7" fmla="*/ 4717278 w 4717278"/>
                <a:gd name="connsiteY7" fmla="*/ 1709515 h 1837703"/>
                <a:gd name="connsiteX0" fmla="*/ 0 w 4717278"/>
                <a:gd name="connsiteY0" fmla="*/ 1480916 h 1728745"/>
                <a:gd name="connsiteX1" fmla="*/ 546930 w 4717278"/>
                <a:gd name="connsiteY1" fmla="*/ 1480916 h 1728745"/>
                <a:gd name="connsiteX2" fmla="*/ 601766 w 4717278"/>
                <a:gd name="connsiteY2" fmla="*/ 102907 h 1728745"/>
                <a:gd name="connsiteX3" fmla="*/ 1592366 w 4717278"/>
                <a:gd name="connsiteY3" fmla="*/ 102906 h 1728745"/>
                <a:gd name="connsiteX4" fmla="*/ 1768979 w 4717278"/>
                <a:gd name="connsiteY4" fmla="*/ 720341 h 1728745"/>
                <a:gd name="connsiteX5" fmla="*/ 3426863 w 4717278"/>
                <a:gd name="connsiteY5" fmla="*/ 780161 h 1728745"/>
                <a:gd name="connsiteX6" fmla="*/ 3683237 w 4717278"/>
                <a:gd name="connsiteY6" fmla="*/ 1592012 h 1728745"/>
                <a:gd name="connsiteX7" fmla="*/ 4717278 w 4717278"/>
                <a:gd name="connsiteY7" fmla="*/ 1600557 h 1728745"/>
                <a:gd name="connsiteX0" fmla="*/ 0 w 4717278"/>
                <a:gd name="connsiteY0" fmla="*/ 1419671 h 1667500"/>
                <a:gd name="connsiteX1" fmla="*/ 546930 w 4717278"/>
                <a:gd name="connsiteY1" fmla="*/ 1419671 h 1667500"/>
                <a:gd name="connsiteX2" fmla="*/ 601766 w 4717278"/>
                <a:gd name="connsiteY2" fmla="*/ 41662 h 1667500"/>
                <a:gd name="connsiteX3" fmla="*/ 1592366 w 4717278"/>
                <a:gd name="connsiteY3" fmla="*/ 41661 h 1667500"/>
                <a:gd name="connsiteX4" fmla="*/ 1768979 w 4717278"/>
                <a:gd name="connsiteY4" fmla="*/ 659096 h 1667500"/>
                <a:gd name="connsiteX5" fmla="*/ 3426863 w 4717278"/>
                <a:gd name="connsiteY5" fmla="*/ 718916 h 1667500"/>
                <a:gd name="connsiteX6" fmla="*/ 3683237 w 4717278"/>
                <a:gd name="connsiteY6" fmla="*/ 1530767 h 1667500"/>
                <a:gd name="connsiteX7" fmla="*/ 4717278 w 4717278"/>
                <a:gd name="connsiteY7" fmla="*/ 1539312 h 1667500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91897 h 1639726"/>
                <a:gd name="connsiteX1" fmla="*/ 546930 w 4717278"/>
                <a:gd name="connsiteY1" fmla="*/ 1391897 h 1639726"/>
                <a:gd name="connsiteX2" fmla="*/ 601766 w 4717278"/>
                <a:gd name="connsiteY2" fmla="*/ 13888 h 1639726"/>
                <a:gd name="connsiteX3" fmla="*/ 1592366 w 4717278"/>
                <a:gd name="connsiteY3" fmla="*/ 13887 h 1639726"/>
                <a:gd name="connsiteX4" fmla="*/ 1768979 w 4717278"/>
                <a:gd name="connsiteY4" fmla="*/ 631322 h 1639726"/>
                <a:gd name="connsiteX5" fmla="*/ 3426863 w 4717278"/>
                <a:gd name="connsiteY5" fmla="*/ 691142 h 1639726"/>
                <a:gd name="connsiteX6" fmla="*/ 3683237 w 4717278"/>
                <a:gd name="connsiteY6" fmla="*/ 1502993 h 1639726"/>
                <a:gd name="connsiteX7" fmla="*/ 4717278 w 4717278"/>
                <a:gd name="connsiteY7" fmla="*/ 1511538 h 1639726"/>
                <a:gd name="connsiteX0" fmla="*/ 0 w 4717278"/>
                <a:gd name="connsiteY0" fmla="*/ 1378010 h 1625839"/>
                <a:gd name="connsiteX1" fmla="*/ 546930 w 4717278"/>
                <a:gd name="connsiteY1" fmla="*/ 1378010 h 1625839"/>
                <a:gd name="connsiteX2" fmla="*/ 601766 w 4717278"/>
                <a:gd name="connsiteY2" fmla="*/ 1 h 1625839"/>
                <a:gd name="connsiteX3" fmla="*/ 1592366 w 4717278"/>
                <a:gd name="connsiteY3" fmla="*/ 0 h 1625839"/>
                <a:gd name="connsiteX4" fmla="*/ 1768979 w 4717278"/>
                <a:gd name="connsiteY4" fmla="*/ 617435 h 1625839"/>
                <a:gd name="connsiteX5" fmla="*/ 3426863 w 4717278"/>
                <a:gd name="connsiteY5" fmla="*/ 677255 h 1625839"/>
                <a:gd name="connsiteX6" fmla="*/ 3683237 w 4717278"/>
                <a:gd name="connsiteY6" fmla="*/ 1489106 h 1625839"/>
                <a:gd name="connsiteX7" fmla="*/ 4717278 w 4717278"/>
                <a:gd name="connsiteY7" fmla="*/ 1497651 h 1625839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768979 w 4717278"/>
                <a:gd name="connsiteY4" fmla="*/ 627761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36165"/>
                <a:gd name="connsiteX1" fmla="*/ 546930 w 4717278"/>
                <a:gd name="connsiteY1" fmla="*/ 1388336 h 1636165"/>
                <a:gd name="connsiteX2" fmla="*/ 601766 w 4717278"/>
                <a:gd name="connsiteY2" fmla="*/ 10327 h 1636165"/>
                <a:gd name="connsiteX3" fmla="*/ 1592366 w 4717278"/>
                <a:gd name="connsiteY3" fmla="*/ 10326 h 1636165"/>
                <a:gd name="connsiteX4" fmla="*/ 1592366 w 4717278"/>
                <a:gd name="connsiteY4" fmla="*/ 696125 h 1636165"/>
                <a:gd name="connsiteX5" fmla="*/ 3426863 w 4717278"/>
                <a:gd name="connsiteY5" fmla="*/ 687581 h 1636165"/>
                <a:gd name="connsiteX6" fmla="*/ 3683237 w 4717278"/>
                <a:gd name="connsiteY6" fmla="*/ 1499432 h 1636165"/>
                <a:gd name="connsiteX7" fmla="*/ 4717278 w 4717278"/>
                <a:gd name="connsiteY7" fmla="*/ 1507977 h 1636165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22041"/>
                <a:gd name="connsiteX1" fmla="*/ 546930 w 4717278"/>
                <a:gd name="connsiteY1" fmla="*/ 1388336 h 1622041"/>
                <a:gd name="connsiteX2" fmla="*/ 601766 w 4717278"/>
                <a:gd name="connsiteY2" fmla="*/ 10327 h 1622041"/>
                <a:gd name="connsiteX3" fmla="*/ 1592366 w 4717278"/>
                <a:gd name="connsiteY3" fmla="*/ 10326 h 1622041"/>
                <a:gd name="connsiteX4" fmla="*/ 1592366 w 4717278"/>
                <a:gd name="connsiteY4" fmla="*/ 696125 h 1622041"/>
                <a:gd name="connsiteX5" fmla="*/ 2659166 w 4717278"/>
                <a:gd name="connsiteY5" fmla="*/ 772325 h 1622041"/>
                <a:gd name="connsiteX6" fmla="*/ 3683237 w 4717278"/>
                <a:gd name="connsiteY6" fmla="*/ 1499432 h 1622041"/>
                <a:gd name="connsiteX7" fmla="*/ 4717278 w 4717278"/>
                <a:gd name="connsiteY7" fmla="*/ 1507977 h 16220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634741"/>
                <a:gd name="connsiteX1" fmla="*/ 546930 w 4717278"/>
                <a:gd name="connsiteY1" fmla="*/ 1388336 h 1634741"/>
                <a:gd name="connsiteX2" fmla="*/ 601766 w 4717278"/>
                <a:gd name="connsiteY2" fmla="*/ 10327 h 1634741"/>
                <a:gd name="connsiteX3" fmla="*/ 1592366 w 4717278"/>
                <a:gd name="connsiteY3" fmla="*/ 10326 h 1634741"/>
                <a:gd name="connsiteX4" fmla="*/ 1592366 w 4717278"/>
                <a:gd name="connsiteY4" fmla="*/ 696125 h 1634741"/>
                <a:gd name="connsiteX5" fmla="*/ 2582966 w 4717278"/>
                <a:gd name="connsiteY5" fmla="*/ 696125 h 1634741"/>
                <a:gd name="connsiteX6" fmla="*/ 3683237 w 4717278"/>
                <a:gd name="connsiteY6" fmla="*/ 1499432 h 1634741"/>
                <a:gd name="connsiteX7" fmla="*/ 4717278 w 4717278"/>
                <a:gd name="connsiteY7" fmla="*/ 1507977 h 1634741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17234"/>
                <a:gd name="connsiteX1" fmla="*/ 546930 w 4717278"/>
                <a:gd name="connsiteY1" fmla="*/ 1388336 h 1517234"/>
                <a:gd name="connsiteX2" fmla="*/ 601766 w 4717278"/>
                <a:gd name="connsiteY2" fmla="*/ 10327 h 1517234"/>
                <a:gd name="connsiteX3" fmla="*/ 1592366 w 4717278"/>
                <a:gd name="connsiteY3" fmla="*/ 10326 h 1517234"/>
                <a:gd name="connsiteX4" fmla="*/ 1592366 w 4717278"/>
                <a:gd name="connsiteY4" fmla="*/ 696125 h 1517234"/>
                <a:gd name="connsiteX5" fmla="*/ 2582966 w 4717278"/>
                <a:gd name="connsiteY5" fmla="*/ 696125 h 1517234"/>
                <a:gd name="connsiteX6" fmla="*/ 2582966 w 4717278"/>
                <a:gd name="connsiteY6" fmla="*/ 1381925 h 1517234"/>
                <a:gd name="connsiteX7" fmla="*/ 4717278 w 4717278"/>
                <a:gd name="connsiteY7" fmla="*/ 1507977 h 1517234"/>
                <a:gd name="connsiteX0" fmla="*/ 0 w 4717278"/>
                <a:gd name="connsiteY0" fmla="*/ 1388336 h 1507977"/>
                <a:gd name="connsiteX1" fmla="*/ 546930 w 4717278"/>
                <a:gd name="connsiteY1" fmla="*/ 1388336 h 1507977"/>
                <a:gd name="connsiteX2" fmla="*/ 601766 w 4717278"/>
                <a:gd name="connsiteY2" fmla="*/ 10327 h 1507977"/>
                <a:gd name="connsiteX3" fmla="*/ 1592366 w 4717278"/>
                <a:gd name="connsiteY3" fmla="*/ 10326 h 1507977"/>
                <a:gd name="connsiteX4" fmla="*/ 1592366 w 4717278"/>
                <a:gd name="connsiteY4" fmla="*/ 696125 h 1507977"/>
                <a:gd name="connsiteX5" fmla="*/ 2582966 w 4717278"/>
                <a:gd name="connsiteY5" fmla="*/ 696125 h 1507977"/>
                <a:gd name="connsiteX6" fmla="*/ 2582966 w 4717278"/>
                <a:gd name="connsiteY6" fmla="*/ 1381925 h 1507977"/>
                <a:gd name="connsiteX7" fmla="*/ 4717278 w 4717278"/>
                <a:gd name="connsiteY7" fmla="*/ 1507977 h 1507977"/>
                <a:gd name="connsiteX0" fmla="*/ 0 w 3268766"/>
                <a:gd name="connsiteY0" fmla="*/ 1388336 h 1504416"/>
                <a:gd name="connsiteX1" fmla="*/ 546930 w 3268766"/>
                <a:gd name="connsiteY1" fmla="*/ 1388336 h 1504416"/>
                <a:gd name="connsiteX2" fmla="*/ 601766 w 3268766"/>
                <a:gd name="connsiteY2" fmla="*/ 10327 h 1504416"/>
                <a:gd name="connsiteX3" fmla="*/ 1592366 w 3268766"/>
                <a:gd name="connsiteY3" fmla="*/ 10326 h 1504416"/>
                <a:gd name="connsiteX4" fmla="*/ 1592366 w 3268766"/>
                <a:gd name="connsiteY4" fmla="*/ 696125 h 1504416"/>
                <a:gd name="connsiteX5" fmla="*/ 2582966 w 3268766"/>
                <a:gd name="connsiteY5" fmla="*/ 696125 h 1504416"/>
                <a:gd name="connsiteX6" fmla="*/ 2582966 w 3268766"/>
                <a:gd name="connsiteY6" fmla="*/ 1381925 h 1504416"/>
                <a:gd name="connsiteX7" fmla="*/ 3268766 w 3268766"/>
                <a:gd name="connsiteY7" fmla="*/ 1381926 h 1504416"/>
                <a:gd name="connsiteX0" fmla="*/ 0 w 3192566"/>
                <a:gd name="connsiteY0" fmla="*/ 1388336 h 1504416"/>
                <a:gd name="connsiteX1" fmla="*/ 546930 w 3192566"/>
                <a:gd name="connsiteY1" fmla="*/ 1388336 h 1504416"/>
                <a:gd name="connsiteX2" fmla="*/ 601766 w 3192566"/>
                <a:gd name="connsiteY2" fmla="*/ 10327 h 1504416"/>
                <a:gd name="connsiteX3" fmla="*/ 1592366 w 3192566"/>
                <a:gd name="connsiteY3" fmla="*/ 10326 h 1504416"/>
                <a:gd name="connsiteX4" fmla="*/ 1592366 w 3192566"/>
                <a:gd name="connsiteY4" fmla="*/ 696125 h 1504416"/>
                <a:gd name="connsiteX5" fmla="*/ 2582966 w 3192566"/>
                <a:gd name="connsiteY5" fmla="*/ 696125 h 1504416"/>
                <a:gd name="connsiteX6" fmla="*/ 2582966 w 3192566"/>
                <a:gd name="connsiteY6" fmla="*/ 1381925 h 1504416"/>
                <a:gd name="connsiteX7" fmla="*/ 3192566 w 3192566"/>
                <a:gd name="connsiteY7" fmla="*/ 1381926 h 1504416"/>
                <a:gd name="connsiteX0" fmla="*/ 0 w 3192566"/>
                <a:gd name="connsiteY0" fmla="*/ 1388336 h 1417534"/>
                <a:gd name="connsiteX1" fmla="*/ 546930 w 3192566"/>
                <a:gd name="connsiteY1" fmla="*/ 1388336 h 1417534"/>
                <a:gd name="connsiteX2" fmla="*/ 601766 w 3192566"/>
                <a:gd name="connsiteY2" fmla="*/ 10327 h 1417534"/>
                <a:gd name="connsiteX3" fmla="*/ 1592366 w 3192566"/>
                <a:gd name="connsiteY3" fmla="*/ 10326 h 1417534"/>
                <a:gd name="connsiteX4" fmla="*/ 1592366 w 3192566"/>
                <a:gd name="connsiteY4" fmla="*/ 696125 h 1417534"/>
                <a:gd name="connsiteX5" fmla="*/ 2582966 w 3192566"/>
                <a:gd name="connsiteY5" fmla="*/ 696125 h 1417534"/>
                <a:gd name="connsiteX6" fmla="*/ 2582966 w 3192566"/>
                <a:gd name="connsiteY6" fmla="*/ 1381925 h 1417534"/>
                <a:gd name="connsiteX7" fmla="*/ 3192566 w 3192566"/>
                <a:gd name="connsiteY7" fmla="*/ 1381926 h 1417534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592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592366 w 3192566"/>
                <a:gd name="connsiteY4" fmla="*/ 696125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601766 w 3192566"/>
                <a:gd name="connsiteY2" fmla="*/ 10327 h 1406852"/>
                <a:gd name="connsiteX3" fmla="*/ 1211366 w 3192566"/>
                <a:gd name="connsiteY3" fmla="*/ 10326 h 1406852"/>
                <a:gd name="connsiteX4" fmla="*/ 1211366 w 3192566"/>
                <a:gd name="connsiteY4" fmla="*/ 696126 h 1406852"/>
                <a:gd name="connsiteX5" fmla="*/ 2582966 w 3192566"/>
                <a:gd name="connsiteY5" fmla="*/ 696125 h 1406852"/>
                <a:gd name="connsiteX6" fmla="*/ 2582966 w 3192566"/>
                <a:gd name="connsiteY6" fmla="*/ 1381925 h 1406852"/>
                <a:gd name="connsiteX7" fmla="*/ 3192566 w 3192566"/>
                <a:gd name="connsiteY7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601766 w 3192566"/>
                <a:gd name="connsiteY3" fmla="*/ 10327 h 1406852"/>
                <a:gd name="connsiteX4" fmla="*/ 1211366 w 3192566"/>
                <a:gd name="connsiteY4" fmla="*/ 10326 h 1406852"/>
                <a:gd name="connsiteX5" fmla="*/ 1211366 w 3192566"/>
                <a:gd name="connsiteY5" fmla="*/ 696126 h 1406852"/>
                <a:gd name="connsiteX6" fmla="*/ 2582966 w 3192566"/>
                <a:gd name="connsiteY6" fmla="*/ 696125 h 1406852"/>
                <a:gd name="connsiteX7" fmla="*/ 2582966 w 3192566"/>
                <a:gd name="connsiteY7" fmla="*/ 1381925 h 1406852"/>
                <a:gd name="connsiteX8" fmla="*/ 3192566 w 3192566"/>
                <a:gd name="connsiteY8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572001 w 3192566"/>
                <a:gd name="connsiteY3" fmla="*/ 2286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601766 w 3192566"/>
                <a:gd name="connsiteY4" fmla="*/ 10327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957769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406852"/>
                <a:gd name="connsiteX1" fmla="*/ 546930 w 3192566"/>
                <a:gd name="connsiteY1" fmla="*/ 1388336 h 1406852"/>
                <a:gd name="connsiteX2" fmla="*/ 585303 w 3192566"/>
                <a:gd name="connsiteY2" fmla="*/ 676275 h 1406852"/>
                <a:gd name="connsiteX3" fmla="*/ 851350 w 3192566"/>
                <a:gd name="connsiteY3" fmla="*/ 685800 h 1406852"/>
                <a:gd name="connsiteX4" fmla="*/ 851350 w 3192566"/>
                <a:gd name="connsiteY4" fmla="*/ 0 h 1406852"/>
                <a:gd name="connsiteX5" fmla="*/ 1211366 w 3192566"/>
                <a:gd name="connsiteY5" fmla="*/ 10326 h 1406852"/>
                <a:gd name="connsiteX6" fmla="*/ 1211366 w 3192566"/>
                <a:gd name="connsiteY6" fmla="*/ 696126 h 1406852"/>
                <a:gd name="connsiteX7" fmla="*/ 2582966 w 3192566"/>
                <a:gd name="connsiteY7" fmla="*/ 696125 h 1406852"/>
                <a:gd name="connsiteX8" fmla="*/ 2582966 w 3192566"/>
                <a:gd name="connsiteY8" fmla="*/ 1381925 h 1406852"/>
                <a:gd name="connsiteX9" fmla="*/ 3192566 w 3192566"/>
                <a:gd name="connsiteY9" fmla="*/ 1381926 h 1406852"/>
                <a:gd name="connsiteX0" fmla="*/ 0 w 3192566"/>
                <a:gd name="connsiteY0" fmla="*/ 1388336 h 1508986"/>
                <a:gd name="connsiteX1" fmla="*/ 212838 w 3192566"/>
                <a:gd name="connsiteY1" fmla="*/ 1371600 h 1508986"/>
                <a:gd name="connsiteX2" fmla="*/ 546930 w 3192566"/>
                <a:gd name="connsiteY2" fmla="*/ 1388336 h 1508986"/>
                <a:gd name="connsiteX3" fmla="*/ 585303 w 3192566"/>
                <a:gd name="connsiteY3" fmla="*/ 676275 h 1508986"/>
                <a:gd name="connsiteX4" fmla="*/ 851350 w 3192566"/>
                <a:gd name="connsiteY4" fmla="*/ 685800 h 1508986"/>
                <a:gd name="connsiteX5" fmla="*/ 851350 w 3192566"/>
                <a:gd name="connsiteY5" fmla="*/ 0 h 1508986"/>
                <a:gd name="connsiteX6" fmla="*/ 1211366 w 3192566"/>
                <a:gd name="connsiteY6" fmla="*/ 10326 h 1508986"/>
                <a:gd name="connsiteX7" fmla="*/ 1211366 w 3192566"/>
                <a:gd name="connsiteY7" fmla="*/ 696126 h 1508986"/>
                <a:gd name="connsiteX8" fmla="*/ 2582966 w 3192566"/>
                <a:gd name="connsiteY8" fmla="*/ 696125 h 1508986"/>
                <a:gd name="connsiteX9" fmla="*/ 2582966 w 3192566"/>
                <a:gd name="connsiteY9" fmla="*/ 1381925 h 1508986"/>
                <a:gd name="connsiteX10" fmla="*/ 3192566 w 3192566"/>
                <a:gd name="connsiteY10" fmla="*/ 1381926 h 1508986"/>
                <a:gd name="connsiteX0" fmla="*/ 0 w 3192566"/>
                <a:gd name="connsiteY0" fmla="*/ 1388336 h 1394686"/>
                <a:gd name="connsiteX1" fmla="*/ 212838 w 3192566"/>
                <a:gd name="connsiteY1" fmla="*/ 1371600 h 1394686"/>
                <a:gd name="connsiteX2" fmla="*/ 546930 w 3192566"/>
                <a:gd name="connsiteY2" fmla="*/ 1388336 h 1394686"/>
                <a:gd name="connsiteX3" fmla="*/ 585303 w 3192566"/>
                <a:gd name="connsiteY3" fmla="*/ 676275 h 1394686"/>
                <a:gd name="connsiteX4" fmla="*/ 851350 w 3192566"/>
                <a:gd name="connsiteY4" fmla="*/ 685800 h 1394686"/>
                <a:gd name="connsiteX5" fmla="*/ 851350 w 3192566"/>
                <a:gd name="connsiteY5" fmla="*/ 0 h 1394686"/>
                <a:gd name="connsiteX6" fmla="*/ 1211366 w 3192566"/>
                <a:gd name="connsiteY6" fmla="*/ 10326 h 1394686"/>
                <a:gd name="connsiteX7" fmla="*/ 1211366 w 3192566"/>
                <a:gd name="connsiteY7" fmla="*/ 696126 h 1394686"/>
                <a:gd name="connsiteX8" fmla="*/ 2582966 w 3192566"/>
                <a:gd name="connsiteY8" fmla="*/ 696125 h 1394686"/>
                <a:gd name="connsiteX9" fmla="*/ 2582966 w 3192566"/>
                <a:gd name="connsiteY9" fmla="*/ 1381925 h 1394686"/>
                <a:gd name="connsiteX10" fmla="*/ 3192566 w 3192566"/>
                <a:gd name="connsiteY10" fmla="*/ 1381926 h 1394686"/>
                <a:gd name="connsiteX0" fmla="*/ 0 w 3192566"/>
                <a:gd name="connsiteY0" fmla="*/ 1388336 h 1507013"/>
                <a:gd name="connsiteX1" fmla="*/ 546930 w 3192566"/>
                <a:gd name="connsiteY1" fmla="*/ 1388336 h 1507013"/>
                <a:gd name="connsiteX2" fmla="*/ 585303 w 3192566"/>
                <a:gd name="connsiteY2" fmla="*/ 676275 h 1507013"/>
                <a:gd name="connsiteX3" fmla="*/ 851350 w 3192566"/>
                <a:gd name="connsiteY3" fmla="*/ 685800 h 1507013"/>
                <a:gd name="connsiteX4" fmla="*/ 851350 w 3192566"/>
                <a:gd name="connsiteY4" fmla="*/ 0 h 1507013"/>
                <a:gd name="connsiteX5" fmla="*/ 1211366 w 3192566"/>
                <a:gd name="connsiteY5" fmla="*/ 10326 h 1507013"/>
                <a:gd name="connsiteX6" fmla="*/ 1211366 w 3192566"/>
                <a:gd name="connsiteY6" fmla="*/ 696126 h 1507013"/>
                <a:gd name="connsiteX7" fmla="*/ 2582966 w 3192566"/>
                <a:gd name="connsiteY7" fmla="*/ 696125 h 1507013"/>
                <a:gd name="connsiteX8" fmla="*/ 2582966 w 3192566"/>
                <a:gd name="connsiteY8" fmla="*/ 1381925 h 1507013"/>
                <a:gd name="connsiteX9" fmla="*/ 3192566 w 3192566"/>
                <a:gd name="connsiteY9" fmla="*/ 1381926 h 1507013"/>
                <a:gd name="connsiteX0" fmla="*/ 0 w 2979728"/>
                <a:gd name="connsiteY0" fmla="*/ 1371600 h 1504223"/>
                <a:gd name="connsiteX1" fmla="*/ 334092 w 2979728"/>
                <a:gd name="connsiteY1" fmla="*/ 1388336 h 1504223"/>
                <a:gd name="connsiteX2" fmla="*/ 372465 w 2979728"/>
                <a:gd name="connsiteY2" fmla="*/ 676275 h 1504223"/>
                <a:gd name="connsiteX3" fmla="*/ 638512 w 2979728"/>
                <a:gd name="connsiteY3" fmla="*/ 685800 h 1504223"/>
                <a:gd name="connsiteX4" fmla="*/ 638512 w 2979728"/>
                <a:gd name="connsiteY4" fmla="*/ 0 h 1504223"/>
                <a:gd name="connsiteX5" fmla="*/ 998528 w 2979728"/>
                <a:gd name="connsiteY5" fmla="*/ 10326 h 1504223"/>
                <a:gd name="connsiteX6" fmla="*/ 998528 w 2979728"/>
                <a:gd name="connsiteY6" fmla="*/ 696126 h 1504223"/>
                <a:gd name="connsiteX7" fmla="*/ 2370128 w 2979728"/>
                <a:gd name="connsiteY7" fmla="*/ 696125 h 1504223"/>
                <a:gd name="connsiteX8" fmla="*/ 2370128 w 2979728"/>
                <a:gd name="connsiteY8" fmla="*/ 1381925 h 1504223"/>
                <a:gd name="connsiteX9" fmla="*/ 2979728 w 2979728"/>
                <a:gd name="connsiteY9" fmla="*/ 1381926 h 1504223"/>
                <a:gd name="connsiteX0" fmla="*/ 0 w 2979728"/>
                <a:gd name="connsiteY0" fmla="*/ 1371600 h 1388336"/>
                <a:gd name="connsiteX1" fmla="*/ 334092 w 2979728"/>
                <a:gd name="connsiteY1" fmla="*/ 1388336 h 1388336"/>
                <a:gd name="connsiteX2" fmla="*/ 372465 w 2979728"/>
                <a:gd name="connsiteY2" fmla="*/ 676275 h 1388336"/>
                <a:gd name="connsiteX3" fmla="*/ 638512 w 2979728"/>
                <a:gd name="connsiteY3" fmla="*/ 685800 h 1388336"/>
                <a:gd name="connsiteX4" fmla="*/ 638512 w 2979728"/>
                <a:gd name="connsiteY4" fmla="*/ 0 h 1388336"/>
                <a:gd name="connsiteX5" fmla="*/ 998528 w 2979728"/>
                <a:gd name="connsiteY5" fmla="*/ 10326 h 1388336"/>
                <a:gd name="connsiteX6" fmla="*/ 998528 w 2979728"/>
                <a:gd name="connsiteY6" fmla="*/ 696126 h 1388336"/>
                <a:gd name="connsiteX7" fmla="*/ 2370128 w 2979728"/>
                <a:gd name="connsiteY7" fmla="*/ 696125 h 1388336"/>
                <a:gd name="connsiteX8" fmla="*/ 2370128 w 2979728"/>
                <a:gd name="connsiteY8" fmla="*/ 1381925 h 1388336"/>
                <a:gd name="connsiteX9" fmla="*/ 2979728 w 2979728"/>
                <a:gd name="connsiteY9" fmla="*/ 1381926 h 1388336"/>
                <a:gd name="connsiteX0" fmla="*/ 319256 w 3298984"/>
                <a:gd name="connsiteY0" fmla="*/ 1371600 h 1504224"/>
                <a:gd name="connsiteX1" fmla="*/ 0 w 3298984"/>
                <a:gd name="connsiteY1" fmla="*/ 1371600 h 1504224"/>
                <a:gd name="connsiteX2" fmla="*/ 653348 w 3298984"/>
                <a:gd name="connsiteY2" fmla="*/ 1388336 h 1504224"/>
                <a:gd name="connsiteX3" fmla="*/ 691721 w 3298984"/>
                <a:gd name="connsiteY3" fmla="*/ 676275 h 1504224"/>
                <a:gd name="connsiteX4" fmla="*/ 957768 w 3298984"/>
                <a:gd name="connsiteY4" fmla="*/ 685800 h 1504224"/>
                <a:gd name="connsiteX5" fmla="*/ 957768 w 3298984"/>
                <a:gd name="connsiteY5" fmla="*/ 0 h 1504224"/>
                <a:gd name="connsiteX6" fmla="*/ 1317784 w 3298984"/>
                <a:gd name="connsiteY6" fmla="*/ 10326 h 1504224"/>
                <a:gd name="connsiteX7" fmla="*/ 1317784 w 3298984"/>
                <a:gd name="connsiteY7" fmla="*/ 696126 h 1504224"/>
                <a:gd name="connsiteX8" fmla="*/ 2689384 w 3298984"/>
                <a:gd name="connsiteY8" fmla="*/ 696125 h 1504224"/>
                <a:gd name="connsiteX9" fmla="*/ 2689384 w 3298984"/>
                <a:gd name="connsiteY9" fmla="*/ 1381925 h 1504224"/>
                <a:gd name="connsiteX10" fmla="*/ 3298984 w 3298984"/>
                <a:gd name="connsiteY10" fmla="*/ 1381926 h 1504224"/>
                <a:gd name="connsiteX0" fmla="*/ 0 w 3511821"/>
                <a:gd name="connsiteY0" fmla="*/ 1371600 h 1504224"/>
                <a:gd name="connsiteX1" fmla="*/ 212837 w 3511821"/>
                <a:gd name="connsiteY1" fmla="*/ 1371600 h 1504224"/>
                <a:gd name="connsiteX2" fmla="*/ 866185 w 3511821"/>
                <a:gd name="connsiteY2" fmla="*/ 1388336 h 1504224"/>
                <a:gd name="connsiteX3" fmla="*/ 904558 w 3511821"/>
                <a:gd name="connsiteY3" fmla="*/ 676275 h 1504224"/>
                <a:gd name="connsiteX4" fmla="*/ 1170605 w 3511821"/>
                <a:gd name="connsiteY4" fmla="*/ 685800 h 1504224"/>
                <a:gd name="connsiteX5" fmla="*/ 1170605 w 3511821"/>
                <a:gd name="connsiteY5" fmla="*/ 0 h 1504224"/>
                <a:gd name="connsiteX6" fmla="*/ 1530621 w 3511821"/>
                <a:gd name="connsiteY6" fmla="*/ 10326 h 1504224"/>
                <a:gd name="connsiteX7" fmla="*/ 1530621 w 3511821"/>
                <a:gd name="connsiteY7" fmla="*/ 696126 h 1504224"/>
                <a:gd name="connsiteX8" fmla="*/ 2902221 w 3511821"/>
                <a:gd name="connsiteY8" fmla="*/ 696125 h 1504224"/>
                <a:gd name="connsiteX9" fmla="*/ 2902221 w 3511821"/>
                <a:gd name="connsiteY9" fmla="*/ 1381925 h 1504224"/>
                <a:gd name="connsiteX10" fmla="*/ 3511821 w 3511821"/>
                <a:gd name="connsiteY10" fmla="*/ 1381926 h 1504224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04558 w 3511821"/>
                <a:gd name="connsiteY3" fmla="*/ 676275 h 1381926"/>
                <a:gd name="connsiteX4" fmla="*/ 1170605 w 3511821"/>
                <a:gd name="connsiteY4" fmla="*/ 685800 h 1381926"/>
                <a:gd name="connsiteX5" fmla="*/ 1170605 w 3511821"/>
                <a:gd name="connsiteY5" fmla="*/ 0 h 1381926"/>
                <a:gd name="connsiteX6" fmla="*/ 1530621 w 3511821"/>
                <a:gd name="connsiteY6" fmla="*/ 10326 h 1381926"/>
                <a:gd name="connsiteX7" fmla="*/ 1530621 w 3511821"/>
                <a:gd name="connsiteY7" fmla="*/ 696126 h 1381926"/>
                <a:gd name="connsiteX8" fmla="*/ 2902221 w 3511821"/>
                <a:gd name="connsiteY8" fmla="*/ 696125 h 1381926"/>
                <a:gd name="connsiteX9" fmla="*/ 2902221 w 3511821"/>
                <a:gd name="connsiteY9" fmla="*/ 1381925 h 1381926"/>
                <a:gd name="connsiteX10" fmla="*/ 3511821 w 3511821"/>
                <a:gd name="connsiteY10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1170605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1170605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71600 h 1381926"/>
                <a:gd name="connsiteX1" fmla="*/ 212837 w 3511821"/>
                <a:gd name="connsiteY1" fmla="*/ 1371600 h 1381926"/>
                <a:gd name="connsiteX2" fmla="*/ 212837 w 3511821"/>
                <a:gd name="connsiteY2" fmla="*/ 685800 h 1381926"/>
                <a:gd name="connsiteX3" fmla="*/ 957769 w 3511821"/>
                <a:gd name="connsiteY3" fmla="*/ 685800 h 1381926"/>
                <a:gd name="connsiteX4" fmla="*/ 957769 w 3511821"/>
                <a:gd name="connsiteY4" fmla="*/ 0 h 1381926"/>
                <a:gd name="connsiteX5" fmla="*/ 1530621 w 3511821"/>
                <a:gd name="connsiteY5" fmla="*/ 10326 h 1381926"/>
                <a:gd name="connsiteX6" fmla="*/ 1530621 w 3511821"/>
                <a:gd name="connsiteY6" fmla="*/ 696126 h 1381926"/>
                <a:gd name="connsiteX7" fmla="*/ 2902221 w 3511821"/>
                <a:gd name="connsiteY7" fmla="*/ 696125 h 1381926"/>
                <a:gd name="connsiteX8" fmla="*/ 2902221 w 3511821"/>
                <a:gd name="connsiteY8" fmla="*/ 1381925 h 1381926"/>
                <a:gd name="connsiteX9" fmla="*/ 3511821 w 3511821"/>
                <a:gd name="connsiteY9" fmla="*/ 1381926 h 1381926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530621 w 3511821"/>
                <a:gd name="connsiteY6" fmla="*/ 706452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6961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2902221 w 3511821"/>
                <a:gd name="connsiteY7" fmla="*/ 706451 h 1392252"/>
                <a:gd name="connsiteX8" fmla="*/ 2902221 w 3511821"/>
                <a:gd name="connsiteY8" fmla="*/ 1392251 h 1392252"/>
                <a:gd name="connsiteX9" fmla="*/ 3511821 w 3511821"/>
                <a:gd name="connsiteY9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636188 w 3511821"/>
                <a:gd name="connsiteY7" fmla="*/ 591351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2902221 w 3511821"/>
                <a:gd name="connsiteY8" fmla="*/ 706451 h 1392252"/>
                <a:gd name="connsiteX9" fmla="*/ 2902221 w 3511821"/>
                <a:gd name="connsiteY9" fmla="*/ 1392251 h 1392252"/>
                <a:gd name="connsiteX10" fmla="*/ 3511821 w 3511821"/>
                <a:gd name="connsiteY10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902221 w 3511821"/>
                <a:gd name="connsiteY9" fmla="*/ 706451 h 1392252"/>
                <a:gd name="connsiteX10" fmla="*/ 2902221 w 3511821"/>
                <a:gd name="connsiteY10" fmla="*/ 1392251 h 1392252"/>
                <a:gd name="connsiteX11" fmla="*/ 3511821 w 3511821"/>
                <a:gd name="connsiteY11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489862 w 3511821"/>
                <a:gd name="connsiteY7" fmla="*/ 543726 h 1392252"/>
                <a:gd name="connsiteX8" fmla="*/ 1942142 w 3511821"/>
                <a:gd name="connsiteY8" fmla="*/ 553251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489862 w 3511821"/>
                <a:gd name="connsiteY7" fmla="*/ 560521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98721 h 1409047"/>
                <a:gd name="connsiteX1" fmla="*/ 212837 w 3511821"/>
                <a:gd name="connsiteY1" fmla="*/ 1398721 h 1409047"/>
                <a:gd name="connsiteX2" fmla="*/ 212837 w 3511821"/>
                <a:gd name="connsiteY2" fmla="*/ 712921 h 1409047"/>
                <a:gd name="connsiteX3" fmla="*/ 957769 w 3511821"/>
                <a:gd name="connsiteY3" fmla="*/ 712921 h 1409047"/>
                <a:gd name="connsiteX4" fmla="*/ 957769 w 3511821"/>
                <a:gd name="connsiteY4" fmla="*/ 27121 h 1409047"/>
                <a:gd name="connsiteX5" fmla="*/ 1170606 w 3511821"/>
                <a:gd name="connsiteY5" fmla="*/ 27121 h 1409047"/>
                <a:gd name="connsiteX6" fmla="*/ 1170606 w 3511821"/>
                <a:gd name="connsiteY6" fmla="*/ 560521 h 1409047"/>
                <a:gd name="connsiteX7" fmla="*/ 1383444 w 3511821"/>
                <a:gd name="connsiteY7" fmla="*/ 560522 h 1409047"/>
                <a:gd name="connsiteX8" fmla="*/ 1489862 w 3511821"/>
                <a:gd name="connsiteY8" fmla="*/ 27121 h 1409047"/>
                <a:gd name="connsiteX9" fmla="*/ 2487538 w 3511821"/>
                <a:gd name="connsiteY9" fmla="*/ 627196 h 1409047"/>
                <a:gd name="connsiteX10" fmla="*/ 2902221 w 3511821"/>
                <a:gd name="connsiteY10" fmla="*/ 723246 h 1409047"/>
                <a:gd name="connsiteX11" fmla="*/ 2902221 w 3511821"/>
                <a:gd name="connsiteY11" fmla="*/ 1409046 h 1409047"/>
                <a:gd name="connsiteX12" fmla="*/ 3511821 w 3511821"/>
                <a:gd name="connsiteY12" fmla="*/ 1409047 h 14090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489862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2487538 w 3511821"/>
                <a:gd name="connsiteY9" fmla="*/ 610401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487621 h 1497947"/>
                <a:gd name="connsiteX1" fmla="*/ 212837 w 3511821"/>
                <a:gd name="connsiteY1" fmla="*/ 1487621 h 1497947"/>
                <a:gd name="connsiteX2" fmla="*/ 212837 w 3511821"/>
                <a:gd name="connsiteY2" fmla="*/ 801821 h 1497947"/>
                <a:gd name="connsiteX3" fmla="*/ 957769 w 3511821"/>
                <a:gd name="connsiteY3" fmla="*/ 801821 h 1497947"/>
                <a:gd name="connsiteX4" fmla="*/ 957769 w 3511821"/>
                <a:gd name="connsiteY4" fmla="*/ 116021 h 1497947"/>
                <a:gd name="connsiteX5" fmla="*/ 1170606 w 3511821"/>
                <a:gd name="connsiteY5" fmla="*/ 116021 h 1497947"/>
                <a:gd name="connsiteX6" fmla="*/ 1170606 w 3511821"/>
                <a:gd name="connsiteY6" fmla="*/ 649421 h 1497947"/>
                <a:gd name="connsiteX7" fmla="*/ 1383444 w 3511821"/>
                <a:gd name="connsiteY7" fmla="*/ 649422 h 1497947"/>
                <a:gd name="connsiteX8" fmla="*/ 1383444 w 3511821"/>
                <a:gd name="connsiteY8" fmla="*/ 116021 h 1497947"/>
                <a:gd name="connsiteX9" fmla="*/ 1596281 w 3511821"/>
                <a:gd name="connsiteY9" fmla="*/ 116021 h 1497947"/>
                <a:gd name="connsiteX10" fmla="*/ 2902221 w 3511821"/>
                <a:gd name="connsiteY10" fmla="*/ 812146 h 1497947"/>
                <a:gd name="connsiteX11" fmla="*/ 2902221 w 3511821"/>
                <a:gd name="connsiteY11" fmla="*/ 1497946 h 1497947"/>
                <a:gd name="connsiteX12" fmla="*/ 3511821 w 3511821"/>
                <a:gd name="connsiteY12" fmla="*/ 1497947 h 1497947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2902221 w 3511821"/>
                <a:gd name="connsiteY10" fmla="*/ 706451 h 1392252"/>
                <a:gd name="connsiteX11" fmla="*/ 2902221 w 3511821"/>
                <a:gd name="connsiteY11" fmla="*/ 1392251 h 1392252"/>
                <a:gd name="connsiteX12" fmla="*/ 3511821 w 3511821"/>
                <a:gd name="connsiteY12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988701 w 3511821"/>
                <a:gd name="connsiteY10" fmla="*/ 343701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702700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81926 h 1392252"/>
                <a:gd name="connsiteX1" fmla="*/ 212837 w 3511821"/>
                <a:gd name="connsiteY1" fmla="*/ 1381926 h 1392252"/>
                <a:gd name="connsiteX2" fmla="*/ 212837 w 3511821"/>
                <a:gd name="connsiteY2" fmla="*/ 696126 h 1392252"/>
                <a:gd name="connsiteX3" fmla="*/ 957769 w 3511821"/>
                <a:gd name="connsiteY3" fmla="*/ 696126 h 1392252"/>
                <a:gd name="connsiteX4" fmla="*/ 957769 w 3511821"/>
                <a:gd name="connsiteY4" fmla="*/ 10326 h 1392252"/>
                <a:gd name="connsiteX5" fmla="*/ 1170606 w 3511821"/>
                <a:gd name="connsiteY5" fmla="*/ 10326 h 1392252"/>
                <a:gd name="connsiteX6" fmla="*/ 1170606 w 3511821"/>
                <a:gd name="connsiteY6" fmla="*/ 543726 h 1392252"/>
                <a:gd name="connsiteX7" fmla="*/ 1383444 w 3511821"/>
                <a:gd name="connsiteY7" fmla="*/ 543727 h 1392252"/>
                <a:gd name="connsiteX8" fmla="*/ 1383444 w 3511821"/>
                <a:gd name="connsiteY8" fmla="*/ 10326 h 1392252"/>
                <a:gd name="connsiteX9" fmla="*/ 1596281 w 3511821"/>
                <a:gd name="connsiteY9" fmla="*/ 10326 h 1392252"/>
                <a:gd name="connsiteX10" fmla="*/ 1596281 w 3511821"/>
                <a:gd name="connsiteY10" fmla="*/ 543726 h 1392252"/>
                <a:gd name="connsiteX11" fmla="*/ 2902221 w 3511821"/>
                <a:gd name="connsiteY11" fmla="*/ 706451 h 1392252"/>
                <a:gd name="connsiteX12" fmla="*/ 2902221 w 3511821"/>
                <a:gd name="connsiteY12" fmla="*/ 1392251 h 1392252"/>
                <a:gd name="connsiteX13" fmla="*/ 3511821 w 3511821"/>
                <a:gd name="connsiteY13" fmla="*/ 1392252 h 1392252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3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02221 w 3511821"/>
                <a:gd name="connsiteY11" fmla="*/ 700227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6137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02221 w 3511821"/>
                <a:gd name="connsiteY12" fmla="*/ 1386027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3086143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3511821"/>
                <a:gd name="connsiteY0" fmla="*/ 1375702 h 1386028"/>
                <a:gd name="connsiteX1" fmla="*/ 212837 w 3511821"/>
                <a:gd name="connsiteY1" fmla="*/ 1375702 h 1386028"/>
                <a:gd name="connsiteX2" fmla="*/ 212837 w 3511821"/>
                <a:gd name="connsiteY2" fmla="*/ 689902 h 1386028"/>
                <a:gd name="connsiteX3" fmla="*/ 957769 w 3511821"/>
                <a:gd name="connsiteY3" fmla="*/ 689902 h 1386028"/>
                <a:gd name="connsiteX4" fmla="*/ 957769 w 3511821"/>
                <a:gd name="connsiteY4" fmla="*/ 4102 h 1386028"/>
                <a:gd name="connsiteX5" fmla="*/ 1170606 w 3511821"/>
                <a:gd name="connsiteY5" fmla="*/ 4102 h 1386028"/>
                <a:gd name="connsiteX6" fmla="*/ 1170606 w 3511821"/>
                <a:gd name="connsiteY6" fmla="*/ 537502 h 1386028"/>
                <a:gd name="connsiteX7" fmla="*/ 1383444 w 3511821"/>
                <a:gd name="connsiteY7" fmla="*/ 537502 h 1386028"/>
                <a:gd name="connsiteX8" fmla="*/ 1383444 w 3511821"/>
                <a:gd name="connsiteY8" fmla="*/ 4102 h 1386028"/>
                <a:gd name="connsiteX9" fmla="*/ 1596281 w 3511821"/>
                <a:gd name="connsiteY9" fmla="*/ 4102 h 1386028"/>
                <a:gd name="connsiteX10" fmla="*/ 1596281 w 3511821"/>
                <a:gd name="connsiteY10" fmla="*/ 537502 h 1386028"/>
                <a:gd name="connsiteX11" fmla="*/ 2979725 w 3511821"/>
                <a:gd name="connsiteY11" fmla="*/ 537502 h 1386028"/>
                <a:gd name="connsiteX12" fmla="*/ 2979725 w 3511821"/>
                <a:gd name="connsiteY12" fmla="*/ 1375702 h 1386028"/>
                <a:gd name="connsiteX13" fmla="*/ 3511821 w 3511821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2979725 w 4174782"/>
                <a:gd name="connsiteY12" fmla="*/ 1375702 h 1386028"/>
                <a:gd name="connsiteX13" fmla="*/ 3511821 w 4174782"/>
                <a:gd name="connsiteY13" fmla="*/ 1386028 h 1386028"/>
                <a:gd name="connsiteX0" fmla="*/ 0 w 4174782"/>
                <a:gd name="connsiteY0" fmla="*/ 1375702 h 1386028"/>
                <a:gd name="connsiteX1" fmla="*/ 212837 w 4174782"/>
                <a:gd name="connsiteY1" fmla="*/ 1375702 h 1386028"/>
                <a:gd name="connsiteX2" fmla="*/ 212837 w 4174782"/>
                <a:gd name="connsiteY2" fmla="*/ 689902 h 1386028"/>
                <a:gd name="connsiteX3" fmla="*/ 957769 w 4174782"/>
                <a:gd name="connsiteY3" fmla="*/ 689902 h 1386028"/>
                <a:gd name="connsiteX4" fmla="*/ 957769 w 4174782"/>
                <a:gd name="connsiteY4" fmla="*/ 4102 h 1386028"/>
                <a:gd name="connsiteX5" fmla="*/ 1170606 w 4174782"/>
                <a:gd name="connsiteY5" fmla="*/ 4102 h 1386028"/>
                <a:gd name="connsiteX6" fmla="*/ 1170606 w 4174782"/>
                <a:gd name="connsiteY6" fmla="*/ 537502 h 1386028"/>
                <a:gd name="connsiteX7" fmla="*/ 1383444 w 4174782"/>
                <a:gd name="connsiteY7" fmla="*/ 537502 h 1386028"/>
                <a:gd name="connsiteX8" fmla="*/ 1383444 w 4174782"/>
                <a:gd name="connsiteY8" fmla="*/ 4102 h 1386028"/>
                <a:gd name="connsiteX9" fmla="*/ 1596281 w 4174782"/>
                <a:gd name="connsiteY9" fmla="*/ 4102 h 1386028"/>
                <a:gd name="connsiteX10" fmla="*/ 1596281 w 4174782"/>
                <a:gd name="connsiteY10" fmla="*/ 537502 h 1386028"/>
                <a:gd name="connsiteX11" fmla="*/ 4150331 w 4174782"/>
                <a:gd name="connsiteY11" fmla="*/ 533400 h 1386028"/>
                <a:gd name="connsiteX12" fmla="*/ 4150331 w 4174782"/>
                <a:gd name="connsiteY12" fmla="*/ 1371600 h 1386028"/>
                <a:gd name="connsiteX13" fmla="*/ 3511821 w 4174782"/>
                <a:gd name="connsiteY13" fmla="*/ 1386028 h 1386028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537502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5334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537502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537502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957769 w 4788843"/>
                <a:gd name="connsiteY3" fmla="*/ 689902 h 1378491"/>
                <a:gd name="connsiteX4" fmla="*/ 957769 w 4788843"/>
                <a:gd name="connsiteY4" fmla="*/ 4102 h 1378491"/>
                <a:gd name="connsiteX5" fmla="*/ 1170606 w 4788843"/>
                <a:gd name="connsiteY5" fmla="*/ 4102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957769 w 4788843"/>
                <a:gd name="connsiteY5" fmla="*/ 4102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689902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152400 h 1378491"/>
                <a:gd name="connsiteX3" fmla="*/ 484990 w 4788843"/>
                <a:gd name="connsiteY3" fmla="*/ 689548 h 1378491"/>
                <a:gd name="connsiteX4" fmla="*/ 957769 w 4788843"/>
                <a:gd name="connsiteY4" fmla="*/ 689902 h 1378491"/>
                <a:gd name="connsiteX5" fmla="*/ 662937 w 4788843"/>
                <a:gd name="connsiteY5" fmla="*/ 712033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484990 w 4788843"/>
                <a:gd name="connsiteY3" fmla="*/ 803907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957769 w 4788843"/>
                <a:gd name="connsiteY4" fmla="*/ 804261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662937 w 4788843"/>
                <a:gd name="connsiteY5" fmla="*/ 826392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638512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490061 h 1492850"/>
                <a:gd name="connsiteX1" fmla="*/ 212837 w 4788843"/>
                <a:gd name="connsiteY1" fmla="*/ 1490061 h 1492850"/>
                <a:gd name="connsiteX2" fmla="*/ 106419 w 4788843"/>
                <a:gd name="connsiteY2" fmla="*/ 114359 h 1492850"/>
                <a:gd name="connsiteX3" fmla="*/ 319256 w 4788843"/>
                <a:gd name="connsiteY3" fmla="*/ 114359 h 1492850"/>
                <a:gd name="connsiteX4" fmla="*/ 425675 w 4788843"/>
                <a:gd name="connsiteY4" fmla="*/ 800159 h 1492850"/>
                <a:gd name="connsiteX5" fmla="*/ 851350 w 4788843"/>
                <a:gd name="connsiteY5" fmla="*/ 800159 h 1492850"/>
                <a:gd name="connsiteX6" fmla="*/ 957769 w 4788843"/>
                <a:gd name="connsiteY6" fmla="*/ 118461 h 1492850"/>
                <a:gd name="connsiteX7" fmla="*/ 1170606 w 4788843"/>
                <a:gd name="connsiteY7" fmla="*/ 118461 h 1492850"/>
                <a:gd name="connsiteX8" fmla="*/ 1170606 w 4788843"/>
                <a:gd name="connsiteY8" fmla="*/ 800159 h 1492850"/>
                <a:gd name="connsiteX9" fmla="*/ 1383444 w 4788843"/>
                <a:gd name="connsiteY9" fmla="*/ 800159 h 1492850"/>
                <a:gd name="connsiteX10" fmla="*/ 1383444 w 4788843"/>
                <a:gd name="connsiteY10" fmla="*/ 118461 h 1492850"/>
                <a:gd name="connsiteX11" fmla="*/ 1596281 w 4788843"/>
                <a:gd name="connsiteY11" fmla="*/ 118461 h 1492850"/>
                <a:gd name="connsiteX12" fmla="*/ 1596281 w 4788843"/>
                <a:gd name="connsiteY12" fmla="*/ 800159 h 1492850"/>
                <a:gd name="connsiteX13" fmla="*/ 4150331 w 4788843"/>
                <a:gd name="connsiteY13" fmla="*/ 800159 h 1492850"/>
                <a:gd name="connsiteX14" fmla="*/ 4150331 w 4788843"/>
                <a:gd name="connsiteY14" fmla="*/ 1485959 h 1492850"/>
                <a:gd name="connsiteX15" fmla="*/ 4788843 w 4788843"/>
                <a:gd name="connsiteY15" fmla="*/ 1485959 h 1492850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106419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319256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638512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851350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957769 w 4788843"/>
                <a:gd name="connsiteY6" fmla="*/ 4102 h 1378491"/>
                <a:gd name="connsiteX7" fmla="*/ 1170606 w 4788843"/>
                <a:gd name="connsiteY7" fmla="*/ 4102 h 1378491"/>
                <a:gd name="connsiteX8" fmla="*/ 1170606 w 4788843"/>
                <a:gd name="connsiteY8" fmla="*/ 685800 h 1378491"/>
                <a:gd name="connsiteX9" fmla="*/ 1383444 w 4788843"/>
                <a:gd name="connsiteY9" fmla="*/ 685800 h 1378491"/>
                <a:gd name="connsiteX10" fmla="*/ 1383444 w 4788843"/>
                <a:gd name="connsiteY10" fmla="*/ 4102 h 1378491"/>
                <a:gd name="connsiteX11" fmla="*/ 1596281 w 4788843"/>
                <a:gd name="connsiteY11" fmla="*/ 4102 h 1378491"/>
                <a:gd name="connsiteX12" fmla="*/ 1596281 w 4788843"/>
                <a:gd name="connsiteY12" fmla="*/ 685800 h 1378491"/>
                <a:gd name="connsiteX13" fmla="*/ 4150331 w 4788843"/>
                <a:gd name="connsiteY13" fmla="*/ 685800 h 1378491"/>
                <a:gd name="connsiteX14" fmla="*/ 4150331 w 4788843"/>
                <a:gd name="connsiteY14" fmla="*/ 1371600 h 1378491"/>
                <a:gd name="connsiteX15" fmla="*/ 4788843 w 4788843"/>
                <a:gd name="connsiteY15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4102 h 1378491"/>
                <a:gd name="connsiteX7" fmla="*/ 1170606 w 4788843"/>
                <a:gd name="connsiteY7" fmla="*/ 685800 h 1378491"/>
                <a:gd name="connsiteX8" fmla="*/ 1383444 w 4788843"/>
                <a:gd name="connsiteY8" fmla="*/ 685800 h 1378491"/>
                <a:gd name="connsiteX9" fmla="*/ 1383444 w 4788843"/>
                <a:gd name="connsiteY9" fmla="*/ 4102 h 1378491"/>
                <a:gd name="connsiteX10" fmla="*/ 1596281 w 4788843"/>
                <a:gd name="connsiteY10" fmla="*/ 4102 h 1378491"/>
                <a:gd name="connsiteX11" fmla="*/ 1596281 w 4788843"/>
                <a:gd name="connsiteY11" fmla="*/ 685800 h 1378491"/>
                <a:gd name="connsiteX12" fmla="*/ 4150331 w 4788843"/>
                <a:gd name="connsiteY12" fmla="*/ 685800 h 1378491"/>
                <a:gd name="connsiteX13" fmla="*/ 4150331 w 4788843"/>
                <a:gd name="connsiteY13" fmla="*/ 1371600 h 1378491"/>
                <a:gd name="connsiteX14" fmla="*/ 4788843 w 4788843"/>
                <a:gd name="connsiteY14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383444 w 4788843"/>
                <a:gd name="connsiteY8" fmla="*/ 4102 h 1378491"/>
                <a:gd name="connsiteX9" fmla="*/ 1596281 w 4788843"/>
                <a:gd name="connsiteY9" fmla="*/ 4102 h 1378491"/>
                <a:gd name="connsiteX10" fmla="*/ 1596281 w 4788843"/>
                <a:gd name="connsiteY10" fmla="*/ 685800 h 1378491"/>
                <a:gd name="connsiteX11" fmla="*/ 4150331 w 4788843"/>
                <a:gd name="connsiteY11" fmla="*/ 685800 h 1378491"/>
                <a:gd name="connsiteX12" fmla="*/ 4150331 w 4788843"/>
                <a:gd name="connsiteY12" fmla="*/ 1371600 h 1378491"/>
                <a:gd name="connsiteX13" fmla="*/ 4788843 w 4788843"/>
                <a:gd name="connsiteY13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4102 h 1378491"/>
                <a:gd name="connsiteX9" fmla="*/ 1596281 w 4788843"/>
                <a:gd name="connsiteY9" fmla="*/ 685800 h 1378491"/>
                <a:gd name="connsiteX10" fmla="*/ 4150331 w 4788843"/>
                <a:gd name="connsiteY10" fmla="*/ 685800 h 1378491"/>
                <a:gd name="connsiteX11" fmla="*/ 4150331 w 4788843"/>
                <a:gd name="connsiteY11" fmla="*/ 1371600 h 1378491"/>
                <a:gd name="connsiteX12" fmla="*/ 4788843 w 4788843"/>
                <a:gd name="connsiteY12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788843 w 4788843"/>
                <a:gd name="connsiteY11" fmla="*/ 1371600 h 1378491"/>
                <a:gd name="connsiteX0" fmla="*/ 0 w 4788843"/>
                <a:gd name="connsiteY0" fmla="*/ 1375702 h 1378491"/>
                <a:gd name="connsiteX1" fmla="*/ 212837 w 4788843"/>
                <a:gd name="connsiteY1" fmla="*/ 1375702 h 1378491"/>
                <a:gd name="connsiteX2" fmla="*/ 212837 w 4788843"/>
                <a:gd name="connsiteY2" fmla="*/ 0 h 1378491"/>
                <a:gd name="connsiteX3" fmla="*/ 425675 w 4788843"/>
                <a:gd name="connsiteY3" fmla="*/ 0 h 1378491"/>
                <a:gd name="connsiteX4" fmla="*/ 425675 w 4788843"/>
                <a:gd name="connsiteY4" fmla="*/ 685800 h 1378491"/>
                <a:gd name="connsiteX5" fmla="*/ 957769 w 4788843"/>
                <a:gd name="connsiteY5" fmla="*/ 685800 h 1378491"/>
                <a:gd name="connsiteX6" fmla="*/ 1170606 w 4788843"/>
                <a:gd name="connsiteY6" fmla="*/ 685800 h 1378491"/>
                <a:gd name="connsiteX7" fmla="*/ 1383444 w 4788843"/>
                <a:gd name="connsiteY7" fmla="*/ 685800 h 1378491"/>
                <a:gd name="connsiteX8" fmla="*/ 1596281 w 4788843"/>
                <a:gd name="connsiteY8" fmla="*/ 685800 h 1378491"/>
                <a:gd name="connsiteX9" fmla="*/ 4150331 w 4788843"/>
                <a:gd name="connsiteY9" fmla="*/ 685800 h 1378491"/>
                <a:gd name="connsiteX10" fmla="*/ 4150331 w 4788843"/>
                <a:gd name="connsiteY10" fmla="*/ 1371600 h 1378491"/>
                <a:gd name="connsiteX11" fmla="*/ 4659745 w 4788843"/>
                <a:gd name="connsiteY11" fmla="*/ 1374922 h 1378491"/>
                <a:gd name="connsiteX12" fmla="*/ 4788843 w 4788843"/>
                <a:gd name="connsiteY12" fmla="*/ 1371600 h 1378491"/>
                <a:gd name="connsiteX0" fmla="*/ 0 w 4682424"/>
                <a:gd name="connsiteY0" fmla="*/ 1375702 h 1588532"/>
                <a:gd name="connsiteX1" fmla="*/ 212837 w 4682424"/>
                <a:gd name="connsiteY1" fmla="*/ 1375702 h 1588532"/>
                <a:gd name="connsiteX2" fmla="*/ 212837 w 4682424"/>
                <a:gd name="connsiteY2" fmla="*/ 0 h 1588532"/>
                <a:gd name="connsiteX3" fmla="*/ 425675 w 4682424"/>
                <a:gd name="connsiteY3" fmla="*/ 0 h 1588532"/>
                <a:gd name="connsiteX4" fmla="*/ 425675 w 4682424"/>
                <a:gd name="connsiteY4" fmla="*/ 685800 h 1588532"/>
                <a:gd name="connsiteX5" fmla="*/ 957769 w 4682424"/>
                <a:gd name="connsiteY5" fmla="*/ 685800 h 1588532"/>
                <a:gd name="connsiteX6" fmla="*/ 1170606 w 4682424"/>
                <a:gd name="connsiteY6" fmla="*/ 685800 h 1588532"/>
                <a:gd name="connsiteX7" fmla="*/ 1383444 w 4682424"/>
                <a:gd name="connsiteY7" fmla="*/ 685800 h 1588532"/>
                <a:gd name="connsiteX8" fmla="*/ 1596281 w 4682424"/>
                <a:gd name="connsiteY8" fmla="*/ 685800 h 1588532"/>
                <a:gd name="connsiteX9" fmla="*/ 4150331 w 4682424"/>
                <a:gd name="connsiteY9" fmla="*/ 685800 h 1588532"/>
                <a:gd name="connsiteX10" fmla="*/ 4150331 w 4682424"/>
                <a:gd name="connsiteY10" fmla="*/ 1371600 h 1588532"/>
                <a:gd name="connsiteX11" fmla="*/ 4659745 w 4682424"/>
                <a:gd name="connsiteY11" fmla="*/ 1374922 h 1588532"/>
                <a:gd name="connsiteX12" fmla="*/ 4682424 w 4682424"/>
                <a:gd name="connsiteY12" fmla="*/ 1588532 h 1588532"/>
                <a:gd name="connsiteX0" fmla="*/ 0 w 4682424"/>
                <a:gd name="connsiteY0" fmla="*/ 1375702 h 1588531"/>
                <a:gd name="connsiteX1" fmla="*/ 212837 w 4682424"/>
                <a:gd name="connsiteY1" fmla="*/ 1375702 h 1588531"/>
                <a:gd name="connsiteX2" fmla="*/ 212837 w 4682424"/>
                <a:gd name="connsiteY2" fmla="*/ 0 h 1588531"/>
                <a:gd name="connsiteX3" fmla="*/ 425675 w 4682424"/>
                <a:gd name="connsiteY3" fmla="*/ 0 h 1588531"/>
                <a:gd name="connsiteX4" fmla="*/ 425675 w 4682424"/>
                <a:gd name="connsiteY4" fmla="*/ 685800 h 1588531"/>
                <a:gd name="connsiteX5" fmla="*/ 957769 w 4682424"/>
                <a:gd name="connsiteY5" fmla="*/ 685800 h 1588531"/>
                <a:gd name="connsiteX6" fmla="*/ 1170606 w 4682424"/>
                <a:gd name="connsiteY6" fmla="*/ 685800 h 1588531"/>
                <a:gd name="connsiteX7" fmla="*/ 1383444 w 4682424"/>
                <a:gd name="connsiteY7" fmla="*/ 685800 h 1588531"/>
                <a:gd name="connsiteX8" fmla="*/ 1596281 w 4682424"/>
                <a:gd name="connsiteY8" fmla="*/ 685800 h 1588531"/>
                <a:gd name="connsiteX9" fmla="*/ 4150331 w 4682424"/>
                <a:gd name="connsiteY9" fmla="*/ 685800 h 1588531"/>
                <a:gd name="connsiteX10" fmla="*/ 4150331 w 4682424"/>
                <a:gd name="connsiteY10" fmla="*/ 1371600 h 1588531"/>
                <a:gd name="connsiteX11" fmla="*/ 4659745 w 4682424"/>
                <a:gd name="connsiteY11" fmla="*/ 1374922 h 1588531"/>
                <a:gd name="connsiteX12" fmla="*/ 4682424 w 4682424"/>
                <a:gd name="connsiteY12" fmla="*/ 1588531 h 1588531"/>
                <a:gd name="connsiteX0" fmla="*/ 0 w 4682424"/>
                <a:gd name="connsiteY0" fmla="*/ 1375702 h 1588531"/>
                <a:gd name="connsiteX1" fmla="*/ 85484 w 4682424"/>
                <a:gd name="connsiteY1" fmla="*/ 1367427 h 1588531"/>
                <a:gd name="connsiteX2" fmla="*/ 212837 w 4682424"/>
                <a:gd name="connsiteY2" fmla="*/ 1375702 h 1588531"/>
                <a:gd name="connsiteX3" fmla="*/ 212837 w 4682424"/>
                <a:gd name="connsiteY3" fmla="*/ 0 h 1588531"/>
                <a:gd name="connsiteX4" fmla="*/ 425675 w 4682424"/>
                <a:gd name="connsiteY4" fmla="*/ 0 h 1588531"/>
                <a:gd name="connsiteX5" fmla="*/ 425675 w 4682424"/>
                <a:gd name="connsiteY5" fmla="*/ 685800 h 1588531"/>
                <a:gd name="connsiteX6" fmla="*/ 957769 w 4682424"/>
                <a:gd name="connsiteY6" fmla="*/ 685800 h 1588531"/>
                <a:gd name="connsiteX7" fmla="*/ 1170606 w 4682424"/>
                <a:gd name="connsiteY7" fmla="*/ 685800 h 1588531"/>
                <a:gd name="connsiteX8" fmla="*/ 1383444 w 4682424"/>
                <a:gd name="connsiteY8" fmla="*/ 685800 h 1588531"/>
                <a:gd name="connsiteX9" fmla="*/ 1596281 w 4682424"/>
                <a:gd name="connsiteY9" fmla="*/ 685800 h 1588531"/>
                <a:gd name="connsiteX10" fmla="*/ 4150331 w 4682424"/>
                <a:gd name="connsiteY10" fmla="*/ 685800 h 1588531"/>
                <a:gd name="connsiteX11" fmla="*/ 4150331 w 4682424"/>
                <a:gd name="connsiteY11" fmla="*/ 1371600 h 1588531"/>
                <a:gd name="connsiteX12" fmla="*/ 4659745 w 4682424"/>
                <a:gd name="connsiteY12" fmla="*/ 1374922 h 1588531"/>
                <a:gd name="connsiteX13" fmla="*/ 4682424 w 4682424"/>
                <a:gd name="connsiteY13" fmla="*/ 1588531 h 1588531"/>
                <a:gd name="connsiteX0" fmla="*/ 20935 w 4596940"/>
                <a:gd name="connsiteY0" fmla="*/ 1588532 h 1588532"/>
                <a:gd name="connsiteX1" fmla="*/ 0 w 4596940"/>
                <a:gd name="connsiteY1" fmla="*/ 1367427 h 1588532"/>
                <a:gd name="connsiteX2" fmla="*/ 127353 w 4596940"/>
                <a:gd name="connsiteY2" fmla="*/ 1375702 h 1588532"/>
                <a:gd name="connsiteX3" fmla="*/ 127353 w 4596940"/>
                <a:gd name="connsiteY3" fmla="*/ 0 h 1588532"/>
                <a:gd name="connsiteX4" fmla="*/ 340191 w 4596940"/>
                <a:gd name="connsiteY4" fmla="*/ 0 h 1588532"/>
                <a:gd name="connsiteX5" fmla="*/ 340191 w 4596940"/>
                <a:gd name="connsiteY5" fmla="*/ 685800 h 1588532"/>
                <a:gd name="connsiteX6" fmla="*/ 872285 w 4596940"/>
                <a:gd name="connsiteY6" fmla="*/ 685800 h 1588532"/>
                <a:gd name="connsiteX7" fmla="*/ 1085122 w 4596940"/>
                <a:gd name="connsiteY7" fmla="*/ 685800 h 1588532"/>
                <a:gd name="connsiteX8" fmla="*/ 1297960 w 4596940"/>
                <a:gd name="connsiteY8" fmla="*/ 685800 h 1588532"/>
                <a:gd name="connsiteX9" fmla="*/ 1510797 w 4596940"/>
                <a:gd name="connsiteY9" fmla="*/ 685800 h 1588532"/>
                <a:gd name="connsiteX10" fmla="*/ 4064847 w 4596940"/>
                <a:gd name="connsiteY10" fmla="*/ 685800 h 1588532"/>
                <a:gd name="connsiteX11" fmla="*/ 4064847 w 4596940"/>
                <a:gd name="connsiteY11" fmla="*/ 1371600 h 1588532"/>
                <a:gd name="connsiteX12" fmla="*/ 4574261 w 4596940"/>
                <a:gd name="connsiteY12" fmla="*/ 1374922 h 1588532"/>
                <a:gd name="connsiteX13" fmla="*/ 4596940 w 4596940"/>
                <a:gd name="connsiteY13" fmla="*/ 1588531 h 1588532"/>
                <a:gd name="connsiteX0" fmla="*/ 20935 w 4596940"/>
                <a:gd name="connsiteY0" fmla="*/ 1588532 h 1588532"/>
                <a:gd name="connsiteX1" fmla="*/ 10467 w 4596940"/>
                <a:gd name="connsiteY1" fmla="*/ 1457367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1"/>
                <a:gd name="connsiteX1" fmla="*/ 10467 w 4596940"/>
                <a:gd name="connsiteY1" fmla="*/ 1457367 h 1588531"/>
                <a:gd name="connsiteX2" fmla="*/ 0 w 4596940"/>
                <a:gd name="connsiteY2" fmla="*/ 1367427 h 1588531"/>
                <a:gd name="connsiteX3" fmla="*/ 127353 w 4596940"/>
                <a:gd name="connsiteY3" fmla="*/ 1375702 h 1588531"/>
                <a:gd name="connsiteX4" fmla="*/ 127353 w 4596940"/>
                <a:gd name="connsiteY4" fmla="*/ 0 h 1588531"/>
                <a:gd name="connsiteX5" fmla="*/ 340191 w 4596940"/>
                <a:gd name="connsiteY5" fmla="*/ 0 h 1588531"/>
                <a:gd name="connsiteX6" fmla="*/ 340191 w 4596940"/>
                <a:gd name="connsiteY6" fmla="*/ 685800 h 1588531"/>
                <a:gd name="connsiteX7" fmla="*/ 872285 w 4596940"/>
                <a:gd name="connsiteY7" fmla="*/ 685800 h 1588531"/>
                <a:gd name="connsiteX8" fmla="*/ 1085122 w 4596940"/>
                <a:gd name="connsiteY8" fmla="*/ 685800 h 1588531"/>
                <a:gd name="connsiteX9" fmla="*/ 1297960 w 4596940"/>
                <a:gd name="connsiteY9" fmla="*/ 685800 h 1588531"/>
                <a:gd name="connsiteX10" fmla="*/ 1510797 w 4596940"/>
                <a:gd name="connsiteY10" fmla="*/ 685800 h 1588531"/>
                <a:gd name="connsiteX11" fmla="*/ 4064847 w 4596940"/>
                <a:gd name="connsiteY11" fmla="*/ 685800 h 1588531"/>
                <a:gd name="connsiteX12" fmla="*/ 4064847 w 4596940"/>
                <a:gd name="connsiteY12" fmla="*/ 1371600 h 1588531"/>
                <a:gd name="connsiteX13" fmla="*/ 4574261 w 4596940"/>
                <a:gd name="connsiteY13" fmla="*/ 1374922 h 1588531"/>
                <a:gd name="connsiteX14" fmla="*/ 4596940 w 4596940"/>
                <a:gd name="connsiteY14" fmla="*/ 1588531 h 1588531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0" fmla="*/ 4596940 w 4596940"/>
                <a:gd name="connsiteY0" fmla="*/ 1588531 h 1588532"/>
                <a:gd name="connsiteX1" fmla="*/ 20935 w 4596940"/>
                <a:gd name="connsiteY1" fmla="*/ 1588532 h 1588532"/>
                <a:gd name="connsiteX2" fmla="*/ 0 w 4596940"/>
                <a:gd name="connsiteY2" fmla="*/ 1367427 h 1588532"/>
                <a:gd name="connsiteX3" fmla="*/ 127353 w 4596940"/>
                <a:gd name="connsiteY3" fmla="*/ 1375702 h 1588532"/>
                <a:gd name="connsiteX4" fmla="*/ 127353 w 4596940"/>
                <a:gd name="connsiteY4" fmla="*/ 0 h 1588532"/>
                <a:gd name="connsiteX5" fmla="*/ 340191 w 4596940"/>
                <a:gd name="connsiteY5" fmla="*/ 0 h 1588532"/>
                <a:gd name="connsiteX6" fmla="*/ 340191 w 4596940"/>
                <a:gd name="connsiteY6" fmla="*/ 685800 h 1588532"/>
                <a:gd name="connsiteX7" fmla="*/ 872285 w 4596940"/>
                <a:gd name="connsiteY7" fmla="*/ 685800 h 1588532"/>
                <a:gd name="connsiteX8" fmla="*/ 1085122 w 4596940"/>
                <a:gd name="connsiteY8" fmla="*/ 685800 h 1588532"/>
                <a:gd name="connsiteX9" fmla="*/ 1297960 w 4596940"/>
                <a:gd name="connsiteY9" fmla="*/ 685800 h 1588532"/>
                <a:gd name="connsiteX10" fmla="*/ 1510797 w 4596940"/>
                <a:gd name="connsiteY10" fmla="*/ 685800 h 1588532"/>
                <a:gd name="connsiteX11" fmla="*/ 4064847 w 4596940"/>
                <a:gd name="connsiteY11" fmla="*/ 685800 h 1588532"/>
                <a:gd name="connsiteX12" fmla="*/ 4064847 w 4596940"/>
                <a:gd name="connsiteY12" fmla="*/ 1371600 h 1588532"/>
                <a:gd name="connsiteX13" fmla="*/ 4574261 w 4596940"/>
                <a:gd name="connsiteY13" fmla="*/ 1374922 h 1588532"/>
                <a:gd name="connsiteX14" fmla="*/ 4596940 w 4596940"/>
                <a:gd name="connsiteY14" fmla="*/ 1588531 h 1588532"/>
                <a:gd name="connsiteX15" fmla="*/ 4596940 w 4596940"/>
                <a:gd name="connsiteY15" fmla="*/ 1588531 h 1588532"/>
                <a:gd name="connsiteX0" fmla="*/ 4788843 w 4788843"/>
                <a:gd name="connsiteY0" fmla="*/ 1588531 h 1588532"/>
                <a:gd name="connsiteX1" fmla="*/ 212838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66164 w 4788843"/>
                <a:gd name="connsiteY13" fmla="*/ 137492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5108099"/>
                <a:gd name="connsiteY0" fmla="*/ 1588531 h 1588532"/>
                <a:gd name="connsiteX1" fmla="*/ 0 w 5108099"/>
                <a:gd name="connsiteY1" fmla="*/ 1588532 h 1588532"/>
                <a:gd name="connsiteX2" fmla="*/ 0 w 5108099"/>
                <a:gd name="connsiteY2" fmla="*/ 1359932 h 1588532"/>
                <a:gd name="connsiteX3" fmla="*/ 319256 w 5108099"/>
                <a:gd name="connsiteY3" fmla="*/ 1375702 h 1588532"/>
                <a:gd name="connsiteX4" fmla="*/ 319256 w 5108099"/>
                <a:gd name="connsiteY4" fmla="*/ 0 h 1588532"/>
                <a:gd name="connsiteX5" fmla="*/ 532094 w 5108099"/>
                <a:gd name="connsiteY5" fmla="*/ 0 h 1588532"/>
                <a:gd name="connsiteX6" fmla="*/ 532094 w 5108099"/>
                <a:gd name="connsiteY6" fmla="*/ 685800 h 1588532"/>
                <a:gd name="connsiteX7" fmla="*/ 1064188 w 5108099"/>
                <a:gd name="connsiteY7" fmla="*/ 685800 h 1588532"/>
                <a:gd name="connsiteX8" fmla="*/ 1277025 w 5108099"/>
                <a:gd name="connsiteY8" fmla="*/ 685800 h 1588532"/>
                <a:gd name="connsiteX9" fmla="*/ 1489863 w 5108099"/>
                <a:gd name="connsiteY9" fmla="*/ 685800 h 1588532"/>
                <a:gd name="connsiteX10" fmla="*/ 1702700 w 5108099"/>
                <a:gd name="connsiteY10" fmla="*/ 685800 h 1588532"/>
                <a:gd name="connsiteX11" fmla="*/ 4256750 w 5108099"/>
                <a:gd name="connsiteY11" fmla="*/ 685800 h 1588532"/>
                <a:gd name="connsiteX12" fmla="*/ 4256750 w 5108099"/>
                <a:gd name="connsiteY12" fmla="*/ 1371600 h 1588532"/>
                <a:gd name="connsiteX13" fmla="*/ 5108099 w 5108099"/>
                <a:gd name="connsiteY13" fmla="*/ 1359932 h 1588532"/>
                <a:gd name="connsiteX14" fmla="*/ 4788843 w 5108099"/>
                <a:gd name="connsiteY14" fmla="*/ 1588531 h 1588532"/>
                <a:gd name="connsiteX15" fmla="*/ 4788843 w 5108099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277025 w 4788843"/>
                <a:gd name="connsiteY8" fmla="*/ 685800 h 1588532"/>
                <a:gd name="connsiteX9" fmla="*/ 1489863 w 4788843"/>
                <a:gd name="connsiteY9" fmla="*/ 68580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665525 h 1665526"/>
                <a:gd name="connsiteX1" fmla="*/ 0 w 4788843"/>
                <a:gd name="connsiteY1" fmla="*/ 1665526 h 1665526"/>
                <a:gd name="connsiteX2" fmla="*/ 0 w 4788843"/>
                <a:gd name="connsiteY2" fmla="*/ 1436926 h 1665526"/>
                <a:gd name="connsiteX3" fmla="*/ 319256 w 4788843"/>
                <a:gd name="connsiteY3" fmla="*/ 1452696 h 1665526"/>
                <a:gd name="connsiteX4" fmla="*/ 319256 w 4788843"/>
                <a:gd name="connsiteY4" fmla="*/ 76994 h 1665526"/>
                <a:gd name="connsiteX5" fmla="*/ 532094 w 4788843"/>
                <a:gd name="connsiteY5" fmla="*/ 76994 h 1665526"/>
                <a:gd name="connsiteX6" fmla="*/ 532094 w 4788843"/>
                <a:gd name="connsiteY6" fmla="*/ 762794 h 1665526"/>
                <a:gd name="connsiteX7" fmla="*/ 1064188 w 4788843"/>
                <a:gd name="connsiteY7" fmla="*/ 762794 h 1665526"/>
                <a:gd name="connsiteX8" fmla="*/ 1064187 w 4788843"/>
                <a:gd name="connsiteY8" fmla="*/ 794 h 1665526"/>
                <a:gd name="connsiteX9" fmla="*/ 1489863 w 4788843"/>
                <a:gd name="connsiteY9" fmla="*/ 762794 h 1665526"/>
                <a:gd name="connsiteX10" fmla="*/ 1702700 w 4788843"/>
                <a:gd name="connsiteY10" fmla="*/ 762794 h 1665526"/>
                <a:gd name="connsiteX11" fmla="*/ 4256750 w 4788843"/>
                <a:gd name="connsiteY11" fmla="*/ 762794 h 1665526"/>
                <a:gd name="connsiteX12" fmla="*/ 4256750 w 4788843"/>
                <a:gd name="connsiteY12" fmla="*/ 1448594 h 1665526"/>
                <a:gd name="connsiteX13" fmla="*/ 4788843 w 4788843"/>
                <a:gd name="connsiteY13" fmla="*/ 1436926 h 1665526"/>
                <a:gd name="connsiteX14" fmla="*/ 4788843 w 4788843"/>
                <a:gd name="connsiteY14" fmla="*/ 1665525 h 1665526"/>
                <a:gd name="connsiteX15" fmla="*/ 4788843 w 4788843"/>
                <a:gd name="connsiteY15" fmla="*/ 1665525 h 1665526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664731 h 1664732"/>
                <a:gd name="connsiteX1" fmla="*/ 0 w 4788843"/>
                <a:gd name="connsiteY1" fmla="*/ 1664732 h 1664732"/>
                <a:gd name="connsiteX2" fmla="*/ 0 w 4788843"/>
                <a:gd name="connsiteY2" fmla="*/ 1436132 h 1664732"/>
                <a:gd name="connsiteX3" fmla="*/ 319256 w 4788843"/>
                <a:gd name="connsiteY3" fmla="*/ 1451902 h 1664732"/>
                <a:gd name="connsiteX4" fmla="*/ 319256 w 4788843"/>
                <a:gd name="connsiteY4" fmla="*/ 76200 h 1664732"/>
                <a:gd name="connsiteX5" fmla="*/ 532094 w 4788843"/>
                <a:gd name="connsiteY5" fmla="*/ 76200 h 1664732"/>
                <a:gd name="connsiteX6" fmla="*/ 532094 w 4788843"/>
                <a:gd name="connsiteY6" fmla="*/ 762000 h 1664732"/>
                <a:gd name="connsiteX7" fmla="*/ 1064188 w 4788843"/>
                <a:gd name="connsiteY7" fmla="*/ 762000 h 1664732"/>
                <a:gd name="connsiteX8" fmla="*/ 1064187 w 4788843"/>
                <a:gd name="connsiteY8" fmla="*/ 152400 h 1664732"/>
                <a:gd name="connsiteX9" fmla="*/ 1809118 w 4788843"/>
                <a:gd name="connsiteY9" fmla="*/ 0 h 1664732"/>
                <a:gd name="connsiteX10" fmla="*/ 1702700 w 4788843"/>
                <a:gd name="connsiteY10" fmla="*/ 762000 h 1664732"/>
                <a:gd name="connsiteX11" fmla="*/ 4256750 w 4788843"/>
                <a:gd name="connsiteY11" fmla="*/ 762000 h 1664732"/>
                <a:gd name="connsiteX12" fmla="*/ 4256750 w 4788843"/>
                <a:gd name="connsiteY12" fmla="*/ 1447800 h 1664732"/>
                <a:gd name="connsiteX13" fmla="*/ 4788843 w 4788843"/>
                <a:gd name="connsiteY13" fmla="*/ 1436132 h 1664732"/>
                <a:gd name="connsiteX14" fmla="*/ 4788843 w 4788843"/>
                <a:gd name="connsiteY14" fmla="*/ 1664731 h 1664732"/>
                <a:gd name="connsiteX15" fmla="*/ 4788843 w 4788843"/>
                <a:gd name="connsiteY15" fmla="*/ 1664731 h 16647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7620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170606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809118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064188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064187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4256750 w 4788843"/>
                <a:gd name="connsiteY11" fmla="*/ 685800 h 1588532"/>
                <a:gd name="connsiteX12" fmla="*/ 4256750 w 4788843"/>
                <a:gd name="connsiteY12" fmla="*/ 1371600 h 1588532"/>
                <a:gd name="connsiteX13" fmla="*/ 4788843 w 4788843"/>
                <a:gd name="connsiteY13" fmla="*/ 1359932 h 1588532"/>
                <a:gd name="connsiteX14" fmla="*/ 4788843 w 4788843"/>
                <a:gd name="connsiteY14" fmla="*/ 1588531 h 1588532"/>
                <a:gd name="connsiteX15" fmla="*/ 4788843 w 4788843"/>
                <a:gd name="connsiteY15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4256750 w 4788843"/>
                <a:gd name="connsiteY12" fmla="*/ 685800 h 1588532"/>
                <a:gd name="connsiteX13" fmla="*/ 4256750 w 4788843"/>
                <a:gd name="connsiteY13" fmla="*/ 1371600 h 1588532"/>
                <a:gd name="connsiteX14" fmla="*/ 4788843 w 4788843"/>
                <a:gd name="connsiteY14" fmla="*/ 1359932 h 1588532"/>
                <a:gd name="connsiteX15" fmla="*/ 4788843 w 4788843"/>
                <a:gd name="connsiteY15" fmla="*/ 1588531 h 1588532"/>
                <a:gd name="connsiteX16" fmla="*/ 4788843 w 4788843"/>
                <a:gd name="connsiteY16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4256750 w 4788843"/>
                <a:gd name="connsiteY13" fmla="*/ 685800 h 1588532"/>
                <a:gd name="connsiteX14" fmla="*/ 4256750 w 4788843"/>
                <a:gd name="connsiteY14" fmla="*/ 1371600 h 1588532"/>
                <a:gd name="connsiteX15" fmla="*/ 4788843 w 4788843"/>
                <a:gd name="connsiteY15" fmla="*/ 1359932 h 1588532"/>
                <a:gd name="connsiteX16" fmla="*/ 4788843 w 4788843"/>
                <a:gd name="connsiteY16" fmla="*/ 1588531 h 1588532"/>
                <a:gd name="connsiteX17" fmla="*/ 4788843 w 4788843"/>
                <a:gd name="connsiteY17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4256750 w 4788843"/>
                <a:gd name="connsiteY15" fmla="*/ 1371600 h 1588532"/>
                <a:gd name="connsiteX16" fmla="*/ 4788843 w 4788843"/>
                <a:gd name="connsiteY16" fmla="*/ 1359932 h 1588532"/>
                <a:gd name="connsiteX17" fmla="*/ 4788843 w 4788843"/>
                <a:gd name="connsiteY17" fmla="*/ 1588531 h 1588532"/>
                <a:gd name="connsiteX18" fmla="*/ 4788843 w 4788843"/>
                <a:gd name="connsiteY18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256750 w 4788843"/>
                <a:gd name="connsiteY14" fmla="*/ 6858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4363168 w 4788843"/>
                <a:gd name="connsiteY14" fmla="*/ 457200 h 1588532"/>
                <a:gd name="connsiteX15" fmla="*/ 3217427 w 4788843"/>
                <a:gd name="connsiteY15" fmla="*/ 652329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4363168 w 5055387"/>
                <a:gd name="connsiteY14" fmla="*/ 4572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5055387"/>
                <a:gd name="connsiteY0" fmla="*/ 1588531 h 1588532"/>
                <a:gd name="connsiteX1" fmla="*/ 0 w 5055387"/>
                <a:gd name="connsiteY1" fmla="*/ 1588532 h 1588532"/>
                <a:gd name="connsiteX2" fmla="*/ 0 w 5055387"/>
                <a:gd name="connsiteY2" fmla="*/ 1359932 h 1588532"/>
                <a:gd name="connsiteX3" fmla="*/ 319256 w 5055387"/>
                <a:gd name="connsiteY3" fmla="*/ 1375702 h 1588532"/>
                <a:gd name="connsiteX4" fmla="*/ 319256 w 5055387"/>
                <a:gd name="connsiteY4" fmla="*/ 0 h 1588532"/>
                <a:gd name="connsiteX5" fmla="*/ 532094 w 5055387"/>
                <a:gd name="connsiteY5" fmla="*/ 0 h 1588532"/>
                <a:gd name="connsiteX6" fmla="*/ 532094 w 5055387"/>
                <a:gd name="connsiteY6" fmla="*/ 685800 h 1588532"/>
                <a:gd name="connsiteX7" fmla="*/ 1489862 w 5055387"/>
                <a:gd name="connsiteY7" fmla="*/ 685800 h 1588532"/>
                <a:gd name="connsiteX8" fmla="*/ 1489862 w 5055387"/>
                <a:gd name="connsiteY8" fmla="*/ 0 h 1588532"/>
                <a:gd name="connsiteX9" fmla="*/ 1702700 w 5055387"/>
                <a:gd name="connsiteY9" fmla="*/ 0 h 1588532"/>
                <a:gd name="connsiteX10" fmla="*/ 1702700 w 5055387"/>
                <a:gd name="connsiteY10" fmla="*/ 685800 h 1588532"/>
                <a:gd name="connsiteX11" fmla="*/ 2298446 w 5055387"/>
                <a:gd name="connsiteY11" fmla="*/ 677966 h 1588532"/>
                <a:gd name="connsiteX12" fmla="*/ 2608751 w 5055387"/>
                <a:gd name="connsiteY12" fmla="*/ 677966 h 1588532"/>
                <a:gd name="connsiteX13" fmla="*/ 2907121 w 5055387"/>
                <a:gd name="connsiteY13" fmla="*/ 652329 h 1588532"/>
                <a:gd name="connsiteX14" fmla="*/ 3405399 w 5055387"/>
                <a:gd name="connsiteY14" fmla="*/ 685800 h 1588532"/>
                <a:gd name="connsiteX15" fmla="*/ 4469587 w 5055387"/>
                <a:gd name="connsiteY15" fmla="*/ 609600 h 1588532"/>
                <a:gd name="connsiteX16" fmla="*/ 4256750 w 5055387"/>
                <a:gd name="connsiteY16" fmla="*/ 1371600 h 1588532"/>
                <a:gd name="connsiteX17" fmla="*/ 4788843 w 5055387"/>
                <a:gd name="connsiteY17" fmla="*/ 1359932 h 1588532"/>
                <a:gd name="connsiteX18" fmla="*/ 4788843 w 5055387"/>
                <a:gd name="connsiteY18" fmla="*/ 1588531 h 1588532"/>
                <a:gd name="connsiteX19" fmla="*/ 4788843 w 5055387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469587 w 4788843"/>
                <a:gd name="connsiteY15" fmla="*/ 6096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88531 h 1588532"/>
                <a:gd name="connsiteX1" fmla="*/ 0 w 4788843"/>
                <a:gd name="connsiteY1" fmla="*/ 1588532 h 1588532"/>
                <a:gd name="connsiteX2" fmla="*/ 0 w 4788843"/>
                <a:gd name="connsiteY2" fmla="*/ 1359932 h 1588532"/>
                <a:gd name="connsiteX3" fmla="*/ 319256 w 4788843"/>
                <a:gd name="connsiteY3" fmla="*/ 1375702 h 1588532"/>
                <a:gd name="connsiteX4" fmla="*/ 319256 w 4788843"/>
                <a:gd name="connsiteY4" fmla="*/ 0 h 1588532"/>
                <a:gd name="connsiteX5" fmla="*/ 532094 w 4788843"/>
                <a:gd name="connsiteY5" fmla="*/ 0 h 1588532"/>
                <a:gd name="connsiteX6" fmla="*/ 532094 w 4788843"/>
                <a:gd name="connsiteY6" fmla="*/ 685800 h 1588532"/>
                <a:gd name="connsiteX7" fmla="*/ 1489862 w 4788843"/>
                <a:gd name="connsiteY7" fmla="*/ 685800 h 1588532"/>
                <a:gd name="connsiteX8" fmla="*/ 1489862 w 4788843"/>
                <a:gd name="connsiteY8" fmla="*/ 0 h 1588532"/>
                <a:gd name="connsiteX9" fmla="*/ 1702700 w 4788843"/>
                <a:gd name="connsiteY9" fmla="*/ 0 h 1588532"/>
                <a:gd name="connsiteX10" fmla="*/ 1702700 w 4788843"/>
                <a:gd name="connsiteY10" fmla="*/ 685800 h 1588532"/>
                <a:gd name="connsiteX11" fmla="*/ 2298446 w 4788843"/>
                <a:gd name="connsiteY11" fmla="*/ 677966 h 1588532"/>
                <a:gd name="connsiteX12" fmla="*/ 2608751 w 4788843"/>
                <a:gd name="connsiteY12" fmla="*/ 677966 h 1588532"/>
                <a:gd name="connsiteX13" fmla="*/ 2907121 w 4788843"/>
                <a:gd name="connsiteY13" fmla="*/ 652329 h 1588532"/>
                <a:gd name="connsiteX14" fmla="*/ 3405399 w 4788843"/>
                <a:gd name="connsiteY14" fmla="*/ 685800 h 1588532"/>
                <a:gd name="connsiteX15" fmla="*/ 4363168 w 4788843"/>
                <a:gd name="connsiteY15" fmla="*/ 685800 h 1588532"/>
                <a:gd name="connsiteX16" fmla="*/ 4256750 w 4788843"/>
                <a:gd name="connsiteY16" fmla="*/ 1371600 h 1588532"/>
                <a:gd name="connsiteX17" fmla="*/ 4788843 w 4788843"/>
                <a:gd name="connsiteY17" fmla="*/ 1359932 h 1588532"/>
                <a:gd name="connsiteX18" fmla="*/ 4788843 w 4788843"/>
                <a:gd name="connsiteY18" fmla="*/ 1588531 h 1588532"/>
                <a:gd name="connsiteX19" fmla="*/ 4788843 w 4788843"/>
                <a:gd name="connsiteY19" fmla="*/ 1588531 h 1588532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907121 w 4788843"/>
                <a:gd name="connsiteY13" fmla="*/ 656602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3405399 w 4788843"/>
                <a:gd name="connsiteY14" fmla="*/ 690073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766887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92804 h 1592805"/>
                <a:gd name="connsiteX1" fmla="*/ 0 w 4788843"/>
                <a:gd name="connsiteY1" fmla="*/ 1592805 h 1592805"/>
                <a:gd name="connsiteX2" fmla="*/ 0 w 4788843"/>
                <a:gd name="connsiteY2" fmla="*/ 1364205 h 1592805"/>
                <a:gd name="connsiteX3" fmla="*/ 319256 w 4788843"/>
                <a:gd name="connsiteY3" fmla="*/ 1379975 h 1592805"/>
                <a:gd name="connsiteX4" fmla="*/ 319256 w 4788843"/>
                <a:gd name="connsiteY4" fmla="*/ 4273 h 1592805"/>
                <a:gd name="connsiteX5" fmla="*/ 532094 w 4788843"/>
                <a:gd name="connsiteY5" fmla="*/ 4273 h 1592805"/>
                <a:gd name="connsiteX6" fmla="*/ 532094 w 4788843"/>
                <a:gd name="connsiteY6" fmla="*/ 690073 h 1592805"/>
                <a:gd name="connsiteX7" fmla="*/ 1489862 w 4788843"/>
                <a:gd name="connsiteY7" fmla="*/ 690073 h 1592805"/>
                <a:gd name="connsiteX8" fmla="*/ 1489862 w 4788843"/>
                <a:gd name="connsiteY8" fmla="*/ 4273 h 1592805"/>
                <a:gd name="connsiteX9" fmla="*/ 1702700 w 4788843"/>
                <a:gd name="connsiteY9" fmla="*/ 4273 h 1592805"/>
                <a:gd name="connsiteX10" fmla="*/ 1702700 w 4788843"/>
                <a:gd name="connsiteY10" fmla="*/ 690073 h 1592805"/>
                <a:gd name="connsiteX11" fmla="*/ 2298446 w 4788843"/>
                <a:gd name="connsiteY11" fmla="*/ 682239 h 1592805"/>
                <a:gd name="connsiteX12" fmla="*/ 2234793 w 4788843"/>
                <a:gd name="connsiteY12" fmla="*/ 4273 h 1592805"/>
                <a:gd name="connsiteX13" fmla="*/ 2660468 w 4788843"/>
                <a:gd name="connsiteY13" fmla="*/ 4274 h 1592805"/>
                <a:gd name="connsiteX14" fmla="*/ 2660468 w 4788843"/>
                <a:gd name="connsiteY14" fmla="*/ 690074 h 1592805"/>
                <a:gd name="connsiteX15" fmla="*/ 4363168 w 4788843"/>
                <a:gd name="connsiteY15" fmla="*/ 690073 h 1592805"/>
                <a:gd name="connsiteX16" fmla="*/ 4256750 w 4788843"/>
                <a:gd name="connsiteY16" fmla="*/ 1375873 h 1592805"/>
                <a:gd name="connsiteX17" fmla="*/ 4788843 w 4788843"/>
                <a:gd name="connsiteY17" fmla="*/ 1364205 h 1592805"/>
                <a:gd name="connsiteX18" fmla="*/ 4788843 w 4788843"/>
                <a:gd name="connsiteY18" fmla="*/ 1592804 h 1592805"/>
                <a:gd name="connsiteX19" fmla="*/ 4788843 w 4788843"/>
                <a:gd name="connsiteY19" fmla="*/ 1592804 h 1592805"/>
                <a:gd name="connsiteX0" fmla="*/ 4788843 w 4788843"/>
                <a:gd name="connsiteY0" fmla="*/ 1589955 h 1589956"/>
                <a:gd name="connsiteX1" fmla="*/ 0 w 4788843"/>
                <a:gd name="connsiteY1" fmla="*/ 1589956 h 1589956"/>
                <a:gd name="connsiteX2" fmla="*/ 0 w 4788843"/>
                <a:gd name="connsiteY2" fmla="*/ 1361356 h 1589956"/>
                <a:gd name="connsiteX3" fmla="*/ 319256 w 4788843"/>
                <a:gd name="connsiteY3" fmla="*/ 1377126 h 1589956"/>
                <a:gd name="connsiteX4" fmla="*/ 319256 w 4788843"/>
                <a:gd name="connsiteY4" fmla="*/ 1424 h 1589956"/>
                <a:gd name="connsiteX5" fmla="*/ 532094 w 4788843"/>
                <a:gd name="connsiteY5" fmla="*/ 1424 h 1589956"/>
                <a:gd name="connsiteX6" fmla="*/ 532094 w 4788843"/>
                <a:gd name="connsiteY6" fmla="*/ 687224 h 1589956"/>
                <a:gd name="connsiteX7" fmla="*/ 1489862 w 4788843"/>
                <a:gd name="connsiteY7" fmla="*/ 687224 h 1589956"/>
                <a:gd name="connsiteX8" fmla="*/ 1489862 w 4788843"/>
                <a:gd name="connsiteY8" fmla="*/ 1424 h 1589956"/>
                <a:gd name="connsiteX9" fmla="*/ 1702700 w 4788843"/>
                <a:gd name="connsiteY9" fmla="*/ 1424 h 1589956"/>
                <a:gd name="connsiteX10" fmla="*/ 1702700 w 4788843"/>
                <a:gd name="connsiteY10" fmla="*/ 687224 h 1589956"/>
                <a:gd name="connsiteX11" fmla="*/ 2298446 w 4788843"/>
                <a:gd name="connsiteY11" fmla="*/ 679390 h 1589956"/>
                <a:gd name="connsiteX12" fmla="*/ 2234793 w 4788843"/>
                <a:gd name="connsiteY12" fmla="*/ 1424 h 1589956"/>
                <a:gd name="connsiteX13" fmla="*/ 2660468 w 4788843"/>
                <a:gd name="connsiteY13" fmla="*/ 1425 h 1589956"/>
                <a:gd name="connsiteX14" fmla="*/ 2660468 w 4788843"/>
                <a:gd name="connsiteY14" fmla="*/ 687225 h 1589956"/>
                <a:gd name="connsiteX15" fmla="*/ 4363168 w 4788843"/>
                <a:gd name="connsiteY15" fmla="*/ 687224 h 1589956"/>
                <a:gd name="connsiteX16" fmla="*/ 4256750 w 4788843"/>
                <a:gd name="connsiteY16" fmla="*/ 1373024 h 1589956"/>
                <a:gd name="connsiteX17" fmla="*/ 4788843 w 4788843"/>
                <a:gd name="connsiteY17" fmla="*/ 1361356 h 1589956"/>
                <a:gd name="connsiteX18" fmla="*/ 4788843 w 4788843"/>
                <a:gd name="connsiteY18" fmla="*/ 1589955 h 1589956"/>
                <a:gd name="connsiteX19" fmla="*/ 4788843 w 4788843"/>
                <a:gd name="connsiteY19" fmla="*/ 1589955 h 1589956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4788843 w 6597961"/>
                <a:gd name="connsiteY17" fmla="*/ 1361356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4788843 w 6597961"/>
                <a:gd name="connsiteY18" fmla="*/ 1589955 h 1601624"/>
                <a:gd name="connsiteX19" fmla="*/ 6597961 w 6597961"/>
                <a:gd name="connsiteY19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4256750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363168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234793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298446 w 6597961"/>
                <a:gd name="connsiteY11" fmla="*/ 679390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6172286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6172286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6597961 w 6597961"/>
                <a:gd name="connsiteY17" fmla="*/ 1373024 h 1601624"/>
                <a:gd name="connsiteX18" fmla="*/ 6597961 w 6597961"/>
                <a:gd name="connsiteY18" fmla="*/ 1601624 h 1601624"/>
                <a:gd name="connsiteX0" fmla="*/ 6597961 w 6597961"/>
                <a:gd name="connsiteY0" fmla="*/ 1601624 h 1601624"/>
                <a:gd name="connsiteX1" fmla="*/ 0 w 6597961"/>
                <a:gd name="connsiteY1" fmla="*/ 1589956 h 1601624"/>
                <a:gd name="connsiteX2" fmla="*/ 0 w 6597961"/>
                <a:gd name="connsiteY2" fmla="*/ 1361356 h 1601624"/>
                <a:gd name="connsiteX3" fmla="*/ 319256 w 6597961"/>
                <a:gd name="connsiteY3" fmla="*/ 1377126 h 1601624"/>
                <a:gd name="connsiteX4" fmla="*/ 319256 w 6597961"/>
                <a:gd name="connsiteY4" fmla="*/ 1424 h 1601624"/>
                <a:gd name="connsiteX5" fmla="*/ 532094 w 6597961"/>
                <a:gd name="connsiteY5" fmla="*/ 1424 h 1601624"/>
                <a:gd name="connsiteX6" fmla="*/ 532094 w 6597961"/>
                <a:gd name="connsiteY6" fmla="*/ 687224 h 1601624"/>
                <a:gd name="connsiteX7" fmla="*/ 1489862 w 6597961"/>
                <a:gd name="connsiteY7" fmla="*/ 687224 h 1601624"/>
                <a:gd name="connsiteX8" fmla="*/ 1489862 w 6597961"/>
                <a:gd name="connsiteY8" fmla="*/ 1424 h 1601624"/>
                <a:gd name="connsiteX9" fmla="*/ 1702700 w 6597961"/>
                <a:gd name="connsiteY9" fmla="*/ 1424 h 1601624"/>
                <a:gd name="connsiteX10" fmla="*/ 1702700 w 6597961"/>
                <a:gd name="connsiteY10" fmla="*/ 687224 h 1601624"/>
                <a:gd name="connsiteX11" fmla="*/ 2341212 w 6597961"/>
                <a:gd name="connsiteY11" fmla="*/ 687224 h 1601624"/>
                <a:gd name="connsiteX12" fmla="*/ 2341212 w 6597961"/>
                <a:gd name="connsiteY12" fmla="*/ 1424 h 1601624"/>
                <a:gd name="connsiteX13" fmla="*/ 2660468 w 6597961"/>
                <a:gd name="connsiteY13" fmla="*/ 1425 h 1601624"/>
                <a:gd name="connsiteX14" fmla="*/ 2660468 w 6597961"/>
                <a:gd name="connsiteY14" fmla="*/ 687225 h 1601624"/>
                <a:gd name="connsiteX15" fmla="*/ 4576005 w 6597961"/>
                <a:gd name="connsiteY15" fmla="*/ 687224 h 1601624"/>
                <a:gd name="connsiteX16" fmla="*/ 4576005 w 6597961"/>
                <a:gd name="connsiteY16" fmla="*/ 1373024 h 1601624"/>
                <a:gd name="connsiteX17" fmla="*/ 5108099 w 6597961"/>
                <a:gd name="connsiteY17" fmla="*/ 1373024 h 1601624"/>
                <a:gd name="connsiteX18" fmla="*/ 6597961 w 6597961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319256 w 5108099"/>
                <a:gd name="connsiteY4" fmla="*/ 1424 h 1601624"/>
                <a:gd name="connsiteX5" fmla="*/ 532094 w 5108099"/>
                <a:gd name="connsiteY5" fmla="*/ 1424 h 1601624"/>
                <a:gd name="connsiteX6" fmla="*/ 532094 w 5108099"/>
                <a:gd name="connsiteY6" fmla="*/ 687224 h 1601624"/>
                <a:gd name="connsiteX7" fmla="*/ 1489862 w 5108099"/>
                <a:gd name="connsiteY7" fmla="*/ 687224 h 1601624"/>
                <a:gd name="connsiteX8" fmla="*/ 1489862 w 5108099"/>
                <a:gd name="connsiteY8" fmla="*/ 1424 h 1601624"/>
                <a:gd name="connsiteX9" fmla="*/ 1702700 w 5108099"/>
                <a:gd name="connsiteY9" fmla="*/ 1424 h 1601624"/>
                <a:gd name="connsiteX10" fmla="*/ 1702700 w 5108099"/>
                <a:gd name="connsiteY10" fmla="*/ 687224 h 1601624"/>
                <a:gd name="connsiteX11" fmla="*/ 2341212 w 5108099"/>
                <a:gd name="connsiteY11" fmla="*/ 687224 h 1601624"/>
                <a:gd name="connsiteX12" fmla="*/ 2341212 w 5108099"/>
                <a:gd name="connsiteY12" fmla="*/ 1424 h 1601624"/>
                <a:gd name="connsiteX13" fmla="*/ 2660468 w 5108099"/>
                <a:gd name="connsiteY13" fmla="*/ 1425 h 1601624"/>
                <a:gd name="connsiteX14" fmla="*/ 2660468 w 5108099"/>
                <a:gd name="connsiteY14" fmla="*/ 687225 h 1601624"/>
                <a:gd name="connsiteX15" fmla="*/ 4576005 w 5108099"/>
                <a:gd name="connsiteY15" fmla="*/ 687224 h 1601624"/>
                <a:gd name="connsiteX16" fmla="*/ 4576005 w 5108099"/>
                <a:gd name="connsiteY16" fmla="*/ 1373024 h 1601624"/>
                <a:gd name="connsiteX17" fmla="*/ 5108099 w 5108099"/>
                <a:gd name="connsiteY17" fmla="*/ 1373024 h 1601624"/>
                <a:gd name="connsiteX18" fmla="*/ 5108099 w 5108099"/>
                <a:gd name="connsiteY18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532094 w 5108099"/>
                <a:gd name="connsiteY4" fmla="*/ 1424 h 1601624"/>
                <a:gd name="connsiteX5" fmla="*/ 532094 w 5108099"/>
                <a:gd name="connsiteY5" fmla="*/ 687224 h 1601624"/>
                <a:gd name="connsiteX6" fmla="*/ 1489862 w 5108099"/>
                <a:gd name="connsiteY6" fmla="*/ 687224 h 1601624"/>
                <a:gd name="connsiteX7" fmla="*/ 1489862 w 5108099"/>
                <a:gd name="connsiteY7" fmla="*/ 1424 h 1601624"/>
                <a:gd name="connsiteX8" fmla="*/ 1702700 w 5108099"/>
                <a:gd name="connsiteY8" fmla="*/ 1424 h 1601624"/>
                <a:gd name="connsiteX9" fmla="*/ 1702700 w 5108099"/>
                <a:gd name="connsiteY9" fmla="*/ 687224 h 1601624"/>
                <a:gd name="connsiteX10" fmla="*/ 2341212 w 5108099"/>
                <a:gd name="connsiteY10" fmla="*/ 687224 h 1601624"/>
                <a:gd name="connsiteX11" fmla="*/ 2341212 w 5108099"/>
                <a:gd name="connsiteY11" fmla="*/ 1424 h 1601624"/>
                <a:gd name="connsiteX12" fmla="*/ 2660468 w 5108099"/>
                <a:gd name="connsiteY12" fmla="*/ 1425 h 1601624"/>
                <a:gd name="connsiteX13" fmla="*/ 2660468 w 5108099"/>
                <a:gd name="connsiteY13" fmla="*/ 687225 h 1601624"/>
                <a:gd name="connsiteX14" fmla="*/ 4576005 w 5108099"/>
                <a:gd name="connsiteY14" fmla="*/ 687224 h 1601624"/>
                <a:gd name="connsiteX15" fmla="*/ 4576005 w 5108099"/>
                <a:gd name="connsiteY15" fmla="*/ 1373024 h 1601624"/>
                <a:gd name="connsiteX16" fmla="*/ 5108099 w 5108099"/>
                <a:gd name="connsiteY16" fmla="*/ 1373024 h 1601624"/>
                <a:gd name="connsiteX17" fmla="*/ 5108099 w 5108099"/>
                <a:gd name="connsiteY17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532094 w 5108099"/>
                <a:gd name="connsiteY4" fmla="*/ 687224 h 1601624"/>
                <a:gd name="connsiteX5" fmla="*/ 1489862 w 5108099"/>
                <a:gd name="connsiteY5" fmla="*/ 687224 h 1601624"/>
                <a:gd name="connsiteX6" fmla="*/ 1489862 w 5108099"/>
                <a:gd name="connsiteY6" fmla="*/ 1424 h 1601624"/>
                <a:gd name="connsiteX7" fmla="*/ 1702700 w 5108099"/>
                <a:gd name="connsiteY7" fmla="*/ 1424 h 1601624"/>
                <a:gd name="connsiteX8" fmla="*/ 1702700 w 5108099"/>
                <a:gd name="connsiteY8" fmla="*/ 687224 h 1601624"/>
                <a:gd name="connsiteX9" fmla="*/ 2341212 w 5108099"/>
                <a:gd name="connsiteY9" fmla="*/ 687224 h 1601624"/>
                <a:gd name="connsiteX10" fmla="*/ 2341212 w 5108099"/>
                <a:gd name="connsiteY10" fmla="*/ 1424 h 1601624"/>
                <a:gd name="connsiteX11" fmla="*/ 2660468 w 5108099"/>
                <a:gd name="connsiteY11" fmla="*/ 1425 h 1601624"/>
                <a:gd name="connsiteX12" fmla="*/ 2660468 w 5108099"/>
                <a:gd name="connsiteY12" fmla="*/ 687225 h 1601624"/>
                <a:gd name="connsiteX13" fmla="*/ 4576005 w 5108099"/>
                <a:gd name="connsiteY13" fmla="*/ 687224 h 1601624"/>
                <a:gd name="connsiteX14" fmla="*/ 4576005 w 5108099"/>
                <a:gd name="connsiteY14" fmla="*/ 1373024 h 1601624"/>
                <a:gd name="connsiteX15" fmla="*/ 5108099 w 5108099"/>
                <a:gd name="connsiteY15" fmla="*/ 1373024 h 1601624"/>
                <a:gd name="connsiteX16" fmla="*/ 5108099 w 5108099"/>
                <a:gd name="connsiteY16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687224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2954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2954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3716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1624 h 1601624"/>
                <a:gd name="connsiteX1" fmla="*/ 0 w 5108099"/>
                <a:gd name="connsiteY1" fmla="*/ 1589956 h 1601624"/>
                <a:gd name="connsiteX2" fmla="*/ 0 w 5108099"/>
                <a:gd name="connsiteY2" fmla="*/ 1361356 h 1601624"/>
                <a:gd name="connsiteX3" fmla="*/ 319256 w 5108099"/>
                <a:gd name="connsiteY3" fmla="*/ 1377126 h 1601624"/>
                <a:gd name="connsiteX4" fmla="*/ 1489862 w 5108099"/>
                <a:gd name="connsiteY4" fmla="*/ 1371600 h 1601624"/>
                <a:gd name="connsiteX5" fmla="*/ 1489862 w 5108099"/>
                <a:gd name="connsiteY5" fmla="*/ 1424 h 1601624"/>
                <a:gd name="connsiteX6" fmla="*/ 1702700 w 5108099"/>
                <a:gd name="connsiteY6" fmla="*/ 1424 h 1601624"/>
                <a:gd name="connsiteX7" fmla="*/ 1702700 w 5108099"/>
                <a:gd name="connsiteY7" fmla="*/ 687224 h 1601624"/>
                <a:gd name="connsiteX8" fmla="*/ 2341212 w 5108099"/>
                <a:gd name="connsiteY8" fmla="*/ 687224 h 1601624"/>
                <a:gd name="connsiteX9" fmla="*/ 2341212 w 5108099"/>
                <a:gd name="connsiteY9" fmla="*/ 1424 h 1601624"/>
                <a:gd name="connsiteX10" fmla="*/ 2660468 w 5108099"/>
                <a:gd name="connsiteY10" fmla="*/ 1425 h 1601624"/>
                <a:gd name="connsiteX11" fmla="*/ 2660468 w 5108099"/>
                <a:gd name="connsiteY11" fmla="*/ 687225 h 1601624"/>
                <a:gd name="connsiteX12" fmla="*/ 4576005 w 5108099"/>
                <a:gd name="connsiteY12" fmla="*/ 687224 h 1601624"/>
                <a:gd name="connsiteX13" fmla="*/ 4576005 w 5108099"/>
                <a:gd name="connsiteY13" fmla="*/ 1373024 h 1601624"/>
                <a:gd name="connsiteX14" fmla="*/ 5108099 w 5108099"/>
                <a:gd name="connsiteY14" fmla="*/ 1373024 h 1601624"/>
                <a:gd name="connsiteX15" fmla="*/ 5108099 w 5108099"/>
                <a:gd name="connsiteY15" fmla="*/ 1601624 h 1601624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359932 h 1600200"/>
                <a:gd name="connsiteX3" fmla="*/ 319256 w 5108099"/>
                <a:gd name="connsiteY3" fmla="*/ 1375702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1 h 1600200"/>
                <a:gd name="connsiteX10" fmla="*/ 2660468 w 5108099"/>
                <a:gd name="connsiteY10" fmla="*/ 685801 h 1600200"/>
                <a:gd name="connsiteX11" fmla="*/ 4576005 w 5108099"/>
                <a:gd name="connsiteY11" fmla="*/ 685800 h 1600200"/>
                <a:gd name="connsiteX12" fmla="*/ 4576005 w 5108099"/>
                <a:gd name="connsiteY12" fmla="*/ 1371600 h 1600200"/>
                <a:gd name="connsiteX13" fmla="*/ 5108099 w 5108099"/>
                <a:gd name="connsiteY13" fmla="*/ 1371600 h 1600200"/>
                <a:gd name="connsiteX14" fmla="*/ 5108099 w 5108099"/>
                <a:gd name="connsiteY14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359932 h 1600200"/>
                <a:gd name="connsiteX3" fmla="*/ 319256 w 5108099"/>
                <a:gd name="connsiteY3" fmla="*/ 1375702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293976 h 1600200"/>
                <a:gd name="connsiteX3" fmla="*/ 319256 w 5108099"/>
                <a:gd name="connsiteY3" fmla="*/ 1375702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293976 h 1600200"/>
                <a:gd name="connsiteX3" fmla="*/ 319256 w 5108099"/>
                <a:gd name="connsiteY3" fmla="*/ 1293976 h 1600200"/>
                <a:gd name="connsiteX4" fmla="*/ 1489862 w 5108099"/>
                <a:gd name="connsiteY4" fmla="*/ 13701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  <a:gd name="connsiteX0" fmla="*/ 5108099 w 5108099"/>
                <a:gd name="connsiteY0" fmla="*/ 1600200 h 1600200"/>
                <a:gd name="connsiteX1" fmla="*/ 0 w 5108099"/>
                <a:gd name="connsiteY1" fmla="*/ 1588532 h 1600200"/>
                <a:gd name="connsiteX2" fmla="*/ 0 w 5108099"/>
                <a:gd name="connsiteY2" fmla="*/ 1293976 h 1600200"/>
                <a:gd name="connsiteX3" fmla="*/ 319256 w 5108099"/>
                <a:gd name="connsiteY3" fmla="*/ 1293976 h 1600200"/>
                <a:gd name="connsiteX4" fmla="*/ 1489862 w 5108099"/>
                <a:gd name="connsiteY4" fmla="*/ 1293976 h 1600200"/>
                <a:gd name="connsiteX5" fmla="*/ 1489862 w 5108099"/>
                <a:gd name="connsiteY5" fmla="*/ 0 h 1600200"/>
                <a:gd name="connsiteX6" fmla="*/ 1702700 w 5108099"/>
                <a:gd name="connsiteY6" fmla="*/ 0 h 1600200"/>
                <a:gd name="connsiteX7" fmla="*/ 1702700 w 5108099"/>
                <a:gd name="connsiteY7" fmla="*/ 685800 h 1600200"/>
                <a:gd name="connsiteX8" fmla="*/ 2341212 w 5108099"/>
                <a:gd name="connsiteY8" fmla="*/ 685800 h 1600200"/>
                <a:gd name="connsiteX9" fmla="*/ 2660468 w 5108099"/>
                <a:gd name="connsiteY9" fmla="*/ 685801 h 1600200"/>
                <a:gd name="connsiteX10" fmla="*/ 4576005 w 5108099"/>
                <a:gd name="connsiteY10" fmla="*/ 685800 h 1600200"/>
                <a:gd name="connsiteX11" fmla="*/ 4576005 w 5108099"/>
                <a:gd name="connsiteY11" fmla="*/ 1371600 h 1600200"/>
                <a:gd name="connsiteX12" fmla="*/ 5108099 w 5108099"/>
                <a:gd name="connsiteY12" fmla="*/ 1371600 h 1600200"/>
                <a:gd name="connsiteX13" fmla="*/ 5108099 w 5108099"/>
                <a:gd name="connsiteY13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08099" h="1600200">
                  <a:moveTo>
                    <a:pt x="5108099" y="1600200"/>
                  </a:moveTo>
                  <a:lnTo>
                    <a:pt x="0" y="1588532"/>
                  </a:lnTo>
                  <a:lnTo>
                    <a:pt x="0" y="1293976"/>
                  </a:lnTo>
                  <a:lnTo>
                    <a:pt x="319256" y="1293976"/>
                  </a:lnTo>
                  <a:cubicBezTo>
                    <a:pt x="746350" y="1257821"/>
                    <a:pt x="1035100" y="1285516"/>
                    <a:pt x="1489862" y="1293976"/>
                  </a:cubicBezTo>
                  <a:lnTo>
                    <a:pt x="1489862" y="0"/>
                  </a:lnTo>
                  <a:lnTo>
                    <a:pt x="1702700" y="0"/>
                  </a:lnTo>
                  <a:lnTo>
                    <a:pt x="1702700" y="685800"/>
                  </a:lnTo>
                  <a:cubicBezTo>
                    <a:pt x="1875590" y="689835"/>
                    <a:pt x="1915537" y="685800"/>
                    <a:pt x="2341212" y="685800"/>
                  </a:cubicBezTo>
                  <a:lnTo>
                    <a:pt x="2660468" y="685801"/>
                  </a:lnTo>
                  <a:cubicBezTo>
                    <a:pt x="3044372" y="686513"/>
                    <a:pt x="3784329" y="724612"/>
                    <a:pt x="4576005" y="685800"/>
                  </a:cubicBezTo>
                  <a:cubicBezTo>
                    <a:pt x="4576005" y="800100"/>
                    <a:pt x="4548820" y="1123343"/>
                    <a:pt x="4576005" y="1371600"/>
                  </a:cubicBezTo>
                  <a:lnTo>
                    <a:pt x="5108099" y="1371600"/>
                  </a:lnTo>
                  <a:lnTo>
                    <a:pt x="5108099" y="16002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67200" y="4495800"/>
              <a:ext cx="1524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3886200"/>
            <a:ext cx="8001000" cy="3276600"/>
            <a:chOff x="152400" y="2362200"/>
            <a:chExt cx="8001000" cy="3276600"/>
          </a:xfrm>
        </p:grpSpPr>
        <p:grpSp>
          <p:nvGrpSpPr>
            <p:cNvPr id="16" name="Group 81"/>
            <p:cNvGrpSpPr/>
            <p:nvPr/>
          </p:nvGrpSpPr>
          <p:grpSpPr>
            <a:xfrm>
              <a:off x="152400" y="2362200"/>
              <a:ext cx="8001000" cy="3276600"/>
              <a:chOff x="152400" y="2362200"/>
              <a:chExt cx="8001000" cy="32766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52400" y="2362200"/>
                <a:ext cx="4343400" cy="327660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29200" y="2667000"/>
                <a:ext cx="3124200" cy="2590800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267200" y="4872335"/>
              <a:ext cx="2667000" cy="461665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en-US" sz="2400" dirty="0" smtClean="0"/>
                <a:t>IO Energy Bundles</a:t>
              </a:r>
              <a:endParaRPr lang="en-US" sz="2400" dirty="0"/>
            </a:p>
          </p:txBody>
        </p:sp>
      </p:grpSp>
      <p:graphicFrame>
        <p:nvGraphicFramePr>
          <p:cNvPr id="20" name="Content Placeholder 4"/>
          <p:cNvGraphicFramePr>
            <a:graphicFrameLocks/>
          </p:cNvGraphicFramePr>
          <p:nvPr/>
        </p:nvGraphicFramePr>
        <p:xfrm>
          <a:off x="914400" y="2743200"/>
          <a:ext cx="7086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9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0" grpId="1">
        <p:bldAsOne/>
      </p:bldGraphic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Bundle Representation</a:t>
            </a:r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152400" y="2438400"/>
            <a:ext cx="4572000" cy="2731532"/>
            <a:chOff x="4800600" y="3364468"/>
            <a:chExt cx="4572000" cy="2731532"/>
          </a:xfrm>
        </p:grpSpPr>
        <p:grpSp>
          <p:nvGrpSpPr>
            <p:cNvPr id="6" name="Group 19"/>
            <p:cNvGrpSpPr/>
            <p:nvPr/>
          </p:nvGrpSpPr>
          <p:grpSpPr>
            <a:xfrm>
              <a:off x="4800600" y="3364468"/>
              <a:ext cx="4572000" cy="2731532"/>
              <a:chOff x="4800600" y="2514600"/>
              <a:chExt cx="4572000" cy="2731532"/>
            </a:xfrm>
          </p:grpSpPr>
          <p:grpSp>
            <p:nvGrpSpPr>
              <p:cNvPr id="8" name="Group 13"/>
              <p:cNvGrpSpPr/>
              <p:nvPr/>
            </p:nvGrpSpPr>
            <p:grpSpPr>
              <a:xfrm>
                <a:off x="4800600" y="2514600"/>
                <a:ext cx="4572000" cy="2731532"/>
                <a:chOff x="5181600" y="1447800"/>
                <a:chExt cx="4572000" cy="2731532"/>
              </a:xfrm>
            </p:grpSpPr>
            <p:grpSp>
              <p:nvGrpSpPr>
                <p:cNvPr id="10" name="Group 5"/>
                <p:cNvGrpSpPr/>
                <p:nvPr/>
              </p:nvGrpSpPr>
              <p:grpSpPr>
                <a:xfrm>
                  <a:off x="5181600" y="1447800"/>
                  <a:ext cx="4572000" cy="2731532"/>
                  <a:chOff x="1371602" y="991393"/>
                  <a:chExt cx="4572000" cy="2731532"/>
                </a:xfrm>
              </p:grpSpPr>
              <p:grpSp>
                <p:nvGrpSpPr>
                  <p:cNvPr id="12" name="Group 42"/>
                  <p:cNvGrpSpPr/>
                  <p:nvPr/>
                </p:nvGrpSpPr>
                <p:grpSpPr>
                  <a:xfrm>
                    <a:off x="1904204" y="1219995"/>
                    <a:ext cx="4039398" cy="2133598"/>
                    <a:chOff x="2209004" y="-1210449"/>
                    <a:chExt cx="4039398" cy="6563879"/>
                  </a:xfrm>
                </p:grpSpPr>
                <p:cxnSp>
                  <p:nvCxnSpPr>
                    <p:cNvPr id="15" name="Straight Arrow Connector 14"/>
                    <p:cNvCxnSpPr/>
                    <p:nvPr/>
                  </p:nvCxnSpPr>
                  <p:spPr>
                    <a:xfrm rot="5400000" flipH="1" flipV="1">
                      <a:off x="-1064046" y="2062601"/>
                      <a:ext cx="6546896" cy="795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2209800" y="5333999"/>
                      <a:ext cx="4038602" cy="19431"/>
                    </a:xfrm>
                    <a:prstGeom prst="straightConnector1">
                      <a:avLst/>
                    </a:prstGeom>
                    <a:ln w="254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TextBox 7"/>
                  <p:cNvSpPr txBox="1"/>
                  <p:nvPr/>
                </p:nvSpPr>
                <p:spPr>
                  <a:xfrm rot="16200000">
                    <a:off x="330387" y="2032608"/>
                    <a:ext cx="24517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Power Consumed (</a:t>
                    </a:r>
                    <a:r>
                      <a:rPr lang="en-US" b="1" dirty="0" err="1" smtClean="0">
                        <a:solidFill>
                          <a:srgbClr val="FF0000"/>
                        </a:solidFill>
                      </a:rPr>
                      <a:t>mW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)</a:t>
                    </a:r>
                    <a:endParaRPr lang="en-US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124202" y="3353593"/>
                    <a:ext cx="103746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TimeLine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  <p:sp>
              <p:nvSpPr>
                <p:cNvPr id="11" name="Freeform 10"/>
                <p:cNvSpPr/>
                <p:nvPr/>
              </p:nvSpPr>
              <p:spPr>
                <a:xfrm>
                  <a:off x="5715000" y="2208376"/>
                  <a:ext cx="3657600" cy="1601624"/>
                </a:xfrm>
                <a:custGeom>
                  <a:avLst/>
                  <a:gdLst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40792 h 1888621"/>
                    <a:gd name="connsiteX1" fmla="*/ 546930 w 4717278"/>
                    <a:gd name="connsiteY1" fmla="*/ 1640792 h 1888621"/>
                    <a:gd name="connsiteX2" fmla="*/ 632388 w 4717278"/>
                    <a:gd name="connsiteY2" fmla="*/ 247828 h 1888621"/>
                    <a:gd name="connsiteX3" fmla="*/ 1657884 w 4717278"/>
                    <a:gd name="connsiteY3" fmla="*/ 153824 h 1888621"/>
                    <a:gd name="connsiteX4" fmla="*/ 1768979 w 4717278"/>
                    <a:gd name="connsiteY4" fmla="*/ 880217 h 1888621"/>
                    <a:gd name="connsiteX5" fmla="*/ 3426863 w 4717278"/>
                    <a:gd name="connsiteY5" fmla="*/ 940037 h 1888621"/>
                    <a:gd name="connsiteX6" fmla="*/ 3683237 w 4717278"/>
                    <a:gd name="connsiteY6" fmla="*/ 1751888 h 1888621"/>
                    <a:gd name="connsiteX7" fmla="*/ 4717278 w 4717278"/>
                    <a:gd name="connsiteY7" fmla="*/ 1760433 h 1888621"/>
                    <a:gd name="connsiteX0" fmla="*/ 0 w 4717278"/>
                    <a:gd name="connsiteY0" fmla="*/ 1625837 h 1873666"/>
                    <a:gd name="connsiteX1" fmla="*/ 546930 w 4717278"/>
                    <a:gd name="connsiteY1" fmla="*/ 1625837 h 1873666"/>
                    <a:gd name="connsiteX2" fmla="*/ 601766 w 4717278"/>
                    <a:gd name="connsiteY2" fmla="*/ 247828 h 1873666"/>
                    <a:gd name="connsiteX3" fmla="*/ 1657884 w 4717278"/>
                    <a:gd name="connsiteY3" fmla="*/ 138869 h 1873666"/>
                    <a:gd name="connsiteX4" fmla="*/ 1768979 w 4717278"/>
                    <a:gd name="connsiteY4" fmla="*/ 865262 h 1873666"/>
                    <a:gd name="connsiteX5" fmla="*/ 3426863 w 4717278"/>
                    <a:gd name="connsiteY5" fmla="*/ 925082 h 1873666"/>
                    <a:gd name="connsiteX6" fmla="*/ 3683237 w 4717278"/>
                    <a:gd name="connsiteY6" fmla="*/ 1736933 h 1873666"/>
                    <a:gd name="connsiteX7" fmla="*/ 4717278 w 4717278"/>
                    <a:gd name="connsiteY7" fmla="*/ 1745478 h 1873666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589874 h 1837703"/>
                    <a:gd name="connsiteX1" fmla="*/ 546930 w 4717278"/>
                    <a:gd name="connsiteY1" fmla="*/ 1589874 h 1837703"/>
                    <a:gd name="connsiteX2" fmla="*/ 601766 w 4717278"/>
                    <a:gd name="connsiteY2" fmla="*/ 211865 h 1837703"/>
                    <a:gd name="connsiteX3" fmla="*/ 1657884 w 4717278"/>
                    <a:gd name="connsiteY3" fmla="*/ 102906 h 1837703"/>
                    <a:gd name="connsiteX4" fmla="*/ 1768979 w 4717278"/>
                    <a:gd name="connsiteY4" fmla="*/ 829299 h 1837703"/>
                    <a:gd name="connsiteX5" fmla="*/ 3426863 w 4717278"/>
                    <a:gd name="connsiteY5" fmla="*/ 889119 h 1837703"/>
                    <a:gd name="connsiteX6" fmla="*/ 3683237 w 4717278"/>
                    <a:gd name="connsiteY6" fmla="*/ 1700970 h 1837703"/>
                    <a:gd name="connsiteX7" fmla="*/ 4717278 w 4717278"/>
                    <a:gd name="connsiteY7" fmla="*/ 1709515 h 1837703"/>
                    <a:gd name="connsiteX0" fmla="*/ 0 w 4717278"/>
                    <a:gd name="connsiteY0" fmla="*/ 1480916 h 1728745"/>
                    <a:gd name="connsiteX1" fmla="*/ 546930 w 4717278"/>
                    <a:gd name="connsiteY1" fmla="*/ 1480916 h 1728745"/>
                    <a:gd name="connsiteX2" fmla="*/ 601766 w 4717278"/>
                    <a:gd name="connsiteY2" fmla="*/ 102907 h 1728745"/>
                    <a:gd name="connsiteX3" fmla="*/ 1592366 w 4717278"/>
                    <a:gd name="connsiteY3" fmla="*/ 102906 h 1728745"/>
                    <a:gd name="connsiteX4" fmla="*/ 1768979 w 4717278"/>
                    <a:gd name="connsiteY4" fmla="*/ 720341 h 1728745"/>
                    <a:gd name="connsiteX5" fmla="*/ 3426863 w 4717278"/>
                    <a:gd name="connsiteY5" fmla="*/ 780161 h 1728745"/>
                    <a:gd name="connsiteX6" fmla="*/ 3683237 w 4717278"/>
                    <a:gd name="connsiteY6" fmla="*/ 1592012 h 1728745"/>
                    <a:gd name="connsiteX7" fmla="*/ 4717278 w 4717278"/>
                    <a:gd name="connsiteY7" fmla="*/ 1600557 h 1728745"/>
                    <a:gd name="connsiteX0" fmla="*/ 0 w 4717278"/>
                    <a:gd name="connsiteY0" fmla="*/ 1419671 h 1667500"/>
                    <a:gd name="connsiteX1" fmla="*/ 546930 w 4717278"/>
                    <a:gd name="connsiteY1" fmla="*/ 1419671 h 1667500"/>
                    <a:gd name="connsiteX2" fmla="*/ 601766 w 4717278"/>
                    <a:gd name="connsiteY2" fmla="*/ 41662 h 1667500"/>
                    <a:gd name="connsiteX3" fmla="*/ 1592366 w 4717278"/>
                    <a:gd name="connsiteY3" fmla="*/ 41661 h 1667500"/>
                    <a:gd name="connsiteX4" fmla="*/ 1768979 w 4717278"/>
                    <a:gd name="connsiteY4" fmla="*/ 659096 h 1667500"/>
                    <a:gd name="connsiteX5" fmla="*/ 3426863 w 4717278"/>
                    <a:gd name="connsiteY5" fmla="*/ 718916 h 1667500"/>
                    <a:gd name="connsiteX6" fmla="*/ 3683237 w 4717278"/>
                    <a:gd name="connsiteY6" fmla="*/ 1530767 h 1667500"/>
                    <a:gd name="connsiteX7" fmla="*/ 4717278 w 4717278"/>
                    <a:gd name="connsiteY7" fmla="*/ 1539312 h 1667500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91897 h 1639726"/>
                    <a:gd name="connsiteX1" fmla="*/ 546930 w 4717278"/>
                    <a:gd name="connsiteY1" fmla="*/ 1391897 h 1639726"/>
                    <a:gd name="connsiteX2" fmla="*/ 601766 w 4717278"/>
                    <a:gd name="connsiteY2" fmla="*/ 13888 h 1639726"/>
                    <a:gd name="connsiteX3" fmla="*/ 1592366 w 4717278"/>
                    <a:gd name="connsiteY3" fmla="*/ 13887 h 1639726"/>
                    <a:gd name="connsiteX4" fmla="*/ 1768979 w 4717278"/>
                    <a:gd name="connsiteY4" fmla="*/ 631322 h 1639726"/>
                    <a:gd name="connsiteX5" fmla="*/ 3426863 w 4717278"/>
                    <a:gd name="connsiteY5" fmla="*/ 691142 h 1639726"/>
                    <a:gd name="connsiteX6" fmla="*/ 3683237 w 4717278"/>
                    <a:gd name="connsiteY6" fmla="*/ 1502993 h 1639726"/>
                    <a:gd name="connsiteX7" fmla="*/ 4717278 w 4717278"/>
                    <a:gd name="connsiteY7" fmla="*/ 1511538 h 1639726"/>
                    <a:gd name="connsiteX0" fmla="*/ 0 w 4717278"/>
                    <a:gd name="connsiteY0" fmla="*/ 1378010 h 1625839"/>
                    <a:gd name="connsiteX1" fmla="*/ 546930 w 4717278"/>
                    <a:gd name="connsiteY1" fmla="*/ 1378010 h 1625839"/>
                    <a:gd name="connsiteX2" fmla="*/ 601766 w 4717278"/>
                    <a:gd name="connsiteY2" fmla="*/ 1 h 1625839"/>
                    <a:gd name="connsiteX3" fmla="*/ 1592366 w 4717278"/>
                    <a:gd name="connsiteY3" fmla="*/ 0 h 1625839"/>
                    <a:gd name="connsiteX4" fmla="*/ 1768979 w 4717278"/>
                    <a:gd name="connsiteY4" fmla="*/ 617435 h 1625839"/>
                    <a:gd name="connsiteX5" fmla="*/ 3426863 w 4717278"/>
                    <a:gd name="connsiteY5" fmla="*/ 677255 h 1625839"/>
                    <a:gd name="connsiteX6" fmla="*/ 3683237 w 4717278"/>
                    <a:gd name="connsiteY6" fmla="*/ 1489106 h 1625839"/>
                    <a:gd name="connsiteX7" fmla="*/ 4717278 w 4717278"/>
                    <a:gd name="connsiteY7" fmla="*/ 1497651 h 1625839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768979 w 4717278"/>
                    <a:gd name="connsiteY4" fmla="*/ 627761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36165"/>
                    <a:gd name="connsiteX1" fmla="*/ 546930 w 4717278"/>
                    <a:gd name="connsiteY1" fmla="*/ 1388336 h 1636165"/>
                    <a:gd name="connsiteX2" fmla="*/ 601766 w 4717278"/>
                    <a:gd name="connsiteY2" fmla="*/ 10327 h 1636165"/>
                    <a:gd name="connsiteX3" fmla="*/ 1592366 w 4717278"/>
                    <a:gd name="connsiteY3" fmla="*/ 10326 h 1636165"/>
                    <a:gd name="connsiteX4" fmla="*/ 1592366 w 4717278"/>
                    <a:gd name="connsiteY4" fmla="*/ 696125 h 1636165"/>
                    <a:gd name="connsiteX5" fmla="*/ 3426863 w 4717278"/>
                    <a:gd name="connsiteY5" fmla="*/ 687581 h 1636165"/>
                    <a:gd name="connsiteX6" fmla="*/ 3683237 w 4717278"/>
                    <a:gd name="connsiteY6" fmla="*/ 1499432 h 1636165"/>
                    <a:gd name="connsiteX7" fmla="*/ 4717278 w 4717278"/>
                    <a:gd name="connsiteY7" fmla="*/ 1507977 h 1636165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22041"/>
                    <a:gd name="connsiteX1" fmla="*/ 546930 w 4717278"/>
                    <a:gd name="connsiteY1" fmla="*/ 1388336 h 1622041"/>
                    <a:gd name="connsiteX2" fmla="*/ 601766 w 4717278"/>
                    <a:gd name="connsiteY2" fmla="*/ 10327 h 1622041"/>
                    <a:gd name="connsiteX3" fmla="*/ 1592366 w 4717278"/>
                    <a:gd name="connsiteY3" fmla="*/ 10326 h 1622041"/>
                    <a:gd name="connsiteX4" fmla="*/ 1592366 w 4717278"/>
                    <a:gd name="connsiteY4" fmla="*/ 696125 h 1622041"/>
                    <a:gd name="connsiteX5" fmla="*/ 2659166 w 4717278"/>
                    <a:gd name="connsiteY5" fmla="*/ 772325 h 1622041"/>
                    <a:gd name="connsiteX6" fmla="*/ 3683237 w 4717278"/>
                    <a:gd name="connsiteY6" fmla="*/ 1499432 h 1622041"/>
                    <a:gd name="connsiteX7" fmla="*/ 4717278 w 4717278"/>
                    <a:gd name="connsiteY7" fmla="*/ 1507977 h 16220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634741"/>
                    <a:gd name="connsiteX1" fmla="*/ 546930 w 4717278"/>
                    <a:gd name="connsiteY1" fmla="*/ 1388336 h 1634741"/>
                    <a:gd name="connsiteX2" fmla="*/ 601766 w 4717278"/>
                    <a:gd name="connsiteY2" fmla="*/ 10327 h 1634741"/>
                    <a:gd name="connsiteX3" fmla="*/ 1592366 w 4717278"/>
                    <a:gd name="connsiteY3" fmla="*/ 10326 h 1634741"/>
                    <a:gd name="connsiteX4" fmla="*/ 1592366 w 4717278"/>
                    <a:gd name="connsiteY4" fmla="*/ 696125 h 1634741"/>
                    <a:gd name="connsiteX5" fmla="*/ 2582966 w 4717278"/>
                    <a:gd name="connsiteY5" fmla="*/ 696125 h 1634741"/>
                    <a:gd name="connsiteX6" fmla="*/ 3683237 w 4717278"/>
                    <a:gd name="connsiteY6" fmla="*/ 1499432 h 1634741"/>
                    <a:gd name="connsiteX7" fmla="*/ 4717278 w 4717278"/>
                    <a:gd name="connsiteY7" fmla="*/ 1507977 h 1634741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17234"/>
                    <a:gd name="connsiteX1" fmla="*/ 546930 w 4717278"/>
                    <a:gd name="connsiteY1" fmla="*/ 1388336 h 1517234"/>
                    <a:gd name="connsiteX2" fmla="*/ 601766 w 4717278"/>
                    <a:gd name="connsiteY2" fmla="*/ 10327 h 1517234"/>
                    <a:gd name="connsiteX3" fmla="*/ 1592366 w 4717278"/>
                    <a:gd name="connsiteY3" fmla="*/ 10326 h 1517234"/>
                    <a:gd name="connsiteX4" fmla="*/ 1592366 w 4717278"/>
                    <a:gd name="connsiteY4" fmla="*/ 696125 h 1517234"/>
                    <a:gd name="connsiteX5" fmla="*/ 2582966 w 4717278"/>
                    <a:gd name="connsiteY5" fmla="*/ 696125 h 1517234"/>
                    <a:gd name="connsiteX6" fmla="*/ 2582966 w 4717278"/>
                    <a:gd name="connsiteY6" fmla="*/ 1381925 h 1517234"/>
                    <a:gd name="connsiteX7" fmla="*/ 4717278 w 4717278"/>
                    <a:gd name="connsiteY7" fmla="*/ 1507977 h 1517234"/>
                    <a:gd name="connsiteX0" fmla="*/ 0 w 4717278"/>
                    <a:gd name="connsiteY0" fmla="*/ 1388336 h 1507977"/>
                    <a:gd name="connsiteX1" fmla="*/ 546930 w 4717278"/>
                    <a:gd name="connsiteY1" fmla="*/ 1388336 h 1507977"/>
                    <a:gd name="connsiteX2" fmla="*/ 601766 w 4717278"/>
                    <a:gd name="connsiteY2" fmla="*/ 10327 h 1507977"/>
                    <a:gd name="connsiteX3" fmla="*/ 1592366 w 4717278"/>
                    <a:gd name="connsiteY3" fmla="*/ 10326 h 1507977"/>
                    <a:gd name="connsiteX4" fmla="*/ 1592366 w 4717278"/>
                    <a:gd name="connsiteY4" fmla="*/ 696125 h 1507977"/>
                    <a:gd name="connsiteX5" fmla="*/ 2582966 w 4717278"/>
                    <a:gd name="connsiteY5" fmla="*/ 696125 h 1507977"/>
                    <a:gd name="connsiteX6" fmla="*/ 2582966 w 4717278"/>
                    <a:gd name="connsiteY6" fmla="*/ 1381925 h 1507977"/>
                    <a:gd name="connsiteX7" fmla="*/ 4717278 w 4717278"/>
                    <a:gd name="connsiteY7" fmla="*/ 1507977 h 1507977"/>
                    <a:gd name="connsiteX0" fmla="*/ 0 w 3268766"/>
                    <a:gd name="connsiteY0" fmla="*/ 1388336 h 1504416"/>
                    <a:gd name="connsiteX1" fmla="*/ 546930 w 3268766"/>
                    <a:gd name="connsiteY1" fmla="*/ 1388336 h 1504416"/>
                    <a:gd name="connsiteX2" fmla="*/ 601766 w 3268766"/>
                    <a:gd name="connsiteY2" fmla="*/ 10327 h 1504416"/>
                    <a:gd name="connsiteX3" fmla="*/ 1592366 w 3268766"/>
                    <a:gd name="connsiteY3" fmla="*/ 10326 h 1504416"/>
                    <a:gd name="connsiteX4" fmla="*/ 1592366 w 3268766"/>
                    <a:gd name="connsiteY4" fmla="*/ 696125 h 1504416"/>
                    <a:gd name="connsiteX5" fmla="*/ 2582966 w 3268766"/>
                    <a:gd name="connsiteY5" fmla="*/ 696125 h 1504416"/>
                    <a:gd name="connsiteX6" fmla="*/ 2582966 w 3268766"/>
                    <a:gd name="connsiteY6" fmla="*/ 1381925 h 1504416"/>
                    <a:gd name="connsiteX7" fmla="*/ 3268766 w 3268766"/>
                    <a:gd name="connsiteY7" fmla="*/ 1381926 h 1504416"/>
                    <a:gd name="connsiteX0" fmla="*/ 0 w 3192566"/>
                    <a:gd name="connsiteY0" fmla="*/ 1388336 h 1504416"/>
                    <a:gd name="connsiteX1" fmla="*/ 546930 w 3192566"/>
                    <a:gd name="connsiteY1" fmla="*/ 1388336 h 1504416"/>
                    <a:gd name="connsiteX2" fmla="*/ 601766 w 3192566"/>
                    <a:gd name="connsiteY2" fmla="*/ 10327 h 1504416"/>
                    <a:gd name="connsiteX3" fmla="*/ 1592366 w 3192566"/>
                    <a:gd name="connsiteY3" fmla="*/ 10326 h 1504416"/>
                    <a:gd name="connsiteX4" fmla="*/ 1592366 w 3192566"/>
                    <a:gd name="connsiteY4" fmla="*/ 696125 h 1504416"/>
                    <a:gd name="connsiteX5" fmla="*/ 2582966 w 3192566"/>
                    <a:gd name="connsiteY5" fmla="*/ 696125 h 1504416"/>
                    <a:gd name="connsiteX6" fmla="*/ 2582966 w 3192566"/>
                    <a:gd name="connsiteY6" fmla="*/ 1381925 h 1504416"/>
                    <a:gd name="connsiteX7" fmla="*/ 3192566 w 3192566"/>
                    <a:gd name="connsiteY7" fmla="*/ 1381926 h 1504416"/>
                    <a:gd name="connsiteX0" fmla="*/ 0 w 3192566"/>
                    <a:gd name="connsiteY0" fmla="*/ 1388336 h 1417534"/>
                    <a:gd name="connsiteX1" fmla="*/ 546930 w 3192566"/>
                    <a:gd name="connsiteY1" fmla="*/ 1388336 h 1417534"/>
                    <a:gd name="connsiteX2" fmla="*/ 601766 w 3192566"/>
                    <a:gd name="connsiteY2" fmla="*/ 10327 h 1417534"/>
                    <a:gd name="connsiteX3" fmla="*/ 1592366 w 3192566"/>
                    <a:gd name="connsiteY3" fmla="*/ 10326 h 1417534"/>
                    <a:gd name="connsiteX4" fmla="*/ 1592366 w 3192566"/>
                    <a:gd name="connsiteY4" fmla="*/ 696125 h 1417534"/>
                    <a:gd name="connsiteX5" fmla="*/ 2582966 w 3192566"/>
                    <a:gd name="connsiteY5" fmla="*/ 696125 h 1417534"/>
                    <a:gd name="connsiteX6" fmla="*/ 2582966 w 3192566"/>
                    <a:gd name="connsiteY6" fmla="*/ 1381925 h 1417534"/>
                    <a:gd name="connsiteX7" fmla="*/ 3192566 w 3192566"/>
                    <a:gd name="connsiteY7" fmla="*/ 1381926 h 1417534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592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592366 w 3192566"/>
                    <a:gd name="connsiteY4" fmla="*/ 696125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601766 w 3192566"/>
                    <a:gd name="connsiteY2" fmla="*/ 10327 h 1406852"/>
                    <a:gd name="connsiteX3" fmla="*/ 1211366 w 3192566"/>
                    <a:gd name="connsiteY3" fmla="*/ 10326 h 1406852"/>
                    <a:gd name="connsiteX4" fmla="*/ 1211366 w 3192566"/>
                    <a:gd name="connsiteY4" fmla="*/ 696126 h 1406852"/>
                    <a:gd name="connsiteX5" fmla="*/ 2582966 w 3192566"/>
                    <a:gd name="connsiteY5" fmla="*/ 696125 h 1406852"/>
                    <a:gd name="connsiteX6" fmla="*/ 2582966 w 3192566"/>
                    <a:gd name="connsiteY6" fmla="*/ 1381925 h 1406852"/>
                    <a:gd name="connsiteX7" fmla="*/ 3192566 w 3192566"/>
                    <a:gd name="connsiteY7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601766 w 3192566"/>
                    <a:gd name="connsiteY3" fmla="*/ 10327 h 1406852"/>
                    <a:gd name="connsiteX4" fmla="*/ 1211366 w 3192566"/>
                    <a:gd name="connsiteY4" fmla="*/ 10326 h 1406852"/>
                    <a:gd name="connsiteX5" fmla="*/ 1211366 w 3192566"/>
                    <a:gd name="connsiteY5" fmla="*/ 696126 h 1406852"/>
                    <a:gd name="connsiteX6" fmla="*/ 2582966 w 3192566"/>
                    <a:gd name="connsiteY6" fmla="*/ 696125 h 1406852"/>
                    <a:gd name="connsiteX7" fmla="*/ 2582966 w 3192566"/>
                    <a:gd name="connsiteY7" fmla="*/ 1381925 h 1406852"/>
                    <a:gd name="connsiteX8" fmla="*/ 3192566 w 3192566"/>
                    <a:gd name="connsiteY8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572001 w 3192566"/>
                    <a:gd name="connsiteY3" fmla="*/ 2286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601766 w 3192566"/>
                    <a:gd name="connsiteY4" fmla="*/ 10327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957769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406852"/>
                    <a:gd name="connsiteX1" fmla="*/ 546930 w 3192566"/>
                    <a:gd name="connsiteY1" fmla="*/ 1388336 h 1406852"/>
                    <a:gd name="connsiteX2" fmla="*/ 585303 w 3192566"/>
                    <a:gd name="connsiteY2" fmla="*/ 676275 h 1406852"/>
                    <a:gd name="connsiteX3" fmla="*/ 851350 w 3192566"/>
                    <a:gd name="connsiteY3" fmla="*/ 685800 h 1406852"/>
                    <a:gd name="connsiteX4" fmla="*/ 851350 w 3192566"/>
                    <a:gd name="connsiteY4" fmla="*/ 0 h 1406852"/>
                    <a:gd name="connsiteX5" fmla="*/ 1211366 w 3192566"/>
                    <a:gd name="connsiteY5" fmla="*/ 10326 h 1406852"/>
                    <a:gd name="connsiteX6" fmla="*/ 1211366 w 3192566"/>
                    <a:gd name="connsiteY6" fmla="*/ 696126 h 1406852"/>
                    <a:gd name="connsiteX7" fmla="*/ 2582966 w 3192566"/>
                    <a:gd name="connsiteY7" fmla="*/ 696125 h 1406852"/>
                    <a:gd name="connsiteX8" fmla="*/ 2582966 w 3192566"/>
                    <a:gd name="connsiteY8" fmla="*/ 1381925 h 1406852"/>
                    <a:gd name="connsiteX9" fmla="*/ 3192566 w 3192566"/>
                    <a:gd name="connsiteY9" fmla="*/ 1381926 h 1406852"/>
                    <a:gd name="connsiteX0" fmla="*/ 0 w 3192566"/>
                    <a:gd name="connsiteY0" fmla="*/ 1388336 h 1508986"/>
                    <a:gd name="connsiteX1" fmla="*/ 212838 w 3192566"/>
                    <a:gd name="connsiteY1" fmla="*/ 1371600 h 1508986"/>
                    <a:gd name="connsiteX2" fmla="*/ 546930 w 3192566"/>
                    <a:gd name="connsiteY2" fmla="*/ 1388336 h 1508986"/>
                    <a:gd name="connsiteX3" fmla="*/ 585303 w 3192566"/>
                    <a:gd name="connsiteY3" fmla="*/ 676275 h 1508986"/>
                    <a:gd name="connsiteX4" fmla="*/ 851350 w 3192566"/>
                    <a:gd name="connsiteY4" fmla="*/ 685800 h 1508986"/>
                    <a:gd name="connsiteX5" fmla="*/ 851350 w 3192566"/>
                    <a:gd name="connsiteY5" fmla="*/ 0 h 1508986"/>
                    <a:gd name="connsiteX6" fmla="*/ 1211366 w 3192566"/>
                    <a:gd name="connsiteY6" fmla="*/ 10326 h 1508986"/>
                    <a:gd name="connsiteX7" fmla="*/ 1211366 w 3192566"/>
                    <a:gd name="connsiteY7" fmla="*/ 696126 h 1508986"/>
                    <a:gd name="connsiteX8" fmla="*/ 2582966 w 3192566"/>
                    <a:gd name="connsiteY8" fmla="*/ 696125 h 1508986"/>
                    <a:gd name="connsiteX9" fmla="*/ 2582966 w 3192566"/>
                    <a:gd name="connsiteY9" fmla="*/ 1381925 h 1508986"/>
                    <a:gd name="connsiteX10" fmla="*/ 3192566 w 3192566"/>
                    <a:gd name="connsiteY10" fmla="*/ 1381926 h 1508986"/>
                    <a:gd name="connsiteX0" fmla="*/ 0 w 3192566"/>
                    <a:gd name="connsiteY0" fmla="*/ 1388336 h 1394686"/>
                    <a:gd name="connsiteX1" fmla="*/ 212838 w 3192566"/>
                    <a:gd name="connsiteY1" fmla="*/ 1371600 h 1394686"/>
                    <a:gd name="connsiteX2" fmla="*/ 546930 w 3192566"/>
                    <a:gd name="connsiteY2" fmla="*/ 1388336 h 1394686"/>
                    <a:gd name="connsiteX3" fmla="*/ 585303 w 3192566"/>
                    <a:gd name="connsiteY3" fmla="*/ 676275 h 1394686"/>
                    <a:gd name="connsiteX4" fmla="*/ 851350 w 3192566"/>
                    <a:gd name="connsiteY4" fmla="*/ 685800 h 1394686"/>
                    <a:gd name="connsiteX5" fmla="*/ 851350 w 3192566"/>
                    <a:gd name="connsiteY5" fmla="*/ 0 h 1394686"/>
                    <a:gd name="connsiteX6" fmla="*/ 1211366 w 3192566"/>
                    <a:gd name="connsiteY6" fmla="*/ 10326 h 1394686"/>
                    <a:gd name="connsiteX7" fmla="*/ 1211366 w 3192566"/>
                    <a:gd name="connsiteY7" fmla="*/ 696126 h 1394686"/>
                    <a:gd name="connsiteX8" fmla="*/ 2582966 w 3192566"/>
                    <a:gd name="connsiteY8" fmla="*/ 696125 h 1394686"/>
                    <a:gd name="connsiteX9" fmla="*/ 2582966 w 3192566"/>
                    <a:gd name="connsiteY9" fmla="*/ 1381925 h 1394686"/>
                    <a:gd name="connsiteX10" fmla="*/ 3192566 w 3192566"/>
                    <a:gd name="connsiteY10" fmla="*/ 1381926 h 1394686"/>
                    <a:gd name="connsiteX0" fmla="*/ 0 w 3192566"/>
                    <a:gd name="connsiteY0" fmla="*/ 1388336 h 1507013"/>
                    <a:gd name="connsiteX1" fmla="*/ 546930 w 3192566"/>
                    <a:gd name="connsiteY1" fmla="*/ 1388336 h 1507013"/>
                    <a:gd name="connsiteX2" fmla="*/ 585303 w 3192566"/>
                    <a:gd name="connsiteY2" fmla="*/ 676275 h 1507013"/>
                    <a:gd name="connsiteX3" fmla="*/ 851350 w 3192566"/>
                    <a:gd name="connsiteY3" fmla="*/ 685800 h 1507013"/>
                    <a:gd name="connsiteX4" fmla="*/ 851350 w 3192566"/>
                    <a:gd name="connsiteY4" fmla="*/ 0 h 1507013"/>
                    <a:gd name="connsiteX5" fmla="*/ 1211366 w 3192566"/>
                    <a:gd name="connsiteY5" fmla="*/ 10326 h 1507013"/>
                    <a:gd name="connsiteX6" fmla="*/ 1211366 w 3192566"/>
                    <a:gd name="connsiteY6" fmla="*/ 696126 h 1507013"/>
                    <a:gd name="connsiteX7" fmla="*/ 2582966 w 3192566"/>
                    <a:gd name="connsiteY7" fmla="*/ 696125 h 1507013"/>
                    <a:gd name="connsiteX8" fmla="*/ 2582966 w 3192566"/>
                    <a:gd name="connsiteY8" fmla="*/ 1381925 h 1507013"/>
                    <a:gd name="connsiteX9" fmla="*/ 3192566 w 3192566"/>
                    <a:gd name="connsiteY9" fmla="*/ 1381926 h 1507013"/>
                    <a:gd name="connsiteX0" fmla="*/ 0 w 2979728"/>
                    <a:gd name="connsiteY0" fmla="*/ 1371600 h 1504223"/>
                    <a:gd name="connsiteX1" fmla="*/ 334092 w 2979728"/>
                    <a:gd name="connsiteY1" fmla="*/ 1388336 h 1504223"/>
                    <a:gd name="connsiteX2" fmla="*/ 372465 w 2979728"/>
                    <a:gd name="connsiteY2" fmla="*/ 676275 h 1504223"/>
                    <a:gd name="connsiteX3" fmla="*/ 638512 w 2979728"/>
                    <a:gd name="connsiteY3" fmla="*/ 685800 h 1504223"/>
                    <a:gd name="connsiteX4" fmla="*/ 638512 w 2979728"/>
                    <a:gd name="connsiteY4" fmla="*/ 0 h 1504223"/>
                    <a:gd name="connsiteX5" fmla="*/ 998528 w 2979728"/>
                    <a:gd name="connsiteY5" fmla="*/ 10326 h 1504223"/>
                    <a:gd name="connsiteX6" fmla="*/ 998528 w 2979728"/>
                    <a:gd name="connsiteY6" fmla="*/ 696126 h 1504223"/>
                    <a:gd name="connsiteX7" fmla="*/ 2370128 w 2979728"/>
                    <a:gd name="connsiteY7" fmla="*/ 696125 h 1504223"/>
                    <a:gd name="connsiteX8" fmla="*/ 2370128 w 2979728"/>
                    <a:gd name="connsiteY8" fmla="*/ 1381925 h 1504223"/>
                    <a:gd name="connsiteX9" fmla="*/ 2979728 w 2979728"/>
                    <a:gd name="connsiteY9" fmla="*/ 1381926 h 1504223"/>
                    <a:gd name="connsiteX0" fmla="*/ 0 w 2979728"/>
                    <a:gd name="connsiteY0" fmla="*/ 1371600 h 1388336"/>
                    <a:gd name="connsiteX1" fmla="*/ 334092 w 2979728"/>
                    <a:gd name="connsiteY1" fmla="*/ 1388336 h 1388336"/>
                    <a:gd name="connsiteX2" fmla="*/ 372465 w 2979728"/>
                    <a:gd name="connsiteY2" fmla="*/ 676275 h 1388336"/>
                    <a:gd name="connsiteX3" fmla="*/ 638512 w 2979728"/>
                    <a:gd name="connsiteY3" fmla="*/ 685800 h 1388336"/>
                    <a:gd name="connsiteX4" fmla="*/ 638512 w 2979728"/>
                    <a:gd name="connsiteY4" fmla="*/ 0 h 1388336"/>
                    <a:gd name="connsiteX5" fmla="*/ 998528 w 2979728"/>
                    <a:gd name="connsiteY5" fmla="*/ 10326 h 1388336"/>
                    <a:gd name="connsiteX6" fmla="*/ 998528 w 2979728"/>
                    <a:gd name="connsiteY6" fmla="*/ 696126 h 1388336"/>
                    <a:gd name="connsiteX7" fmla="*/ 2370128 w 2979728"/>
                    <a:gd name="connsiteY7" fmla="*/ 696125 h 1388336"/>
                    <a:gd name="connsiteX8" fmla="*/ 2370128 w 2979728"/>
                    <a:gd name="connsiteY8" fmla="*/ 1381925 h 1388336"/>
                    <a:gd name="connsiteX9" fmla="*/ 2979728 w 2979728"/>
                    <a:gd name="connsiteY9" fmla="*/ 1381926 h 1388336"/>
                    <a:gd name="connsiteX0" fmla="*/ 319256 w 3298984"/>
                    <a:gd name="connsiteY0" fmla="*/ 1371600 h 1504224"/>
                    <a:gd name="connsiteX1" fmla="*/ 0 w 3298984"/>
                    <a:gd name="connsiteY1" fmla="*/ 1371600 h 1504224"/>
                    <a:gd name="connsiteX2" fmla="*/ 653348 w 3298984"/>
                    <a:gd name="connsiteY2" fmla="*/ 1388336 h 1504224"/>
                    <a:gd name="connsiteX3" fmla="*/ 691721 w 3298984"/>
                    <a:gd name="connsiteY3" fmla="*/ 676275 h 1504224"/>
                    <a:gd name="connsiteX4" fmla="*/ 957768 w 3298984"/>
                    <a:gd name="connsiteY4" fmla="*/ 685800 h 1504224"/>
                    <a:gd name="connsiteX5" fmla="*/ 957768 w 3298984"/>
                    <a:gd name="connsiteY5" fmla="*/ 0 h 1504224"/>
                    <a:gd name="connsiteX6" fmla="*/ 1317784 w 3298984"/>
                    <a:gd name="connsiteY6" fmla="*/ 10326 h 1504224"/>
                    <a:gd name="connsiteX7" fmla="*/ 1317784 w 3298984"/>
                    <a:gd name="connsiteY7" fmla="*/ 696126 h 1504224"/>
                    <a:gd name="connsiteX8" fmla="*/ 2689384 w 3298984"/>
                    <a:gd name="connsiteY8" fmla="*/ 696125 h 1504224"/>
                    <a:gd name="connsiteX9" fmla="*/ 2689384 w 3298984"/>
                    <a:gd name="connsiteY9" fmla="*/ 1381925 h 1504224"/>
                    <a:gd name="connsiteX10" fmla="*/ 3298984 w 3298984"/>
                    <a:gd name="connsiteY10" fmla="*/ 1381926 h 1504224"/>
                    <a:gd name="connsiteX0" fmla="*/ 0 w 3511821"/>
                    <a:gd name="connsiteY0" fmla="*/ 1371600 h 1504224"/>
                    <a:gd name="connsiteX1" fmla="*/ 212837 w 3511821"/>
                    <a:gd name="connsiteY1" fmla="*/ 1371600 h 1504224"/>
                    <a:gd name="connsiteX2" fmla="*/ 866185 w 3511821"/>
                    <a:gd name="connsiteY2" fmla="*/ 1388336 h 1504224"/>
                    <a:gd name="connsiteX3" fmla="*/ 904558 w 3511821"/>
                    <a:gd name="connsiteY3" fmla="*/ 676275 h 1504224"/>
                    <a:gd name="connsiteX4" fmla="*/ 1170605 w 3511821"/>
                    <a:gd name="connsiteY4" fmla="*/ 685800 h 1504224"/>
                    <a:gd name="connsiteX5" fmla="*/ 1170605 w 3511821"/>
                    <a:gd name="connsiteY5" fmla="*/ 0 h 1504224"/>
                    <a:gd name="connsiteX6" fmla="*/ 1530621 w 3511821"/>
                    <a:gd name="connsiteY6" fmla="*/ 10326 h 1504224"/>
                    <a:gd name="connsiteX7" fmla="*/ 1530621 w 3511821"/>
                    <a:gd name="connsiteY7" fmla="*/ 696126 h 1504224"/>
                    <a:gd name="connsiteX8" fmla="*/ 2902221 w 3511821"/>
                    <a:gd name="connsiteY8" fmla="*/ 696125 h 1504224"/>
                    <a:gd name="connsiteX9" fmla="*/ 2902221 w 3511821"/>
                    <a:gd name="connsiteY9" fmla="*/ 1381925 h 1504224"/>
                    <a:gd name="connsiteX10" fmla="*/ 3511821 w 3511821"/>
                    <a:gd name="connsiteY10" fmla="*/ 1381926 h 1504224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04558 w 3511821"/>
                    <a:gd name="connsiteY3" fmla="*/ 676275 h 1381926"/>
                    <a:gd name="connsiteX4" fmla="*/ 1170605 w 3511821"/>
                    <a:gd name="connsiteY4" fmla="*/ 685800 h 1381926"/>
                    <a:gd name="connsiteX5" fmla="*/ 1170605 w 3511821"/>
                    <a:gd name="connsiteY5" fmla="*/ 0 h 1381926"/>
                    <a:gd name="connsiteX6" fmla="*/ 1530621 w 3511821"/>
                    <a:gd name="connsiteY6" fmla="*/ 10326 h 1381926"/>
                    <a:gd name="connsiteX7" fmla="*/ 1530621 w 3511821"/>
                    <a:gd name="connsiteY7" fmla="*/ 696126 h 1381926"/>
                    <a:gd name="connsiteX8" fmla="*/ 2902221 w 3511821"/>
                    <a:gd name="connsiteY8" fmla="*/ 696125 h 1381926"/>
                    <a:gd name="connsiteX9" fmla="*/ 2902221 w 3511821"/>
                    <a:gd name="connsiteY9" fmla="*/ 1381925 h 1381926"/>
                    <a:gd name="connsiteX10" fmla="*/ 3511821 w 3511821"/>
                    <a:gd name="connsiteY10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1170605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1170605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71600 h 1381926"/>
                    <a:gd name="connsiteX1" fmla="*/ 212837 w 3511821"/>
                    <a:gd name="connsiteY1" fmla="*/ 1371600 h 1381926"/>
                    <a:gd name="connsiteX2" fmla="*/ 212837 w 3511821"/>
                    <a:gd name="connsiteY2" fmla="*/ 685800 h 1381926"/>
                    <a:gd name="connsiteX3" fmla="*/ 957769 w 3511821"/>
                    <a:gd name="connsiteY3" fmla="*/ 685800 h 1381926"/>
                    <a:gd name="connsiteX4" fmla="*/ 957769 w 3511821"/>
                    <a:gd name="connsiteY4" fmla="*/ 0 h 1381926"/>
                    <a:gd name="connsiteX5" fmla="*/ 1530621 w 3511821"/>
                    <a:gd name="connsiteY5" fmla="*/ 10326 h 1381926"/>
                    <a:gd name="connsiteX6" fmla="*/ 1530621 w 3511821"/>
                    <a:gd name="connsiteY6" fmla="*/ 696126 h 1381926"/>
                    <a:gd name="connsiteX7" fmla="*/ 2902221 w 3511821"/>
                    <a:gd name="connsiteY7" fmla="*/ 696125 h 1381926"/>
                    <a:gd name="connsiteX8" fmla="*/ 2902221 w 3511821"/>
                    <a:gd name="connsiteY8" fmla="*/ 1381925 h 1381926"/>
                    <a:gd name="connsiteX9" fmla="*/ 3511821 w 3511821"/>
                    <a:gd name="connsiteY9" fmla="*/ 1381926 h 1381926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530621 w 3511821"/>
                    <a:gd name="connsiteY6" fmla="*/ 706452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6961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2902221 w 3511821"/>
                    <a:gd name="connsiteY7" fmla="*/ 706451 h 1392252"/>
                    <a:gd name="connsiteX8" fmla="*/ 2902221 w 3511821"/>
                    <a:gd name="connsiteY8" fmla="*/ 1392251 h 1392252"/>
                    <a:gd name="connsiteX9" fmla="*/ 3511821 w 3511821"/>
                    <a:gd name="connsiteY9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636188 w 3511821"/>
                    <a:gd name="connsiteY7" fmla="*/ 591351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2902221 w 3511821"/>
                    <a:gd name="connsiteY8" fmla="*/ 706451 h 1392252"/>
                    <a:gd name="connsiteX9" fmla="*/ 2902221 w 3511821"/>
                    <a:gd name="connsiteY9" fmla="*/ 1392251 h 1392252"/>
                    <a:gd name="connsiteX10" fmla="*/ 3511821 w 3511821"/>
                    <a:gd name="connsiteY10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902221 w 3511821"/>
                    <a:gd name="connsiteY9" fmla="*/ 706451 h 1392252"/>
                    <a:gd name="connsiteX10" fmla="*/ 2902221 w 3511821"/>
                    <a:gd name="connsiteY10" fmla="*/ 1392251 h 1392252"/>
                    <a:gd name="connsiteX11" fmla="*/ 3511821 w 3511821"/>
                    <a:gd name="connsiteY11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489862 w 3511821"/>
                    <a:gd name="connsiteY7" fmla="*/ 543726 h 1392252"/>
                    <a:gd name="connsiteX8" fmla="*/ 1942142 w 3511821"/>
                    <a:gd name="connsiteY8" fmla="*/ 553251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489862 w 3511821"/>
                    <a:gd name="connsiteY7" fmla="*/ 560521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98721 h 1409047"/>
                    <a:gd name="connsiteX1" fmla="*/ 212837 w 3511821"/>
                    <a:gd name="connsiteY1" fmla="*/ 1398721 h 1409047"/>
                    <a:gd name="connsiteX2" fmla="*/ 212837 w 3511821"/>
                    <a:gd name="connsiteY2" fmla="*/ 712921 h 1409047"/>
                    <a:gd name="connsiteX3" fmla="*/ 957769 w 3511821"/>
                    <a:gd name="connsiteY3" fmla="*/ 712921 h 1409047"/>
                    <a:gd name="connsiteX4" fmla="*/ 957769 w 3511821"/>
                    <a:gd name="connsiteY4" fmla="*/ 27121 h 1409047"/>
                    <a:gd name="connsiteX5" fmla="*/ 1170606 w 3511821"/>
                    <a:gd name="connsiteY5" fmla="*/ 27121 h 1409047"/>
                    <a:gd name="connsiteX6" fmla="*/ 1170606 w 3511821"/>
                    <a:gd name="connsiteY6" fmla="*/ 560521 h 1409047"/>
                    <a:gd name="connsiteX7" fmla="*/ 1383444 w 3511821"/>
                    <a:gd name="connsiteY7" fmla="*/ 560522 h 1409047"/>
                    <a:gd name="connsiteX8" fmla="*/ 1489862 w 3511821"/>
                    <a:gd name="connsiteY8" fmla="*/ 27121 h 1409047"/>
                    <a:gd name="connsiteX9" fmla="*/ 2487538 w 3511821"/>
                    <a:gd name="connsiteY9" fmla="*/ 627196 h 1409047"/>
                    <a:gd name="connsiteX10" fmla="*/ 2902221 w 3511821"/>
                    <a:gd name="connsiteY10" fmla="*/ 723246 h 1409047"/>
                    <a:gd name="connsiteX11" fmla="*/ 2902221 w 3511821"/>
                    <a:gd name="connsiteY11" fmla="*/ 1409046 h 1409047"/>
                    <a:gd name="connsiteX12" fmla="*/ 3511821 w 3511821"/>
                    <a:gd name="connsiteY12" fmla="*/ 1409047 h 14090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489862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2487538 w 3511821"/>
                    <a:gd name="connsiteY9" fmla="*/ 610401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487621 h 1497947"/>
                    <a:gd name="connsiteX1" fmla="*/ 212837 w 3511821"/>
                    <a:gd name="connsiteY1" fmla="*/ 1487621 h 1497947"/>
                    <a:gd name="connsiteX2" fmla="*/ 212837 w 3511821"/>
                    <a:gd name="connsiteY2" fmla="*/ 801821 h 1497947"/>
                    <a:gd name="connsiteX3" fmla="*/ 957769 w 3511821"/>
                    <a:gd name="connsiteY3" fmla="*/ 801821 h 1497947"/>
                    <a:gd name="connsiteX4" fmla="*/ 957769 w 3511821"/>
                    <a:gd name="connsiteY4" fmla="*/ 116021 h 1497947"/>
                    <a:gd name="connsiteX5" fmla="*/ 1170606 w 3511821"/>
                    <a:gd name="connsiteY5" fmla="*/ 116021 h 1497947"/>
                    <a:gd name="connsiteX6" fmla="*/ 1170606 w 3511821"/>
                    <a:gd name="connsiteY6" fmla="*/ 649421 h 1497947"/>
                    <a:gd name="connsiteX7" fmla="*/ 1383444 w 3511821"/>
                    <a:gd name="connsiteY7" fmla="*/ 649422 h 1497947"/>
                    <a:gd name="connsiteX8" fmla="*/ 1383444 w 3511821"/>
                    <a:gd name="connsiteY8" fmla="*/ 116021 h 1497947"/>
                    <a:gd name="connsiteX9" fmla="*/ 1596281 w 3511821"/>
                    <a:gd name="connsiteY9" fmla="*/ 116021 h 1497947"/>
                    <a:gd name="connsiteX10" fmla="*/ 2902221 w 3511821"/>
                    <a:gd name="connsiteY10" fmla="*/ 812146 h 1497947"/>
                    <a:gd name="connsiteX11" fmla="*/ 2902221 w 3511821"/>
                    <a:gd name="connsiteY11" fmla="*/ 1497946 h 1497947"/>
                    <a:gd name="connsiteX12" fmla="*/ 3511821 w 3511821"/>
                    <a:gd name="connsiteY12" fmla="*/ 1497947 h 1497947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2902221 w 3511821"/>
                    <a:gd name="connsiteY10" fmla="*/ 706451 h 1392252"/>
                    <a:gd name="connsiteX11" fmla="*/ 2902221 w 3511821"/>
                    <a:gd name="connsiteY11" fmla="*/ 1392251 h 1392252"/>
                    <a:gd name="connsiteX12" fmla="*/ 3511821 w 3511821"/>
                    <a:gd name="connsiteY12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988701 w 3511821"/>
                    <a:gd name="connsiteY10" fmla="*/ 343701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702700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81926 h 1392252"/>
                    <a:gd name="connsiteX1" fmla="*/ 212837 w 3511821"/>
                    <a:gd name="connsiteY1" fmla="*/ 1381926 h 1392252"/>
                    <a:gd name="connsiteX2" fmla="*/ 212837 w 3511821"/>
                    <a:gd name="connsiteY2" fmla="*/ 696126 h 1392252"/>
                    <a:gd name="connsiteX3" fmla="*/ 957769 w 3511821"/>
                    <a:gd name="connsiteY3" fmla="*/ 696126 h 1392252"/>
                    <a:gd name="connsiteX4" fmla="*/ 957769 w 3511821"/>
                    <a:gd name="connsiteY4" fmla="*/ 10326 h 1392252"/>
                    <a:gd name="connsiteX5" fmla="*/ 1170606 w 3511821"/>
                    <a:gd name="connsiteY5" fmla="*/ 10326 h 1392252"/>
                    <a:gd name="connsiteX6" fmla="*/ 1170606 w 3511821"/>
                    <a:gd name="connsiteY6" fmla="*/ 543726 h 1392252"/>
                    <a:gd name="connsiteX7" fmla="*/ 1383444 w 3511821"/>
                    <a:gd name="connsiteY7" fmla="*/ 543727 h 1392252"/>
                    <a:gd name="connsiteX8" fmla="*/ 1383444 w 3511821"/>
                    <a:gd name="connsiteY8" fmla="*/ 10326 h 1392252"/>
                    <a:gd name="connsiteX9" fmla="*/ 1596281 w 3511821"/>
                    <a:gd name="connsiteY9" fmla="*/ 10326 h 1392252"/>
                    <a:gd name="connsiteX10" fmla="*/ 1596281 w 3511821"/>
                    <a:gd name="connsiteY10" fmla="*/ 543726 h 1392252"/>
                    <a:gd name="connsiteX11" fmla="*/ 2902221 w 3511821"/>
                    <a:gd name="connsiteY11" fmla="*/ 706451 h 1392252"/>
                    <a:gd name="connsiteX12" fmla="*/ 2902221 w 3511821"/>
                    <a:gd name="connsiteY12" fmla="*/ 1392251 h 1392252"/>
                    <a:gd name="connsiteX13" fmla="*/ 3511821 w 3511821"/>
                    <a:gd name="connsiteY13" fmla="*/ 1392252 h 1392252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3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02221 w 3511821"/>
                    <a:gd name="connsiteY11" fmla="*/ 700227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6137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02221 w 3511821"/>
                    <a:gd name="connsiteY12" fmla="*/ 1386027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3086143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3511821"/>
                    <a:gd name="connsiteY0" fmla="*/ 1375702 h 1386028"/>
                    <a:gd name="connsiteX1" fmla="*/ 212837 w 3511821"/>
                    <a:gd name="connsiteY1" fmla="*/ 1375702 h 1386028"/>
                    <a:gd name="connsiteX2" fmla="*/ 212837 w 3511821"/>
                    <a:gd name="connsiteY2" fmla="*/ 689902 h 1386028"/>
                    <a:gd name="connsiteX3" fmla="*/ 957769 w 3511821"/>
                    <a:gd name="connsiteY3" fmla="*/ 689902 h 1386028"/>
                    <a:gd name="connsiteX4" fmla="*/ 957769 w 3511821"/>
                    <a:gd name="connsiteY4" fmla="*/ 4102 h 1386028"/>
                    <a:gd name="connsiteX5" fmla="*/ 1170606 w 3511821"/>
                    <a:gd name="connsiteY5" fmla="*/ 4102 h 1386028"/>
                    <a:gd name="connsiteX6" fmla="*/ 1170606 w 3511821"/>
                    <a:gd name="connsiteY6" fmla="*/ 537502 h 1386028"/>
                    <a:gd name="connsiteX7" fmla="*/ 1383444 w 3511821"/>
                    <a:gd name="connsiteY7" fmla="*/ 537502 h 1386028"/>
                    <a:gd name="connsiteX8" fmla="*/ 1383444 w 3511821"/>
                    <a:gd name="connsiteY8" fmla="*/ 4102 h 1386028"/>
                    <a:gd name="connsiteX9" fmla="*/ 1596281 w 3511821"/>
                    <a:gd name="connsiteY9" fmla="*/ 4102 h 1386028"/>
                    <a:gd name="connsiteX10" fmla="*/ 1596281 w 3511821"/>
                    <a:gd name="connsiteY10" fmla="*/ 537502 h 1386028"/>
                    <a:gd name="connsiteX11" fmla="*/ 2979725 w 3511821"/>
                    <a:gd name="connsiteY11" fmla="*/ 537502 h 1386028"/>
                    <a:gd name="connsiteX12" fmla="*/ 2979725 w 3511821"/>
                    <a:gd name="connsiteY12" fmla="*/ 1375702 h 1386028"/>
                    <a:gd name="connsiteX13" fmla="*/ 3511821 w 3511821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2979725 w 4174782"/>
                    <a:gd name="connsiteY12" fmla="*/ 1375702 h 1386028"/>
                    <a:gd name="connsiteX13" fmla="*/ 3511821 w 4174782"/>
                    <a:gd name="connsiteY13" fmla="*/ 1386028 h 1386028"/>
                    <a:gd name="connsiteX0" fmla="*/ 0 w 4174782"/>
                    <a:gd name="connsiteY0" fmla="*/ 1375702 h 1386028"/>
                    <a:gd name="connsiteX1" fmla="*/ 212837 w 4174782"/>
                    <a:gd name="connsiteY1" fmla="*/ 1375702 h 1386028"/>
                    <a:gd name="connsiteX2" fmla="*/ 212837 w 4174782"/>
                    <a:gd name="connsiteY2" fmla="*/ 689902 h 1386028"/>
                    <a:gd name="connsiteX3" fmla="*/ 957769 w 4174782"/>
                    <a:gd name="connsiteY3" fmla="*/ 689902 h 1386028"/>
                    <a:gd name="connsiteX4" fmla="*/ 957769 w 4174782"/>
                    <a:gd name="connsiteY4" fmla="*/ 4102 h 1386028"/>
                    <a:gd name="connsiteX5" fmla="*/ 1170606 w 4174782"/>
                    <a:gd name="connsiteY5" fmla="*/ 4102 h 1386028"/>
                    <a:gd name="connsiteX6" fmla="*/ 1170606 w 4174782"/>
                    <a:gd name="connsiteY6" fmla="*/ 537502 h 1386028"/>
                    <a:gd name="connsiteX7" fmla="*/ 1383444 w 4174782"/>
                    <a:gd name="connsiteY7" fmla="*/ 537502 h 1386028"/>
                    <a:gd name="connsiteX8" fmla="*/ 1383444 w 4174782"/>
                    <a:gd name="connsiteY8" fmla="*/ 4102 h 1386028"/>
                    <a:gd name="connsiteX9" fmla="*/ 1596281 w 4174782"/>
                    <a:gd name="connsiteY9" fmla="*/ 4102 h 1386028"/>
                    <a:gd name="connsiteX10" fmla="*/ 1596281 w 4174782"/>
                    <a:gd name="connsiteY10" fmla="*/ 537502 h 1386028"/>
                    <a:gd name="connsiteX11" fmla="*/ 4150331 w 4174782"/>
                    <a:gd name="connsiteY11" fmla="*/ 533400 h 1386028"/>
                    <a:gd name="connsiteX12" fmla="*/ 4150331 w 4174782"/>
                    <a:gd name="connsiteY12" fmla="*/ 1371600 h 1386028"/>
                    <a:gd name="connsiteX13" fmla="*/ 3511821 w 4174782"/>
                    <a:gd name="connsiteY13" fmla="*/ 1386028 h 1386028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537502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5334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537502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537502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957769 w 4788843"/>
                    <a:gd name="connsiteY3" fmla="*/ 689902 h 1378491"/>
                    <a:gd name="connsiteX4" fmla="*/ 957769 w 4788843"/>
                    <a:gd name="connsiteY4" fmla="*/ 4102 h 1378491"/>
                    <a:gd name="connsiteX5" fmla="*/ 1170606 w 4788843"/>
                    <a:gd name="connsiteY5" fmla="*/ 4102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957769 w 4788843"/>
                    <a:gd name="connsiteY5" fmla="*/ 4102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689902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152400 h 1378491"/>
                    <a:gd name="connsiteX3" fmla="*/ 484990 w 4788843"/>
                    <a:gd name="connsiteY3" fmla="*/ 689548 h 1378491"/>
                    <a:gd name="connsiteX4" fmla="*/ 957769 w 4788843"/>
                    <a:gd name="connsiteY4" fmla="*/ 689902 h 1378491"/>
                    <a:gd name="connsiteX5" fmla="*/ 662937 w 4788843"/>
                    <a:gd name="connsiteY5" fmla="*/ 712033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484990 w 4788843"/>
                    <a:gd name="connsiteY3" fmla="*/ 803907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957769 w 4788843"/>
                    <a:gd name="connsiteY4" fmla="*/ 804261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662937 w 4788843"/>
                    <a:gd name="connsiteY5" fmla="*/ 826392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638512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490061 h 1492850"/>
                    <a:gd name="connsiteX1" fmla="*/ 212837 w 4788843"/>
                    <a:gd name="connsiteY1" fmla="*/ 1490061 h 1492850"/>
                    <a:gd name="connsiteX2" fmla="*/ 106419 w 4788843"/>
                    <a:gd name="connsiteY2" fmla="*/ 114359 h 1492850"/>
                    <a:gd name="connsiteX3" fmla="*/ 319256 w 4788843"/>
                    <a:gd name="connsiteY3" fmla="*/ 114359 h 1492850"/>
                    <a:gd name="connsiteX4" fmla="*/ 425675 w 4788843"/>
                    <a:gd name="connsiteY4" fmla="*/ 800159 h 1492850"/>
                    <a:gd name="connsiteX5" fmla="*/ 851350 w 4788843"/>
                    <a:gd name="connsiteY5" fmla="*/ 800159 h 1492850"/>
                    <a:gd name="connsiteX6" fmla="*/ 957769 w 4788843"/>
                    <a:gd name="connsiteY6" fmla="*/ 118461 h 1492850"/>
                    <a:gd name="connsiteX7" fmla="*/ 1170606 w 4788843"/>
                    <a:gd name="connsiteY7" fmla="*/ 118461 h 1492850"/>
                    <a:gd name="connsiteX8" fmla="*/ 1170606 w 4788843"/>
                    <a:gd name="connsiteY8" fmla="*/ 800159 h 1492850"/>
                    <a:gd name="connsiteX9" fmla="*/ 1383444 w 4788843"/>
                    <a:gd name="connsiteY9" fmla="*/ 800159 h 1492850"/>
                    <a:gd name="connsiteX10" fmla="*/ 1383444 w 4788843"/>
                    <a:gd name="connsiteY10" fmla="*/ 118461 h 1492850"/>
                    <a:gd name="connsiteX11" fmla="*/ 1596281 w 4788843"/>
                    <a:gd name="connsiteY11" fmla="*/ 118461 h 1492850"/>
                    <a:gd name="connsiteX12" fmla="*/ 1596281 w 4788843"/>
                    <a:gd name="connsiteY12" fmla="*/ 800159 h 1492850"/>
                    <a:gd name="connsiteX13" fmla="*/ 4150331 w 4788843"/>
                    <a:gd name="connsiteY13" fmla="*/ 800159 h 1492850"/>
                    <a:gd name="connsiteX14" fmla="*/ 4150331 w 4788843"/>
                    <a:gd name="connsiteY14" fmla="*/ 1485959 h 1492850"/>
                    <a:gd name="connsiteX15" fmla="*/ 4788843 w 4788843"/>
                    <a:gd name="connsiteY15" fmla="*/ 1485959 h 1492850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106419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319256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638512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851350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957769 w 4788843"/>
                    <a:gd name="connsiteY6" fmla="*/ 4102 h 1378491"/>
                    <a:gd name="connsiteX7" fmla="*/ 1170606 w 4788843"/>
                    <a:gd name="connsiteY7" fmla="*/ 4102 h 1378491"/>
                    <a:gd name="connsiteX8" fmla="*/ 1170606 w 4788843"/>
                    <a:gd name="connsiteY8" fmla="*/ 685800 h 1378491"/>
                    <a:gd name="connsiteX9" fmla="*/ 1383444 w 4788843"/>
                    <a:gd name="connsiteY9" fmla="*/ 685800 h 1378491"/>
                    <a:gd name="connsiteX10" fmla="*/ 1383444 w 4788843"/>
                    <a:gd name="connsiteY10" fmla="*/ 4102 h 1378491"/>
                    <a:gd name="connsiteX11" fmla="*/ 1596281 w 4788843"/>
                    <a:gd name="connsiteY11" fmla="*/ 4102 h 1378491"/>
                    <a:gd name="connsiteX12" fmla="*/ 1596281 w 4788843"/>
                    <a:gd name="connsiteY12" fmla="*/ 685800 h 1378491"/>
                    <a:gd name="connsiteX13" fmla="*/ 4150331 w 4788843"/>
                    <a:gd name="connsiteY13" fmla="*/ 685800 h 1378491"/>
                    <a:gd name="connsiteX14" fmla="*/ 4150331 w 4788843"/>
                    <a:gd name="connsiteY14" fmla="*/ 1371600 h 1378491"/>
                    <a:gd name="connsiteX15" fmla="*/ 4788843 w 4788843"/>
                    <a:gd name="connsiteY15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4102 h 1378491"/>
                    <a:gd name="connsiteX7" fmla="*/ 1170606 w 4788843"/>
                    <a:gd name="connsiteY7" fmla="*/ 685800 h 1378491"/>
                    <a:gd name="connsiteX8" fmla="*/ 1383444 w 4788843"/>
                    <a:gd name="connsiteY8" fmla="*/ 685800 h 1378491"/>
                    <a:gd name="connsiteX9" fmla="*/ 1383444 w 4788843"/>
                    <a:gd name="connsiteY9" fmla="*/ 4102 h 1378491"/>
                    <a:gd name="connsiteX10" fmla="*/ 1596281 w 4788843"/>
                    <a:gd name="connsiteY10" fmla="*/ 4102 h 1378491"/>
                    <a:gd name="connsiteX11" fmla="*/ 1596281 w 4788843"/>
                    <a:gd name="connsiteY11" fmla="*/ 685800 h 1378491"/>
                    <a:gd name="connsiteX12" fmla="*/ 4150331 w 4788843"/>
                    <a:gd name="connsiteY12" fmla="*/ 685800 h 1378491"/>
                    <a:gd name="connsiteX13" fmla="*/ 4150331 w 4788843"/>
                    <a:gd name="connsiteY13" fmla="*/ 1371600 h 1378491"/>
                    <a:gd name="connsiteX14" fmla="*/ 4788843 w 4788843"/>
                    <a:gd name="connsiteY14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383444 w 4788843"/>
                    <a:gd name="connsiteY8" fmla="*/ 4102 h 1378491"/>
                    <a:gd name="connsiteX9" fmla="*/ 1596281 w 4788843"/>
                    <a:gd name="connsiteY9" fmla="*/ 4102 h 1378491"/>
                    <a:gd name="connsiteX10" fmla="*/ 1596281 w 4788843"/>
                    <a:gd name="connsiteY10" fmla="*/ 685800 h 1378491"/>
                    <a:gd name="connsiteX11" fmla="*/ 4150331 w 4788843"/>
                    <a:gd name="connsiteY11" fmla="*/ 685800 h 1378491"/>
                    <a:gd name="connsiteX12" fmla="*/ 4150331 w 4788843"/>
                    <a:gd name="connsiteY12" fmla="*/ 1371600 h 1378491"/>
                    <a:gd name="connsiteX13" fmla="*/ 4788843 w 4788843"/>
                    <a:gd name="connsiteY13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4102 h 1378491"/>
                    <a:gd name="connsiteX9" fmla="*/ 1596281 w 4788843"/>
                    <a:gd name="connsiteY9" fmla="*/ 685800 h 1378491"/>
                    <a:gd name="connsiteX10" fmla="*/ 4150331 w 4788843"/>
                    <a:gd name="connsiteY10" fmla="*/ 685800 h 1378491"/>
                    <a:gd name="connsiteX11" fmla="*/ 4150331 w 4788843"/>
                    <a:gd name="connsiteY11" fmla="*/ 1371600 h 1378491"/>
                    <a:gd name="connsiteX12" fmla="*/ 4788843 w 4788843"/>
                    <a:gd name="connsiteY12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788843 w 4788843"/>
                    <a:gd name="connsiteY11" fmla="*/ 1371600 h 1378491"/>
                    <a:gd name="connsiteX0" fmla="*/ 0 w 4788843"/>
                    <a:gd name="connsiteY0" fmla="*/ 1375702 h 1378491"/>
                    <a:gd name="connsiteX1" fmla="*/ 212837 w 4788843"/>
                    <a:gd name="connsiteY1" fmla="*/ 1375702 h 1378491"/>
                    <a:gd name="connsiteX2" fmla="*/ 212837 w 4788843"/>
                    <a:gd name="connsiteY2" fmla="*/ 0 h 1378491"/>
                    <a:gd name="connsiteX3" fmla="*/ 425675 w 4788843"/>
                    <a:gd name="connsiteY3" fmla="*/ 0 h 1378491"/>
                    <a:gd name="connsiteX4" fmla="*/ 425675 w 4788843"/>
                    <a:gd name="connsiteY4" fmla="*/ 685800 h 1378491"/>
                    <a:gd name="connsiteX5" fmla="*/ 957769 w 4788843"/>
                    <a:gd name="connsiteY5" fmla="*/ 685800 h 1378491"/>
                    <a:gd name="connsiteX6" fmla="*/ 1170606 w 4788843"/>
                    <a:gd name="connsiteY6" fmla="*/ 685800 h 1378491"/>
                    <a:gd name="connsiteX7" fmla="*/ 1383444 w 4788843"/>
                    <a:gd name="connsiteY7" fmla="*/ 685800 h 1378491"/>
                    <a:gd name="connsiteX8" fmla="*/ 1596281 w 4788843"/>
                    <a:gd name="connsiteY8" fmla="*/ 685800 h 1378491"/>
                    <a:gd name="connsiteX9" fmla="*/ 4150331 w 4788843"/>
                    <a:gd name="connsiteY9" fmla="*/ 685800 h 1378491"/>
                    <a:gd name="connsiteX10" fmla="*/ 4150331 w 4788843"/>
                    <a:gd name="connsiteY10" fmla="*/ 1371600 h 1378491"/>
                    <a:gd name="connsiteX11" fmla="*/ 4659745 w 4788843"/>
                    <a:gd name="connsiteY11" fmla="*/ 1374922 h 1378491"/>
                    <a:gd name="connsiteX12" fmla="*/ 4788843 w 4788843"/>
                    <a:gd name="connsiteY12" fmla="*/ 1371600 h 1378491"/>
                    <a:gd name="connsiteX0" fmla="*/ 0 w 4682424"/>
                    <a:gd name="connsiteY0" fmla="*/ 1375702 h 1588532"/>
                    <a:gd name="connsiteX1" fmla="*/ 212837 w 4682424"/>
                    <a:gd name="connsiteY1" fmla="*/ 1375702 h 1588532"/>
                    <a:gd name="connsiteX2" fmla="*/ 212837 w 4682424"/>
                    <a:gd name="connsiteY2" fmla="*/ 0 h 1588532"/>
                    <a:gd name="connsiteX3" fmla="*/ 425675 w 4682424"/>
                    <a:gd name="connsiteY3" fmla="*/ 0 h 1588532"/>
                    <a:gd name="connsiteX4" fmla="*/ 425675 w 4682424"/>
                    <a:gd name="connsiteY4" fmla="*/ 685800 h 1588532"/>
                    <a:gd name="connsiteX5" fmla="*/ 957769 w 4682424"/>
                    <a:gd name="connsiteY5" fmla="*/ 685800 h 1588532"/>
                    <a:gd name="connsiteX6" fmla="*/ 1170606 w 4682424"/>
                    <a:gd name="connsiteY6" fmla="*/ 685800 h 1588532"/>
                    <a:gd name="connsiteX7" fmla="*/ 1383444 w 4682424"/>
                    <a:gd name="connsiteY7" fmla="*/ 685800 h 1588532"/>
                    <a:gd name="connsiteX8" fmla="*/ 1596281 w 4682424"/>
                    <a:gd name="connsiteY8" fmla="*/ 685800 h 1588532"/>
                    <a:gd name="connsiteX9" fmla="*/ 4150331 w 4682424"/>
                    <a:gd name="connsiteY9" fmla="*/ 685800 h 1588532"/>
                    <a:gd name="connsiteX10" fmla="*/ 4150331 w 4682424"/>
                    <a:gd name="connsiteY10" fmla="*/ 1371600 h 1588532"/>
                    <a:gd name="connsiteX11" fmla="*/ 4659745 w 4682424"/>
                    <a:gd name="connsiteY11" fmla="*/ 1374922 h 1588532"/>
                    <a:gd name="connsiteX12" fmla="*/ 4682424 w 4682424"/>
                    <a:gd name="connsiteY12" fmla="*/ 1588532 h 1588532"/>
                    <a:gd name="connsiteX0" fmla="*/ 0 w 4682424"/>
                    <a:gd name="connsiteY0" fmla="*/ 1375702 h 1588531"/>
                    <a:gd name="connsiteX1" fmla="*/ 212837 w 4682424"/>
                    <a:gd name="connsiteY1" fmla="*/ 1375702 h 1588531"/>
                    <a:gd name="connsiteX2" fmla="*/ 212837 w 4682424"/>
                    <a:gd name="connsiteY2" fmla="*/ 0 h 1588531"/>
                    <a:gd name="connsiteX3" fmla="*/ 425675 w 4682424"/>
                    <a:gd name="connsiteY3" fmla="*/ 0 h 1588531"/>
                    <a:gd name="connsiteX4" fmla="*/ 425675 w 4682424"/>
                    <a:gd name="connsiteY4" fmla="*/ 685800 h 1588531"/>
                    <a:gd name="connsiteX5" fmla="*/ 957769 w 4682424"/>
                    <a:gd name="connsiteY5" fmla="*/ 685800 h 1588531"/>
                    <a:gd name="connsiteX6" fmla="*/ 1170606 w 4682424"/>
                    <a:gd name="connsiteY6" fmla="*/ 685800 h 1588531"/>
                    <a:gd name="connsiteX7" fmla="*/ 1383444 w 4682424"/>
                    <a:gd name="connsiteY7" fmla="*/ 685800 h 1588531"/>
                    <a:gd name="connsiteX8" fmla="*/ 1596281 w 4682424"/>
                    <a:gd name="connsiteY8" fmla="*/ 685800 h 1588531"/>
                    <a:gd name="connsiteX9" fmla="*/ 4150331 w 4682424"/>
                    <a:gd name="connsiteY9" fmla="*/ 685800 h 1588531"/>
                    <a:gd name="connsiteX10" fmla="*/ 4150331 w 4682424"/>
                    <a:gd name="connsiteY10" fmla="*/ 1371600 h 1588531"/>
                    <a:gd name="connsiteX11" fmla="*/ 4659745 w 4682424"/>
                    <a:gd name="connsiteY11" fmla="*/ 1374922 h 1588531"/>
                    <a:gd name="connsiteX12" fmla="*/ 4682424 w 4682424"/>
                    <a:gd name="connsiteY12" fmla="*/ 1588531 h 1588531"/>
                    <a:gd name="connsiteX0" fmla="*/ 0 w 4682424"/>
                    <a:gd name="connsiteY0" fmla="*/ 1375702 h 1588531"/>
                    <a:gd name="connsiteX1" fmla="*/ 85484 w 4682424"/>
                    <a:gd name="connsiteY1" fmla="*/ 1367427 h 1588531"/>
                    <a:gd name="connsiteX2" fmla="*/ 212837 w 4682424"/>
                    <a:gd name="connsiteY2" fmla="*/ 1375702 h 1588531"/>
                    <a:gd name="connsiteX3" fmla="*/ 212837 w 4682424"/>
                    <a:gd name="connsiteY3" fmla="*/ 0 h 1588531"/>
                    <a:gd name="connsiteX4" fmla="*/ 425675 w 4682424"/>
                    <a:gd name="connsiteY4" fmla="*/ 0 h 1588531"/>
                    <a:gd name="connsiteX5" fmla="*/ 425675 w 4682424"/>
                    <a:gd name="connsiteY5" fmla="*/ 685800 h 1588531"/>
                    <a:gd name="connsiteX6" fmla="*/ 957769 w 4682424"/>
                    <a:gd name="connsiteY6" fmla="*/ 685800 h 1588531"/>
                    <a:gd name="connsiteX7" fmla="*/ 1170606 w 4682424"/>
                    <a:gd name="connsiteY7" fmla="*/ 685800 h 1588531"/>
                    <a:gd name="connsiteX8" fmla="*/ 1383444 w 4682424"/>
                    <a:gd name="connsiteY8" fmla="*/ 685800 h 1588531"/>
                    <a:gd name="connsiteX9" fmla="*/ 1596281 w 4682424"/>
                    <a:gd name="connsiteY9" fmla="*/ 685800 h 1588531"/>
                    <a:gd name="connsiteX10" fmla="*/ 4150331 w 4682424"/>
                    <a:gd name="connsiteY10" fmla="*/ 685800 h 1588531"/>
                    <a:gd name="connsiteX11" fmla="*/ 4150331 w 4682424"/>
                    <a:gd name="connsiteY11" fmla="*/ 1371600 h 1588531"/>
                    <a:gd name="connsiteX12" fmla="*/ 4659745 w 4682424"/>
                    <a:gd name="connsiteY12" fmla="*/ 1374922 h 1588531"/>
                    <a:gd name="connsiteX13" fmla="*/ 4682424 w 4682424"/>
                    <a:gd name="connsiteY13" fmla="*/ 1588531 h 1588531"/>
                    <a:gd name="connsiteX0" fmla="*/ 20935 w 4596940"/>
                    <a:gd name="connsiteY0" fmla="*/ 1588532 h 1588532"/>
                    <a:gd name="connsiteX1" fmla="*/ 0 w 4596940"/>
                    <a:gd name="connsiteY1" fmla="*/ 1367427 h 1588532"/>
                    <a:gd name="connsiteX2" fmla="*/ 127353 w 4596940"/>
                    <a:gd name="connsiteY2" fmla="*/ 1375702 h 1588532"/>
                    <a:gd name="connsiteX3" fmla="*/ 127353 w 4596940"/>
                    <a:gd name="connsiteY3" fmla="*/ 0 h 1588532"/>
                    <a:gd name="connsiteX4" fmla="*/ 340191 w 4596940"/>
                    <a:gd name="connsiteY4" fmla="*/ 0 h 1588532"/>
                    <a:gd name="connsiteX5" fmla="*/ 340191 w 4596940"/>
                    <a:gd name="connsiteY5" fmla="*/ 685800 h 1588532"/>
                    <a:gd name="connsiteX6" fmla="*/ 872285 w 4596940"/>
                    <a:gd name="connsiteY6" fmla="*/ 685800 h 1588532"/>
                    <a:gd name="connsiteX7" fmla="*/ 1085122 w 4596940"/>
                    <a:gd name="connsiteY7" fmla="*/ 685800 h 1588532"/>
                    <a:gd name="connsiteX8" fmla="*/ 1297960 w 4596940"/>
                    <a:gd name="connsiteY8" fmla="*/ 685800 h 1588532"/>
                    <a:gd name="connsiteX9" fmla="*/ 1510797 w 4596940"/>
                    <a:gd name="connsiteY9" fmla="*/ 685800 h 1588532"/>
                    <a:gd name="connsiteX10" fmla="*/ 4064847 w 4596940"/>
                    <a:gd name="connsiteY10" fmla="*/ 685800 h 1588532"/>
                    <a:gd name="connsiteX11" fmla="*/ 4064847 w 4596940"/>
                    <a:gd name="connsiteY11" fmla="*/ 1371600 h 1588532"/>
                    <a:gd name="connsiteX12" fmla="*/ 4574261 w 4596940"/>
                    <a:gd name="connsiteY12" fmla="*/ 1374922 h 1588532"/>
                    <a:gd name="connsiteX13" fmla="*/ 4596940 w 4596940"/>
                    <a:gd name="connsiteY13" fmla="*/ 1588531 h 1588532"/>
                    <a:gd name="connsiteX0" fmla="*/ 20935 w 4596940"/>
                    <a:gd name="connsiteY0" fmla="*/ 1588532 h 1588532"/>
                    <a:gd name="connsiteX1" fmla="*/ 10467 w 4596940"/>
                    <a:gd name="connsiteY1" fmla="*/ 1457367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1"/>
                    <a:gd name="connsiteX1" fmla="*/ 10467 w 4596940"/>
                    <a:gd name="connsiteY1" fmla="*/ 1457367 h 1588531"/>
                    <a:gd name="connsiteX2" fmla="*/ 0 w 4596940"/>
                    <a:gd name="connsiteY2" fmla="*/ 1367427 h 1588531"/>
                    <a:gd name="connsiteX3" fmla="*/ 127353 w 4596940"/>
                    <a:gd name="connsiteY3" fmla="*/ 1375702 h 1588531"/>
                    <a:gd name="connsiteX4" fmla="*/ 127353 w 4596940"/>
                    <a:gd name="connsiteY4" fmla="*/ 0 h 1588531"/>
                    <a:gd name="connsiteX5" fmla="*/ 340191 w 4596940"/>
                    <a:gd name="connsiteY5" fmla="*/ 0 h 1588531"/>
                    <a:gd name="connsiteX6" fmla="*/ 340191 w 4596940"/>
                    <a:gd name="connsiteY6" fmla="*/ 685800 h 1588531"/>
                    <a:gd name="connsiteX7" fmla="*/ 872285 w 4596940"/>
                    <a:gd name="connsiteY7" fmla="*/ 685800 h 1588531"/>
                    <a:gd name="connsiteX8" fmla="*/ 1085122 w 4596940"/>
                    <a:gd name="connsiteY8" fmla="*/ 685800 h 1588531"/>
                    <a:gd name="connsiteX9" fmla="*/ 1297960 w 4596940"/>
                    <a:gd name="connsiteY9" fmla="*/ 685800 h 1588531"/>
                    <a:gd name="connsiteX10" fmla="*/ 1510797 w 4596940"/>
                    <a:gd name="connsiteY10" fmla="*/ 685800 h 1588531"/>
                    <a:gd name="connsiteX11" fmla="*/ 4064847 w 4596940"/>
                    <a:gd name="connsiteY11" fmla="*/ 685800 h 1588531"/>
                    <a:gd name="connsiteX12" fmla="*/ 4064847 w 4596940"/>
                    <a:gd name="connsiteY12" fmla="*/ 1371600 h 1588531"/>
                    <a:gd name="connsiteX13" fmla="*/ 4574261 w 4596940"/>
                    <a:gd name="connsiteY13" fmla="*/ 1374922 h 1588531"/>
                    <a:gd name="connsiteX14" fmla="*/ 4596940 w 4596940"/>
                    <a:gd name="connsiteY14" fmla="*/ 1588531 h 1588531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0" fmla="*/ 4596940 w 4596940"/>
                    <a:gd name="connsiteY0" fmla="*/ 1588531 h 1588532"/>
                    <a:gd name="connsiteX1" fmla="*/ 20935 w 4596940"/>
                    <a:gd name="connsiteY1" fmla="*/ 1588532 h 1588532"/>
                    <a:gd name="connsiteX2" fmla="*/ 0 w 4596940"/>
                    <a:gd name="connsiteY2" fmla="*/ 1367427 h 1588532"/>
                    <a:gd name="connsiteX3" fmla="*/ 127353 w 4596940"/>
                    <a:gd name="connsiteY3" fmla="*/ 1375702 h 1588532"/>
                    <a:gd name="connsiteX4" fmla="*/ 127353 w 4596940"/>
                    <a:gd name="connsiteY4" fmla="*/ 0 h 1588532"/>
                    <a:gd name="connsiteX5" fmla="*/ 340191 w 4596940"/>
                    <a:gd name="connsiteY5" fmla="*/ 0 h 1588532"/>
                    <a:gd name="connsiteX6" fmla="*/ 340191 w 4596940"/>
                    <a:gd name="connsiteY6" fmla="*/ 685800 h 1588532"/>
                    <a:gd name="connsiteX7" fmla="*/ 872285 w 4596940"/>
                    <a:gd name="connsiteY7" fmla="*/ 685800 h 1588532"/>
                    <a:gd name="connsiteX8" fmla="*/ 1085122 w 4596940"/>
                    <a:gd name="connsiteY8" fmla="*/ 685800 h 1588532"/>
                    <a:gd name="connsiteX9" fmla="*/ 1297960 w 4596940"/>
                    <a:gd name="connsiteY9" fmla="*/ 685800 h 1588532"/>
                    <a:gd name="connsiteX10" fmla="*/ 1510797 w 4596940"/>
                    <a:gd name="connsiteY10" fmla="*/ 685800 h 1588532"/>
                    <a:gd name="connsiteX11" fmla="*/ 4064847 w 4596940"/>
                    <a:gd name="connsiteY11" fmla="*/ 685800 h 1588532"/>
                    <a:gd name="connsiteX12" fmla="*/ 4064847 w 4596940"/>
                    <a:gd name="connsiteY12" fmla="*/ 1371600 h 1588532"/>
                    <a:gd name="connsiteX13" fmla="*/ 4574261 w 4596940"/>
                    <a:gd name="connsiteY13" fmla="*/ 1374922 h 1588532"/>
                    <a:gd name="connsiteX14" fmla="*/ 4596940 w 4596940"/>
                    <a:gd name="connsiteY14" fmla="*/ 1588531 h 1588532"/>
                    <a:gd name="connsiteX15" fmla="*/ 4596940 w 4596940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212838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66164 w 4788843"/>
                    <a:gd name="connsiteY13" fmla="*/ 137492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5108099"/>
                    <a:gd name="connsiteY0" fmla="*/ 1588531 h 1588532"/>
                    <a:gd name="connsiteX1" fmla="*/ 0 w 5108099"/>
                    <a:gd name="connsiteY1" fmla="*/ 1588532 h 1588532"/>
                    <a:gd name="connsiteX2" fmla="*/ 0 w 5108099"/>
                    <a:gd name="connsiteY2" fmla="*/ 1359932 h 1588532"/>
                    <a:gd name="connsiteX3" fmla="*/ 319256 w 5108099"/>
                    <a:gd name="connsiteY3" fmla="*/ 1375702 h 1588532"/>
                    <a:gd name="connsiteX4" fmla="*/ 319256 w 5108099"/>
                    <a:gd name="connsiteY4" fmla="*/ 0 h 1588532"/>
                    <a:gd name="connsiteX5" fmla="*/ 532094 w 5108099"/>
                    <a:gd name="connsiteY5" fmla="*/ 0 h 1588532"/>
                    <a:gd name="connsiteX6" fmla="*/ 532094 w 5108099"/>
                    <a:gd name="connsiteY6" fmla="*/ 685800 h 1588532"/>
                    <a:gd name="connsiteX7" fmla="*/ 1064188 w 5108099"/>
                    <a:gd name="connsiteY7" fmla="*/ 685800 h 1588532"/>
                    <a:gd name="connsiteX8" fmla="*/ 1277025 w 5108099"/>
                    <a:gd name="connsiteY8" fmla="*/ 685800 h 1588532"/>
                    <a:gd name="connsiteX9" fmla="*/ 1489863 w 5108099"/>
                    <a:gd name="connsiteY9" fmla="*/ 685800 h 1588532"/>
                    <a:gd name="connsiteX10" fmla="*/ 1702700 w 5108099"/>
                    <a:gd name="connsiteY10" fmla="*/ 685800 h 1588532"/>
                    <a:gd name="connsiteX11" fmla="*/ 4256750 w 5108099"/>
                    <a:gd name="connsiteY11" fmla="*/ 685800 h 1588532"/>
                    <a:gd name="connsiteX12" fmla="*/ 4256750 w 5108099"/>
                    <a:gd name="connsiteY12" fmla="*/ 1371600 h 1588532"/>
                    <a:gd name="connsiteX13" fmla="*/ 5108099 w 5108099"/>
                    <a:gd name="connsiteY13" fmla="*/ 1359932 h 1588532"/>
                    <a:gd name="connsiteX14" fmla="*/ 4788843 w 5108099"/>
                    <a:gd name="connsiteY14" fmla="*/ 1588531 h 1588532"/>
                    <a:gd name="connsiteX15" fmla="*/ 4788843 w 5108099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277025 w 4788843"/>
                    <a:gd name="connsiteY8" fmla="*/ 685800 h 1588532"/>
                    <a:gd name="connsiteX9" fmla="*/ 1489863 w 4788843"/>
                    <a:gd name="connsiteY9" fmla="*/ 68580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665525 h 1665526"/>
                    <a:gd name="connsiteX1" fmla="*/ 0 w 4788843"/>
                    <a:gd name="connsiteY1" fmla="*/ 1665526 h 1665526"/>
                    <a:gd name="connsiteX2" fmla="*/ 0 w 4788843"/>
                    <a:gd name="connsiteY2" fmla="*/ 1436926 h 1665526"/>
                    <a:gd name="connsiteX3" fmla="*/ 319256 w 4788843"/>
                    <a:gd name="connsiteY3" fmla="*/ 1452696 h 1665526"/>
                    <a:gd name="connsiteX4" fmla="*/ 319256 w 4788843"/>
                    <a:gd name="connsiteY4" fmla="*/ 76994 h 1665526"/>
                    <a:gd name="connsiteX5" fmla="*/ 532094 w 4788843"/>
                    <a:gd name="connsiteY5" fmla="*/ 76994 h 1665526"/>
                    <a:gd name="connsiteX6" fmla="*/ 532094 w 4788843"/>
                    <a:gd name="connsiteY6" fmla="*/ 762794 h 1665526"/>
                    <a:gd name="connsiteX7" fmla="*/ 1064188 w 4788843"/>
                    <a:gd name="connsiteY7" fmla="*/ 762794 h 1665526"/>
                    <a:gd name="connsiteX8" fmla="*/ 1064187 w 4788843"/>
                    <a:gd name="connsiteY8" fmla="*/ 794 h 1665526"/>
                    <a:gd name="connsiteX9" fmla="*/ 1489863 w 4788843"/>
                    <a:gd name="connsiteY9" fmla="*/ 762794 h 1665526"/>
                    <a:gd name="connsiteX10" fmla="*/ 1702700 w 4788843"/>
                    <a:gd name="connsiteY10" fmla="*/ 762794 h 1665526"/>
                    <a:gd name="connsiteX11" fmla="*/ 4256750 w 4788843"/>
                    <a:gd name="connsiteY11" fmla="*/ 762794 h 1665526"/>
                    <a:gd name="connsiteX12" fmla="*/ 4256750 w 4788843"/>
                    <a:gd name="connsiteY12" fmla="*/ 1448594 h 1665526"/>
                    <a:gd name="connsiteX13" fmla="*/ 4788843 w 4788843"/>
                    <a:gd name="connsiteY13" fmla="*/ 1436926 h 1665526"/>
                    <a:gd name="connsiteX14" fmla="*/ 4788843 w 4788843"/>
                    <a:gd name="connsiteY14" fmla="*/ 1665525 h 1665526"/>
                    <a:gd name="connsiteX15" fmla="*/ 4788843 w 4788843"/>
                    <a:gd name="connsiteY15" fmla="*/ 1665525 h 1665526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664731 h 1664732"/>
                    <a:gd name="connsiteX1" fmla="*/ 0 w 4788843"/>
                    <a:gd name="connsiteY1" fmla="*/ 1664732 h 1664732"/>
                    <a:gd name="connsiteX2" fmla="*/ 0 w 4788843"/>
                    <a:gd name="connsiteY2" fmla="*/ 1436132 h 1664732"/>
                    <a:gd name="connsiteX3" fmla="*/ 319256 w 4788843"/>
                    <a:gd name="connsiteY3" fmla="*/ 1451902 h 1664732"/>
                    <a:gd name="connsiteX4" fmla="*/ 319256 w 4788843"/>
                    <a:gd name="connsiteY4" fmla="*/ 76200 h 1664732"/>
                    <a:gd name="connsiteX5" fmla="*/ 532094 w 4788843"/>
                    <a:gd name="connsiteY5" fmla="*/ 76200 h 1664732"/>
                    <a:gd name="connsiteX6" fmla="*/ 532094 w 4788843"/>
                    <a:gd name="connsiteY6" fmla="*/ 762000 h 1664732"/>
                    <a:gd name="connsiteX7" fmla="*/ 1064188 w 4788843"/>
                    <a:gd name="connsiteY7" fmla="*/ 762000 h 1664732"/>
                    <a:gd name="connsiteX8" fmla="*/ 1064187 w 4788843"/>
                    <a:gd name="connsiteY8" fmla="*/ 152400 h 1664732"/>
                    <a:gd name="connsiteX9" fmla="*/ 1809118 w 4788843"/>
                    <a:gd name="connsiteY9" fmla="*/ 0 h 1664732"/>
                    <a:gd name="connsiteX10" fmla="*/ 1702700 w 4788843"/>
                    <a:gd name="connsiteY10" fmla="*/ 762000 h 1664732"/>
                    <a:gd name="connsiteX11" fmla="*/ 4256750 w 4788843"/>
                    <a:gd name="connsiteY11" fmla="*/ 762000 h 1664732"/>
                    <a:gd name="connsiteX12" fmla="*/ 4256750 w 4788843"/>
                    <a:gd name="connsiteY12" fmla="*/ 1447800 h 1664732"/>
                    <a:gd name="connsiteX13" fmla="*/ 4788843 w 4788843"/>
                    <a:gd name="connsiteY13" fmla="*/ 1436132 h 1664732"/>
                    <a:gd name="connsiteX14" fmla="*/ 4788843 w 4788843"/>
                    <a:gd name="connsiteY14" fmla="*/ 1664731 h 1664732"/>
                    <a:gd name="connsiteX15" fmla="*/ 4788843 w 4788843"/>
                    <a:gd name="connsiteY15" fmla="*/ 1664731 h 16647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7620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170606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809118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064188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064187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4256750 w 4788843"/>
                    <a:gd name="connsiteY11" fmla="*/ 685800 h 1588532"/>
                    <a:gd name="connsiteX12" fmla="*/ 4256750 w 4788843"/>
                    <a:gd name="connsiteY12" fmla="*/ 1371600 h 1588532"/>
                    <a:gd name="connsiteX13" fmla="*/ 4788843 w 4788843"/>
                    <a:gd name="connsiteY13" fmla="*/ 1359932 h 1588532"/>
                    <a:gd name="connsiteX14" fmla="*/ 4788843 w 4788843"/>
                    <a:gd name="connsiteY14" fmla="*/ 1588531 h 1588532"/>
                    <a:gd name="connsiteX15" fmla="*/ 4788843 w 4788843"/>
                    <a:gd name="connsiteY15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4256750 w 4788843"/>
                    <a:gd name="connsiteY12" fmla="*/ 685800 h 1588532"/>
                    <a:gd name="connsiteX13" fmla="*/ 4256750 w 4788843"/>
                    <a:gd name="connsiteY13" fmla="*/ 1371600 h 1588532"/>
                    <a:gd name="connsiteX14" fmla="*/ 4788843 w 4788843"/>
                    <a:gd name="connsiteY14" fmla="*/ 1359932 h 1588532"/>
                    <a:gd name="connsiteX15" fmla="*/ 4788843 w 4788843"/>
                    <a:gd name="connsiteY15" fmla="*/ 1588531 h 1588532"/>
                    <a:gd name="connsiteX16" fmla="*/ 4788843 w 4788843"/>
                    <a:gd name="connsiteY16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4256750 w 4788843"/>
                    <a:gd name="connsiteY13" fmla="*/ 685800 h 1588532"/>
                    <a:gd name="connsiteX14" fmla="*/ 4256750 w 4788843"/>
                    <a:gd name="connsiteY14" fmla="*/ 1371600 h 1588532"/>
                    <a:gd name="connsiteX15" fmla="*/ 4788843 w 4788843"/>
                    <a:gd name="connsiteY15" fmla="*/ 1359932 h 1588532"/>
                    <a:gd name="connsiteX16" fmla="*/ 4788843 w 4788843"/>
                    <a:gd name="connsiteY16" fmla="*/ 1588531 h 1588532"/>
                    <a:gd name="connsiteX17" fmla="*/ 4788843 w 4788843"/>
                    <a:gd name="connsiteY17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4256750 w 4788843"/>
                    <a:gd name="connsiteY15" fmla="*/ 1371600 h 1588532"/>
                    <a:gd name="connsiteX16" fmla="*/ 4788843 w 4788843"/>
                    <a:gd name="connsiteY16" fmla="*/ 1359932 h 1588532"/>
                    <a:gd name="connsiteX17" fmla="*/ 4788843 w 4788843"/>
                    <a:gd name="connsiteY17" fmla="*/ 1588531 h 1588532"/>
                    <a:gd name="connsiteX18" fmla="*/ 4788843 w 4788843"/>
                    <a:gd name="connsiteY18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256750 w 4788843"/>
                    <a:gd name="connsiteY14" fmla="*/ 6858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4363168 w 4788843"/>
                    <a:gd name="connsiteY14" fmla="*/ 457200 h 1588532"/>
                    <a:gd name="connsiteX15" fmla="*/ 3217427 w 4788843"/>
                    <a:gd name="connsiteY15" fmla="*/ 652329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4363168 w 5055387"/>
                    <a:gd name="connsiteY14" fmla="*/ 4572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5055387"/>
                    <a:gd name="connsiteY0" fmla="*/ 1588531 h 1588532"/>
                    <a:gd name="connsiteX1" fmla="*/ 0 w 5055387"/>
                    <a:gd name="connsiteY1" fmla="*/ 1588532 h 1588532"/>
                    <a:gd name="connsiteX2" fmla="*/ 0 w 5055387"/>
                    <a:gd name="connsiteY2" fmla="*/ 1359932 h 1588532"/>
                    <a:gd name="connsiteX3" fmla="*/ 319256 w 5055387"/>
                    <a:gd name="connsiteY3" fmla="*/ 1375702 h 1588532"/>
                    <a:gd name="connsiteX4" fmla="*/ 319256 w 5055387"/>
                    <a:gd name="connsiteY4" fmla="*/ 0 h 1588532"/>
                    <a:gd name="connsiteX5" fmla="*/ 532094 w 5055387"/>
                    <a:gd name="connsiteY5" fmla="*/ 0 h 1588532"/>
                    <a:gd name="connsiteX6" fmla="*/ 532094 w 5055387"/>
                    <a:gd name="connsiteY6" fmla="*/ 685800 h 1588532"/>
                    <a:gd name="connsiteX7" fmla="*/ 1489862 w 5055387"/>
                    <a:gd name="connsiteY7" fmla="*/ 685800 h 1588532"/>
                    <a:gd name="connsiteX8" fmla="*/ 1489862 w 5055387"/>
                    <a:gd name="connsiteY8" fmla="*/ 0 h 1588532"/>
                    <a:gd name="connsiteX9" fmla="*/ 1702700 w 5055387"/>
                    <a:gd name="connsiteY9" fmla="*/ 0 h 1588532"/>
                    <a:gd name="connsiteX10" fmla="*/ 1702700 w 5055387"/>
                    <a:gd name="connsiteY10" fmla="*/ 685800 h 1588532"/>
                    <a:gd name="connsiteX11" fmla="*/ 2298446 w 5055387"/>
                    <a:gd name="connsiteY11" fmla="*/ 677966 h 1588532"/>
                    <a:gd name="connsiteX12" fmla="*/ 2608751 w 5055387"/>
                    <a:gd name="connsiteY12" fmla="*/ 677966 h 1588532"/>
                    <a:gd name="connsiteX13" fmla="*/ 2907121 w 5055387"/>
                    <a:gd name="connsiteY13" fmla="*/ 652329 h 1588532"/>
                    <a:gd name="connsiteX14" fmla="*/ 3405399 w 5055387"/>
                    <a:gd name="connsiteY14" fmla="*/ 685800 h 1588532"/>
                    <a:gd name="connsiteX15" fmla="*/ 4469587 w 5055387"/>
                    <a:gd name="connsiteY15" fmla="*/ 609600 h 1588532"/>
                    <a:gd name="connsiteX16" fmla="*/ 4256750 w 5055387"/>
                    <a:gd name="connsiteY16" fmla="*/ 1371600 h 1588532"/>
                    <a:gd name="connsiteX17" fmla="*/ 4788843 w 5055387"/>
                    <a:gd name="connsiteY17" fmla="*/ 1359932 h 1588532"/>
                    <a:gd name="connsiteX18" fmla="*/ 4788843 w 5055387"/>
                    <a:gd name="connsiteY18" fmla="*/ 1588531 h 1588532"/>
                    <a:gd name="connsiteX19" fmla="*/ 4788843 w 5055387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469587 w 4788843"/>
                    <a:gd name="connsiteY15" fmla="*/ 6096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88531 h 1588532"/>
                    <a:gd name="connsiteX1" fmla="*/ 0 w 4788843"/>
                    <a:gd name="connsiteY1" fmla="*/ 1588532 h 1588532"/>
                    <a:gd name="connsiteX2" fmla="*/ 0 w 4788843"/>
                    <a:gd name="connsiteY2" fmla="*/ 1359932 h 1588532"/>
                    <a:gd name="connsiteX3" fmla="*/ 319256 w 4788843"/>
                    <a:gd name="connsiteY3" fmla="*/ 1375702 h 1588532"/>
                    <a:gd name="connsiteX4" fmla="*/ 319256 w 4788843"/>
                    <a:gd name="connsiteY4" fmla="*/ 0 h 1588532"/>
                    <a:gd name="connsiteX5" fmla="*/ 532094 w 4788843"/>
                    <a:gd name="connsiteY5" fmla="*/ 0 h 1588532"/>
                    <a:gd name="connsiteX6" fmla="*/ 532094 w 4788843"/>
                    <a:gd name="connsiteY6" fmla="*/ 685800 h 1588532"/>
                    <a:gd name="connsiteX7" fmla="*/ 1489862 w 4788843"/>
                    <a:gd name="connsiteY7" fmla="*/ 685800 h 1588532"/>
                    <a:gd name="connsiteX8" fmla="*/ 1489862 w 4788843"/>
                    <a:gd name="connsiteY8" fmla="*/ 0 h 1588532"/>
                    <a:gd name="connsiteX9" fmla="*/ 1702700 w 4788843"/>
                    <a:gd name="connsiteY9" fmla="*/ 0 h 1588532"/>
                    <a:gd name="connsiteX10" fmla="*/ 1702700 w 4788843"/>
                    <a:gd name="connsiteY10" fmla="*/ 685800 h 1588532"/>
                    <a:gd name="connsiteX11" fmla="*/ 2298446 w 4788843"/>
                    <a:gd name="connsiteY11" fmla="*/ 677966 h 1588532"/>
                    <a:gd name="connsiteX12" fmla="*/ 2608751 w 4788843"/>
                    <a:gd name="connsiteY12" fmla="*/ 677966 h 1588532"/>
                    <a:gd name="connsiteX13" fmla="*/ 2907121 w 4788843"/>
                    <a:gd name="connsiteY13" fmla="*/ 652329 h 1588532"/>
                    <a:gd name="connsiteX14" fmla="*/ 3405399 w 4788843"/>
                    <a:gd name="connsiteY14" fmla="*/ 685800 h 1588532"/>
                    <a:gd name="connsiteX15" fmla="*/ 4363168 w 4788843"/>
                    <a:gd name="connsiteY15" fmla="*/ 685800 h 1588532"/>
                    <a:gd name="connsiteX16" fmla="*/ 4256750 w 4788843"/>
                    <a:gd name="connsiteY16" fmla="*/ 1371600 h 1588532"/>
                    <a:gd name="connsiteX17" fmla="*/ 4788843 w 4788843"/>
                    <a:gd name="connsiteY17" fmla="*/ 1359932 h 1588532"/>
                    <a:gd name="connsiteX18" fmla="*/ 4788843 w 4788843"/>
                    <a:gd name="connsiteY18" fmla="*/ 1588531 h 1588532"/>
                    <a:gd name="connsiteX19" fmla="*/ 4788843 w 4788843"/>
                    <a:gd name="connsiteY19" fmla="*/ 1588531 h 1588532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907121 w 4788843"/>
                    <a:gd name="connsiteY13" fmla="*/ 656602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3405399 w 4788843"/>
                    <a:gd name="connsiteY14" fmla="*/ 690073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766887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92804 h 1592805"/>
                    <a:gd name="connsiteX1" fmla="*/ 0 w 4788843"/>
                    <a:gd name="connsiteY1" fmla="*/ 1592805 h 1592805"/>
                    <a:gd name="connsiteX2" fmla="*/ 0 w 4788843"/>
                    <a:gd name="connsiteY2" fmla="*/ 1364205 h 1592805"/>
                    <a:gd name="connsiteX3" fmla="*/ 319256 w 4788843"/>
                    <a:gd name="connsiteY3" fmla="*/ 1379975 h 1592805"/>
                    <a:gd name="connsiteX4" fmla="*/ 319256 w 4788843"/>
                    <a:gd name="connsiteY4" fmla="*/ 4273 h 1592805"/>
                    <a:gd name="connsiteX5" fmla="*/ 532094 w 4788843"/>
                    <a:gd name="connsiteY5" fmla="*/ 4273 h 1592805"/>
                    <a:gd name="connsiteX6" fmla="*/ 532094 w 4788843"/>
                    <a:gd name="connsiteY6" fmla="*/ 690073 h 1592805"/>
                    <a:gd name="connsiteX7" fmla="*/ 1489862 w 4788843"/>
                    <a:gd name="connsiteY7" fmla="*/ 690073 h 1592805"/>
                    <a:gd name="connsiteX8" fmla="*/ 1489862 w 4788843"/>
                    <a:gd name="connsiteY8" fmla="*/ 4273 h 1592805"/>
                    <a:gd name="connsiteX9" fmla="*/ 1702700 w 4788843"/>
                    <a:gd name="connsiteY9" fmla="*/ 4273 h 1592805"/>
                    <a:gd name="connsiteX10" fmla="*/ 1702700 w 4788843"/>
                    <a:gd name="connsiteY10" fmla="*/ 690073 h 1592805"/>
                    <a:gd name="connsiteX11" fmla="*/ 2298446 w 4788843"/>
                    <a:gd name="connsiteY11" fmla="*/ 682239 h 1592805"/>
                    <a:gd name="connsiteX12" fmla="*/ 2234793 w 4788843"/>
                    <a:gd name="connsiteY12" fmla="*/ 4273 h 1592805"/>
                    <a:gd name="connsiteX13" fmla="*/ 2660468 w 4788843"/>
                    <a:gd name="connsiteY13" fmla="*/ 4274 h 1592805"/>
                    <a:gd name="connsiteX14" fmla="*/ 2660468 w 4788843"/>
                    <a:gd name="connsiteY14" fmla="*/ 690074 h 1592805"/>
                    <a:gd name="connsiteX15" fmla="*/ 4363168 w 4788843"/>
                    <a:gd name="connsiteY15" fmla="*/ 690073 h 1592805"/>
                    <a:gd name="connsiteX16" fmla="*/ 4256750 w 4788843"/>
                    <a:gd name="connsiteY16" fmla="*/ 1375873 h 1592805"/>
                    <a:gd name="connsiteX17" fmla="*/ 4788843 w 4788843"/>
                    <a:gd name="connsiteY17" fmla="*/ 1364205 h 1592805"/>
                    <a:gd name="connsiteX18" fmla="*/ 4788843 w 4788843"/>
                    <a:gd name="connsiteY18" fmla="*/ 1592804 h 1592805"/>
                    <a:gd name="connsiteX19" fmla="*/ 4788843 w 4788843"/>
                    <a:gd name="connsiteY19" fmla="*/ 1592804 h 1592805"/>
                    <a:gd name="connsiteX0" fmla="*/ 4788843 w 4788843"/>
                    <a:gd name="connsiteY0" fmla="*/ 1589955 h 1589956"/>
                    <a:gd name="connsiteX1" fmla="*/ 0 w 4788843"/>
                    <a:gd name="connsiteY1" fmla="*/ 1589956 h 1589956"/>
                    <a:gd name="connsiteX2" fmla="*/ 0 w 4788843"/>
                    <a:gd name="connsiteY2" fmla="*/ 1361356 h 1589956"/>
                    <a:gd name="connsiteX3" fmla="*/ 319256 w 4788843"/>
                    <a:gd name="connsiteY3" fmla="*/ 1377126 h 1589956"/>
                    <a:gd name="connsiteX4" fmla="*/ 319256 w 4788843"/>
                    <a:gd name="connsiteY4" fmla="*/ 1424 h 1589956"/>
                    <a:gd name="connsiteX5" fmla="*/ 532094 w 4788843"/>
                    <a:gd name="connsiteY5" fmla="*/ 1424 h 1589956"/>
                    <a:gd name="connsiteX6" fmla="*/ 532094 w 4788843"/>
                    <a:gd name="connsiteY6" fmla="*/ 687224 h 1589956"/>
                    <a:gd name="connsiteX7" fmla="*/ 1489862 w 4788843"/>
                    <a:gd name="connsiteY7" fmla="*/ 687224 h 1589956"/>
                    <a:gd name="connsiteX8" fmla="*/ 1489862 w 4788843"/>
                    <a:gd name="connsiteY8" fmla="*/ 1424 h 1589956"/>
                    <a:gd name="connsiteX9" fmla="*/ 1702700 w 4788843"/>
                    <a:gd name="connsiteY9" fmla="*/ 1424 h 1589956"/>
                    <a:gd name="connsiteX10" fmla="*/ 1702700 w 4788843"/>
                    <a:gd name="connsiteY10" fmla="*/ 687224 h 1589956"/>
                    <a:gd name="connsiteX11" fmla="*/ 2298446 w 4788843"/>
                    <a:gd name="connsiteY11" fmla="*/ 679390 h 1589956"/>
                    <a:gd name="connsiteX12" fmla="*/ 2234793 w 4788843"/>
                    <a:gd name="connsiteY12" fmla="*/ 1424 h 1589956"/>
                    <a:gd name="connsiteX13" fmla="*/ 2660468 w 4788843"/>
                    <a:gd name="connsiteY13" fmla="*/ 1425 h 1589956"/>
                    <a:gd name="connsiteX14" fmla="*/ 2660468 w 4788843"/>
                    <a:gd name="connsiteY14" fmla="*/ 687225 h 1589956"/>
                    <a:gd name="connsiteX15" fmla="*/ 4363168 w 4788843"/>
                    <a:gd name="connsiteY15" fmla="*/ 687224 h 1589956"/>
                    <a:gd name="connsiteX16" fmla="*/ 4256750 w 4788843"/>
                    <a:gd name="connsiteY16" fmla="*/ 1373024 h 1589956"/>
                    <a:gd name="connsiteX17" fmla="*/ 4788843 w 4788843"/>
                    <a:gd name="connsiteY17" fmla="*/ 1361356 h 1589956"/>
                    <a:gd name="connsiteX18" fmla="*/ 4788843 w 4788843"/>
                    <a:gd name="connsiteY18" fmla="*/ 1589955 h 1589956"/>
                    <a:gd name="connsiteX19" fmla="*/ 4788843 w 4788843"/>
                    <a:gd name="connsiteY19" fmla="*/ 1589955 h 1589956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4788843 w 6597961"/>
                    <a:gd name="connsiteY17" fmla="*/ 1361356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4788843 w 6597961"/>
                    <a:gd name="connsiteY18" fmla="*/ 1589955 h 1601624"/>
                    <a:gd name="connsiteX19" fmla="*/ 6597961 w 6597961"/>
                    <a:gd name="connsiteY19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4256750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363168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234793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298446 w 6597961"/>
                    <a:gd name="connsiteY11" fmla="*/ 679390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6172286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6172286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6597961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6597961 w 6597961"/>
                    <a:gd name="connsiteY0" fmla="*/ 1601624 h 1601624"/>
                    <a:gd name="connsiteX1" fmla="*/ 0 w 6597961"/>
                    <a:gd name="connsiteY1" fmla="*/ 1589956 h 1601624"/>
                    <a:gd name="connsiteX2" fmla="*/ 0 w 6597961"/>
                    <a:gd name="connsiteY2" fmla="*/ 1361356 h 1601624"/>
                    <a:gd name="connsiteX3" fmla="*/ 319256 w 6597961"/>
                    <a:gd name="connsiteY3" fmla="*/ 1377126 h 1601624"/>
                    <a:gd name="connsiteX4" fmla="*/ 319256 w 6597961"/>
                    <a:gd name="connsiteY4" fmla="*/ 1424 h 1601624"/>
                    <a:gd name="connsiteX5" fmla="*/ 532094 w 6597961"/>
                    <a:gd name="connsiteY5" fmla="*/ 1424 h 1601624"/>
                    <a:gd name="connsiteX6" fmla="*/ 532094 w 6597961"/>
                    <a:gd name="connsiteY6" fmla="*/ 687224 h 1601624"/>
                    <a:gd name="connsiteX7" fmla="*/ 1489862 w 6597961"/>
                    <a:gd name="connsiteY7" fmla="*/ 687224 h 1601624"/>
                    <a:gd name="connsiteX8" fmla="*/ 1489862 w 6597961"/>
                    <a:gd name="connsiteY8" fmla="*/ 1424 h 1601624"/>
                    <a:gd name="connsiteX9" fmla="*/ 1702700 w 6597961"/>
                    <a:gd name="connsiteY9" fmla="*/ 1424 h 1601624"/>
                    <a:gd name="connsiteX10" fmla="*/ 1702700 w 6597961"/>
                    <a:gd name="connsiteY10" fmla="*/ 687224 h 1601624"/>
                    <a:gd name="connsiteX11" fmla="*/ 2341212 w 6597961"/>
                    <a:gd name="connsiteY11" fmla="*/ 687224 h 1601624"/>
                    <a:gd name="connsiteX12" fmla="*/ 2341212 w 6597961"/>
                    <a:gd name="connsiteY12" fmla="*/ 1424 h 1601624"/>
                    <a:gd name="connsiteX13" fmla="*/ 2660468 w 6597961"/>
                    <a:gd name="connsiteY13" fmla="*/ 1425 h 1601624"/>
                    <a:gd name="connsiteX14" fmla="*/ 2660468 w 6597961"/>
                    <a:gd name="connsiteY14" fmla="*/ 687225 h 1601624"/>
                    <a:gd name="connsiteX15" fmla="*/ 4576005 w 6597961"/>
                    <a:gd name="connsiteY15" fmla="*/ 687224 h 1601624"/>
                    <a:gd name="connsiteX16" fmla="*/ 4576005 w 6597961"/>
                    <a:gd name="connsiteY16" fmla="*/ 1373024 h 1601624"/>
                    <a:gd name="connsiteX17" fmla="*/ 5108099 w 6597961"/>
                    <a:gd name="connsiteY17" fmla="*/ 1373024 h 1601624"/>
                    <a:gd name="connsiteX18" fmla="*/ 6597961 w 6597961"/>
                    <a:gd name="connsiteY18" fmla="*/ 1601624 h 1601624"/>
                    <a:gd name="connsiteX0" fmla="*/ 5108099 w 5108099"/>
                    <a:gd name="connsiteY0" fmla="*/ 1601624 h 1601624"/>
                    <a:gd name="connsiteX1" fmla="*/ 0 w 5108099"/>
                    <a:gd name="connsiteY1" fmla="*/ 1589956 h 1601624"/>
                    <a:gd name="connsiteX2" fmla="*/ 0 w 5108099"/>
                    <a:gd name="connsiteY2" fmla="*/ 1361356 h 1601624"/>
                    <a:gd name="connsiteX3" fmla="*/ 319256 w 5108099"/>
                    <a:gd name="connsiteY3" fmla="*/ 1377126 h 1601624"/>
                    <a:gd name="connsiteX4" fmla="*/ 319256 w 5108099"/>
                    <a:gd name="connsiteY4" fmla="*/ 1424 h 1601624"/>
                    <a:gd name="connsiteX5" fmla="*/ 532094 w 5108099"/>
                    <a:gd name="connsiteY5" fmla="*/ 1424 h 1601624"/>
                    <a:gd name="connsiteX6" fmla="*/ 532094 w 5108099"/>
                    <a:gd name="connsiteY6" fmla="*/ 687224 h 1601624"/>
                    <a:gd name="connsiteX7" fmla="*/ 1489862 w 5108099"/>
                    <a:gd name="connsiteY7" fmla="*/ 687224 h 1601624"/>
                    <a:gd name="connsiteX8" fmla="*/ 1489862 w 5108099"/>
                    <a:gd name="connsiteY8" fmla="*/ 1424 h 1601624"/>
                    <a:gd name="connsiteX9" fmla="*/ 1702700 w 5108099"/>
                    <a:gd name="connsiteY9" fmla="*/ 1424 h 1601624"/>
                    <a:gd name="connsiteX10" fmla="*/ 1702700 w 5108099"/>
                    <a:gd name="connsiteY10" fmla="*/ 687224 h 1601624"/>
                    <a:gd name="connsiteX11" fmla="*/ 2341212 w 5108099"/>
                    <a:gd name="connsiteY11" fmla="*/ 687224 h 1601624"/>
                    <a:gd name="connsiteX12" fmla="*/ 2341212 w 5108099"/>
                    <a:gd name="connsiteY12" fmla="*/ 1424 h 1601624"/>
                    <a:gd name="connsiteX13" fmla="*/ 2660468 w 5108099"/>
                    <a:gd name="connsiteY13" fmla="*/ 1425 h 1601624"/>
                    <a:gd name="connsiteX14" fmla="*/ 2660468 w 5108099"/>
                    <a:gd name="connsiteY14" fmla="*/ 687225 h 1601624"/>
                    <a:gd name="connsiteX15" fmla="*/ 4576005 w 5108099"/>
                    <a:gd name="connsiteY15" fmla="*/ 687224 h 1601624"/>
                    <a:gd name="connsiteX16" fmla="*/ 4576005 w 5108099"/>
                    <a:gd name="connsiteY16" fmla="*/ 1373024 h 1601624"/>
                    <a:gd name="connsiteX17" fmla="*/ 5108099 w 5108099"/>
                    <a:gd name="connsiteY17" fmla="*/ 1373024 h 1601624"/>
                    <a:gd name="connsiteX18" fmla="*/ 5108099 w 5108099"/>
                    <a:gd name="connsiteY18" fmla="*/ 1601624 h 1601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108099" h="1601624">
                      <a:moveTo>
                        <a:pt x="5108099" y="1601624"/>
                      </a:moveTo>
                      <a:lnTo>
                        <a:pt x="0" y="1589956"/>
                      </a:lnTo>
                      <a:lnTo>
                        <a:pt x="0" y="1361356"/>
                      </a:lnTo>
                      <a:lnTo>
                        <a:pt x="319256" y="1377126"/>
                      </a:lnTo>
                      <a:cubicBezTo>
                        <a:pt x="374938" y="1379915"/>
                        <a:pt x="323691" y="155412"/>
                        <a:pt x="319256" y="1424"/>
                      </a:cubicBezTo>
                      <a:lnTo>
                        <a:pt x="532094" y="1424"/>
                      </a:lnTo>
                      <a:lnTo>
                        <a:pt x="532094" y="687224"/>
                      </a:lnTo>
                      <a:cubicBezTo>
                        <a:pt x="765870" y="672234"/>
                        <a:pt x="1308718" y="667178"/>
                        <a:pt x="1489862" y="687224"/>
                      </a:cubicBezTo>
                      <a:lnTo>
                        <a:pt x="1489862" y="1424"/>
                      </a:lnTo>
                      <a:lnTo>
                        <a:pt x="1702700" y="1424"/>
                      </a:lnTo>
                      <a:lnTo>
                        <a:pt x="1702700" y="687224"/>
                      </a:lnTo>
                      <a:cubicBezTo>
                        <a:pt x="1875590" y="691259"/>
                        <a:pt x="1915537" y="687224"/>
                        <a:pt x="2341212" y="687224"/>
                      </a:cubicBezTo>
                      <a:cubicBezTo>
                        <a:pt x="2343036" y="344798"/>
                        <a:pt x="2361932" y="413165"/>
                        <a:pt x="2341212" y="1424"/>
                      </a:cubicBezTo>
                      <a:cubicBezTo>
                        <a:pt x="2650522" y="0"/>
                        <a:pt x="2432713" y="15430"/>
                        <a:pt x="2660468" y="1425"/>
                      </a:cubicBezTo>
                      <a:cubicBezTo>
                        <a:pt x="2660468" y="340883"/>
                        <a:pt x="2633615" y="417558"/>
                        <a:pt x="2660468" y="687225"/>
                      </a:cubicBezTo>
                      <a:cubicBezTo>
                        <a:pt x="3044372" y="687937"/>
                        <a:pt x="3784329" y="726036"/>
                        <a:pt x="4576005" y="687224"/>
                      </a:cubicBezTo>
                      <a:cubicBezTo>
                        <a:pt x="4576005" y="801524"/>
                        <a:pt x="4548820" y="1124767"/>
                        <a:pt x="4576005" y="1373024"/>
                      </a:cubicBezTo>
                      <a:lnTo>
                        <a:pt x="5108099" y="1373024"/>
                      </a:lnTo>
                      <a:lnTo>
                        <a:pt x="5108099" y="1601624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5638800" y="2590800"/>
                <a:ext cx="7168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send</a:t>
                </a:r>
                <a:r>
                  <a:rPr lang="en-US" b="1" baseline="-25000" dirty="0" smtClean="0"/>
                  <a:t>1</a:t>
                </a:r>
                <a:endParaRPr lang="en-US" b="1" dirty="0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5554054" y="3691783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762000" y="2590800"/>
            <a:ext cx="834226" cy="2819400"/>
            <a:chOff x="990600" y="2438400"/>
            <a:chExt cx="834226" cy="2819400"/>
          </a:xfrm>
        </p:grpSpPr>
        <p:sp>
          <p:nvSpPr>
            <p:cNvPr id="18" name="TextBox 17"/>
            <p:cNvSpPr txBox="1"/>
            <p:nvPr/>
          </p:nvSpPr>
          <p:spPr>
            <a:xfrm>
              <a:off x="1447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22" name="Group 26"/>
          <p:cNvGrpSpPr/>
          <p:nvPr/>
        </p:nvGrpSpPr>
        <p:grpSpPr>
          <a:xfrm>
            <a:off x="1600200" y="2590800"/>
            <a:ext cx="681826" cy="2819400"/>
            <a:chOff x="990600" y="2438400"/>
            <a:chExt cx="681826" cy="2819400"/>
          </a:xfrm>
        </p:grpSpPr>
        <p:sp>
          <p:nvSpPr>
            <p:cNvPr id="23" name="TextBox 22"/>
            <p:cNvSpPr txBox="1"/>
            <p:nvPr/>
          </p:nvSpPr>
          <p:spPr>
            <a:xfrm>
              <a:off x="12954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1430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  <p:grpSp>
        <p:nvGrpSpPr>
          <p:cNvPr id="27" name="Group 34"/>
          <p:cNvGrpSpPr/>
          <p:nvPr/>
        </p:nvGrpSpPr>
        <p:grpSpPr>
          <a:xfrm>
            <a:off x="1752600" y="2514600"/>
            <a:ext cx="716863" cy="706453"/>
            <a:chOff x="1600200" y="2362200"/>
            <a:chExt cx="716863" cy="706453"/>
          </a:xfrm>
        </p:grpSpPr>
        <p:sp>
          <p:nvSpPr>
            <p:cNvPr id="28" name="TextBox 27"/>
            <p:cNvSpPr txBox="1"/>
            <p:nvPr/>
          </p:nvSpPr>
          <p:spPr>
            <a:xfrm>
              <a:off x="16002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2</a:t>
              </a:r>
              <a:endParaRPr lang="en-US" b="1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35"/>
          <p:cNvGrpSpPr/>
          <p:nvPr/>
        </p:nvGrpSpPr>
        <p:grpSpPr>
          <a:xfrm>
            <a:off x="2362200" y="2514600"/>
            <a:ext cx="793063" cy="706453"/>
            <a:chOff x="1600200" y="2362200"/>
            <a:chExt cx="793063" cy="706453"/>
          </a:xfrm>
        </p:grpSpPr>
        <p:sp>
          <p:nvSpPr>
            <p:cNvPr id="31" name="TextBox 30"/>
            <p:cNvSpPr txBox="1"/>
            <p:nvPr/>
          </p:nvSpPr>
          <p:spPr>
            <a:xfrm>
              <a:off x="16764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send</a:t>
              </a:r>
              <a:r>
                <a:rPr lang="en-US" b="1" baseline="-25000" dirty="0" smtClean="0"/>
                <a:t>3</a:t>
              </a:r>
              <a:endParaRPr lang="en-US" b="1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600200" y="2667000"/>
              <a:ext cx="160946" cy="401653"/>
            </a:xfrm>
            <a:custGeom>
              <a:avLst/>
              <a:gdLst>
                <a:gd name="connsiteX0" fmla="*/ 160946 w 160946"/>
                <a:gd name="connsiteY0" fmla="*/ 0 h 401653"/>
                <a:gd name="connsiteX1" fmla="*/ 24213 w 160946"/>
                <a:gd name="connsiteY1" fmla="*/ 119641 h 401653"/>
                <a:gd name="connsiteX2" fmla="*/ 15667 w 160946"/>
                <a:gd name="connsiteY2" fmla="*/ 401653 h 401653"/>
                <a:gd name="connsiteX3" fmla="*/ 15667 w 160946"/>
                <a:gd name="connsiteY3" fmla="*/ 401653 h 40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946" h="401653">
                  <a:moveTo>
                    <a:pt x="160946" y="0"/>
                  </a:moveTo>
                  <a:cubicBezTo>
                    <a:pt x="104686" y="26349"/>
                    <a:pt x="48426" y="52699"/>
                    <a:pt x="24213" y="119641"/>
                  </a:cubicBezTo>
                  <a:cubicBezTo>
                    <a:pt x="0" y="186583"/>
                    <a:pt x="15667" y="401653"/>
                    <a:pt x="15667" y="401653"/>
                  </a:cubicBezTo>
                  <a:lnTo>
                    <a:pt x="15667" y="401653"/>
                  </a:lnTo>
                </a:path>
              </a:pathLst>
            </a:cu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8"/>
          <p:cNvGrpSpPr/>
          <p:nvPr/>
        </p:nvGrpSpPr>
        <p:grpSpPr>
          <a:xfrm>
            <a:off x="2286000" y="2590800"/>
            <a:ext cx="1215226" cy="2819400"/>
            <a:chOff x="990600" y="2438400"/>
            <a:chExt cx="1215226" cy="2819400"/>
          </a:xfrm>
        </p:grpSpPr>
        <p:sp>
          <p:nvSpPr>
            <p:cNvPr id="34" name="TextBox 33"/>
            <p:cNvSpPr txBox="1"/>
            <p:nvPr/>
          </p:nvSpPr>
          <p:spPr>
            <a:xfrm>
              <a:off x="1828800" y="3962400"/>
              <a:ext cx="37702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3</a:t>
              </a:r>
              <a:endParaRPr lang="en-US" b="1" baseline="-250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0668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95400" y="2438400"/>
              <a:ext cx="0" cy="28194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90600" y="4800600"/>
              <a:ext cx="4572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</a:t>
              </a:r>
              <a:r>
                <a:rPr lang="en-US" b="1" baseline="-25000" dirty="0" smtClean="0"/>
                <a:t>3</a:t>
              </a:r>
              <a:endParaRPr lang="en-US" b="1" baseline="-25000" dirty="0"/>
            </a:p>
          </p:txBody>
        </p:sp>
      </p:grpSp>
      <p:cxnSp>
        <p:nvCxnSpPr>
          <p:cNvPr id="40" name="Straight Arrow Connector 39"/>
          <p:cNvCxnSpPr>
            <a:stCxn id="42" idx="2"/>
          </p:cNvCxnSpPr>
          <p:nvPr/>
        </p:nvCxnSpPr>
        <p:spPr>
          <a:xfrm flipH="1">
            <a:off x="3505200" y="2703731"/>
            <a:ext cx="609600" cy="80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52800" y="2057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Network Bundle</a:t>
            </a:r>
            <a:endParaRPr lang="en-US" b="1" dirty="0"/>
          </a:p>
        </p:txBody>
      </p:sp>
      <p:grpSp>
        <p:nvGrpSpPr>
          <p:cNvPr id="74" name="Group 73"/>
          <p:cNvGrpSpPr/>
          <p:nvPr/>
        </p:nvGrpSpPr>
        <p:grpSpPr>
          <a:xfrm>
            <a:off x="5029200" y="2667000"/>
            <a:ext cx="2809875" cy="2145957"/>
            <a:chOff x="5562600" y="2286000"/>
            <a:chExt cx="2809875" cy="2145957"/>
          </a:xfrm>
        </p:grpSpPr>
        <p:grpSp>
          <p:nvGrpSpPr>
            <p:cNvPr id="43" name="Group 42"/>
            <p:cNvGrpSpPr/>
            <p:nvPr/>
          </p:nvGrpSpPr>
          <p:grpSpPr>
            <a:xfrm>
              <a:off x="5562600" y="2286000"/>
              <a:ext cx="2809875" cy="2145957"/>
              <a:chOff x="2971800" y="4191000"/>
              <a:chExt cx="3429000" cy="2646681"/>
            </a:xfrm>
          </p:grpSpPr>
          <p:grpSp>
            <p:nvGrpSpPr>
              <p:cNvPr id="44" name="Group 58"/>
              <p:cNvGrpSpPr/>
              <p:nvPr/>
            </p:nvGrpSpPr>
            <p:grpSpPr>
              <a:xfrm>
                <a:off x="2971800" y="4191000"/>
                <a:ext cx="3429000" cy="2646681"/>
                <a:chOff x="4876800" y="3429000"/>
                <a:chExt cx="3429000" cy="2646681"/>
              </a:xfrm>
            </p:grpSpPr>
            <p:grpSp>
              <p:nvGrpSpPr>
                <p:cNvPr id="49" name="Group 19"/>
                <p:cNvGrpSpPr/>
                <p:nvPr/>
              </p:nvGrpSpPr>
              <p:grpSpPr>
                <a:xfrm>
                  <a:off x="4876800" y="3429000"/>
                  <a:ext cx="3429000" cy="2646681"/>
                  <a:chOff x="5562600" y="1676400"/>
                  <a:chExt cx="3429000" cy="2646681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5562600" y="1676400"/>
                    <a:ext cx="1219200" cy="1143000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Base State +0mA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772400" y="1676400"/>
                    <a:ext cx="1219200" cy="1143000"/>
                  </a:xfrm>
                  <a:prstGeom prst="ellipse">
                    <a:avLst/>
                  </a:prstGeom>
                  <a:solidFill>
                    <a:schemeClr val="accent1">
                      <a:alpha val="1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Net Send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+265 </a:t>
                    </a:r>
                    <a:r>
                      <a:rPr lang="en-US" sz="1400" dirty="0" err="1" smtClean="0">
                        <a:solidFill>
                          <a:schemeClr val="tx1"/>
                        </a:solidFill>
                      </a:rPr>
                      <a:t>mA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Arrow Connector 54"/>
                  <p:cNvCxnSpPr>
                    <a:stCxn id="53" idx="6"/>
                    <a:endCxn id="54" idx="2"/>
                  </p:cNvCxnSpPr>
                  <p:nvPr/>
                </p:nvCxnSpPr>
                <p:spPr>
                  <a:xfrm>
                    <a:off x="6781800" y="2247900"/>
                    <a:ext cx="990600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Arrow Connector 55"/>
                  <p:cNvCxnSpPr>
                    <a:stCxn id="59" idx="0"/>
                    <a:endCxn id="54" idx="3"/>
                  </p:cNvCxnSpPr>
                  <p:nvPr/>
                </p:nvCxnSpPr>
                <p:spPr>
                  <a:xfrm flipV="1">
                    <a:off x="7660038" y="2652013"/>
                    <a:ext cx="290909" cy="52806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Oval 58"/>
                  <p:cNvSpPr/>
                  <p:nvPr/>
                </p:nvSpPr>
                <p:spPr>
                  <a:xfrm>
                    <a:off x="7050437" y="3180080"/>
                    <a:ext cx="1219200" cy="1143001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Net Tail</a:t>
                    </a:r>
                  </a:p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+150 </a:t>
                    </a:r>
                    <a:r>
                      <a:rPr lang="en-US" sz="1400" dirty="0" err="1" smtClean="0">
                        <a:solidFill>
                          <a:schemeClr val="tx1"/>
                        </a:solidFill>
                      </a:rPr>
                      <a:t>mA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50" name="Straight Arrow Connector 49"/>
                <p:cNvCxnSpPr>
                  <a:stCxn id="54" idx="4"/>
                  <a:endCxn id="59" idx="7"/>
                </p:cNvCxnSpPr>
                <p:nvPr/>
              </p:nvCxnSpPr>
              <p:spPr>
                <a:xfrm flipH="1">
                  <a:off x="7405290" y="4572001"/>
                  <a:ext cx="290911" cy="52806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/>
              <p:cNvCxnSpPr>
                <a:stCxn id="59" idx="1"/>
                <a:endCxn id="53" idx="5"/>
              </p:cNvCxnSpPr>
              <p:nvPr/>
            </p:nvCxnSpPr>
            <p:spPr>
              <a:xfrm flipH="1" flipV="1">
                <a:off x="4012453" y="5166613"/>
                <a:ext cx="625732" cy="6954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4170335" y="4320541"/>
                <a:ext cx="1024269" cy="379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Net send</a:t>
                </a:r>
                <a:endParaRPr lang="en-US" sz="1400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781800" y="3124200"/>
              <a:ext cx="8393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Net send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67400" y="32766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 seconds inactivity</a:t>
              </a:r>
              <a:endParaRPr lang="en-US" sz="14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477000" y="1295400"/>
            <a:ext cx="2667000" cy="1337266"/>
            <a:chOff x="6477000" y="1295400"/>
            <a:chExt cx="2667000" cy="1337266"/>
          </a:xfrm>
        </p:grpSpPr>
        <p:sp>
          <p:nvSpPr>
            <p:cNvPr id="75" name="TextBox 74"/>
            <p:cNvSpPr txBox="1"/>
            <p:nvPr/>
          </p:nvSpPr>
          <p:spPr>
            <a:xfrm>
              <a:off x="7559695" y="2209800"/>
              <a:ext cx="1400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err="1" smtClean="0"/>
                <a:t>SendPacket</a:t>
              </a:r>
              <a:r>
                <a:rPr lang="en-US" u="sng" dirty="0" smtClean="0"/>
                <a:t>()</a:t>
              </a:r>
              <a:endParaRPr lang="en-US" u="sng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477000" y="1295400"/>
              <a:ext cx="2667000" cy="1337266"/>
              <a:chOff x="6477000" y="1295400"/>
              <a:chExt cx="2667000" cy="1337266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6477000" y="1295400"/>
                <a:ext cx="2667000" cy="461665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en-US" sz="2400" dirty="0" smtClean="0"/>
                  <a:t>Very Few Routines</a:t>
                </a:r>
                <a:endParaRPr lang="en-US" sz="2400" dirty="0"/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9262829" flipH="1">
                <a:off x="6765609" y="1714944"/>
                <a:ext cx="689896" cy="917722"/>
              </a:xfrm>
              <a:custGeom>
                <a:avLst/>
                <a:gdLst>
                  <a:gd name="connsiteX0" fmla="*/ 556683 w 924983"/>
                  <a:gd name="connsiteY0" fmla="*/ 1041400 h 1041400"/>
                  <a:gd name="connsiteX1" fmla="*/ 61383 w 924983"/>
                  <a:gd name="connsiteY1" fmla="*/ 393700 h 1041400"/>
                  <a:gd name="connsiteX2" fmla="*/ 924983 w 924983"/>
                  <a:gd name="connsiteY2" fmla="*/ 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4983" h="1041400">
                    <a:moveTo>
                      <a:pt x="556683" y="1041400"/>
                    </a:moveTo>
                    <a:cubicBezTo>
                      <a:pt x="278341" y="804333"/>
                      <a:pt x="0" y="567267"/>
                      <a:pt x="61383" y="393700"/>
                    </a:cubicBezTo>
                    <a:cubicBezTo>
                      <a:pt x="122766" y="220133"/>
                      <a:pt x="924983" y="0"/>
                      <a:pt x="924983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048000" y="4267200"/>
            <a:ext cx="5233367" cy="2209800"/>
            <a:chOff x="3048000" y="4267200"/>
            <a:chExt cx="5233367" cy="2209800"/>
          </a:xfrm>
        </p:grpSpPr>
        <p:sp>
          <p:nvSpPr>
            <p:cNvPr id="76" name="TextBox 75"/>
            <p:cNvSpPr txBox="1"/>
            <p:nvPr/>
          </p:nvSpPr>
          <p:spPr>
            <a:xfrm>
              <a:off x="7559695" y="4267200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?????</a:t>
              </a:r>
              <a:endParaRPr lang="en-US" u="sng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3048000" y="4953000"/>
              <a:ext cx="4641373" cy="1524000"/>
              <a:chOff x="4267200" y="4736908"/>
              <a:chExt cx="4641373" cy="1524000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267200" y="5799243"/>
                <a:ext cx="3886200" cy="461665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457200" indent="-457200" algn="ctr"/>
                <a:r>
                  <a:rPr lang="en-US" sz="2400" dirty="0" smtClean="0"/>
                  <a:t>What is the app doing here?</a:t>
                </a:r>
                <a:endParaRPr lang="en-US" sz="2400" dirty="0"/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312166" flipH="1">
                <a:off x="7994173" y="4736908"/>
                <a:ext cx="914400" cy="1092200"/>
              </a:xfrm>
              <a:custGeom>
                <a:avLst/>
                <a:gdLst>
                  <a:gd name="connsiteX0" fmla="*/ 556683 w 924983"/>
                  <a:gd name="connsiteY0" fmla="*/ 1041400 h 1041400"/>
                  <a:gd name="connsiteX1" fmla="*/ 61383 w 924983"/>
                  <a:gd name="connsiteY1" fmla="*/ 393700 h 1041400"/>
                  <a:gd name="connsiteX2" fmla="*/ 924983 w 924983"/>
                  <a:gd name="connsiteY2" fmla="*/ 0 h 1041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4983" h="1041400">
                    <a:moveTo>
                      <a:pt x="556683" y="1041400"/>
                    </a:moveTo>
                    <a:cubicBezTo>
                      <a:pt x="278341" y="804333"/>
                      <a:pt x="0" y="567267"/>
                      <a:pt x="61383" y="393700"/>
                    </a:cubicBezTo>
                    <a:cubicBezTo>
                      <a:pt x="122766" y="220133"/>
                      <a:pt x="924983" y="0"/>
                      <a:pt x="924983" y="0"/>
                    </a:cubicBezTo>
                  </a:path>
                </a:pathLst>
              </a:cu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1205808" y="3952824"/>
            <a:ext cx="2549432" cy="2683387"/>
            <a:chOff x="1205808" y="3952824"/>
            <a:chExt cx="2549432" cy="2683387"/>
          </a:xfrm>
        </p:grpSpPr>
        <p:sp>
          <p:nvSpPr>
            <p:cNvPr id="66" name="Freeform 65"/>
            <p:cNvSpPr/>
            <p:nvPr/>
          </p:nvSpPr>
          <p:spPr>
            <a:xfrm rot="1312166" flipH="1">
              <a:off x="2579498" y="4075747"/>
              <a:ext cx="1175742" cy="2342774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20321691">
              <a:off x="1865254" y="3952824"/>
              <a:ext cx="612893" cy="2413178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9379923">
              <a:off x="1205808" y="4010255"/>
              <a:ext cx="1169781" cy="2625956"/>
            </a:xfrm>
            <a:custGeom>
              <a:avLst/>
              <a:gdLst>
                <a:gd name="connsiteX0" fmla="*/ 556683 w 924983"/>
                <a:gd name="connsiteY0" fmla="*/ 1041400 h 1041400"/>
                <a:gd name="connsiteX1" fmla="*/ 61383 w 924983"/>
                <a:gd name="connsiteY1" fmla="*/ 393700 h 1041400"/>
                <a:gd name="connsiteX2" fmla="*/ 924983 w 924983"/>
                <a:gd name="connsiteY2" fmla="*/ 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4983" h="1041400">
                  <a:moveTo>
                    <a:pt x="556683" y="1041400"/>
                  </a:moveTo>
                  <a:cubicBezTo>
                    <a:pt x="278341" y="804333"/>
                    <a:pt x="0" y="567267"/>
                    <a:pt x="61383" y="393700"/>
                  </a:cubicBezTo>
                  <a:cubicBezTo>
                    <a:pt x="122766" y="220133"/>
                    <a:pt x="924983" y="0"/>
                    <a:pt x="924983" y="0"/>
                  </a:cubicBezTo>
                </a:path>
              </a:pathLst>
            </a:cu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err="1" smtClean="0"/>
              <a:t>EBug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35891" y="0"/>
            <a:ext cx="2808109" cy="1740932"/>
            <a:chOff x="6172201" y="152400"/>
            <a:chExt cx="2808109" cy="1740932"/>
          </a:xfrm>
        </p:grpSpPr>
        <p:sp>
          <p:nvSpPr>
            <p:cNvPr id="12" name="TextBox 11"/>
            <p:cNvSpPr txBox="1"/>
            <p:nvPr/>
          </p:nvSpPr>
          <p:spPr>
            <a:xfrm rot="16200000">
              <a:off x="6030495" y="827506"/>
              <a:ext cx="652743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Ebug</a:t>
              </a:r>
              <a:endParaRPr lang="en-US" b="1" dirty="0"/>
            </a:p>
          </p:txBody>
        </p:sp>
        <p:grpSp>
          <p:nvGrpSpPr>
            <p:cNvPr id="13" name="Group 5"/>
            <p:cNvGrpSpPr/>
            <p:nvPr/>
          </p:nvGrpSpPr>
          <p:grpSpPr>
            <a:xfrm>
              <a:off x="7086600" y="152400"/>
              <a:ext cx="1892107" cy="369332"/>
              <a:chOff x="2133600" y="1676400"/>
              <a:chExt cx="1892107" cy="369332"/>
            </a:xfrm>
          </p:grpSpPr>
          <p:sp>
            <p:nvSpPr>
              <p:cNvPr id="27" name="TextBox 6"/>
              <p:cNvSpPr txBox="1"/>
              <p:nvPr/>
            </p:nvSpPr>
            <p:spPr>
              <a:xfrm>
                <a:off x="2133600" y="1676400"/>
                <a:ext cx="1124154" cy="36933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Hardware</a:t>
                </a:r>
                <a:endParaRPr lang="en-US" b="1" dirty="0"/>
              </a:p>
            </p:txBody>
          </p:sp>
          <p:sp>
            <p:nvSpPr>
              <p:cNvPr id="28" name="TextBox 7"/>
              <p:cNvSpPr txBox="1"/>
              <p:nvPr/>
            </p:nvSpPr>
            <p:spPr>
              <a:xfrm>
                <a:off x="3441893" y="1676400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23%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Group 8"/>
            <p:cNvGrpSpPr/>
            <p:nvPr/>
          </p:nvGrpSpPr>
          <p:grpSpPr>
            <a:xfrm>
              <a:off x="7086600" y="609600"/>
              <a:ext cx="1893710" cy="369332"/>
              <a:chOff x="2133600" y="2895600"/>
              <a:chExt cx="1893710" cy="3693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133600" y="2895600"/>
                <a:ext cx="1048429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Software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40290" y="28956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35%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5" name="Group 11"/>
            <p:cNvGrpSpPr/>
            <p:nvPr/>
          </p:nvGrpSpPr>
          <p:grpSpPr>
            <a:xfrm>
              <a:off x="7086600" y="990600"/>
              <a:ext cx="1893710" cy="445532"/>
              <a:chOff x="2057400" y="3886200"/>
              <a:chExt cx="1893710" cy="4455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057400" y="3962400"/>
                <a:ext cx="970522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External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64090" y="38862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12%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6" name="Group 14"/>
            <p:cNvGrpSpPr/>
            <p:nvPr/>
          </p:nvGrpSpPr>
          <p:grpSpPr>
            <a:xfrm>
              <a:off x="7086600" y="1524000"/>
              <a:ext cx="1893710" cy="369332"/>
              <a:chOff x="2133600" y="5105400"/>
              <a:chExt cx="1893710" cy="3693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133600" y="5105400"/>
                <a:ext cx="1110753" cy="369332"/>
              </a:xfrm>
              <a:prstGeom prst="rect">
                <a:avLst/>
              </a:prstGeom>
              <a:noFill/>
              <a:ln w="25400">
                <a:solidFill>
                  <a:schemeClr val="tx1">
                    <a:alpha val="1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Unknown</a:t>
                </a:r>
                <a:endParaRPr lang="en-US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40290" y="5105400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30%</a:t>
                </a:r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cxnSp>
          <p:nvCxnSpPr>
            <p:cNvPr id="17" name="Elbow Connector 16"/>
            <p:cNvCxnSpPr>
              <a:stCxn id="12" idx="2"/>
            </p:cNvCxnSpPr>
            <p:nvPr/>
          </p:nvCxnSpPr>
          <p:spPr>
            <a:xfrm flipV="1">
              <a:off x="6541533" y="337066"/>
              <a:ext cx="545067" cy="6751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2" idx="2"/>
              <a:endCxn id="25" idx="1"/>
            </p:cNvCxnSpPr>
            <p:nvPr/>
          </p:nvCxnSpPr>
          <p:spPr>
            <a:xfrm flipV="1">
              <a:off x="6541533" y="794266"/>
              <a:ext cx="545067" cy="2179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12" idx="2"/>
              <a:endCxn id="23" idx="1"/>
            </p:cNvCxnSpPr>
            <p:nvPr/>
          </p:nvCxnSpPr>
          <p:spPr>
            <a:xfrm>
              <a:off x="6541533" y="1012172"/>
              <a:ext cx="545067" cy="2392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12" idx="2"/>
              <a:endCxn id="21" idx="1"/>
            </p:cNvCxnSpPr>
            <p:nvPr/>
          </p:nvCxnSpPr>
          <p:spPr>
            <a:xfrm>
              <a:off x="6541533" y="1012172"/>
              <a:ext cx="545067" cy="6964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1000" y="1143000"/>
            <a:ext cx="2143125" cy="2579132"/>
            <a:chOff x="381000" y="1143000"/>
            <a:chExt cx="2143125" cy="257913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143000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6"/>
            <p:cNvSpPr txBox="1"/>
            <p:nvPr/>
          </p:nvSpPr>
          <p:spPr>
            <a:xfrm>
              <a:off x="990600" y="3352800"/>
              <a:ext cx="888192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Battery</a:t>
              </a:r>
              <a:endParaRPr lang="en-US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" y="4267200"/>
            <a:ext cx="2766719" cy="2198132"/>
            <a:chOff x="304800" y="4267200"/>
            <a:chExt cx="2766719" cy="2198132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40698" t="63061" r="3488"/>
            <a:stretch>
              <a:fillRect/>
            </a:stretch>
          </p:blipFill>
          <p:spPr bwMode="auto">
            <a:xfrm>
              <a:off x="533400" y="4267200"/>
              <a:ext cx="2286000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6"/>
            <p:cNvSpPr txBox="1"/>
            <p:nvPr/>
          </p:nvSpPr>
          <p:spPr>
            <a:xfrm>
              <a:off x="304800" y="6096000"/>
              <a:ext cx="2766719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Exterior Hardware Damage</a:t>
              </a:r>
              <a:endParaRPr lang="en-US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4724400"/>
            <a:ext cx="1223963" cy="1664732"/>
            <a:chOff x="6934200" y="4724400"/>
            <a:chExt cx="1223963" cy="1664732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4200" y="4724400"/>
              <a:ext cx="1223963" cy="122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6"/>
            <p:cNvSpPr txBox="1"/>
            <p:nvPr/>
          </p:nvSpPr>
          <p:spPr>
            <a:xfrm>
              <a:off x="7086600" y="6019800"/>
              <a:ext cx="877548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SDCard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162800" y="1981200"/>
            <a:ext cx="1371600" cy="1436132"/>
            <a:chOff x="7162800" y="1981200"/>
            <a:chExt cx="1371600" cy="1436132"/>
          </a:xfrm>
        </p:grpSpPr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1981200"/>
              <a:ext cx="1371600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6"/>
            <p:cNvSpPr txBox="1"/>
            <p:nvPr/>
          </p:nvSpPr>
          <p:spPr>
            <a:xfrm>
              <a:off x="7391400" y="3048000"/>
              <a:ext cx="102823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Sim</a:t>
              </a:r>
              <a:r>
                <a:rPr lang="en-US" b="1" dirty="0" smtClean="0"/>
                <a:t> Card</a:t>
              </a:r>
              <a:endParaRPr lang="en-US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733800" y="2514600"/>
            <a:ext cx="2400300" cy="2350532"/>
            <a:chOff x="3733800" y="2514600"/>
            <a:chExt cx="2400300" cy="2350532"/>
          </a:xfrm>
        </p:grpSpPr>
        <p:pic>
          <p:nvPicPr>
            <p:cNvPr id="5133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3800" y="2514600"/>
              <a:ext cx="24003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6"/>
            <p:cNvSpPr txBox="1"/>
            <p:nvPr/>
          </p:nvSpPr>
          <p:spPr>
            <a:xfrm>
              <a:off x="3810000" y="4495800"/>
              <a:ext cx="196291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External Hardware</a:t>
              </a:r>
              <a:endParaRPr lang="en-US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Optimizing IO Energy using Bundles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828800"/>
            <a:ext cx="2815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Why is a bundle so long?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1828800"/>
            <a:ext cx="3689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Why are there so many bundles?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0"/>
            <a:ext cx="8229600" cy="83099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400" dirty="0" smtClean="0"/>
              <a:t>Reduced energy consumption of 4 apps by 20-65% by minimizing number of bundles and reducing bundle lengths</a:t>
            </a:r>
            <a:endParaRPr lang="en-US" sz="24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648199" y="2286000"/>
            <a:ext cx="4495801" cy="2876550"/>
            <a:chOff x="4648199" y="2286000"/>
            <a:chExt cx="4495801" cy="28765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48199" y="2286000"/>
              <a:ext cx="4495801" cy="2374555"/>
              <a:chOff x="914399" y="2362200"/>
              <a:chExt cx="4495801" cy="2374555"/>
            </a:xfrm>
          </p:grpSpPr>
          <p:grpSp>
            <p:nvGrpSpPr>
              <p:cNvPr id="35" name="Group 15"/>
              <p:cNvGrpSpPr/>
              <p:nvPr/>
            </p:nvGrpSpPr>
            <p:grpSpPr>
              <a:xfrm>
                <a:off x="914399" y="2590799"/>
                <a:ext cx="2809874" cy="2145956"/>
                <a:chOff x="5562599" y="2285999"/>
                <a:chExt cx="2809874" cy="2145956"/>
              </a:xfrm>
            </p:grpSpPr>
            <p:grpSp>
              <p:nvGrpSpPr>
                <p:cNvPr id="39" name="Group 42"/>
                <p:cNvGrpSpPr/>
                <p:nvPr/>
              </p:nvGrpSpPr>
              <p:grpSpPr>
                <a:xfrm>
                  <a:off x="5562599" y="2285999"/>
                  <a:ext cx="2809874" cy="2145956"/>
                  <a:chOff x="2971800" y="4191000"/>
                  <a:chExt cx="3429000" cy="2646681"/>
                </a:xfrm>
              </p:grpSpPr>
              <p:grpSp>
                <p:nvGrpSpPr>
                  <p:cNvPr id="42" name="Group 58"/>
                  <p:cNvGrpSpPr/>
                  <p:nvPr/>
                </p:nvGrpSpPr>
                <p:grpSpPr>
                  <a:xfrm>
                    <a:off x="2971800" y="4191000"/>
                    <a:ext cx="3429000" cy="2646681"/>
                    <a:chOff x="4876800" y="3429000"/>
                    <a:chExt cx="3429000" cy="2646681"/>
                  </a:xfrm>
                </p:grpSpPr>
                <p:grpSp>
                  <p:nvGrpSpPr>
                    <p:cNvPr id="45" name="Group 19"/>
                    <p:cNvGrpSpPr/>
                    <p:nvPr/>
                  </p:nvGrpSpPr>
                  <p:grpSpPr>
                    <a:xfrm>
                      <a:off x="4876800" y="3429000"/>
                      <a:ext cx="3429000" cy="2646681"/>
                      <a:chOff x="5562600" y="1676400"/>
                      <a:chExt cx="3429000" cy="2646681"/>
                    </a:xfrm>
                  </p:grpSpPr>
                  <p:sp>
                    <p:nvSpPr>
                      <p:cNvPr id="47" name="Oval 46"/>
                      <p:cNvSpPr/>
                      <p:nvPr/>
                    </p:nvSpPr>
                    <p:spPr>
                      <a:xfrm>
                        <a:off x="5562600" y="1676400"/>
                        <a:ext cx="1219200" cy="1143000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Base State +0mA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48" name="Oval 47"/>
                      <p:cNvSpPr/>
                      <p:nvPr/>
                    </p:nvSpPr>
                    <p:spPr>
                      <a:xfrm>
                        <a:off x="7772400" y="1676400"/>
                        <a:ext cx="1219200" cy="1143000"/>
                      </a:xfrm>
                      <a:prstGeom prst="ellipse">
                        <a:avLst/>
                      </a:prstGeom>
                      <a:solidFill>
                        <a:schemeClr val="accent1">
                          <a:alpha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Send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+265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49" name="Straight Arrow Connector 48"/>
                      <p:cNvCxnSpPr>
                        <a:stCxn id="47" idx="6"/>
                        <a:endCxn id="48" idx="2"/>
                      </p:cNvCxnSpPr>
                      <p:nvPr/>
                    </p:nvCxnSpPr>
                    <p:spPr>
                      <a:xfrm>
                        <a:off x="6781800" y="2247900"/>
                        <a:ext cx="990600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Straight Arrow Connector 49"/>
                      <p:cNvCxnSpPr>
                        <a:stCxn id="51" idx="0"/>
                        <a:endCxn id="48" idx="3"/>
                      </p:cNvCxnSpPr>
                      <p:nvPr/>
                    </p:nvCxnSpPr>
                    <p:spPr>
                      <a:xfrm flipV="1">
                        <a:off x="7660038" y="2652013"/>
                        <a:ext cx="290909" cy="52806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1" name="Oval 50"/>
                      <p:cNvSpPr/>
                      <p:nvPr/>
                    </p:nvSpPr>
                    <p:spPr>
                      <a:xfrm>
                        <a:off x="7050437" y="3180080"/>
                        <a:ext cx="1219200" cy="1143001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Tail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+150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6" name="Straight Arrow Connector 45"/>
                    <p:cNvCxnSpPr>
                      <a:stCxn id="48" idx="4"/>
                      <a:endCxn id="51" idx="7"/>
                    </p:cNvCxnSpPr>
                    <p:nvPr/>
                  </p:nvCxnSpPr>
                  <p:spPr>
                    <a:xfrm flipH="1">
                      <a:off x="7405290" y="4572001"/>
                      <a:ext cx="290911" cy="52806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3" name="Straight Arrow Connector 42"/>
                  <p:cNvCxnSpPr>
                    <a:stCxn id="51" idx="1"/>
                    <a:endCxn id="47" idx="5"/>
                  </p:cNvCxnSpPr>
                  <p:nvPr/>
                </p:nvCxnSpPr>
                <p:spPr>
                  <a:xfrm flipH="1" flipV="1">
                    <a:off x="4012453" y="5166613"/>
                    <a:ext cx="625732" cy="695456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170335" y="4320541"/>
                    <a:ext cx="1024269" cy="3795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Net send</a:t>
                    </a:r>
                    <a:endParaRPr lang="en-US" sz="1400" dirty="0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6781800" y="3124200"/>
                  <a:ext cx="8393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Net send</a:t>
                  </a:r>
                  <a:endParaRPr lang="en-US" sz="14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867400" y="3276600"/>
                  <a:ext cx="1143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5 seconds inactivity</a:t>
                  </a:r>
                  <a:endParaRPr lang="en-US" sz="1400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3493713" y="2362200"/>
                <a:ext cx="19164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err="1" smtClean="0"/>
                  <a:t>AdWhirl.FetchAd</a:t>
                </a:r>
                <a:r>
                  <a:rPr lang="en-US" u="sng" dirty="0" smtClean="0"/>
                  <a:t>()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52800" y="3886200"/>
                <a:ext cx="1688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PID 0 (null loop)</a:t>
                </a:r>
                <a:endParaRPr lang="en-US" u="sng" dirty="0"/>
              </a:p>
            </p:txBody>
          </p:sp>
        </p:grp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00" y="4267200"/>
              <a:ext cx="895350" cy="89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Group 53"/>
          <p:cNvGrpSpPr/>
          <p:nvPr/>
        </p:nvGrpSpPr>
        <p:grpSpPr>
          <a:xfrm>
            <a:off x="0" y="2209800"/>
            <a:ext cx="4751469" cy="3001926"/>
            <a:chOff x="0" y="2209800"/>
            <a:chExt cx="4751469" cy="3001926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2209800"/>
              <a:ext cx="4751469" cy="3001926"/>
              <a:chOff x="914400" y="2438400"/>
              <a:chExt cx="4751469" cy="300192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914400" y="2590800"/>
                <a:ext cx="2809875" cy="2145957"/>
                <a:chOff x="5562600" y="2286000"/>
                <a:chExt cx="2809875" cy="2145957"/>
              </a:xfrm>
            </p:grpSpPr>
            <p:grpSp>
              <p:nvGrpSpPr>
                <p:cNvPr id="17" name="Group 42"/>
                <p:cNvGrpSpPr/>
                <p:nvPr/>
              </p:nvGrpSpPr>
              <p:grpSpPr>
                <a:xfrm>
                  <a:off x="5562599" y="2285999"/>
                  <a:ext cx="2809874" cy="2145956"/>
                  <a:chOff x="2971800" y="4191000"/>
                  <a:chExt cx="3429000" cy="2646681"/>
                </a:xfrm>
              </p:grpSpPr>
              <p:grpSp>
                <p:nvGrpSpPr>
                  <p:cNvPr id="20" name="Group 58"/>
                  <p:cNvGrpSpPr/>
                  <p:nvPr/>
                </p:nvGrpSpPr>
                <p:grpSpPr>
                  <a:xfrm>
                    <a:off x="2971800" y="4191000"/>
                    <a:ext cx="3429000" cy="2646681"/>
                    <a:chOff x="4876800" y="3429000"/>
                    <a:chExt cx="3429000" cy="2646681"/>
                  </a:xfrm>
                </p:grpSpPr>
                <p:grpSp>
                  <p:nvGrpSpPr>
                    <p:cNvPr id="23" name="Group 19"/>
                    <p:cNvGrpSpPr/>
                    <p:nvPr/>
                  </p:nvGrpSpPr>
                  <p:grpSpPr>
                    <a:xfrm>
                      <a:off x="4876800" y="3429000"/>
                      <a:ext cx="3429000" cy="2646681"/>
                      <a:chOff x="5562600" y="1676400"/>
                      <a:chExt cx="3429000" cy="2646681"/>
                    </a:xfrm>
                  </p:grpSpPr>
                  <p:sp>
                    <p:nvSpPr>
                      <p:cNvPr id="25" name="Oval 24"/>
                      <p:cNvSpPr/>
                      <p:nvPr/>
                    </p:nvSpPr>
                    <p:spPr>
                      <a:xfrm>
                        <a:off x="5562600" y="1676400"/>
                        <a:ext cx="1219200" cy="1143000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Base State +0mA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6" name="Oval 25"/>
                      <p:cNvSpPr/>
                      <p:nvPr/>
                    </p:nvSpPr>
                    <p:spPr>
                      <a:xfrm>
                        <a:off x="7772400" y="1676400"/>
                        <a:ext cx="1219200" cy="1143000"/>
                      </a:xfrm>
                      <a:prstGeom prst="ellipse">
                        <a:avLst/>
                      </a:prstGeom>
                      <a:solidFill>
                        <a:schemeClr val="accent1">
                          <a:alpha val="1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Send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+265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cxnSp>
                    <p:nvCxnSpPr>
                      <p:cNvPr id="27" name="Straight Arrow Connector 26"/>
                      <p:cNvCxnSpPr>
                        <a:stCxn id="25" idx="6"/>
                        <a:endCxn id="26" idx="2"/>
                      </p:cNvCxnSpPr>
                      <p:nvPr/>
                    </p:nvCxnSpPr>
                    <p:spPr>
                      <a:xfrm>
                        <a:off x="6781800" y="2247900"/>
                        <a:ext cx="990600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Arrow Connector 27"/>
                      <p:cNvCxnSpPr>
                        <a:stCxn id="29" idx="0"/>
                        <a:endCxn id="26" idx="3"/>
                      </p:cNvCxnSpPr>
                      <p:nvPr/>
                    </p:nvCxnSpPr>
                    <p:spPr>
                      <a:xfrm flipV="1">
                        <a:off x="7660038" y="2652013"/>
                        <a:ext cx="290909" cy="52806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9" name="Oval 28"/>
                      <p:cNvSpPr/>
                      <p:nvPr/>
                    </p:nvSpPr>
                    <p:spPr>
                      <a:xfrm>
                        <a:off x="7050437" y="3180080"/>
                        <a:ext cx="1219200" cy="1143001"/>
                      </a:xfrm>
                      <a:prstGeom prst="ellipse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Net Tail</a:t>
                        </a:r>
                      </a:p>
                      <a:p>
                        <a:pPr algn="ctr"/>
                        <a:r>
                          <a:rPr lang="en-US" sz="1400" dirty="0" smtClean="0">
                            <a:solidFill>
                              <a:schemeClr val="tx1"/>
                            </a:solidFill>
                          </a:rPr>
                          <a:t>+150 </a:t>
                        </a:r>
                        <a:r>
                          <a:rPr lang="en-US" sz="1400" dirty="0" err="1" smtClean="0">
                            <a:solidFill>
                              <a:schemeClr val="tx1"/>
                            </a:solidFill>
                          </a:rPr>
                          <a:t>mA</a:t>
                        </a:r>
                        <a:endParaRPr lang="en-US" sz="14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" name="Straight Arrow Connector 23"/>
                    <p:cNvCxnSpPr>
                      <a:stCxn id="26" idx="4"/>
                      <a:endCxn id="29" idx="7"/>
                    </p:cNvCxnSpPr>
                    <p:nvPr/>
                  </p:nvCxnSpPr>
                  <p:spPr>
                    <a:xfrm flipH="1">
                      <a:off x="7405290" y="4572001"/>
                      <a:ext cx="290911" cy="52806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" name="Straight Arrow Connector 20"/>
                  <p:cNvCxnSpPr>
                    <a:stCxn id="29" idx="1"/>
                    <a:endCxn id="25" idx="5"/>
                  </p:cNvCxnSpPr>
                  <p:nvPr/>
                </p:nvCxnSpPr>
                <p:spPr>
                  <a:xfrm flipH="1" flipV="1">
                    <a:off x="4012453" y="5166613"/>
                    <a:ext cx="625732" cy="695456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170335" y="4320541"/>
                    <a:ext cx="1024269" cy="37959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Net send</a:t>
                    </a:r>
                    <a:endParaRPr lang="en-US" sz="1400" dirty="0"/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6781800" y="3124200"/>
                  <a:ext cx="8393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Net send</a:t>
                  </a:r>
                  <a:endParaRPr lang="en-US" sz="1400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867400" y="3276600"/>
                  <a:ext cx="1143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5 seconds inactivity</a:t>
                  </a:r>
                  <a:endParaRPr lang="en-US" sz="1400" dirty="0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3733800" y="2438400"/>
                <a:ext cx="1563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err="1" smtClean="0"/>
                  <a:t>DownloadMgr</a:t>
                </a:r>
                <a:r>
                  <a:rPr lang="en-US" u="sng" dirty="0" smtClean="0"/>
                  <a:t>.</a:t>
                </a:r>
                <a:br>
                  <a:rPr lang="en-US" u="sng" dirty="0" smtClean="0"/>
                </a:br>
                <a:r>
                  <a:rPr lang="en-US" u="sng" dirty="0" smtClean="0"/>
                  <a:t>Read()</a:t>
                </a:r>
                <a:endParaRPr lang="en-US" u="sng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52800" y="3886200"/>
                <a:ext cx="23130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err="1" smtClean="0"/>
                  <a:t>GZipStream.read</a:t>
                </a:r>
                <a:r>
                  <a:rPr lang="en-US" u="sng" dirty="0" smtClean="0"/>
                  <a:t>()</a:t>
                </a:r>
              </a:p>
              <a:p>
                <a:r>
                  <a:rPr lang="en-US" u="sng" dirty="0" err="1" smtClean="0"/>
                  <a:t>JsonNode.Deserialize</a:t>
                </a:r>
                <a:r>
                  <a:rPr lang="en-US" u="sng" dirty="0" smtClean="0"/>
                  <a:t>()</a:t>
                </a:r>
              </a:p>
              <a:p>
                <a:r>
                  <a:rPr lang="en-US" u="sng" dirty="0" err="1" smtClean="0"/>
                  <a:t>SQLiteDB.insert</a:t>
                </a:r>
                <a:r>
                  <a:rPr lang="en-US" u="sng" dirty="0" smtClean="0"/>
                  <a:t>()</a:t>
                </a:r>
                <a:endParaRPr lang="en-US" u="sng" dirty="0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3590" b="41795"/>
              <a:stretch>
                <a:fillRect/>
              </a:stretch>
            </p:blipFill>
            <p:spPr bwMode="auto">
              <a:xfrm>
                <a:off x="1828800" y="5029200"/>
                <a:ext cx="2209800" cy="411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TextBox 52"/>
            <p:cNvSpPr txBox="1"/>
            <p:nvPr/>
          </p:nvSpPr>
          <p:spPr>
            <a:xfrm>
              <a:off x="2971800" y="3200400"/>
              <a:ext cx="418704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18</a:t>
              </a:r>
              <a:endParaRPr lang="en-US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1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eprof</a:t>
            </a:r>
            <a:r>
              <a:rPr lang="en-US" dirty="0" smtClean="0"/>
              <a:t>: fine-grained energy profiler</a:t>
            </a:r>
          </a:p>
          <a:p>
            <a:pPr lvl="1"/>
            <a:r>
              <a:rPr lang="en-US" dirty="0" smtClean="0"/>
              <a:t>Enables opportunities for in-depth study of app energy consumption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Case studies of popular apps energy consumption</a:t>
            </a:r>
          </a:p>
          <a:p>
            <a:pPr lvl="1"/>
            <a:r>
              <a:rPr lang="en-US" dirty="0" smtClean="0"/>
              <a:t>65-75% of app energy spent in tracking user and fetching ads (for example </a:t>
            </a:r>
            <a:r>
              <a:rPr lang="en-US" dirty="0" err="1" smtClean="0"/>
              <a:t>angrybirds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Bundles: IO energy representation</a:t>
            </a:r>
          </a:p>
          <a:p>
            <a:pPr lvl="1"/>
            <a:r>
              <a:rPr lang="en-US" dirty="0" smtClean="0"/>
              <a:t>Helps debugging </a:t>
            </a:r>
            <a:r>
              <a:rPr lang="en-US" dirty="0" err="1" smtClean="0"/>
              <a:t>smartphone</a:t>
            </a:r>
            <a:r>
              <a:rPr lang="en-US" dirty="0" smtClean="0"/>
              <a:t> app energy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err="1" smtClean="0"/>
              <a:t>Ebugs</a:t>
            </a:r>
            <a:r>
              <a:rPr lang="en-US" sz="4000" dirty="0" smtClean="0"/>
              <a:t> need to be dealt with</a:t>
            </a:r>
          </a:p>
          <a:p>
            <a:pPr lvl="1"/>
            <a:r>
              <a:rPr lang="en-US" sz="3600" dirty="0" smtClean="0"/>
              <a:t>No-sleep </a:t>
            </a:r>
            <a:r>
              <a:rPr lang="en-US" sz="3600" dirty="0" err="1" smtClean="0"/>
              <a:t>ebug</a:t>
            </a:r>
            <a:r>
              <a:rPr lang="en-US" sz="3600" dirty="0" smtClean="0"/>
              <a:t> debugging studied</a:t>
            </a:r>
          </a:p>
          <a:p>
            <a:r>
              <a:rPr lang="en-US" sz="4000" dirty="0" smtClean="0"/>
              <a:t>Fine-grained energy modeling and profiling very important to pinpoint energy bottleneck and </a:t>
            </a:r>
            <a:r>
              <a:rPr lang="en-US" sz="4000" dirty="0" err="1" smtClean="0"/>
              <a:t>ebugs</a:t>
            </a:r>
            <a:r>
              <a:rPr lang="en-US" sz="4000" dirty="0" smtClean="0"/>
              <a:t> </a:t>
            </a:r>
          </a:p>
          <a:p>
            <a:pPr lvl="1"/>
            <a:r>
              <a:rPr lang="en-US" sz="3600" dirty="0" smtClean="0"/>
              <a:t>Accounting is tricky</a:t>
            </a:r>
          </a:p>
          <a:p>
            <a:pPr lvl="1"/>
            <a:r>
              <a:rPr lang="en-US" sz="3600" dirty="0" smtClean="0"/>
              <a:t>I/O energy consumption is a major part</a:t>
            </a:r>
          </a:p>
          <a:p>
            <a:r>
              <a:rPr lang="en-US" sz="4000" dirty="0" smtClean="0"/>
              <a:t>Display energy modeling and profiling is still lacking</a:t>
            </a:r>
            <a:endParaRPr lang="en-US" sz="1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Soot: open </a:t>
            </a:r>
            <a:r>
              <a:rPr lang="en-US" dirty="0"/>
              <a:t>source framework for analyzing java </a:t>
            </a:r>
            <a:r>
              <a:rPr lang="en-US" dirty="0" err="1"/>
              <a:t>bytecode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http://www.sable.mcgill.ca/soot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err="1" smtClean="0"/>
              <a:t>ded</a:t>
            </a:r>
            <a:r>
              <a:rPr lang="en-US" dirty="0" smtClean="0"/>
              <a:t>: decompiling android application tool</a:t>
            </a:r>
          </a:p>
          <a:p>
            <a:pPr lvl="1"/>
            <a:r>
              <a:rPr lang="en-US" dirty="0">
                <a:hlinkClick r:id="rId3"/>
              </a:rPr>
              <a:t>http://siis.cse.psu.edu/ded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SDK routine </a:t>
            </a:r>
            <a:r>
              <a:rPr lang="en-US" dirty="0" err="1" smtClean="0"/>
              <a:t>tracing</a:t>
            </a:r>
            <a:r>
              <a:rPr lang="en-US" dirty="0" err="1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://developer.android.com/reference/android/os/Debug.html</a:t>
            </a:r>
            <a:endParaRPr lang="en-US" dirty="0"/>
          </a:p>
          <a:p>
            <a:r>
              <a:rPr lang="en-US" dirty="0" err="1"/>
              <a:t>g</a:t>
            </a:r>
            <a:r>
              <a:rPr lang="en-US" dirty="0" err="1" smtClean="0"/>
              <a:t>prof</a:t>
            </a:r>
            <a:r>
              <a:rPr lang="en-US" dirty="0" smtClean="0"/>
              <a:t>: NDK </a:t>
            </a:r>
            <a:r>
              <a:rPr lang="en-US" dirty="0"/>
              <a:t>routine </a:t>
            </a:r>
            <a:r>
              <a:rPr lang="en-US" dirty="0" smtClean="0"/>
              <a:t>tracing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http://code.google.com/p/android-ndk-profiler/</a:t>
            </a:r>
            <a:endParaRPr lang="en-US" dirty="0"/>
          </a:p>
          <a:p>
            <a:r>
              <a:rPr lang="en-US" dirty="0" err="1"/>
              <a:t>s</a:t>
            </a:r>
            <a:r>
              <a:rPr lang="en-US" dirty="0" err="1" smtClean="0"/>
              <a:t>ystemtap</a:t>
            </a:r>
            <a:r>
              <a:rPr lang="en-US" dirty="0" smtClean="0"/>
              <a:t>: system </a:t>
            </a:r>
            <a:r>
              <a:rPr lang="en-US" dirty="0"/>
              <a:t>call </a:t>
            </a:r>
            <a:r>
              <a:rPr lang="en-US" dirty="0" smtClean="0"/>
              <a:t>tracing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Studies: (b) Map Quest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914400" y="1295400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1676400" y="2971800"/>
            <a:ext cx="28956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6428601"/>
            <a:ext cx="1552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Pathak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2/17/14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|0|0|0|0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21930</TotalTime>
  <Words>6294</Words>
  <Application>Microsoft Macintosh PowerPoint</Application>
  <PresentationFormat>On-screen Show (4:3)</PresentationFormat>
  <Paragraphs>1510</Paragraphs>
  <Slides>95</Slides>
  <Notes>51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Cellular Networks and Mobile Computing COMS 6998-7, Spring 2014</vt:lpstr>
      <vt:lpstr>Review of Previous Lecture</vt:lpstr>
      <vt:lpstr>Review of Previous Lecture (Cont’d)</vt:lpstr>
      <vt:lpstr>Outline</vt:lpstr>
      <vt:lpstr>The Rise of Energy Bugs</vt:lpstr>
      <vt:lpstr>User Frustration  (Dialer App EBug)</vt:lpstr>
      <vt:lpstr>Crawling Internet Forums</vt:lpstr>
      <vt:lpstr>Ebug Taxonomy</vt:lpstr>
      <vt:lpstr>Hardware EBug</vt:lpstr>
      <vt:lpstr>Ebug Taxonomy</vt:lpstr>
      <vt:lpstr>OS Ebugs</vt:lpstr>
      <vt:lpstr>Apps EBug: No Sleep Bug</vt:lpstr>
      <vt:lpstr>External Conditions</vt:lpstr>
      <vt:lpstr>EDB: Energy Debugging Framework</vt:lpstr>
      <vt:lpstr>Mobile Programming EcoSystem: The EBug Blame Game</vt:lpstr>
      <vt:lpstr>Outline</vt:lpstr>
      <vt:lpstr>Smartphones are Energy Constrained</vt:lpstr>
      <vt:lpstr>Paradigm Shift in Power Management</vt:lpstr>
      <vt:lpstr>Consequences of Aggressive  Sleeping Policy</vt:lpstr>
      <vt:lpstr>Android API to Explicitly Keep Components Awake</vt:lpstr>
      <vt:lpstr>Android API to Explicitly Keep Components Awake (Cont’d)</vt:lpstr>
      <vt:lpstr>iOS API to Explicitly Keep Components Awake</vt:lpstr>
      <vt:lpstr>Power Encumbered Programming</vt:lpstr>
      <vt:lpstr>NoSleep Energy Bugs</vt:lpstr>
      <vt:lpstr>Collecting and Characterizing Bugs</vt:lpstr>
      <vt:lpstr>Types of NoSleep Bugs</vt:lpstr>
      <vt:lpstr>(a) NoSleep CodePaths</vt:lpstr>
      <vt:lpstr>(b) NoSleep Race Condition (1)</vt:lpstr>
      <vt:lpstr>(b) NoSleep Race Conditions (2)</vt:lpstr>
      <vt:lpstr>(c) NoSleep Dilations</vt:lpstr>
      <vt:lpstr>Detecting NoSleep Bugs</vt:lpstr>
      <vt:lpstr>Reaching Definitions Data Flow Problem</vt:lpstr>
      <vt:lpstr>NoSleep Code Path DataFlow Analysis</vt:lpstr>
      <vt:lpstr>Implementation</vt:lpstr>
      <vt:lpstr>Evaluation: NoSleep Code Paths</vt:lpstr>
      <vt:lpstr>Causes of Detected NoSleep Bugs</vt:lpstr>
      <vt:lpstr>Common Cause of False Positives</vt:lpstr>
      <vt:lpstr>Summary</vt:lpstr>
      <vt:lpstr>Future Work</vt:lpstr>
      <vt:lpstr>Measuring Power Usage</vt:lpstr>
      <vt:lpstr>iOS Battery API</vt:lpstr>
      <vt:lpstr>Android Battery API</vt:lpstr>
      <vt:lpstr>Outline</vt:lpstr>
      <vt:lpstr>Smartphone is Energy Constrained</vt:lpstr>
      <vt:lpstr>Towards Understanding Energy Drain</vt:lpstr>
      <vt:lpstr>Generic Power Modeling</vt:lpstr>
      <vt:lpstr>Smartphone Power Modeling: Utilization Based (1/3)</vt:lpstr>
      <vt:lpstr>Smartphone Power Modeling: Utilization Based (2/3)</vt:lpstr>
      <vt:lpstr>Smartphone Power Modeling: Utilization Based (3/3)</vt:lpstr>
      <vt:lpstr>(Only active) Utilization =&gt; Power Consumption</vt:lpstr>
      <vt:lpstr>Energy scales linearly with amount of work</vt:lpstr>
      <vt:lpstr>Components power consumption add linearly</vt:lpstr>
      <vt:lpstr>PowerPoint Presentation</vt:lpstr>
      <vt:lpstr>System Calls As Power Triggers</vt:lpstr>
      <vt:lpstr>Finite-State-Machine (FSM)  as Power Model Representation</vt:lpstr>
      <vt:lpstr>FSM Power Model Construction</vt:lpstr>
      <vt:lpstr>Step 1: Single System Call FSM</vt:lpstr>
      <vt:lpstr>Step 2: Modeling Multiple System Calls of Same Component</vt:lpstr>
      <vt:lpstr>Step 2: WiFi NIC</vt:lpstr>
      <vt:lpstr>Step 3: Modeling Multiple Components</vt:lpstr>
      <vt:lpstr>Implementation</vt:lpstr>
      <vt:lpstr>Evaluation: Handsets Used</vt:lpstr>
      <vt:lpstr>Snapshot of FSM for Entire Phone</vt:lpstr>
      <vt:lpstr>End-To-End Energy Estimation Error</vt:lpstr>
      <vt:lpstr>Fine-Grained Energy Estimation</vt:lpstr>
      <vt:lpstr>Outline</vt:lpstr>
      <vt:lpstr>Energy Profiling</vt:lpstr>
      <vt:lpstr>Towards Energy Profiling</vt:lpstr>
      <vt:lpstr>Approach (a) : Power Meters</vt:lpstr>
      <vt:lpstr>Approach (a) : Power Meters</vt:lpstr>
      <vt:lpstr>Approach (b) : Software Energy Profiling</vt:lpstr>
      <vt:lpstr>Tracking Power Activities Power Modeling</vt:lpstr>
      <vt:lpstr>Tracking App Activities</vt:lpstr>
      <vt:lpstr>Tracking App Activities</vt:lpstr>
      <vt:lpstr>Where is Energy Spent Inside My App?</vt:lpstr>
      <vt:lpstr>Lingering Energy Consumption (a) Tail Energy</vt:lpstr>
      <vt:lpstr>Lingering Energy Consumption  (b) Persistent State Wakelock</vt:lpstr>
      <vt:lpstr>Lingering Energy Consumption Case 1: Single Call Single Tail</vt:lpstr>
      <vt:lpstr>Lingering Energy Consumption Case 2: Multiple Calls Multiple Tails</vt:lpstr>
      <vt:lpstr>Lingering Energy Consumption Case 2: Multiple Calls Multiple Tails</vt:lpstr>
      <vt:lpstr>eprof System  (Android and Windows Mobile)</vt:lpstr>
      <vt:lpstr>eprof Implementation</vt:lpstr>
      <vt:lpstr>eprof Implementation (Cont’d)</vt:lpstr>
      <vt:lpstr>Using eprof </vt:lpstr>
      <vt:lpstr>Case Studies: (a) Android Browser Google Search</vt:lpstr>
      <vt:lpstr>Case Studies: (c) – Angry Birds</vt:lpstr>
      <vt:lpstr>Case Studies (d):  Facebook Wakelock Bug</vt:lpstr>
      <vt:lpstr>App Energy Drain Characteristics</vt:lpstr>
      <vt:lpstr>IO Bundle Representation</vt:lpstr>
      <vt:lpstr>Optimizing IO Energy using Bundles</vt:lpstr>
      <vt:lpstr>Summary</vt:lpstr>
      <vt:lpstr>Conclusion and Future work</vt:lpstr>
      <vt:lpstr>Online Resources</vt:lpstr>
      <vt:lpstr>Questions?</vt:lpstr>
      <vt:lpstr>Case Studies: (b) Map Quest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724</cp:revision>
  <dcterms:created xsi:type="dcterms:W3CDTF">2011-08-08T23:13:16Z</dcterms:created>
  <dcterms:modified xsi:type="dcterms:W3CDTF">2014-02-18T04:33:51Z</dcterms:modified>
</cp:coreProperties>
</file>