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1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77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65" r:id="rId96"/>
    <p:sldId id="466" r:id="rId97"/>
    <p:sldId id="467" r:id="rId98"/>
    <p:sldId id="468" r:id="rId99"/>
    <p:sldId id="469" r:id="rId100"/>
    <p:sldId id="470" r:id="rId101"/>
    <p:sldId id="471" r:id="rId102"/>
    <p:sldId id="472" r:id="rId103"/>
    <p:sldId id="473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32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notesMaster" Target="notesMasters/notesMaster1.xml"/><Relationship Id="rId106" Type="http://schemas.openxmlformats.org/officeDocument/2006/relationships/handoutMaster" Target="handoutMasters/handout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1400" u="sng" dirty="0" smtClean="0">
              <a:solidFill>
                <a:srgbClr val="363A7D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3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baseline="0" dirty="0" smtClean="0"/>
              <a:t>have client platforms with both per-application permissions and application communication.  A privileged application that accidentally or carelessly provides a public interface can provide a path for another application to access a protected resource without the appropriate permission.  We call such an attack a permission re-delegation attack.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8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this slide is to help assert that</a:t>
            </a:r>
            <a:r>
              <a:rPr lang="en-US" baseline="0" dirty="0" smtClean="0"/>
              <a:t> a system-enforced mechanism is better than a developer-enforced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17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6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85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Disassembled</a:t>
            </a:r>
            <a:r>
              <a:rPr lang="en-US" baseline="0" dirty="0" smtClean="0"/>
              <a:t> applications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Built the call graph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Looked for paths from public entry points to dangerous API calls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Mention that it’s for “proof of concept” – this is why we do not provide either a false positive or false negative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73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4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attacks in the Music player and Launcher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5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8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Developers can’t be trusted to prevent these types of attacks.  They make mistakes!  As</a:t>
            </a:r>
            <a:r>
              <a:rPr lang="en-US" baseline="0" dirty="0" smtClean="0"/>
              <a:t> we just showed, a third of the built-in Android system applications have these attacks – and those apps were written by Google Android engineers, who are probably among the best developers out there.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don’t want to place the responsibility on a system, you’ll get a very different looking defense mechanism.  The next talk from Rice presents such a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7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that we are focused on</a:t>
            </a:r>
            <a:r>
              <a:rPr lang="en-US" baseline="0" dirty="0" smtClean="0"/>
              <a:t> </a:t>
            </a:r>
            <a:r>
              <a:rPr lang="en-US" dirty="0" smtClean="0"/>
              <a:t>preventing </a:t>
            </a:r>
            <a:r>
              <a:rPr lang="en-US" i="1" dirty="0" smtClean="0"/>
              <a:t>access</a:t>
            </a:r>
            <a:r>
              <a:rPr lang="en-US" dirty="0" smtClean="0"/>
              <a:t> to API calls, not tracking the resulting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3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</a:t>
            </a:r>
            <a:r>
              <a:rPr lang="en-US" baseline="0" dirty="0" smtClean="0"/>
              <a:t> say “prevent permission re-delegation”, I don’t mean that I want to stop applications from communicating with each other.  Instead, our goal is to keep the decision of what applications have what permissions in the user’s hands.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4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0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randomly selected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67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randomly selected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67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191B-B1E1-8245-8FE2-05ADE9171A7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2200" dirty="0" smtClean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Relationship Id="rId11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jpe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.whatsapp.net/client/iphone/u.php?cc=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533400"/>
            <a:ext cx="88011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 smtClean="0"/>
              <a:t>10, Spring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42895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10Spring2013/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Lecture 12: Mobile Platform Security: Attacks and Defenses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12200" y="66167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79700" y="5664200"/>
            <a:ext cx="1955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086100" y="6210300"/>
            <a:ext cx="1155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70500" y="2286000"/>
            <a:ext cx="673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143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Installer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Saint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70200" y="2336800"/>
            <a:ext cx="1574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5588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Saint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775200" y="1206500"/>
            <a:ext cx="17272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</a:t>
            </a:r>
          </a:p>
          <a:p>
            <a:pPr>
              <a:lnSpc>
                <a:spcPts val="1700"/>
              </a:lnSpc>
              <a:tabLst>
                <a:tab pos="622300" algn="l"/>
              </a:tabLst>
            </a:pP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06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06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28800" y="1206500"/>
            <a:ext cx="711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200"/>
              </a:lnSpc>
              <a:tabLst/>
            </a:pP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06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82700" y="2311400"/>
            <a:ext cx="9906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Dalvik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TaintDroid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092700" y="3187700"/>
            <a:ext cx="10287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76200" algn="l"/>
                <a:tab pos="292100" algn="l"/>
                <a:tab pos="330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Apex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92100" algn="l"/>
                <a:tab pos="3302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Kirin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76200" algn="l"/>
                <a:tab pos="292100" algn="l"/>
                <a:tab pos="3302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</a:p>
          <a:p>
            <a:pPr>
              <a:lnSpc>
                <a:spcPts val="2100"/>
              </a:lnSpc>
              <a:tabLst>
                <a:tab pos="76200" algn="l"/>
                <a:tab pos="292100" algn="l"/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Database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181600" y="62103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SELinux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49300" y="6197600"/>
            <a:ext cx="596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QUIRE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289800" y="3289300"/>
            <a:ext cx="1447800" cy="207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52400" algn="l"/>
                <a:tab pos="254000" algn="l"/>
                <a:tab pos="558800" algn="l"/>
              </a:tabLst>
            </a:pP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Static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Offline</a:t>
            </a:r>
          </a:p>
          <a:p>
            <a:pPr>
              <a:lnSpc>
                <a:spcPts val="1900"/>
              </a:lnSpc>
              <a:tabLst>
                <a:tab pos="152400" algn="l"/>
                <a:tab pos="2540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Analysis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Tools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52400" algn="l"/>
                <a:tab pos="254000" algn="l"/>
                <a:tab pos="558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52400" algn="l"/>
                <a:tab pos="2540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52400" algn="l"/>
                <a:tab pos="2540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Stowaway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320800" y="3086100"/>
            <a:ext cx="9271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  <a:tab pos="38100" algn="l"/>
                <a:tab pos="76200" algn="l"/>
                <a:tab pos="889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AppFence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" algn="l"/>
                <a:tab pos="38100" algn="l"/>
                <a:tab pos="76200" algn="l"/>
                <a:tab pos="88900" algn="l"/>
              </a:tabLst>
            </a:pPr>
            <a:r>
              <a:rPr lang="en-US" altLang="zh-CN" dirty="0" smtClean="0"/>
              <a:t>				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Porscha</a:t>
            </a:r>
          </a:p>
          <a:p>
            <a:pPr>
              <a:lnSpc>
                <a:spcPts val="1900"/>
              </a:lnSpc>
              <a:tabLst>
                <a:tab pos="25400" algn="l"/>
                <a:tab pos="38100" algn="l"/>
                <a:tab pos="762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5400" algn="l"/>
                <a:tab pos="38100" algn="l"/>
                <a:tab pos="76200" algn="l"/>
                <a:tab pos="889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Paranoid</a:t>
            </a:r>
          </a:p>
          <a:p>
            <a:pPr>
              <a:lnSpc>
                <a:spcPts val="1900"/>
              </a:lnSpc>
              <a:tabLst>
                <a:tab pos="25400" algn="l"/>
                <a:tab pos="38100" algn="l"/>
                <a:tab pos="76200" algn="l"/>
                <a:tab pos="889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997200" y="3187700"/>
            <a:ext cx="13335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165100" algn="l"/>
                <a:tab pos="3683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Apex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65100" algn="l"/>
                <a:tab pos="3683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CRePE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65100" algn="l"/>
                <a:tab pos="368300" algn="l"/>
                <a:tab pos="4191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Inspection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65100" algn="l"/>
                <a:tab pos="3683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65100" algn="l"/>
                <a:tab pos="3683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TrustDroid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803400" y="6197600"/>
            <a:ext cx="990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TrustDroid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136900" y="444500"/>
            <a:ext cx="2844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Related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Work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87400" y="1270000"/>
            <a:ext cx="749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77800" algn="l"/>
              </a:tabLst>
            </a:pPr>
            <a:r>
              <a:rPr lang="en-US" altLang="zh-CN" sz="15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Sensitive</a:t>
            </a:r>
          </a:p>
          <a:p>
            <a:pPr>
              <a:lnSpc>
                <a:spcPts val="19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1484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evaluation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9344"/>
            <a:ext cx="8229600" cy="206765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Do we break applications</a:t>
            </a:r>
            <a:r>
              <a:rPr lang="en-US" i="1" dirty="0" smtClean="0"/>
              <a:t>?</a:t>
            </a:r>
          </a:p>
          <a:p>
            <a:pPr marL="0" indent="0" algn="ctr">
              <a:buNone/>
            </a:pPr>
            <a:r>
              <a:rPr lang="en-US" i="1" dirty="0" smtClean="0"/>
              <a:t>Do we stop attacks?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Broken applications</a:t>
            </a:r>
            <a:endParaRPr lang="en-US" dirty="0">
              <a:solidFill>
                <a:srgbClr val="E2751D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985326"/>
              </p:ext>
            </p:extLst>
          </p:nvPr>
        </p:nvGraphicFramePr>
        <p:xfrm>
          <a:off x="457200" y="2759669"/>
          <a:ext cx="82296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Intentional Deputy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applications (25%)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applications (30%)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381" y="3440635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One application is both an intentional deputy and a requester</a:t>
            </a:r>
            <a:endParaRPr lang="en-US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700" y="239460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Developers </a:t>
            </a:r>
            <a:r>
              <a:rPr lang="en-US" b="1" i="1" dirty="0" smtClean="0"/>
              <a:t>might</a:t>
            </a:r>
            <a:r>
              <a:rPr lang="en-US" b="1" dirty="0" smtClean="0"/>
              <a:t> need to make changes to these applications: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650" y="394395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 those requesters:</a:t>
            </a:r>
            <a:br>
              <a:rPr lang="en-US" b="1" dirty="0" smtClean="0"/>
            </a:br>
            <a:r>
              <a:rPr lang="en-US" dirty="0" smtClean="0"/>
              <a:t>2 of 6 requesters (10% of apps) need to add permissions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50" y="16997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20 Android applications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Effectiveness at Attack prevention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16650"/>
              </p:ext>
            </p:extLst>
          </p:nvPr>
        </p:nvGraphicFramePr>
        <p:xfrm>
          <a:off x="457200" y="2796538"/>
          <a:ext cx="8229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Unintentional Deputy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applications (20%)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6385" y="23922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IPC Inspection prevents these from being exploited: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5650" y="385154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Also stops all the attacks on the built-in system applications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5650" y="169978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20 Android applications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1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Conclusion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Real world permission re-delegation vulnerabilities exist</a:t>
            </a:r>
          </a:p>
          <a:p>
            <a:pPr lvl="1"/>
            <a:r>
              <a:rPr lang="en-US" dirty="0" smtClean="0"/>
              <a:t>A third of Android system applications contain permission re-delegation attacks</a:t>
            </a:r>
          </a:p>
          <a:p>
            <a:endParaRPr lang="en-US" dirty="0"/>
          </a:p>
          <a:p>
            <a:r>
              <a:rPr lang="en-US" dirty="0" smtClean="0"/>
              <a:t>Future systems should be designed to prevent permission re-delegation</a:t>
            </a:r>
          </a:p>
          <a:p>
            <a:pPr lvl="1"/>
            <a:endParaRPr lang="en-US" dirty="0"/>
          </a:p>
          <a:p>
            <a:r>
              <a:rPr lang="en-US" dirty="0" smtClean="0"/>
              <a:t>IPC Inspection: an OS mechanism that prevents permission re-delegation</a:t>
            </a:r>
          </a:p>
          <a:p>
            <a:pPr lvl="1"/>
            <a:r>
              <a:rPr lang="en-US" dirty="0" smtClean="0"/>
              <a:t>Install-time: some requesters will need to add permissions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13295" y="3630739"/>
            <a:ext cx="7565466" cy="57150"/>
          </a:xfrm>
          <a:custGeom>
            <a:avLst/>
            <a:gdLst>
              <a:gd name="connsiteX0" fmla="*/ 14287 w 7565466"/>
              <a:gd name="connsiteY0" fmla="*/ 14287 h 57150"/>
              <a:gd name="connsiteX1" fmla="*/ 7551178 w 7565466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5466" h="57150">
                <a:moveTo>
                  <a:pt x="14287" y="14287"/>
                </a:moveTo>
                <a:lnTo>
                  <a:pt x="7551178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40003" y="4926901"/>
            <a:ext cx="7604544" cy="50292"/>
          </a:xfrm>
          <a:custGeom>
            <a:avLst/>
            <a:gdLst>
              <a:gd name="connsiteX0" fmla="*/ 14287 w 7604544"/>
              <a:gd name="connsiteY0" fmla="*/ 36004 h 50292"/>
              <a:gd name="connsiteX1" fmla="*/ 7590256 w 7604544"/>
              <a:gd name="connsiteY1" fmla="*/ 14287 h 50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4544" h="50292">
                <a:moveTo>
                  <a:pt x="14287" y="36004"/>
                </a:moveTo>
                <a:lnTo>
                  <a:pt x="759025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628900"/>
            <a:ext cx="6946900" cy="375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5676900" y="4406900"/>
            <a:ext cx="3048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XManDroid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64600" y="66167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89400" y="3238500"/>
            <a:ext cx="1892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80300" y="3810000"/>
            <a:ext cx="13843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58900" y="4102100"/>
            <a:ext cx="12573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</a:p>
          <a:p>
            <a:pPr>
              <a:lnSpc>
                <a:spcPts val="26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70200" y="3987800"/>
            <a:ext cx="17399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Discretionary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Linux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2600" y="139700"/>
            <a:ext cx="80264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dirty="0" smtClean="0"/>
              <a:t>		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XManDroid:</a:t>
            </a:r>
          </a:p>
          <a:p>
            <a:pPr>
              <a:lnSpc>
                <a:spcPts val="47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eXtended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Monitoring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Monitors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</a:p>
          <a:p>
            <a:pPr>
              <a:lnSpc>
                <a:spcPts val="26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Validates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requested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link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complies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system-</a:t>
            </a:r>
          </a:p>
          <a:p>
            <a:pPr>
              <a:lnSpc>
                <a:spcPts val="21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centric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security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54100" y="2870200"/>
            <a:ext cx="609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629400" y="2870200"/>
            <a:ext cx="596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AppB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1308100" y="2298700"/>
            <a:ext cx="2286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2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Create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File/Socket</a:t>
            </a:r>
          </a:p>
        </p:txBody>
      </p:sp>
      <p:sp>
        <p:nvSpPr>
          <p:cNvPr id="3" name="TextBox 1"/>
          <p:cNvSpPr txBox="1"/>
          <p:nvPr/>
        </p:nvSpPr>
        <p:spPr>
          <a:xfrm rot="16200000">
            <a:off x="800100" y="2590800"/>
            <a:ext cx="254000" cy="212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7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</p:txBody>
      </p:sp>
      <p:sp>
        <p:nvSpPr>
          <p:cNvPr id="4" name="TextBox 1"/>
          <p:cNvSpPr txBox="1"/>
          <p:nvPr/>
        </p:nvSpPr>
        <p:spPr>
          <a:xfrm rot="16200000">
            <a:off x="6781800" y="2070100"/>
            <a:ext cx="2286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8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Read/Write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File/Socket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93900" y="444500"/>
            <a:ext cx="5130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Architecture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10000" y="2286000"/>
            <a:ext cx="9271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</a:p>
          <a:p>
            <a:pPr>
              <a:lnSpc>
                <a:spcPts val="21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Decision</a:t>
            </a:r>
          </a:p>
          <a:p>
            <a:pPr>
              <a:lnSpc>
                <a:spcPts val="21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315200" y="1638300"/>
            <a:ext cx="1549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82800" y="1346200"/>
            <a:ext cx="11303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Permissions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1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View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600700" y="1308100"/>
            <a:ext cx="54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01900" y="4152900"/>
            <a:ext cx="64262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04800" algn="l"/>
                <a:tab pos="4813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  <a:p>
            <a:pPr>
              <a:lnSpc>
                <a:spcPts val="2200"/>
              </a:lnSpc>
              <a:tabLst>
                <a:tab pos="304800" algn="l"/>
                <a:tab pos="4813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04800" algn="l"/>
                <a:tab pos="4813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Discretionary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04800" algn="l"/>
                <a:tab pos="4813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XManDroid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Mandatory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04800" algn="l"/>
                <a:tab pos="4813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System/Internet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60980" y="2557653"/>
            <a:ext cx="359918" cy="360045"/>
          </a:xfrm>
          <a:custGeom>
            <a:avLst/>
            <a:gdLst>
              <a:gd name="connsiteX0" fmla="*/ 0 w 359918"/>
              <a:gd name="connsiteY0" fmla="*/ 180086 h 360045"/>
              <a:gd name="connsiteX1" fmla="*/ 179959 w 359918"/>
              <a:gd name="connsiteY1" fmla="*/ 0 h 360045"/>
              <a:gd name="connsiteX2" fmla="*/ 359918 w 359918"/>
              <a:gd name="connsiteY2" fmla="*/ 180086 h 360045"/>
              <a:gd name="connsiteX3" fmla="*/ 179959 w 359918"/>
              <a:gd name="connsiteY3" fmla="*/ 360045 h 360045"/>
              <a:gd name="connsiteX4" fmla="*/ 0 w 359918"/>
              <a:gd name="connsiteY4" fmla="*/ 180086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918" h="360045">
                <a:moveTo>
                  <a:pt x="0" y="180086"/>
                </a:moveTo>
                <a:cubicBezTo>
                  <a:pt x="0" y="80645"/>
                  <a:pt x="80518" y="0"/>
                  <a:pt x="179959" y="0"/>
                </a:cubicBezTo>
                <a:cubicBezTo>
                  <a:pt x="279400" y="0"/>
                  <a:pt x="359918" y="80645"/>
                  <a:pt x="359918" y="180086"/>
                </a:cubicBezTo>
                <a:cubicBezTo>
                  <a:pt x="359918" y="279400"/>
                  <a:pt x="279400" y="360045"/>
                  <a:pt x="179959" y="360045"/>
                </a:cubicBezTo>
                <a:cubicBezTo>
                  <a:pt x="80518" y="360045"/>
                  <a:pt x="0" y="279400"/>
                  <a:pt x="0" y="180086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48280" y="2544953"/>
            <a:ext cx="385318" cy="385445"/>
          </a:xfrm>
          <a:custGeom>
            <a:avLst/>
            <a:gdLst>
              <a:gd name="connsiteX0" fmla="*/ 12700 w 385318"/>
              <a:gd name="connsiteY0" fmla="*/ 192786 h 385445"/>
              <a:gd name="connsiteX1" fmla="*/ 192659 w 385318"/>
              <a:gd name="connsiteY1" fmla="*/ 12700 h 385445"/>
              <a:gd name="connsiteX2" fmla="*/ 372618 w 385318"/>
              <a:gd name="connsiteY2" fmla="*/ 192786 h 385445"/>
              <a:gd name="connsiteX3" fmla="*/ 192659 w 385318"/>
              <a:gd name="connsiteY3" fmla="*/ 372745 h 385445"/>
              <a:gd name="connsiteX4" fmla="*/ 12700 w 385318"/>
              <a:gd name="connsiteY4" fmla="*/ 192786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318" h="385445">
                <a:moveTo>
                  <a:pt x="12700" y="192786"/>
                </a:moveTo>
                <a:cubicBezTo>
                  <a:pt x="12700" y="93345"/>
                  <a:pt x="93218" y="12700"/>
                  <a:pt x="192659" y="12700"/>
                </a:cubicBezTo>
                <a:cubicBezTo>
                  <a:pt x="292100" y="12700"/>
                  <a:pt x="372618" y="93345"/>
                  <a:pt x="372618" y="192786"/>
                </a:cubicBezTo>
                <a:cubicBezTo>
                  <a:pt x="372618" y="292100"/>
                  <a:pt x="292100" y="372745"/>
                  <a:pt x="192659" y="372745"/>
                </a:cubicBezTo>
                <a:cubicBezTo>
                  <a:pt x="93218" y="372745"/>
                  <a:pt x="12700" y="292100"/>
                  <a:pt x="12700" y="19278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120898" y="3783330"/>
            <a:ext cx="360045" cy="360045"/>
          </a:xfrm>
          <a:custGeom>
            <a:avLst/>
            <a:gdLst>
              <a:gd name="connsiteX0" fmla="*/ 0 w 360045"/>
              <a:gd name="connsiteY0" fmla="*/ 179959 h 360045"/>
              <a:gd name="connsiteX1" fmla="*/ 180086 w 360045"/>
              <a:gd name="connsiteY1" fmla="*/ 0 h 360045"/>
              <a:gd name="connsiteX2" fmla="*/ 360044 w 360045"/>
              <a:gd name="connsiteY2" fmla="*/ 179959 h 360045"/>
              <a:gd name="connsiteX3" fmla="*/ 180086 w 360045"/>
              <a:gd name="connsiteY3" fmla="*/ 360045 h 360045"/>
              <a:gd name="connsiteX4" fmla="*/ 0 w 360045"/>
              <a:gd name="connsiteY4" fmla="*/ 179959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79959"/>
                </a:moveTo>
                <a:cubicBezTo>
                  <a:pt x="0" y="80645"/>
                  <a:pt x="80644" y="0"/>
                  <a:pt x="180086" y="0"/>
                </a:cubicBezTo>
                <a:cubicBezTo>
                  <a:pt x="279526" y="0"/>
                  <a:pt x="360044" y="80645"/>
                  <a:pt x="360044" y="179959"/>
                </a:cubicBezTo>
                <a:cubicBezTo>
                  <a:pt x="360044" y="279400"/>
                  <a:pt x="279526" y="360045"/>
                  <a:pt x="180086" y="360045"/>
                </a:cubicBezTo>
                <a:cubicBezTo>
                  <a:pt x="80644" y="360045"/>
                  <a:pt x="0" y="279400"/>
                  <a:pt x="0" y="179959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108198" y="3770630"/>
            <a:ext cx="385445" cy="385445"/>
          </a:xfrm>
          <a:custGeom>
            <a:avLst/>
            <a:gdLst>
              <a:gd name="connsiteX0" fmla="*/ 12700 w 385445"/>
              <a:gd name="connsiteY0" fmla="*/ 192659 h 385445"/>
              <a:gd name="connsiteX1" fmla="*/ 192786 w 385445"/>
              <a:gd name="connsiteY1" fmla="*/ 12700 h 385445"/>
              <a:gd name="connsiteX2" fmla="*/ 372744 w 385445"/>
              <a:gd name="connsiteY2" fmla="*/ 192659 h 385445"/>
              <a:gd name="connsiteX3" fmla="*/ 192786 w 385445"/>
              <a:gd name="connsiteY3" fmla="*/ 372745 h 385445"/>
              <a:gd name="connsiteX4" fmla="*/ 12700 w 385445"/>
              <a:gd name="connsiteY4" fmla="*/ 192659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659"/>
                </a:moveTo>
                <a:cubicBezTo>
                  <a:pt x="12700" y="93345"/>
                  <a:pt x="93344" y="12700"/>
                  <a:pt x="192786" y="12700"/>
                </a:cubicBezTo>
                <a:cubicBezTo>
                  <a:pt x="292226" y="12700"/>
                  <a:pt x="372744" y="93345"/>
                  <a:pt x="372744" y="192659"/>
                </a:cubicBezTo>
                <a:cubicBezTo>
                  <a:pt x="372744" y="292100"/>
                  <a:pt x="292226" y="372745"/>
                  <a:pt x="192786" y="372745"/>
                </a:cubicBezTo>
                <a:cubicBezTo>
                  <a:pt x="93344" y="372745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619631" y="2997708"/>
            <a:ext cx="360045" cy="360045"/>
          </a:xfrm>
          <a:custGeom>
            <a:avLst/>
            <a:gdLst>
              <a:gd name="connsiteX0" fmla="*/ 0 w 360045"/>
              <a:gd name="connsiteY0" fmla="*/ 179959 h 360045"/>
              <a:gd name="connsiteX1" fmla="*/ 180086 w 360045"/>
              <a:gd name="connsiteY1" fmla="*/ 0 h 360045"/>
              <a:gd name="connsiteX2" fmla="*/ 360045 w 360045"/>
              <a:gd name="connsiteY2" fmla="*/ 179959 h 360045"/>
              <a:gd name="connsiteX3" fmla="*/ 180086 w 360045"/>
              <a:gd name="connsiteY3" fmla="*/ 360045 h 360045"/>
              <a:gd name="connsiteX4" fmla="*/ 0 w 360045"/>
              <a:gd name="connsiteY4" fmla="*/ 179959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79959"/>
                </a:moveTo>
                <a:cubicBezTo>
                  <a:pt x="0" y="80518"/>
                  <a:pt x="80645" y="0"/>
                  <a:pt x="180086" y="0"/>
                </a:cubicBezTo>
                <a:cubicBezTo>
                  <a:pt x="279526" y="0"/>
                  <a:pt x="360045" y="80518"/>
                  <a:pt x="360045" y="179959"/>
                </a:cubicBezTo>
                <a:cubicBezTo>
                  <a:pt x="360045" y="279400"/>
                  <a:pt x="279526" y="360045"/>
                  <a:pt x="180086" y="360045"/>
                </a:cubicBezTo>
                <a:cubicBezTo>
                  <a:pt x="80645" y="360045"/>
                  <a:pt x="0" y="279400"/>
                  <a:pt x="0" y="179959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606931" y="2985008"/>
            <a:ext cx="385445" cy="385445"/>
          </a:xfrm>
          <a:custGeom>
            <a:avLst/>
            <a:gdLst>
              <a:gd name="connsiteX0" fmla="*/ 12700 w 385445"/>
              <a:gd name="connsiteY0" fmla="*/ 192659 h 385445"/>
              <a:gd name="connsiteX1" fmla="*/ 192786 w 385445"/>
              <a:gd name="connsiteY1" fmla="*/ 12700 h 385445"/>
              <a:gd name="connsiteX2" fmla="*/ 372745 w 385445"/>
              <a:gd name="connsiteY2" fmla="*/ 192659 h 385445"/>
              <a:gd name="connsiteX3" fmla="*/ 192786 w 385445"/>
              <a:gd name="connsiteY3" fmla="*/ 372745 h 385445"/>
              <a:gd name="connsiteX4" fmla="*/ 12700 w 385445"/>
              <a:gd name="connsiteY4" fmla="*/ 192659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659"/>
                </a:moveTo>
                <a:cubicBezTo>
                  <a:pt x="12700" y="93218"/>
                  <a:pt x="93345" y="12700"/>
                  <a:pt x="192786" y="12700"/>
                </a:cubicBezTo>
                <a:cubicBezTo>
                  <a:pt x="292226" y="12700"/>
                  <a:pt x="372745" y="93218"/>
                  <a:pt x="372745" y="192659"/>
                </a:cubicBezTo>
                <a:cubicBezTo>
                  <a:pt x="372745" y="292100"/>
                  <a:pt x="292226" y="372745"/>
                  <a:pt x="192786" y="372745"/>
                </a:cubicBezTo>
                <a:cubicBezTo>
                  <a:pt x="93345" y="372745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940171" y="3573780"/>
            <a:ext cx="360044" cy="360045"/>
          </a:xfrm>
          <a:custGeom>
            <a:avLst/>
            <a:gdLst>
              <a:gd name="connsiteX0" fmla="*/ 0 w 360044"/>
              <a:gd name="connsiteY0" fmla="*/ 179959 h 360045"/>
              <a:gd name="connsiteX1" fmla="*/ 179958 w 360044"/>
              <a:gd name="connsiteY1" fmla="*/ 0 h 360045"/>
              <a:gd name="connsiteX2" fmla="*/ 360044 w 360044"/>
              <a:gd name="connsiteY2" fmla="*/ 179959 h 360045"/>
              <a:gd name="connsiteX3" fmla="*/ 179958 w 360044"/>
              <a:gd name="connsiteY3" fmla="*/ 360045 h 360045"/>
              <a:gd name="connsiteX4" fmla="*/ 0 w 360044"/>
              <a:gd name="connsiteY4" fmla="*/ 179959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60045">
                <a:moveTo>
                  <a:pt x="0" y="179959"/>
                </a:moveTo>
                <a:cubicBezTo>
                  <a:pt x="0" y="80517"/>
                  <a:pt x="80517" y="0"/>
                  <a:pt x="179958" y="0"/>
                </a:cubicBezTo>
                <a:cubicBezTo>
                  <a:pt x="279400" y="0"/>
                  <a:pt x="360044" y="80517"/>
                  <a:pt x="360044" y="179959"/>
                </a:cubicBezTo>
                <a:cubicBezTo>
                  <a:pt x="360044" y="279400"/>
                  <a:pt x="279400" y="360045"/>
                  <a:pt x="179958" y="360045"/>
                </a:cubicBezTo>
                <a:cubicBezTo>
                  <a:pt x="80517" y="360045"/>
                  <a:pt x="0" y="279400"/>
                  <a:pt x="0" y="179959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927471" y="3561080"/>
            <a:ext cx="385444" cy="385445"/>
          </a:xfrm>
          <a:custGeom>
            <a:avLst/>
            <a:gdLst>
              <a:gd name="connsiteX0" fmla="*/ 12700 w 385444"/>
              <a:gd name="connsiteY0" fmla="*/ 192659 h 385445"/>
              <a:gd name="connsiteX1" fmla="*/ 192658 w 385444"/>
              <a:gd name="connsiteY1" fmla="*/ 12700 h 385445"/>
              <a:gd name="connsiteX2" fmla="*/ 372744 w 385444"/>
              <a:gd name="connsiteY2" fmla="*/ 192659 h 385445"/>
              <a:gd name="connsiteX3" fmla="*/ 192658 w 385444"/>
              <a:gd name="connsiteY3" fmla="*/ 372745 h 385445"/>
              <a:gd name="connsiteX4" fmla="*/ 12700 w 385444"/>
              <a:gd name="connsiteY4" fmla="*/ 192659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445">
                <a:moveTo>
                  <a:pt x="12700" y="192659"/>
                </a:moveTo>
                <a:cubicBezTo>
                  <a:pt x="12700" y="93217"/>
                  <a:pt x="93217" y="12700"/>
                  <a:pt x="192658" y="12700"/>
                </a:cubicBezTo>
                <a:cubicBezTo>
                  <a:pt x="292100" y="12700"/>
                  <a:pt x="372744" y="93217"/>
                  <a:pt x="372744" y="192659"/>
                </a:cubicBezTo>
                <a:cubicBezTo>
                  <a:pt x="372744" y="292100"/>
                  <a:pt x="292100" y="372745"/>
                  <a:pt x="192658" y="372745"/>
                </a:cubicBezTo>
                <a:cubicBezTo>
                  <a:pt x="93217" y="372745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917446" y="3295523"/>
            <a:ext cx="1212977" cy="677291"/>
          </a:xfrm>
          <a:custGeom>
            <a:avLst/>
            <a:gdLst>
              <a:gd name="connsiteX0" fmla="*/ 9525 w 1212977"/>
              <a:gd name="connsiteY0" fmla="*/ 9525 h 677291"/>
              <a:gd name="connsiteX1" fmla="*/ 1203452 w 1212977"/>
              <a:gd name="connsiteY1" fmla="*/ 667766 h 677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2977" h="677291">
                <a:moveTo>
                  <a:pt x="9525" y="9525"/>
                </a:moveTo>
                <a:cubicBezTo>
                  <a:pt x="9525" y="338709"/>
                  <a:pt x="606552" y="667766"/>
                  <a:pt x="1203452" y="667766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731127" y="2550668"/>
            <a:ext cx="360044" cy="359917"/>
          </a:xfrm>
          <a:custGeom>
            <a:avLst/>
            <a:gdLst>
              <a:gd name="connsiteX0" fmla="*/ 0 w 360044"/>
              <a:gd name="connsiteY0" fmla="*/ 179958 h 359917"/>
              <a:gd name="connsiteX1" fmla="*/ 179958 w 360044"/>
              <a:gd name="connsiteY1" fmla="*/ 0 h 359917"/>
              <a:gd name="connsiteX2" fmla="*/ 360044 w 360044"/>
              <a:gd name="connsiteY2" fmla="*/ 179958 h 359917"/>
              <a:gd name="connsiteX3" fmla="*/ 179958 w 360044"/>
              <a:gd name="connsiteY3" fmla="*/ 359917 h 359917"/>
              <a:gd name="connsiteX4" fmla="*/ 0 w 360044"/>
              <a:gd name="connsiteY4" fmla="*/ 179958 h 359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59917">
                <a:moveTo>
                  <a:pt x="0" y="179958"/>
                </a:moveTo>
                <a:cubicBezTo>
                  <a:pt x="0" y="80517"/>
                  <a:pt x="80517" y="0"/>
                  <a:pt x="179958" y="0"/>
                </a:cubicBezTo>
                <a:cubicBezTo>
                  <a:pt x="279400" y="0"/>
                  <a:pt x="360044" y="80517"/>
                  <a:pt x="360044" y="179958"/>
                </a:cubicBezTo>
                <a:cubicBezTo>
                  <a:pt x="360044" y="279400"/>
                  <a:pt x="279400" y="359917"/>
                  <a:pt x="179958" y="359917"/>
                </a:cubicBezTo>
                <a:cubicBezTo>
                  <a:pt x="80517" y="359917"/>
                  <a:pt x="0" y="279400"/>
                  <a:pt x="0" y="179958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718427" y="2537968"/>
            <a:ext cx="385444" cy="385317"/>
          </a:xfrm>
          <a:custGeom>
            <a:avLst/>
            <a:gdLst>
              <a:gd name="connsiteX0" fmla="*/ 12700 w 385444"/>
              <a:gd name="connsiteY0" fmla="*/ 192658 h 385317"/>
              <a:gd name="connsiteX1" fmla="*/ 192658 w 385444"/>
              <a:gd name="connsiteY1" fmla="*/ 12700 h 385317"/>
              <a:gd name="connsiteX2" fmla="*/ 372744 w 385444"/>
              <a:gd name="connsiteY2" fmla="*/ 192658 h 385317"/>
              <a:gd name="connsiteX3" fmla="*/ 192658 w 385444"/>
              <a:gd name="connsiteY3" fmla="*/ 372617 h 385317"/>
              <a:gd name="connsiteX4" fmla="*/ 12700 w 385444"/>
              <a:gd name="connsiteY4" fmla="*/ 192658 h 385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317">
                <a:moveTo>
                  <a:pt x="12700" y="192658"/>
                </a:moveTo>
                <a:cubicBezTo>
                  <a:pt x="12700" y="93217"/>
                  <a:pt x="93217" y="12700"/>
                  <a:pt x="192658" y="12700"/>
                </a:cubicBezTo>
                <a:cubicBezTo>
                  <a:pt x="292100" y="12700"/>
                  <a:pt x="372744" y="93217"/>
                  <a:pt x="372744" y="192658"/>
                </a:cubicBezTo>
                <a:cubicBezTo>
                  <a:pt x="372744" y="292100"/>
                  <a:pt x="292100" y="372617"/>
                  <a:pt x="192658" y="372617"/>
                </a:cubicBezTo>
                <a:cubicBezTo>
                  <a:pt x="93217" y="372617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931414" y="2908173"/>
            <a:ext cx="379095" cy="884682"/>
          </a:xfrm>
          <a:custGeom>
            <a:avLst/>
            <a:gdLst>
              <a:gd name="connsiteX0" fmla="*/ 369570 w 379095"/>
              <a:gd name="connsiteY0" fmla="*/ 875156 h 884682"/>
              <a:gd name="connsiteX1" fmla="*/ 189483 w 379095"/>
              <a:gd name="connsiteY1" fmla="*/ 442341 h 884682"/>
              <a:gd name="connsiteX2" fmla="*/ 9525 w 379095"/>
              <a:gd name="connsiteY2" fmla="*/ 9525 h 884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9095" h="884682">
                <a:moveTo>
                  <a:pt x="369570" y="875156"/>
                </a:moveTo>
                <a:cubicBezTo>
                  <a:pt x="369570" y="658748"/>
                  <a:pt x="279526" y="442341"/>
                  <a:pt x="189483" y="442341"/>
                </a:cubicBezTo>
                <a:cubicBezTo>
                  <a:pt x="99567" y="442341"/>
                  <a:pt x="9525" y="225932"/>
                  <a:pt x="9525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110605" y="2721102"/>
            <a:ext cx="630047" cy="862203"/>
          </a:xfrm>
          <a:custGeom>
            <a:avLst/>
            <a:gdLst>
              <a:gd name="connsiteX0" fmla="*/ 620522 w 630047"/>
              <a:gd name="connsiteY0" fmla="*/ 9525 h 862203"/>
              <a:gd name="connsiteX1" fmla="*/ 9525 w 630047"/>
              <a:gd name="connsiteY1" fmla="*/ 852678 h 862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047" h="862203">
                <a:moveTo>
                  <a:pt x="620522" y="9525"/>
                </a:moveTo>
                <a:cubicBezTo>
                  <a:pt x="314960" y="9525"/>
                  <a:pt x="9525" y="431038"/>
                  <a:pt x="9525" y="852678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164830" y="3302508"/>
            <a:ext cx="360044" cy="360044"/>
          </a:xfrm>
          <a:custGeom>
            <a:avLst/>
            <a:gdLst>
              <a:gd name="connsiteX0" fmla="*/ 0 w 360044"/>
              <a:gd name="connsiteY0" fmla="*/ 179958 h 360044"/>
              <a:gd name="connsiteX1" fmla="*/ 180085 w 360044"/>
              <a:gd name="connsiteY1" fmla="*/ 0 h 360044"/>
              <a:gd name="connsiteX2" fmla="*/ 360044 w 360044"/>
              <a:gd name="connsiteY2" fmla="*/ 179958 h 360044"/>
              <a:gd name="connsiteX3" fmla="*/ 180085 w 360044"/>
              <a:gd name="connsiteY3" fmla="*/ 360045 h 360044"/>
              <a:gd name="connsiteX4" fmla="*/ 0 w 360044"/>
              <a:gd name="connsiteY4" fmla="*/ 179958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60044">
                <a:moveTo>
                  <a:pt x="0" y="179958"/>
                </a:moveTo>
                <a:cubicBezTo>
                  <a:pt x="0" y="80517"/>
                  <a:pt x="80644" y="0"/>
                  <a:pt x="180085" y="0"/>
                </a:cubicBezTo>
                <a:cubicBezTo>
                  <a:pt x="279526" y="0"/>
                  <a:pt x="360044" y="80517"/>
                  <a:pt x="360044" y="179958"/>
                </a:cubicBezTo>
                <a:cubicBezTo>
                  <a:pt x="360044" y="279400"/>
                  <a:pt x="279526" y="360045"/>
                  <a:pt x="180085" y="360045"/>
                </a:cubicBezTo>
                <a:cubicBezTo>
                  <a:pt x="80644" y="360045"/>
                  <a:pt x="0" y="279400"/>
                  <a:pt x="0" y="179958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152130" y="3289808"/>
            <a:ext cx="385444" cy="385444"/>
          </a:xfrm>
          <a:custGeom>
            <a:avLst/>
            <a:gdLst>
              <a:gd name="connsiteX0" fmla="*/ 12700 w 385444"/>
              <a:gd name="connsiteY0" fmla="*/ 192658 h 385444"/>
              <a:gd name="connsiteX1" fmla="*/ 192785 w 385444"/>
              <a:gd name="connsiteY1" fmla="*/ 12700 h 385444"/>
              <a:gd name="connsiteX2" fmla="*/ 372744 w 385444"/>
              <a:gd name="connsiteY2" fmla="*/ 192658 h 385444"/>
              <a:gd name="connsiteX3" fmla="*/ 192785 w 385444"/>
              <a:gd name="connsiteY3" fmla="*/ 372745 h 385444"/>
              <a:gd name="connsiteX4" fmla="*/ 12700 w 385444"/>
              <a:gd name="connsiteY4" fmla="*/ 192658 h 385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444">
                <a:moveTo>
                  <a:pt x="12700" y="192658"/>
                </a:moveTo>
                <a:cubicBezTo>
                  <a:pt x="12700" y="93217"/>
                  <a:pt x="93344" y="12700"/>
                  <a:pt x="192785" y="12700"/>
                </a:cubicBezTo>
                <a:cubicBezTo>
                  <a:pt x="292226" y="12700"/>
                  <a:pt x="372744" y="93217"/>
                  <a:pt x="372744" y="192658"/>
                </a:cubicBezTo>
                <a:cubicBezTo>
                  <a:pt x="372744" y="292100"/>
                  <a:pt x="292226" y="372745"/>
                  <a:pt x="192785" y="372745"/>
                </a:cubicBezTo>
                <a:cubicBezTo>
                  <a:pt x="93344" y="372745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91578" y="5100574"/>
            <a:ext cx="289687" cy="289686"/>
          </a:xfrm>
          <a:custGeom>
            <a:avLst/>
            <a:gdLst>
              <a:gd name="connsiteX0" fmla="*/ 0 w 289687"/>
              <a:gd name="connsiteY0" fmla="*/ 144907 h 289686"/>
              <a:gd name="connsiteX1" fmla="*/ 144843 w 289687"/>
              <a:gd name="connsiteY1" fmla="*/ 0 h 289686"/>
              <a:gd name="connsiteX2" fmla="*/ 289687 w 289687"/>
              <a:gd name="connsiteY2" fmla="*/ 144907 h 289686"/>
              <a:gd name="connsiteX3" fmla="*/ 144843 w 289687"/>
              <a:gd name="connsiteY3" fmla="*/ 289686 h 289686"/>
              <a:gd name="connsiteX4" fmla="*/ 0 w 289687"/>
              <a:gd name="connsiteY4" fmla="*/ 144907 h 289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687" h="289686">
                <a:moveTo>
                  <a:pt x="0" y="144907"/>
                </a:moveTo>
                <a:cubicBezTo>
                  <a:pt x="0" y="64897"/>
                  <a:pt x="64846" y="0"/>
                  <a:pt x="144843" y="0"/>
                </a:cubicBezTo>
                <a:cubicBezTo>
                  <a:pt x="224840" y="0"/>
                  <a:pt x="289687" y="64897"/>
                  <a:pt x="289687" y="144907"/>
                </a:cubicBezTo>
                <a:cubicBezTo>
                  <a:pt x="289687" y="224790"/>
                  <a:pt x="224840" y="289686"/>
                  <a:pt x="144843" y="289686"/>
                </a:cubicBezTo>
                <a:cubicBezTo>
                  <a:pt x="64846" y="289686"/>
                  <a:pt x="0" y="224790"/>
                  <a:pt x="0" y="144907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78878" y="5087874"/>
            <a:ext cx="315087" cy="315086"/>
          </a:xfrm>
          <a:custGeom>
            <a:avLst/>
            <a:gdLst>
              <a:gd name="connsiteX0" fmla="*/ 12700 w 315087"/>
              <a:gd name="connsiteY0" fmla="*/ 157607 h 315086"/>
              <a:gd name="connsiteX1" fmla="*/ 157543 w 315087"/>
              <a:gd name="connsiteY1" fmla="*/ 12700 h 315086"/>
              <a:gd name="connsiteX2" fmla="*/ 302387 w 315087"/>
              <a:gd name="connsiteY2" fmla="*/ 157607 h 315086"/>
              <a:gd name="connsiteX3" fmla="*/ 157543 w 315087"/>
              <a:gd name="connsiteY3" fmla="*/ 302386 h 315086"/>
              <a:gd name="connsiteX4" fmla="*/ 12700 w 315087"/>
              <a:gd name="connsiteY4" fmla="*/ 157607 h 315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087" h="315086">
                <a:moveTo>
                  <a:pt x="12700" y="157607"/>
                </a:moveTo>
                <a:cubicBezTo>
                  <a:pt x="12700" y="77597"/>
                  <a:pt x="77546" y="12700"/>
                  <a:pt x="157543" y="12700"/>
                </a:cubicBezTo>
                <a:cubicBezTo>
                  <a:pt x="237540" y="12700"/>
                  <a:pt x="302387" y="77597"/>
                  <a:pt x="302387" y="157607"/>
                </a:cubicBezTo>
                <a:cubicBezTo>
                  <a:pt x="302387" y="237490"/>
                  <a:pt x="237540" y="302386"/>
                  <a:pt x="157543" y="302386"/>
                </a:cubicBezTo>
                <a:cubicBezTo>
                  <a:pt x="77546" y="302386"/>
                  <a:pt x="12700" y="237490"/>
                  <a:pt x="12700" y="15760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747012" y="2049907"/>
            <a:ext cx="360045" cy="360044"/>
          </a:xfrm>
          <a:custGeom>
            <a:avLst/>
            <a:gdLst>
              <a:gd name="connsiteX0" fmla="*/ 0 w 360045"/>
              <a:gd name="connsiteY0" fmla="*/ 180085 h 360044"/>
              <a:gd name="connsiteX1" fmla="*/ 179958 w 360045"/>
              <a:gd name="connsiteY1" fmla="*/ 0 h 360044"/>
              <a:gd name="connsiteX2" fmla="*/ 360045 w 360045"/>
              <a:gd name="connsiteY2" fmla="*/ 180085 h 360044"/>
              <a:gd name="connsiteX3" fmla="*/ 179958 w 360045"/>
              <a:gd name="connsiteY3" fmla="*/ 360044 h 360044"/>
              <a:gd name="connsiteX4" fmla="*/ 0 w 360045"/>
              <a:gd name="connsiteY4" fmla="*/ 180085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4">
                <a:moveTo>
                  <a:pt x="0" y="180085"/>
                </a:moveTo>
                <a:cubicBezTo>
                  <a:pt x="0" y="80644"/>
                  <a:pt x="80517" y="0"/>
                  <a:pt x="179958" y="0"/>
                </a:cubicBezTo>
                <a:cubicBezTo>
                  <a:pt x="279400" y="0"/>
                  <a:pt x="360045" y="80644"/>
                  <a:pt x="360045" y="180085"/>
                </a:cubicBezTo>
                <a:cubicBezTo>
                  <a:pt x="360045" y="279526"/>
                  <a:pt x="279400" y="360044"/>
                  <a:pt x="179958" y="360044"/>
                </a:cubicBezTo>
                <a:cubicBezTo>
                  <a:pt x="80517" y="360044"/>
                  <a:pt x="0" y="279526"/>
                  <a:pt x="0" y="180085"/>
                </a:cubicBez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734312" y="2037207"/>
            <a:ext cx="385445" cy="385444"/>
          </a:xfrm>
          <a:custGeom>
            <a:avLst/>
            <a:gdLst>
              <a:gd name="connsiteX0" fmla="*/ 12700 w 385445"/>
              <a:gd name="connsiteY0" fmla="*/ 192785 h 385444"/>
              <a:gd name="connsiteX1" fmla="*/ 192658 w 385445"/>
              <a:gd name="connsiteY1" fmla="*/ 12700 h 385444"/>
              <a:gd name="connsiteX2" fmla="*/ 372745 w 385445"/>
              <a:gd name="connsiteY2" fmla="*/ 192785 h 385444"/>
              <a:gd name="connsiteX3" fmla="*/ 192658 w 385445"/>
              <a:gd name="connsiteY3" fmla="*/ 372744 h 385444"/>
              <a:gd name="connsiteX4" fmla="*/ 12700 w 385445"/>
              <a:gd name="connsiteY4" fmla="*/ 192785 h 385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4">
                <a:moveTo>
                  <a:pt x="12700" y="192785"/>
                </a:moveTo>
                <a:cubicBezTo>
                  <a:pt x="12700" y="93344"/>
                  <a:pt x="93217" y="12700"/>
                  <a:pt x="192658" y="12700"/>
                </a:cubicBezTo>
                <a:cubicBezTo>
                  <a:pt x="292100" y="12700"/>
                  <a:pt x="372745" y="93344"/>
                  <a:pt x="372745" y="192785"/>
                </a:cubicBezTo>
                <a:cubicBezTo>
                  <a:pt x="372745" y="292226"/>
                  <a:pt x="292100" y="372744"/>
                  <a:pt x="192658" y="372744"/>
                </a:cubicBezTo>
                <a:cubicBezTo>
                  <a:pt x="93217" y="372744"/>
                  <a:pt x="12700" y="292226"/>
                  <a:pt x="12700" y="19278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086225" y="1869948"/>
            <a:ext cx="360045" cy="360044"/>
          </a:xfrm>
          <a:custGeom>
            <a:avLst/>
            <a:gdLst>
              <a:gd name="connsiteX0" fmla="*/ 0 w 360045"/>
              <a:gd name="connsiteY0" fmla="*/ 179958 h 360044"/>
              <a:gd name="connsiteX1" fmla="*/ 179959 w 360045"/>
              <a:gd name="connsiteY1" fmla="*/ 0 h 360044"/>
              <a:gd name="connsiteX2" fmla="*/ 360045 w 360045"/>
              <a:gd name="connsiteY2" fmla="*/ 179958 h 360044"/>
              <a:gd name="connsiteX3" fmla="*/ 179959 w 360045"/>
              <a:gd name="connsiteY3" fmla="*/ 360044 h 360044"/>
              <a:gd name="connsiteX4" fmla="*/ 0 w 360045"/>
              <a:gd name="connsiteY4" fmla="*/ 179958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4">
                <a:moveTo>
                  <a:pt x="0" y="179958"/>
                </a:moveTo>
                <a:cubicBezTo>
                  <a:pt x="0" y="80644"/>
                  <a:pt x="80517" y="0"/>
                  <a:pt x="179959" y="0"/>
                </a:cubicBezTo>
                <a:cubicBezTo>
                  <a:pt x="279400" y="0"/>
                  <a:pt x="360045" y="80644"/>
                  <a:pt x="360045" y="179958"/>
                </a:cubicBezTo>
                <a:cubicBezTo>
                  <a:pt x="360045" y="279400"/>
                  <a:pt x="279400" y="360044"/>
                  <a:pt x="179959" y="360044"/>
                </a:cubicBezTo>
                <a:cubicBezTo>
                  <a:pt x="80517" y="360044"/>
                  <a:pt x="0" y="279400"/>
                  <a:pt x="0" y="179958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073525" y="1857248"/>
            <a:ext cx="385445" cy="385444"/>
          </a:xfrm>
          <a:custGeom>
            <a:avLst/>
            <a:gdLst>
              <a:gd name="connsiteX0" fmla="*/ 12700 w 385445"/>
              <a:gd name="connsiteY0" fmla="*/ 192658 h 385444"/>
              <a:gd name="connsiteX1" fmla="*/ 192659 w 385445"/>
              <a:gd name="connsiteY1" fmla="*/ 12700 h 385444"/>
              <a:gd name="connsiteX2" fmla="*/ 372745 w 385445"/>
              <a:gd name="connsiteY2" fmla="*/ 192658 h 385444"/>
              <a:gd name="connsiteX3" fmla="*/ 192659 w 385445"/>
              <a:gd name="connsiteY3" fmla="*/ 372744 h 385444"/>
              <a:gd name="connsiteX4" fmla="*/ 12700 w 385445"/>
              <a:gd name="connsiteY4" fmla="*/ 192658 h 385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4">
                <a:moveTo>
                  <a:pt x="12700" y="192658"/>
                </a:moveTo>
                <a:cubicBezTo>
                  <a:pt x="12700" y="93344"/>
                  <a:pt x="93217" y="12700"/>
                  <a:pt x="192659" y="12700"/>
                </a:cubicBezTo>
                <a:cubicBezTo>
                  <a:pt x="292100" y="12700"/>
                  <a:pt x="372745" y="93344"/>
                  <a:pt x="372745" y="192658"/>
                </a:cubicBezTo>
                <a:cubicBezTo>
                  <a:pt x="372745" y="292100"/>
                  <a:pt x="292100" y="372744"/>
                  <a:pt x="192659" y="372744"/>
                </a:cubicBezTo>
                <a:cubicBezTo>
                  <a:pt x="93217" y="372744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740396" y="2207387"/>
            <a:ext cx="360045" cy="360045"/>
          </a:xfrm>
          <a:custGeom>
            <a:avLst/>
            <a:gdLst>
              <a:gd name="connsiteX0" fmla="*/ 0 w 360045"/>
              <a:gd name="connsiteY0" fmla="*/ 179958 h 360045"/>
              <a:gd name="connsiteX1" fmla="*/ 179959 w 360045"/>
              <a:gd name="connsiteY1" fmla="*/ 0 h 360045"/>
              <a:gd name="connsiteX2" fmla="*/ 360045 w 360045"/>
              <a:gd name="connsiteY2" fmla="*/ 179958 h 360045"/>
              <a:gd name="connsiteX3" fmla="*/ 179959 w 360045"/>
              <a:gd name="connsiteY3" fmla="*/ 360045 h 360045"/>
              <a:gd name="connsiteX4" fmla="*/ 0 w 360045"/>
              <a:gd name="connsiteY4" fmla="*/ 179958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79958"/>
                </a:moveTo>
                <a:cubicBezTo>
                  <a:pt x="0" y="80517"/>
                  <a:pt x="80518" y="0"/>
                  <a:pt x="179959" y="0"/>
                </a:cubicBezTo>
                <a:cubicBezTo>
                  <a:pt x="279400" y="0"/>
                  <a:pt x="360045" y="80517"/>
                  <a:pt x="360045" y="179958"/>
                </a:cubicBezTo>
                <a:cubicBezTo>
                  <a:pt x="360045" y="279400"/>
                  <a:pt x="279400" y="360045"/>
                  <a:pt x="179959" y="360045"/>
                </a:cubicBezTo>
                <a:cubicBezTo>
                  <a:pt x="80518" y="360045"/>
                  <a:pt x="0" y="279400"/>
                  <a:pt x="0" y="179958"/>
                </a:cubicBez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727696" y="2194687"/>
            <a:ext cx="385445" cy="385445"/>
          </a:xfrm>
          <a:custGeom>
            <a:avLst/>
            <a:gdLst>
              <a:gd name="connsiteX0" fmla="*/ 12700 w 385445"/>
              <a:gd name="connsiteY0" fmla="*/ 192658 h 385445"/>
              <a:gd name="connsiteX1" fmla="*/ 192659 w 385445"/>
              <a:gd name="connsiteY1" fmla="*/ 12700 h 385445"/>
              <a:gd name="connsiteX2" fmla="*/ 372745 w 385445"/>
              <a:gd name="connsiteY2" fmla="*/ 192658 h 385445"/>
              <a:gd name="connsiteX3" fmla="*/ 192659 w 385445"/>
              <a:gd name="connsiteY3" fmla="*/ 372745 h 385445"/>
              <a:gd name="connsiteX4" fmla="*/ 12700 w 385445"/>
              <a:gd name="connsiteY4" fmla="*/ 192658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658"/>
                </a:moveTo>
                <a:cubicBezTo>
                  <a:pt x="12700" y="93217"/>
                  <a:pt x="93218" y="12700"/>
                  <a:pt x="192659" y="12700"/>
                </a:cubicBezTo>
                <a:cubicBezTo>
                  <a:pt x="292100" y="12700"/>
                  <a:pt x="372745" y="93217"/>
                  <a:pt x="372745" y="192658"/>
                </a:cubicBezTo>
                <a:cubicBezTo>
                  <a:pt x="372745" y="292100"/>
                  <a:pt x="292100" y="372745"/>
                  <a:pt x="192659" y="372745"/>
                </a:cubicBezTo>
                <a:cubicBezTo>
                  <a:pt x="93218" y="372745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076063" y="1772793"/>
            <a:ext cx="360044" cy="360045"/>
          </a:xfrm>
          <a:custGeom>
            <a:avLst/>
            <a:gdLst>
              <a:gd name="connsiteX0" fmla="*/ 0 w 360044"/>
              <a:gd name="connsiteY0" fmla="*/ 180086 h 360045"/>
              <a:gd name="connsiteX1" fmla="*/ 179958 w 360044"/>
              <a:gd name="connsiteY1" fmla="*/ 0 h 360045"/>
              <a:gd name="connsiteX2" fmla="*/ 360045 w 360044"/>
              <a:gd name="connsiteY2" fmla="*/ 180086 h 360045"/>
              <a:gd name="connsiteX3" fmla="*/ 179958 w 360044"/>
              <a:gd name="connsiteY3" fmla="*/ 360045 h 360045"/>
              <a:gd name="connsiteX4" fmla="*/ 0 w 360044"/>
              <a:gd name="connsiteY4" fmla="*/ 180086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60045">
                <a:moveTo>
                  <a:pt x="0" y="180086"/>
                </a:moveTo>
                <a:cubicBezTo>
                  <a:pt x="0" y="80645"/>
                  <a:pt x="80645" y="0"/>
                  <a:pt x="179958" y="0"/>
                </a:cubicBezTo>
                <a:cubicBezTo>
                  <a:pt x="279400" y="0"/>
                  <a:pt x="360045" y="80645"/>
                  <a:pt x="360045" y="180086"/>
                </a:cubicBezTo>
                <a:cubicBezTo>
                  <a:pt x="360045" y="279527"/>
                  <a:pt x="279400" y="360045"/>
                  <a:pt x="179958" y="360045"/>
                </a:cubicBezTo>
                <a:cubicBezTo>
                  <a:pt x="80645" y="360045"/>
                  <a:pt x="0" y="279527"/>
                  <a:pt x="0" y="180086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063363" y="1760093"/>
            <a:ext cx="385444" cy="385445"/>
          </a:xfrm>
          <a:custGeom>
            <a:avLst/>
            <a:gdLst>
              <a:gd name="connsiteX0" fmla="*/ 12700 w 385444"/>
              <a:gd name="connsiteY0" fmla="*/ 192786 h 385445"/>
              <a:gd name="connsiteX1" fmla="*/ 192658 w 385444"/>
              <a:gd name="connsiteY1" fmla="*/ 12700 h 385445"/>
              <a:gd name="connsiteX2" fmla="*/ 372745 w 385444"/>
              <a:gd name="connsiteY2" fmla="*/ 192786 h 385445"/>
              <a:gd name="connsiteX3" fmla="*/ 192658 w 385444"/>
              <a:gd name="connsiteY3" fmla="*/ 372745 h 385445"/>
              <a:gd name="connsiteX4" fmla="*/ 12700 w 385444"/>
              <a:gd name="connsiteY4" fmla="*/ 192786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445">
                <a:moveTo>
                  <a:pt x="12700" y="192786"/>
                </a:moveTo>
                <a:cubicBezTo>
                  <a:pt x="12700" y="93345"/>
                  <a:pt x="93345" y="12700"/>
                  <a:pt x="192658" y="12700"/>
                </a:cubicBezTo>
                <a:cubicBezTo>
                  <a:pt x="292100" y="12700"/>
                  <a:pt x="372745" y="93345"/>
                  <a:pt x="372745" y="192786"/>
                </a:cubicBezTo>
                <a:cubicBezTo>
                  <a:pt x="372745" y="292227"/>
                  <a:pt x="292100" y="372745"/>
                  <a:pt x="192658" y="372745"/>
                </a:cubicBezTo>
                <a:cubicBezTo>
                  <a:pt x="93345" y="372745"/>
                  <a:pt x="12700" y="292227"/>
                  <a:pt x="12700" y="19278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452112" y="2823337"/>
            <a:ext cx="360045" cy="360045"/>
          </a:xfrm>
          <a:custGeom>
            <a:avLst/>
            <a:gdLst>
              <a:gd name="connsiteX0" fmla="*/ 0 w 360045"/>
              <a:gd name="connsiteY0" fmla="*/ 180086 h 360045"/>
              <a:gd name="connsiteX1" fmla="*/ 180085 w 360045"/>
              <a:gd name="connsiteY1" fmla="*/ 0 h 360045"/>
              <a:gd name="connsiteX2" fmla="*/ 360045 w 360045"/>
              <a:gd name="connsiteY2" fmla="*/ 180086 h 360045"/>
              <a:gd name="connsiteX3" fmla="*/ 180085 w 360045"/>
              <a:gd name="connsiteY3" fmla="*/ 360045 h 360045"/>
              <a:gd name="connsiteX4" fmla="*/ 0 w 360045"/>
              <a:gd name="connsiteY4" fmla="*/ 180086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80086"/>
                </a:moveTo>
                <a:cubicBezTo>
                  <a:pt x="0" y="80645"/>
                  <a:pt x="80645" y="0"/>
                  <a:pt x="180085" y="0"/>
                </a:cubicBezTo>
                <a:cubicBezTo>
                  <a:pt x="279400" y="0"/>
                  <a:pt x="360045" y="80645"/>
                  <a:pt x="360045" y="180086"/>
                </a:cubicBezTo>
                <a:cubicBezTo>
                  <a:pt x="360045" y="279400"/>
                  <a:pt x="279400" y="360045"/>
                  <a:pt x="180085" y="360045"/>
                </a:cubicBezTo>
                <a:cubicBezTo>
                  <a:pt x="80645" y="360045"/>
                  <a:pt x="0" y="279400"/>
                  <a:pt x="0" y="180086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439412" y="2810637"/>
            <a:ext cx="385445" cy="385445"/>
          </a:xfrm>
          <a:custGeom>
            <a:avLst/>
            <a:gdLst>
              <a:gd name="connsiteX0" fmla="*/ 12700 w 385445"/>
              <a:gd name="connsiteY0" fmla="*/ 192786 h 385445"/>
              <a:gd name="connsiteX1" fmla="*/ 192785 w 385445"/>
              <a:gd name="connsiteY1" fmla="*/ 12700 h 385445"/>
              <a:gd name="connsiteX2" fmla="*/ 372745 w 385445"/>
              <a:gd name="connsiteY2" fmla="*/ 192786 h 385445"/>
              <a:gd name="connsiteX3" fmla="*/ 192785 w 385445"/>
              <a:gd name="connsiteY3" fmla="*/ 372745 h 385445"/>
              <a:gd name="connsiteX4" fmla="*/ 12700 w 385445"/>
              <a:gd name="connsiteY4" fmla="*/ 192786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786"/>
                </a:moveTo>
                <a:cubicBezTo>
                  <a:pt x="12700" y="93345"/>
                  <a:pt x="93345" y="12700"/>
                  <a:pt x="192785" y="12700"/>
                </a:cubicBezTo>
                <a:cubicBezTo>
                  <a:pt x="292100" y="12700"/>
                  <a:pt x="372745" y="93345"/>
                  <a:pt x="372745" y="192786"/>
                </a:cubicBezTo>
                <a:cubicBezTo>
                  <a:pt x="372745" y="292100"/>
                  <a:pt x="292100" y="372745"/>
                  <a:pt x="192785" y="372745"/>
                </a:cubicBezTo>
                <a:cubicBezTo>
                  <a:pt x="93345" y="372745"/>
                  <a:pt x="12700" y="292100"/>
                  <a:pt x="12700" y="19278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91578" y="4653153"/>
            <a:ext cx="289687" cy="289686"/>
          </a:xfrm>
          <a:custGeom>
            <a:avLst/>
            <a:gdLst>
              <a:gd name="connsiteX0" fmla="*/ 0 w 289687"/>
              <a:gd name="connsiteY0" fmla="*/ 144779 h 289686"/>
              <a:gd name="connsiteX1" fmla="*/ 144843 w 289687"/>
              <a:gd name="connsiteY1" fmla="*/ 0 h 289686"/>
              <a:gd name="connsiteX2" fmla="*/ 289687 w 289687"/>
              <a:gd name="connsiteY2" fmla="*/ 144779 h 289686"/>
              <a:gd name="connsiteX3" fmla="*/ 144843 w 289687"/>
              <a:gd name="connsiteY3" fmla="*/ 289686 h 289686"/>
              <a:gd name="connsiteX4" fmla="*/ 0 w 289687"/>
              <a:gd name="connsiteY4" fmla="*/ 144779 h 289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687" h="289686">
                <a:moveTo>
                  <a:pt x="0" y="144779"/>
                </a:moveTo>
                <a:cubicBezTo>
                  <a:pt x="0" y="64769"/>
                  <a:pt x="64846" y="0"/>
                  <a:pt x="144843" y="0"/>
                </a:cubicBezTo>
                <a:cubicBezTo>
                  <a:pt x="224840" y="0"/>
                  <a:pt x="289687" y="64769"/>
                  <a:pt x="289687" y="144779"/>
                </a:cubicBezTo>
                <a:cubicBezTo>
                  <a:pt x="289687" y="224789"/>
                  <a:pt x="224840" y="289686"/>
                  <a:pt x="144843" y="289686"/>
                </a:cubicBezTo>
                <a:cubicBezTo>
                  <a:pt x="64846" y="289686"/>
                  <a:pt x="0" y="224789"/>
                  <a:pt x="0" y="144779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778878" y="4640453"/>
            <a:ext cx="315087" cy="315086"/>
          </a:xfrm>
          <a:custGeom>
            <a:avLst/>
            <a:gdLst>
              <a:gd name="connsiteX0" fmla="*/ 12700 w 315087"/>
              <a:gd name="connsiteY0" fmla="*/ 157479 h 315086"/>
              <a:gd name="connsiteX1" fmla="*/ 157543 w 315087"/>
              <a:gd name="connsiteY1" fmla="*/ 12700 h 315086"/>
              <a:gd name="connsiteX2" fmla="*/ 302387 w 315087"/>
              <a:gd name="connsiteY2" fmla="*/ 157479 h 315086"/>
              <a:gd name="connsiteX3" fmla="*/ 157543 w 315087"/>
              <a:gd name="connsiteY3" fmla="*/ 302386 h 315086"/>
              <a:gd name="connsiteX4" fmla="*/ 12700 w 315087"/>
              <a:gd name="connsiteY4" fmla="*/ 157479 h 315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087" h="315086">
                <a:moveTo>
                  <a:pt x="12700" y="157479"/>
                </a:moveTo>
                <a:cubicBezTo>
                  <a:pt x="12700" y="77469"/>
                  <a:pt x="77546" y="12700"/>
                  <a:pt x="157543" y="12700"/>
                </a:cubicBezTo>
                <a:cubicBezTo>
                  <a:pt x="237540" y="12700"/>
                  <a:pt x="302387" y="77469"/>
                  <a:pt x="302387" y="157479"/>
                </a:cubicBezTo>
                <a:cubicBezTo>
                  <a:pt x="302387" y="237489"/>
                  <a:pt x="237540" y="302386"/>
                  <a:pt x="157543" y="302386"/>
                </a:cubicBezTo>
                <a:cubicBezTo>
                  <a:pt x="77546" y="302386"/>
                  <a:pt x="12700" y="237489"/>
                  <a:pt x="12700" y="15747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7305421" y="3963415"/>
            <a:ext cx="360044" cy="359918"/>
          </a:xfrm>
          <a:custGeom>
            <a:avLst/>
            <a:gdLst>
              <a:gd name="connsiteX0" fmla="*/ 0 w 360044"/>
              <a:gd name="connsiteY0" fmla="*/ 179959 h 359918"/>
              <a:gd name="connsiteX1" fmla="*/ 180085 w 360044"/>
              <a:gd name="connsiteY1" fmla="*/ 0 h 359918"/>
              <a:gd name="connsiteX2" fmla="*/ 360045 w 360044"/>
              <a:gd name="connsiteY2" fmla="*/ 179959 h 359918"/>
              <a:gd name="connsiteX3" fmla="*/ 180085 w 360044"/>
              <a:gd name="connsiteY3" fmla="*/ 359918 h 359918"/>
              <a:gd name="connsiteX4" fmla="*/ 0 w 360044"/>
              <a:gd name="connsiteY4" fmla="*/ 179959 h 359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59918">
                <a:moveTo>
                  <a:pt x="0" y="179959"/>
                </a:moveTo>
                <a:cubicBezTo>
                  <a:pt x="0" y="80518"/>
                  <a:pt x="80645" y="0"/>
                  <a:pt x="180085" y="0"/>
                </a:cubicBezTo>
                <a:cubicBezTo>
                  <a:pt x="279527" y="0"/>
                  <a:pt x="360045" y="80518"/>
                  <a:pt x="360045" y="179959"/>
                </a:cubicBezTo>
                <a:cubicBezTo>
                  <a:pt x="360045" y="279400"/>
                  <a:pt x="279527" y="359918"/>
                  <a:pt x="180085" y="359918"/>
                </a:cubicBezTo>
                <a:cubicBezTo>
                  <a:pt x="80645" y="359918"/>
                  <a:pt x="0" y="279400"/>
                  <a:pt x="0" y="179959"/>
                </a:cubicBezTo>
              </a:path>
            </a:pathLst>
          </a:custGeom>
          <a:solidFill>
            <a:srgbClr val="C1545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7292721" y="3950715"/>
            <a:ext cx="385444" cy="385318"/>
          </a:xfrm>
          <a:custGeom>
            <a:avLst/>
            <a:gdLst>
              <a:gd name="connsiteX0" fmla="*/ 12700 w 385444"/>
              <a:gd name="connsiteY0" fmla="*/ 192659 h 385318"/>
              <a:gd name="connsiteX1" fmla="*/ 192785 w 385444"/>
              <a:gd name="connsiteY1" fmla="*/ 12700 h 385318"/>
              <a:gd name="connsiteX2" fmla="*/ 372745 w 385444"/>
              <a:gd name="connsiteY2" fmla="*/ 192659 h 385318"/>
              <a:gd name="connsiteX3" fmla="*/ 192785 w 385444"/>
              <a:gd name="connsiteY3" fmla="*/ 372618 h 385318"/>
              <a:gd name="connsiteX4" fmla="*/ 12700 w 385444"/>
              <a:gd name="connsiteY4" fmla="*/ 192659 h 385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318">
                <a:moveTo>
                  <a:pt x="12700" y="192659"/>
                </a:moveTo>
                <a:cubicBezTo>
                  <a:pt x="12700" y="93218"/>
                  <a:pt x="93345" y="12700"/>
                  <a:pt x="192785" y="12700"/>
                </a:cubicBezTo>
                <a:cubicBezTo>
                  <a:pt x="292227" y="12700"/>
                  <a:pt x="372745" y="93218"/>
                  <a:pt x="372745" y="192659"/>
                </a:cubicBezTo>
                <a:cubicBezTo>
                  <a:pt x="372745" y="292100"/>
                  <a:pt x="292227" y="372618"/>
                  <a:pt x="192785" y="372618"/>
                </a:cubicBezTo>
                <a:cubicBezTo>
                  <a:pt x="93345" y="372618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7655941" y="3600196"/>
            <a:ext cx="571119" cy="552704"/>
          </a:xfrm>
          <a:custGeom>
            <a:avLst/>
            <a:gdLst>
              <a:gd name="connsiteX0" fmla="*/ 9525 w 571119"/>
              <a:gd name="connsiteY0" fmla="*/ 543178 h 552704"/>
              <a:gd name="connsiteX1" fmla="*/ 561593 w 571119"/>
              <a:gd name="connsiteY1" fmla="*/ 9525 h 552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119" h="552704">
                <a:moveTo>
                  <a:pt x="9525" y="543178"/>
                </a:moveTo>
                <a:cubicBezTo>
                  <a:pt x="285622" y="543178"/>
                  <a:pt x="561593" y="276351"/>
                  <a:pt x="561593" y="9525"/>
                </a:cubicBezTo>
              </a:path>
            </a:pathLst>
          </a:custGeom>
          <a:ln w="12700">
            <a:solidFill>
              <a:srgbClr val="C1545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791578" y="5602998"/>
            <a:ext cx="289687" cy="289674"/>
          </a:xfrm>
          <a:custGeom>
            <a:avLst/>
            <a:gdLst>
              <a:gd name="connsiteX0" fmla="*/ 0 w 289687"/>
              <a:gd name="connsiteY0" fmla="*/ 144830 h 289674"/>
              <a:gd name="connsiteX1" fmla="*/ 144843 w 289687"/>
              <a:gd name="connsiteY1" fmla="*/ 0 h 289674"/>
              <a:gd name="connsiteX2" fmla="*/ 289687 w 289687"/>
              <a:gd name="connsiteY2" fmla="*/ 144830 h 289674"/>
              <a:gd name="connsiteX3" fmla="*/ 144843 w 289687"/>
              <a:gd name="connsiteY3" fmla="*/ 289674 h 289674"/>
              <a:gd name="connsiteX4" fmla="*/ 0 w 289687"/>
              <a:gd name="connsiteY4" fmla="*/ 144830 h 289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687" h="289674">
                <a:moveTo>
                  <a:pt x="0" y="144830"/>
                </a:moveTo>
                <a:cubicBezTo>
                  <a:pt x="0" y="64846"/>
                  <a:pt x="64846" y="0"/>
                  <a:pt x="144843" y="0"/>
                </a:cubicBezTo>
                <a:cubicBezTo>
                  <a:pt x="224840" y="0"/>
                  <a:pt x="289687" y="64846"/>
                  <a:pt x="289687" y="144830"/>
                </a:cubicBezTo>
                <a:cubicBezTo>
                  <a:pt x="289687" y="224828"/>
                  <a:pt x="224840" y="289674"/>
                  <a:pt x="144843" y="289674"/>
                </a:cubicBezTo>
                <a:cubicBezTo>
                  <a:pt x="64846" y="289674"/>
                  <a:pt x="0" y="224828"/>
                  <a:pt x="0" y="144830"/>
                </a:cubicBez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778878" y="5590298"/>
            <a:ext cx="315087" cy="315074"/>
          </a:xfrm>
          <a:custGeom>
            <a:avLst/>
            <a:gdLst>
              <a:gd name="connsiteX0" fmla="*/ 12700 w 315087"/>
              <a:gd name="connsiteY0" fmla="*/ 157530 h 315074"/>
              <a:gd name="connsiteX1" fmla="*/ 157543 w 315087"/>
              <a:gd name="connsiteY1" fmla="*/ 12700 h 315074"/>
              <a:gd name="connsiteX2" fmla="*/ 302387 w 315087"/>
              <a:gd name="connsiteY2" fmla="*/ 157530 h 315074"/>
              <a:gd name="connsiteX3" fmla="*/ 157543 w 315087"/>
              <a:gd name="connsiteY3" fmla="*/ 302374 h 315074"/>
              <a:gd name="connsiteX4" fmla="*/ 12700 w 315087"/>
              <a:gd name="connsiteY4" fmla="*/ 157530 h 315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087" h="315074">
                <a:moveTo>
                  <a:pt x="12700" y="157530"/>
                </a:moveTo>
                <a:cubicBezTo>
                  <a:pt x="12700" y="77546"/>
                  <a:pt x="77546" y="12700"/>
                  <a:pt x="157543" y="12700"/>
                </a:cubicBezTo>
                <a:cubicBezTo>
                  <a:pt x="237540" y="12700"/>
                  <a:pt x="302387" y="77546"/>
                  <a:pt x="302387" y="157530"/>
                </a:cubicBezTo>
                <a:cubicBezTo>
                  <a:pt x="302387" y="237528"/>
                  <a:pt x="237540" y="302374"/>
                  <a:pt x="157543" y="302374"/>
                </a:cubicBezTo>
                <a:cubicBezTo>
                  <a:pt x="77546" y="302374"/>
                  <a:pt x="12700" y="237528"/>
                  <a:pt x="12700" y="15753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6290691" y="3744214"/>
            <a:ext cx="1077087" cy="281432"/>
          </a:xfrm>
          <a:custGeom>
            <a:avLst/>
            <a:gdLst>
              <a:gd name="connsiteX0" fmla="*/ 1067562 w 1077087"/>
              <a:gd name="connsiteY0" fmla="*/ 271907 h 281432"/>
              <a:gd name="connsiteX1" fmla="*/ 9525 w 1077087"/>
              <a:gd name="connsiteY1" fmla="*/ 9525 h 281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7087" h="281432">
                <a:moveTo>
                  <a:pt x="1067562" y="271907"/>
                </a:moveTo>
                <a:cubicBezTo>
                  <a:pt x="1067562" y="140715"/>
                  <a:pt x="538479" y="9525"/>
                  <a:pt x="9525" y="9525"/>
                </a:cubicBezTo>
              </a:path>
            </a:pathLst>
          </a:custGeom>
          <a:ln w="12700">
            <a:solidFill>
              <a:srgbClr val="C1545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791578" y="6036691"/>
            <a:ext cx="288036" cy="288036"/>
          </a:xfrm>
          <a:custGeom>
            <a:avLst/>
            <a:gdLst>
              <a:gd name="connsiteX0" fmla="*/ 0 w 288036"/>
              <a:gd name="connsiteY0" fmla="*/ 144018 h 288036"/>
              <a:gd name="connsiteX1" fmla="*/ 144018 w 288036"/>
              <a:gd name="connsiteY1" fmla="*/ 0 h 288036"/>
              <a:gd name="connsiteX2" fmla="*/ 288036 w 288036"/>
              <a:gd name="connsiteY2" fmla="*/ 144018 h 288036"/>
              <a:gd name="connsiteX3" fmla="*/ 144018 w 288036"/>
              <a:gd name="connsiteY3" fmla="*/ 288036 h 288036"/>
              <a:gd name="connsiteX4" fmla="*/ 0 w 288036"/>
              <a:gd name="connsiteY4" fmla="*/ 144018 h 288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6" h="288036">
                <a:moveTo>
                  <a:pt x="0" y="144018"/>
                </a:moveTo>
                <a:cubicBezTo>
                  <a:pt x="0" y="64478"/>
                  <a:pt x="64477" y="0"/>
                  <a:pt x="144018" y="0"/>
                </a:cubicBezTo>
                <a:cubicBezTo>
                  <a:pt x="223558" y="0"/>
                  <a:pt x="288036" y="64478"/>
                  <a:pt x="288036" y="144018"/>
                </a:cubicBezTo>
                <a:cubicBezTo>
                  <a:pt x="288036" y="223558"/>
                  <a:pt x="223558" y="288036"/>
                  <a:pt x="144018" y="288036"/>
                </a:cubicBezTo>
                <a:cubicBezTo>
                  <a:pt x="64477" y="288036"/>
                  <a:pt x="0" y="223558"/>
                  <a:pt x="0" y="144018"/>
                </a:cubicBezTo>
              </a:path>
            </a:pathLst>
          </a:custGeom>
          <a:solidFill>
            <a:srgbClr val="C1545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778878" y="6023991"/>
            <a:ext cx="313436" cy="313436"/>
          </a:xfrm>
          <a:custGeom>
            <a:avLst/>
            <a:gdLst>
              <a:gd name="connsiteX0" fmla="*/ 12700 w 313436"/>
              <a:gd name="connsiteY0" fmla="*/ 156718 h 313436"/>
              <a:gd name="connsiteX1" fmla="*/ 156718 w 313436"/>
              <a:gd name="connsiteY1" fmla="*/ 12700 h 313436"/>
              <a:gd name="connsiteX2" fmla="*/ 300736 w 313436"/>
              <a:gd name="connsiteY2" fmla="*/ 156718 h 313436"/>
              <a:gd name="connsiteX3" fmla="*/ 156718 w 313436"/>
              <a:gd name="connsiteY3" fmla="*/ 300736 h 313436"/>
              <a:gd name="connsiteX4" fmla="*/ 12700 w 313436"/>
              <a:gd name="connsiteY4" fmla="*/ 156718 h 313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3436" h="313436">
                <a:moveTo>
                  <a:pt x="12700" y="156718"/>
                </a:moveTo>
                <a:cubicBezTo>
                  <a:pt x="12700" y="77178"/>
                  <a:pt x="77177" y="12700"/>
                  <a:pt x="156718" y="12700"/>
                </a:cubicBezTo>
                <a:cubicBezTo>
                  <a:pt x="236258" y="12700"/>
                  <a:pt x="300736" y="77178"/>
                  <a:pt x="300736" y="156718"/>
                </a:cubicBezTo>
                <a:cubicBezTo>
                  <a:pt x="300736" y="236258"/>
                  <a:pt x="236258" y="300736"/>
                  <a:pt x="156718" y="300736"/>
                </a:cubicBezTo>
                <a:cubicBezTo>
                  <a:pt x="77177" y="300736"/>
                  <a:pt x="12700" y="236258"/>
                  <a:pt x="12700" y="15671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821936" y="5795480"/>
            <a:ext cx="335661" cy="19062"/>
          </a:xfrm>
          <a:custGeom>
            <a:avLst/>
            <a:gdLst>
              <a:gd name="connsiteX0" fmla="*/ 326135 w 335661"/>
              <a:gd name="connsiteY0" fmla="*/ 9525 h 19062"/>
              <a:gd name="connsiteX1" fmla="*/ 167767 w 335661"/>
              <a:gd name="connsiteY1" fmla="*/ 9537 h 19062"/>
              <a:gd name="connsiteX2" fmla="*/ 9525 w 335661"/>
              <a:gd name="connsiteY2" fmla="*/ 9537 h 19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5661" h="19062">
                <a:moveTo>
                  <a:pt x="326135" y="9525"/>
                </a:moveTo>
                <a:cubicBezTo>
                  <a:pt x="247015" y="9525"/>
                  <a:pt x="167767" y="9525"/>
                  <a:pt x="167767" y="9537"/>
                </a:cubicBezTo>
                <a:cubicBezTo>
                  <a:pt x="167767" y="9537"/>
                  <a:pt x="88646" y="9537"/>
                  <a:pt x="9525" y="9537"/>
                </a:cubicBezTo>
              </a:path>
            </a:pathLst>
          </a:custGeom>
          <a:ln w="12700">
            <a:solidFill>
              <a:srgbClr val="C1545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818380" y="4825492"/>
            <a:ext cx="337820" cy="19050"/>
          </a:xfrm>
          <a:custGeom>
            <a:avLst/>
            <a:gdLst>
              <a:gd name="connsiteX0" fmla="*/ 9525 w 337820"/>
              <a:gd name="connsiteY0" fmla="*/ 9525 h 19050"/>
              <a:gd name="connsiteX1" fmla="*/ 168910 w 337820"/>
              <a:gd name="connsiteY1" fmla="*/ 9525 h 19050"/>
              <a:gd name="connsiteX2" fmla="*/ 328295 w 337820"/>
              <a:gd name="connsiteY2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7820" h="19050">
                <a:moveTo>
                  <a:pt x="9525" y="9525"/>
                </a:moveTo>
                <a:cubicBezTo>
                  <a:pt x="89154" y="9525"/>
                  <a:pt x="168910" y="9525"/>
                  <a:pt x="168910" y="9525"/>
                </a:cubicBezTo>
                <a:cubicBezTo>
                  <a:pt x="168910" y="9525"/>
                  <a:pt x="248666" y="9525"/>
                  <a:pt x="328295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4830191" y="5325110"/>
            <a:ext cx="337947" cy="19050"/>
          </a:xfrm>
          <a:custGeom>
            <a:avLst/>
            <a:gdLst>
              <a:gd name="connsiteX0" fmla="*/ 328422 w 337947"/>
              <a:gd name="connsiteY0" fmla="*/ 9525 h 19050"/>
              <a:gd name="connsiteX1" fmla="*/ 14605 w 337947"/>
              <a:gd name="connsiteY1" fmla="*/ 9525 h 19050"/>
              <a:gd name="connsiteX2" fmla="*/ 9525 w 337947"/>
              <a:gd name="connsiteY2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7947" h="19050">
                <a:moveTo>
                  <a:pt x="328422" y="9525"/>
                </a:moveTo>
                <a:cubicBezTo>
                  <a:pt x="171577" y="9525"/>
                  <a:pt x="14605" y="9525"/>
                  <a:pt x="14605" y="9525"/>
                </a:cubicBezTo>
                <a:cubicBezTo>
                  <a:pt x="14605" y="9525"/>
                  <a:pt x="12065" y="9525"/>
                  <a:pt x="9525" y="9525"/>
                </a:cubicBezTo>
              </a:path>
            </a:pathLst>
          </a:custGeom>
          <a:ln w="12700">
            <a:solidFill>
              <a:srgbClr val="2C64A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3623183" y="1346581"/>
            <a:ext cx="2257678" cy="2023109"/>
          </a:xfrm>
          <a:custGeom>
            <a:avLst/>
            <a:gdLst>
              <a:gd name="connsiteX0" fmla="*/ 12700 w 2257678"/>
              <a:gd name="connsiteY0" fmla="*/ 1011554 h 2023109"/>
              <a:gd name="connsiteX1" fmla="*/ 1128776 w 2257678"/>
              <a:gd name="connsiteY1" fmla="*/ 12700 h 2023109"/>
              <a:gd name="connsiteX2" fmla="*/ 2244978 w 2257678"/>
              <a:gd name="connsiteY2" fmla="*/ 1011554 h 2023109"/>
              <a:gd name="connsiteX3" fmla="*/ 1128776 w 2257678"/>
              <a:gd name="connsiteY3" fmla="*/ 2010409 h 2023109"/>
              <a:gd name="connsiteX4" fmla="*/ 12700 w 2257678"/>
              <a:gd name="connsiteY4" fmla="*/ 1011554 h 2023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57678" h="2023109">
                <a:moveTo>
                  <a:pt x="12700" y="1011554"/>
                </a:moveTo>
                <a:cubicBezTo>
                  <a:pt x="12700" y="459867"/>
                  <a:pt x="512445" y="12700"/>
                  <a:pt x="1128776" y="12700"/>
                </a:cubicBezTo>
                <a:cubicBezTo>
                  <a:pt x="1745233" y="12700"/>
                  <a:pt x="2244978" y="459867"/>
                  <a:pt x="2244978" y="1011554"/>
                </a:cubicBezTo>
                <a:cubicBezTo>
                  <a:pt x="2244978" y="1563243"/>
                  <a:pt x="1745233" y="2010409"/>
                  <a:pt x="1128776" y="2010409"/>
                </a:cubicBezTo>
                <a:cubicBezTo>
                  <a:pt x="512445" y="2010409"/>
                  <a:pt x="12700" y="1563243"/>
                  <a:pt x="12700" y="1011554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2D050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400300"/>
            <a:ext cx="215900" cy="609600"/>
          </a:xfrm>
          <a:prstGeom prst="rect">
            <a:avLst/>
          </a:prstGeom>
          <a:noFill/>
        </p:spPr>
      </p:pic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2209800"/>
            <a:ext cx="673100" cy="584200"/>
          </a:xfrm>
          <a:prstGeom prst="rect">
            <a:avLst/>
          </a:prstGeom>
          <a:noFill/>
        </p:spPr>
      </p:pic>
      <p:pic>
        <p:nvPicPr>
          <p:cNvPr id="10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1054100" cy="647700"/>
          </a:xfrm>
          <a:prstGeom prst="rect">
            <a:avLst/>
          </a:prstGeom>
          <a:noFill/>
        </p:spPr>
      </p:pic>
      <p:pic>
        <p:nvPicPr>
          <p:cNvPr id="10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1930400"/>
            <a:ext cx="1422400" cy="685800"/>
          </a:xfrm>
          <a:prstGeom prst="rect">
            <a:avLst/>
          </a:prstGeom>
          <a:noFill/>
        </p:spPr>
      </p:pic>
      <p:pic>
        <p:nvPicPr>
          <p:cNvPr id="104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7100" y="3111500"/>
            <a:ext cx="1270000" cy="533400"/>
          </a:xfrm>
          <a:prstGeom prst="rect">
            <a:avLst/>
          </a:prstGeom>
          <a:noFill/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3900" y="2362200"/>
            <a:ext cx="673100" cy="431800"/>
          </a:xfrm>
          <a:prstGeom prst="rect">
            <a:avLst/>
          </a:prstGeom>
          <a:noFill/>
        </p:spPr>
      </p:pic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61300" y="2552700"/>
            <a:ext cx="635000" cy="812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9400" y="139700"/>
            <a:ext cx="60325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dirty="0" smtClean="0"/>
              <a:t>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XManDroid’s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SystemView:</a:t>
            </a:r>
          </a:p>
          <a:p>
            <a:pPr>
              <a:lnSpc>
                <a:spcPts val="47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Graph-based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Representation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1244600" y="4622800"/>
            <a:ext cx="29845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Components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Files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5257800" y="4699000"/>
            <a:ext cx="25781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connections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152400" y="6057900"/>
            <a:ext cx="8699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092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Internet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  <a:p>
            <a:pPr>
              <a:lnSpc>
                <a:spcPts val="1800"/>
              </a:lnSpc>
              <a:tabLst>
                <a:tab pos="1092200" algn="l"/>
                <a:tab pos="8559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11</a:t>
            </a:r>
          </a:p>
          <a:p>
            <a:pPr>
              <a:lnSpc>
                <a:spcPts val="1500"/>
              </a:lnSpc>
              <a:tabLst>
                <a:tab pos="1092200" algn="l"/>
                <a:tab pos="8559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047" name="Date Placeholder 10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48" name="Footer Placeholder 10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49" name="Slide Number Placeholder 1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25800" y="38608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45200" y="36576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19200" y="444500"/>
            <a:ext cx="66802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XManDroid: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Simplified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3500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845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4610100"/>
            <a:ext cx="86995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Rule:</a:t>
            </a:r>
          </a:p>
          <a:p>
            <a:pPr>
              <a:lnSpc>
                <a:spcPts val="29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2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8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Decision: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Deny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12</a:t>
            </a:r>
          </a:p>
          <a:p>
            <a:pPr>
              <a:lnSpc>
                <a:spcPts val="1500"/>
              </a:lnSpc>
              <a:tabLst>
                <a:tab pos="330200" algn="l"/>
                <a:tab pos="8559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25800" y="38608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45200" y="36576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19200" y="444500"/>
            <a:ext cx="66802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XManDroid: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Simplified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3500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845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4610100"/>
            <a:ext cx="86995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Rule:</a:t>
            </a:r>
          </a:p>
          <a:p>
            <a:pPr>
              <a:lnSpc>
                <a:spcPts val="29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2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8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Decision: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Deny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13</a:t>
            </a:r>
          </a:p>
          <a:p>
            <a:pPr>
              <a:lnSpc>
                <a:spcPts val="1500"/>
              </a:lnSpc>
              <a:tabLst>
                <a:tab pos="330200" algn="l"/>
                <a:tab pos="8559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90473" y="1342517"/>
            <a:ext cx="2026031" cy="1013078"/>
          </a:xfrm>
          <a:custGeom>
            <a:avLst/>
            <a:gdLst>
              <a:gd name="connsiteX0" fmla="*/ 0 w 2026031"/>
              <a:gd name="connsiteY0" fmla="*/ 101346 h 1013078"/>
              <a:gd name="connsiteX1" fmla="*/ 101295 w 2026031"/>
              <a:gd name="connsiteY1" fmla="*/ 0 h 1013078"/>
              <a:gd name="connsiteX2" fmla="*/ 1924684 w 2026031"/>
              <a:gd name="connsiteY2" fmla="*/ 0 h 1013078"/>
              <a:gd name="connsiteX3" fmla="*/ 2026031 w 2026031"/>
              <a:gd name="connsiteY3" fmla="*/ 101346 h 1013078"/>
              <a:gd name="connsiteX4" fmla="*/ 2026031 w 2026031"/>
              <a:gd name="connsiteY4" fmla="*/ 911733 h 1013078"/>
              <a:gd name="connsiteX5" fmla="*/ 1924684 w 2026031"/>
              <a:gd name="connsiteY5" fmla="*/ 1013078 h 1013078"/>
              <a:gd name="connsiteX6" fmla="*/ 101295 w 2026031"/>
              <a:gd name="connsiteY6" fmla="*/ 1013078 h 1013078"/>
              <a:gd name="connsiteX7" fmla="*/ 0 w 2026031"/>
              <a:gd name="connsiteY7" fmla="*/ 911733 h 1013078"/>
              <a:gd name="connsiteX8" fmla="*/ 0 w 2026031"/>
              <a:gd name="connsiteY8" fmla="*/ 101346 h 1013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26031" h="1013078">
                <a:moveTo>
                  <a:pt x="0" y="101346"/>
                </a:moveTo>
                <a:cubicBezTo>
                  <a:pt x="0" y="45338"/>
                  <a:pt x="45351" y="0"/>
                  <a:pt x="101295" y="0"/>
                </a:cubicBezTo>
                <a:lnTo>
                  <a:pt x="1924684" y="0"/>
                </a:lnTo>
                <a:cubicBezTo>
                  <a:pt x="1980691" y="0"/>
                  <a:pt x="2026031" y="45338"/>
                  <a:pt x="2026031" y="101346"/>
                </a:cubicBezTo>
                <a:lnTo>
                  <a:pt x="2026031" y="911733"/>
                </a:lnTo>
                <a:cubicBezTo>
                  <a:pt x="2026031" y="967612"/>
                  <a:pt x="1980691" y="1013078"/>
                  <a:pt x="1924684" y="1013078"/>
                </a:cubicBezTo>
                <a:lnTo>
                  <a:pt x="101295" y="1013078"/>
                </a:lnTo>
                <a:cubicBezTo>
                  <a:pt x="45351" y="1013078"/>
                  <a:pt x="0" y="967612"/>
                  <a:pt x="0" y="911733"/>
                </a:cubicBezTo>
                <a:lnTo>
                  <a:pt x="0" y="101346"/>
                </a:ln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77773" y="1329817"/>
            <a:ext cx="2051431" cy="1038478"/>
          </a:xfrm>
          <a:custGeom>
            <a:avLst/>
            <a:gdLst>
              <a:gd name="connsiteX0" fmla="*/ 12700 w 2051431"/>
              <a:gd name="connsiteY0" fmla="*/ 114046 h 1038478"/>
              <a:gd name="connsiteX1" fmla="*/ 113995 w 2051431"/>
              <a:gd name="connsiteY1" fmla="*/ 12700 h 1038478"/>
              <a:gd name="connsiteX2" fmla="*/ 1937384 w 2051431"/>
              <a:gd name="connsiteY2" fmla="*/ 12700 h 1038478"/>
              <a:gd name="connsiteX3" fmla="*/ 2038731 w 2051431"/>
              <a:gd name="connsiteY3" fmla="*/ 114046 h 1038478"/>
              <a:gd name="connsiteX4" fmla="*/ 2038731 w 2051431"/>
              <a:gd name="connsiteY4" fmla="*/ 924433 h 1038478"/>
              <a:gd name="connsiteX5" fmla="*/ 1937384 w 2051431"/>
              <a:gd name="connsiteY5" fmla="*/ 1025778 h 1038478"/>
              <a:gd name="connsiteX6" fmla="*/ 113995 w 2051431"/>
              <a:gd name="connsiteY6" fmla="*/ 1025778 h 1038478"/>
              <a:gd name="connsiteX7" fmla="*/ 12700 w 2051431"/>
              <a:gd name="connsiteY7" fmla="*/ 924433 h 1038478"/>
              <a:gd name="connsiteX8" fmla="*/ 12700 w 2051431"/>
              <a:gd name="connsiteY8" fmla="*/ 114046 h 1038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1431" h="1038478">
                <a:moveTo>
                  <a:pt x="12700" y="114046"/>
                </a:moveTo>
                <a:cubicBezTo>
                  <a:pt x="12700" y="58038"/>
                  <a:pt x="58051" y="12700"/>
                  <a:pt x="113995" y="12700"/>
                </a:cubicBezTo>
                <a:lnTo>
                  <a:pt x="1937384" y="12700"/>
                </a:lnTo>
                <a:cubicBezTo>
                  <a:pt x="1993391" y="12700"/>
                  <a:pt x="2038731" y="58038"/>
                  <a:pt x="2038731" y="114046"/>
                </a:cubicBezTo>
                <a:lnTo>
                  <a:pt x="2038731" y="924433"/>
                </a:lnTo>
                <a:cubicBezTo>
                  <a:pt x="2038731" y="980312"/>
                  <a:pt x="1993391" y="1025778"/>
                  <a:pt x="1937384" y="1025778"/>
                </a:cubicBezTo>
                <a:lnTo>
                  <a:pt x="113995" y="1025778"/>
                </a:lnTo>
                <a:cubicBezTo>
                  <a:pt x="58051" y="1025778"/>
                  <a:pt x="12700" y="980312"/>
                  <a:pt x="12700" y="924433"/>
                </a:cubicBezTo>
                <a:lnTo>
                  <a:pt x="12700" y="1140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80363" y="2342896"/>
            <a:ext cx="228066" cy="785114"/>
          </a:xfrm>
          <a:custGeom>
            <a:avLst/>
            <a:gdLst>
              <a:gd name="connsiteX0" fmla="*/ 12700 w 228066"/>
              <a:gd name="connsiteY0" fmla="*/ 12700 h 785114"/>
              <a:gd name="connsiteX1" fmla="*/ 12700 w 228066"/>
              <a:gd name="connsiteY1" fmla="*/ 772414 h 785114"/>
              <a:gd name="connsiteX2" fmla="*/ 215366 w 228066"/>
              <a:gd name="connsiteY2" fmla="*/ 772414 h 7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66" h="785114">
                <a:moveTo>
                  <a:pt x="12700" y="12700"/>
                </a:moveTo>
                <a:lnTo>
                  <a:pt x="12700" y="772414"/>
                </a:lnTo>
                <a:lnTo>
                  <a:pt x="215366" y="772414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95730" y="2608834"/>
            <a:ext cx="1620774" cy="1180211"/>
          </a:xfrm>
          <a:custGeom>
            <a:avLst/>
            <a:gdLst>
              <a:gd name="connsiteX0" fmla="*/ 0 w 1620774"/>
              <a:gd name="connsiteY0" fmla="*/ 117983 h 1180211"/>
              <a:gd name="connsiteX1" fmla="*/ 101219 w 1620774"/>
              <a:gd name="connsiteY1" fmla="*/ 0 h 1180211"/>
              <a:gd name="connsiteX2" fmla="*/ 1519427 w 1620774"/>
              <a:gd name="connsiteY2" fmla="*/ 0 h 1180211"/>
              <a:gd name="connsiteX3" fmla="*/ 1620774 w 1620774"/>
              <a:gd name="connsiteY3" fmla="*/ 117983 h 1180211"/>
              <a:gd name="connsiteX4" fmla="*/ 1620774 w 1620774"/>
              <a:gd name="connsiteY4" fmla="*/ 1062228 h 1180211"/>
              <a:gd name="connsiteX5" fmla="*/ 1519427 w 1620774"/>
              <a:gd name="connsiteY5" fmla="*/ 1180211 h 1180211"/>
              <a:gd name="connsiteX6" fmla="*/ 101219 w 1620774"/>
              <a:gd name="connsiteY6" fmla="*/ 1180211 h 1180211"/>
              <a:gd name="connsiteX7" fmla="*/ 0 w 1620774"/>
              <a:gd name="connsiteY7" fmla="*/ 1062228 h 1180211"/>
              <a:gd name="connsiteX8" fmla="*/ 0 w 1620774"/>
              <a:gd name="connsiteY8" fmla="*/ 117983 h 1180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180211">
                <a:moveTo>
                  <a:pt x="0" y="117983"/>
                </a:moveTo>
                <a:cubicBezTo>
                  <a:pt x="0" y="52832"/>
                  <a:pt x="45338" y="0"/>
                  <a:pt x="101219" y="0"/>
                </a:cubicBezTo>
                <a:lnTo>
                  <a:pt x="1519427" y="0"/>
                </a:lnTo>
                <a:cubicBezTo>
                  <a:pt x="1575435" y="0"/>
                  <a:pt x="1620774" y="52832"/>
                  <a:pt x="1620774" y="117983"/>
                </a:cubicBezTo>
                <a:lnTo>
                  <a:pt x="1620774" y="1062228"/>
                </a:lnTo>
                <a:cubicBezTo>
                  <a:pt x="1620774" y="1127379"/>
                  <a:pt x="1575435" y="1180211"/>
                  <a:pt x="1519427" y="1180211"/>
                </a:cubicBezTo>
                <a:lnTo>
                  <a:pt x="101219" y="1180211"/>
                </a:lnTo>
                <a:cubicBezTo>
                  <a:pt x="45338" y="1180211"/>
                  <a:pt x="0" y="1127379"/>
                  <a:pt x="0" y="1062228"/>
                </a:cubicBezTo>
                <a:lnTo>
                  <a:pt x="0" y="11798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83030" y="2596134"/>
            <a:ext cx="1646174" cy="1205611"/>
          </a:xfrm>
          <a:custGeom>
            <a:avLst/>
            <a:gdLst>
              <a:gd name="connsiteX0" fmla="*/ 12700 w 1646174"/>
              <a:gd name="connsiteY0" fmla="*/ 130683 h 1205611"/>
              <a:gd name="connsiteX1" fmla="*/ 113919 w 1646174"/>
              <a:gd name="connsiteY1" fmla="*/ 12700 h 1205611"/>
              <a:gd name="connsiteX2" fmla="*/ 1532127 w 1646174"/>
              <a:gd name="connsiteY2" fmla="*/ 12700 h 1205611"/>
              <a:gd name="connsiteX3" fmla="*/ 1633474 w 1646174"/>
              <a:gd name="connsiteY3" fmla="*/ 130683 h 1205611"/>
              <a:gd name="connsiteX4" fmla="*/ 1633474 w 1646174"/>
              <a:gd name="connsiteY4" fmla="*/ 1074928 h 1205611"/>
              <a:gd name="connsiteX5" fmla="*/ 1532127 w 1646174"/>
              <a:gd name="connsiteY5" fmla="*/ 1192911 h 1205611"/>
              <a:gd name="connsiteX6" fmla="*/ 113919 w 1646174"/>
              <a:gd name="connsiteY6" fmla="*/ 1192911 h 1205611"/>
              <a:gd name="connsiteX7" fmla="*/ 12700 w 1646174"/>
              <a:gd name="connsiteY7" fmla="*/ 1074928 h 1205611"/>
              <a:gd name="connsiteX8" fmla="*/ 12700 w 1646174"/>
              <a:gd name="connsiteY8" fmla="*/ 130683 h 1205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205611">
                <a:moveTo>
                  <a:pt x="12700" y="130683"/>
                </a:moveTo>
                <a:cubicBezTo>
                  <a:pt x="12700" y="65532"/>
                  <a:pt x="58038" y="12700"/>
                  <a:pt x="113919" y="12700"/>
                </a:cubicBezTo>
                <a:lnTo>
                  <a:pt x="1532127" y="12700"/>
                </a:lnTo>
                <a:cubicBezTo>
                  <a:pt x="1588135" y="12700"/>
                  <a:pt x="1633474" y="65532"/>
                  <a:pt x="1633474" y="130683"/>
                </a:cubicBezTo>
                <a:lnTo>
                  <a:pt x="1633474" y="1074928"/>
                </a:lnTo>
                <a:cubicBezTo>
                  <a:pt x="1633474" y="1140079"/>
                  <a:pt x="1588135" y="1192911"/>
                  <a:pt x="1532127" y="1192911"/>
                </a:cubicBezTo>
                <a:lnTo>
                  <a:pt x="113919" y="1192911"/>
                </a:lnTo>
                <a:cubicBezTo>
                  <a:pt x="58038" y="1192911"/>
                  <a:pt x="12700" y="1140079"/>
                  <a:pt x="12700" y="1074928"/>
                </a:cubicBezTo>
                <a:lnTo>
                  <a:pt x="12700" y="13068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180363" y="2342896"/>
            <a:ext cx="228066" cy="1981962"/>
          </a:xfrm>
          <a:custGeom>
            <a:avLst/>
            <a:gdLst>
              <a:gd name="connsiteX0" fmla="*/ 12700 w 228066"/>
              <a:gd name="connsiteY0" fmla="*/ 12700 h 1981962"/>
              <a:gd name="connsiteX1" fmla="*/ 12700 w 228066"/>
              <a:gd name="connsiteY1" fmla="*/ 1969262 h 1981962"/>
              <a:gd name="connsiteX2" fmla="*/ 215366 w 228066"/>
              <a:gd name="connsiteY2" fmla="*/ 1969262 h 1981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66" h="1981962">
                <a:moveTo>
                  <a:pt x="12700" y="12700"/>
                </a:moveTo>
                <a:lnTo>
                  <a:pt x="12700" y="1969262"/>
                </a:lnTo>
                <a:lnTo>
                  <a:pt x="215366" y="1969262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95730" y="4037076"/>
            <a:ext cx="1620774" cy="712215"/>
          </a:xfrm>
          <a:custGeom>
            <a:avLst/>
            <a:gdLst>
              <a:gd name="connsiteX0" fmla="*/ 0 w 1620774"/>
              <a:gd name="connsiteY0" fmla="*/ 71246 h 712215"/>
              <a:gd name="connsiteX1" fmla="*/ 87375 w 1620774"/>
              <a:gd name="connsiteY1" fmla="*/ 0 h 712215"/>
              <a:gd name="connsiteX2" fmla="*/ 1533271 w 1620774"/>
              <a:gd name="connsiteY2" fmla="*/ 0 h 712215"/>
              <a:gd name="connsiteX3" fmla="*/ 1620774 w 1620774"/>
              <a:gd name="connsiteY3" fmla="*/ 71246 h 712215"/>
              <a:gd name="connsiteX4" fmla="*/ 1620774 w 1620774"/>
              <a:gd name="connsiteY4" fmla="*/ 640969 h 712215"/>
              <a:gd name="connsiteX5" fmla="*/ 1533271 w 1620774"/>
              <a:gd name="connsiteY5" fmla="*/ 712215 h 712215"/>
              <a:gd name="connsiteX6" fmla="*/ 87375 w 1620774"/>
              <a:gd name="connsiteY6" fmla="*/ 712215 h 712215"/>
              <a:gd name="connsiteX7" fmla="*/ 0 w 1620774"/>
              <a:gd name="connsiteY7" fmla="*/ 640969 h 712215"/>
              <a:gd name="connsiteX8" fmla="*/ 0 w 1620774"/>
              <a:gd name="connsiteY8" fmla="*/ 71246 h 712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712215">
                <a:moveTo>
                  <a:pt x="0" y="71246"/>
                </a:moveTo>
                <a:cubicBezTo>
                  <a:pt x="0" y="31877"/>
                  <a:pt x="39116" y="0"/>
                  <a:pt x="87375" y="0"/>
                </a:cubicBezTo>
                <a:lnTo>
                  <a:pt x="1533271" y="0"/>
                </a:lnTo>
                <a:cubicBezTo>
                  <a:pt x="1581658" y="0"/>
                  <a:pt x="1620774" y="31877"/>
                  <a:pt x="1620774" y="71246"/>
                </a:cubicBezTo>
                <a:lnTo>
                  <a:pt x="1620774" y="640969"/>
                </a:lnTo>
                <a:cubicBezTo>
                  <a:pt x="1620774" y="680339"/>
                  <a:pt x="1581658" y="712215"/>
                  <a:pt x="1533271" y="712215"/>
                </a:cubicBezTo>
                <a:lnTo>
                  <a:pt x="87375" y="712215"/>
                </a:lnTo>
                <a:cubicBezTo>
                  <a:pt x="39116" y="712215"/>
                  <a:pt x="0" y="680339"/>
                  <a:pt x="0" y="640969"/>
                </a:cubicBezTo>
                <a:lnTo>
                  <a:pt x="0" y="712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83030" y="4024376"/>
            <a:ext cx="1646174" cy="737615"/>
          </a:xfrm>
          <a:custGeom>
            <a:avLst/>
            <a:gdLst>
              <a:gd name="connsiteX0" fmla="*/ 12700 w 1646174"/>
              <a:gd name="connsiteY0" fmla="*/ 83946 h 737615"/>
              <a:gd name="connsiteX1" fmla="*/ 100075 w 1646174"/>
              <a:gd name="connsiteY1" fmla="*/ 12700 h 737615"/>
              <a:gd name="connsiteX2" fmla="*/ 1545971 w 1646174"/>
              <a:gd name="connsiteY2" fmla="*/ 12700 h 737615"/>
              <a:gd name="connsiteX3" fmla="*/ 1633474 w 1646174"/>
              <a:gd name="connsiteY3" fmla="*/ 83946 h 737615"/>
              <a:gd name="connsiteX4" fmla="*/ 1633474 w 1646174"/>
              <a:gd name="connsiteY4" fmla="*/ 653669 h 737615"/>
              <a:gd name="connsiteX5" fmla="*/ 1545971 w 1646174"/>
              <a:gd name="connsiteY5" fmla="*/ 724915 h 737615"/>
              <a:gd name="connsiteX6" fmla="*/ 100075 w 1646174"/>
              <a:gd name="connsiteY6" fmla="*/ 724915 h 737615"/>
              <a:gd name="connsiteX7" fmla="*/ 12700 w 1646174"/>
              <a:gd name="connsiteY7" fmla="*/ 653669 h 737615"/>
              <a:gd name="connsiteX8" fmla="*/ 12700 w 1646174"/>
              <a:gd name="connsiteY8" fmla="*/ 83946 h 7376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737615">
                <a:moveTo>
                  <a:pt x="12700" y="83946"/>
                </a:moveTo>
                <a:cubicBezTo>
                  <a:pt x="12700" y="44577"/>
                  <a:pt x="51816" y="12700"/>
                  <a:pt x="100075" y="12700"/>
                </a:cubicBezTo>
                <a:lnTo>
                  <a:pt x="1545971" y="12700"/>
                </a:lnTo>
                <a:cubicBezTo>
                  <a:pt x="1594358" y="12700"/>
                  <a:pt x="1633474" y="44577"/>
                  <a:pt x="1633474" y="83946"/>
                </a:cubicBezTo>
                <a:lnTo>
                  <a:pt x="1633474" y="653669"/>
                </a:lnTo>
                <a:cubicBezTo>
                  <a:pt x="1633474" y="693039"/>
                  <a:pt x="1594358" y="724915"/>
                  <a:pt x="1545971" y="724915"/>
                </a:cubicBezTo>
                <a:lnTo>
                  <a:pt x="100075" y="724915"/>
                </a:lnTo>
                <a:cubicBezTo>
                  <a:pt x="51816" y="724915"/>
                  <a:pt x="12700" y="693039"/>
                  <a:pt x="12700" y="653669"/>
                </a:cubicBezTo>
                <a:lnTo>
                  <a:pt x="12700" y="839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522980" y="1342517"/>
            <a:ext cx="2026031" cy="1013078"/>
          </a:xfrm>
          <a:custGeom>
            <a:avLst/>
            <a:gdLst>
              <a:gd name="connsiteX0" fmla="*/ 0 w 2026031"/>
              <a:gd name="connsiteY0" fmla="*/ 101346 h 1013078"/>
              <a:gd name="connsiteX1" fmla="*/ 101346 w 2026031"/>
              <a:gd name="connsiteY1" fmla="*/ 0 h 1013078"/>
              <a:gd name="connsiteX2" fmla="*/ 1924685 w 2026031"/>
              <a:gd name="connsiteY2" fmla="*/ 0 h 1013078"/>
              <a:gd name="connsiteX3" fmla="*/ 2026031 w 2026031"/>
              <a:gd name="connsiteY3" fmla="*/ 101346 h 1013078"/>
              <a:gd name="connsiteX4" fmla="*/ 2026031 w 2026031"/>
              <a:gd name="connsiteY4" fmla="*/ 911733 h 1013078"/>
              <a:gd name="connsiteX5" fmla="*/ 1924685 w 2026031"/>
              <a:gd name="connsiteY5" fmla="*/ 1013078 h 1013078"/>
              <a:gd name="connsiteX6" fmla="*/ 101346 w 2026031"/>
              <a:gd name="connsiteY6" fmla="*/ 1013078 h 1013078"/>
              <a:gd name="connsiteX7" fmla="*/ 0 w 2026031"/>
              <a:gd name="connsiteY7" fmla="*/ 911733 h 1013078"/>
              <a:gd name="connsiteX8" fmla="*/ 0 w 2026031"/>
              <a:gd name="connsiteY8" fmla="*/ 101346 h 1013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26031" h="1013078">
                <a:moveTo>
                  <a:pt x="0" y="101346"/>
                </a:moveTo>
                <a:cubicBezTo>
                  <a:pt x="0" y="45338"/>
                  <a:pt x="45339" y="0"/>
                  <a:pt x="101346" y="0"/>
                </a:cubicBezTo>
                <a:lnTo>
                  <a:pt x="1924685" y="0"/>
                </a:lnTo>
                <a:cubicBezTo>
                  <a:pt x="1980691" y="0"/>
                  <a:pt x="2026031" y="45338"/>
                  <a:pt x="2026031" y="101346"/>
                </a:cubicBezTo>
                <a:lnTo>
                  <a:pt x="2026031" y="911733"/>
                </a:lnTo>
                <a:cubicBezTo>
                  <a:pt x="2026031" y="967612"/>
                  <a:pt x="1980691" y="1013078"/>
                  <a:pt x="1924685" y="1013078"/>
                </a:cubicBezTo>
                <a:lnTo>
                  <a:pt x="101346" y="1013078"/>
                </a:lnTo>
                <a:cubicBezTo>
                  <a:pt x="45339" y="1013078"/>
                  <a:pt x="0" y="967612"/>
                  <a:pt x="0" y="911733"/>
                </a:cubicBezTo>
                <a:lnTo>
                  <a:pt x="0" y="101346"/>
                </a:lnTo>
              </a:path>
            </a:pathLst>
          </a:custGeom>
          <a:solidFill>
            <a:srgbClr val="4DAD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510280" y="1329817"/>
            <a:ext cx="2051431" cy="1038478"/>
          </a:xfrm>
          <a:custGeom>
            <a:avLst/>
            <a:gdLst>
              <a:gd name="connsiteX0" fmla="*/ 12700 w 2051431"/>
              <a:gd name="connsiteY0" fmla="*/ 114046 h 1038478"/>
              <a:gd name="connsiteX1" fmla="*/ 114046 w 2051431"/>
              <a:gd name="connsiteY1" fmla="*/ 12700 h 1038478"/>
              <a:gd name="connsiteX2" fmla="*/ 1937385 w 2051431"/>
              <a:gd name="connsiteY2" fmla="*/ 12700 h 1038478"/>
              <a:gd name="connsiteX3" fmla="*/ 2038731 w 2051431"/>
              <a:gd name="connsiteY3" fmla="*/ 114046 h 1038478"/>
              <a:gd name="connsiteX4" fmla="*/ 2038731 w 2051431"/>
              <a:gd name="connsiteY4" fmla="*/ 924433 h 1038478"/>
              <a:gd name="connsiteX5" fmla="*/ 1937385 w 2051431"/>
              <a:gd name="connsiteY5" fmla="*/ 1025778 h 1038478"/>
              <a:gd name="connsiteX6" fmla="*/ 114046 w 2051431"/>
              <a:gd name="connsiteY6" fmla="*/ 1025778 h 1038478"/>
              <a:gd name="connsiteX7" fmla="*/ 12700 w 2051431"/>
              <a:gd name="connsiteY7" fmla="*/ 924433 h 1038478"/>
              <a:gd name="connsiteX8" fmla="*/ 12700 w 2051431"/>
              <a:gd name="connsiteY8" fmla="*/ 114046 h 1038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1431" h="1038478">
                <a:moveTo>
                  <a:pt x="12700" y="114046"/>
                </a:moveTo>
                <a:cubicBezTo>
                  <a:pt x="12700" y="58038"/>
                  <a:pt x="58039" y="12700"/>
                  <a:pt x="114046" y="12700"/>
                </a:cubicBezTo>
                <a:lnTo>
                  <a:pt x="1937385" y="12700"/>
                </a:lnTo>
                <a:cubicBezTo>
                  <a:pt x="1993391" y="12700"/>
                  <a:pt x="2038731" y="58038"/>
                  <a:pt x="2038731" y="114046"/>
                </a:cubicBezTo>
                <a:lnTo>
                  <a:pt x="2038731" y="924433"/>
                </a:lnTo>
                <a:cubicBezTo>
                  <a:pt x="2038731" y="980312"/>
                  <a:pt x="1993391" y="1025778"/>
                  <a:pt x="1937385" y="1025778"/>
                </a:cubicBezTo>
                <a:lnTo>
                  <a:pt x="114046" y="1025778"/>
                </a:lnTo>
                <a:cubicBezTo>
                  <a:pt x="58039" y="1025778"/>
                  <a:pt x="12700" y="980312"/>
                  <a:pt x="12700" y="924433"/>
                </a:cubicBezTo>
                <a:lnTo>
                  <a:pt x="12700" y="1140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712845" y="2342896"/>
            <a:ext cx="228091" cy="690880"/>
          </a:xfrm>
          <a:custGeom>
            <a:avLst/>
            <a:gdLst>
              <a:gd name="connsiteX0" fmla="*/ 12700 w 228091"/>
              <a:gd name="connsiteY0" fmla="*/ 12700 h 690880"/>
              <a:gd name="connsiteX1" fmla="*/ 12700 w 228091"/>
              <a:gd name="connsiteY1" fmla="*/ 678180 h 690880"/>
              <a:gd name="connsiteX2" fmla="*/ 215391 w 228091"/>
              <a:gd name="connsiteY2" fmla="*/ 678180 h 690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690880">
                <a:moveTo>
                  <a:pt x="12700" y="12700"/>
                </a:moveTo>
                <a:lnTo>
                  <a:pt x="12700" y="678180"/>
                </a:lnTo>
                <a:lnTo>
                  <a:pt x="215391" y="678180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928237" y="2608834"/>
            <a:ext cx="1620774" cy="1036193"/>
          </a:xfrm>
          <a:custGeom>
            <a:avLst/>
            <a:gdLst>
              <a:gd name="connsiteX0" fmla="*/ 0 w 1620774"/>
              <a:gd name="connsiteY0" fmla="*/ 103632 h 1036193"/>
              <a:gd name="connsiteX1" fmla="*/ 82422 w 1620774"/>
              <a:gd name="connsiteY1" fmla="*/ 0 h 1036193"/>
              <a:gd name="connsiteX2" fmla="*/ 1538351 w 1620774"/>
              <a:gd name="connsiteY2" fmla="*/ 0 h 1036193"/>
              <a:gd name="connsiteX3" fmla="*/ 1620774 w 1620774"/>
              <a:gd name="connsiteY3" fmla="*/ 103632 h 1036193"/>
              <a:gd name="connsiteX4" fmla="*/ 1620774 w 1620774"/>
              <a:gd name="connsiteY4" fmla="*/ 932561 h 1036193"/>
              <a:gd name="connsiteX5" fmla="*/ 1538351 w 1620774"/>
              <a:gd name="connsiteY5" fmla="*/ 1036193 h 1036193"/>
              <a:gd name="connsiteX6" fmla="*/ 82422 w 1620774"/>
              <a:gd name="connsiteY6" fmla="*/ 1036193 h 1036193"/>
              <a:gd name="connsiteX7" fmla="*/ 0 w 1620774"/>
              <a:gd name="connsiteY7" fmla="*/ 932561 h 1036193"/>
              <a:gd name="connsiteX8" fmla="*/ 0 w 1620774"/>
              <a:gd name="connsiteY8" fmla="*/ 103632 h 103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036193">
                <a:moveTo>
                  <a:pt x="0" y="103632"/>
                </a:moveTo>
                <a:cubicBezTo>
                  <a:pt x="0" y="46355"/>
                  <a:pt x="36829" y="0"/>
                  <a:pt x="82422" y="0"/>
                </a:cubicBezTo>
                <a:lnTo>
                  <a:pt x="1538351" y="0"/>
                </a:lnTo>
                <a:cubicBezTo>
                  <a:pt x="1583816" y="0"/>
                  <a:pt x="1620774" y="46355"/>
                  <a:pt x="1620774" y="103632"/>
                </a:cubicBezTo>
                <a:lnTo>
                  <a:pt x="1620774" y="932561"/>
                </a:lnTo>
                <a:cubicBezTo>
                  <a:pt x="1620774" y="989837"/>
                  <a:pt x="1583816" y="1036193"/>
                  <a:pt x="1538351" y="1036193"/>
                </a:cubicBezTo>
                <a:lnTo>
                  <a:pt x="82422" y="1036193"/>
                </a:lnTo>
                <a:cubicBezTo>
                  <a:pt x="36829" y="1036193"/>
                  <a:pt x="0" y="989837"/>
                  <a:pt x="0" y="932561"/>
                </a:cubicBezTo>
                <a:lnTo>
                  <a:pt x="0" y="1036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915537" y="2596134"/>
            <a:ext cx="1646174" cy="1061593"/>
          </a:xfrm>
          <a:custGeom>
            <a:avLst/>
            <a:gdLst>
              <a:gd name="connsiteX0" fmla="*/ 12700 w 1646174"/>
              <a:gd name="connsiteY0" fmla="*/ 116332 h 1061593"/>
              <a:gd name="connsiteX1" fmla="*/ 95122 w 1646174"/>
              <a:gd name="connsiteY1" fmla="*/ 12700 h 1061593"/>
              <a:gd name="connsiteX2" fmla="*/ 1551051 w 1646174"/>
              <a:gd name="connsiteY2" fmla="*/ 12700 h 1061593"/>
              <a:gd name="connsiteX3" fmla="*/ 1633474 w 1646174"/>
              <a:gd name="connsiteY3" fmla="*/ 116332 h 1061593"/>
              <a:gd name="connsiteX4" fmla="*/ 1633474 w 1646174"/>
              <a:gd name="connsiteY4" fmla="*/ 945261 h 1061593"/>
              <a:gd name="connsiteX5" fmla="*/ 1551051 w 1646174"/>
              <a:gd name="connsiteY5" fmla="*/ 1048893 h 1061593"/>
              <a:gd name="connsiteX6" fmla="*/ 95122 w 1646174"/>
              <a:gd name="connsiteY6" fmla="*/ 1048893 h 1061593"/>
              <a:gd name="connsiteX7" fmla="*/ 12700 w 1646174"/>
              <a:gd name="connsiteY7" fmla="*/ 945261 h 1061593"/>
              <a:gd name="connsiteX8" fmla="*/ 12700 w 1646174"/>
              <a:gd name="connsiteY8" fmla="*/ 116332 h 1061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061593">
                <a:moveTo>
                  <a:pt x="12700" y="116332"/>
                </a:moveTo>
                <a:cubicBezTo>
                  <a:pt x="12700" y="59055"/>
                  <a:pt x="49529" y="12700"/>
                  <a:pt x="95122" y="12700"/>
                </a:cubicBezTo>
                <a:lnTo>
                  <a:pt x="1551051" y="12700"/>
                </a:lnTo>
                <a:cubicBezTo>
                  <a:pt x="1596516" y="12700"/>
                  <a:pt x="1633474" y="59055"/>
                  <a:pt x="1633474" y="116332"/>
                </a:cubicBezTo>
                <a:lnTo>
                  <a:pt x="1633474" y="945261"/>
                </a:lnTo>
                <a:cubicBezTo>
                  <a:pt x="1633474" y="1002537"/>
                  <a:pt x="1596516" y="1048893"/>
                  <a:pt x="1551051" y="1048893"/>
                </a:cubicBezTo>
                <a:lnTo>
                  <a:pt x="95122" y="1048893"/>
                </a:lnTo>
                <a:cubicBezTo>
                  <a:pt x="49529" y="1048893"/>
                  <a:pt x="12700" y="1002537"/>
                  <a:pt x="12700" y="945261"/>
                </a:cubicBezTo>
                <a:lnTo>
                  <a:pt x="12700" y="11633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712845" y="2498471"/>
            <a:ext cx="228091" cy="1951355"/>
          </a:xfrm>
          <a:custGeom>
            <a:avLst/>
            <a:gdLst>
              <a:gd name="connsiteX0" fmla="*/ 12700 w 228091"/>
              <a:gd name="connsiteY0" fmla="*/ 12700 h 1951355"/>
              <a:gd name="connsiteX1" fmla="*/ 12700 w 228091"/>
              <a:gd name="connsiteY1" fmla="*/ 1938655 h 1951355"/>
              <a:gd name="connsiteX2" fmla="*/ 215391 w 228091"/>
              <a:gd name="connsiteY2" fmla="*/ 1938655 h 1951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1951355">
                <a:moveTo>
                  <a:pt x="12700" y="12700"/>
                </a:moveTo>
                <a:lnTo>
                  <a:pt x="12700" y="1938655"/>
                </a:lnTo>
                <a:lnTo>
                  <a:pt x="215391" y="1938655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959352" y="3861053"/>
            <a:ext cx="1620774" cy="1080897"/>
          </a:xfrm>
          <a:custGeom>
            <a:avLst/>
            <a:gdLst>
              <a:gd name="connsiteX0" fmla="*/ 0 w 1620774"/>
              <a:gd name="connsiteY0" fmla="*/ 108077 h 1080897"/>
              <a:gd name="connsiteX1" fmla="*/ 118871 w 1620774"/>
              <a:gd name="connsiteY1" fmla="*/ 0 h 1080897"/>
              <a:gd name="connsiteX2" fmla="*/ 1501775 w 1620774"/>
              <a:gd name="connsiteY2" fmla="*/ 0 h 1080897"/>
              <a:gd name="connsiteX3" fmla="*/ 1620774 w 1620774"/>
              <a:gd name="connsiteY3" fmla="*/ 108077 h 1080897"/>
              <a:gd name="connsiteX4" fmla="*/ 1620774 w 1620774"/>
              <a:gd name="connsiteY4" fmla="*/ 972820 h 1080897"/>
              <a:gd name="connsiteX5" fmla="*/ 1501775 w 1620774"/>
              <a:gd name="connsiteY5" fmla="*/ 1080897 h 1080897"/>
              <a:gd name="connsiteX6" fmla="*/ 118871 w 1620774"/>
              <a:gd name="connsiteY6" fmla="*/ 1080897 h 1080897"/>
              <a:gd name="connsiteX7" fmla="*/ 0 w 1620774"/>
              <a:gd name="connsiteY7" fmla="*/ 972820 h 1080897"/>
              <a:gd name="connsiteX8" fmla="*/ 0 w 1620774"/>
              <a:gd name="connsiteY8" fmla="*/ 108077 h 1080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080897">
                <a:moveTo>
                  <a:pt x="0" y="108077"/>
                </a:moveTo>
                <a:cubicBezTo>
                  <a:pt x="0" y="48386"/>
                  <a:pt x="53213" y="0"/>
                  <a:pt x="118871" y="0"/>
                </a:cubicBezTo>
                <a:lnTo>
                  <a:pt x="1501775" y="0"/>
                </a:lnTo>
                <a:cubicBezTo>
                  <a:pt x="1567433" y="0"/>
                  <a:pt x="1620774" y="48386"/>
                  <a:pt x="1620774" y="108077"/>
                </a:cubicBezTo>
                <a:lnTo>
                  <a:pt x="1620774" y="972820"/>
                </a:lnTo>
                <a:cubicBezTo>
                  <a:pt x="1620774" y="1032510"/>
                  <a:pt x="1567433" y="1080897"/>
                  <a:pt x="1501775" y="1080897"/>
                </a:cubicBezTo>
                <a:lnTo>
                  <a:pt x="118871" y="1080897"/>
                </a:lnTo>
                <a:cubicBezTo>
                  <a:pt x="53213" y="1080897"/>
                  <a:pt x="0" y="1032510"/>
                  <a:pt x="0" y="972820"/>
                </a:cubicBezTo>
                <a:lnTo>
                  <a:pt x="0" y="10807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946652" y="3848353"/>
            <a:ext cx="1646174" cy="1106297"/>
          </a:xfrm>
          <a:custGeom>
            <a:avLst/>
            <a:gdLst>
              <a:gd name="connsiteX0" fmla="*/ 12700 w 1646174"/>
              <a:gd name="connsiteY0" fmla="*/ 120777 h 1106297"/>
              <a:gd name="connsiteX1" fmla="*/ 131571 w 1646174"/>
              <a:gd name="connsiteY1" fmla="*/ 12700 h 1106297"/>
              <a:gd name="connsiteX2" fmla="*/ 1514475 w 1646174"/>
              <a:gd name="connsiteY2" fmla="*/ 12700 h 1106297"/>
              <a:gd name="connsiteX3" fmla="*/ 1633474 w 1646174"/>
              <a:gd name="connsiteY3" fmla="*/ 120777 h 1106297"/>
              <a:gd name="connsiteX4" fmla="*/ 1633474 w 1646174"/>
              <a:gd name="connsiteY4" fmla="*/ 985520 h 1106297"/>
              <a:gd name="connsiteX5" fmla="*/ 1514475 w 1646174"/>
              <a:gd name="connsiteY5" fmla="*/ 1093597 h 1106297"/>
              <a:gd name="connsiteX6" fmla="*/ 131571 w 1646174"/>
              <a:gd name="connsiteY6" fmla="*/ 1093597 h 1106297"/>
              <a:gd name="connsiteX7" fmla="*/ 12700 w 1646174"/>
              <a:gd name="connsiteY7" fmla="*/ 985520 h 1106297"/>
              <a:gd name="connsiteX8" fmla="*/ 12700 w 1646174"/>
              <a:gd name="connsiteY8" fmla="*/ 120777 h 1106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106297">
                <a:moveTo>
                  <a:pt x="12700" y="120777"/>
                </a:moveTo>
                <a:cubicBezTo>
                  <a:pt x="12700" y="61086"/>
                  <a:pt x="65913" y="12700"/>
                  <a:pt x="131571" y="12700"/>
                </a:cubicBezTo>
                <a:lnTo>
                  <a:pt x="1514475" y="12700"/>
                </a:lnTo>
                <a:cubicBezTo>
                  <a:pt x="1580133" y="12700"/>
                  <a:pt x="1633474" y="61086"/>
                  <a:pt x="1633474" y="120777"/>
                </a:cubicBezTo>
                <a:lnTo>
                  <a:pt x="1633474" y="985520"/>
                </a:lnTo>
                <a:cubicBezTo>
                  <a:pt x="1633474" y="1045210"/>
                  <a:pt x="1580133" y="1093597"/>
                  <a:pt x="1514475" y="1093597"/>
                </a:cubicBezTo>
                <a:lnTo>
                  <a:pt x="131571" y="1093597"/>
                </a:lnTo>
                <a:cubicBezTo>
                  <a:pt x="65913" y="1093597"/>
                  <a:pt x="12700" y="1045210"/>
                  <a:pt x="12700" y="985520"/>
                </a:cubicBezTo>
                <a:lnTo>
                  <a:pt x="12700" y="1207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712845" y="2342896"/>
            <a:ext cx="228091" cy="3388385"/>
          </a:xfrm>
          <a:custGeom>
            <a:avLst/>
            <a:gdLst>
              <a:gd name="connsiteX0" fmla="*/ 12700 w 228091"/>
              <a:gd name="connsiteY0" fmla="*/ 12700 h 3388385"/>
              <a:gd name="connsiteX1" fmla="*/ 12700 w 228091"/>
              <a:gd name="connsiteY1" fmla="*/ 3375685 h 3388385"/>
              <a:gd name="connsiteX2" fmla="*/ 215391 w 228091"/>
              <a:gd name="connsiteY2" fmla="*/ 3375685 h 3388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3388385">
                <a:moveTo>
                  <a:pt x="12700" y="12700"/>
                </a:moveTo>
                <a:lnTo>
                  <a:pt x="12700" y="3375685"/>
                </a:lnTo>
                <a:lnTo>
                  <a:pt x="215391" y="3375685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928237" y="5157216"/>
            <a:ext cx="1620774" cy="1224115"/>
          </a:xfrm>
          <a:custGeom>
            <a:avLst/>
            <a:gdLst>
              <a:gd name="connsiteX0" fmla="*/ 0 w 1620774"/>
              <a:gd name="connsiteY0" fmla="*/ 122428 h 1224115"/>
              <a:gd name="connsiteX1" fmla="*/ 117728 w 1620774"/>
              <a:gd name="connsiteY1" fmla="*/ 0 h 1224115"/>
              <a:gd name="connsiteX2" fmla="*/ 1502918 w 1620774"/>
              <a:gd name="connsiteY2" fmla="*/ 0 h 1224115"/>
              <a:gd name="connsiteX3" fmla="*/ 1620774 w 1620774"/>
              <a:gd name="connsiteY3" fmla="*/ 122428 h 1224115"/>
              <a:gd name="connsiteX4" fmla="*/ 1620774 w 1620774"/>
              <a:gd name="connsiteY4" fmla="*/ 1101699 h 1224115"/>
              <a:gd name="connsiteX5" fmla="*/ 1502918 w 1620774"/>
              <a:gd name="connsiteY5" fmla="*/ 1224115 h 1224115"/>
              <a:gd name="connsiteX6" fmla="*/ 117728 w 1620774"/>
              <a:gd name="connsiteY6" fmla="*/ 1224115 h 1224115"/>
              <a:gd name="connsiteX7" fmla="*/ 0 w 1620774"/>
              <a:gd name="connsiteY7" fmla="*/ 1101699 h 1224115"/>
              <a:gd name="connsiteX8" fmla="*/ 0 w 1620774"/>
              <a:gd name="connsiteY8" fmla="*/ 122428 h 1224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224115">
                <a:moveTo>
                  <a:pt x="0" y="122428"/>
                </a:moveTo>
                <a:cubicBezTo>
                  <a:pt x="0" y="54737"/>
                  <a:pt x="52704" y="0"/>
                  <a:pt x="117728" y="0"/>
                </a:cubicBezTo>
                <a:lnTo>
                  <a:pt x="1502918" y="0"/>
                </a:lnTo>
                <a:cubicBezTo>
                  <a:pt x="1568069" y="0"/>
                  <a:pt x="1620774" y="54737"/>
                  <a:pt x="1620774" y="122428"/>
                </a:cubicBezTo>
                <a:lnTo>
                  <a:pt x="1620774" y="1101699"/>
                </a:lnTo>
                <a:cubicBezTo>
                  <a:pt x="1620774" y="1169301"/>
                  <a:pt x="1568069" y="1224115"/>
                  <a:pt x="1502918" y="1224115"/>
                </a:cubicBezTo>
                <a:lnTo>
                  <a:pt x="117728" y="1224115"/>
                </a:lnTo>
                <a:cubicBezTo>
                  <a:pt x="52704" y="1224115"/>
                  <a:pt x="0" y="1169301"/>
                  <a:pt x="0" y="1101699"/>
                </a:cubicBezTo>
                <a:lnTo>
                  <a:pt x="0" y="1224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915537" y="5144516"/>
            <a:ext cx="1646174" cy="1249515"/>
          </a:xfrm>
          <a:custGeom>
            <a:avLst/>
            <a:gdLst>
              <a:gd name="connsiteX0" fmla="*/ 12700 w 1646174"/>
              <a:gd name="connsiteY0" fmla="*/ 135128 h 1249515"/>
              <a:gd name="connsiteX1" fmla="*/ 130428 w 1646174"/>
              <a:gd name="connsiteY1" fmla="*/ 12700 h 1249515"/>
              <a:gd name="connsiteX2" fmla="*/ 1515618 w 1646174"/>
              <a:gd name="connsiteY2" fmla="*/ 12700 h 1249515"/>
              <a:gd name="connsiteX3" fmla="*/ 1633474 w 1646174"/>
              <a:gd name="connsiteY3" fmla="*/ 135128 h 1249515"/>
              <a:gd name="connsiteX4" fmla="*/ 1633474 w 1646174"/>
              <a:gd name="connsiteY4" fmla="*/ 1114399 h 1249515"/>
              <a:gd name="connsiteX5" fmla="*/ 1515618 w 1646174"/>
              <a:gd name="connsiteY5" fmla="*/ 1236815 h 1249515"/>
              <a:gd name="connsiteX6" fmla="*/ 130428 w 1646174"/>
              <a:gd name="connsiteY6" fmla="*/ 1236815 h 1249515"/>
              <a:gd name="connsiteX7" fmla="*/ 12700 w 1646174"/>
              <a:gd name="connsiteY7" fmla="*/ 1114399 h 1249515"/>
              <a:gd name="connsiteX8" fmla="*/ 12700 w 1646174"/>
              <a:gd name="connsiteY8" fmla="*/ 135128 h 1249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249515">
                <a:moveTo>
                  <a:pt x="12700" y="135128"/>
                </a:moveTo>
                <a:cubicBezTo>
                  <a:pt x="12700" y="67437"/>
                  <a:pt x="65404" y="12700"/>
                  <a:pt x="130428" y="12700"/>
                </a:cubicBezTo>
                <a:lnTo>
                  <a:pt x="1515618" y="12700"/>
                </a:lnTo>
                <a:cubicBezTo>
                  <a:pt x="1580769" y="12700"/>
                  <a:pt x="1633474" y="67437"/>
                  <a:pt x="1633474" y="135128"/>
                </a:cubicBezTo>
                <a:lnTo>
                  <a:pt x="1633474" y="1114399"/>
                </a:lnTo>
                <a:cubicBezTo>
                  <a:pt x="1633474" y="1182001"/>
                  <a:pt x="1580769" y="1236815"/>
                  <a:pt x="1515618" y="1236815"/>
                </a:cubicBezTo>
                <a:lnTo>
                  <a:pt x="130428" y="1236815"/>
                </a:lnTo>
                <a:cubicBezTo>
                  <a:pt x="65404" y="1236815"/>
                  <a:pt x="12700" y="1182001"/>
                  <a:pt x="12700" y="1114399"/>
                </a:cubicBezTo>
                <a:lnTo>
                  <a:pt x="12700" y="13512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055487" y="1342517"/>
            <a:ext cx="2026031" cy="1013078"/>
          </a:xfrm>
          <a:custGeom>
            <a:avLst/>
            <a:gdLst>
              <a:gd name="connsiteX0" fmla="*/ 0 w 2026031"/>
              <a:gd name="connsiteY0" fmla="*/ 101346 h 1013078"/>
              <a:gd name="connsiteX1" fmla="*/ 101346 w 2026031"/>
              <a:gd name="connsiteY1" fmla="*/ 0 h 1013078"/>
              <a:gd name="connsiteX2" fmla="*/ 1924684 w 2026031"/>
              <a:gd name="connsiteY2" fmla="*/ 0 h 1013078"/>
              <a:gd name="connsiteX3" fmla="*/ 2026031 w 2026031"/>
              <a:gd name="connsiteY3" fmla="*/ 101346 h 1013078"/>
              <a:gd name="connsiteX4" fmla="*/ 2026031 w 2026031"/>
              <a:gd name="connsiteY4" fmla="*/ 911733 h 1013078"/>
              <a:gd name="connsiteX5" fmla="*/ 1924684 w 2026031"/>
              <a:gd name="connsiteY5" fmla="*/ 1013078 h 1013078"/>
              <a:gd name="connsiteX6" fmla="*/ 101346 w 2026031"/>
              <a:gd name="connsiteY6" fmla="*/ 1013078 h 1013078"/>
              <a:gd name="connsiteX7" fmla="*/ 0 w 2026031"/>
              <a:gd name="connsiteY7" fmla="*/ 911733 h 1013078"/>
              <a:gd name="connsiteX8" fmla="*/ 0 w 2026031"/>
              <a:gd name="connsiteY8" fmla="*/ 101346 h 1013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26031" h="1013078">
                <a:moveTo>
                  <a:pt x="0" y="101346"/>
                </a:moveTo>
                <a:cubicBezTo>
                  <a:pt x="0" y="45338"/>
                  <a:pt x="45339" y="0"/>
                  <a:pt x="101346" y="0"/>
                </a:cubicBezTo>
                <a:lnTo>
                  <a:pt x="1924684" y="0"/>
                </a:lnTo>
                <a:cubicBezTo>
                  <a:pt x="1980692" y="0"/>
                  <a:pt x="2026031" y="45338"/>
                  <a:pt x="2026031" y="101346"/>
                </a:cubicBezTo>
                <a:lnTo>
                  <a:pt x="2026031" y="911733"/>
                </a:lnTo>
                <a:cubicBezTo>
                  <a:pt x="2026031" y="967612"/>
                  <a:pt x="1980692" y="1013078"/>
                  <a:pt x="1924684" y="1013078"/>
                </a:cubicBezTo>
                <a:lnTo>
                  <a:pt x="101346" y="1013078"/>
                </a:lnTo>
                <a:cubicBezTo>
                  <a:pt x="45339" y="1013078"/>
                  <a:pt x="0" y="967612"/>
                  <a:pt x="0" y="911733"/>
                </a:cubicBezTo>
                <a:lnTo>
                  <a:pt x="0" y="101346"/>
                </a:lnTo>
              </a:path>
            </a:pathLst>
          </a:custGeom>
          <a:solidFill>
            <a:srgbClr val="C1545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042787" y="1329817"/>
            <a:ext cx="2051431" cy="1038478"/>
          </a:xfrm>
          <a:custGeom>
            <a:avLst/>
            <a:gdLst>
              <a:gd name="connsiteX0" fmla="*/ 12700 w 2051431"/>
              <a:gd name="connsiteY0" fmla="*/ 114046 h 1038478"/>
              <a:gd name="connsiteX1" fmla="*/ 114046 w 2051431"/>
              <a:gd name="connsiteY1" fmla="*/ 12700 h 1038478"/>
              <a:gd name="connsiteX2" fmla="*/ 1937384 w 2051431"/>
              <a:gd name="connsiteY2" fmla="*/ 12700 h 1038478"/>
              <a:gd name="connsiteX3" fmla="*/ 2038731 w 2051431"/>
              <a:gd name="connsiteY3" fmla="*/ 114046 h 1038478"/>
              <a:gd name="connsiteX4" fmla="*/ 2038731 w 2051431"/>
              <a:gd name="connsiteY4" fmla="*/ 924433 h 1038478"/>
              <a:gd name="connsiteX5" fmla="*/ 1937384 w 2051431"/>
              <a:gd name="connsiteY5" fmla="*/ 1025778 h 1038478"/>
              <a:gd name="connsiteX6" fmla="*/ 114046 w 2051431"/>
              <a:gd name="connsiteY6" fmla="*/ 1025778 h 1038478"/>
              <a:gd name="connsiteX7" fmla="*/ 12700 w 2051431"/>
              <a:gd name="connsiteY7" fmla="*/ 924433 h 1038478"/>
              <a:gd name="connsiteX8" fmla="*/ 12700 w 2051431"/>
              <a:gd name="connsiteY8" fmla="*/ 114046 h 1038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1431" h="1038478">
                <a:moveTo>
                  <a:pt x="12700" y="114046"/>
                </a:moveTo>
                <a:cubicBezTo>
                  <a:pt x="12700" y="58038"/>
                  <a:pt x="58039" y="12700"/>
                  <a:pt x="114046" y="12700"/>
                </a:cubicBezTo>
                <a:lnTo>
                  <a:pt x="1937384" y="12700"/>
                </a:lnTo>
                <a:cubicBezTo>
                  <a:pt x="1993392" y="12700"/>
                  <a:pt x="2038731" y="58038"/>
                  <a:pt x="2038731" y="114046"/>
                </a:cubicBezTo>
                <a:lnTo>
                  <a:pt x="2038731" y="924433"/>
                </a:lnTo>
                <a:cubicBezTo>
                  <a:pt x="2038731" y="980312"/>
                  <a:pt x="1993392" y="1025778"/>
                  <a:pt x="1937384" y="1025778"/>
                </a:cubicBezTo>
                <a:lnTo>
                  <a:pt x="114046" y="1025778"/>
                </a:lnTo>
                <a:cubicBezTo>
                  <a:pt x="58039" y="1025778"/>
                  <a:pt x="12700" y="980312"/>
                  <a:pt x="12700" y="924433"/>
                </a:cubicBezTo>
                <a:lnTo>
                  <a:pt x="12700" y="1140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245352" y="2342896"/>
            <a:ext cx="228091" cy="627380"/>
          </a:xfrm>
          <a:custGeom>
            <a:avLst/>
            <a:gdLst>
              <a:gd name="connsiteX0" fmla="*/ 12700 w 228091"/>
              <a:gd name="connsiteY0" fmla="*/ 12700 h 627380"/>
              <a:gd name="connsiteX1" fmla="*/ 12700 w 228091"/>
              <a:gd name="connsiteY1" fmla="*/ 614680 h 627380"/>
              <a:gd name="connsiteX2" fmla="*/ 215391 w 228091"/>
              <a:gd name="connsiteY2" fmla="*/ 614680 h 627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627380">
                <a:moveTo>
                  <a:pt x="12700" y="12700"/>
                </a:moveTo>
                <a:lnTo>
                  <a:pt x="12700" y="614680"/>
                </a:lnTo>
                <a:lnTo>
                  <a:pt x="215391" y="614680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460744" y="2608834"/>
            <a:ext cx="1620774" cy="697611"/>
          </a:xfrm>
          <a:custGeom>
            <a:avLst/>
            <a:gdLst>
              <a:gd name="connsiteX0" fmla="*/ 0 w 1620774"/>
              <a:gd name="connsiteY0" fmla="*/ 69723 h 697611"/>
              <a:gd name="connsiteX1" fmla="*/ 69723 w 1620774"/>
              <a:gd name="connsiteY1" fmla="*/ 0 h 697611"/>
              <a:gd name="connsiteX2" fmla="*/ 1551050 w 1620774"/>
              <a:gd name="connsiteY2" fmla="*/ 0 h 697611"/>
              <a:gd name="connsiteX3" fmla="*/ 1620774 w 1620774"/>
              <a:gd name="connsiteY3" fmla="*/ 69723 h 697611"/>
              <a:gd name="connsiteX4" fmla="*/ 1620774 w 1620774"/>
              <a:gd name="connsiteY4" fmla="*/ 627888 h 697611"/>
              <a:gd name="connsiteX5" fmla="*/ 1551050 w 1620774"/>
              <a:gd name="connsiteY5" fmla="*/ 697611 h 697611"/>
              <a:gd name="connsiteX6" fmla="*/ 69723 w 1620774"/>
              <a:gd name="connsiteY6" fmla="*/ 697611 h 697611"/>
              <a:gd name="connsiteX7" fmla="*/ 0 w 1620774"/>
              <a:gd name="connsiteY7" fmla="*/ 627888 h 697611"/>
              <a:gd name="connsiteX8" fmla="*/ 0 w 1620774"/>
              <a:gd name="connsiteY8" fmla="*/ 69723 h 69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697611">
                <a:moveTo>
                  <a:pt x="0" y="69723"/>
                </a:moveTo>
                <a:cubicBezTo>
                  <a:pt x="0" y="31242"/>
                  <a:pt x="31241" y="0"/>
                  <a:pt x="69723" y="0"/>
                </a:cubicBezTo>
                <a:lnTo>
                  <a:pt x="1551050" y="0"/>
                </a:lnTo>
                <a:cubicBezTo>
                  <a:pt x="1589532" y="0"/>
                  <a:pt x="1620774" y="31242"/>
                  <a:pt x="1620774" y="69723"/>
                </a:cubicBezTo>
                <a:lnTo>
                  <a:pt x="1620774" y="627888"/>
                </a:lnTo>
                <a:cubicBezTo>
                  <a:pt x="1620774" y="666369"/>
                  <a:pt x="1589532" y="697611"/>
                  <a:pt x="1551050" y="697611"/>
                </a:cubicBezTo>
                <a:lnTo>
                  <a:pt x="69723" y="697611"/>
                </a:lnTo>
                <a:cubicBezTo>
                  <a:pt x="31241" y="697611"/>
                  <a:pt x="0" y="666369"/>
                  <a:pt x="0" y="627888"/>
                </a:cubicBezTo>
                <a:lnTo>
                  <a:pt x="0" y="6972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448044" y="2596134"/>
            <a:ext cx="1646174" cy="723011"/>
          </a:xfrm>
          <a:custGeom>
            <a:avLst/>
            <a:gdLst>
              <a:gd name="connsiteX0" fmla="*/ 12700 w 1646174"/>
              <a:gd name="connsiteY0" fmla="*/ 82423 h 723011"/>
              <a:gd name="connsiteX1" fmla="*/ 82423 w 1646174"/>
              <a:gd name="connsiteY1" fmla="*/ 12700 h 723011"/>
              <a:gd name="connsiteX2" fmla="*/ 1563750 w 1646174"/>
              <a:gd name="connsiteY2" fmla="*/ 12700 h 723011"/>
              <a:gd name="connsiteX3" fmla="*/ 1633474 w 1646174"/>
              <a:gd name="connsiteY3" fmla="*/ 82423 h 723011"/>
              <a:gd name="connsiteX4" fmla="*/ 1633474 w 1646174"/>
              <a:gd name="connsiteY4" fmla="*/ 640588 h 723011"/>
              <a:gd name="connsiteX5" fmla="*/ 1563750 w 1646174"/>
              <a:gd name="connsiteY5" fmla="*/ 710311 h 723011"/>
              <a:gd name="connsiteX6" fmla="*/ 82423 w 1646174"/>
              <a:gd name="connsiteY6" fmla="*/ 710311 h 723011"/>
              <a:gd name="connsiteX7" fmla="*/ 12700 w 1646174"/>
              <a:gd name="connsiteY7" fmla="*/ 640588 h 723011"/>
              <a:gd name="connsiteX8" fmla="*/ 12700 w 1646174"/>
              <a:gd name="connsiteY8" fmla="*/ 82423 h 723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723011">
                <a:moveTo>
                  <a:pt x="12700" y="82423"/>
                </a:moveTo>
                <a:cubicBezTo>
                  <a:pt x="12700" y="43942"/>
                  <a:pt x="43941" y="12700"/>
                  <a:pt x="82423" y="12700"/>
                </a:cubicBezTo>
                <a:lnTo>
                  <a:pt x="1563750" y="12700"/>
                </a:lnTo>
                <a:cubicBezTo>
                  <a:pt x="1602232" y="12700"/>
                  <a:pt x="1633474" y="43942"/>
                  <a:pt x="1633474" y="82423"/>
                </a:cubicBezTo>
                <a:lnTo>
                  <a:pt x="1633474" y="640588"/>
                </a:lnTo>
                <a:cubicBezTo>
                  <a:pt x="1633474" y="679069"/>
                  <a:pt x="1602232" y="710311"/>
                  <a:pt x="1563750" y="710311"/>
                </a:cubicBezTo>
                <a:lnTo>
                  <a:pt x="82423" y="710311"/>
                </a:lnTo>
                <a:cubicBezTo>
                  <a:pt x="43941" y="710311"/>
                  <a:pt x="12700" y="679069"/>
                  <a:pt x="12700" y="640588"/>
                </a:cubicBezTo>
                <a:lnTo>
                  <a:pt x="12700" y="8242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245352" y="2342896"/>
            <a:ext cx="228091" cy="1735963"/>
          </a:xfrm>
          <a:custGeom>
            <a:avLst/>
            <a:gdLst>
              <a:gd name="connsiteX0" fmla="*/ 12700 w 228091"/>
              <a:gd name="connsiteY0" fmla="*/ 12700 h 1735963"/>
              <a:gd name="connsiteX1" fmla="*/ 12700 w 228091"/>
              <a:gd name="connsiteY1" fmla="*/ 1723263 h 1735963"/>
              <a:gd name="connsiteX2" fmla="*/ 215391 w 228091"/>
              <a:gd name="connsiteY2" fmla="*/ 1723263 h 1735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1735963">
                <a:moveTo>
                  <a:pt x="12700" y="12700"/>
                </a:moveTo>
                <a:lnTo>
                  <a:pt x="12700" y="1723263"/>
                </a:lnTo>
                <a:lnTo>
                  <a:pt x="215391" y="1723263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460744" y="3559683"/>
            <a:ext cx="1620774" cy="1012951"/>
          </a:xfrm>
          <a:custGeom>
            <a:avLst/>
            <a:gdLst>
              <a:gd name="connsiteX0" fmla="*/ 0 w 1620774"/>
              <a:gd name="connsiteY0" fmla="*/ 101345 h 1012951"/>
              <a:gd name="connsiteX1" fmla="*/ 101219 w 1620774"/>
              <a:gd name="connsiteY1" fmla="*/ 0 h 1012951"/>
              <a:gd name="connsiteX2" fmla="*/ 1519427 w 1620774"/>
              <a:gd name="connsiteY2" fmla="*/ 0 h 1012951"/>
              <a:gd name="connsiteX3" fmla="*/ 1620774 w 1620774"/>
              <a:gd name="connsiteY3" fmla="*/ 101345 h 1012951"/>
              <a:gd name="connsiteX4" fmla="*/ 1620774 w 1620774"/>
              <a:gd name="connsiteY4" fmla="*/ 911732 h 1012951"/>
              <a:gd name="connsiteX5" fmla="*/ 1519427 w 1620774"/>
              <a:gd name="connsiteY5" fmla="*/ 1012951 h 1012951"/>
              <a:gd name="connsiteX6" fmla="*/ 101219 w 1620774"/>
              <a:gd name="connsiteY6" fmla="*/ 1012951 h 1012951"/>
              <a:gd name="connsiteX7" fmla="*/ 0 w 1620774"/>
              <a:gd name="connsiteY7" fmla="*/ 911732 h 1012951"/>
              <a:gd name="connsiteX8" fmla="*/ 0 w 1620774"/>
              <a:gd name="connsiteY8" fmla="*/ 101345 h 1012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012951">
                <a:moveTo>
                  <a:pt x="0" y="101345"/>
                </a:moveTo>
                <a:cubicBezTo>
                  <a:pt x="0" y="45338"/>
                  <a:pt x="45338" y="0"/>
                  <a:pt x="101219" y="0"/>
                </a:cubicBezTo>
                <a:lnTo>
                  <a:pt x="1519427" y="0"/>
                </a:lnTo>
                <a:cubicBezTo>
                  <a:pt x="1575435" y="0"/>
                  <a:pt x="1620774" y="45338"/>
                  <a:pt x="1620774" y="101345"/>
                </a:cubicBezTo>
                <a:lnTo>
                  <a:pt x="1620774" y="911732"/>
                </a:lnTo>
                <a:cubicBezTo>
                  <a:pt x="1620774" y="967613"/>
                  <a:pt x="1575435" y="1012951"/>
                  <a:pt x="1519427" y="1012951"/>
                </a:cubicBezTo>
                <a:lnTo>
                  <a:pt x="101219" y="1012951"/>
                </a:lnTo>
                <a:cubicBezTo>
                  <a:pt x="45338" y="1012951"/>
                  <a:pt x="0" y="967613"/>
                  <a:pt x="0" y="911732"/>
                </a:cubicBezTo>
                <a:lnTo>
                  <a:pt x="0" y="1013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448044" y="3546983"/>
            <a:ext cx="1646174" cy="1038351"/>
          </a:xfrm>
          <a:custGeom>
            <a:avLst/>
            <a:gdLst>
              <a:gd name="connsiteX0" fmla="*/ 12700 w 1646174"/>
              <a:gd name="connsiteY0" fmla="*/ 114045 h 1038351"/>
              <a:gd name="connsiteX1" fmla="*/ 113919 w 1646174"/>
              <a:gd name="connsiteY1" fmla="*/ 12700 h 1038351"/>
              <a:gd name="connsiteX2" fmla="*/ 1532127 w 1646174"/>
              <a:gd name="connsiteY2" fmla="*/ 12700 h 1038351"/>
              <a:gd name="connsiteX3" fmla="*/ 1633474 w 1646174"/>
              <a:gd name="connsiteY3" fmla="*/ 114045 h 1038351"/>
              <a:gd name="connsiteX4" fmla="*/ 1633474 w 1646174"/>
              <a:gd name="connsiteY4" fmla="*/ 924432 h 1038351"/>
              <a:gd name="connsiteX5" fmla="*/ 1532127 w 1646174"/>
              <a:gd name="connsiteY5" fmla="*/ 1025651 h 1038351"/>
              <a:gd name="connsiteX6" fmla="*/ 113919 w 1646174"/>
              <a:gd name="connsiteY6" fmla="*/ 1025651 h 1038351"/>
              <a:gd name="connsiteX7" fmla="*/ 12700 w 1646174"/>
              <a:gd name="connsiteY7" fmla="*/ 924432 h 1038351"/>
              <a:gd name="connsiteX8" fmla="*/ 12700 w 1646174"/>
              <a:gd name="connsiteY8" fmla="*/ 114045 h 1038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038351">
                <a:moveTo>
                  <a:pt x="12700" y="114045"/>
                </a:moveTo>
                <a:cubicBezTo>
                  <a:pt x="12700" y="58038"/>
                  <a:pt x="58038" y="12700"/>
                  <a:pt x="113919" y="12700"/>
                </a:cubicBezTo>
                <a:lnTo>
                  <a:pt x="1532127" y="12700"/>
                </a:lnTo>
                <a:cubicBezTo>
                  <a:pt x="1588135" y="12700"/>
                  <a:pt x="1633474" y="58038"/>
                  <a:pt x="1633474" y="114045"/>
                </a:cubicBezTo>
                <a:lnTo>
                  <a:pt x="1633474" y="924432"/>
                </a:lnTo>
                <a:cubicBezTo>
                  <a:pt x="1633474" y="980313"/>
                  <a:pt x="1588135" y="1025651"/>
                  <a:pt x="1532127" y="1025651"/>
                </a:cubicBezTo>
                <a:lnTo>
                  <a:pt x="113919" y="1025651"/>
                </a:lnTo>
                <a:cubicBezTo>
                  <a:pt x="58038" y="1025651"/>
                  <a:pt x="12700" y="980313"/>
                  <a:pt x="12700" y="924432"/>
                </a:cubicBezTo>
                <a:lnTo>
                  <a:pt x="12700" y="11404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444500"/>
            <a:ext cx="288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Contributions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473200" y="1714500"/>
            <a:ext cx="14478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</a:t>
            </a:r>
            <a:r>
              <a:rPr lang="en-US" altLang="zh-CN" sz="21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Design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general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framework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taming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escalation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attacks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System-centric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policy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3594100" y="1714500"/>
            <a:ext cx="1866900" cy="459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sz="21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Implementation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Kernel-level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mandatory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TOMOYO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Callback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kernel-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System-centric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chain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tracking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Intents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(inspired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QUIRE)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6629400" y="1714500"/>
            <a:ext cx="12700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Tests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Evaluation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inter-</a:t>
            </a:r>
          </a:p>
          <a:p>
            <a:pPr>
              <a:lnSpc>
                <a:spcPts val="17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application</a:t>
            </a:r>
          </a:p>
          <a:p>
            <a:pPr>
              <a:lnSpc>
                <a:spcPts val="17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5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69442" y="1495298"/>
            <a:ext cx="952455" cy="4427715"/>
          </a:xfrm>
          <a:custGeom>
            <a:avLst/>
            <a:gdLst>
              <a:gd name="connsiteX0" fmla="*/ 27965 w 952455"/>
              <a:gd name="connsiteY0" fmla="*/ 12700 h 4427715"/>
              <a:gd name="connsiteX1" fmla="*/ 27965 w 952455"/>
              <a:gd name="connsiteY1" fmla="*/ 4415015 h 4427715"/>
              <a:gd name="connsiteX2" fmla="*/ 12700 w 952455"/>
              <a:gd name="connsiteY2" fmla="*/ 4399737 h 4427715"/>
              <a:gd name="connsiteX3" fmla="*/ 12700 w 952455"/>
              <a:gd name="connsiteY3" fmla="*/ 27940 h 4427715"/>
              <a:gd name="connsiteX4" fmla="*/ 27965 w 952455"/>
              <a:gd name="connsiteY4" fmla="*/ 12700 h 442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2455" h="4427715">
                <a:moveTo>
                  <a:pt x="27965" y="12700"/>
                </a:moveTo>
                <a:cubicBezTo>
                  <a:pt x="1243685" y="1228344"/>
                  <a:pt x="1243685" y="3199384"/>
                  <a:pt x="27965" y="4415015"/>
                </a:cubicBezTo>
                <a:lnTo>
                  <a:pt x="12700" y="4399737"/>
                </a:lnTo>
                <a:cubicBezTo>
                  <a:pt x="1219936" y="3192526"/>
                  <a:pt x="1219936" y="1235202"/>
                  <a:pt x="12700" y="27940"/>
                </a:cubicBezTo>
                <a:lnTo>
                  <a:pt x="27965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197914" y="1980615"/>
            <a:ext cx="7217029" cy="711403"/>
          </a:xfrm>
          <a:custGeom>
            <a:avLst/>
            <a:gdLst>
              <a:gd name="connsiteX0" fmla="*/ 0 w 7217029"/>
              <a:gd name="connsiteY0" fmla="*/ 711403 h 711403"/>
              <a:gd name="connsiteX1" fmla="*/ 7217029 w 7217029"/>
              <a:gd name="connsiteY1" fmla="*/ 711403 h 711403"/>
              <a:gd name="connsiteX2" fmla="*/ 7217029 w 7217029"/>
              <a:gd name="connsiteY2" fmla="*/ 0 h 711403"/>
              <a:gd name="connsiteX3" fmla="*/ 0 w 7217029"/>
              <a:gd name="connsiteY3" fmla="*/ 0 h 711403"/>
              <a:gd name="connsiteX4" fmla="*/ 0 w 7217029"/>
              <a:gd name="connsiteY4" fmla="*/ 711403 h 71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17029" h="711403">
                <a:moveTo>
                  <a:pt x="0" y="711403"/>
                </a:moveTo>
                <a:lnTo>
                  <a:pt x="7217029" y="711403"/>
                </a:lnTo>
                <a:lnTo>
                  <a:pt x="7217029" y="0"/>
                </a:lnTo>
                <a:lnTo>
                  <a:pt x="0" y="0"/>
                </a:lnTo>
                <a:lnTo>
                  <a:pt x="0" y="711403"/>
                </a:ln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85214" y="1967915"/>
            <a:ext cx="7242429" cy="736803"/>
          </a:xfrm>
          <a:custGeom>
            <a:avLst/>
            <a:gdLst>
              <a:gd name="connsiteX0" fmla="*/ 12700 w 7242429"/>
              <a:gd name="connsiteY0" fmla="*/ 724103 h 736803"/>
              <a:gd name="connsiteX1" fmla="*/ 7229729 w 7242429"/>
              <a:gd name="connsiteY1" fmla="*/ 724103 h 736803"/>
              <a:gd name="connsiteX2" fmla="*/ 7229729 w 7242429"/>
              <a:gd name="connsiteY2" fmla="*/ 12700 h 736803"/>
              <a:gd name="connsiteX3" fmla="*/ 12700 w 7242429"/>
              <a:gd name="connsiteY3" fmla="*/ 12700 h 736803"/>
              <a:gd name="connsiteX4" fmla="*/ 12700 w 7242429"/>
              <a:gd name="connsiteY4" fmla="*/ 724103 h 736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42429" h="736803">
                <a:moveTo>
                  <a:pt x="12700" y="724103"/>
                </a:moveTo>
                <a:lnTo>
                  <a:pt x="7229729" y="724103"/>
                </a:lnTo>
                <a:lnTo>
                  <a:pt x="7229729" y="12700"/>
                </a:lnTo>
                <a:lnTo>
                  <a:pt x="12700" y="12700"/>
                </a:lnTo>
                <a:lnTo>
                  <a:pt x="12700" y="7241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53300" y="1891665"/>
            <a:ext cx="889190" cy="889254"/>
          </a:xfrm>
          <a:custGeom>
            <a:avLst/>
            <a:gdLst>
              <a:gd name="connsiteX0" fmla="*/ 0 w 889190"/>
              <a:gd name="connsiteY0" fmla="*/ 444627 h 889254"/>
              <a:gd name="connsiteX1" fmla="*/ 444614 w 889190"/>
              <a:gd name="connsiteY1" fmla="*/ 0 h 889254"/>
              <a:gd name="connsiteX2" fmla="*/ 889190 w 889190"/>
              <a:gd name="connsiteY2" fmla="*/ 444627 h 889254"/>
              <a:gd name="connsiteX3" fmla="*/ 444614 w 889190"/>
              <a:gd name="connsiteY3" fmla="*/ 889254 h 889254"/>
              <a:gd name="connsiteX4" fmla="*/ 0 w 889190"/>
              <a:gd name="connsiteY4" fmla="*/ 444627 h 889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190" h="889254">
                <a:moveTo>
                  <a:pt x="0" y="444627"/>
                </a:moveTo>
                <a:cubicBezTo>
                  <a:pt x="0" y="199136"/>
                  <a:pt x="199059" y="0"/>
                  <a:pt x="444614" y="0"/>
                </a:cubicBezTo>
                <a:cubicBezTo>
                  <a:pt x="690181" y="0"/>
                  <a:pt x="889190" y="199136"/>
                  <a:pt x="889190" y="444627"/>
                </a:cubicBezTo>
                <a:cubicBezTo>
                  <a:pt x="889190" y="690245"/>
                  <a:pt x="690181" y="889254"/>
                  <a:pt x="444614" y="889254"/>
                </a:cubicBezTo>
                <a:cubicBezTo>
                  <a:pt x="199059" y="889254"/>
                  <a:pt x="0" y="690245"/>
                  <a:pt x="0" y="4446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40600" y="1878965"/>
            <a:ext cx="914590" cy="914654"/>
          </a:xfrm>
          <a:custGeom>
            <a:avLst/>
            <a:gdLst>
              <a:gd name="connsiteX0" fmla="*/ 12700 w 914590"/>
              <a:gd name="connsiteY0" fmla="*/ 457327 h 914654"/>
              <a:gd name="connsiteX1" fmla="*/ 457314 w 914590"/>
              <a:gd name="connsiteY1" fmla="*/ 12700 h 914654"/>
              <a:gd name="connsiteX2" fmla="*/ 901890 w 914590"/>
              <a:gd name="connsiteY2" fmla="*/ 457327 h 914654"/>
              <a:gd name="connsiteX3" fmla="*/ 457314 w 914590"/>
              <a:gd name="connsiteY3" fmla="*/ 901954 h 914654"/>
              <a:gd name="connsiteX4" fmla="*/ 12700 w 914590"/>
              <a:gd name="connsiteY4" fmla="*/ 457327 h 914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590" h="914654">
                <a:moveTo>
                  <a:pt x="12700" y="457327"/>
                </a:moveTo>
                <a:cubicBezTo>
                  <a:pt x="12700" y="211836"/>
                  <a:pt x="211759" y="12700"/>
                  <a:pt x="457314" y="12700"/>
                </a:cubicBezTo>
                <a:cubicBezTo>
                  <a:pt x="702881" y="12700"/>
                  <a:pt x="901890" y="211836"/>
                  <a:pt x="901890" y="457327"/>
                </a:cubicBezTo>
                <a:cubicBezTo>
                  <a:pt x="901890" y="702945"/>
                  <a:pt x="702881" y="901954"/>
                  <a:pt x="457314" y="901954"/>
                </a:cubicBezTo>
                <a:cubicBezTo>
                  <a:pt x="211759" y="901954"/>
                  <a:pt x="12700" y="702945"/>
                  <a:pt x="12700" y="45732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560195" y="3229914"/>
            <a:ext cx="6854698" cy="711403"/>
          </a:xfrm>
          <a:custGeom>
            <a:avLst/>
            <a:gdLst>
              <a:gd name="connsiteX0" fmla="*/ 0 w 6854698"/>
              <a:gd name="connsiteY0" fmla="*/ 711403 h 711403"/>
              <a:gd name="connsiteX1" fmla="*/ 6854698 w 6854698"/>
              <a:gd name="connsiteY1" fmla="*/ 711403 h 711403"/>
              <a:gd name="connsiteX2" fmla="*/ 6854698 w 6854698"/>
              <a:gd name="connsiteY2" fmla="*/ 0 h 711403"/>
              <a:gd name="connsiteX3" fmla="*/ 0 w 6854698"/>
              <a:gd name="connsiteY3" fmla="*/ 0 h 711403"/>
              <a:gd name="connsiteX4" fmla="*/ 0 w 6854698"/>
              <a:gd name="connsiteY4" fmla="*/ 711403 h 71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4698" h="711403">
                <a:moveTo>
                  <a:pt x="0" y="711403"/>
                </a:moveTo>
                <a:lnTo>
                  <a:pt x="6854698" y="711403"/>
                </a:lnTo>
                <a:lnTo>
                  <a:pt x="6854698" y="0"/>
                </a:lnTo>
                <a:lnTo>
                  <a:pt x="0" y="0"/>
                </a:lnTo>
                <a:lnTo>
                  <a:pt x="0" y="711403"/>
                </a:lnTo>
              </a:path>
            </a:pathLst>
          </a:custGeom>
          <a:solidFill>
            <a:srgbClr val="4DAD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547495" y="3217214"/>
            <a:ext cx="6880098" cy="736803"/>
          </a:xfrm>
          <a:custGeom>
            <a:avLst/>
            <a:gdLst>
              <a:gd name="connsiteX0" fmla="*/ 12700 w 6880098"/>
              <a:gd name="connsiteY0" fmla="*/ 724103 h 736803"/>
              <a:gd name="connsiteX1" fmla="*/ 6867398 w 6880098"/>
              <a:gd name="connsiteY1" fmla="*/ 724103 h 736803"/>
              <a:gd name="connsiteX2" fmla="*/ 6867398 w 6880098"/>
              <a:gd name="connsiteY2" fmla="*/ 12700 h 736803"/>
              <a:gd name="connsiteX3" fmla="*/ 12700 w 6880098"/>
              <a:gd name="connsiteY3" fmla="*/ 12700 h 736803"/>
              <a:gd name="connsiteX4" fmla="*/ 12700 w 6880098"/>
              <a:gd name="connsiteY4" fmla="*/ 724103 h 736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80098" h="736803">
                <a:moveTo>
                  <a:pt x="12700" y="724103"/>
                </a:moveTo>
                <a:lnTo>
                  <a:pt x="6867398" y="724103"/>
                </a:lnTo>
                <a:lnTo>
                  <a:pt x="6867398" y="12700"/>
                </a:lnTo>
                <a:lnTo>
                  <a:pt x="12700" y="12700"/>
                </a:lnTo>
                <a:lnTo>
                  <a:pt x="12700" y="7241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115618" y="3140964"/>
            <a:ext cx="889203" cy="889253"/>
          </a:xfrm>
          <a:custGeom>
            <a:avLst/>
            <a:gdLst>
              <a:gd name="connsiteX0" fmla="*/ 0 w 889203"/>
              <a:gd name="connsiteY0" fmla="*/ 444626 h 889253"/>
              <a:gd name="connsiteX1" fmla="*/ 444576 w 889203"/>
              <a:gd name="connsiteY1" fmla="*/ 0 h 889253"/>
              <a:gd name="connsiteX2" fmla="*/ 889203 w 889203"/>
              <a:gd name="connsiteY2" fmla="*/ 444626 h 889253"/>
              <a:gd name="connsiteX3" fmla="*/ 444576 w 889203"/>
              <a:gd name="connsiteY3" fmla="*/ 889253 h 889253"/>
              <a:gd name="connsiteX4" fmla="*/ 0 w 889203"/>
              <a:gd name="connsiteY4" fmla="*/ 444626 h 889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203" h="889253">
                <a:moveTo>
                  <a:pt x="0" y="444626"/>
                </a:moveTo>
                <a:cubicBezTo>
                  <a:pt x="0" y="199008"/>
                  <a:pt x="199085" y="0"/>
                  <a:pt x="444576" y="0"/>
                </a:cubicBezTo>
                <a:cubicBezTo>
                  <a:pt x="690194" y="0"/>
                  <a:pt x="889203" y="199008"/>
                  <a:pt x="889203" y="444626"/>
                </a:cubicBezTo>
                <a:cubicBezTo>
                  <a:pt x="889203" y="690245"/>
                  <a:pt x="690194" y="889253"/>
                  <a:pt x="444576" y="889253"/>
                </a:cubicBezTo>
                <a:cubicBezTo>
                  <a:pt x="199085" y="889253"/>
                  <a:pt x="0" y="690245"/>
                  <a:pt x="0" y="44462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102918" y="3128264"/>
            <a:ext cx="914603" cy="914653"/>
          </a:xfrm>
          <a:custGeom>
            <a:avLst/>
            <a:gdLst>
              <a:gd name="connsiteX0" fmla="*/ 12700 w 914603"/>
              <a:gd name="connsiteY0" fmla="*/ 457326 h 914653"/>
              <a:gd name="connsiteX1" fmla="*/ 457276 w 914603"/>
              <a:gd name="connsiteY1" fmla="*/ 12700 h 914653"/>
              <a:gd name="connsiteX2" fmla="*/ 901903 w 914603"/>
              <a:gd name="connsiteY2" fmla="*/ 457326 h 914653"/>
              <a:gd name="connsiteX3" fmla="*/ 457276 w 914603"/>
              <a:gd name="connsiteY3" fmla="*/ 901953 h 914653"/>
              <a:gd name="connsiteX4" fmla="*/ 12700 w 914603"/>
              <a:gd name="connsiteY4" fmla="*/ 457326 h 914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603" h="914653">
                <a:moveTo>
                  <a:pt x="12700" y="457326"/>
                </a:moveTo>
                <a:cubicBezTo>
                  <a:pt x="12700" y="211708"/>
                  <a:pt x="211785" y="12700"/>
                  <a:pt x="457276" y="12700"/>
                </a:cubicBezTo>
                <a:cubicBezTo>
                  <a:pt x="702894" y="12700"/>
                  <a:pt x="901903" y="211708"/>
                  <a:pt x="901903" y="457326"/>
                </a:cubicBezTo>
                <a:cubicBezTo>
                  <a:pt x="901903" y="702945"/>
                  <a:pt x="702894" y="901953"/>
                  <a:pt x="457276" y="901953"/>
                </a:cubicBezTo>
                <a:cubicBezTo>
                  <a:pt x="211785" y="901953"/>
                  <a:pt x="12700" y="702945"/>
                  <a:pt x="12700" y="45732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08303" y="4526077"/>
            <a:ext cx="7006590" cy="711403"/>
          </a:xfrm>
          <a:custGeom>
            <a:avLst/>
            <a:gdLst>
              <a:gd name="connsiteX0" fmla="*/ 0 w 7006590"/>
              <a:gd name="connsiteY0" fmla="*/ 711403 h 711403"/>
              <a:gd name="connsiteX1" fmla="*/ 7006590 w 7006590"/>
              <a:gd name="connsiteY1" fmla="*/ 711403 h 711403"/>
              <a:gd name="connsiteX2" fmla="*/ 7006590 w 7006590"/>
              <a:gd name="connsiteY2" fmla="*/ 0 h 711403"/>
              <a:gd name="connsiteX3" fmla="*/ 0 w 7006590"/>
              <a:gd name="connsiteY3" fmla="*/ 0 h 711403"/>
              <a:gd name="connsiteX4" fmla="*/ 0 w 7006590"/>
              <a:gd name="connsiteY4" fmla="*/ 711403 h 71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06590" h="711403">
                <a:moveTo>
                  <a:pt x="0" y="711403"/>
                </a:moveTo>
                <a:lnTo>
                  <a:pt x="7006590" y="711403"/>
                </a:lnTo>
                <a:lnTo>
                  <a:pt x="7006590" y="0"/>
                </a:lnTo>
                <a:lnTo>
                  <a:pt x="0" y="0"/>
                </a:lnTo>
                <a:lnTo>
                  <a:pt x="0" y="711403"/>
                </a:lnTo>
              </a:path>
            </a:pathLst>
          </a:custGeom>
          <a:solidFill>
            <a:srgbClr val="836AA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95603" y="4513377"/>
            <a:ext cx="7031990" cy="736803"/>
          </a:xfrm>
          <a:custGeom>
            <a:avLst/>
            <a:gdLst>
              <a:gd name="connsiteX0" fmla="*/ 12700 w 7031990"/>
              <a:gd name="connsiteY0" fmla="*/ 724103 h 736803"/>
              <a:gd name="connsiteX1" fmla="*/ 7019290 w 7031990"/>
              <a:gd name="connsiteY1" fmla="*/ 724103 h 736803"/>
              <a:gd name="connsiteX2" fmla="*/ 7019290 w 7031990"/>
              <a:gd name="connsiteY2" fmla="*/ 12700 h 736803"/>
              <a:gd name="connsiteX3" fmla="*/ 12700 w 7031990"/>
              <a:gd name="connsiteY3" fmla="*/ 12700 h 736803"/>
              <a:gd name="connsiteX4" fmla="*/ 12700 w 7031990"/>
              <a:gd name="connsiteY4" fmla="*/ 724103 h 736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31990" h="736803">
                <a:moveTo>
                  <a:pt x="12700" y="724103"/>
                </a:moveTo>
                <a:lnTo>
                  <a:pt x="7019290" y="724103"/>
                </a:lnTo>
                <a:lnTo>
                  <a:pt x="7019290" y="12700"/>
                </a:lnTo>
                <a:lnTo>
                  <a:pt x="12700" y="12700"/>
                </a:lnTo>
                <a:lnTo>
                  <a:pt x="12700" y="7241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963625" y="4437126"/>
            <a:ext cx="889304" cy="889254"/>
          </a:xfrm>
          <a:custGeom>
            <a:avLst/>
            <a:gdLst>
              <a:gd name="connsiteX0" fmla="*/ 0 w 889304"/>
              <a:gd name="connsiteY0" fmla="*/ 444627 h 889254"/>
              <a:gd name="connsiteX1" fmla="*/ 444677 w 889304"/>
              <a:gd name="connsiteY1" fmla="*/ 0 h 889254"/>
              <a:gd name="connsiteX2" fmla="*/ 889304 w 889304"/>
              <a:gd name="connsiteY2" fmla="*/ 444627 h 889254"/>
              <a:gd name="connsiteX3" fmla="*/ 444677 w 889304"/>
              <a:gd name="connsiteY3" fmla="*/ 889253 h 889254"/>
              <a:gd name="connsiteX4" fmla="*/ 0 w 889304"/>
              <a:gd name="connsiteY4" fmla="*/ 444627 h 889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304" h="889254">
                <a:moveTo>
                  <a:pt x="0" y="444627"/>
                </a:moveTo>
                <a:cubicBezTo>
                  <a:pt x="0" y="199008"/>
                  <a:pt x="199072" y="0"/>
                  <a:pt x="444677" y="0"/>
                </a:cubicBezTo>
                <a:cubicBezTo>
                  <a:pt x="690168" y="0"/>
                  <a:pt x="889304" y="199008"/>
                  <a:pt x="889304" y="444627"/>
                </a:cubicBezTo>
                <a:cubicBezTo>
                  <a:pt x="889304" y="690117"/>
                  <a:pt x="690168" y="889253"/>
                  <a:pt x="444677" y="889253"/>
                </a:cubicBezTo>
                <a:cubicBezTo>
                  <a:pt x="199072" y="889253"/>
                  <a:pt x="0" y="690117"/>
                  <a:pt x="0" y="4446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950925" y="4424426"/>
            <a:ext cx="914704" cy="914654"/>
          </a:xfrm>
          <a:custGeom>
            <a:avLst/>
            <a:gdLst>
              <a:gd name="connsiteX0" fmla="*/ 12700 w 914704"/>
              <a:gd name="connsiteY0" fmla="*/ 457327 h 914654"/>
              <a:gd name="connsiteX1" fmla="*/ 457377 w 914704"/>
              <a:gd name="connsiteY1" fmla="*/ 12700 h 914654"/>
              <a:gd name="connsiteX2" fmla="*/ 902004 w 914704"/>
              <a:gd name="connsiteY2" fmla="*/ 457327 h 914654"/>
              <a:gd name="connsiteX3" fmla="*/ 457377 w 914704"/>
              <a:gd name="connsiteY3" fmla="*/ 901953 h 914654"/>
              <a:gd name="connsiteX4" fmla="*/ 12700 w 914704"/>
              <a:gd name="connsiteY4" fmla="*/ 457327 h 914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704" h="914654">
                <a:moveTo>
                  <a:pt x="12700" y="457327"/>
                </a:moveTo>
                <a:cubicBezTo>
                  <a:pt x="12700" y="211708"/>
                  <a:pt x="211772" y="12700"/>
                  <a:pt x="457377" y="12700"/>
                </a:cubicBezTo>
                <a:cubicBezTo>
                  <a:pt x="702868" y="12700"/>
                  <a:pt x="902004" y="211708"/>
                  <a:pt x="902004" y="457327"/>
                </a:cubicBezTo>
                <a:cubicBezTo>
                  <a:pt x="902004" y="702817"/>
                  <a:pt x="702868" y="901953"/>
                  <a:pt x="457377" y="901953"/>
                </a:cubicBezTo>
                <a:cubicBezTo>
                  <a:pt x="211772" y="901953"/>
                  <a:pt x="12700" y="702817"/>
                  <a:pt x="12700" y="45732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67100" y="444500"/>
            <a:ext cx="2197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Evaluation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752600" y="2159000"/>
            <a:ext cx="57658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15900" algn="l"/>
                <a:tab pos="368300" algn="l"/>
              </a:tabLst>
            </a:pP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Effectiveness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(attack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prevention)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159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15900" algn="l"/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falsely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denied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054100" y="2146300"/>
            <a:ext cx="635000" cy="306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28600" algn="l"/>
                <a:tab pos="381000" algn="l"/>
              </a:tabLst>
            </a:pPr>
            <a:r>
              <a:rPr lang="en-US" altLang="zh-CN" sz="3998" dirty="0" smtClean="0">
                <a:solidFill>
                  <a:srgbClr val="F68B31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2286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dirty="0" smtClean="0">
                <a:solidFill>
                  <a:srgbClr val="4DADC6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2286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836AA5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" y="2222500"/>
            <a:ext cx="78359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353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  <a:p>
            <a:pPr>
              <a:lnSpc>
                <a:spcPts val="4800"/>
              </a:lnSpc>
              <a:tabLst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Patterns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16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7900"/>
            <a:ext cx="8801100" cy="588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444500"/>
            <a:ext cx="8051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IPC-based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Security Attacks and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 application communication related </a:t>
            </a:r>
            <a:r>
              <a:rPr lang="en-US" dirty="0"/>
              <a:t>attacks </a:t>
            </a:r>
            <a:r>
              <a:rPr lang="en-US" dirty="0" smtClean="0"/>
              <a:t>(</a:t>
            </a:r>
            <a:r>
              <a:rPr lang="en-US" i="1" dirty="0" err="1" smtClean="0"/>
              <a:t>Lianhao</a:t>
            </a:r>
            <a:r>
              <a:rPr lang="en-US" i="1" dirty="0" smtClean="0"/>
              <a:t> </a:t>
            </a:r>
            <a:r>
              <a:rPr lang="en-US" i="1" dirty="0" err="1"/>
              <a:t>Qu</a:t>
            </a:r>
            <a:r>
              <a:rPr lang="en-US" i="1" dirty="0"/>
              <a:t> and Joseph </a:t>
            </a:r>
            <a:r>
              <a:rPr lang="en-US" i="1" dirty="0" err="1"/>
              <a:t>Orilogbon</a:t>
            </a:r>
            <a:r>
              <a:rPr lang="en-US" i="1" dirty="0"/>
              <a:t> on QUIRE </a:t>
            </a:r>
            <a:r>
              <a:rPr lang="en-US" i="1" dirty="0" smtClean="0"/>
              <a:t>and </a:t>
            </a:r>
            <a:r>
              <a:rPr lang="en-US" i="1" dirty="0" err="1" smtClean="0"/>
              <a:t>Akhila</a:t>
            </a:r>
            <a:r>
              <a:rPr lang="en-US" i="1" dirty="0" smtClean="0"/>
              <a:t> on </a:t>
            </a:r>
            <a:r>
              <a:rPr lang="en-US" i="1" dirty="0" err="1" smtClean="0"/>
              <a:t>XManDroid</a:t>
            </a:r>
            <a:r>
              <a:rPr lang="en-US" i="1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Permission re-delegation (confused deputy attacks)</a:t>
            </a:r>
          </a:p>
          <a:p>
            <a:pPr lvl="1"/>
            <a:r>
              <a:rPr lang="en-US" dirty="0" smtClean="0"/>
              <a:t> Collusion attacks</a:t>
            </a:r>
          </a:p>
          <a:p>
            <a:r>
              <a:rPr lang="en-US" dirty="0" smtClean="0"/>
              <a:t>System vulnerability based </a:t>
            </a:r>
            <a:r>
              <a:rPr lang="en-US" dirty="0" smtClean="0"/>
              <a:t>attacks </a:t>
            </a:r>
            <a:r>
              <a:rPr lang="en-US" dirty="0"/>
              <a:t>(</a:t>
            </a:r>
            <a:r>
              <a:rPr lang="en-US" i="1" dirty="0" smtClean="0"/>
              <a:t>Ying</a:t>
            </a:r>
            <a:r>
              <a:rPr lang="en-US" i="1" dirty="0"/>
              <a:t>-Chi </a:t>
            </a:r>
            <a:r>
              <a:rPr lang="en-US" i="1" dirty="0" err="1"/>
              <a:t>Meng</a:t>
            </a:r>
            <a:r>
              <a:rPr lang="en-US" i="1" dirty="0"/>
              <a:t> and </a:t>
            </a:r>
            <a:r>
              <a:rPr lang="en-US" i="1" dirty="0" err="1"/>
              <a:t>Sichang</a:t>
            </a:r>
            <a:r>
              <a:rPr lang="en-US" i="1" dirty="0"/>
              <a:t> </a:t>
            </a:r>
            <a:r>
              <a:rPr lang="en-US" i="1" dirty="0" smtClean="0"/>
              <a:t>Li on </a:t>
            </a:r>
            <a:r>
              <a:rPr lang="en-US" i="1" dirty="0" err="1" smtClean="0"/>
              <a:t>MoCFI</a:t>
            </a:r>
            <a:r>
              <a:rPr lang="en-US" i="1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Control flow attacks (code injection attacks)</a:t>
            </a:r>
          </a:p>
          <a:p>
            <a:pPr lvl="1"/>
            <a:r>
              <a:rPr lang="en-US" dirty="0" smtClean="0"/>
              <a:t>Root exploits (e.g. </a:t>
            </a:r>
            <a:r>
              <a:rPr lang="en-US" dirty="0" err="1" smtClean="0"/>
              <a:t>adbd</a:t>
            </a:r>
            <a:r>
              <a:rPr lang="en-US" dirty="0" smtClean="0"/>
              <a:t> bug used by </a:t>
            </a:r>
            <a:r>
              <a:rPr lang="en-US" dirty="0" err="1" smtClean="0"/>
              <a:t>DroidKungfu</a:t>
            </a:r>
            <a:r>
              <a:rPr lang="en-US" dirty="0" smtClean="0"/>
              <a:t> malware)</a:t>
            </a:r>
          </a:p>
          <a:p>
            <a:r>
              <a:rPr lang="en-US" dirty="0" smtClean="0"/>
              <a:t>Application specific </a:t>
            </a:r>
            <a:r>
              <a:rPr lang="en-US" dirty="0" smtClean="0"/>
              <a:t>attacks (</a:t>
            </a:r>
            <a:r>
              <a:rPr lang="en-US" i="1" dirty="0" smtClean="0"/>
              <a:t>Jill </a:t>
            </a:r>
            <a:r>
              <a:rPr lang="en-US" i="1" dirty="0"/>
              <a:t>Jermyn and </a:t>
            </a:r>
            <a:r>
              <a:rPr lang="en-US" i="1" dirty="0" err="1"/>
              <a:t>Snigdha</a:t>
            </a:r>
            <a:r>
              <a:rPr lang="en-US" i="1" dirty="0"/>
              <a:t> </a:t>
            </a:r>
            <a:r>
              <a:rPr lang="en-US" i="1" dirty="0" err="1" smtClean="0"/>
              <a:t>Challa</a:t>
            </a:r>
            <a:r>
              <a:rPr lang="en-US" i="1" dirty="0" smtClean="0"/>
              <a:t> on texting apps)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28700" y="139700"/>
            <a:ext cx="70739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866900" algn="l"/>
              </a:tabLst>
            </a:pP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Socket-based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</a:p>
          <a:p>
            <a:pPr>
              <a:lnSpc>
                <a:spcPts val="4700"/>
              </a:lnSpc>
              <a:tabLst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18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68700"/>
            <a:ext cx="3721100" cy="280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2600" y="444500"/>
            <a:ext cx="82423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11049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Conclusion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Future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Work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approach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tackling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escalation</a:t>
            </a:r>
          </a:p>
          <a:p>
            <a:pPr>
              <a:lnSpc>
                <a:spcPts val="2800"/>
              </a:lnSpc>
              <a:tabLst>
                <a:tab pos="3429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(at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level)</a:t>
            </a:r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monitoring,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efficient</a:t>
            </a:r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false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negatives</a:t>
            </a:r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false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positives,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conceptually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possible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Current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work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39800" y="4127500"/>
            <a:ext cx="1270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19200" y="4152900"/>
            <a:ext cx="39751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scale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evaluation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Automatic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engineering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tracking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Applying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framework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223000" y="6019800"/>
            <a:ext cx="1803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BizzTrust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57658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054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isolation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0541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040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58800" y="66040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082800" y="66040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89300" y="66040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5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136007" y="3877183"/>
            <a:ext cx="3697097" cy="1676400"/>
          </a:xfrm>
          <a:custGeom>
            <a:avLst/>
            <a:gdLst>
              <a:gd name="connsiteX0" fmla="*/ 0 w 3697097"/>
              <a:gd name="connsiteY0" fmla="*/ 144145 h 1676400"/>
              <a:gd name="connsiteX1" fmla="*/ 144145 w 3697097"/>
              <a:gd name="connsiteY1" fmla="*/ 0 h 1676400"/>
              <a:gd name="connsiteX2" fmla="*/ 3553078 w 3697097"/>
              <a:gd name="connsiteY2" fmla="*/ 0 h 1676400"/>
              <a:gd name="connsiteX3" fmla="*/ 3697097 w 3697097"/>
              <a:gd name="connsiteY3" fmla="*/ 144145 h 1676400"/>
              <a:gd name="connsiteX4" fmla="*/ 3697097 w 3697097"/>
              <a:gd name="connsiteY4" fmla="*/ 1532382 h 1676400"/>
              <a:gd name="connsiteX5" fmla="*/ 3553078 w 3697097"/>
              <a:gd name="connsiteY5" fmla="*/ 1676400 h 1676400"/>
              <a:gd name="connsiteX6" fmla="*/ 144145 w 3697097"/>
              <a:gd name="connsiteY6" fmla="*/ 1676400 h 1676400"/>
              <a:gd name="connsiteX7" fmla="*/ 0 w 3697097"/>
              <a:gd name="connsiteY7" fmla="*/ 1532382 h 1676400"/>
              <a:gd name="connsiteX8" fmla="*/ 0 w 3697097"/>
              <a:gd name="connsiteY8" fmla="*/ 144145 h 1676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97097" h="1676400">
                <a:moveTo>
                  <a:pt x="0" y="144145"/>
                </a:moveTo>
                <a:cubicBezTo>
                  <a:pt x="0" y="64515"/>
                  <a:pt x="64515" y="0"/>
                  <a:pt x="144145" y="0"/>
                </a:cubicBezTo>
                <a:lnTo>
                  <a:pt x="3553078" y="0"/>
                </a:lnTo>
                <a:cubicBezTo>
                  <a:pt x="3632581" y="0"/>
                  <a:pt x="3697097" y="64515"/>
                  <a:pt x="3697097" y="144145"/>
                </a:cubicBezTo>
                <a:lnTo>
                  <a:pt x="3697097" y="1532382"/>
                </a:lnTo>
                <a:cubicBezTo>
                  <a:pt x="3697097" y="1611883"/>
                  <a:pt x="3632581" y="1676400"/>
                  <a:pt x="3553078" y="1676400"/>
                </a:cubicBezTo>
                <a:lnTo>
                  <a:pt x="144145" y="1676400"/>
                </a:lnTo>
                <a:cubicBezTo>
                  <a:pt x="64515" y="1676400"/>
                  <a:pt x="0" y="1611883"/>
                  <a:pt x="0" y="1532382"/>
                </a:cubicBezTo>
                <a:lnTo>
                  <a:pt x="0" y="144145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860036" y="1105154"/>
            <a:ext cx="2628265" cy="2438781"/>
          </a:xfrm>
          <a:custGeom>
            <a:avLst/>
            <a:gdLst>
              <a:gd name="connsiteX0" fmla="*/ 0 w 2628265"/>
              <a:gd name="connsiteY0" fmla="*/ 209550 h 2438781"/>
              <a:gd name="connsiteX1" fmla="*/ 209550 w 2628265"/>
              <a:gd name="connsiteY1" fmla="*/ 0 h 2438781"/>
              <a:gd name="connsiteX2" fmla="*/ 2418715 w 2628265"/>
              <a:gd name="connsiteY2" fmla="*/ 0 h 2438781"/>
              <a:gd name="connsiteX3" fmla="*/ 2628265 w 2628265"/>
              <a:gd name="connsiteY3" fmla="*/ 209550 h 2438781"/>
              <a:gd name="connsiteX4" fmla="*/ 2628265 w 2628265"/>
              <a:gd name="connsiteY4" fmla="*/ 2229104 h 2438781"/>
              <a:gd name="connsiteX5" fmla="*/ 2418715 w 2628265"/>
              <a:gd name="connsiteY5" fmla="*/ 2438781 h 2438781"/>
              <a:gd name="connsiteX6" fmla="*/ 209550 w 2628265"/>
              <a:gd name="connsiteY6" fmla="*/ 2438781 h 2438781"/>
              <a:gd name="connsiteX7" fmla="*/ 0 w 2628265"/>
              <a:gd name="connsiteY7" fmla="*/ 2229104 h 2438781"/>
              <a:gd name="connsiteX8" fmla="*/ 0 w 2628265"/>
              <a:gd name="connsiteY8" fmla="*/ 209550 h 24387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28265" h="2438781">
                <a:moveTo>
                  <a:pt x="0" y="209550"/>
                </a:moveTo>
                <a:cubicBezTo>
                  <a:pt x="0" y="93853"/>
                  <a:pt x="93853" y="0"/>
                  <a:pt x="209550" y="0"/>
                </a:cubicBezTo>
                <a:lnTo>
                  <a:pt x="2418715" y="0"/>
                </a:lnTo>
                <a:cubicBezTo>
                  <a:pt x="2534412" y="0"/>
                  <a:pt x="2628265" y="93853"/>
                  <a:pt x="2628265" y="209550"/>
                </a:cubicBezTo>
                <a:lnTo>
                  <a:pt x="2628265" y="2229104"/>
                </a:lnTo>
                <a:cubicBezTo>
                  <a:pt x="2628265" y="2344928"/>
                  <a:pt x="2534412" y="2438781"/>
                  <a:pt x="2418715" y="2438781"/>
                </a:cubicBezTo>
                <a:lnTo>
                  <a:pt x="209550" y="2438781"/>
                </a:lnTo>
                <a:cubicBezTo>
                  <a:pt x="93853" y="2438781"/>
                  <a:pt x="0" y="2344928"/>
                  <a:pt x="0" y="2229104"/>
                </a:cubicBezTo>
                <a:lnTo>
                  <a:pt x="0" y="209550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42595" y="1040764"/>
            <a:ext cx="3314877" cy="2234184"/>
          </a:xfrm>
          <a:custGeom>
            <a:avLst/>
            <a:gdLst>
              <a:gd name="connsiteX0" fmla="*/ 0 w 3314877"/>
              <a:gd name="connsiteY0" fmla="*/ 192024 h 2234184"/>
              <a:gd name="connsiteX1" fmla="*/ 192011 w 3314877"/>
              <a:gd name="connsiteY1" fmla="*/ 0 h 2234184"/>
              <a:gd name="connsiteX2" fmla="*/ 3122981 w 3314877"/>
              <a:gd name="connsiteY2" fmla="*/ 0 h 2234184"/>
              <a:gd name="connsiteX3" fmla="*/ 3314877 w 3314877"/>
              <a:gd name="connsiteY3" fmla="*/ 192024 h 2234184"/>
              <a:gd name="connsiteX4" fmla="*/ 3314877 w 3314877"/>
              <a:gd name="connsiteY4" fmla="*/ 2042160 h 2234184"/>
              <a:gd name="connsiteX5" fmla="*/ 3122981 w 3314877"/>
              <a:gd name="connsiteY5" fmla="*/ 2234184 h 2234184"/>
              <a:gd name="connsiteX6" fmla="*/ 192011 w 3314877"/>
              <a:gd name="connsiteY6" fmla="*/ 2234184 h 2234184"/>
              <a:gd name="connsiteX7" fmla="*/ 0 w 3314877"/>
              <a:gd name="connsiteY7" fmla="*/ 2042160 h 2234184"/>
              <a:gd name="connsiteX8" fmla="*/ 0 w 3314877"/>
              <a:gd name="connsiteY8" fmla="*/ 192024 h 2234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14877" h="2234184">
                <a:moveTo>
                  <a:pt x="0" y="192024"/>
                </a:moveTo>
                <a:cubicBezTo>
                  <a:pt x="0" y="85979"/>
                  <a:pt x="85966" y="0"/>
                  <a:pt x="192011" y="0"/>
                </a:cubicBezTo>
                <a:lnTo>
                  <a:pt x="3122981" y="0"/>
                </a:lnTo>
                <a:cubicBezTo>
                  <a:pt x="3229026" y="0"/>
                  <a:pt x="3314877" y="85979"/>
                  <a:pt x="3314877" y="192024"/>
                </a:cubicBezTo>
                <a:lnTo>
                  <a:pt x="3314877" y="2042160"/>
                </a:lnTo>
                <a:cubicBezTo>
                  <a:pt x="3314877" y="2148205"/>
                  <a:pt x="3229026" y="2234184"/>
                  <a:pt x="3122981" y="2234184"/>
                </a:cubicBezTo>
                <a:lnTo>
                  <a:pt x="192011" y="2234184"/>
                </a:lnTo>
                <a:cubicBezTo>
                  <a:pt x="85966" y="2234184"/>
                  <a:pt x="0" y="2148205"/>
                  <a:pt x="0" y="2042160"/>
                </a:cubicBezTo>
                <a:lnTo>
                  <a:pt x="0" y="192024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220571" y="3532505"/>
            <a:ext cx="3284626" cy="2472918"/>
          </a:xfrm>
          <a:custGeom>
            <a:avLst/>
            <a:gdLst>
              <a:gd name="connsiteX0" fmla="*/ 0 w 3284626"/>
              <a:gd name="connsiteY0" fmla="*/ 212471 h 2472918"/>
              <a:gd name="connsiteX1" fmla="*/ 212496 w 3284626"/>
              <a:gd name="connsiteY1" fmla="*/ 0 h 2472918"/>
              <a:gd name="connsiteX2" fmla="*/ 3072028 w 3284626"/>
              <a:gd name="connsiteY2" fmla="*/ 0 h 2472918"/>
              <a:gd name="connsiteX3" fmla="*/ 3284626 w 3284626"/>
              <a:gd name="connsiteY3" fmla="*/ 212471 h 2472918"/>
              <a:gd name="connsiteX4" fmla="*/ 3284626 w 3284626"/>
              <a:gd name="connsiteY4" fmla="*/ 2260384 h 2472918"/>
              <a:gd name="connsiteX5" fmla="*/ 3072028 w 3284626"/>
              <a:gd name="connsiteY5" fmla="*/ 2472918 h 2472918"/>
              <a:gd name="connsiteX6" fmla="*/ 212496 w 3284626"/>
              <a:gd name="connsiteY6" fmla="*/ 2472918 h 2472918"/>
              <a:gd name="connsiteX7" fmla="*/ 0 w 3284626"/>
              <a:gd name="connsiteY7" fmla="*/ 2260384 h 2472918"/>
              <a:gd name="connsiteX8" fmla="*/ 0 w 3284626"/>
              <a:gd name="connsiteY8" fmla="*/ 212471 h 2472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84626" h="2472918">
                <a:moveTo>
                  <a:pt x="0" y="212471"/>
                </a:moveTo>
                <a:cubicBezTo>
                  <a:pt x="0" y="95123"/>
                  <a:pt x="95148" y="0"/>
                  <a:pt x="212496" y="0"/>
                </a:cubicBezTo>
                <a:lnTo>
                  <a:pt x="3072028" y="0"/>
                </a:lnTo>
                <a:cubicBezTo>
                  <a:pt x="3189376" y="0"/>
                  <a:pt x="3284626" y="95123"/>
                  <a:pt x="3284626" y="212471"/>
                </a:cubicBezTo>
                <a:lnTo>
                  <a:pt x="3284626" y="2260384"/>
                </a:lnTo>
                <a:cubicBezTo>
                  <a:pt x="3284626" y="2377757"/>
                  <a:pt x="3189376" y="2472918"/>
                  <a:pt x="3072028" y="2472918"/>
                </a:cubicBezTo>
                <a:lnTo>
                  <a:pt x="212496" y="2472918"/>
                </a:lnTo>
                <a:cubicBezTo>
                  <a:pt x="95148" y="2472918"/>
                  <a:pt x="0" y="2377757"/>
                  <a:pt x="0" y="2260384"/>
                </a:cubicBezTo>
                <a:lnTo>
                  <a:pt x="0" y="212471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8265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2197100"/>
            <a:ext cx="7620000" cy="19558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168400" y="1409700"/>
            <a:ext cx="20320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			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1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		</a:t>
            </a: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1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  <a:p>
            <a:pPr>
              <a:lnSpc>
                <a:spcPts val="21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  <a:tab pos="14986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207000" y="1358900"/>
            <a:ext cx="1536700" cy="373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21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  <a:p>
            <a:pPr>
              <a:lnSpc>
                <a:spcPts val="21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  <a:tab pos="685800" algn="l"/>
                <a:tab pos="10033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87500" y="5778500"/>
            <a:ext cx="5994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87500" y="5994400"/>
            <a:ext cx="317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20900" y="5994400"/>
            <a:ext cx="4051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362200" y="1676400"/>
            <a:ext cx="838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67000" y="14097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0" y="1625600"/>
            <a:ext cx="838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11800" y="13589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68400" y="2781300"/>
            <a:ext cx="838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54200" y="4318000"/>
            <a:ext cx="838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  <a:p>
            <a:pPr>
              <a:lnSpc>
                <a:spcPts val="21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485900" y="2260600"/>
            <a:ext cx="627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56896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Shellcode</a:t>
            </a:r>
          </a:p>
          <a:p>
            <a:pPr>
              <a:lnSpc>
                <a:spcPts val="1900"/>
              </a:lnSpc>
              <a:tabLst>
                <a:tab pos="56896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175500" y="1981200"/>
            <a:ext cx="939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Malicious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972300" y="3352800"/>
            <a:ext cx="13589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LibraryCode</a:t>
            </a:r>
          </a:p>
          <a:p>
            <a:pPr>
              <a:lnSpc>
                <a:spcPts val="2100"/>
              </a:lnSpc>
              <a:tabLst>
                <a:tab pos="2921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InstructionSequences</a:t>
            </a:r>
          </a:p>
          <a:p>
            <a:pPr>
              <a:lnSpc>
                <a:spcPts val="1400"/>
              </a:lnSpc>
              <a:tabLst>
                <a:tab pos="2921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LibraryFunctions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892800" y="4318000"/>
            <a:ext cx="838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  <a:p>
            <a:pPr>
              <a:lnSpc>
                <a:spcPts val="21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337300" y="27559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587500" y="5778500"/>
            <a:ext cx="59944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Entry: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87500" y="5994400"/>
            <a:ext cx="317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Exit: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120900" y="5994400"/>
            <a:ext cx="4051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call,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578600" y="2768600"/>
            <a:ext cx="889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Injection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562600" y="3416300"/>
            <a:ext cx="1016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ROP;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ret2libc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1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197100"/>
            <a:ext cx="9017000" cy="19558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825500"/>
            <a:ext cx="2489200" cy="187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" y="5473700"/>
            <a:ext cx="21336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  <a:tab pos="635000" algn="l"/>
              </a:tabLst>
            </a:pP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Sven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Bugiel,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Lucas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Davi</a:t>
            </a:r>
          </a:p>
          <a:p>
            <a:pPr>
              <a:lnSpc>
                <a:spcPts val="2100"/>
              </a:lnSpc>
              <a:tabLst>
                <a:tab pos="254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TU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Darmstadt/CASED,</a:t>
            </a:r>
          </a:p>
          <a:p>
            <a:pPr>
              <a:lnSpc>
                <a:spcPts val="1700"/>
              </a:lnSpc>
              <a:tabLst>
                <a:tab pos="254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Germany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959100" y="5461000"/>
            <a:ext cx="36322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49300" algn="l"/>
                <a:tab pos="825500" algn="l"/>
              </a:tabLst>
            </a:pP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Ahmad-Reza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Sadeghi,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Bhargava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Shastry</a:t>
            </a:r>
          </a:p>
          <a:p>
            <a:pPr>
              <a:lnSpc>
                <a:spcPts val="2500"/>
              </a:lnSpc>
              <a:tabLst>
                <a:tab pos="7493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Fraunhofer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SIT/CASED,</a:t>
            </a:r>
          </a:p>
          <a:p>
            <a:pPr>
              <a:lnSpc>
                <a:spcPts val="2100"/>
              </a:lnSpc>
              <a:tabLst>
                <a:tab pos="749300" algn="l"/>
                <a:tab pos="8255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Darmstadt,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Germany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58000" y="5473700"/>
            <a:ext cx="14859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55600" algn="l"/>
              </a:tabLst>
            </a:pP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Thomas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Fischer</a:t>
            </a:r>
          </a:p>
          <a:p>
            <a:pPr>
              <a:lnSpc>
                <a:spcPts val="2100"/>
              </a:lnSpc>
              <a:tabLst>
                <a:tab pos="355600" algn="l"/>
              </a:tabLst>
            </a:pP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Ruhr-University</a:t>
            </a:r>
          </a:p>
          <a:p>
            <a:pPr>
              <a:lnSpc>
                <a:spcPts val="17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Bochum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01700" y="279400"/>
            <a:ext cx="75438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Annual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Security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Symposium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Taming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Escalation</a:t>
            </a:r>
          </a:p>
          <a:p>
            <a:pPr>
              <a:lnSpc>
                <a:spcPts val="48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Dmitrienko</a:t>
            </a:r>
          </a:p>
          <a:p>
            <a:pPr>
              <a:lnSpc>
                <a:spcPts val="22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Fraunhofer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Institute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Secure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Information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Technology,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Darmstadt,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Germany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50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9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362200" y="14097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label_1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207000" y="13589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label_3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68400" y="3149600"/>
            <a:ext cx="838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68400" y="2514600"/>
            <a:ext cx="6477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0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label_2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54200" y="43180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label_4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92800" y="43180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  <a:p>
            <a:pPr>
              <a:lnSpc>
                <a:spcPts val="20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label_5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6000" y="3136900"/>
            <a:ext cx="127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438900" y="3136900"/>
            <a:ext cx="23114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Insert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LABEL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(that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serve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nop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instructions)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beginning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10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362200" y="14097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label_1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207000" y="13589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label_3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68400" y="3149600"/>
            <a:ext cx="838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68400" y="2514600"/>
            <a:ext cx="6477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0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label_2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54200" y="43180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  <a:p>
            <a:pPr>
              <a:lnSpc>
                <a:spcPts val="20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label_4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92800" y="4318000"/>
            <a:ext cx="838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  <a:p>
            <a:pPr>
              <a:lnSpc>
                <a:spcPts val="20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label_5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759200" y="5778500"/>
            <a:ext cx="137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Check:</a:t>
            </a:r>
          </a:p>
          <a:p>
            <a:pPr>
              <a:lnSpc>
                <a:spcPts val="1400"/>
              </a:lnSpc>
              <a:tabLst>
                <a:tab pos="3556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*BBL3[exit]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==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label_5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892800" y="3238500"/>
            <a:ext cx="127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235700" y="3238500"/>
            <a:ext cx="2324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with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control-flowcheck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11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0" y="14097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511800" y="13589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68400" y="1663700"/>
            <a:ext cx="20320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label_1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0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label_2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  <a:p>
            <a:pPr>
              <a:lnSpc>
                <a:spcPts val="20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label_4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17500" algn="l"/>
                <a:tab pos="685800" algn="l"/>
                <a:tab pos="9906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896100" y="2159000"/>
            <a:ext cx="1574800" cy="139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15900" algn="l"/>
                <a:tab pos="520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Malicious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2100"/>
              </a:lnSpc>
              <a:tabLst>
                <a:tab pos="215900" algn="l"/>
                <a:tab pos="520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Shellcode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159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LibraryCode</a:t>
            </a:r>
          </a:p>
          <a:p>
            <a:pPr>
              <a:lnSpc>
                <a:spcPts val="2100"/>
              </a:lnSpc>
              <a:tabLst>
                <a:tab pos="2159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InstructionSequences</a:t>
            </a:r>
          </a:p>
          <a:p>
            <a:pPr>
              <a:lnSpc>
                <a:spcPts val="1400"/>
              </a:lnSpc>
              <a:tabLst>
                <a:tab pos="2159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LibraryFunctions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207000" y="1625600"/>
            <a:ext cx="1536700" cy="364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label_3</a:t>
            </a:r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  <a:p>
            <a:pPr>
              <a:lnSpc>
                <a:spcPts val="20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label_5</a:t>
            </a:r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400"/>
              </a:lnSpc>
              <a:tabLst>
                <a:tab pos="304800" algn="l"/>
                <a:tab pos="584200" algn="l"/>
                <a:tab pos="685800" algn="l"/>
                <a:tab pos="1003300" algn="l"/>
              </a:tabLst>
            </a:pPr>
            <a:r>
              <a:rPr lang="en-US" altLang="zh-CN" dirty="0" smtClean="0"/>
              <a:t>			</a:t>
            </a:r>
            <a:r>
              <a:rPr lang="en-US" altLang="zh-CN" sz="1202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exit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759200" y="5778500"/>
            <a:ext cx="137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Check:</a:t>
            </a:r>
          </a:p>
          <a:p>
            <a:pPr>
              <a:lnSpc>
                <a:spcPts val="1400"/>
              </a:lnSpc>
              <a:tabLst>
                <a:tab pos="3556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*BBL3[exit]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==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label_5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35200"/>
            <a:ext cx="8940800" cy="21463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430010" y="649097"/>
            <a:ext cx="102107" cy="66039"/>
          </a:xfrm>
          <a:custGeom>
            <a:avLst/>
            <a:gdLst>
              <a:gd name="connsiteX0" fmla="*/ 25146 w 102107"/>
              <a:gd name="connsiteY0" fmla="*/ 6858 h 66039"/>
              <a:gd name="connsiteX1" fmla="*/ 16002 w 102107"/>
              <a:gd name="connsiteY1" fmla="*/ 15112 h 66039"/>
              <a:gd name="connsiteX2" fmla="*/ 10414 w 102107"/>
              <a:gd name="connsiteY2" fmla="*/ 22479 h 66039"/>
              <a:gd name="connsiteX3" fmla="*/ 7620 w 102107"/>
              <a:gd name="connsiteY3" fmla="*/ 29463 h 66039"/>
              <a:gd name="connsiteX4" fmla="*/ 6858 w 102107"/>
              <a:gd name="connsiteY4" fmla="*/ 36322 h 66039"/>
              <a:gd name="connsiteX5" fmla="*/ 18161 w 102107"/>
              <a:gd name="connsiteY5" fmla="*/ 53340 h 66039"/>
              <a:gd name="connsiteX6" fmla="*/ 50038 w 102107"/>
              <a:gd name="connsiteY6" fmla="*/ 59182 h 66039"/>
              <a:gd name="connsiteX7" fmla="*/ 71374 w 102107"/>
              <a:gd name="connsiteY7" fmla="*/ 56641 h 66039"/>
              <a:gd name="connsiteX8" fmla="*/ 85471 w 102107"/>
              <a:gd name="connsiteY8" fmla="*/ 49783 h 66039"/>
              <a:gd name="connsiteX9" fmla="*/ 93091 w 102107"/>
              <a:gd name="connsiteY9" fmla="*/ 40258 h 66039"/>
              <a:gd name="connsiteX10" fmla="*/ 95250 w 102107"/>
              <a:gd name="connsiteY10" fmla="*/ 29209 h 66039"/>
              <a:gd name="connsiteX11" fmla="*/ 87248 w 102107"/>
              <a:gd name="connsiteY11" fmla="*/ 13843 h 66039"/>
              <a:gd name="connsiteX12" fmla="*/ 65151 w 102107"/>
              <a:gd name="connsiteY12" fmla="*/ 8001 h 66039"/>
              <a:gd name="connsiteX13" fmla="*/ 25146 w 102107"/>
              <a:gd name="connsiteY13" fmla="*/ 6858 h 6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02107" h="66039">
                <a:moveTo>
                  <a:pt x="25146" y="6858"/>
                </a:moveTo>
                <a:cubicBezTo>
                  <a:pt x="21336" y="9779"/>
                  <a:pt x="18288" y="12445"/>
                  <a:pt x="16002" y="15112"/>
                </a:cubicBezTo>
                <a:cubicBezTo>
                  <a:pt x="13589" y="17652"/>
                  <a:pt x="11811" y="20193"/>
                  <a:pt x="10414" y="22479"/>
                </a:cubicBezTo>
                <a:cubicBezTo>
                  <a:pt x="8890" y="24891"/>
                  <a:pt x="8001" y="27177"/>
                  <a:pt x="7620" y="29463"/>
                </a:cubicBezTo>
                <a:cubicBezTo>
                  <a:pt x="7111" y="31750"/>
                  <a:pt x="6858" y="34036"/>
                  <a:pt x="6858" y="36322"/>
                </a:cubicBezTo>
                <a:cubicBezTo>
                  <a:pt x="6858" y="43815"/>
                  <a:pt x="10668" y="49529"/>
                  <a:pt x="18161" y="53340"/>
                </a:cubicBezTo>
                <a:cubicBezTo>
                  <a:pt x="25654" y="57276"/>
                  <a:pt x="36322" y="59182"/>
                  <a:pt x="50038" y="59182"/>
                </a:cubicBezTo>
                <a:cubicBezTo>
                  <a:pt x="58420" y="59182"/>
                  <a:pt x="65659" y="58293"/>
                  <a:pt x="71374" y="56641"/>
                </a:cubicBezTo>
                <a:cubicBezTo>
                  <a:pt x="77216" y="54863"/>
                  <a:pt x="81915" y="52577"/>
                  <a:pt x="85471" y="49783"/>
                </a:cubicBezTo>
                <a:cubicBezTo>
                  <a:pt x="89027" y="46990"/>
                  <a:pt x="91567" y="43815"/>
                  <a:pt x="93091" y="40258"/>
                </a:cubicBezTo>
                <a:cubicBezTo>
                  <a:pt x="94615" y="36829"/>
                  <a:pt x="95250" y="33147"/>
                  <a:pt x="95250" y="29209"/>
                </a:cubicBezTo>
                <a:cubicBezTo>
                  <a:pt x="95250" y="22479"/>
                  <a:pt x="92583" y="17398"/>
                  <a:pt x="87248" y="13843"/>
                </a:cubicBezTo>
                <a:cubicBezTo>
                  <a:pt x="81915" y="10286"/>
                  <a:pt x="74548" y="8381"/>
                  <a:pt x="65151" y="8001"/>
                </a:cubicBezTo>
                <a:lnTo>
                  <a:pt x="25146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483479" y="566166"/>
            <a:ext cx="85598" cy="71247"/>
          </a:xfrm>
          <a:custGeom>
            <a:avLst/>
            <a:gdLst>
              <a:gd name="connsiteX0" fmla="*/ 57277 w 85598"/>
              <a:gd name="connsiteY0" fmla="*/ 6858 h 71247"/>
              <a:gd name="connsiteX1" fmla="*/ 34036 w 85598"/>
              <a:gd name="connsiteY1" fmla="*/ 8763 h 71247"/>
              <a:gd name="connsiteX2" fmla="*/ 18415 w 85598"/>
              <a:gd name="connsiteY2" fmla="*/ 14859 h 71247"/>
              <a:gd name="connsiteX3" fmla="*/ 9652 w 85598"/>
              <a:gd name="connsiteY3" fmla="*/ 24511 h 71247"/>
              <a:gd name="connsiteX4" fmla="*/ 6858 w 85598"/>
              <a:gd name="connsiteY4" fmla="*/ 37592 h 71247"/>
              <a:gd name="connsiteX5" fmla="*/ 14732 w 85598"/>
              <a:gd name="connsiteY5" fmla="*/ 57277 h 71247"/>
              <a:gd name="connsiteX6" fmla="*/ 36830 w 85598"/>
              <a:gd name="connsiteY6" fmla="*/ 64389 h 71247"/>
              <a:gd name="connsiteX7" fmla="*/ 58547 w 85598"/>
              <a:gd name="connsiteY7" fmla="*/ 58420 h 71247"/>
              <a:gd name="connsiteX8" fmla="*/ 78740 w 85598"/>
              <a:gd name="connsiteY8" fmla="*/ 40767 h 71247"/>
              <a:gd name="connsiteX9" fmla="*/ 78740 w 85598"/>
              <a:gd name="connsiteY9" fmla="*/ 6858 h 71247"/>
              <a:gd name="connsiteX10" fmla="*/ 57277 w 85598"/>
              <a:gd name="connsiteY10" fmla="*/ 6858 h 71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5598" h="71247">
                <a:moveTo>
                  <a:pt x="57277" y="6858"/>
                </a:moveTo>
                <a:cubicBezTo>
                  <a:pt x="48260" y="6858"/>
                  <a:pt x="40513" y="7493"/>
                  <a:pt x="34036" y="8763"/>
                </a:cubicBezTo>
                <a:cubicBezTo>
                  <a:pt x="27686" y="10160"/>
                  <a:pt x="22479" y="12192"/>
                  <a:pt x="18415" y="14859"/>
                </a:cubicBezTo>
                <a:cubicBezTo>
                  <a:pt x="14478" y="17526"/>
                  <a:pt x="11557" y="20701"/>
                  <a:pt x="9652" y="24511"/>
                </a:cubicBezTo>
                <a:cubicBezTo>
                  <a:pt x="7747" y="28321"/>
                  <a:pt x="6858" y="32639"/>
                  <a:pt x="6858" y="37592"/>
                </a:cubicBezTo>
                <a:cubicBezTo>
                  <a:pt x="6858" y="45974"/>
                  <a:pt x="9525" y="52451"/>
                  <a:pt x="14732" y="57277"/>
                </a:cubicBezTo>
                <a:cubicBezTo>
                  <a:pt x="20066" y="61976"/>
                  <a:pt x="27432" y="64389"/>
                  <a:pt x="36830" y="64389"/>
                </a:cubicBezTo>
                <a:cubicBezTo>
                  <a:pt x="44704" y="64389"/>
                  <a:pt x="51942" y="62357"/>
                  <a:pt x="58547" y="58420"/>
                </a:cubicBezTo>
                <a:cubicBezTo>
                  <a:pt x="65151" y="54356"/>
                  <a:pt x="71882" y="48514"/>
                  <a:pt x="78740" y="40767"/>
                </a:cubicBezTo>
                <a:lnTo>
                  <a:pt x="78740" y="6858"/>
                </a:lnTo>
                <a:lnTo>
                  <a:pt x="5727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137787" y="566166"/>
            <a:ext cx="85598" cy="71247"/>
          </a:xfrm>
          <a:custGeom>
            <a:avLst/>
            <a:gdLst>
              <a:gd name="connsiteX0" fmla="*/ 57277 w 85598"/>
              <a:gd name="connsiteY0" fmla="*/ 6858 h 71247"/>
              <a:gd name="connsiteX1" fmla="*/ 34035 w 85598"/>
              <a:gd name="connsiteY1" fmla="*/ 8763 h 71247"/>
              <a:gd name="connsiteX2" fmla="*/ 18415 w 85598"/>
              <a:gd name="connsiteY2" fmla="*/ 14859 h 71247"/>
              <a:gd name="connsiteX3" fmla="*/ 9652 w 85598"/>
              <a:gd name="connsiteY3" fmla="*/ 24511 h 71247"/>
              <a:gd name="connsiteX4" fmla="*/ 6858 w 85598"/>
              <a:gd name="connsiteY4" fmla="*/ 37592 h 71247"/>
              <a:gd name="connsiteX5" fmla="*/ 14732 w 85598"/>
              <a:gd name="connsiteY5" fmla="*/ 57277 h 71247"/>
              <a:gd name="connsiteX6" fmla="*/ 36829 w 85598"/>
              <a:gd name="connsiteY6" fmla="*/ 64389 h 71247"/>
              <a:gd name="connsiteX7" fmla="*/ 58547 w 85598"/>
              <a:gd name="connsiteY7" fmla="*/ 58420 h 71247"/>
              <a:gd name="connsiteX8" fmla="*/ 78740 w 85598"/>
              <a:gd name="connsiteY8" fmla="*/ 40767 h 71247"/>
              <a:gd name="connsiteX9" fmla="*/ 78740 w 85598"/>
              <a:gd name="connsiteY9" fmla="*/ 6858 h 71247"/>
              <a:gd name="connsiteX10" fmla="*/ 57277 w 85598"/>
              <a:gd name="connsiteY10" fmla="*/ 6858 h 71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5598" h="71247">
                <a:moveTo>
                  <a:pt x="57277" y="6858"/>
                </a:moveTo>
                <a:cubicBezTo>
                  <a:pt x="48259" y="6858"/>
                  <a:pt x="40513" y="7493"/>
                  <a:pt x="34035" y="8763"/>
                </a:cubicBezTo>
                <a:cubicBezTo>
                  <a:pt x="27685" y="10160"/>
                  <a:pt x="22478" y="12192"/>
                  <a:pt x="18415" y="14859"/>
                </a:cubicBezTo>
                <a:cubicBezTo>
                  <a:pt x="14478" y="17526"/>
                  <a:pt x="11557" y="20701"/>
                  <a:pt x="9652" y="24511"/>
                </a:cubicBezTo>
                <a:cubicBezTo>
                  <a:pt x="7747" y="28321"/>
                  <a:pt x="6858" y="32639"/>
                  <a:pt x="6858" y="37592"/>
                </a:cubicBezTo>
                <a:cubicBezTo>
                  <a:pt x="6858" y="45974"/>
                  <a:pt x="9525" y="52451"/>
                  <a:pt x="14732" y="57277"/>
                </a:cubicBezTo>
                <a:cubicBezTo>
                  <a:pt x="20066" y="61976"/>
                  <a:pt x="27432" y="64389"/>
                  <a:pt x="36829" y="64389"/>
                </a:cubicBezTo>
                <a:cubicBezTo>
                  <a:pt x="44703" y="64389"/>
                  <a:pt x="51942" y="62357"/>
                  <a:pt x="58547" y="58420"/>
                </a:cubicBezTo>
                <a:cubicBezTo>
                  <a:pt x="65151" y="54356"/>
                  <a:pt x="71882" y="48514"/>
                  <a:pt x="78740" y="40767"/>
                </a:cubicBezTo>
                <a:lnTo>
                  <a:pt x="78740" y="6858"/>
                </a:lnTo>
                <a:lnTo>
                  <a:pt x="5727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866644" y="486918"/>
            <a:ext cx="99695" cy="142493"/>
          </a:xfrm>
          <a:custGeom>
            <a:avLst/>
            <a:gdLst>
              <a:gd name="connsiteX0" fmla="*/ 53339 w 99695"/>
              <a:gd name="connsiteY0" fmla="*/ 6858 h 142493"/>
              <a:gd name="connsiteX1" fmla="*/ 42417 w 99695"/>
              <a:gd name="connsiteY1" fmla="*/ 8381 h 142493"/>
              <a:gd name="connsiteX2" fmla="*/ 31369 w 99695"/>
              <a:gd name="connsiteY2" fmla="*/ 13715 h 142493"/>
              <a:gd name="connsiteX3" fmla="*/ 19557 w 99695"/>
              <a:gd name="connsiteY3" fmla="*/ 23494 h 142493"/>
              <a:gd name="connsiteX4" fmla="*/ 6857 w 99695"/>
              <a:gd name="connsiteY4" fmla="*/ 38480 h 142493"/>
              <a:gd name="connsiteX5" fmla="*/ 6857 w 99695"/>
              <a:gd name="connsiteY5" fmla="*/ 104520 h 142493"/>
              <a:gd name="connsiteX6" fmla="*/ 29591 w 99695"/>
              <a:gd name="connsiteY6" fmla="*/ 127634 h 142493"/>
              <a:gd name="connsiteX7" fmla="*/ 52197 w 99695"/>
              <a:gd name="connsiteY7" fmla="*/ 135636 h 142493"/>
              <a:gd name="connsiteX8" fmla="*/ 70738 w 99695"/>
              <a:gd name="connsiteY8" fmla="*/ 130048 h 142493"/>
              <a:gd name="connsiteX9" fmla="*/ 83311 w 99695"/>
              <a:gd name="connsiteY9" fmla="*/ 115569 h 142493"/>
              <a:gd name="connsiteX10" fmla="*/ 90551 w 99695"/>
              <a:gd name="connsiteY10" fmla="*/ 95250 h 142493"/>
              <a:gd name="connsiteX11" fmla="*/ 92836 w 99695"/>
              <a:gd name="connsiteY11" fmla="*/ 72390 h 142493"/>
              <a:gd name="connsiteX12" fmla="*/ 90932 w 99695"/>
              <a:gd name="connsiteY12" fmla="*/ 47879 h 142493"/>
              <a:gd name="connsiteX13" fmla="*/ 84327 w 99695"/>
              <a:gd name="connsiteY13" fmla="*/ 26923 h 142493"/>
              <a:gd name="connsiteX14" fmla="*/ 72135 w 99695"/>
              <a:gd name="connsiteY14" fmla="*/ 12319 h 142493"/>
              <a:gd name="connsiteX15" fmla="*/ 53339 w 99695"/>
              <a:gd name="connsiteY15" fmla="*/ 6858 h 142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99695" h="142493">
                <a:moveTo>
                  <a:pt x="53339" y="6858"/>
                </a:moveTo>
                <a:cubicBezTo>
                  <a:pt x="49657" y="6858"/>
                  <a:pt x="45973" y="7365"/>
                  <a:pt x="42417" y="8381"/>
                </a:cubicBezTo>
                <a:cubicBezTo>
                  <a:pt x="38861" y="9398"/>
                  <a:pt x="35179" y="11176"/>
                  <a:pt x="31369" y="13715"/>
                </a:cubicBezTo>
                <a:cubicBezTo>
                  <a:pt x="27558" y="16255"/>
                  <a:pt x="23622" y="19558"/>
                  <a:pt x="19557" y="23494"/>
                </a:cubicBezTo>
                <a:cubicBezTo>
                  <a:pt x="15620" y="27558"/>
                  <a:pt x="11302" y="32512"/>
                  <a:pt x="6857" y="38480"/>
                </a:cubicBezTo>
                <a:lnTo>
                  <a:pt x="6857" y="104520"/>
                </a:lnTo>
                <a:cubicBezTo>
                  <a:pt x="14732" y="114680"/>
                  <a:pt x="22351" y="122427"/>
                  <a:pt x="29591" y="127634"/>
                </a:cubicBezTo>
                <a:cubicBezTo>
                  <a:pt x="36702" y="132969"/>
                  <a:pt x="44323" y="135636"/>
                  <a:pt x="52197" y="135636"/>
                </a:cubicBezTo>
                <a:cubicBezTo>
                  <a:pt x="59435" y="135636"/>
                  <a:pt x="65658" y="133730"/>
                  <a:pt x="70738" y="130048"/>
                </a:cubicBezTo>
                <a:cubicBezTo>
                  <a:pt x="75819" y="126365"/>
                  <a:pt x="80010" y="121412"/>
                  <a:pt x="83311" y="115569"/>
                </a:cubicBezTo>
                <a:cubicBezTo>
                  <a:pt x="86741" y="109601"/>
                  <a:pt x="89154" y="102743"/>
                  <a:pt x="90551" y="95250"/>
                </a:cubicBezTo>
                <a:cubicBezTo>
                  <a:pt x="92075" y="87630"/>
                  <a:pt x="92836" y="80009"/>
                  <a:pt x="92836" y="72390"/>
                </a:cubicBezTo>
                <a:cubicBezTo>
                  <a:pt x="92836" y="64008"/>
                  <a:pt x="92201" y="55752"/>
                  <a:pt x="90932" y="47879"/>
                </a:cubicBezTo>
                <a:cubicBezTo>
                  <a:pt x="89661" y="40005"/>
                  <a:pt x="87502" y="33019"/>
                  <a:pt x="84327" y="26923"/>
                </a:cubicBezTo>
                <a:cubicBezTo>
                  <a:pt x="81279" y="20827"/>
                  <a:pt x="77216" y="15875"/>
                  <a:pt x="72135" y="12319"/>
                </a:cubicBezTo>
                <a:cubicBezTo>
                  <a:pt x="67182" y="8636"/>
                  <a:pt x="60960" y="6858"/>
                  <a:pt x="5333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624070" y="486410"/>
            <a:ext cx="100964" cy="143256"/>
          </a:xfrm>
          <a:custGeom>
            <a:avLst/>
            <a:gdLst>
              <a:gd name="connsiteX0" fmla="*/ 47878 w 100964"/>
              <a:gd name="connsiteY0" fmla="*/ 6858 h 143256"/>
              <a:gd name="connsiteX1" fmla="*/ 28955 w 100964"/>
              <a:gd name="connsiteY1" fmla="*/ 12319 h 143256"/>
              <a:gd name="connsiteX2" fmla="*/ 16255 w 100964"/>
              <a:gd name="connsiteY2" fmla="*/ 26923 h 143256"/>
              <a:gd name="connsiteX3" fmla="*/ 9144 w 100964"/>
              <a:gd name="connsiteY3" fmla="*/ 47370 h 143256"/>
              <a:gd name="connsiteX4" fmla="*/ 6858 w 100964"/>
              <a:gd name="connsiteY4" fmla="*/ 70484 h 143256"/>
              <a:gd name="connsiteX5" fmla="*/ 8763 w 100964"/>
              <a:gd name="connsiteY5" fmla="*/ 94869 h 143256"/>
              <a:gd name="connsiteX6" fmla="*/ 15366 w 100964"/>
              <a:gd name="connsiteY6" fmla="*/ 115951 h 143256"/>
              <a:gd name="connsiteX7" fmla="*/ 27558 w 100964"/>
              <a:gd name="connsiteY7" fmla="*/ 130809 h 143256"/>
              <a:gd name="connsiteX8" fmla="*/ 46735 w 100964"/>
              <a:gd name="connsiteY8" fmla="*/ 136398 h 143256"/>
              <a:gd name="connsiteX9" fmla="*/ 58039 w 100964"/>
              <a:gd name="connsiteY9" fmla="*/ 134620 h 143256"/>
              <a:gd name="connsiteX10" fmla="*/ 69214 w 100964"/>
              <a:gd name="connsiteY10" fmla="*/ 129159 h 143256"/>
              <a:gd name="connsiteX11" fmla="*/ 80898 w 100964"/>
              <a:gd name="connsiteY11" fmla="*/ 119252 h 143256"/>
              <a:gd name="connsiteX12" fmla="*/ 94107 w 100964"/>
              <a:gd name="connsiteY12" fmla="*/ 104140 h 143256"/>
              <a:gd name="connsiteX13" fmla="*/ 94107 w 100964"/>
              <a:gd name="connsiteY13" fmla="*/ 38100 h 143256"/>
              <a:gd name="connsiteX14" fmla="*/ 70992 w 100964"/>
              <a:gd name="connsiteY14" fmla="*/ 14859 h 143256"/>
              <a:gd name="connsiteX15" fmla="*/ 47878 w 100964"/>
              <a:gd name="connsiteY15" fmla="*/ 6858 h 143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00964" h="143256">
                <a:moveTo>
                  <a:pt x="47878" y="6858"/>
                </a:moveTo>
                <a:cubicBezTo>
                  <a:pt x="40639" y="6858"/>
                  <a:pt x="34289" y="8636"/>
                  <a:pt x="28955" y="12319"/>
                </a:cubicBezTo>
                <a:cubicBezTo>
                  <a:pt x="23748" y="16002"/>
                  <a:pt x="19430" y="20827"/>
                  <a:pt x="16255" y="26923"/>
                </a:cubicBezTo>
                <a:cubicBezTo>
                  <a:pt x="13080" y="33020"/>
                  <a:pt x="10667" y="39877"/>
                  <a:pt x="9144" y="47370"/>
                </a:cubicBezTo>
                <a:cubicBezTo>
                  <a:pt x="7620" y="54863"/>
                  <a:pt x="6858" y="62611"/>
                  <a:pt x="6858" y="70484"/>
                </a:cubicBezTo>
                <a:cubicBezTo>
                  <a:pt x="6858" y="78866"/>
                  <a:pt x="7492" y="86868"/>
                  <a:pt x="8763" y="94869"/>
                </a:cubicBezTo>
                <a:cubicBezTo>
                  <a:pt x="10159" y="102743"/>
                  <a:pt x="12319" y="109727"/>
                  <a:pt x="15366" y="115951"/>
                </a:cubicBezTo>
                <a:cubicBezTo>
                  <a:pt x="18414" y="122047"/>
                  <a:pt x="22478" y="127000"/>
                  <a:pt x="27558" y="130809"/>
                </a:cubicBezTo>
                <a:cubicBezTo>
                  <a:pt x="32639" y="134493"/>
                  <a:pt x="38989" y="136398"/>
                  <a:pt x="46735" y="136398"/>
                </a:cubicBezTo>
                <a:cubicBezTo>
                  <a:pt x="50672" y="136398"/>
                  <a:pt x="54355" y="135763"/>
                  <a:pt x="58039" y="134620"/>
                </a:cubicBezTo>
                <a:cubicBezTo>
                  <a:pt x="61721" y="133604"/>
                  <a:pt x="65404" y="131698"/>
                  <a:pt x="69214" y="129159"/>
                </a:cubicBezTo>
                <a:cubicBezTo>
                  <a:pt x="73025" y="126619"/>
                  <a:pt x="76961" y="123316"/>
                  <a:pt x="80898" y="119252"/>
                </a:cubicBezTo>
                <a:cubicBezTo>
                  <a:pt x="84963" y="115189"/>
                  <a:pt x="89280" y="110109"/>
                  <a:pt x="94107" y="104140"/>
                </a:cubicBezTo>
                <a:lnTo>
                  <a:pt x="94107" y="38100"/>
                </a:lnTo>
                <a:cubicBezTo>
                  <a:pt x="86105" y="27940"/>
                  <a:pt x="78358" y="20193"/>
                  <a:pt x="70992" y="14859"/>
                </a:cubicBezTo>
                <a:cubicBezTo>
                  <a:pt x="63626" y="9525"/>
                  <a:pt x="55879" y="6858"/>
                  <a:pt x="478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604770" y="483235"/>
            <a:ext cx="111505" cy="149098"/>
          </a:xfrm>
          <a:custGeom>
            <a:avLst/>
            <a:gdLst>
              <a:gd name="connsiteX0" fmla="*/ 56133 w 111505"/>
              <a:gd name="connsiteY0" fmla="*/ 6858 h 149098"/>
              <a:gd name="connsiteX1" fmla="*/ 34289 w 111505"/>
              <a:gd name="connsiteY1" fmla="*/ 11430 h 149098"/>
              <a:gd name="connsiteX2" fmla="*/ 18922 w 111505"/>
              <a:gd name="connsiteY2" fmla="*/ 24891 h 149098"/>
              <a:gd name="connsiteX3" fmla="*/ 9778 w 111505"/>
              <a:gd name="connsiteY3" fmla="*/ 46101 h 149098"/>
              <a:gd name="connsiteX4" fmla="*/ 6857 w 111505"/>
              <a:gd name="connsiteY4" fmla="*/ 74295 h 149098"/>
              <a:gd name="connsiteX5" fmla="*/ 9270 w 111505"/>
              <a:gd name="connsiteY5" fmla="*/ 101473 h 149098"/>
              <a:gd name="connsiteX6" fmla="*/ 17144 w 111505"/>
              <a:gd name="connsiteY6" fmla="*/ 122936 h 149098"/>
              <a:gd name="connsiteX7" fmla="*/ 32003 w 111505"/>
              <a:gd name="connsiteY7" fmla="*/ 137159 h 149098"/>
              <a:gd name="connsiteX8" fmla="*/ 55244 w 111505"/>
              <a:gd name="connsiteY8" fmla="*/ 142240 h 149098"/>
              <a:gd name="connsiteX9" fmla="*/ 77342 w 111505"/>
              <a:gd name="connsiteY9" fmla="*/ 137668 h 149098"/>
              <a:gd name="connsiteX10" fmla="*/ 92709 w 111505"/>
              <a:gd name="connsiteY10" fmla="*/ 124333 h 149098"/>
              <a:gd name="connsiteX11" fmla="*/ 101726 w 111505"/>
              <a:gd name="connsiteY11" fmla="*/ 103251 h 149098"/>
              <a:gd name="connsiteX12" fmla="*/ 104647 w 111505"/>
              <a:gd name="connsiteY12" fmla="*/ 75057 h 149098"/>
              <a:gd name="connsiteX13" fmla="*/ 102234 w 111505"/>
              <a:gd name="connsiteY13" fmla="*/ 47879 h 149098"/>
              <a:gd name="connsiteX14" fmla="*/ 94360 w 111505"/>
              <a:gd name="connsiteY14" fmla="*/ 26288 h 149098"/>
              <a:gd name="connsiteX15" fmla="*/ 79501 w 111505"/>
              <a:gd name="connsiteY15" fmla="*/ 12065 h 149098"/>
              <a:gd name="connsiteX16" fmla="*/ 56133 w 111505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5" h="149098">
                <a:moveTo>
                  <a:pt x="56133" y="6858"/>
                </a:moveTo>
                <a:cubicBezTo>
                  <a:pt x="47751" y="6858"/>
                  <a:pt x="40512" y="8381"/>
                  <a:pt x="34289" y="11430"/>
                </a:cubicBezTo>
                <a:cubicBezTo>
                  <a:pt x="28066" y="14477"/>
                  <a:pt x="22859" y="19050"/>
                  <a:pt x="18922" y="24891"/>
                </a:cubicBezTo>
                <a:cubicBezTo>
                  <a:pt x="14858" y="30734"/>
                  <a:pt x="11810" y="37845"/>
                  <a:pt x="9778" y="46101"/>
                </a:cubicBezTo>
                <a:cubicBezTo>
                  <a:pt x="7747" y="54356"/>
                  <a:pt x="6857" y="63754"/>
                  <a:pt x="6857" y="74295"/>
                </a:cubicBezTo>
                <a:cubicBezTo>
                  <a:pt x="6857" y="84201"/>
                  <a:pt x="7619" y="93218"/>
                  <a:pt x="9270" y="101473"/>
                </a:cubicBezTo>
                <a:cubicBezTo>
                  <a:pt x="10922" y="109727"/>
                  <a:pt x="13588" y="116840"/>
                  <a:pt x="17144" y="122936"/>
                </a:cubicBezTo>
                <a:cubicBezTo>
                  <a:pt x="20827" y="129032"/>
                  <a:pt x="25780" y="133858"/>
                  <a:pt x="32003" y="137159"/>
                </a:cubicBezTo>
                <a:cubicBezTo>
                  <a:pt x="38226" y="140462"/>
                  <a:pt x="45973" y="142240"/>
                  <a:pt x="55244" y="142240"/>
                </a:cubicBezTo>
                <a:cubicBezTo>
                  <a:pt x="63753" y="142240"/>
                  <a:pt x="71119" y="140716"/>
                  <a:pt x="77342" y="137668"/>
                </a:cubicBezTo>
                <a:cubicBezTo>
                  <a:pt x="83565" y="134620"/>
                  <a:pt x="88772" y="130175"/>
                  <a:pt x="92709" y="124333"/>
                </a:cubicBezTo>
                <a:cubicBezTo>
                  <a:pt x="96773" y="118491"/>
                  <a:pt x="99694" y="111506"/>
                  <a:pt x="101726" y="103251"/>
                </a:cubicBezTo>
                <a:cubicBezTo>
                  <a:pt x="103631" y="94995"/>
                  <a:pt x="104647" y="85598"/>
                  <a:pt x="104647" y="75057"/>
                </a:cubicBezTo>
                <a:cubicBezTo>
                  <a:pt x="104647" y="65151"/>
                  <a:pt x="103758" y="56134"/>
                  <a:pt x="102234" y="47879"/>
                </a:cubicBezTo>
                <a:cubicBezTo>
                  <a:pt x="100710" y="39623"/>
                  <a:pt x="98044" y="32384"/>
                  <a:pt x="94360" y="26288"/>
                </a:cubicBezTo>
                <a:cubicBezTo>
                  <a:pt x="90550" y="20193"/>
                  <a:pt x="85597" y="15494"/>
                  <a:pt x="79501" y="12065"/>
                </a:cubicBezTo>
                <a:cubicBezTo>
                  <a:pt x="73278" y="8636"/>
                  <a:pt x="65531" y="6858"/>
                  <a:pt x="5613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661404" y="478536"/>
            <a:ext cx="97662" cy="64388"/>
          </a:xfrm>
          <a:custGeom>
            <a:avLst/>
            <a:gdLst>
              <a:gd name="connsiteX0" fmla="*/ 49910 w 97662"/>
              <a:gd name="connsiteY0" fmla="*/ 6858 h 64388"/>
              <a:gd name="connsiteX1" fmla="*/ 31241 w 97662"/>
              <a:gd name="connsiteY1" fmla="*/ 10922 h 64388"/>
              <a:gd name="connsiteX2" fmla="*/ 18160 w 97662"/>
              <a:gd name="connsiteY2" fmla="*/ 21716 h 64388"/>
              <a:gd name="connsiteX3" fmla="*/ 10032 w 97662"/>
              <a:gd name="connsiteY3" fmla="*/ 37845 h 64388"/>
              <a:gd name="connsiteX4" fmla="*/ 6857 w 97662"/>
              <a:gd name="connsiteY4" fmla="*/ 57530 h 64388"/>
              <a:gd name="connsiteX5" fmla="*/ 90804 w 97662"/>
              <a:gd name="connsiteY5" fmla="*/ 57530 h 64388"/>
              <a:gd name="connsiteX6" fmla="*/ 81279 w 97662"/>
              <a:gd name="connsiteY6" fmla="*/ 20447 h 64388"/>
              <a:gd name="connsiteX7" fmla="*/ 49910 w 97662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2" h="64388">
                <a:moveTo>
                  <a:pt x="49910" y="6858"/>
                </a:moveTo>
                <a:cubicBezTo>
                  <a:pt x="42798" y="6858"/>
                  <a:pt x="36576" y="8255"/>
                  <a:pt x="31241" y="10922"/>
                </a:cubicBezTo>
                <a:cubicBezTo>
                  <a:pt x="26034" y="13588"/>
                  <a:pt x="21589" y="17272"/>
                  <a:pt x="18160" y="21716"/>
                </a:cubicBezTo>
                <a:cubicBezTo>
                  <a:pt x="14604" y="26288"/>
                  <a:pt x="11938" y="31622"/>
                  <a:pt x="10032" y="37845"/>
                </a:cubicBezTo>
                <a:cubicBezTo>
                  <a:pt x="8254" y="44069"/>
                  <a:pt x="7111" y="50545"/>
                  <a:pt x="6857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548" y="11430"/>
                  <a:pt x="64007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438138" y="478536"/>
            <a:ext cx="80899" cy="81406"/>
          </a:xfrm>
          <a:custGeom>
            <a:avLst/>
            <a:gdLst>
              <a:gd name="connsiteX0" fmla="*/ 39877 w 80899"/>
              <a:gd name="connsiteY0" fmla="*/ 6858 h 81406"/>
              <a:gd name="connsiteX1" fmla="*/ 25400 w 80899"/>
              <a:gd name="connsiteY1" fmla="*/ 9651 h 81406"/>
              <a:gd name="connsiteX2" fmla="*/ 14985 w 80899"/>
              <a:gd name="connsiteY2" fmla="*/ 17272 h 81406"/>
              <a:gd name="connsiteX3" fmla="*/ 8763 w 80899"/>
              <a:gd name="connsiteY3" fmla="*/ 28447 h 81406"/>
              <a:gd name="connsiteX4" fmla="*/ 6858 w 80899"/>
              <a:gd name="connsiteY4" fmla="*/ 41783 h 81406"/>
              <a:gd name="connsiteX5" fmla="*/ 15747 w 80899"/>
              <a:gd name="connsiteY5" fmla="*/ 65786 h 81406"/>
              <a:gd name="connsiteX6" fmla="*/ 40513 w 80899"/>
              <a:gd name="connsiteY6" fmla="*/ 74548 h 81406"/>
              <a:gd name="connsiteX7" fmla="*/ 55245 w 80899"/>
              <a:gd name="connsiteY7" fmla="*/ 71882 h 81406"/>
              <a:gd name="connsiteX8" fmla="*/ 65658 w 80899"/>
              <a:gd name="connsiteY8" fmla="*/ 64515 h 81406"/>
              <a:gd name="connsiteX9" fmla="*/ 71881 w 80899"/>
              <a:gd name="connsiteY9" fmla="*/ 53720 h 81406"/>
              <a:gd name="connsiteX10" fmla="*/ 74041 w 80899"/>
              <a:gd name="connsiteY10" fmla="*/ 40894 h 81406"/>
              <a:gd name="connsiteX11" fmla="*/ 65023 w 80899"/>
              <a:gd name="connsiteY11" fmla="*/ 15875 h 81406"/>
              <a:gd name="connsiteX12" fmla="*/ 39877 w 80899"/>
              <a:gd name="connsiteY12" fmla="*/ 6858 h 81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80899" h="81406">
                <a:moveTo>
                  <a:pt x="39877" y="6858"/>
                </a:moveTo>
                <a:cubicBezTo>
                  <a:pt x="34290" y="6858"/>
                  <a:pt x="29464" y="7873"/>
                  <a:pt x="25400" y="9651"/>
                </a:cubicBezTo>
                <a:cubicBezTo>
                  <a:pt x="21208" y="11556"/>
                  <a:pt x="17652" y="14097"/>
                  <a:pt x="14985" y="17272"/>
                </a:cubicBezTo>
                <a:cubicBezTo>
                  <a:pt x="12191" y="20447"/>
                  <a:pt x="10159" y="24256"/>
                  <a:pt x="8763" y="28447"/>
                </a:cubicBezTo>
                <a:cubicBezTo>
                  <a:pt x="7492" y="32638"/>
                  <a:pt x="6858" y="37083"/>
                  <a:pt x="6858" y="41783"/>
                </a:cubicBezTo>
                <a:cubicBezTo>
                  <a:pt x="6858" y="51815"/>
                  <a:pt x="9778" y="59816"/>
                  <a:pt x="15747" y="65786"/>
                </a:cubicBezTo>
                <a:cubicBezTo>
                  <a:pt x="21716" y="71627"/>
                  <a:pt x="29971" y="74548"/>
                  <a:pt x="40513" y="74548"/>
                </a:cubicBezTo>
                <a:cubicBezTo>
                  <a:pt x="46227" y="74548"/>
                  <a:pt x="51053" y="73659"/>
                  <a:pt x="55245" y="71882"/>
                </a:cubicBezTo>
                <a:cubicBezTo>
                  <a:pt x="59435" y="70104"/>
                  <a:pt x="62865" y="67690"/>
                  <a:pt x="65658" y="64515"/>
                </a:cubicBezTo>
                <a:cubicBezTo>
                  <a:pt x="68453" y="61340"/>
                  <a:pt x="70484" y="57784"/>
                  <a:pt x="71881" y="53720"/>
                </a:cubicBezTo>
                <a:cubicBezTo>
                  <a:pt x="73279" y="49530"/>
                  <a:pt x="74041" y="45338"/>
                  <a:pt x="74041" y="40894"/>
                </a:cubicBezTo>
                <a:cubicBezTo>
                  <a:pt x="74041" y="30098"/>
                  <a:pt x="70993" y="21844"/>
                  <a:pt x="65023" y="15875"/>
                </a:cubicBezTo>
                <a:cubicBezTo>
                  <a:pt x="59182" y="9905"/>
                  <a:pt x="50672" y="6858"/>
                  <a:pt x="3987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955792" y="478536"/>
            <a:ext cx="97662" cy="64388"/>
          </a:xfrm>
          <a:custGeom>
            <a:avLst/>
            <a:gdLst>
              <a:gd name="connsiteX0" fmla="*/ 49911 w 97662"/>
              <a:gd name="connsiteY0" fmla="*/ 6858 h 64388"/>
              <a:gd name="connsiteX1" fmla="*/ 31242 w 97662"/>
              <a:gd name="connsiteY1" fmla="*/ 10922 h 64388"/>
              <a:gd name="connsiteX2" fmla="*/ 18161 w 97662"/>
              <a:gd name="connsiteY2" fmla="*/ 21716 h 64388"/>
              <a:gd name="connsiteX3" fmla="*/ 10033 w 97662"/>
              <a:gd name="connsiteY3" fmla="*/ 37845 h 64388"/>
              <a:gd name="connsiteX4" fmla="*/ 6858 w 97662"/>
              <a:gd name="connsiteY4" fmla="*/ 57530 h 64388"/>
              <a:gd name="connsiteX5" fmla="*/ 90804 w 97662"/>
              <a:gd name="connsiteY5" fmla="*/ 57530 h 64388"/>
              <a:gd name="connsiteX6" fmla="*/ 81279 w 97662"/>
              <a:gd name="connsiteY6" fmla="*/ 20447 h 64388"/>
              <a:gd name="connsiteX7" fmla="*/ 49911 w 97662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2" h="64388">
                <a:moveTo>
                  <a:pt x="49911" y="6858"/>
                </a:moveTo>
                <a:cubicBezTo>
                  <a:pt x="42798" y="6858"/>
                  <a:pt x="36576" y="8255"/>
                  <a:pt x="31242" y="10922"/>
                </a:cubicBezTo>
                <a:cubicBezTo>
                  <a:pt x="26035" y="13588"/>
                  <a:pt x="21590" y="17272"/>
                  <a:pt x="18161" y="21716"/>
                </a:cubicBezTo>
                <a:cubicBezTo>
                  <a:pt x="14604" y="26288"/>
                  <a:pt x="11938" y="31622"/>
                  <a:pt x="10033" y="37845"/>
                </a:cubicBezTo>
                <a:cubicBezTo>
                  <a:pt x="8254" y="44069"/>
                  <a:pt x="7111" y="50545"/>
                  <a:pt x="6858" y="57530"/>
                </a:cubicBezTo>
                <a:lnTo>
                  <a:pt x="90804" y="57530"/>
                </a:lnTo>
                <a:cubicBezTo>
                  <a:pt x="91186" y="41783"/>
                  <a:pt x="88011" y="29463"/>
                  <a:pt x="81279" y="20447"/>
                </a:cubicBezTo>
                <a:cubicBezTo>
                  <a:pt x="74548" y="11430"/>
                  <a:pt x="64008" y="6858"/>
                  <a:pt x="4991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226308" y="478536"/>
            <a:ext cx="97663" cy="64388"/>
          </a:xfrm>
          <a:custGeom>
            <a:avLst/>
            <a:gdLst>
              <a:gd name="connsiteX0" fmla="*/ 49910 w 97663"/>
              <a:gd name="connsiteY0" fmla="*/ 6858 h 64388"/>
              <a:gd name="connsiteX1" fmla="*/ 31241 w 97663"/>
              <a:gd name="connsiteY1" fmla="*/ 10922 h 64388"/>
              <a:gd name="connsiteX2" fmla="*/ 18160 w 97663"/>
              <a:gd name="connsiteY2" fmla="*/ 21716 h 64388"/>
              <a:gd name="connsiteX3" fmla="*/ 10032 w 97663"/>
              <a:gd name="connsiteY3" fmla="*/ 37845 h 64388"/>
              <a:gd name="connsiteX4" fmla="*/ 6857 w 97663"/>
              <a:gd name="connsiteY4" fmla="*/ 57530 h 64388"/>
              <a:gd name="connsiteX5" fmla="*/ 90804 w 97663"/>
              <a:gd name="connsiteY5" fmla="*/ 57530 h 64388"/>
              <a:gd name="connsiteX6" fmla="*/ 81279 w 97663"/>
              <a:gd name="connsiteY6" fmla="*/ 20447 h 64388"/>
              <a:gd name="connsiteX7" fmla="*/ 49910 w 97663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3" h="64388">
                <a:moveTo>
                  <a:pt x="49910" y="6858"/>
                </a:moveTo>
                <a:cubicBezTo>
                  <a:pt x="42798" y="6858"/>
                  <a:pt x="36576" y="8255"/>
                  <a:pt x="31241" y="10922"/>
                </a:cubicBezTo>
                <a:cubicBezTo>
                  <a:pt x="26034" y="13588"/>
                  <a:pt x="21589" y="17272"/>
                  <a:pt x="18160" y="21716"/>
                </a:cubicBezTo>
                <a:cubicBezTo>
                  <a:pt x="14604" y="26288"/>
                  <a:pt x="11937" y="31622"/>
                  <a:pt x="10032" y="37845"/>
                </a:cubicBezTo>
                <a:cubicBezTo>
                  <a:pt x="8254" y="44069"/>
                  <a:pt x="7111" y="50545"/>
                  <a:pt x="6857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548" y="11430"/>
                  <a:pt x="64007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375781" y="439800"/>
            <a:ext cx="215392" cy="313690"/>
          </a:xfrm>
          <a:custGeom>
            <a:avLst/>
            <a:gdLst>
              <a:gd name="connsiteX0" fmla="*/ 102870 w 215392"/>
              <a:gd name="connsiteY0" fmla="*/ 6858 h 313690"/>
              <a:gd name="connsiteX1" fmla="*/ 120903 w 215392"/>
              <a:gd name="connsiteY1" fmla="*/ 7874 h 313690"/>
              <a:gd name="connsiteX2" fmla="*/ 136778 w 215392"/>
              <a:gd name="connsiteY2" fmla="*/ 11049 h 313690"/>
              <a:gd name="connsiteX3" fmla="*/ 200025 w 215392"/>
              <a:gd name="connsiteY3" fmla="*/ 11049 h 313690"/>
              <a:gd name="connsiteX4" fmla="*/ 206121 w 215392"/>
              <a:gd name="connsiteY4" fmla="*/ 16002 h 313690"/>
              <a:gd name="connsiteX5" fmla="*/ 208534 w 215392"/>
              <a:gd name="connsiteY5" fmla="*/ 32512 h 313690"/>
              <a:gd name="connsiteX6" fmla="*/ 205994 w 215392"/>
              <a:gd name="connsiteY6" fmla="*/ 48387 h 313690"/>
              <a:gd name="connsiteX7" fmla="*/ 200025 w 215392"/>
              <a:gd name="connsiteY7" fmla="*/ 53467 h 313690"/>
              <a:gd name="connsiteX8" fmla="*/ 176529 w 215392"/>
              <a:gd name="connsiteY8" fmla="*/ 53467 h 313690"/>
              <a:gd name="connsiteX9" fmla="*/ 183641 w 215392"/>
              <a:gd name="connsiteY9" fmla="*/ 65659 h 313690"/>
              <a:gd name="connsiteX10" fmla="*/ 185674 w 215392"/>
              <a:gd name="connsiteY10" fmla="*/ 79756 h 313690"/>
              <a:gd name="connsiteX11" fmla="*/ 179959 w 215392"/>
              <a:gd name="connsiteY11" fmla="*/ 110744 h 313690"/>
              <a:gd name="connsiteX12" fmla="*/ 163322 w 215392"/>
              <a:gd name="connsiteY12" fmla="*/ 133477 h 313690"/>
              <a:gd name="connsiteX13" fmla="*/ 137160 w 215392"/>
              <a:gd name="connsiteY13" fmla="*/ 147574 h 313690"/>
              <a:gd name="connsiteX14" fmla="*/ 103123 w 215392"/>
              <a:gd name="connsiteY14" fmla="*/ 152400 h 313690"/>
              <a:gd name="connsiteX15" fmla="*/ 84835 w 215392"/>
              <a:gd name="connsiteY15" fmla="*/ 149987 h 313690"/>
              <a:gd name="connsiteX16" fmla="*/ 71373 w 215392"/>
              <a:gd name="connsiteY16" fmla="*/ 144526 h 313690"/>
              <a:gd name="connsiteX17" fmla="*/ 66547 w 215392"/>
              <a:gd name="connsiteY17" fmla="*/ 151511 h 313690"/>
              <a:gd name="connsiteX18" fmla="*/ 64515 w 215392"/>
              <a:gd name="connsiteY18" fmla="*/ 160401 h 313690"/>
              <a:gd name="connsiteX19" fmla="*/ 70230 w 215392"/>
              <a:gd name="connsiteY19" fmla="*/ 170942 h 313690"/>
              <a:gd name="connsiteX20" fmla="*/ 86105 w 215392"/>
              <a:gd name="connsiteY20" fmla="*/ 175641 h 313690"/>
              <a:gd name="connsiteX21" fmla="*/ 134620 w 215392"/>
              <a:gd name="connsiteY21" fmla="*/ 177419 h 313690"/>
              <a:gd name="connsiteX22" fmla="*/ 164846 w 215392"/>
              <a:gd name="connsiteY22" fmla="*/ 182118 h 313690"/>
              <a:gd name="connsiteX23" fmla="*/ 187198 w 215392"/>
              <a:gd name="connsiteY23" fmla="*/ 193802 h 313690"/>
              <a:gd name="connsiteX24" fmla="*/ 201040 w 215392"/>
              <a:gd name="connsiteY24" fmla="*/ 211709 h 313690"/>
              <a:gd name="connsiteX25" fmla="*/ 205739 w 215392"/>
              <a:gd name="connsiteY25" fmla="*/ 235585 h 313690"/>
              <a:gd name="connsiteX26" fmla="*/ 199262 w 215392"/>
              <a:gd name="connsiteY26" fmla="*/ 263398 h 313690"/>
              <a:gd name="connsiteX27" fmla="*/ 179959 w 215392"/>
              <a:gd name="connsiteY27" fmla="*/ 286131 h 313690"/>
              <a:gd name="connsiteX28" fmla="*/ 147447 w 215392"/>
              <a:gd name="connsiteY28" fmla="*/ 301244 h 313690"/>
              <a:gd name="connsiteX29" fmla="*/ 101727 w 215392"/>
              <a:gd name="connsiteY29" fmla="*/ 306832 h 313690"/>
              <a:gd name="connsiteX30" fmla="*/ 58292 w 215392"/>
              <a:gd name="connsiteY30" fmla="*/ 302768 h 313690"/>
              <a:gd name="connsiteX31" fmla="*/ 28828 w 215392"/>
              <a:gd name="connsiteY31" fmla="*/ 291719 h 313690"/>
              <a:gd name="connsiteX32" fmla="*/ 12191 w 215392"/>
              <a:gd name="connsiteY32" fmla="*/ 274574 h 313690"/>
              <a:gd name="connsiteX33" fmla="*/ 6858 w 215392"/>
              <a:gd name="connsiteY33" fmla="*/ 252857 h 313690"/>
              <a:gd name="connsiteX34" fmla="*/ 8763 w 215392"/>
              <a:gd name="connsiteY34" fmla="*/ 238760 h 313690"/>
              <a:gd name="connsiteX35" fmla="*/ 14351 w 215392"/>
              <a:gd name="connsiteY35" fmla="*/ 225933 h 313690"/>
              <a:gd name="connsiteX36" fmla="*/ 23367 w 215392"/>
              <a:gd name="connsiteY36" fmla="*/ 214249 h 313690"/>
              <a:gd name="connsiteX37" fmla="*/ 35686 w 215392"/>
              <a:gd name="connsiteY37" fmla="*/ 203454 h 313690"/>
              <a:gd name="connsiteX38" fmla="*/ 20828 w 215392"/>
              <a:gd name="connsiteY38" fmla="*/ 189484 h 313690"/>
              <a:gd name="connsiteX39" fmla="*/ 15621 w 215392"/>
              <a:gd name="connsiteY39" fmla="*/ 170180 h 313690"/>
              <a:gd name="connsiteX40" fmla="*/ 21590 w 215392"/>
              <a:gd name="connsiteY40" fmla="*/ 146177 h 313690"/>
              <a:gd name="connsiteX41" fmla="*/ 37210 w 215392"/>
              <a:gd name="connsiteY41" fmla="*/ 126746 h 313690"/>
              <a:gd name="connsiteX42" fmla="*/ 24765 w 215392"/>
              <a:gd name="connsiteY42" fmla="*/ 107950 h 313690"/>
              <a:gd name="connsiteX43" fmla="*/ 20065 w 215392"/>
              <a:gd name="connsiteY43" fmla="*/ 80645 h 313690"/>
              <a:gd name="connsiteX44" fmla="*/ 26161 w 215392"/>
              <a:gd name="connsiteY44" fmla="*/ 49530 h 313690"/>
              <a:gd name="connsiteX45" fmla="*/ 43307 w 215392"/>
              <a:gd name="connsiteY45" fmla="*/ 26289 h 313690"/>
              <a:gd name="connsiteX46" fmla="*/ 69341 w 215392"/>
              <a:gd name="connsiteY46" fmla="*/ 11811 h 313690"/>
              <a:gd name="connsiteX47" fmla="*/ 102870 w 215392"/>
              <a:gd name="connsiteY47" fmla="*/ 6858 h 313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</a:cxnLst>
            <a:rect l="l" t="t" r="r" b="b"/>
            <a:pathLst>
              <a:path w="215392" h="313690">
                <a:moveTo>
                  <a:pt x="102870" y="6858"/>
                </a:moveTo>
                <a:cubicBezTo>
                  <a:pt x="109092" y="6858"/>
                  <a:pt x="115061" y="7239"/>
                  <a:pt x="120903" y="7874"/>
                </a:cubicBezTo>
                <a:cubicBezTo>
                  <a:pt x="126619" y="8636"/>
                  <a:pt x="131952" y="9652"/>
                  <a:pt x="136778" y="11049"/>
                </a:cubicBezTo>
                <a:lnTo>
                  <a:pt x="200025" y="11049"/>
                </a:lnTo>
                <a:cubicBezTo>
                  <a:pt x="202564" y="11049"/>
                  <a:pt x="204597" y="12700"/>
                  <a:pt x="206121" y="16002"/>
                </a:cubicBezTo>
                <a:cubicBezTo>
                  <a:pt x="207645" y="19177"/>
                  <a:pt x="208534" y="24765"/>
                  <a:pt x="208534" y="32512"/>
                </a:cubicBezTo>
                <a:cubicBezTo>
                  <a:pt x="208534" y="39624"/>
                  <a:pt x="207645" y="44958"/>
                  <a:pt x="205994" y="48387"/>
                </a:cubicBezTo>
                <a:cubicBezTo>
                  <a:pt x="204342" y="51816"/>
                  <a:pt x="202311" y="53467"/>
                  <a:pt x="200025" y="53467"/>
                </a:cubicBezTo>
                <a:lnTo>
                  <a:pt x="176529" y="53467"/>
                </a:lnTo>
                <a:cubicBezTo>
                  <a:pt x="179832" y="57023"/>
                  <a:pt x="182117" y="61087"/>
                  <a:pt x="183641" y="65659"/>
                </a:cubicBezTo>
                <a:cubicBezTo>
                  <a:pt x="185038" y="70231"/>
                  <a:pt x="185674" y="74930"/>
                  <a:pt x="185674" y="79756"/>
                </a:cubicBezTo>
                <a:cubicBezTo>
                  <a:pt x="185674" y="91440"/>
                  <a:pt x="183769" y="101727"/>
                  <a:pt x="179959" y="110744"/>
                </a:cubicBezTo>
                <a:cubicBezTo>
                  <a:pt x="176022" y="119761"/>
                  <a:pt x="170434" y="127381"/>
                  <a:pt x="163322" y="133477"/>
                </a:cubicBezTo>
                <a:cubicBezTo>
                  <a:pt x="156083" y="139700"/>
                  <a:pt x="147320" y="144399"/>
                  <a:pt x="137160" y="147574"/>
                </a:cubicBezTo>
                <a:cubicBezTo>
                  <a:pt x="127000" y="150749"/>
                  <a:pt x="115570" y="152400"/>
                  <a:pt x="103123" y="152400"/>
                </a:cubicBezTo>
                <a:cubicBezTo>
                  <a:pt x="96647" y="152400"/>
                  <a:pt x="90551" y="151638"/>
                  <a:pt x="84835" y="149987"/>
                </a:cubicBezTo>
                <a:cubicBezTo>
                  <a:pt x="78994" y="148463"/>
                  <a:pt x="74548" y="146685"/>
                  <a:pt x="71373" y="144526"/>
                </a:cubicBezTo>
                <a:cubicBezTo>
                  <a:pt x="69596" y="146431"/>
                  <a:pt x="68072" y="148844"/>
                  <a:pt x="66547" y="151511"/>
                </a:cubicBezTo>
                <a:cubicBezTo>
                  <a:pt x="65151" y="154178"/>
                  <a:pt x="64515" y="157099"/>
                  <a:pt x="64515" y="160401"/>
                </a:cubicBezTo>
                <a:cubicBezTo>
                  <a:pt x="64515" y="164719"/>
                  <a:pt x="66421" y="168275"/>
                  <a:pt x="70230" y="170942"/>
                </a:cubicBezTo>
                <a:cubicBezTo>
                  <a:pt x="73914" y="173736"/>
                  <a:pt x="79247" y="175260"/>
                  <a:pt x="86105" y="175641"/>
                </a:cubicBezTo>
                <a:lnTo>
                  <a:pt x="134620" y="177419"/>
                </a:lnTo>
                <a:cubicBezTo>
                  <a:pt x="145923" y="177800"/>
                  <a:pt x="155955" y="179451"/>
                  <a:pt x="164846" y="182118"/>
                </a:cubicBezTo>
                <a:cubicBezTo>
                  <a:pt x="173736" y="184912"/>
                  <a:pt x="181101" y="188849"/>
                  <a:pt x="187198" y="193802"/>
                </a:cubicBezTo>
                <a:cubicBezTo>
                  <a:pt x="193166" y="198755"/>
                  <a:pt x="197738" y="204724"/>
                  <a:pt x="201040" y="211709"/>
                </a:cubicBezTo>
                <a:cubicBezTo>
                  <a:pt x="204215" y="218694"/>
                  <a:pt x="205739" y="226695"/>
                  <a:pt x="205739" y="235585"/>
                </a:cubicBezTo>
                <a:cubicBezTo>
                  <a:pt x="205739" y="245491"/>
                  <a:pt x="203580" y="254762"/>
                  <a:pt x="199262" y="263398"/>
                </a:cubicBezTo>
                <a:cubicBezTo>
                  <a:pt x="194945" y="272161"/>
                  <a:pt x="188467" y="279654"/>
                  <a:pt x="179959" y="286131"/>
                </a:cubicBezTo>
                <a:cubicBezTo>
                  <a:pt x="171323" y="292481"/>
                  <a:pt x="160400" y="297561"/>
                  <a:pt x="147447" y="301244"/>
                </a:cubicBezTo>
                <a:cubicBezTo>
                  <a:pt x="134365" y="304927"/>
                  <a:pt x="119126" y="306832"/>
                  <a:pt x="101727" y="306832"/>
                </a:cubicBezTo>
                <a:cubicBezTo>
                  <a:pt x="84835" y="306832"/>
                  <a:pt x="70358" y="305562"/>
                  <a:pt x="58292" y="302768"/>
                </a:cubicBezTo>
                <a:cubicBezTo>
                  <a:pt x="46354" y="300101"/>
                  <a:pt x="36576" y="296418"/>
                  <a:pt x="28828" y="291719"/>
                </a:cubicBezTo>
                <a:cubicBezTo>
                  <a:pt x="21209" y="286893"/>
                  <a:pt x="15621" y="281178"/>
                  <a:pt x="12191" y="274574"/>
                </a:cubicBezTo>
                <a:cubicBezTo>
                  <a:pt x="8635" y="267970"/>
                  <a:pt x="6858" y="260731"/>
                  <a:pt x="6858" y="252857"/>
                </a:cubicBezTo>
                <a:cubicBezTo>
                  <a:pt x="6858" y="247904"/>
                  <a:pt x="7492" y="243205"/>
                  <a:pt x="8763" y="238760"/>
                </a:cubicBezTo>
                <a:cubicBezTo>
                  <a:pt x="10033" y="234315"/>
                  <a:pt x="11938" y="229997"/>
                  <a:pt x="14351" y="225933"/>
                </a:cubicBezTo>
                <a:cubicBezTo>
                  <a:pt x="16764" y="221869"/>
                  <a:pt x="19811" y="217932"/>
                  <a:pt x="23367" y="214249"/>
                </a:cubicBezTo>
                <a:cubicBezTo>
                  <a:pt x="26923" y="210439"/>
                  <a:pt x="31115" y="206883"/>
                  <a:pt x="35686" y="203454"/>
                </a:cubicBezTo>
                <a:cubicBezTo>
                  <a:pt x="29336" y="200025"/>
                  <a:pt x="24384" y="195453"/>
                  <a:pt x="20828" y="189484"/>
                </a:cubicBezTo>
                <a:cubicBezTo>
                  <a:pt x="17398" y="183642"/>
                  <a:pt x="15621" y="177165"/>
                  <a:pt x="15621" y="170180"/>
                </a:cubicBezTo>
                <a:cubicBezTo>
                  <a:pt x="15621" y="161417"/>
                  <a:pt x="17653" y="153416"/>
                  <a:pt x="21590" y="146177"/>
                </a:cubicBezTo>
                <a:cubicBezTo>
                  <a:pt x="25653" y="139065"/>
                  <a:pt x="30860" y="132461"/>
                  <a:pt x="37210" y="126746"/>
                </a:cubicBezTo>
                <a:cubicBezTo>
                  <a:pt x="32003" y="121539"/>
                  <a:pt x="27813" y="115189"/>
                  <a:pt x="24765" y="107950"/>
                </a:cubicBezTo>
                <a:cubicBezTo>
                  <a:pt x="21590" y="100584"/>
                  <a:pt x="20065" y="91567"/>
                  <a:pt x="20065" y="80645"/>
                </a:cubicBezTo>
                <a:cubicBezTo>
                  <a:pt x="20065" y="69088"/>
                  <a:pt x="22097" y="58674"/>
                  <a:pt x="26161" y="49530"/>
                </a:cubicBezTo>
                <a:cubicBezTo>
                  <a:pt x="30226" y="40386"/>
                  <a:pt x="35940" y="32639"/>
                  <a:pt x="43307" y="26289"/>
                </a:cubicBezTo>
                <a:cubicBezTo>
                  <a:pt x="50546" y="20066"/>
                  <a:pt x="59309" y="15240"/>
                  <a:pt x="69341" y="11811"/>
                </a:cubicBezTo>
                <a:cubicBezTo>
                  <a:pt x="79502" y="8509"/>
                  <a:pt x="90678" y="6858"/>
                  <a:pt x="10287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840220" y="438911"/>
            <a:ext cx="165735" cy="238252"/>
          </a:xfrm>
          <a:custGeom>
            <a:avLst/>
            <a:gdLst>
              <a:gd name="connsiteX0" fmla="*/ 89026 w 165735"/>
              <a:gd name="connsiteY0" fmla="*/ 6858 h 238252"/>
              <a:gd name="connsiteX1" fmla="*/ 107187 w 165735"/>
              <a:gd name="connsiteY1" fmla="*/ 8128 h 238252"/>
              <a:gd name="connsiteX2" fmla="*/ 123189 w 165735"/>
              <a:gd name="connsiteY2" fmla="*/ 11430 h 238252"/>
              <a:gd name="connsiteX3" fmla="*/ 135254 w 165735"/>
              <a:gd name="connsiteY3" fmla="*/ 15875 h 238252"/>
              <a:gd name="connsiteX4" fmla="*/ 142239 w 165735"/>
              <a:gd name="connsiteY4" fmla="*/ 19812 h 238252"/>
              <a:gd name="connsiteX5" fmla="*/ 145287 w 165735"/>
              <a:gd name="connsiteY5" fmla="*/ 23241 h 238252"/>
              <a:gd name="connsiteX6" fmla="*/ 146557 w 165735"/>
              <a:gd name="connsiteY6" fmla="*/ 27178 h 238252"/>
              <a:gd name="connsiteX7" fmla="*/ 147446 w 165735"/>
              <a:gd name="connsiteY7" fmla="*/ 33020 h 238252"/>
              <a:gd name="connsiteX8" fmla="*/ 147700 w 165735"/>
              <a:gd name="connsiteY8" fmla="*/ 41656 h 238252"/>
              <a:gd name="connsiteX9" fmla="*/ 147446 w 165735"/>
              <a:gd name="connsiteY9" fmla="*/ 51435 h 238252"/>
              <a:gd name="connsiteX10" fmla="*/ 146303 w 165735"/>
              <a:gd name="connsiteY10" fmla="*/ 57531 h 238252"/>
              <a:gd name="connsiteX11" fmla="*/ 144144 w 165735"/>
              <a:gd name="connsiteY11" fmla="*/ 60452 h 238252"/>
              <a:gd name="connsiteX12" fmla="*/ 141096 w 165735"/>
              <a:gd name="connsiteY12" fmla="*/ 61214 h 238252"/>
              <a:gd name="connsiteX13" fmla="*/ 134746 w 165735"/>
              <a:gd name="connsiteY13" fmla="*/ 58928 h 238252"/>
              <a:gd name="connsiteX14" fmla="*/ 124205 w 165735"/>
              <a:gd name="connsiteY14" fmla="*/ 53848 h 238252"/>
              <a:gd name="connsiteX15" fmla="*/ 109473 w 165735"/>
              <a:gd name="connsiteY15" fmla="*/ 48895 h 238252"/>
              <a:gd name="connsiteX16" fmla="*/ 90296 w 165735"/>
              <a:gd name="connsiteY16" fmla="*/ 46482 h 238252"/>
              <a:gd name="connsiteX17" fmla="*/ 77215 w 165735"/>
              <a:gd name="connsiteY17" fmla="*/ 48133 h 238252"/>
              <a:gd name="connsiteX18" fmla="*/ 68071 w 165735"/>
              <a:gd name="connsiteY18" fmla="*/ 52578 h 238252"/>
              <a:gd name="connsiteX19" fmla="*/ 62737 w 165735"/>
              <a:gd name="connsiteY19" fmla="*/ 59436 h 238252"/>
              <a:gd name="connsiteX20" fmla="*/ 60832 w 165735"/>
              <a:gd name="connsiteY20" fmla="*/ 67691 h 238252"/>
              <a:gd name="connsiteX21" fmla="*/ 65150 w 165735"/>
              <a:gd name="connsiteY21" fmla="*/ 79375 h 238252"/>
              <a:gd name="connsiteX22" fmla="*/ 76326 w 165735"/>
              <a:gd name="connsiteY22" fmla="*/ 87630 h 238252"/>
              <a:gd name="connsiteX23" fmla="*/ 92074 w 165735"/>
              <a:gd name="connsiteY23" fmla="*/ 94361 h 238252"/>
              <a:gd name="connsiteX24" fmla="*/ 109854 w 165735"/>
              <a:gd name="connsiteY24" fmla="*/ 101092 h 238252"/>
              <a:gd name="connsiteX25" fmla="*/ 127761 w 165735"/>
              <a:gd name="connsiteY25" fmla="*/ 109728 h 238252"/>
              <a:gd name="connsiteX26" fmla="*/ 143509 w 165735"/>
              <a:gd name="connsiteY26" fmla="*/ 121793 h 238252"/>
              <a:gd name="connsiteX27" fmla="*/ 154685 w 165735"/>
              <a:gd name="connsiteY27" fmla="*/ 138811 h 238252"/>
              <a:gd name="connsiteX28" fmla="*/ 158876 w 165735"/>
              <a:gd name="connsiteY28" fmla="*/ 162433 h 238252"/>
              <a:gd name="connsiteX29" fmla="*/ 152526 w 165735"/>
              <a:gd name="connsiteY29" fmla="*/ 192278 h 238252"/>
              <a:gd name="connsiteX30" fmla="*/ 134619 w 165735"/>
              <a:gd name="connsiteY30" fmla="*/ 213995 h 238252"/>
              <a:gd name="connsiteX31" fmla="*/ 107060 w 165735"/>
              <a:gd name="connsiteY31" fmla="*/ 227076 h 238252"/>
              <a:gd name="connsiteX32" fmla="*/ 72770 w 165735"/>
              <a:gd name="connsiteY32" fmla="*/ 231394 h 238252"/>
              <a:gd name="connsiteX33" fmla="*/ 51434 w 165735"/>
              <a:gd name="connsiteY33" fmla="*/ 229743 h 238252"/>
              <a:gd name="connsiteX34" fmla="*/ 33146 w 165735"/>
              <a:gd name="connsiteY34" fmla="*/ 225425 h 238252"/>
              <a:gd name="connsiteX35" fmla="*/ 19811 w 165735"/>
              <a:gd name="connsiteY35" fmla="*/ 220218 h 238252"/>
              <a:gd name="connsiteX36" fmla="*/ 11937 w 165735"/>
              <a:gd name="connsiteY36" fmla="*/ 215138 h 238252"/>
              <a:gd name="connsiteX37" fmla="*/ 8254 w 165735"/>
              <a:gd name="connsiteY37" fmla="*/ 207772 h 238252"/>
              <a:gd name="connsiteX38" fmla="*/ 6857 w 165735"/>
              <a:gd name="connsiteY38" fmla="*/ 193040 h 238252"/>
              <a:gd name="connsiteX39" fmla="*/ 7365 w 165735"/>
              <a:gd name="connsiteY39" fmla="*/ 182626 h 238252"/>
              <a:gd name="connsiteX40" fmla="*/ 8635 w 165735"/>
              <a:gd name="connsiteY40" fmla="*/ 176403 h 238252"/>
              <a:gd name="connsiteX41" fmla="*/ 10921 w 165735"/>
              <a:gd name="connsiteY41" fmla="*/ 173228 h 238252"/>
              <a:gd name="connsiteX42" fmla="*/ 14223 w 165735"/>
              <a:gd name="connsiteY42" fmla="*/ 172466 h 238252"/>
              <a:gd name="connsiteX43" fmla="*/ 21462 w 165735"/>
              <a:gd name="connsiteY43" fmla="*/ 175260 h 238252"/>
              <a:gd name="connsiteX44" fmla="*/ 33400 w 165735"/>
              <a:gd name="connsiteY44" fmla="*/ 181356 h 238252"/>
              <a:gd name="connsiteX45" fmla="*/ 50037 w 165735"/>
              <a:gd name="connsiteY45" fmla="*/ 187579 h 238252"/>
              <a:gd name="connsiteX46" fmla="*/ 71627 w 165735"/>
              <a:gd name="connsiteY46" fmla="*/ 190500 h 238252"/>
              <a:gd name="connsiteX47" fmla="*/ 85089 w 165735"/>
              <a:gd name="connsiteY47" fmla="*/ 188976 h 238252"/>
              <a:gd name="connsiteX48" fmla="*/ 95376 w 165735"/>
              <a:gd name="connsiteY48" fmla="*/ 184531 h 238252"/>
              <a:gd name="connsiteX49" fmla="*/ 101980 w 165735"/>
              <a:gd name="connsiteY49" fmla="*/ 177165 h 238252"/>
              <a:gd name="connsiteX50" fmla="*/ 104139 w 165735"/>
              <a:gd name="connsiteY50" fmla="*/ 166878 h 238252"/>
              <a:gd name="connsiteX51" fmla="*/ 100075 w 165735"/>
              <a:gd name="connsiteY51" fmla="*/ 155321 h 238252"/>
              <a:gd name="connsiteX52" fmla="*/ 89153 w 165735"/>
              <a:gd name="connsiteY52" fmla="*/ 146939 h 238252"/>
              <a:gd name="connsiteX53" fmla="*/ 73786 w 165735"/>
              <a:gd name="connsiteY53" fmla="*/ 140335 h 238252"/>
              <a:gd name="connsiteX54" fmla="*/ 56133 w 165735"/>
              <a:gd name="connsiteY54" fmla="*/ 133350 h 238252"/>
              <a:gd name="connsiteX55" fmla="*/ 38480 w 165735"/>
              <a:gd name="connsiteY55" fmla="*/ 124714 h 238252"/>
              <a:gd name="connsiteX56" fmla="*/ 23113 w 165735"/>
              <a:gd name="connsiteY56" fmla="*/ 112649 h 238252"/>
              <a:gd name="connsiteX57" fmla="*/ 12064 w 165735"/>
              <a:gd name="connsiteY57" fmla="*/ 95377 h 238252"/>
              <a:gd name="connsiteX58" fmla="*/ 8000 w 165735"/>
              <a:gd name="connsiteY58" fmla="*/ 71374 h 238252"/>
              <a:gd name="connsiteX59" fmla="*/ 13588 w 165735"/>
              <a:gd name="connsiteY59" fmla="*/ 45085 h 238252"/>
              <a:gd name="connsiteX60" fmla="*/ 29590 w 165735"/>
              <a:gd name="connsiteY60" fmla="*/ 24638 h 238252"/>
              <a:gd name="connsiteX61" fmla="*/ 55244 w 165735"/>
              <a:gd name="connsiteY61" fmla="*/ 11430 h 238252"/>
              <a:gd name="connsiteX62" fmla="*/ 89026 w 165735"/>
              <a:gd name="connsiteY6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65735" h="238252">
                <a:moveTo>
                  <a:pt x="89026" y="6858"/>
                </a:moveTo>
                <a:cubicBezTo>
                  <a:pt x="95249" y="6858"/>
                  <a:pt x="101345" y="7239"/>
                  <a:pt x="107187" y="8128"/>
                </a:cubicBezTo>
                <a:cubicBezTo>
                  <a:pt x="113029" y="9017"/>
                  <a:pt x="118363" y="10160"/>
                  <a:pt x="123189" y="11430"/>
                </a:cubicBezTo>
                <a:cubicBezTo>
                  <a:pt x="127888" y="12827"/>
                  <a:pt x="131952" y="14224"/>
                  <a:pt x="135254" y="15875"/>
                </a:cubicBezTo>
                <a:cubicBezTo>
                  <a:pt x="138556" y="17399"/>
                  <a:pt x="140842" y="18796"/>
                  <a:pt x="142239" y="19812"/>
                </a:cubicBezTo>
                <a:cubicBezTo>
                  <a:pt x="143636" y="20955"/>
                  <a:pt x="144652" y="22098"/>
                  <a:pt x="145287" y="23241"/>
                </a:cubicBezTo>
                <a:cubicBezTo>
                  <a:pt x="145922" y="24384"/>
                  <a:pt x="146303" y="25654"/>
                  <a:pt x="146557" y="27178"/>
                </a:cubicBezTo>
                <a:cubicBezTo>
                  <a:pt x="146938" y="28829"/>
                  <a:pt x="147192" y="30734"/>
                  <a:pt x="147446" y="33020"/>
                </a:cubicBezTo>
                <a:cubicBezTo>
                  <a:pt x="147573" y="35306"/>
                  <a:pt x="147700" y="38227"/>
                  <a:pt x="147700" y="41656"/>
                </a:cubicBezTo>
                <a:cubicBezTo>
                  <a:pt x="147700" y="45593"/>
                  <a:pt x="147573" y="48895"/>
                  <a:pt x="147446" y="51435"/>
                </a:cubicBezTo>
                <a:cubicBezTo>
                  <a:pt x="147192" y="53975"/>
                  <a:pt x="146811" y="56007"/>
                  <a:pt x="146303" y="57531"/>
                </a:cubicBezTo>
                <a:cubicBezTo>
                  <a:pt x="145795" y="58928"/>
                  <a:pt x="145033" y="59944"/>
                  <a:pt x="144144" y="60452"/>
                </a:cubicBezTo>
                <a:cubicBezTo>
                  <a:pt x="143255" y="60960"/>
                  <a:pt x="142239" y="61214"/>
                  <a:pt x="141096" y="61214"/>
                </a:cubicBezTo>
                <a:cubicBezTo>
                  <a:pt x="139699" y="61214"/>
                  <a:pt x="137667" y="60452"/>
                  <a:pt x="134746" y="58928"/>
                </a:cubicBezTo>
                <a:cubicBezTo>
                  <a:pt x="131952" y="57404"/>
                  <a:pt x="128396" y="55753"/>
                  <a:pt x="124205" y="53848"/>
                </a:cubicBezTo>
                <a:cubicBezTo>
                  <a:pt x="119887" y="52070"/>
                  <a:pt x="115061" y="50419"/>
                  <a:pt x="109473" y="48895"/>
                </a:cubicBezTo>
                <a:cubicBezTo>
                  <a:pt x="103885" y="47371"/>
                  <a:pt x="97535" y="46482"/>
                  <a:pt x="90296" y="46482"/>
                </a:cubicBezTo>
                <a:cubicBezTo>
                  <a:pt x="85343" y="46482"/>
                  <a:pt x="80898" y="47117"/>
                  <a:pt x="77215" y="48133"/>
                </a:cubicBezTo>
                <a:cubicBezTo>
                  <a:pt x="73405" y="49149"/>
                  <a:pt x="70357" y="50673"/>
                  <a:pt x="68071" y="52578"/>
                </a:cubicBezTo>
                <a:cubicBezTo>
                  <a:pt x="65658" y="54483"/>
                  <a:pt x="63880" y="56769"/>
                  <a:pt x="62737" y="59436"/>
                </a:cubicBezTo>
                <a:cubicBezTo>
                  <a:pt x="61467" y="61976"/>
                  <a:pt x="60832" y="64770"/>
                  <a:pt x="60832" y="67691"/>
                </a:cubicBezTo>
                <a:cubicBezTo>
                  <a:pt x="60832" y="72390"/>
                  <a:pt x="62356" y="76200"/>
                  <a:pt x="65150" y="79375"/>
                </a:cubicBezTo>
                <a:cubicBezTo>
                  <a:pt x="67944" y="82423"/>
                  <a:pt x="71627" y="85217"/>
                  <a:pt x="76326" y="87630"/>
                </a:cubicBezTo>
                <a:cubicBezTo>
                  <a:pt x="80898" y="90043"/>
                  <a:pt x="86105" y="92202"/>
                  <a:pt x="92074" y="94361"/>
                </a:cubicBezTo>
                <a:cubicBezTo>
                  <a:pt x="97916" y="96393"/>
                  <a:pt x="103885" y="98679"/>
                  <a:pt x="109854" y="101092"/>
                </a:cubicBezTo>
                <a:cubicBezTo>
                  <a:pt x="115950" y="103632"/>
                  <a:pt x="121919" y="106426"/>
                  <a:pt x="127761" y="109728"/>
                </a:cubicBezTo>
                <a:cubicBezTo>
                  <a:pt x="133603" y="113030"/>
                  <a:pt x="138937" y="116967"/>
                  <a:pt x="143509" y="121793"/>
                </a:cubicBezTo>
                <a:cubicBezTo>
                  <a:pt x="148081" y="126492"/>
                  <a:pt x="151764" y="132207"/>
                  <a:pt x="154685" y="138811"/>
                </a:cubicBezTo>
                <a:cubicBezTo>
                  <a:pt x="157479" y="145415"/>
                  <a:pt x="158876" y="153289"/>
                  <a:pt x="158876" y="162433"/>
                </a:cubicBezTo>
                <a:cubicBezTo>
                  <a:pt x="158876" y="173736"/>
                  <a:pt x="156717" y="183642"/>
                  <a:pt x="152526" y="192278"/>
                </a:cubicBezTo>
                <a:cubicBezTo>
                  <a:pt x="148335" y="200914"/>
                  <a:pt x="142239" y="208153"/>
                  <a:pt x="134619" y="213995"/>
                </a:cubicBezTo>
                <a:cubicBezTo>
                  <a:pt x="126872" y="219837"/>
                  <a:pt x="117728" y="224155"/>
                  <a:pt x="107060" y="227076"/>
                </a:cubicBezTo>
                <a:cubicBezTo>
                  <a:pt x="96519" y="229997"/>
                  <a:pt x="85089" y="231394"/>
                  <a:pt x="72770" y="231394"/>
                </a:cubicBezTo>
                <a:cubicBezTo>
                  <a:pt x="65277" y="231394"/>
                  <a:pt x="58165" y="230886"/>
                  <a:pt x="51434" y="229743"/>
                </a:cubicBezTo>
                <a:cubicBezTo>
                  <a:pt x="44576" y="228600"/>
                  <a:pt x="38607" y="227203"/>
                  <a:pt x="33146" y="225425"/>
                </a:cubicBezTo>
                <a:cubicBezTo>
                  <a:pt x="27812" y="223774"/>
                  <a:pt x="23367" y="221996"/>
                  <a:pt x="19811" y="220218"/>
                </a:cubicBezTo>
                <a:cubicBezTo>
                  <a:pt x="16255" y="218440"/>
                  <a:pt x="13588" y="216789"/>
                  <a:pt x="11937" y="215138"/>
                </a:cubicBezTo>
                <a:cubicBezTo>
                  <a:pt x="10413" y="213614"/>
                  <a:pt x="9143" y="211201"/>
                  <a:pt x="8254" y="207772"/>
                </a:cubicBezTo>
                <a:cubicBezTo>
                  <a:pt x="7365" y="204470"/>
                  <a:pt x="6857" y="199517"/>
                  <a:pt x="6857" y="193040"/>
                </a:cubicBezTo>
                <a:cubicBezTo>
                  <a:pt x="6857" y="188722"/>
                  <a:pt x="6984" y="185166"/>
                  <a:pt x="7365" y="182626"/>
                </a:cubicBezTo>
                <a:cubicBezTo>
                  <a:pt x="7619" y="179959"/>
                  <a:pt x="8000" y="177927"/>
                  <a:pt x="8635" y="176403"/>
                </a:cubicBezTo>
                <a:cubicBezTo>
                  <a:pt x="9270" y="174752"/>
                  <a:pt x="10032" y="173736"/>
                  <a:pt x="10921" y="173228"/>
                </a:cubicBezTo>
                <a:cubicBezTo>
                  <a:pt x="11810" y="172720"/>
                  <a:pt x="12953" y="172466"/>
                  <a:pt x="14223" y="172466"/>
                </a:cubicBezTo>
                <a:cubicBezTo>
                  <a:pt x="15874" y="172466"/>
                  <a:pt x="18287" y="173355"/>
                  <a:pt x="21462" y="175260"/>
                </a:cubicBezTo>
                <a:cubicBezTo>
                  <a:pt x="24637" y="177038"/>
                  <a:pt x="28701" y="179197"/>
                  <a:pt x="33400" y="181356"/>
                </a:cubicBezTo>
                <a:cubicBezTo>
                  <a:pt x="38226" y="183642"/>
                  <a:pt x="43687" y="185674"/>
                  <a:pt x="50037" y="187579"/>
                </a:cubicBezTo>
                <a:cubicBezTo>
                  <a:pt x="56387" y="189611"/>
                  <a:pt x="63626" y="190500"/>
                  <a:pt x="71627" y="190500"/>
                </a:cubicBezTo>
                <a:cubicBezTo>
                  <a:pt x="76707" y="190500"/>
                  <a:pt x="81152" y="189992"/>
                  <a:pt x="85089" y="188976"/>
                </a:cubicBezTo>
                <a:cubicBezTo>
                  <a:pt x="89026" y="187960"/>
                  <a:pt x="92455" y="186436"/>
                  <a:pt x="95376" y="184531"/>
                </a:cubicBezTo>
                <a:cubicBezTo>
                  <a:pt x="98297" y="182626"/>
                  <a:pt x="100456" y="180086"/>
                  <a:pt x="101980" y="177165"/>
                </a:cubicBezTo>
                <a:cubicBezTo>
                  <a:pt x="103504" y="174117"/>
                  <a:pt x="104139" y="170688"/>
                  <a:pt x="104139" y="166878"/>
                </a:cubicBezTo>
                <a:cubicBezTo>
                  <a:pt x="104139" y="162433"/>
                  <a:pt x="102869" y="158623"/>
                  <a:pt x="100075" y="155321"/>
                </a:cubicBezTo>
                <a:cubicBezTo>
                  <a:pt x="97281" y="152146"/>
                  <a:pt x="93725" y="149352"/>
                  <a:pt x="89153" y="146939"/>
                </a:cubicBezTo>
                <a:cubicBezTo>
                  <a:pt x="84581" y="144653"/>
                  <a:pt x="79501" y="142367"/>
                  <a:pt x="73786" y="140335"/>
                </a:cubicBezTo>
                <a:cubicBezTo>
                  <a:pt x="67944" y="138176"/>
                  <a:pt x="62102" y="135890"/>
                  <a:pt x="56133" y="133350"/>
                </a:cubicBezTo>
                <a:cubicBezTo>
                  <a:pt x="50037" y="130810"/>
                  <a:pt x="44195" y="127889"/>
                  <a:pt x="38480" y="124714"/>
                </a:cubicBezTo>
                <a:cubicBezTo>
                  <a:pt x="32765" y="121412"/>
                  <a:pt x="27558" y="117348"/>
                  <a:pt x="23113" y="112649"/>
                </a:cubicBezTo>
                <a:cubicBezTo>
                  <a:pt x="18541" y="107823"/>
                  <a:pt x="14858" y="102108"/>
                  <a:pt x="12064" y="95377"/>
                </a:cubicBezTo>
                <a:cubicBezTo>
                  <a:pt x="9397" y="88773"/>
                  <a:pt x="8000" y="80645"/>
                  <a:pt x="8000" y="71374"/>
                </a:cubicBezTo>
                <a:cubicBezTo>
                  <a:pt x="8000" y="61849"/>
                  <a:pt x="9905" y="53086"/>
                  <a:pt x="13588" y="45085"/>
                </a:cubicBezTo>
                <a:cubicBezTo>
                  <a:pt x="17271" y="37084"/>
                  <a:pt x="22605" y="30353"/>
                  <a:pt x="29590" y="24638"/>
                </a:cubicBezTo>
                <a:cubicBezTo>
                  <a:pt x="36575" y="19050"/>
                  <a:pt x="45211" y="14605"/>
                  <a:pt x="55244" y="11430"/>
                </a:cubicBezTo>
                <a:cubicBezTo>
                  <a:pt x="65277" y="8382"/>
                  <a:pt x="76580" y="6858"/>
                  <a:pt x="8902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604254" y="438911"/>
            <a:ext cx="209296" cy="238252"/>
          </a:xfrm>
          <a:custGeom>
            <a:avLst/>
            <a:gdLst>
              <a:gd name="connsiteX0" fmla="*/ 108457 w 209296"/>
              <a:gd name="connsiteY0" fmla="*/ 6858 h 238252"/>
              <a:gd name="connsiteX1" fmla="*/ 151129 w 209296"/>
              <a:gd name="connsiteY1" fmla="*/ 14224 h 238252"/>
              <a:gd name="connsiteX2" fmla="*/ 180339 w 209296"/>
              <a:gd name="connsiteY2" fmla="*/ 34544 h 238252"/>
              <a:gd name="connsiteX3" fmla="*/ 196977 w 209296"/>
              <a:gd name="connsiteY3" fmla="*/ 65532 h 238252"/>
              <a:gd name="connsiteX4" fmla="*/ 202438 w 209296"/>
              <a:gd name="connsiteY4" fmla="*/ 104394 h 238252"/>
              <a:gd name="connsiteX5" fmla="*/ 202438 w 209296"/>
              <a:gd name="connsiteY5" fmla="*/ 113284 h 238252"/>
              <a:gd name="connsiteX6" fmla="*/ 197865 w 209296"/>
              <a:gd name="connsiteY6" fmla="*/ 128524 h 238252"/>
              <a:gd name="connsiteX7" fmla="*/ 185165 w 209296"/>
              <a:gd name="connsiteY7" fmla="*/ 133350 h 238252"/>
              <a:gd name="connsiteX8" fmla="*/ 64007 w 209296"/>
              <a:gd name="connsiteY8" fmla="*/ 133350 h 238252"/>
              <a:gd name="connsiteX9" fmla="*/ 67055 w 209296"/>
              <a:gd name="connsiteY9" fmla="*/ 156464 h 238252"/>
              <a:gd name="connsiteX10" fmla="*/ 76580 w 209296"/>
              <a:gd name="connsiteY10" fmla="*/ 174117 h 238252"/>
              <a:gd name="connsiteX11" fmla="*/ 93598 w 209296"/>
              <a:gd name="connsiteY11" fmla="*/ 185166 h 238252"/>
              <a:gd name="connsiteX12" fmla="*/ 118490 w 209296"/>
              <a:gd name="connsiteY12" fmla="*/ 188976 h 238252"/>
              <a:gd name="connsiteX13" fmla="*/ 144398 w 209296"/>
              <a:gd name="connsiteY13" fmla="*/ 186817 h 238252"/>
              <a:gd name="connsiteX14" fmla="*/ 163702 w 209296"/>
              <a:gd name="connsiteY14" fmla="*/ 182118 h 238252"/>
              <a:gd name="connsiteX15" fmla="*/ 177164 w 209296"/>
              <a:gd name="connsiteY15" fmla="*/ 177419 h 238252"/>
              <a:gd name="connsiteX16" fmla="*/ 185927 w 209296"/>
              <a:gd name="connsiteY16" fmla="*/ 175387 h 238252"/>
              <a:gd name="connsiteX17" fmla="*/ 189229 w 209296"/>
              <a:gd name="connsiteY17" fmla="*/ 176149 h 238252"/>
              <a:gd name="connsiteX18" fmla="*/ 191515 w 209296"/>
              <a:gd name="connsiteY18" fmla="*/ 178943 h 238252"/>
              <a:gd name="connsiteX19" fmla="*/ 192658 w 209296"/>
              <a:gd name="connsiteY19" fmla="*/ 184658 h 238252"/>
              <a:gd name="connsiteX20" fmla="*/ 193039 w 209296"/>
              <a:gd name="connsiteY20" fmla="*/ 193929 h 238252"/>
              <a:gd name="connsiteX21" fmla="*/ 192785 w 209296"/>
              <a:gd name="connsiteY21" fmla="*/ 202311 h 238252"/>
              <a:gd name="connsiteX22" fmla="*/ 192151 w 209296"/>
              <a:gd name="connsiteY22" fmla="*/ 208153 h 238252"/>
              <a:gd name="connsiteX23" fmla="*/ 190753 w 209296"/>
              <a:gd name="connsiteY23" fmla="*/ 212344 h 238252"/>
              <a:gd name="connsiteX24" fmla="*/ 188467 w 209296"/>
              <a:gd name="connsiteY24" fmla="*/ 215519 h 238252"/>
              <a:gd name="connsiteX25" fmla="*/ 180466 w 209296"/>
              <a:gd name="connsiteY25" fmla="*/ 219837 h 238252"/>
              <a:gd name="connsiteX26" fmla="*/ 163956 w 209296"/>
              <a:gd name="connsiteY26" fmla="*/ 225044 h 238252"/>
              <a:gd name="connsiteX27" fmla="*/ 140969 w 209296"/>
              <a:gd name="connsiteY27" fmla="*/ 229489 h 238252"/>
              <a:gd name="connsiteX28" fmla="*/ 113283 w 209296"/>
              <a:gd name="connsiteY28" fmla="*/ 231394 h 238252"/>
              <a:gd name="connsiteX29" fmla="*/ 66802 w 209296"/>
              <a:gd name="connsiteY29" fmla="*/ 224663 h 238252"/>
              <a:gd name="connsiteX30" fmla="*/ 33401 w 209296"/>
              <a:gd name="connsiteY30" fmla="*/ 204343 h 238252"/>
              <a:gd name="connsiteX31" fmla="*/ 13461 w 209296"/>
              <a:gd name="connsiteY31" fmla="*/ 170053 h 238252"/>
              <a:gd name="connsiteX32" fmla="*/ 6857 w 209296"/>
              <a:gd name="connsiteY32" fmla="*/ 121285 h 238252"/>
              <a:gd name="connsiteX33" fmla="*/ 13715 w 209296"/>
              <a:gd name="connsiteY33" fmla="*/ 73406 h 238252"/>
              <a:gd name="connsiteX34" fmla="*/ 33908 w 209296"/>
              <a:gd name="connsiteY34" fmla="*/ 37338 h 238252"/>
              <a:gd name="connsiteX35" fmla="*/ 65913 w 209296"/>
              <a:gd name="connsiteY35" fmla="*/ 14605 h 238252"/>
              <a:gd name="connsiteX36" fmla="*/ 108457 w 209296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296" h="238252">
                <a:moveTo>
                  <a:pt x="108457" y="6858"/>
                </a:moveTo>
                <a:cubicBezTo>
                  <a:pt x="125094" y="6858"/>
                  <a:pt x="139318" y="9271"/>
                  <a:pt x="151129" y="14224"/>
                </a:cubicBezTo>
                <a:cubicBezTo>
                  <a:pt x="162940" y="19050"/>
                  <a:pt x="172719" y="25908"/>
                  <a:pt x="180339" y="34544"/>
                </a:cubicBezTo>
                <a:cubicBezTo>
                  <a:pt x="187832" y="43307"/>
                  <a:pt x="193420" y="53594"/>
                  <a:pt x="196977" y="65532"/>
                </a:cubicBezTo>
                <a:cubicBezTo>
                  <a:pt x="200659" y="77470"/>
                  <a:pt x="202438" y="90424"/>
                  <a:pt x="202438" y="104394"/>
                </a:cubicBezTo>
                <a:lnTo>
                  <a:pt x="202438" y="113284"/>
                </a:lnTo>
                <a:cubicBezTo>
                  <a:pt x="202438" y="120142"/>
                  <a:pt x="200914" y="125222"/>
                  <a:pt x="197865" y="128524"/>
                </a:cubicBezTo>
                <a:cubicBezTo>
                  <a:pt x="194817" y="131699"/>
                  <a:pt x="190627" y="133350"/>
                  <a:pt x="185165" y="133350"/>
                </a:cubicBezTo>
                <a:lnTo>
                  <a:pt x="64007" y="133350"/>
                </a:lnTo>
                <a:cubicBezTo>
                  <a:pt x="64007" y="141859"/>
                  <a:pt x="65023" y="149606"/>
                  <a:pt x="67055" y="156464"/>
                </a:cubicBezTo>
                <a:cubicBezTo>
                  <a:pt x="68960" y="163449"/>
                  <a:pt x="72263" y="169291"/>
                  <a:pt x="76580" y="174117"/>
                </a:cubicBezTo>
                <a:cubicBezTo>
                  <a:pt x="81026" y="178943"/>
                  <a:pt x="86614" y="182626"/>
                  <a:pt x="93598" y="185166"/>
                </a:cubicBezTo>
                <a:cubicBezTo>
                  <a:pt x="100456" y="187706"/>
                  <a:pt x="108839" y="188976"/>
                  <a:pt x="118490" y="188976"/>
                </a:cubicBezTo>
                <a:cubicBezTo>
                  <a:pt x="128269" y="188976"/>
                  <a:pt x="136905" y="188214"/>
                  <a:pt x="144398" y="186817"/>
                </a:cubicBezTo>
                <a:cubicBezTo>
                  <a:pt x="151764" y="185420"/>
                  <a:pt x="158241" y="183896"/>
                  <a:pt x="163702" y="182118"/>
                </a:cubicBezTo>
                <a:cubicBezTo>
                  <a:pt x="169036" y="180467"/>
                  <a:pt x="173608" y="178943"/>
                  <a:pt x="177164" y="177419"/>
                </a:cubicBezTo>
                <a:cubicBezTo>
                  <a:pt x="180720" y="176022"/>
                  <a:pt x="183641" y="175387"/>
                  <a:pt x="185927" y="175387"/>
                </a:cubicBezTo>
                <a:cubicBezTo>
                  <a:pt x="187197" y="175387"/>
                  <a:pt x="188340" y="175641"/>
                  <a:pt x="189229" y="176149"/>
                </a:cubicBezTo>
                <a:cubicBezTo>
                  <a:pt x="190118" y="176657"/>
                  <a:pt x="190880" y="177546"/>
                  <a:pt x="191515" y="178943"/>
                </a:cubicBezTo>
                <a:cubicBezTo>
                  <a:pt x="192023" y="180213"/>
                  <a:pt x="192404" y="182118"/>
                  <a:pt x="192658" y="184658"/>
                </a:cubicBezTo>
                <a:cubicBezTo>
                  <a:pt x="192913" y="187071"/>
                  <a:pt x="193039" y="190119"/>
                  <a:pt x="193039" y="193929"/>
                </a:cubicBezTo>
                <a:cubicBezTo>
                  <a:pt x="193039" y="197104"/>
                  <a:pt x="192913" y="199898"/>
                  <a:pt x="192785" y="202311"/>
                </a:cubicBezTo>
                <a:cubicBezTo>
                  <a:pt x="192658" y="204597"/>
                  <a:pt x="192404" y="206502"/>
                  <a:pt x="192151" y="208153"/>
                </a:cubicBezTo>
                <a:cubicBezTo>
                  <a:pt x="191769" y="209804"/>
                  <a:pt x="191389" y="211201"/>
                  <a:pt x="190753" y="212344"/>
                </a:cubicBezTo>
                <a:cubicBezTo>
                  <a:pt x="190245" y="213360"/>
                  <a:pt x="189356" y="214503"/>
                  <a:pt x="188467" y="215519"/>
                </a:cubicBezTo>
                <a:cubicBezTo>
                  <a:pt x="187452" y="216535"/>
                  <a:pt x="184784" y="217932"/>
                  <a:pt x="180466" y="219837"/>
                </a:cubicBezTo>
                <a:cubicBezTo>
                  <a:pt x="176148" y="221615"/>
                  <a:pt x="170688" y="223266"/>
                  <a:pt x="163956" y="225044"/>
                </a:cubicBezTo>
                <a:cubicBezTo>
                  <a:pt x="157352" y="226695"/>
                  <a:pt x="149605" y="228219"/>
                  <a:pt x="140969" y="229489"/>
                </a:cubicBezTo>
                <a:cubicBezTo>
                  <a:pt x="132333" y="230759"/>
                  <a:pt x="123189" y="231394"/>
                  <a:pt x="113283" y="231394"/>
                </a:cubicBezTo>
                <a:cubicBezTo>
                  <a:pt x="95630" y="231394"/>
                  <a:pt x="80136" y="229108"/>
                  <a:pt x="66802" y="224663"/>
                </a:cubicBezTo>
                <a:cubicBezTo>
                  <a:pt x="53466" y="220218"/>
                  <a:pt x="42290" y="213487"/>
                  <a:pt x="33401" y="204343"/>
                </a:cubicBezTo>
                <a:cubicBezTo>
                  <a:pt x="24510" y="195326"/>
                  <a:pt x="17779" y="183896"/>
                  <a:pt x="13461" y="170053"/>
                </a:cubicBezTo>
                <a:cubicBezTo>
                  <a:pt x="9016" y="156210"/>
                  <a:pt x="6857" y="139954"/>
                  <a:pt x="6857" y="121285"/>
                </a:cubicBezTo>
                <a:cubicBezTo>
                  <a:pt x="6857" y="103632"/>
                  <a:pt x="9143" y="87630"/>
                  <a:pt x="13715" y="73406"/>
                </a:cubicBezTo>
                <a:cubicBezTo>
                  <a:pt x="18414" y="59182"/>
                  <a:pt x="25018" y="47117"/>
                  <a:pt x="33908" y="37338"/>
                </a:cubicBezTo>
                <a:cubicBezTo>
                  <a:pt x="42671" y="27432"/>
                  <a:pt x="53339" y="19812"/>
                  <a:pt x="65913" y="14605"/>
                </a:cubicBezTo>
                <a:cubicBezTo>
                  <a:pt x="78485" y="9398"/>
                  <a:pt x="92582" y="6858"/>
                  <a:pt x="10845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146419" y="438911"/>
            <a:ext cx="203961" cy="234442"/>
          </a:xfrm>
          <a:custGeom>
            <a:avLst/>
            <a:gdLst>
              <a:gd name="connsiteX0" fmla="*/ 124078 w 203961"/>
              <a:gd name="connsiteY0" fmla="*/ 6858 h 234442"/>
              <a:gd name="connsiteX1" fmla="*/ 158369 w 203961"/>
              <a:gd name="connsiteY1" fmla="*/ 13462 h 234442"/>
              <a:gd name="connsiteX2" fmla="*/ 180847 w 203961"/>
              <a:gd name="connsiteY2" fmla="*/ 31750 h 234442"/>
              <a:gd name="connsiteX3" fmla="*/ 193294 w 203961"/>
              <a:gd name="connsiteY3" fmla="*/ 58547 h 234442"/>
              <a:gd name="connsiteX4" fmla="*/ 197103 w 203961"/>
              <a:gd name="connsiteY4" fmla="*/ 95631 h 234442"/>
              <a:gd name="connsiteX5" fmla="*/ 197103 w 203961"/>
              <a:gd name="connsiteY5" fmla="*/ 218694 h 234442"/>
              <a:gd name="connsiteX6" fmla="*/ 195707 w 203961"/>
              <a:gd name="connsiteY6" fmla="*/ 222504 h 234442"/>
              <a:gd name="connsiteX7" fmla="*/ 191261 w 203961"/>
              <a:gd name="connsiteY7" fmla="*/ 225298 h 234442"/>
              <a:gd name="connsiteX8" fmla="*/ 182752 w 203961"/>
              <a:gd name="connsiteY8" fmla="*/ 227076 h 234442"/>
              <a:gd name="connsiteX9" fmla="*/ 169164 w 203961"/>
              <a:gd name="connsiteY9" fmla="*/ 227584 h 234442"/>
              <a:gd name="connsiteX10" fmla="*/ 155447 w 203961"/>
              <a:gd name="connsiteY10" fmla="*/ 227076 h 234442"/>
              <a:gd name="connsiteX11" fmla="*/ 146811 w 203961"/>
              <a:gd name="connsiteY11" fmla="*/ 225298 h 234442"/>
              <a:gd name="connsiteX12" fmla="*/ 142366 w 203961"/>
              <a:gd name="connsiteY12" fmla="*/ 222504 h 234442"/>
              <a:gd name="connsiteX13" fmla="*/ 141096 w 203961"/>
              <a:gd name="connsiteY13" fmla="*/ 218694 h 234442"/>
              <a:gd name="connsiteX14" fmla="*/ 141096 w 203961"/>
              <a:gd name="connsiteY14" fmla="*/ 105029 h 234442"/>
              <a:gd name="connsiteX15" fmla="*/ 138938 w 203961"/>
              <a:gd name="connsiteY15" fmla="*/ 82296 h 234442"/>
              <a:gd name="connsiteX16" fmla="*/ 132841 w 203961"/>
              <a:gd name="connsiteY16" fmla="*/ 68072 h 234442"/>
              <a:gd name="connsiteX17" fmla="*/ 122427 w 203961"/>
              <a:gd name="connsiteY17" fmla="*/ 58928 h 234442"/>
              <a:gd name="connsiteX18" fmla="*/ 107569 w 203961"/>
              <a:gd name="connsiteY18" fmla="*/ 55753 h 234442"/>
              <a:gd name="connsiteX19" fmla="*/ 85852 w 203961"/>
              <a:gd name="connsiteY19" fmla="*/ 63500 h 234442"/>
              <a:gd name="connsiteX20" fmla="*/ 63119 w 203961"/>
              <a:gd name="connsiteY20" fmla="*/ 86233 h 234442"/>
              <a:gd name="connsiteX21" fmla="*/ 63119 w 203961"/>
              <a:gd name="connsiteY21" fmla="*/ 218694 h 234442"/>
              <a:gd name="connsiteX22" fmla="*/ 61848 w 203961"/>
              <a:gd name="connsiteY22" fmla="*/ 222504 h 234442"/>
              <a:gd name="connsiteX23" fmla="*/ 57277 w 203961"/>
              <a:gd name="connsiteY23" fmla="*/ 225298 h 234442"/>
              <a:gd name="connsiteX24" fmla="*/ 48640 w 203961"/>
              <a:gd name="connsiteY24" fmla="*/ 227076 h 234442"/>
              <a:gd name="connsiteX25" fmla="*/ 35052 w 203961"/>
              <a:gd name="connsiteY25" fmla="*/ 227584 h 234442"/>
              <a:gd name="connsiteX26" fmla="*/ 21335 w 203961"/>
              <a:gd name="connsiteY26" fmla="*/ 227076 h 234442"/>
              <a:gd name="connsiteX27" fmla="*/ 12827 w 203961"/>
              <a:gd name="connsiteY27" fmla="*/ 225298 h 234442"/>
              <a:gd name="connsiteX28" fmla="*/ 8254 w 203961"/>
              <a:gd name="connsiteY28" fmla="*/ 222504 h 234442"/>
              <a:gd name="connsiteX29" fmla="*/ 6858 w 203961"/>
              <a:gd name="connsiteY29" fmla="*/ 218694 h 234442"/>
              <a:gd name="connsiteX30" fmla="*/ 6858 w 203961"/>
              <a:gd name="connsiteY30" fmla="*/ 19558 h 234442"/>
              <a:gd name="connsiteX31" fmla="*/ 8001 w 203961"/>
              <a:gd name="connsiteY31" fmla="*/ 15621 h 234442"/>
              <a:gd name="connsiteX32" fmla="*/ 12065 w 203961"/>
              <a:gd name="connsiteY32" fmla="*/ 12827 h 234442"/>
              <a:gd name="connsiteX33" fmla="*/ 19558 w 203961"/>
              <a:gd name="connsiteY33" fmla="*/ 11176 h 234442"/>
              <a:gd name="connsiteX34" fmla="*/ 30988 w 203961"/>
              <a:gd name="connsiteY34" fmla="*/ 10541 h 234442"/>
              <a:gd name="connsiteX35" fmla="*/ 42798 w 203961"/>
              <a:gd name="connsiteY35" fmla="*/ 11176 h 234442"/>
              <a:gd name="connsiteX36" fmla="*/ 50038 w 203961"/>
              <a:gd name="connsiteY36" fmla="*/ 12827 h 234442"/>
              <a:gd name="connsiteX37" fmla="*/ 53721 w 203961"/>
              <a:gd name="connsiteY37" fmla="*/ 15621 h 234442"/>
              <a:gd name="connsiteX38" fmla="*/ 54864 w 203961"/>
              <a:gd name="connsiteY38" fmla="*/ 19558 h 234442"/>
              <a:gd name="connsiteX39" fmla="*/ 54864 w 203961"/>
              <a:gd name="connsiteY39" fmla="*/ 42545 h 234442"/>
              <a:gd name="connsiteX40" fmla="*/ 88519 w 203961"/>
              <a:gd name="connsiteY40" fmla="*/ 15748 h 234442"/>
              <a:gd name="connsiteX41" fmla="*/ 124078 w 203961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1" h="234442">
                <a:moveTo>
                  <a:pt x="124078" y="6858"/>
                </a:moveTo>
                <a:cubicBezTo>
                  <a:pt x="137667" y="6858"/>
                  <a:pt x="149097" y="9017"/>
                  <a:pt x="158369" y="13462"/>
                </a:cubicBezTo>
                <a:cubicBezTo>
                  <a:pt x="167640" y="17907"/>
                  <a:pt x="175133" y="24003"/>
                  <a:pt x="180847" y="31750"/>
                </a:cubicBezTo>
                <a:cubicBezTo>
                  <a:pt x="186690" y="39370"/>
                  <a:pt x="190753" y="48387"/>
                  <a:pt x="193294" y="58547"/>
                </a:cubicBezTo>
                <a:cubicBezTo>
                  <a:pt x="195834" y="68834"/>
                  <a:pt x="197103" y="81280"/>
                  <a:pt x="197103" y="95631"/>
                </a:cubicBezTo>
                <a:lnTo>
                  <a:pt x="197103" y="218694"/>
                </a:lnTo>
                <a:cubicBezTo>
                  <a:pt x="197103" y="220091"/>
                  <a:pt x="196596" y="221488"/>
                  <a:pt x="195707" y="222504"/>
                </a:cubicBezTo>
                <a:cubicBezTo>
                  <a:pt x="194817" y="223647"/>
                  <a:pt x="193421" y="224663"/>
                  <a:pt x="191261" y="225298"/>
                </a:cubicBezTo>
                <a:cubicBezTo>
                  <a:pt x="189229" y="226060"/>
                  <a:pt x="186309" y="226695"/>
                  <a:pt x="182752" y="227076"/>
                </a:cubicBezTo>
                <a:cubicBezTo>
                  <a:pt x="179070" y="227457"/>
                  <a:pt x="174497" y="227584"/>
                  <a:pt x="169164" y="227584"/>
                </a:cubicBezTo>
                <a:cubicBezTo>
                  <a:pt x="163702" y="227584"/>
                  <a:pt x="159130" y="227457"/>
                  <a:pt x="155447" y="227076"/>
                </a:cubicBezTo>
                <a:cubicBezTo>
                  <a:pt x="151765" y="226695"/>
                  <a:pt x="148971" y="226060"/>
                  <a:pt x="146811" y="225298"/>
                </a:cubicBezTo>
                <a:cubicBezTo>
                  <a:pt x="144779" y="224663"/>
                  <a:pt x="143255" y="223647"/>
                  <a:pt x="142366" y="222504"/>
                </a:cubicBezTo>
                <a:cubicBezTo>
                  <a:pt x="141477" y="221488"/>
                  <a:pt x="141096" y="220091"/>
                  <a:pt x="141096" y="218694"/>
                </a:cubicBezTo>
                <a:lnTo>
                  <a:pt x="141096" y="105029"/>
                </a:lnTo>
                <a:cubicBezTo>
                  <a:pt x="141096" y="95377"/>
                  <a:pt x="140334" y="87757"/>
                  <a:pt x="138938" y="82296"/>
                </a:cubicBezTo>
                <a:cubicBezTo>
                  <a:pt x="137540" y="76708"/>
                  <a:pt x="135509" y="72009"/>
                  <a:pt x="132841" y="68072"/>
                </a:cubicBezTo>
                <a:cubicBezTo>
                  <a:pt x="130175" y="64135"/>
                  <a:pt x="126619" y="61087"/>
                  <a:pt x="122427" y="58928"/>
                </a:cubicBezTo>
                <a:cubicBezTo>
                  <a:pt x="118109" y="56769"/>
                  <a:pt x="113284" y="55753"/>
                  <a:pt x="107569" y="55753"/>
                </a:cubicBezTo>
                <a:cubicBezTo>
                  <a:pt x="100457" y="55753"/>
                  <a:pt x="93217" y="58293"/>
                  <a:pt x="85852" y="63500"/>
                </a:cubicBezTo>
                <a:cubicBezTo>
                  <a:pt x="78613" y="68707"/>
                  <a:pt x="70992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8" y="222504"/>
                </a:cubicBezTo>
                <a:cubicBezTo>
                  <a:pt x="60959" y="223647"/>
                  <a:pt x="59435" y="224663"/>
                  <a:pt x="57277" y="225298"/>
                </a:cubicBezTo>
                <a:cubicBezTo>
                  <a:pt x="55117" y="226060"/>
                  <a:pt x="52196" y="226695"/>
                  <a:pt x="48640" y="227076"/>
                </a:cubicBezTo>
                <a:cubicBezTo>
                  <a:pt x="45084" y="227457"/>
                  <a:pt x="40513" y="227584"/>
                  <a:pt x="35052" y="227584"/>
                </a:cubicBezTo>
                <a:cubicBezTo>
                  <a:pt x="29464" y="227584"/>
                  <a:pt x="25019" y="227457"/>
                  <a:pt x="21335" y="227076"/>
                </a:cubicBezTo>
                <a:cubicBezTo>
                  <a:pt x="17779" y="226695"/>
                  <a:pt x="14985" y="226060"/>
                  <a:pt x="12827" y="225298"/>
                </a:cubicBezTo>
                <a:cubicBezTo>
                  <a:pt x="10667" y="224663"/>
                  <a:pt x="9144" y="223647"/>
                  <a:pt x="8254" y="222504"/>
                </a:cubicBezTo>
                <a:cubicBezTo>
                  <a:pt x="7365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2065" y="12827"/>
                </a:cubicBezTo>
                <a:cubicBezTo>
                  <a:pt x="13970" y="12065"/>
                  <a:pt x="16509" y="11557"/>
                  <a:pt x="19558" y="11176"/>
                </a:cubicBezTo>
                <a:cubicBezTo>
                  <a:pt x="22605" y="10795"/>
                  <a:pt x="26415" y="10541"/>
                  <a:pt x="30988" y="10541"/>
                </a:cubicBezTo>
                <a:cubicBezTo>
                  <a:pt x="35814" y="10541"/>
                  <a:pt x="39751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5" y="13589"/>
                  <a:pt x="53085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7089" y="21717"/>
                  <a:pt x="88519" y="15748"/>
                </a:cubicBezTo>
                <a:cubicBezTo>
                  <a:pt x="99821" y="9779"/>
                  <a:pt x="111759" y="6858"/>
                  <a:pt x="124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898642" y="438911"/>
            <a:ext cx="209295" cy="238252"/>
          </a:xfrm>
          <a:custGeom>
            <a:avLst/>
            <a:gdLst>
              <a:gd name="connsiteX0" fmla="*/ 108458 w 209295"/>
              <a:gd name="connsiteY0" fmla="*/ 6858 h 238252"/>
              <a:gd name="connsiteX1" fmla="*/ 151129 w 209295"/>
              <a:gd name="connsiteY1" fmla="*/ 14224 h 238252"/>
              <a:gd name="connsiteX2" fmla="*/ 180340 w 209295"/>
              <a:gd name="connsiteY2" fmla="*/ 34544 h 238252"/>
              <a:gd name="connsiteX3" fmla="*/ 196977 w 209295"/>
              <a:gd name="connsiteY3" fmla="*/ 65532 h 238252"/>
              <a:gd name="connsiteX4" fmla="*/ 202438 w 209295"/>
              <a:gd name="connsiteY4" fmla="*/ 104394 h 238252"/>
              <a:gd name="connsiteX5" fmla="*/ 202438 w 209295"/>
              <a:gd name="connsiteY5" fmla="*/ 113284 h 238252"/>
              <a:gd name="connsiteX6" fmla="*/ 197866 w 209295"/>
              <a:gd name="connsiteY6" fmla="*/ 128524 h 238252"/>
              <a:gd name="connsiteX7" fmla="*/ 185166 w 209295"/>
              <a:gd name="connsiteY7" fmla="*/ 133350 h 238252"/>
              <a:gd name="connsiteX8" fmla="*/ 64008 w 209295"/>
              <a:gd name="connsiteY8" fmla="*/ 133350 h 238252"/>
              <a:gd name="connsiteX9" fmla="*/ 67055 w 209295"/>
              <a:gd name="connsiteY9" fmla="*/ 156464 h 238252"/>
              <a:gd name="connsiteX10" fmla="*/ 76580 w 209295"/>
              <a:gd name="connsiteY10" fmla="*/ 174117 h 238252"/>
              <a:gd name="connsiteX11" fmla="*/ 93598 w 209295"/>
              <a:gd name="connsiteY11" fmla="*/ 185166 h 238252"/>
              <a:gd name="connsiteX12" fmla="*/ 118491 w 209295"/>
              <a:gd name="connsiteY12" fmla="*/ 188976 h 238252"/>
              <a:gd name="connsiteX13" fmla="*/ 144398 w 209295"/>
              <a:gd name="connsiteY13" fmla="*/ 186817 h 238252"/>
              <a:gd name="connsiteX14" fmla="*/ 163703 w 209295"/>
              <a:gd name="connsiteY14" fmla="*/ 182118 h 238252"/>
              <a:gd name="connsiteX15" fmla="*/ 177165 w 209295"/>
              <a:gd name="connsiteY15" fmla="*/ 177419 h 238252"/>
              <a:gd name="connsiteX16" fmla="*/ 185928 w 209295"/>
              <a:gd name="connsiteY16" fmla="*/ 175387 h 238252"/>
              <a:gd name="connsiteX17" fmla="*/ 189229 w 209295"/>
              <a:gd name="connsiteY17" fmla="*/ 176149 h 238252"/>
              <a:gd name="connsiteX18" fmla="*/ 191516 w 209295"/>
              <a:gd name="connsiteY18" fmla="*/ 178943 h 238252"/>
              <a:gd name="connsiteX19" fmla="*/ 192659 w 209295"/>
              <a:gd name="connsiteY19" fmla="*/ 184658 h 238252"/>
              <a:gd name="connsiteX20" fmla="*/ 193040 w 209295"/>
              <a:gd name="connsiteY20" fmla="*/ 193929 h 238252"/>
              <a:gd name="connsiteX21" fmla="*/ 192786 w 209295"/>
              <a:gd name="connsiteY21" fmla="*/ 202311 h 238252"/>
              <a:gd name="connsiteX22" fmla="*/ 192151 w 209295"/>
              <a:gd name="connsiteY22" fmla="*/ 208153 h 238252"/>
              <a:gd name="connsiteX23" fmla="*/ 190754 w 209295"/>
              <a:gd name="connsiteY23" fmla="*/ 212344 h 238252"/>
              <a:gd name="connsiteX24" fmla="*/ 188467 w 209295"/>
              <a:gd name="connsiteY24" fmla="*/ 215519 h 238252"/>
              <a:gd name="connsiteX25" fmla="*/ 180467 w 209295"/>
              <a:gd name="connsiteY25" fmla="*/ 219837 h 238252"/>
              <a:gd name="connsiteX26" fmla="*/ 163957 w 209295"/>
              <a:gd name="connsiteY26" fmla="*/ 225044 h 238252"/>
              <a:gd name="connsiteX27" fmla="*/ 140970 w 209295"/>
              <a:gd name="connsiteY27" fmla="*/ 229489 h 238252"/>
              <a:gd name="connsiteX28" fmla="*/ 113284 w 209295"/>
              <a:gd name="connsiteY28" fmla="*/ 231394 h 238252"/>
              <a:gd name="connsiteX29" fmla="*/ 66802 w 209295"/>
              <a:gd name="connsiteY29" fmla="*/ 224663 h 238252"/>
              <a:gd name="connsiteX30" fmla="*/ 33401 w 209295"/>
              <a:gd name="connsiteY30" fmla="*/ 204343 h 238252"/>
              <a:gd name="connsiteX31" fmla="*/ 13461 w 209295"/>
              <a:gd name="connsiteY31" fmla="*/ 170053 h 238252"/>
              <a:gd name="connsiteX32" fmla="*/ 6858 w 209295"/>
              <a:gd name="connsiteY32" fmla="*/ 121285 h 238252"/>
              <a:gd name="connsiteX33" fmla="*/ 13716 w 209295"/>
              <a:gd name="connsiteY33" fmla="*/ 73406 h 238252"/>
              <a:gd name="connsiteX34" fmla="*/ 33909 w 209295"/>
              <a:gd name="connsiteY34" fmla="*/ 37338 h 238252"/>
              <a:gd name="connsiteX35" fmla="*/ 65913 w 209295"/>
              <a:gd name="connsiteY35" fmla="*/ 14605 h 238252"/>
              <a:gd name="connsiteX36" fmla="*/ 108458 w 209295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295" h="238252">
                <a:moveTo>
                  <a:pt x="108458" y="6858"/>
                </a:moveTo>
                <a:cubicBezTo>
                  <a:pt x="125095" y="6858"/>
                  <a:pt x="139319" y="9271"/>
                  <a:pt x="151129" y="14224"/>
                </a:cubicBezTo>
                <a:cubicBezTo>
                  <a:pt x="162941" y="19050"/>
                  <a:pt x="172720" y="25908"/>
                  <a:pt x="180340" y="34544"/>
                </a:cubicBezTo>
                <a:cubicBezTo>
                  <a:pt x="187833" y="43307"/>
                  <a:pt x="193421" y="53594"/>
                  <a:pt x="196977" y="65532"/>
                </a:cubicBezTo>
                <a:cubicBezTo>
                  <a:pt x="200660" y="77470"/>
                  <a:pt x="202438" y="90424"/>
                  <a:pt x="202438" y="104394"/>
                </a:cubicBezTo>
                <a:lnTo>
                  <a:pt x="202438" y="113284"/>
                </a:lnTo>
                <a:cubicBezTo>
                  <a:pt x="202438" y="120142"/>
                  <a:pt x="200914" y="125222"/>
                  <a:pt x="197866" y="128524"/>
                </a:cubicBezTo>
                <a:cubicBezTo>
                  <a:pt x="194817" y="131699"/>
                  <a:pt x="190627" y="133350"/>
                  <a:pt x="185166" y="133350"/>
                </a:cubicBezTo>
                <a:lnTo>
                  <a:pt x="64008" y="133350"/>
                </a:lnTo>
                <a:cubicBezTo>
                  <a:pt x="64008" y="141859"/>
                  <a:pt x="65023" y="149606"/>
                  <a:pt x="67055" y="156464"/>
                </a:cubicBezTo>
                <a:cubicBezTo>
                  <a:pt x="68961" y="163449"/>
                  <a:pt x="72263" y="169291"/>
                  <a:pt x="76580" y="174117"/>
                </a:cubicBezTo>
                <a:cubicBezTo>
                  <a:pt x="81026" y="178943"/>
                  <a:pt x="86614" y="182626"/>
                  <a:pt x="93598" y="185166"/>
                </a:cubicBezTo>
                <a:cubicBezTo>
                  <a:pt x="100457" y="187706"/>
                  <a:pt x="108839" y="188976"/>
                  <a:pt x="118491" y="188976"/>
                </a:cubicBezTo>
                <a:cubicBezTo>
                  <a:pt x="128270" y="188976"/>
                  <a:pt x="136905" y="188214"/>
                  <a:pt x="144398" y="186817"/>
                </a:cubicBezTo>
                <a:cubicBezTo>
                  <a:pt x="151765" y="185420"/>
                  <a:pt x="158242" y="183896"/>
                  <a:pt x="163703" y="182118"/>
                </a:cubicBezTo>
                <a:cubicBezTo>
                  <a:pt x="169036" y="180467"/>
                  <a:pt x="173609" y="178943"/>
                  <a:pt x="177165" y="177419"/>
                </a:cubicBezTo>
                <a:cubicBezTo>
                  <a:pt x="180721" y="176022"/>
                  <a:pt x="183642" y="175387"/>
                  <a:pt x="185928" y="175387"/>
                </a:cubicBezTo>
                <a:cubicBezTo>
                  <a:pt x="187198" y="175387"/>
                  <a:pt x="188341" y="175641"/>
                  <a:pt x="189229" y="176149"/>
                </a:cubicBezTo>
                <a:cubicBezTo>
                  <a:pt x="190119" y="176657"/>
                  <a:pt x="190880" y="177546"/>
                  <a:pt x="191516" y="178943"/>
                </a:cubicBezTo>
                <a:cubicBezTo>
                  <a:pt x="192023" y="180213"/>
                  <a:pt x="192404" y="182118"/>
                  <a:pt x="192659" y="184658"/>
                </a:cubicBezTo>
                <a:cubicBezTo>
                  <a:pt x="192913" y="187071"/>
                  <a:pt x="193040" y="190119"/>
                  <a:pt x="193040" y="193929"/>
                </a:cubicBezTo>
                <a:cubicBezTo>
                  <a:pt x="193040" y="197104"/>
                  <a:pt x="192913" y="199898"/>
                  <a:pt x="192786" y="202311"/>
                </a:cubicBezTo>
                <a:cubicBezTo>
                  <a:pt x="192659" y="204597"/>
                  <a:pt x="192404" y="206502"/>
                  <a:pt x="192151" y="208153"/>
                </a:cubicBezTo>
                <a:cubicBezTo>
                  <a:pt x="191770" y="209804"/>
                  <a:pt x="191389" y="211201"/>
                  <a:pt x="190754" y="212344"/>
                </a:cubicBezTo>
                <a:cubicBezTo>
                  <a:pt x="190246" y="213360"/>
                  <a:pt x="189357" y="214503"/>
                  <a:pt x="188467" y="215519"/>
                </a:cubicBezTo>
                <a:cubicBezTo>
                  <a:pt x="187452" y="216535"/>
                  <a:pt x="184785" y="217932"/>
                  <a:pt x="180467" y="219837"/>
                </a:cubicBezTo>
                <a:cubicBezTo>
                  <a:pt x="176148" y="221615"/>
                  <a:pt x="170688" y="223266"/>
                  <a:pt x="163957" y="225044"/>
                </a:cubicBezTo>
                <a:cubicBezTo>
                  <a:pt x="157353" y="226695"/>
                  <a:pt x="149605" y="228219"/>
                  <a:pt x="140970" y="229489"/>
                </a:cubicBezTo>
                <a:cubicBezTo>
                  <a:pt x="132334" y="230759"/>
                  <a:pt x="123190" y="231394"/>
                  <a:pt x="113284" y="231394"/>
                </a:cubicBezTo>
                <a:cubicBezTo>
                  <a:pt x="95630" y="231394"/>
                  <a:pt x="80136" y="229108"/>
                  <a:pt x="66802" y="224663"/>
                </a:cubicBezTo>
                <a:cubicBezTo>
                  <a:pt x="53467" y="220218"/>
                  <a:pt x="42291" y="213487"/>
                  <a:pt x="33401" y="204343"/>
                </a:cubicBezTo>
                <a:cubicBezTo>
                  <a:pt x="24511" y="195326"/>
                  <a:pt x="17779" y="183896"/>
                  <a:pt x="13461" y="170053"/>
                </a:cubicBezTo>
                <a:cubicBezTo>
                  <a:pt x="9017" y="156210"/>
                  <a:pt x="6858" y="139954"/>
                  <a:pt x="6858" y="121285"/>
                </a:cubicBezTo>
                <a:cubicBezTo>
                  <a:pt x="6858" y="103632"/>
                  <a:pt x="9144" y="87630"/>
                  <a:pt x="13716" y="73406"/>
                </a:cubicBezTo>
                <a:cubicBezTo>
                  <a:pt x="18415" y="59182"/>
                  <a:pt x="25019" y="47117"/>
                  <a:pt x="33909" y="37338"/>
                </a:cubicBezTo>
                <a:cubicBezTo>
                  <a:pt x="42672" y="27432"/>
                  <a:pt x="53340" y="19812"/>
                  <a:pt x="65913" y="14605"/>
                </a:cubicBezTo>
                <a:cubicBezTo>
                  <a:pt x="78486" y="9398"/>
                  <a:pt x="92583" y="6858"/>
                  <a:pt x="10845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5428615" y="438911"/>
            <a:ext cx="195580" cy="238252"/>
          </a:xfrm>
          <a:custGeom>
            <a:avLst/>
            <a:gdLst>
              <a:gd name="connsiteX0" fmla="*/ 100838 w 195580"/>
              <a:gd name="connsiteY0" fmla="*/ 6858 h 238252"/>
              <a:gd name="connsiteX1" fmla="*/ 140843 w 195580"/>
              <a:gd name="connsiteY1" fmla="*/ 11430 h 238252"/>
              <a:gd name="connsiteX2" fmla="*/ 168148 w 195580"/>
              <a:gd name="connsiteY2" fmla="*/ 25400 h 238252"/>
              <a:gd name="connsiteX3" fmla="*/ 183769 w 195580"/>
              <a:gd name="connsiteY3" fmla="*/ 49911 h 238252"/>
              <a:gd name="connsiteX4" fmla="*/ 188722 w 195580"/>
              <a:gd name="connsiteY4" fmla="*/ 85344 h 238252"/>
              <a:gd name="connsiteX5" fmla="*/ 188722 w 195580"/>
              <a:gd name="connsiteY5" fmla="*/ 219329 h 238252"/>
              <a:gd name="connsiteX6" fmla="*/ 186563 w 195580"/>
              <a:gd name="connsiteY6" fmla="*/ 224282 h 238252"/>
              <a:gd name="connsiteX7" fmla="*/ 179451 w 195580"/>
              <a:gd name="connsiteY7" fmla="*/ 226822 h 238252"/>
              <a:gd name="connsiteX8" fmla="*/ 165354 w 195580"/>
              <a:gd name="connsiteY8" fmla="*/ 227584 h 238252"/>
              <a:gd name="connsiteX9" fmla="*/ 150622 w 195580"/>
              <a:gd name="connsiteY9" fmla="*/ 226822 h 238252"/>
              <a:gd name="connsiteX10" fmla="*/ 144145 w 195580"/>
              <a:gd name="connsiteY10" fmla="*/ 224282 h 238252"/>
              <a:gd name="connsiteX11" fmla="*/ 142367 w 195580"/>
              <a:gd name="connsiteY11" fmla="*/ 219329 h 238252"/>
              <a:gd name="connsiteX12" fmla="*/ 142367 w 195580"/>
              <a:gd name="connsiteY12" fmla="*/ 203454 h 238252"/>
              <a:gd name="connsiteX13" fmla="*/ 114300 w 195580"/>
              <a:gd name="connsiteY13" fmla="*/ 224028 h 238252"/>
              <a:gd name="connsiteX14" fmla="*/ 79375 w 195580"/>
              <a:gd name="connsiteY14" fmla="*/ 231394 h 238252"/>
              <a:gd name="connsiteX15" fmla="*/ 50165 w 195580"/>
              <a:gd name="connsiteY15" fmla="*/ 227203 h 238252"/>
              <a:gd name="connsiteX16" fmla="*/ 27178 w 195580"/>
              <a:gd name="connsiteY16" fmla="*/ 215011 h 238252"/>
              <a:gd name="connsiteX17" fmla="*/ 12192 w 195580"/>
              <a:gd name="connsiteY17" fmla="*/ 194818 h 238252"/>
              <a:gd name="connsiteX18" fmla="*/ 6858 w 195580"/>
              <a:gd name="connsiteY18" fmla="*/ 166624 h 238252"/>
              <a:gd name="connsiteX19" fmla="*/ 13589 w 195580"/>
              <a:gd name="connsiteY19" fmla="*/ 136398 h 238252"/>
              <a:gd name="connsiteX20" fmla="*/ 33909 w 195580"/>
              <a:gd name="connsiteY20" fmla="*/ 115189 h 238252"/>
              <a:gd name="connsiteX21" fmla="*/ 67564 w 195580"/>
              <a:gd name="connsiteY21" fmla="*/ 102743 h 238252"/>
              <a:gd name="connsiteX22" fmla="*/ 114173 w 195580"/>
              <a:gd name="connsiteY22" fmla="*/ 98806 h 238252"/>
              <a:gd name="connsiteX23" fmla="*/ 133604 w 195580"/>
              <a:gd name="connsiteY23" fmla="*/ 98806 h 238252"/>
              <a:gd name="connsiteX24" fmla="*/ 133604 w 195580"/>
              <a:gd name="connsiteY24" fmla="*/ 86741 h 238252"/>
              <a:gd name="connsiteX25" fmla="*/ 131699 w 195580"/>
              <a:gd name="connsiteY25" fmla="*/ 70358 h 238252"/>
              <a:gd name="connsiteX26" fmla="*/ 125476 w 195580"/>
              <a:gd name="connsiteY26" fmla="*/ 58547 h 238252"/>
              <a:gd name="connsiteX27" fmla="*/ 113792 w 195580"/>
              <a:gd name="connsiteY27" fmla="*/ 51689 h 238252"/>
              <a:gd name="connsiteX28" fmla="*/ 95885 w 195580"/>
              <a:gd name="connsiteY28" fmla="*/ 49403 h 238252"/>
              <a:gd name="connsiteX29" fmla="*/ 70739 w 195580"/>
              <a:gd name="connsiteY29" fmla="*/ 52578 h 238252"/>
              <a:gd name="connsiteX30" fmla="*/ 51181 w 195580"/>
              <a:gd name="connsiteY30" fmla="*/ 59436 h 238252"/>
              <a:gd name="connsiteX31" fmla="*/ 37084 w 195580"/>
              <a:gd name="connsiteY31" fmla="*/ 66421 h 238252"/>
              <a:gd name="connsiteX32" fmla="*/ 27813 w 195580"/>
              <a:gd name="connsiteY32" fmla="*/ 69596 h 238252"/>
              <a:gd name="connsiteX33" fmla="*/ 23495 w 195580"/>
              <a:gd name="connsiteY33" fmla="*/ 67945 h 238252"/>
              <a:gd name="connsiteX34" fmla="*/ 20320 w 195580"/>
              <a:gd name="connsiteY34" fmla="*/ 63500 h 238252"/>
              <a:gd name="connsiteX35" fmla="*/ 18415 w 195580"/>
              <a:gd name="connsiteY35" fmla="*/ 56388 h 238252"/>
              <a:gd name="connsiteX36" fmla="*/ 17780 w 195580"/>
              <a:gd name="connsiteY36" fmla="*/ 46990 h 238252"/>
              <a:gd name="connsiteX37" fmla="*/ 18796 w 195580"/>
              <a:gd name="connsiteY37" fmla="*/ 36068 h 238252"/>
              <a:gd name="connsiteX38" fmla="*/ 23114 w 195580"/>
              <a:gd name="connsiteY38" fmla="*/ 28829 h 238252"/>
              <a:gd name="connsiteX39" fmla="*/ 34036 w 195580"/>
              <a:gd name="connsiteY39" fmla="*/ 21590 h 238252"/>
              <a:gd name="connsiteX40" fmla="*/ 52324 w 195580"/>
              <a:gd name="connsiteY40" fmla="*/ 14351 h 238252"/>
              <a:gd name="connsiteX41" fmla="*/ 75184 w 195580"/>
              <a:gd name="connsiteY41" fmla="*/ 8890 h 238252"/>
              <a:gd name="connsiteX42" fmla="*/ 100838 w 195580"/>
              <a:gd name="connsiteY4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5580" h="238252">
                <a:moveTo>
                  <a:pt x="100838" y="6858"/>
                </a:moveTo>
                <a:cubicBezTo>
                  <a:pt x="116459" y="6858"/>
                  <a:pt x="129794" y="8382"/>
                  <a:pt x="140843" y="11430"/>
                </a:cubicBezTo>
                <a:cubicBezTo>
                  <a:pt x="151892" y="14478"/>
                  <a:pt x="161036" y="19177"/>
                  <a:pt x="168148" y="25400"/>
                </a:cubicBezTo>
                <a:cubicBezTo>
                  <a:pt x="175387" y="31750"/>
                  <a:pt x="180594" y="39878"/>
                  <a:pt x="183769" y="49911"/>
                </a:cubicBezTo>
                <a:cubicBezTo>
                  <a:pt x="187071" y="59817"/>
                  <a:pt x="188722" y="71755"/>
                  <a:pt x="188722" y="85344"/>
                </a:cubicBezTo>
                <a:lnTo>
                  <a:pt x="188722" y="219329"/>
                </a:lnTo>
                <a:cubicBezTo>
                  <a:pt x="188722" y="221361"/>
                  <a:pt x="187960" y="223012"/>
                  <a:pt x="186563" y="224282"/>
                </a:cubicBezTo>
                <a:cubicBezTo>
                  <a:pt x="185039" y="225425"/>
                  <a:pt x="182626" y="226314"/>
                  <a:pt x="179451" y="226822"/>
                </a:cubicBezTo>
                <a:cubicBezTo>
                  <a:pt x="176276" y="227330"/>
                  <a:pt x="171577" y="227584"/>
                  <a:pt x="165354" y="227584"/>
                </a:cubicBezTo>
                <a:cubicBezTo>
                  <a:pt x="158623" y="227584"/>
                  <a:pt x="153670" y="227330"/>
                  <a:pt x="150622" y="226822"/>
                </a:cubicBezTo>
                <a:cubicBezTo>
                  <a:pt x="147574" y="226314"/>
                  <a:pt x="145415" y="225425"/>
                  <a:pt x="144145" y="224282"/>
                </a:cubicBezTo>
                <a:cubicBezTo>
                  <a:pt x="143002" y="223012"/>
                  <a:pt x="142367" y="221361"/>
                  <a:pt x="142367" y="219329"/>
                </a:cubicBezTo>
                <a:lnTo>
                  <a:pt x="142367" y="203454"/>
                </a:lnTo>
                <a:cubicBezTo>
                  <a:pt x="134112" y="212217"/>
                  <a:pt x="124841" y="219075"/>
                  <a:pt x="114300" y="224028"/>
                </a:cubicBezTo>
                <a:cubicBezTo>
                  <a:pt x="103759" y="228981"/>
                  <a:pt x="92202" y="231394"/>
                  <a:pt x="79375" y="231394"/>
                </a:cubicBezTo>
                <a:cubicBezTo>
                  <a:pt x="68834" y="231394"/>
                  <a:pt x="59055" y="229997"/>
                  <a:pt x="50165" y="227203"/>
                </a:cubicBezTo>
                <a:cubicBezTo>
                  <a:pt x="41402" y="224536"/>
                  <a:pt x="33655" y="220472"/>
                  <a:pt x="27178" y="215011"/>
                </a:cubicBezTo>
                <a:cubicBezTo>
                  <a:pt x="20701" y="209550"/>
                  <a:pt x="15748" y="202819"/>
                  <a:pt x="12192" y="194818"/>
                </a:cubicBezTo>
                <a:cubicBezTo>
                  <a:pt x="8636" y="186690"/>
                  <a:pt x="6858" y="177419"/>
                  <a:pt x="6858" y="166624"/>
                </a:cubicBezTo>
                <a:cubicBezTo>
                  <a:pt x="6858" y="155067"/>
                  <a:pt x="9017" y="144907"/>
                  <a:pt x="13589" y="136398"/>
                </a:cubicBezTo>
                <a:cubicBezTo>
                  <a:pt x="18161" y="127889"/>
                  <a:pt x="24892" y="120777"/>
                  <a:pt x="33909" y="115189"/>
                </a:cubicBezTo>
                <a:cubicBezTo>
                  <a:pt x="42926" y="109601"/>
                  <a:pt x="54102" y="105537"/>
                  <a:pt x="67564" y="102743"/>
                </a:cubicBezTo>
                <a:cubicBezTo>
                  <a:pt x="80899" y="100076"/>
                  <a:pt x="96520" y="98806"/>
                  <a:pt x="114173" y="98806"/>
                </a:cubicBezTo>
                <a:lnTo>
                  <a:pt x="133604" y="98806"/>
                </a:lnTo>
                <a:lnTo>
                  <a:pt x="133604" y="86741"/>
                </a:lnTo>
                <a:cubicBezTo>
                  <a:pt x="133604" y="80518"/>
                  <a:pt x="132969" y="75057"/>
                  <a:pt x="131699" y="70358"/>
                </a:cubicBezTo>
                <a:cubicBezTo>
                  <a:pt x="130429" y="65659"/>
                  <a:pt x="128397" y="61722"/>
                  <a:pt x="125476" y="58547"/>
                </a:cubicBezTo>
                <a:cubicBezTo>
                  <a:pt x="122555" y="55499"/>
                  <a:pt x="118745" y="53213"/>
                  <a:pt x="113792" y="51689"/>
                </a:cubicBezTo>
                <a:cubicBezTo>
                  <a:pt x="108966" y="50165"/>
                  <a:pt x="102997" y="49403"/>
                  <a:pt x="95885" y="49403"/>
                </a:cubicBezTo>
                <a:cubicBezTo>
                  <a:pt x="86487" y="49403"/>
                  <a:pt x="78105" y="50546"/>
                  <a:pt x="70739" y="52578"/>
                </a:cubicBezTo>
                <a:cubicBezTo>
                  <a:pt x="63373" y="54610"/>
                  <a:pt x="56896" y="56896"/>
                  <a:pt x="51181" y="59436"/>
                </a:cubicBezTo>
                <a:cubicBezTo>
                  <a:pt x="45593" y="61976"/>
                  <a:pt x="40894" y="64389"/>
                  <a:pt x="37084" y="66421"/>
                </a:cubicBezTo>
                <a:cubicBezTo>
                  <a:pt x="33274" y="68453"/>
                  <a:pt x="30226" y="69596"/>
                  <a:pt x="27813" y="69596"/>
                </a:cubicBezTo>
                <a:cubicBezTo>
                  <a:pt x="26162" y="69596"/>
                  <a:pt x="24638" y="68961"/>
                  <a:pt x="23495" y="67945"/>
                </a:cubicBezTo>
                <a:cubicBezTo>
                  <a:pt x="22225" y="66929"/>
                  <a:pt x="21082" y="65405"/>
                  <a:pt x="20320" y="63500"/>
                </a:cubicBezTo>
                <a:cubicBezTo>
                  <a:pt x="19431" y="61595"/>
                  <a:pt x="18796" y="59182"/>
                  <a:pt x="18415" y="56388"/>
                </a:cubicBezTo>
                <a:cubicBezTo>
                  <a:pt x="17907" y="53594"/>
                  <a:pt x="17780" y="50419"/>
                  <a:pt x="17780" y="46990"/>
                </a:cubicBezTo>
                <a:cubicBezTo>
                  <a:pt x="17780" y="42418"/>
                  <a:pt x="18161" y="38735"/>
                  <a:pt x="18796" y="36068"/>
                </a:cubicBezTo>
                <a:cubicBezTo>
                  <a:pt x="19558" y="33401"/>
                  <a:pt x="20955" y="30988"/>
                  <a:pt x="23114" y="28829"/>
                </a:cubicBezTo>
                <a:cubicBezTo>
                  <a:pt x="25146" y="26670"/>
                  <a:pt x="28829" y="24257"/>
                  <a:pt x="34036" y="21590"/>
                </a:cubicBezTo>
                <a:cubicBezTo>
                  <a:pt x="39243" y="19050"/>
                  <a:pt x="45339" y="16637"/>
                  <a:pt x="52324" y="14351"/>
                </a:cubicBezTo>
                <a:cubicBezTo>
                  <a:pt x="59309" y="12192"/>
                  <a:pt x="66929" y="10287"/>
                  <a:pt x="75184" y="8890"/>
                </a:cubicBezTo>
                <a:cubicBezTo>
                  <a:pt x="83439" y="7493"/>
                  <a:pt x="91948" y="6858"/>
                  <a:pt x="10083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326763" y="438911"/>
            <a:ext cx="203961" cy="234442"/>
          </a:xfrm>
          <a:custGeom>
            <a:avLst/>
            <a:gdLst>
              <a:gd name="connsiteX0" fmla="*/ 124078 w 203961"/>
              <a:gd name="connsiteY0" fmla="*/ 6858 h 234442"/>
              <a:gd name="connsiteX1" fmla="*/ 158369 w 203961"/>
              <a:gd name="connsiteY1" fmla="*/ 13462 h 234442"/>
              <a:gd name="connsiteX2" fmla="*/ 180847 w 203961"/>
              <a:gd name="connsiteY2" fmla="*/ 31750 h 234442"/>
              <a:gd name="connsiteX3" fmla="*/ 193294 w 203961"/>
              <a:gd name="connsiteY3" fmla="*/ 58547 h 234442"/>
              <a:gd name="connsiteX4" fmla="*/ 197103 w 203961"/>
              <a:gd name="connsiteY4" fmla="*/ 95631 h 234442"/>
              <a:gd name="connsiteX5" fmla="*/ 197103 w 203961"/>
              <a:gd name="connsiteY5" fmla="*/ 218694 h 234442"/>
              <a:gd name="connsiteX6" fmla="*/ 195707 w 203961"/>
              <a:gd name="connsiteY6" fmla="*/ 222504 h 234442"/>
              <a:gd name="connsiteX7" fmla="*/ 191261 w 203961"/>
              <a:gd name="connsiteY7" fmla="*/ 225298 h 234442"/>
              <a:gd name="connsiteX8" fmla="*/ 182752 w 203961"/>
              <a:gd name="connsiteY8" fmla="*/ 227076 h 234442"/>
              <a:gd name="connsiteX9" fmla="*/ 169164 w 203961"/>
              <a:gd name="connsiteY9" fmla="*/ 227584 h 234442"/>
              <a:gd name="connsiteX10" fmla="*/ 155447 w 203961"/>
              <a:gd name="connsiteY10" fmla="*/ 227076 h 234442"/>
              <a:gd name="connsiteX11" fmla="*/ 146811 w 203961"/>
              <a:gd name="connsiteY11" fmla="*/ 225298 h 234442"/>
              <a:gd name="connsiteX12" fmla="*/ 142366 w 203961"/>
              <a:gd name="connsiteY12" fmla="*/ 222504 h 234442"/>
              <a:gd name="connsiteX13" fmla="*/ 141096 w 203961"/>
              <a:gd name="connsiteY13" fmla="*/ 218694 h 234442"/>
              <a:gd name="connsiteX14" fmla="*/ 141096 w 203961"/>
              <a:gd name="connsiteY14" fmla="*/ 105029 h 234442"/>
              <a:gd name="connsiteX15" fmla="*/ 138938 w 203961"/>
              <a:gd name="connsiteY15" fmla="*/ 82296 h 234442"/>
              <a:gd name="connsiteX16" fmla="*/ 132841 w 203961"/>
              <a:gd name="connsiteY16" fmla="*/ 68072 h 234442"/>
              <a:gd name="connsiteX17" fmla="*/ 122427 w 203961"/>
              <a:gd name="connsiteY17" fmla="*/ 58928 h 234442"/>
              <a:gd name="connsiteX18" fmla="*/ 107569 w 203961"/>
              <a:gd name="connsiteY18" fmla="*/ 55753 h 234442"/>
              <a:gd name="connsiteX19" fmla="*/ 85852 w 203961"/>
              <a:gd name="connsiteY19" fmla="*/ 63500 h 234442"/>
              <a:gd name="connsiteX20" fmla="*/ 63119 w 203961"/>
              <a:gd name="connsiteY20" fmla="*/ 86233 h 234442"/>
              <a:gd name="connsiteX21" fmla="*/ 63119 w 203961"/>
              <a:gd name="connsiteY21" fmla="*/ 218694 h 234442"/>
              <a:gd name="connsiteX22" fmla="*/ 61848 w 203961"/>
              <a:gd name="connsiteY22" fmla="*/ 222504 h 234442"/>
              <a:gd name="connsiteX23" fmla="*/ 57277 w 203961"/>
              <a:gd name="connsiteY23" fmla="*/ 225298 h 234442"/>
              <a:gd name="connsiteX24" fmla="*/ 48640 w 203961"/>
              <a:gd name="connsiteY24" fmla="*/ 227076 h 234442"/>
              <a:gd name="connsiteX25" fmla="*/ 35052 w 203961"/>
              <a:gd name="connsiteY25" fmla="*/ 227584 h 234442"/>
              <a:gd name="connsiteX26" fmla="*/ 21335 w 203961"/>
              <a:gd name="connsiteY26" fmla="*/ 227076 h 234442"/>
              <a:gd name="connsiteX27" fmla="*/ 12827 w 203961"/>
              <a:gd name="connsiteY27" fmla="*/ 225298 h 234442"/>
              <a:gd name="connsiteX28" fmla="*/ 8254 w 203961"/>
              <a:gd name="connsiteY28" fmla="*/ 222504 h 234442"/>
              <a:gd name="connsiteX29" fmla="*/ 6858 w 203961"/>
              <a:gd name="connsiteY29" fmla="*/ 218694 h 234442"/>
              <a:gd name="connsiteX30" fmla="*/ 6858 w 203961"/>
              <a:gd name="connsiteY30" fmla="*/ 19558 h 234442"/>
              <a:gd name="connsiteX31" fmla="*/ 8001 w 203961"/>
              <a:gd name="connsiteY31" fmla="*/ 15621 h 234442"/>
              <a:gd name="connsiteX32" fmla="*/ 12065 w 203961"/>
              <a:gd name="connsiteY32" fmla="*/ 12827 h 234442"/>
              <a:gd name="connsiteX33" fmla="*/ 19558 w 203961"/>
              <a:gd name="connsiteY33" fmla="*/ 11176 h 234442"/>
              <a:gd name="connsiteX34" fmla="*/ 30988 w 203961"/>
              <a:gd name="connsiteY34" fmla="*/ 10541 h 234442"/>
              <a:gd name="connsiteX35" fmla="*/ 42798 w 203961"/>
              <a:gd name="connsiteY35" fmla="*/ 11176 h 234442"/>
              <a:gd name="connsiteX36" fmla="*/ 50038 w 203961"/>
              <a:gd name="connsiteY36" fmla="*/ 12827 h 234442"/>
              <a:gd name="connsiteX37" fmla="*/ 53721 w 203961"/>
              <a:gd name="connsiteY37" fmla="*/ 15621 h 234442"/>
              <a:gd name="connsiteX38" fmla="*/ 54864 w 203961"/>
              <a:gd name="connsiteY38" fmla="*/ 19558 h 234442"/>
              <a:gd name="connsiteX39" fmla="*/ 54864 w 203961"/>
              <a:gd name="connsiteY39" fmla="*/ 42545 h 234442"/>
              <a:gd name="connsiteX40" fmla="*/ 88519 w 203961"/>
              <a:gd name="connsiteY40" fmla="*/ 15748 h 234442"/>
              <a:gd name="connsiteX41" fmla="*/ 124078 w 203961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1" h="234442">
                <a:moveTo>
                  <a:pt x="124078" y="6858"/>
                </a:moveTo>
                <a:cubicBezTo>
                  <a:pt x="137667" y="6858"/>
                  <a:pt x="149097" y="9017"/>
                  <a:pt x="158369" y="13462"/>
                </a:cubicBezTo>
                <a:cubicBezTo>
                  <a:pt x="167640" y="17907"/>
                  <a:pt x="175133" y="24003"/>
                  <a:pt x="180847" y="31750"/>
                </a:cubicBezTo>
                <a:cubicBezTo>
                  <a:pt x="186690" y="39370"/>
                  <a:pt x="190753" y="48387"/>
                  <a:pt x="193294" y="58547"/>
                </a:cubicBezTo>
                <a:cubicBezTo>
                  <a:pt x="195833" y="68834"/>
                  <a:pt x="197103" y="81280"/>
                  <a:pt x="197103" y="95631"/>
                </a:cubicBezTo>
                <a:lnTo>
                  <a:pt x="197103" y="218694"/>
                </a:lnTo>
                <a:cubicBezTo>
                  <a:pt x="197103" y="220091"/>
                  <a:pt x="196596" y="221488"/>
                  <a:pt x="195707" y="222504"/>
                </a:cubicBezTo>
                <a:cubicBezTo>
                  <a:pt x="194817" y="223647"/>
                  <a:pt x="193421" y="224663"/>
                  <a:pt x="191261" y="225298"/>
                </a:cubicBezTo>
                <a:cubicBezTo>
                  <a:pt x="189229" y="226060"/>
                  <a:pt x="186308" y="226695"/>
                  <a:pt x="182752" y="227076"/>
                </a:cubicBezTo>
                <a:cubicBezTo>
                  <a:pt x="179070" y="227457"/>
                  <a:pt x="174497" y="227584"/>
                  <a:pt x="169164" y="227584"/>
                </a:cubicBezTo>
                <a:cubicBezTo>
                  <a:pt x="163702" y="227584"/>
                  <a:pt x="159130" y="227457"/>
                  <a:pt x="155447" y="227076"/>
                </a:cubicBezTo>
                <a:cubicBezTo>
                  <a:pt x="151765" y="226695"/>
                  <a:pt x="148971" y="226060"/>
                  <a:pt x="146811" y="225298"/>
                </a:cubicBezTo>
                <a:cubicBezTo>
                  <a:pt x="144779" y="224663"/>
                  <a:pt x="143255" y="223647"/>
                  <a:pt x="142366" y="222504"/>
                </a:cubicBezTo>
                <a:cubicBezTo>
                  <a:pt x="141477" y="221488"/>
                  <a:pt x="141096" y="220091"/>
                  <a:pt x="141096" y="218694"/>
                </a:cubicBezTo>
                <a:lnTo>
                  <a:pt x="141096" y="105029"/>
                </a:lnTo>
                <a:cubicBezTo>
                  <a:pt x="141096" y="95377"/>
                  <a:pt x="140334" y="87757"/>
                  <a:pt x="138938" y="82296"/>
                </a:cubicBezTo>
                <a:cubicBezTo>
                  <a:pt x="137540" y="76708"/>
                  <a:pt x="135508" y="72009"/>
                  <a:pt x="132841" y="68072"/>
                </a:cubicBezTo>
                <a:cubicBezTo>
                  <a:pt x="130175" y="64135"/>
                  <a:pt x="126619" y="61087"/>
                  <a:pt x="122427" y="58928"/>
                </a:cubicBezTo>
                <a:cubicBezTo>
                  <a:pt x="118236" y="56769"/>
                  <a:pt x="113283" y="55753"/>
                  <a:pt x="107569" y="55753"/>
                </a:cubicBezTo>
                <a:cubicBezTo>
                  <a:pt x="100457" y="55753"/>
                  <a:pt x="93217" y="58293"/>
                  <a:pt x="85852" y="63500"/>
                </a:cubicBezTo>
                <a:cubicBezTo>
                  <a:pt x="78613" y="68707"/>
                  <a:pt x="70992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8" y="222504"/>
                </a:cubicBezTo>
                <a:cubicBezTo>
                  <a:pt x="60959" y="223647"/>
                  <a:pt x="59435" y="224663"/>
                  <a:pt x="57277" y="225298"/>
                </a:cubicBezTo>
                <a:cubicBezTo>
                  <a:pt x="55117" y="226060"/>
                  <a:pt x="52196" y="226695"/>
                  <a:pt x="48640" y="227076"/>
                </a:cubicBezTo>
                <a:cubicBezTo>
                  <a:pt x="45084" y="227457"/>
                  <a:pt x="40513" y="227584"/>
                  <a:pt x="35052" y="227584"/>
                </a:cubicBezTo>
                <a:cubicBezTo>
                  <a:pt x="29464" y="227584"/>
                  <a:pt x="25019" y="227457"/>
                  <a:pt x="21335" y="227076"/>
                </a:cubicBezTo>
                <a:cubicBezTo>
                  <a:pt x="17779" y="226695"/>
                  <a:pt x="14985" y="226060"/>
                  <a:pt x="12827" y="225298"/>
                </a:cubicBezTo>
                <a:cubicBezTo>
                  <a:pt x="10667" y="224663"/>
                  <a:pt x="9144" y="223647"/>
                  <a:pt x="8254" y="222504"/>
                </a:cubicBezTo>
                <a:cubicBezTo>
                  <a:pt x="7365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2065" y="12827"/>
                </a:cubicBezTo>
                <a:cubicBezTo>
                  <a:pt x="13970" y="12065"/>
                  <a:pt x="16509" y="11557"/>
                  <a:pt x="19558" y="11176"/>
                </a:cubicBezTo>
                <a:cubicBezTo>
                  <a:pt x="22605" y="10795"/>
                  <a:pt x="26415" y="10541"/>
                  <a:pt x="30988" y="10541"/>
                </a:cubicBezTo>
                <a:cubicBezTo>
                  <a:pt x="35814" y="10541"/>
                  <a:pt x="39751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5" y="13589"/>
                  <a:pt x="53085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7089" y="21717"/>
                  <a:pt x="88519" y="15748"/>
                </a:cubicBezTo>
                <a:cubicBezTo>
                  <a:pt x="99821" y="9779"/>
                  <a:pt x="111759" y="6858"/>
                  <a:pt x="124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082923" y="438911"/>
            <a:ext cx="195580" cy="238252"/>
          </a:xfrm>
          <a:custGeom>
            <a:avLst/>
            <a:gdLst>
              <a:gd name="connsiteX0" fmla="*/ 100838 w 195580"/>
              <a:gd name="connsiteY0" fmla="*/ 6858 h 238252"/>
              <a:gd name="connsiteX1" fmla="*/ 140842 w 195580"/>
              <a:gd name="connsiteY1" fmla="*/ 11430 h 238252"/>
              <a:gd name="connsiteX2" fmla="*/ 168148 w 195580"/>
              <a:gd name="connsiteY2" fmla="*/ 25400 h 238252"/>
              <a:gd name="connsiteX3" fmla="*/ 183769 w 195580"/>
              <a:gd name="connsiteY3" fmla="*/ 49911 h 238252"/>
              <a:gd name="connsiteX4" fmla="*/ 188722 w 195580"/>
              <a:gd name="connsiteY4" fmla="*/ 85344 h 238252"/>
              <a:gd name="connsiteX5" fmla="*/ 188722 w 195580"/>
              <a:gd name="connsiteY5" fmla="*/ 219329 h 238252"/>
              <a:gd name="connsiteX6" fmla="*/ 186563 w 195580"/>
              <a:gd name="connsiteY6" fmla="*/ 224282 h 238252"/>
              <a:gd name="connsiteX7" fmla="*/ 179451 w 195580"/>
              <a:gd name="connsiteY7" fmla="*/ 226822 h 238252"/>
              <a:gd name="connsiteX8" fmla="*/ 165354 w 195580"/>
              <a:gd name="connsiteY8" fmla="*/ 227584 h 238252"/>
              <a:gd name="connsiteX9" fmla="*/ 150622 w 195580"/>
              <a:gd name="connsiteY9" fmla="*/ 226822 h 238252"/>
              <a:gd name="connsiteX10" fmla="*/ 144145 w 195580"/>
              <a:gd name="connsiteY10" fmla="*/ 224282 h 238252"/>
              <a:gd name="connsiteX11" fmla="*/ 142367 w 195580"/>
              <a:gd name="connsiteY11" fmla="*/ 219329 h 238252"/>
              <a:gd name="connsiteX12" fmla="*/ 142367 w 195580"/>
              <a:gd name="connsiteY12" fmla="*/ 203454 h 238252"/>
              <a:gd name="connsiteX13" fmla="*/ 114300 w 195580"/>
              <a:gd name="connsiteY13" fmla="*/ 224028 h 238252"/>
              <a:gd name="connsiteX14" fmla="*/ 79375 w 195580"/>
              <a:gd name="connsiteY14" fmla="*/ 231394 h 238252"/>
              <a:gd name="connsiteX15" fmla="*/ 50165 w 195580"/>
              <a:gd name="connsiteY15" fmla="*/ 227203 h 238252"/>
              <a:gd name="connsiteX16" fmla="*/ 27178 w 195580"/>
              <a:gd name="connsiteY16" fmla="*/ 215011 h 238252"/>
              <a:gd name="connsiteX17" fmla="*/ 12192 w 195580"/>
              <a:gd name="connsiteY17" fmla="*/ 194818 h 238252"/>
              <a:gd name="connsiteX18" fmla="*/ 6858 w 195580"/>
              <a:gd name="connsiteY18" fmla="*/ 166624 h 238252"/>
              <a:gd name="connsiteX19" fmla="*/ 13589 w 195580"/>
              <a:gd name="connsiteY19" fmla="*/ 136398 h 238252"/>
              <a:gd name="connsiteX20" fmla="*/ 33909 w 195580"/>
              <a:gd name="connsiteY20" fmla="*/ 115189 h 238252"/>
              <a:gd name="connsiteX21" fmla="*/ 67564 w 195580"/>
              <a:gd name="connsiteY21" fmla="*/ 102743 h 238252"/>
              <a:gd name="connsiteX22" fmla="*/ 114173 w 195580"/>
              <a:gd name="connsiteY22" fmla="*/ 98806 h 238252"/>
              <a:gd name="connsiteX23" fmla="*/ 133604 w 195580"/>
              <a:gd name="connsiteY23" fmla="*/ 98806 h 238252"/>
              <a:gd name="connsiteX24" fmla="*/ 133604 w 195580"/>
              <a:gd name="connsiteY24" fmla="*/ 86741 h 238252"/>
              <a:gd name="connsiteX25" fmla="*/ 131698 w 195580"/>
              <a:gd name="connsiteY25" fmla="*/ 70358 h 238252"/>
              <a:gd name="connsiteX26" fmla="*/ 125476 w 195580"/>
              <a:gd name="connsiteY26" fmla="*/ 58547 h 238252"/>
              <a:gd name="connsiteX27" fmla="*/ 113792 w 195580"/>
              <a:gd name="connsiteY27" fmla="*/ 51689 h 238252"/>
              <a:gd name="connsiteX28" fmla="*/ 95885 w 195580"/>
              <a:gd name="connsiteY28" fmla="*/ 49403 h 238252"/>
              <a:gd name="connsiteX29" fmla="*/ 70739 w 195580"/>
              <a:gd name="connsiteY29" fmla="*/ 52578 h 238252"/>
              <a:gd name="connsiteX30" fmla="*/ 51180 w 195580"/>
              <a:gd name="connsiteY30" fmla="*/ 59436 h 238252"/>
              <a:gd name="connsiteX31" fmla="*/ 37084 w 195580"/>
              <a:gd name="connsiteY31" fmla="*/ 66421 h 238252"/>
              <a:gd name="connsiteX32" fmla="*/ 27813 w 195580"/>
              <a:gd name="connsiteY32" fmla="*/ 69596 h 238252"/>
              <a:gd name="connsiteX33" fmla="*/ 23495 w 195580"/>
              <a:gd name="connsiteY33" fmla="*/ 67945 h 238252"/>
              <a:gd name="connsiteX34" fmla="*/ 20320 w 195580"/>
              <a:gd name="connsiteY34" fmla="*/ 63500 h 238252"/>
              <a:gd name="connsiteX35" fmla="*/ 18415 w 195580"/>
              <a:gd name="connsiteY35" fmla="*/ 56388 h 238252"/>
              <a:gd name="connsiteX36" fmla="*/ 17780 w 195580"/>
              <a:gd name="connsiteY36" fmla="*/ 46990 h 238252"/>
              <a:gd name="connsiteX37" fmla="*/ 18796 w 195580"/>
              <a:gd name="connsiteY37" fmla="*/ 36068 h 238252"/>
              <a:gd name="connsiteX38" fmla="*/ 23114 w 195580"/>
              <a:gd name="connsiteY38" fmla="*/ 28829 h 238252"/>
              <a:gd name="connsiteX39" fmla="*/ 34036 w 195580"/>
              <a:gd name="connsiteY39" fmla="*/ 21590 h 238252"/>
              <a:gd name="connsiteX40" fmla="*/ 52323 w 195580"/>
              <a:gd name="connsiteY40" fmla="*/ 14351 h 238252"/>
              <a:gd name="connsiteX41" fmla="*/ 75184 w 195580"/>
              <a:gd name="connsiteY41" fmla="*/ 8890 h 238252"/>
              <a:gd name="connsiteX42" fmla="*/ 100838 w 195580"/>
              <a:gd name="connsiteY4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5580" h="238252">
                <a:moveTo>
                  <a:pt x="100838" y="6858"/>
                </a:moveTo>
                <a:cubicBezTo>
                  <a:pt x="116459" y="6858"/>
                  <a:pt x="129794" y="8382"/>
                  <a:pt x="140842" y="11430"/>
                </a:cubicBezTo>
                <a:cubicBezTo>
                  <a:pt x="151892" y="14478"/>
                  <a:pt x="161036" y="19177"/>
                  <a:pt x="168148" y="25400"/>
                </a:cubicBezTo>
                <a:cubicBezTo>
                  <a:pt x="175386" y="31750"/>
                  <a:pt x="180594" y="39878"/>
                  <a:pt x="183769" y="49911"/>
                </a:cubicBezTo>
                <a:cubicBezTo>
                  <a:pt x="187071" y="59817"/>
                  <a:pt x="188722" y="71755"/>
                  <a:pt x="188722" y="85344"/>
                </a:cubicBezTo>
                <a:lnTo>
                  <a:pt x="188722" y="219329"/>
                </a:lnTo>
                <a:cubicBezTo>
                  <a:pt x="188722" y="221361"/>
                  <a:pt x="187960" y="223012"/>
                  <a:pt x="186563" y="224282"/>
                </a:cubicBezTo>
                <a:cubicBezTo>
                  <a:pt x="185039" y="225425"/>
                  <a:pt x="182626" y="226314"/>
                  <a:pt x="179451" y="226822"/>
                </a:cubicBezTo>
                <a:cubicBezTo>
                  <a:pt x="176276" y="227330"/>
                  <a:pt x="171577" y="227584"/>
                  <a:pt x="165354" y="227584"/>
                </a:cubicBezTo>
                <a:cubicBezTo>
                  <a:pt x="158623" y="227584"/>
                  <a:pt x="153670" y="227330"/>
                  <a:pt x="150622" y="226822"/>
                </a:cubicBezTo>
                <a:cubicBezTo>
                  <a:pt x="147573" y="226314"/>
                  <a:pt x="145415" y="225425"/>
                  <a:pt x="144145" y="224282"/>
                </a:cubicBezTo>
                <a:cubicBezTo>
                  <a:pt x="143002" y="223012"/>
                  <a:pt x="142367" y="221361"/>
                  <a:pt x="142367" y="219329"/>
                </a:cubicBezTo>
                <a:lnTo>
                  <a:pt x="142367" y="203454"/>
                </a:lnTo>
                <a:cubicBezTo>
                  <a:pt x="134111" y="212217"/>
                  <a:pt x="124841" y="219075"/>
                  <a:pt x="114300" y="224028"/>
                </a:cubicBezTo>
                <a:cubicBezTo>
                  <a:pt x="103759" y="228981"/>
                  <a:pt x="92202" y="231394"/>
                  <a:pt x="79375" y="231394"/>
                </a:cubicBezTo>
                <a:cubicBezTo>
                  <a:pt x="68834" y="231394"/>
                  <a:pt x="59055" y="229997"/>
                  <a:pt x="50165" y="227203"/>
                </a:cubicBezTo>
                <a:cubicBezTo>
                  <a:pt x="41402" y="224536"/>
                  <a:pt x="33655" y="220472"/>
                  <a:pt x="27178" y="215011"/>
                </a:cubicBezTo>
                <a:cubicBezTo>
                  <a:pt x="20701" y="209550"/>
                  <a:pt x="15748" y="202819"/>
                  <a:pt x="12192" y="194818"/>
                </a:cubicBezTo>
                <a:cubicBezTo>
                  <a:pt x="8636" y="186690"/>
                  <a:pt x="6858" y="177419"/>
                  <a:pt x="6858" y="166624"/>
                </a:cubicBezTo>
                <a:cubicBezTo>
                  <a:pt x="6858" y="155067"/>
                  <a:pt x="9017" y="144907"/>
                  <a:pt x="13589" y="136398"/>
                </a:cubicBezTo>
                <a:cubicBezTo>
                  <a:pt x="18161" y="127889"/>
                  <a:pt x="24892" y="120777"/>
                  <a:pt x="33909" y="115189"/>
                </a:cubicBezTo>
                <a:cubicBezTo>
                  <a:pt x="42926" y="109601"/>
                  <a:pt x="54102" y="105537"/>
                  <a:pt x="67564" y="102743"/>
                </a:cubicBezTo>
                <a:cubicBezTo>
                  <a:pt x="80898" y="100076"/>
                  <a:pt x="96520" y="98806"/>
                  <a:pt x="114173" y="98806"/>
                </a:cubicBezTo>
                <a:lnTo>
                  <a:pt x="133604" y="98806"/>
                </a:lnTo>
                <a:lnTo>
                  <a:pt x="133604" y="86741"/>
                </a:lnTo>
                <a:cubicBezTo>
                  <a:pt x="133604" y="80518"/>
                  <a:pt x="132969" y="75057"/>
                  <a:pt x="131698" y="70358"/>
                </a:cubicBezTo>
                <a:cubicBezTo>
                  <a:pt x="130429" y="65659"/>
                  <a:pt x="128397" y="61722"/>
                  <a:pt x="125476" y="58547"/>
                </a:cubicBezTo>
                <a:cubicBezTo>
                  <a:pt x="122555" y="55499"/>
                  <a:pt x="118745" y="53213"/>
                  <a:pt x="113792" y="51689"/>
                </a:cubicBezTo>
                <a:cubicBezTo>
                  <a:pt x="108966" y="50165"/>
                  <a:pt x="102997" y="49403"/>
                  <a:pt x="95885" y="49403"/>
                </a:cubicBezTo>
                <a:cubicBezTo>
                  <a:pt x="86486" y="49403"/>
                  <a:pt x="78105" y="50546"/>
                  <a:pt x="70739" y="52578"/>
                </a:cubicBezTo>
                <a:cubicBezTo>
                  <a:pt x="63373" y="54610"/>
                  <a:pt x="56896" y="56896"/>
                  <a:pt x="51180" y="59436"/>
                </a:cubicBezTo>
                <a:cubicBezTo>
                  <a:pt x="45592" y="61976"/>
                  <a:pt x="40894" y="64389"/>
                  <a:pt x="37084" y="66421"/>
                </a:cubicBezTo>
                <a:cubicBezTo>
                  <a:pt x="33273" y="68453"/>
                  <a:pt x="30226" y="69596"/>
                  <a:pt x="27813" y="69596"/>
                </a:cubicBezTo>
                <a:cubicBezTo>
                  <a:pt x="26161" y="69596"/>
                  <a:pt x="24638" y="68961"/>
                  <a:pt x="23495" y="67945"/>
                </a:cubicBezTo>
                <a:cubicBezTo>
                  <a:pt x="22225" y="66929"/>
                  <a:pt x="21082" y="65405"/>
                  <a:pt x="20320" y="63500"/>
                </a:cubicBezTo>
                <a:cubicBezTo>
                  <a:pt x="19430" y="61595"/>
                  <a:pt x="18796" y="59182"/>
                  <a:pt x="18415" y="56388"/>
                </a:cubicBezTo>
                <a:cubicBezTo>
                  <a:pt x="17907" y="53594"/>
                  <a:pt x="17780" y="50419"/>
                  <a:pt x="17780" y="46990"/>
                </a:cubicBezTo>
                <a:cubicBezTo>
                  <a:pt x="17780" y="42418"/>
                  <a:pt x="18161" y="38735"/>
                  <a:pt x="18796" y="36068"/>
                </a:cubicBezTo>
                <a:cubicBezTo>
                  <a:pt x="19558" y="33401"/>
                  <a:pt x="20955" y="30988"/>
                  <a:pt x="23114" y="28829"/>
                </a:cubicBezTo>
                <a:cubicBezTo>
                  <a:pt x="25146" y="26670"/>
                  <a:pt x="28829" y="24257"/>
                  <a:pt x="34036" y="21590"/>
                </a:cubicBezTo>
                <a:cubicBezTo>
                  <a:pt x="39242" y="19050"/>
                  <a:pt x="45339" y="16637"/>
                  <a:pt x="52323" y="14351"/>
                </a:cubicBezTo>
                <a:cubicBezTo>
                  <a:pt x="59309" y="12192"/>
                  <a:pt x="66929" y="10287"/>
                  <a:pt x="75184" y="8890"/>
                </a:cubicBezTo>
                <a:cubicBezTo>
                  <a:pt x="83439" y="7493"/>
                  <a:pt x="91948" y="6858"/>
                  <a:pt x="10083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783076" y="438911"/>
            <a:ext cx="165735" cy="238252"/>
          </a:xfrm>
          <a:custGeom>
            <a:avLst/>
            <a:gdLst>
              <a:gd name="connsiteX0" fmla="*/ 89027 w 165735"/>
              <a:gd name="connsiteY0" fmla="*/ 6858 h 238252"/>
              <a:gd name="connsiteX1" fmla="*/ 107188 w 165735"/>
              <a:gd name="connsiteY1" fmla="*/ 8128 h 238252"/>
              <a:gd name="connsiteX2" fmla="*/ 123189 w 165735"/>
              <a:gd name="connsiteY2" fmla="*/ 11430 h 238252"/>
              <a:gd name="connsiteX3" fmla="*/ 135254 w 165735"/>
              <a:gd name="connsiteY3" fmla="*/ 15875 h 238252"/>
              <a:gd name="connsiteX4" fmla="*/ 142239 w 165735"/>
              <a:gd name="connsiteY4" fmla="*/ 19812 h 238252"/>
              <a:gd name="connsiteX5" fmla="*/ 145288 w 165735"/>
              <a:gd name="connsiteY5" fmla="*/ 23241 h 238252"/>
              <a:gd name="connsiteX6" fmla="*/ 146558 w 165735"/>
              <a:gd name="connsiteY6" fmla="*/ 27178 h 238252"/>
              <a:gd name="connsiteX7" fmla="*/ 147446 w 165735"/>
              <a:gd name="connsiteY7" fmla="*/ 33020 h 238252"/>
              <a:gd name="connsiteX8" fmla="*/ 147701 w 165735"/>
              <a:gd name="connsiteY8" fmla="*/ 41656 h 238252"/>
              <a:gd name="connsiteX9" fmla="*/ 147446 w 165735"/>
              <a:gd name="connsiteY9" fmla="*/ 51435 h 238252"/>
              <a:gd name="connsiteX10" fmla="*/ 146303 w 165735"/>
              <a:gd name="connsiteY10" fmla="*/ 57531 h 238252"/>
              <a:gd name="connsiteX11" fmla="*/ 144145 w 165735"/>
              <a:gd name="connsiteY11" fmla="*/ 60452 h 238252"/>
              <a:gd name="connsiteX12" fmla="*/ 141096 w 165735"/>
              <a:gd name="connsiteY12" fmla="*/ 61214 h 238252"/>
              <a:gd name="connsiteX13" fmla="*/ 134746 w 165735"/>
              <a:gd name="connsiteY13" fmla="*/ 58928 h 238252"/>
              <a:gd name="connsiteX14" fmla="*/ 124205 w 165735"/>
              <a:gd name="connsiteY14" fmla="*/ 53848 h 238252"/>
              <a:gd name="connsiteX15" fmla="*/ 109473 w 165735"/>
              <a:gd name="connsiteY15" fmla="*/ 48895 h 238252"/>
              <a:gd name="connsiteX16" fmla="*/ 90296 w 165735"/>
              <a:gd name="connsiteY16" fmla="*/ 46482 h 238252"/>
              <a:gd name="connsiteX17" fmla="*/ 77215 w 165735"/>
              <a:gd name="connsiteY17" fmla="*/ 48133 h 238252"/>
              <a:gd name="connsiteX18" fmla="*/ 68071 w 165735"/>
              <a:gd name="connsiteY18" fmla="*/ 52578 h 238252"/>
              <a:gd name="connsiteX19" fmla="*/ 62738 w 165735"/>
              <a:gd name="connsiteY19" fmla="*/ 59436 h 238252"/>
              <a:gd name="connsiteX20" fmla="*/ 60833 w 165735"/>
              <a:gd name="connsiteY20" fmla="*/ 67691 h 238252"/>
              <a:gd name="connsiteX21" fmla="*/ 65151 w 165735"/>
              <a:gd name="connsiteY21" fmla="*/ 79375 h 238252"/>
              <a:gd name="connsiteX22" fmla="*/ 76327 w 165735"/>
              <a:gd name="connsiteY22" fmla="*/ 87630 h 238252"/>
              <a:gd name="connsiteX23" fmla="*/ 92075 w 165735"/>
              <a:gd name="connsiteY23" fmla="*/ 94361 h 238252"/>
              <a:gd name="connsiteX24" fmla="*/ 109854 w 165735"/>
              <a:gd name="connsiteY24" fmla="*/ 101092 h 238252"/>
              <a:gd name="connsiteX25" fmla="*/ 127761 w 165735"/>
              <a:gd name="connsiteY25" fmla="*/ 109728 h 238252"/>
              <a:gd name="connsiteX26" fmla="*/ 143509 w 165735"/>
              <a:gd name="connsiteY26" fmla="*/ 121793 h 238252"/>
              <a:gd name="connsiteX27" fmla="*/ 154685 w 165735"/>
              <a:gd name="connsiteY27" fmla="*/ 138811 h 238252"/>
              <a:gd name="connsiteX28" fmla="*/ 158877 w 165735"/>
              <a:gd name="connsiteY28" fmla="*/ 162433 h 238252"/>
              <a:gd name="connsiteX29" fmla="*/ 152527 w 165735"/>
              <a:gd name="connsiteY29" fmla="*/ 192278 h 238252"/>
              <a:gd name="connsiteX30" fmla="*/ 134620 w 165735"/>
              <a:gd name="connsiteY30" fmla="*/ 213995 h 238252"/>
              <a:gd name="connsiteX31" fmla="*/ 107060 w 165735"/>
              <a:gd name="connsiteY31" fmla="*/ 227076 h 238252"/>
              <a:gd name="connsiteX32" fmla="*/ 72770 w 165735"/>
              <a:gd name="connsiteY32" fmla="*/ 231394 h 238252"/>
              <a:gd name="connsiteX33" fmla="*/ 51434 w 165735"/>
              <a:gd name="connsiteY33" fmla="*/ 229743 h 238252"/>
              <a:gd name="connsiteX34" fmla="*/ 33146 w 165735"/>
              <a:gd name="connsiteY34" fmla="*/ 225425 h 238252"/>
              <a:gd name="connsiteX35" fmla="*/ 19811 w 165735"/>
              <a:gd name="connsiteY35" fmla="*/ 220218 h 238252"/>
              <a:gd name="connsiteX36" fmla="*/ 11938 w 165735"/>
              <a:gd name="connsiteY36" fmla="*/ 215138 h 238252"/>
              <a:gd name="connsiteX37" fmla="*/ 8254 w 165735"/>
              <a:gd name="connsiteY37" fmla="*/ 207772 h 238252"/>
              <a:gd name="connsiteX38" fmla="*/ 6858 w 165735"/>
              <a:gd name="connsiteY38" fmla="*/ 193040 h 238252"/>
              <a:gd name="connsiteX39" fmla="*/ 7365 w 165735"/>
              <a:gd name="connsiteY39" fmla="*/ 182626 h 238252"/>
              <a:gd name="connsiteX40" fmla="*/ 8635 w 165735"/>
              <a:gd name="connsiteY40" fmla="*/ 176403 h 238252"/>
              <a:gd name="connsiteX41" fmla="*/ 10921 w 165735"/>
              <a:gd name="connsiteY41" fmla="*/ 173228 h 238252"/>
              <a:gd name="connsiteX42" fmla="*/ 14223 w 165735"/>
              <a:gd name="connsiteY42" fmla="*/ 172466 h 238252"/>
              <a:gd name="connsiteX43" fmla="*/ 21463 w 165735"/>
              <a:gd name="connsiteY43" fmla="*/ 175260 h 238252"/>
              <a:gd name="connsiteX44" fmla="*/ 33401 w 165735"/>
              <a:gd name="connsiteY44" fmla="*/ 181356 h 238252"/>
              <a:gd name="connsiteX45" fmla="*/ 50038 w 165735"/>
              <a:gd name="connsiteY45" fmla="*/ 187579 h 238252"/>
              <a:gd name="connsiteX46" fmla="*/ 71627 w 165735"/>
              <a:gd name="connsiteY46" fmla="*/ 190500 h 238252"/>
              <a:gd name="connsiteX47" fmla="*/ 85089 w 165735"/>
              <a:gd name="connsiteY47" fmla="*/ 188976 h 238252"/>
              <a:gd name="connsiteX48" fmla="*/ 95377 w 165735"/>
              <a:gd name="connsiteY48" fmla="*/ 184531 h 238252"/>
              <a:gd name="connsiteX49" fmla="*/ 101980 w 165735"/>
              <a:gd name="connsiteY49" fmla="*/ 177165 h 238252"/>
              <a:gd name="connsiteX50" fmla="*/ 104139 w 165735"/>
              <a:gd name="connsiteY50" fmla="*/ 166878 h 238252"/>
              <a:gd name="connsiteX51" fmla="*/ 100076 w 165735"/>
              <a:gd name="connsiteY51" fmla="*/ 155321 h 238252"/>
              <a:gd name="connsiteX52" fmla="*/ 89153 w 165735"/>
              <a:gd name="connsiteY52" fmla="*/ 146939 h 238252"/>
              <a:gd name="connsiteX53" fmla="*/ 73786 w 165735"/>
              <a:gd name="connsiteY53" fmla="*/ 140335 h 238252"/>
              <a:gd name="connsiteX54" fmla="*/ 56133 w 165735"/>
              <a:gd name="connsiteY54" fmla="*/ 133350 h 238252"/>
              <a:gd name="connsiteX55" fmla="*/ 38480 w 165735"/>
              <a:gd name="connsiteY55" fmla="*/ 124714 h 238252"/>
              <a:gd name="connsiteX56" fmla="*/ 23114 w 165735"/>
              <a:gd name="connsiteY56" fmla="*/ 112649 h 238252"/>
              <a:gd name="connsiteX57" fmla="*/ 12064 w 165735"/>
              <a:gd name="connsiteY57" fmla="*/ 95377 h 238252"/>
              <a:gd name="connsiteX58" fmla="*/ 8001 w 165735"/>
              <a:gd name="connsiteY58" fmla="*/ 71374 h 238252"/>
              <a:gd name="connsiteX59" fmla="*/ 13589 w 165735"/>
              <a:gd name="connsiteY59" fmla="*/ 45085 h 238252"/>
              <a:gd name="connsiteX60" fmla="*/ 29590 w 165735"/>
              <a:gd name="connsiteY60" fmla="*/ 24638 h 238252"/>
              <a:gd name="connsiteX61" fmla="*/ 55245 w 165735"/>
              <a:gd name="connsiteY61" fmla="*/ 11430 h 238252"/>
              <a:gd name="connsiteX62" fmla="*/ 89027 w 165735"/>
              <a:gd name="connsiteY6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65735" h="238252">
                <a:moveTo>
                  <a:pt x="89027" y="6858"/>
                </a:moveTo>
                <a:cubicBezTo>
                  <a:pt x="95250" y="6858"/>
                  <a:pt x="101345" y="7239"/>
                  <a:pt x="107188" y="8128"/>
                </a:cubicBezTo>
                <a:cubicBezTo>
                  <a:pt x="113029" y="9017"/>
                  <a:pt x="118364" y="10160"/>
                  <a:pt x="123189" y="11430"/>
                </a:cubicBezTo>
                <a:cubicBezTo>
                  <a:pt x="127889" y="12827"/>
                  <a:pt x="131952" y="14224"/>
                  <a:pt x="135254" y="15875"/>
                </a:cubicBezTo>
                <a:cubicBezTo>
                  <a:pt x="138557" y="17399"/>
                  <a:pt x="140842" y="18796"/>
                  <a:pt x="142239" y="19812"/>
                </a:cubicBezTo>
                <a:cubicBezTo>
                  <a:pt x="143636" y="20955"/>
                  <a:pt x="144652" y="22098"/>
                  <a:pt x="145288" y="23241"/>
                </a:cubicBezTo>
                <a:cubicBezTo>
                  <a:pt x="145922" y="24384"/>
                  <a:pt x="146303" y="25654"/>
                  <a:pt x="146558" y="27178"/>
                </a:cubicBezTo>
                <a:cubicBezTo>
                  <a:pt x="146939" y="28829"/>
                  <a:pt x="147192" y="30734"/>
                  <a:pt x="147446" y="33020"/>
                </a:cubicBezTo>
                <a:cubicBezTo>
                  <a:pt x="147573" y="35306"/>
                  <a:pt x="147701" y="38227"/>
                  <a:pt x="147701" y="41656"/>
                </a:cubicBezTo>
                <a:cubicBezTo>
                  <a:pt x="147701" y="45593"/>
                  <a:pt x="147573" y="48895"/>
                  <a:pt x="147446" y="51435"/>
                </a:cubicBezTo>
                <a:cubicBezTo>
                  <a:pt x="147192" y="53975"/>
                  <a:pt x="146811" y="56007"/>
                  <a:pt x="146303" y="57531"/>
                </a:cubicBezTo>
                <a:cubicBezTo>
                  <a:pt x="145795" y="58928"/>
                  <a:pt x="145033" y="59944"/>
                  <a:pt x="144145" y="60452"/>
                </a:cubicBezTo>
                <a:cubicBezTo>
                  <a:pt x="143255" y="60960"/>
                  <a:pt x="142239" y="61214"/>
                  <a:pt x="141096" y="61214"/>
                </a:cubicBezTo>
                <a:cubicBezTo>
                  <a:pt x="139700" y="61214"/>
                  <a:pt x="137667" y="60452"/>
                  <a:pt x="134746" y="58928"/>
                </a:cubicBezTo>
                <a:cubicBezTo>
                  <a:pt x="131952" y="57404"/>
                  <a:pt x="128396" y="55753"/>
                  <a:pt x="124205" y="53848"/>
                </a:cubicBezTo>
                <a:cubicBezTo>
                  <a:pt x="119888" y="52070"/>
                  <a:pt x="115061" y="50419"/>
                  <a:pt x="109473" y="48895"/>
                </a:cubicBezTo>
                <a:cubicBezTo>
                  <a:pt x="103885" y="47371"/>
                  <a:pt x="97535" y="46482"/>
                  <a:pt x="90296" y="46482"/>
                </a:cubicBezTo>
                <a:cubicBezTo>
                  <a:pt x="85344" y="46482"/>
                  <a:pt x="80898" y="47117"/>
                  <a:pt x="77215" y="48133"/>
                </a:cubicBezTo>
                <a:cubicBezTo>
                  <a:pt x="73405" y="49149"/>
                  <a:pt x="70358" y="50673"/>
                  <a:pt x="68071" y="52578"/>
                </a:cubicBezTo>
                <a:cubicBezTo>
                  <a:pt x="65658" y="54483"/>
                  <a:pt x="63880" y="56769"/>
                  <a:pt x="62738" y="59436"/>
                </a:cubicBezTo>
                <a:cubicBezTo>
                  <a:pt x="61467" y="61976"/>
                  <a:pt x="60833" y="64770"/>
                  <a:pt x="60833" y="67691"/>
                </a:cubicBezTo>
                <a:cubicBezTo>
                  <a:pt x="60833" y="72390"/>
                  <a:pt x="62357" y="76200"/>
                  <a:pt x="65151" y="79375"/>
                </a:cubicBezTo>
                <a:cubicBezTo>
                  <a:pt x="67945" y="82423"/>
                  <a:pt x="71627" y="85217"/>
                  <a:pt x="76327" y="87630"/>
                </a:cubicBezTo>
                <a:cubicBezTo>
                  <a:pt x="80898" y="90043"/>
                  <a:pt x="86105" y="92202"/>
                  <a:pt x="92075" y="94361"/>
                </a:cubicBezTo>
                <a:cubicBezTo>
                  <a:pt x="97916" y="96393"/>
                  <a:pt x="103885" y="98679"/>
                  <a:pt x="109854" y="101092"/>
                </a:cubicBezTo>
                <a:cubicBezTo>
                  <a:pt x="115951" y="103632"/>
                  <a:pt x="121920" y="106426"/>
                  <a:pt x="127761" y="109728"/>
                </a:cubicBezTo>
                <a:cubicBezTo>
                  <a:pt x="133603" y="113030"/>
                  <a:pt x="138938" y="116967"/>
                  <a:pt x="143509" y="121793"/>
                </a:cubicBezTo>
                <a:cubicBezTo>
                  <a:pt x="148082" y="126492"/>
                  <a:pt x="151764" y="132207"/>
                  <a:pt x="154685" y="138811"/>
                </a:cubicBezTo>
                <a:cubicBezTo>
                  <a:pt x="157479" y="145415"/>
                  <a:pt x="158877" y="153289"/>
                  <a:pt x="158877" y="162433"/>
                </a:cubicBezTo>
                <a:cubicBezTo>
                  <a:pt x="158877" y="173736"/>
                  <a:pt x="156717" y="183642"/>
                  <a:pt x="152527" y="192278"/>
                </a:cubicBezTo>
                <a:cubicBezTo>
                  <a:pt x="148335" y="200914"/>
                  <a:pt x="142239" y="208153"/>
                  <a:pt x="134620" y="213995"/>
                </a:cubicBezTo>
                <a:cubicBezTo>
                  <a:pt x="126872" y="219837"/>
                  <a:pt x="117728" y="224155"/>
                  <a:pt x="107060" y="227076"/>
                </a:cubicBezTo>
                <a:cubicBezTo>
                  <a:pt x="96520" y="229997"/>
                  <a:pt x="85089" y="231394"/>
                  <a:pt x="72770" y="231394"/>
                </a:cubicBezTo>
                <a:cubicBezTo>
                  <a:pt x="65277" y="231394"/>
                  <a:pt x="58165" y="230886"/>
                  <a:pt x="51434" y="229743"/>
                </a:cubicBezTo>
                <a:cubicBezTo>
                  <a:pt x="44577" y="228600"/>
                  <a:pt x="38608" y="227203"/>
                  <a:pt x="33146" y="225425"/>
                </a:cubicBezTo>
                <a:cubicBezTo>
                  <a:pt x="27813" y="223774"/>
                  <a:pt x="23367" y="221996"/>
                  <a:pt x="19811" y="220218"/>
                </a:cubicBezTo>
                <a:cubicBezTo>
                  <a:pt x="16255" y="218440"/>
                  <a:pt x="13589" y="216789"/>
                  <a:pt x="11938" y="215138"/>
                </a:cubicBezTo>
                <a:cubicBezTo>
                  <a:pt x="10414" y="213614"/>
                  <a:pt x="9144" y="211201"/>
                  <a:pt x="8254" y="207772"/>
                </a:cubicBezTo>
                <a:cubicBezTo>
                  <a:pt x="7365" y="204470"/>
                  <a:pt x="6858" y="199517"/>
                  <a:pt x="6858" y="193040"/>
                </a:cubicBezTo>
                <a:cubicBezTo>
                  <a:pt x="6858" y="188722"/>
                  <a:pt x="6984" y="185166"/>
                  <a:pt x="7365" y="182626"/>
                </a:cubicBezTo>
                <a:cubicBezTo>
                  <a:pt x="7620" y="179959"/>
                  <a:pt x="8001" y="177927"/>
                  <a:pt x="8635" y="176403"/>
                </a:cubicBezTo>
                <a:cubicBezTo>
                  <a:pt x="9270" y="174752"/>
                  <a:pt x="10033" y="173736"/>
                  <a:pt x="10921" y="173228"/>
                </a:cubicBezTo>
                <a:cubicBezTo>
                  <a:pt x="11810" y="172720"/>
                  <a:pt x="12953" y="172466"/>
                  <a:pt x="14223" y="172466"/>
                </a:cubicBezTo>
                <a:cubicBezTo>
                  <a:pt x="15875" y="172466"/>
                  <a:pt x="18288" y="173355"/>
                  <a:pt x="21463" y="175260"/>
                </a:cubicBezTo>
                <a:cubicBezTo>
                  <a:pt x="24638" y="177038"/>
                  <a:pt x="28702" y="179197"/>
                  <a:pt x="33401" y="181356"/>
                </a:cubicBezTo>
                <a:cubicBezTo>
                  <a:pt x="38227" y="183642"/>
                  <a:pt x="43688" y="185674"/>
                  <a:pt x="50038" y="187579"/>
                </a:cubicBezTo>
                <a:cubicBezTo>
                  <a:pt x="56388" y="189611"/>
                  <a:pt x="63627" y="190500"/>
                  <a:pt x="71627" y="190500"/>
                </a:cubicBezTo>
                <a:cubicBezTo>
                  <a:pt x="76708" y="190500"/>
                  <a:pt x="81152" y="189992"/>
                  <a:pt x="85089" y="188976"/>
                </a:cubicBezTo>
                <a:cubicBezTo>
                  <a:pt x="89027" y="187960"/>
                  <a:pt x="92455" y="186436"/>
                  <a:pt x="95377" y="184531"/>
                </a:cubicBezTo>
                <a:cubicBezTo>
                  <a:pt x="98297" y="182626"/>
                  <a:pt x="100457" y="180086"/>
                  <a:pt x="101980" y="177165"/>
                </a:cubicBezTo>
                <a:cubicBezTo>
                  <a:pt x="103504" y="174117"/>
                  <a:pt x="104139" y="170688"/>
                  <a:pt x="104139" y="166878"/>
                </a:cubicBezTo>
                <a:cubicBezTo>
                  <a:pt x="104139" y="162433"/>
                  <a:pt x="102870" y="158623"/>
                  <a:pt x="100076" y="155321"/>
                </a:cubicBezTo>
                <a:cubicBezTo>
                  <a:pt x="97282" y="152146"/>
                  <a:pt x="93726" y="149352"/>
                  <a:pt x="89153" y="146939"/>
                </a:cubicBezTo>
                <a:cubicBezTo>
                  <a:pt x="84582" y="144653"/>
                  <a:pt x="79502" y="142367"/>
                  <a:pt x="73786" y="140335"/>
                </a:cubicBezTo>
                <a:cubicBezTo>
                  <a:pt x="67945" y="138176"/>
                  <a:pt x="62102" y="135890"/>
                  <a:pt x="56133" y="133350"/>
                </a:cubicBezTo>
                <a:cubicBezTo>
                  <a:pt x="50038" y="130810"/>
                  <a:pt x="44195" y="127889"/>
                  <a:pt x="38480" y="124714"/>
                </a:cubicBezTo>
                <a:cubicBezTo>
                  <a:pt x="32765" y="121412"/>
                  <a:pt x="27558" y="117348"/>
                  <a:pt x="23114" y="112649"/>
                </a:cubicBezTo>
                <a:cubicBezTo>
                  <a:pt x="18541" y="107823"/>
                  <a:pt x="14858" y="102108"/>
                  <a:pt x="12064" y="95377"/>
                </a:cubicBezTo>
                <a:cubicBezTo>
                  <a:pt x="9397" y="88773"/>
                  <a:pt x="8001" y="80645"/>
                  <a:pt x="8001" y="71374"/>
                </a:cubicBezTo>
                <a:cubicBezTo>
                  <a:pt x="8001" y="61849"/>
                  <a:pt x="9905" y="53086"/>
                  <a:pt x="13589" y="45085"/>
                </a:cubicBezTo>
                <a:cubicBezTo>
                  <a:pt x="17271" y="37084"/>
                  <a:pt x="22605" y="30353"/>
                  <a:pt x="29590" y="24638"/>
                </a:cubicBezTo>
                <a:cubicBezTo>
                  <a:pt x="36576" y="19050"/>
                  <a:pt x="45211" y="14605"/>
                  <a:pt x="55245" y="11430"/>
                </a:cubicBezTo>
                <a:cubicBezTo>
                  <a:pt x="65277" y="8382"/>
                  <a:pt x="76580" y="6858"/>
                  <a:pt x="8902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416934" y="438911"/>
            <a:ext cx="330581" cy="234442"/>
          </a:xfrm>
          <a:custGeom>
            <a:avLst/>
            <a:gdLst>
              <a:gd name="connsiteX0" fmla="*/ 122047 w 330581"/>
              <a:gd name="connsiteY0" fmla="*/ 6858 h 234442"/>
              <a:gd name="connsiteX1" fmla="*/ 144145 w 330581"/>
              <a:gd name="connsiteY1" fmla="*/ 9398 h 234442"/>
              <a:gd name="connsiteX2" fmla="*/ 161671 w 330581"/>
              <a:gd name="connsiteY2" fmla="*/ 16764 h 234442"/>
              <a:gd name="connsiteX3" fmla="*/ 175005 w 330581"/>
              <a:gd name="connsiteY3" fmla="*/ 28194 h 234442"/>
              <a:gd name="connsiteX4" fmla="*/ 184404 w 330581"/>
              <a:gd name="connsiteY4" fmla="*/ 43180 h 234442"/>
              <a:gd name="connsiteX5" fmla="*/ 201930 w 330581"/>
              <a:gd name="connsiteY5" fmla="*/ 26670 h 234442"/>
              <a:gd name="connsiteX6" fmla="*/ 218821 w 330581"/>
              <a:gd name="connsiteY6" fmla="*/ 15367 h 234442"/>
              <a:gd name="connsiteX7" fmla="*/ 235585 w 330581"/>
              <a:gd name="connsiteY7" fmla="*/ 8890 h 234442"/>
              <a:gd name="connsiteX8" fmla="*/ 252730 w 330581"/>
              <a:gd name="connsiteY8" fmla="*/ 6858 h 234442"/>
              <a:gd name="connsiteX9" fmla="*/ 286131 w 330581"/>
              <a:gd name="connsiteY9" fmla="*/ 13462 h 234442"/>
              <a:gd name="connsiteX10" fmla="*/ 308102 w 330581"/>
              <a:gd name="connsiteY10" fmla="*/ 31750 h 234442"/>
              <a:gd name="connsiteX11" fmla="*/ 320040 w 330581"/>
              <a:gd name="connsiteY11" fmla="*/ 58547 h 234442"/>
              <a:gd name="connsiteX12" fmla="*/ 323723 w 330581"/>
              <a:gd name="connsiteY12" fmla="*/ 91186 h 234442"/>
              <a:gd name="connsiteX13" fmla="*/ 323723 w 330581"/>
              <a:gd name="connsiteY13" fmla="*/ 218694 h 234442"/>
              <a:gd name="connsiteX14" fmla="*/ 322326 w 330581"/>
              <a:gd name="connsiteY14" fmla="*/ 222504 h 234442"/>
              <a:gd name="connsiteX15" fmla="*/ 317881 w 330581"/>
              <a:gd name="connsiteY15" fmla="*/ 225298 h 234442"/>
              <a:gd name="connsiteX16" fmla="*/ 309372 w 330581"/>
              <a:gd name="connsiteY16" fmla="*/ 227076 h 234442"/>
              <a:gd name="connsiteX17" fmla="*/ 295783 w 330581"/>
              <a:gd name="connsiteY17" fmla="*/ 227584 h 234442"/>
              <a:gd name="connsiteX18" fmla="*/ 281940 w 330581"/>
              <a:gd name="connsiteY18" fmla="*/ 227076 h 234442"/>
              <a:gd name="connsiteX19" fmla="*/ 273304 w 330581"/>
              <a:gd name="connsiteY19" fmla="*/ 225298 h 234442"/>
              <a:gd name="connsiteX20" fmla="*/ 268859 w 330581"/>
              <a:gd name="connsiteY20" fmla="*/ 222504 h 234442"/>
              <a:gd name="connsiteX21" fmla="*/ 267589 w 330581"/>
              <a:gd name="connsiteY21" fmla="*/ 218694 h 234442"/>
              <a:gd name="connsiteX22" fmla="*/ 267589 w 330581"/>
              <a:gd name="connsiteY22" fmla="*/ 100584 h 234442"/>
              <a:gd name="connsiteX23" fmla="*/ 265684 w 330581"/>
              <a:gd name="connsiteY23" fmla="*/ 82296 h 234442"/>
              <a:gd name="connsiteX24" fmla="*/ 259969 w 330581"/>
              <a:gd name="connsiteY24" fmla="*/ 68072 h 234442"/>
              <a:gd name="connsiteX25" fmla="*/ 250063 w 330581"/>
              <a:gd name="connsiteY25" fmla="*/ 58928 h 234442"/>
              <a:gd name="connsiteX26" fmla="*/ 235966 w 330581"/>
              <a:gd name="connsiteY26" fmla="*/ 55753 h 234442"/>
              <a:gd name="connsiteX27" fmla="*/ 215646 w 330581"/>
              <a:gd name="connsiteY27" fmla="*/ 63500 h 234442"/>
              <a:gd name="connsiteX28" fmla="*/ 193294 w 330581"/>
              <a:gd name="connsiteY28" fmla="*/ 86233 h 234442"/>
              <a:gd name="connsiteX29" fmla="*/ 193294 w 330581"/>
              <a:gd name="connsiteY29" fmla="*/ 218694 h 234442"/>
              <a:gd name="connsiteX30" fmla="*/ 191897 w 330581"/>
              <a:gd name="connsiteY30" fmla="*/ 222504 h 234442"/>
              <a:gd name="connsiteX31" fmla="*/ 187325 w 330581"/>
              <a:gd name="connsiteY31" fmla="*/ 225298 h 234442"/>
              <a:gd name="connsiteX32" fmla="*/ 178816 w 330581"/>
              <a:gd name="connsiteY32" fmla="*/ 227076 h 234442"/>
              <a:gd name="connsiteX33" fmla="*/ 165354 w 330581"/>
              <a:gd name="connsiteY33" fmla="*/ 227584 h 234442"/>
              <a:gd name="connsiteX34" fmla="*/ 151765 w 330581"/>
              <a:gd name="connsiteY34" fmla="*/ 227076 h 234442"/>
              <a:gd name="connsiteX35" fmla="*/ 143129 w 330581"/>
              <a:gd name="connsiteY35" fmla="*/ 225298 h 234442"/>
              <a:gd name="connsiteX36" fmla="*/ 138557 w 330581"/>
              <a:gd name="connsiteY36" fmla="*/ 222504 h 234442"/>
              <a:gd name="connsiteX37" fmla="*/ 137286 w 330581"/>
              <a:gd name="connsiteY37" fmla="*/ 218694 h 234442"/>
              <a:gd name="connsiteX38" fmla="*/ 137286 w 330581"/>
              <a:gd name="connsiteY38" fmla="*/ 100584 h 234442"/>
              <a:gd name="connsiteX39" fmla="*/ 135382 w 330581"/>
              <a:gd name="connsiteY39" fmla="*/ 82296 h 234442"/>
              <a:gd name="connsiteX40" fmla="*/ 129667 w 330581"/>
              <a:gd name="connsiteY40" fmla="*/ 68072 h 234442"/>
              <a:gd name="connsiteX41" fmla="*/ 119888 w 330581"/>
              <a:gd name="connsiteY41" fmla="*/ 58928 h 234442"/>
              <a:gd name="connsiteX42" fmla="*/ 105791 w 330581"/>
              <a:gd name="connsiteY42" fmla="*/ 55753 h 234442"/>
              <a:gd name="connsiteX43" fmla="*/ 85217 w 330581"/>
              <a:gd name="connsiteY43" fmla="*/ 63500 h 234442"/>
              <a:gd name="connsiteX44" fmla="*/ 63119 w 330581"/>
              <a:gd name="connsiteY44" fmla="*/ 86233 h 234442"/>
              <a:gd name="connsiteX45" fmla="*/ 63119 w 330581"/>
              <a:gd name="connsiteY45" fmla="*/ 218694 h 234442"/>
              <a:gd name="connsiteX46" fmla="*/ 61849 w 330581"/>
              <a:gd name="connsiteY46" fmla="*/ 222504 h 234442"/>
              <a:gd name="connsiteX47" fmla="*/ 57277 w 330581"/>
              <a:gd name="connsiteY47" fmla="*/ 225298 h 234442"/>
              <a:gd name="connsiteX48" fmla="*/ 48641 w 330581"/>
              <a:gd name="connsiteY48" fmla="*/ 227076 h 234442"/>
              <a:gd name="connsiteX49" fmla="*/ 35052 w 330581"/>
              <a:gd name="connsiteY49" fmla="*/ 227584 h 234442"/>
              <a:gd name="connsiteX50" fmla="*/ 21336 w 330581"/>
              <a:gd name="connsiteY50" fmla="*/ 227076 h 234442"/>
              <a:gd name="connsiteX51" fmla="*/ 12827 w 330581"/>
              <a:gd name="connsiteY51" fmla="*/ 225298 h 234442"/>
              <a:gd name="connsiteX52" fmla="*/ 8255 w 330581"/>
              <a:gd name="connsiteY52" fmla="*/ 222504 h 234442"/>
              <a:gd name="connsiteX53" fmla="*/ 6858 w 330581"/>
              <a:gd name="connsiteY53" fmla="*/ 218694 h 234442"/>
              <a:gd name="connsiteX54" fmla="*/ 6858 w 330581"/>
              <a:gd name="connsiteY54" fmla="*/ 19558 h 234442"/>
              <a:gd name="connsiteX55" fmla="*/ 8001 w 330581"/>
              <a:gd name="connsiteY55" fmla="*/ 15621 h 234442"/>
              <a:gd name="connsiteX56" fmla="*/ 12065 w 330581"/>
              <a:gd name="connsiteY56" fmla="*/ 12827 h 234442"/>
              <a:gd name="connsiteX57" fmla="*/ 19558 w 330581"/>
              <a:gd name="connsiteY57" fmla="*/ 11176 h 234442"/>
              <a:gd name="connsiteX58" fmla="*/ 30988 w 330581"/>
              <a:gd name="connsiteY58" fmla="*/ 10541 h 234442"/>
              <a:gd name="connsiteX59" fmla="*/ 42799 w 330581"/>
              <a:gd name="connsiteY59" fmla="*/ 11176 h 234442"/>
              <a:gd name="connsiteX60" fmla="*/ 50038 w 330581"/>
              <a:gd name="connsiteY60" fmla="*/ 12827 h 234442"/>
              <a:gd name="connsiteX61" fmla="*/ 53721 w 330581"/>
              <a:gd name="connsiteY61" fmla="*/ 15621 h 234442"/>
              <a:gd name="connsiteX62" fmla="*/ 54864 w 330581"/>
              <a:gd name="connsiteY62" fmla="*/ 19558 h 234442"/>
              <a:gd name="connsiteX63" fmla="*/ 54864 w 330581"/>
              <a:gd name="connsiteY63" fmla="*/ 42545 h 234442"/>
              <a:gd name="connsiteX64" fmla="*/ 87757 w 330581"/>
              <a:gd name="connsiteY64" fmla="*/ 15748 h 234442"/>
              <a:gd name="connsiteX65" fmla="*/ 122047 w 330581"/>
              <a:gd name="connsiteY65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30581" h="234442">
                <a:moveTo>
                  <a:pt x="122047" y="6858"/>
                </a:moveTo>
                <a:cubicBezTo>
                  <a:pt x="130302" y="6858"/>
                  <a:pt x="137668" y="7620"/>
                  <a:pt x="144145" y="9398"/>
                </a:cubicBezTo>
                <a:cubicBezTo>
                  <a:pt x="150749" y="11049"/>
                  <a:pt x="156591" y="13589"/>
                  <a:pt x="161671" y="16764"/>
                </a:cubicBezTo>
                <a:cubicBezTo>
                  <a:pt x="166878" y="19939"/>
                  <a:pt x="171323" y="23749"/>
                  <a:pt x="175005" y="28194"/>
                </a:cubicBezTo>
                <a:cubicBezTo>
                  <a:pt x="178689" y="32639"/>
                  <a:pt x="181864" y="37719"/>
                  <a:pt x="184404" y="43180"/>
                </a:cubicBezTo>
                <a:cubicBezTo>
                  <a:pt x="190373" y="36830"/>
                  <a:pt x="196215" y="31242"/>
                  <a:pt x="201930" y="26670"/>
                </a:cubicBezTo>
                <a:cubicBezTo>
                  <a:pt x="207645" y="22098"/>
                  <a:pt x="213233" y="18288"/>
                  <a:pt x="218821" y="15367"/>
                </a:cubicBezTo>
                <a:cubicBezTo>
                  <a:pt x="224409" y="12446"/>
                  <a:pt x="229997" y="10287"/>
                  <a:pt x="235585" y="8890"/>
                </a:cubicBezTo>
                <a:cubicBezTo>
                  <a:pt x="241173" y="7493"/>
                  <a:pt x="246888" y="6858"/>
                  <a:pt x="252730" y="6858"/>
                </a:cubicBezTo>
                <a:cubicBezTo>
                  <a:pt x="265938" y="6858"/>
                  <a:pt x="277114" y="9017"/>
                  <a:pt x="286131" y="13462"/>
                </a:cubicBezTo>
                <a:cubicBezTo>
                  <a:pt x="295275" y="17907"/>
                  <a:pt x="302514" y="24003"/>
                  <a:pt x="308102" y="31750"/>
                </a:cubicBezTo>
                <a:cubicBezTo>
                  <a:pt x="313690" y="39370"/>
                  <a:pt x="317754" y="48387"/>
                  <a:pt x="320040" y="58547"/>
                </a:cubicBezTo>
                <a:cubicBezTo>
                  <a:pt x="322453" y="68834"/>
                  <a:pt x="323723" y="79756"/>
                  <a:pt x="323723" y="91186"/>
                </a:cubicBezTo>
                <a:lnTo>
                  <a:pt x="323723" y="218694"/>
                </a:lnTo>
                <a:cubicBezTo>
                  <a:pt x="323723" y="220091"/>
                  <a:pt x="323215" y="221488"/>
                  <a:pt x="322326" y="222504"/>
                </a:cubicBezTo>
                <a:cubicBezTo>
                  <a:pt x="321436" y="223647"/>
                  <a:pt x="319913" y="224663"/>
                  <a:pt x="317881" y="225298"/>
                </a:cubicBezTo>
                <a:cubicBezTo>
                  <a:pt x="315722" y="226060"/>
                  <a:pt x="312928" y="226695"/>
                  <a:pt x="309372" y="227076"/>
                </a:cubicBezTo>
                <a:cubicBezTo>
                  <a:pt x="305816" y="227457"/>
                  <a:pt x="301244" y="227584"/>
                  <a:pt x="295783" y="227584"/>
                </a:cubicBezTo>
                <a:cubicBezTo>
                  <a:pt x="290068" y="227584"/>
                  <a:pt x="285496" y="227457"/>
                  <a:pt x="281940" y="227076"/>
                </a:cubicBezTo>
                <a:cubicBezTo>
                  <a:pt x="278384" y="226695"/>
                  <a:pt x="275463" y="226060"/>
                  <a:pt x="273304" y="225298"/>
                </a:cubicBezTo>
                <a:cubicBezTo>
                  <a:pt x="271145" y="224663"/>
                  <a:pt x="269621" y="223647"/>
                  <a:pt x="268859" y="222504"/>
                </a:cubicBezTo>
                <a:cubicBezTo>
                  <a:pt x="268097" y="221488"/>
                  <a:pt x="267589" y="220091"/>
                  <a:pt x="267589" y="218694"/>
                </a:cubicBezTo>
                <a:lnTo>
                  <a:pt x="267589" y="100584"/>
                </a:lnTo>
                <a:cubicBezTo>
                  <a:pt x="267589" y="93853"/>
                  <a:pt x="266954" y="87757"/>
                  <a:pt x="265684" y="82296"/>
                </a:cubicBezTo>
                <a:cubicBezTo>
                  <a:pt x="264414" y="76708"/>
                  <a:pt x="262509" y="72009"/>
                  <a:pt x="259969" y="68072"/>
                </a:cubicBezTo>
                <a:cubicBezTo>
                  <a:pt x="257302" y="64135"/>
                  <a:pt x="254000" y="61087"/>
                  <a:pt x="250063" y="58928"/>
                </a:cubicBezTo>
                <a:cubicBezTo>
                  <a:pt x="246126" y="56769"/>
                  <a:pt x="241427" y="55753"/>
                  <a:pt x="235966" y="55753"/>
                </a:cubicBezTo>
                <a:cubicBezTo>
                  <a:pt x="229235" y="55753"/>
                  <a:pt x="222504" y="58293"/>
                  <a:pt x="215646" y="63500"/>
                </a:cubicBezTo>
                <a:cubicBezTo>
                  <a:pt x="208788" y="68707"/>
                  <a:pt x="201295" y="76327"/>
                  <a:pt x="193294" y="86233"/>
                </a:cubicBezTo>
                <a:lnTo>
                  <a:pt x="193294" y="218694"/>
                </a:lnTo>
                <a:cubicBezTo>
                  <a:pt x="193294" y="220091"/>
                  <a:pt x="192786" y="221488"/>
                  <a:pt x="191897" y="222504"/>
                </a:cubicBezTo>
                <a:cubicBezTo>
                  <a:pt x="191008" y="223647"/>
                  <a:pt x="189484" y="224663"/>
                  <a:pt x="187325" y="225298"/>
                </a:cubicBezTo>
                <a:cubicBezTo>
                  <a:pt x="185166" y="226060"/>
                  <a:pt x="182372" y="226695"/>
                  <a:pt x="178816" y="227076"/>
                </a:cubicBezTo>
                <a:cubicBezTo>
                  <a:pt x="175260" y="227457"/>
                  <a:pt x="170688" y="227584"/>
                  <a:pt x="165354" y="227584"/>
                </a:cubicBezTo>
                <a:cubicBezTo>
                  <a:pt x="159893" y="227584"/>
                  <a:pt x="155321" y="227457"/>
                  <a:pt x="151765" y="227076"/>
                </a:cubicBezTo>
                <a:cubicBezTo>
                  <a:pt x="148209" y="226695"/>
                  <a:pt x="145288" y="226060"/>
                  <a:pt x="143129" y="225298"/>
                </a:cubicBezTo>
                <a:cubicBezTo>
                  <a:pt x="140970" y="224663"/>
                  <a:pt x="139446" y="223647"/>
                  <a:pt x="138557" y="222504"/>
                </a:cubicBezTo>
                <a:cubicBezTo>
                  <a:pt x="137668" y="221488"/>
                  <a:pt x="137286" y="220091"/>
                  <a:pt x="137286" y="218694"/>
                </a:cubicBezTo>
                <a:lnTo>
                  <a:pt x="137286" y="100584"/>
                </a:lnTo>
                <a:cubicBezTo>
                  <a:pt x="137286" y="93853"/>
                  <a:pt x="136652" y="87757"/>
                  <a:pt x="135382" y="82296"/>
                </a:cubicBezTo>
                <a:cubicBezTo>
                  <a:pt x="134111" y="76708"/>
                  <a:pt x="132207" y="72009"/>
                  <a:pt x="129667" y="68072"/>
                </a:cubicBezTo>
                <a:cubicBezTo>
                  <a:pt x="127127" y="64135"/>
                  <a:pt x="123825" y="61087"/>
                  <a:pt x="119888" y="58928"/>
                </a:cubicBezTo>
                <a:cubicBezTo>
                  <a:pt x="115824" y="56769"/>
                  <a:pt x="111125" y="55753"/>
                  <a:pt x="105791" y="55753"/>
                </a:cubicBezTo>
                <a:cubicBezTo>
                  <a:pt x="98933" y="55753"/>
                  <a:pt x="92075" y="58293"/>
                  <a:pt x="85217" y="63500"/>
                </a:cubicBezTo>
                <a:cubicBezTo>
                  <a:pt x="78359" y="68707"/>
                  <a:pt x="70993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9" y="222504"/>
                </a:cubicBezTo>
                <a:cubicBezTo>
                  <a:pt x="60960" y="223647"/>
                  <a:pt x="59436" y="224663"/>
                  <a:pt x="57277" y="225298"/>
                </a:cubicBezTo>
                <a:cubicBezTo>
                  <a:pt x="55118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5052" y="227584"/>
                </a:cubicBezTo>
                <a:cubicBezTo>
                  <a:pt x="29464" y="227584"/>
                  <a:pt x="25019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8" y="224663"/>
                  <a:pt x="9144" y="223647"/>
                  <a:pt x="8255" y="222504"/>
                </a:cubicBezTo>
                <a:cubicBezTo>
                  <a:pt x="7366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2065" y="12827"/>
                </a:cubicBezTo>
                <a:cubicBezTo>
                  <a:pt x="13970" y="12065"/>
                  <a:pt x="16510" y="11557"/>
                  <a:pt x="19558" y="11176"/>
                </a:cubicBezTo>
                <a:cubicBezTo>
                  <a:pt x="22605" y="10795"/>
                  <a:pt x="26416" y="10541"/>
                  <a:pt x="30988" y="10541"/>
                </a:cubicBezTo>
                <a:cubicBezTo>
                  <a:pt x="35814" y="10541"/>
                  <a:pt x="39751" y="10795"/>
                  <a:pt x="42799" y="11176"/>
                </a:cubicBezTo>
                <a:cubicBezTo>
                  <a:pt x="45974" y="11557"/>
                  <a:pt x="48386" y="12065"/>
                  <a:pt x="50038" y="12827"/>
                </a:cubicBezTo>
                <a:cubicBezTo>
                  <a:pt x="51816" y="13589"/>
                  <a:pt x="53086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6835" y="21717"/>
                  <a:pt x="87757" y="15748"/>
                </a:cubicBezTo>
                <a:cubicBezTo>
                  <a:pt x="98805" y="9779"/>
                  <a:pt x="110236" y="6858"/>
                  <a:pt x="12204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3169158" y="438911"/>
            <a:ext cx="209296" cy="238252"/>
          </a:xfrm>
          <a:custGeom>
            <a:avLst/>
            <a:gdLst>
              <a:gd name="connsiteX0" fmla="*/ 108457 w 209296"/>
              <a:gd name="connsiteY0" fmla="*/ 6858 h 238252"/>
              <a:gd name="connsiteX1" fmla="*/ 151129 w 209296"/>
              <a:gd name="connsiteY1" fmla="*/ 14224 h 238252"/>
              <a:gd name="connsiteX2" fmla="*/ 180339 w 209296"/>
              <a:gd name="connsiteY2" fmla="*/ 34544 h 238252"/>
              <a:gd name="connsiteX3" fmla="*/ 196976 w 209296"/>
              <a:gd name="connsiteY3" fmla="*/ 65532 h 238252"/>
              <a:gd name="connsiteX4" fmla="*/ 202438 w 209296"/>
              <a:gd name="connsiteY4" fmla="*/ 104394 h 238252"/>
              <a:gd name="connsiteX5" fmla="*/ 202438 w 209296"/>
              <a:gd name="connsiteY5" fmla="*/ 113284 h 238252"/>
              <a:gd name="connsiteX6" fmla="*/ 197865 w 209296"/>
              <a:gd name="connsiteY6" fmla="*/ 128524 h 238252"/>
              <a:gd name="connsiteX7" fmla="*/ 185165 w 209296"/>
              <a:gd name="connsiteY7" fmla="*/ 133350 h 238252"/>
              <a:gd name="connsiteX8" fmla="*/ 64007 w 209296"/>
              <a:gd name="connsiteY8" fmla="*/ 133350 h 238252"/>
              <a:gd name="connsiteX9" fmla="*/ 67055 w 209296"/>
              <a:gd name="connsiteY9" fmla="*/ 156464 h 238252"/>
              <a:gd name="connsiteX10" fmla="*/ 76580 w 209296"/>
              <a:gd name="connsiteY10" fmla="*/ 174117 h 238252"/>
              <a:gd name="connsiteX11" fmla="*/ 93598 w 209296"/>
              <a:gd name="connsiteY11" fmla="*/ 185166 h 238252"/>
              <a:gd name="connsiteX12" fmla="*/ 118490 w 209296"/>
              <a:gd name="connsiteY12" fmla="*/ 188976 h 238252"/>
              <a:gd name="connsiteX13" fmla="*/ 144398 w 209296"/>
              <a:gd name="connsiteY13" fmla="*/ 186817 h 238252"/>
              <a:gd name="connsiteX14" fmla="*/ 163702 w 209296"/>
              <a:gd name="connsiteY14" fmla="*/ 182118 h 238252"/>
              <a:gd name="connsiteX15" fmla="*/ 177164 w 209296"/>
              <a:gd name="connsiteY15" fmla="*/ 177419 h 238252"/>
              <a:gd name="connsiteX16" fmla="*/ 185927 w 209296"/>
              <a:gd name="connsiteY16" fmla="*/ 175387 h 238252"/>
              <a:gd name="connsiteX17" fmla="*/ 189229 w 209296"/>
              <a:gd name="connsiteY17" fmla="*/ 176149 h 238252"/>
              <a:gd name="connsiteX18" fmla="*/ 191515 w 209296"/>
              <a:gd name="connsiteY18" fmla="*/ 178943 h 238252"/>
              <a:gd name="connsiteX19" fmla="*/ 192658 w 209296"/>
              <a:gd name="connsiteY19" fmla="*/ 184658 h 238252"/>
              <a:gd name="connsiteX20" fmla="*/ 193039 w 209296"/>
              <a:gd name="connsiteY20" fmla="*/ 193929 h 238252"/>
              <a:gd name="connsiteX21" fmla="*/ 192785 w 209296"/>
              <a:gd name="connsiteY21" fmla="*/ 202311 h 238252"/>
              <a:gd name="connsiteX22" fmla="*/ 192151 w 209296"/>
              <a:gd name="connsiteY22" fmla="*/ 208153 h 238252"/>
              <a:gd name="connsiteX23" fmla="*/ 190753 w 209296"/>
              <a:gd name="connsiteY23" fmla="*/ 212344 h 238252"/>
              <a:gd name="connsiteX24" fmla="*/ 188467 w 209296"/>
              <a:gd name="connsiteY24" fmla="*/ 215519 h 238252"/>
              <a:gd name="connsiteX25" fmla="*/ 180466 w 209296"/>
              <a:gd name="connsiteY25" fmla="*/ 219837 h 238252"/>
              <a:gd name="connsiteX26" fmla="*/ 163957 w 209296"/>
              <a:gd name="connsiteY26" fmla="*/ 225044 h 238252"/>
              <a:gd name="connsiteX27" fmla="*/ 140970 w 209296"/>
              <a:gd name="connsiteY27" fmla="*/ 229489 h 238252"/>
              <a:gd name="connsiteX28" fmla="*/ 113283 w 209296"/>
              <a:gd name="connsiteY28" fmla="*/ 231394 h 238252"/>
              <a:gd name="connsiteX29" fmla="*/ 66801 w 209296"/>
              <a:gd name="connsiteY29" fmla="*/ 224663 h 238252"/>
              <a:gd name="connsiteX30" fmla="*/ 33400 w 209296"/>
              <a:gd name="connsiteY30" fmla="*/ 204343 h 238252"/>
              <a:gd name="connsiteX31" fmla="*/ 13461 w 209296"/>
              <a:gd name="connsiteY31" fmla="*/ 170053 h 238252"/>
              <a:gd name="connsiteX32" fmla="*/ 6857 w 209296"/>
              <a:gd name="connsiteY32" fmla="*/ 121285 h 238252"/>
              <a:gd name="connsiteX33" fmla="*/ 13715 w 209296"/>
              <a:gd name="connsiteY33" fmla="*/ 73406 h 238252"/>
              <a:gd name="connsiteX34" fmla="*/ 33908 w 209296"/>
              <a:gd name="connsiteY34" fmla="*/ 37338 h 238252"/>
              <a:gd name="connsiteX35" fmla="*/ 65912 w 209296"/>
              <a:gd name="connsiteY35" fmla="*/ 14605 h 238252"/>
              <a:gd name="connsiteX36" fmla="*/ 108457 w 209296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296" h="238252">
                <a:moveTo>
                  <a:pt x="108457" y="6858"/>
                </a:moveTo>
                <a:cubicBezTo>
                  <a:pt x="125095" y="6858"/>
                  <a:pt x="139319" y="9271"/>
                  <a:pt x="151129" y="14224"/>
                </a:cubicBezTo>
                <a:cubicBezTo>
                  <a:pt x="162940" y="19050"/>
                  <a:pt x="172720" y="25908"/>
                  <a:pt x="180339" y="34544"/>
                </a:cubicBezTo>
                <a:cubicBezTo>
                  <a:pt x="187832" y="43307"/>
                  <a:pt x="193420" y="53594"/>
                  <a:pt x="196976" y="65532"/>
                </a:cubicBezTo>
                <a:cubicBezTo>
                  <a:pt x="200659" y="77470"/>
                  <a:pt x="202438" y="90424"/>
                  <a:pt x="202438" y="104394"/>
                </a:cubicBezTo>
                <a:lnTo>
                  <a:pt x="202438" y="113284"/>
                </a:lnTo>
                <a:cubicBezTo>
                  <a:pt x="202438" y="120142"/>
                  <a:pt x="200913" y="125222"/>
                  <a:pt x="197865" y="128524"/>
                </a:cubicBezTo>
                <a:cubicBezTo>
                  <a:pt x="194817" y="131699"/>
                  <a:pt x="190626" y="133350"/>
                  <a:pt x="185165" y="133350"/>
                </a:cubicBezTo>
                <a:lnTo>
                  <a:pt x="64007" y="133350"/>
                </a:lnTo>
                <a:cubicBezTo>
                  <a:pt x="64007" y="141859"/>
                  <a:pt x="65023" y="149606"/>
                  <a:pt x="67055" y="156464"/>
                </a:cubicBezTo>
                <a:cubicBezTo>
                  <a:pt x="68960" y="163449"/>
                  <a:pt x="72262" y="169291"/>
                  <a:pt x="76580" y="174117"/>
                </a:cubicBezTo>
                <a:cubicBezTo>
                  <a:pt x="81025" y="178943"/>
                  <a:pt x="86613" y="182626"/>
                  <a:pt x="93598" y="185166"/>
                </a:cubicBezTo>
                <a:cubicBezTo>
                  <a:pt x="100457" y="187706"/>
                  <a:pt x="108838" y="188976"/>
                  <a:pt x="118490" y="188976"/>
                </a:cubicBezTo>
                <a:cubicBezTo>
                  <a:pt x="128270" y="188976"/>
                  <a:pt x="136905" y="188214"/>
                  <a:pt x="144398" y="186817"/>
                </a:cubicBezTo>
                <a:cubicBezTo>
                  <a:pt x="151764" y="185420"/>
                  <a:pt x="158241" y="183896"/>
                  <a:pt x="163702" y="182118"/>
                </a:cubicBezTo>
                <a:cubicBezTo>
                  <a:pt x="169036" y="180467"/>
                  <a:pt x="173608" y="178943"/>
                  <a:pt x="177164" y="177419"/>
                </a:cubicBezTo>
                <a:cubicBezTo>
                  <a:pt x="180720" y="176022"/>
                  <a:pt x="183641" y="175387"/>
                  <a:pt x="185927" y="175387"/>
                </a:cubicBezTo>
                <a:cubicBezTo>
                  <a:pt x="187197" y="175387"/>
                  <a:pt x="188340" y="175641"/>
                  <a:pt x="189229" y="176149"/>
                </a:cubicBezTo>
                <a:cubicBezTo>
                  <a:pt x="190119" y="176657"/>
                  <a:pt x="190880" y="177546"/>
                  <a:pt x="191515" y="178943"/>
                </a:cubicBezTo>
                <a:cubicBezTo>
                  <a:pt x="192023" y="180213"/>
                  <a:pt x="192404" y="182118"/>
                  <a:pt x="192658" y="184658"/>
                </a:cubicBezTo>
                <a:cubicBezTo>
                  <a:pt x="192913" y="187071"/>
                  <a:pt x="193039" y="190119"/>
                  <a:pt x="193039" y="193929"/>
                </a:cubicBezTo>
                <a:cubicBezTo>
                  <a:pt x="193039" y="197104"/>
                  <a:pt x="192913" y="199898"/>
                  <a:pt x="192785" y="202311"/>
                </a:cubicBezTo>
                <a:cubicBezTo>
                  <a:pt x="192658" y="204597"/>
                  <a:pt x="192404" y="206502"/>
                  <a:pt x="192151" y="208153"/>
                </a:cubicBezTo>
                <a:cubicBezTo>
                  <a:pt x="191770" y="209804"/>
                  <a:pt x="191388" y="211201"/>
                  <a:pt x="190753" y="212344"/>
                </a:cubicBezTo>
                <a:cubicBezTo>
                  <a:pt x="190245" y="213360"/>
                  <a:pt x="189357" y="214503"/>
                  <a:pt x="188467" y="215519"/>
                </a:cubicBezTo>
                <a:cubicBezTo>
                  <a:pt x="187451" y="216535"/>
                  <a:pt x="184784" y="217932"/>
                  <a:pt x="180466" y="219837"/>
                </a:cubicBezTo>
                <a:cubicBezTo>
                  <a:pt x="176148" y="221615"/>
                  <a:pt x="170688" y="223266"/>
                  <a:pt x="163957" y="225044"/>
                </a:cubicBezTo>
                <a:cubicBezTo>
                  <a:pt x="157352" y="226695"/>
                  <a:pt x="149605" y="228219"/>
                  <a:pt x="140970" y="229489"/>
                </a:cubicBezTo>
                <a:cubicBezTo>
                  <a:pt x="132333" y="230759"/>
                  <a:pt x="123189" y="231394"/>
                  <a:pt x="113283" y="231394"/>
                </a:cubicBezTo>
                <a:cubicBezTo>
                  <a:pt x="95630" y="231394"/>
                  <a:pt x="80136" y="229108"/>
                  <a:pt x="66801" y="224663"/>
                </a:cubicBezTo>
                <a:cubicBezTo>
                  <a:pt x="53466" y="220218"/>
                  <a:pt x="42290" y="213487"/>
                  <a:pt x="33400" y="204343"/>
                </a:cubicBezTo>
                <a:cubicBezTo>
                  <a:pt x="24510" y="195326"/>
                  <a:pt x="17779" y="183896"/>
                  <a:pt x="13461" y="170053"/>
                </a:cubicBezTo>
                <a:cubicBezTo>
                  <a:pt x="9016" y="156210"/>
                  <a:pt x="6857" y="139954"/>
                  <a:pt x="6857" y="121285"/>
                </a:cubicBezTo>
                <a:cubicBezTo>
                  <a:pt x="6857" y="103632"/>
                  <a:pt x="9143" y="87630"/>
                  <a:pt x="13715" y="73406"/>
                </a:cubicBezTo>
                <a:cubicBezTo>
                  <a:pt x="18414" y="59182"/>
                  <a:pt x="25018" y="47117"/>
                  <a:pt x="33908" y="37338"/>
                </a:cubicBezTo>
                <a:cubicBezTo>
                  <a:pt x="42671" y="27432"/>
                  <a:pt x="53339" y="19812"/>
                  <a:pt x="65912" y="14605"/>
                </a:cubicBezTo>
                <a:cubicBezTo>
                  <a:pt x="78485" y="9398"/>
                  <a:pt x="92582" y="6858"/>
                  <a:pt x="10845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546858" y="438911"/>
            <a:ext cx="227202" cy="238252"/>
          </a:xfrm>
          <a:custGeom>
            <a:avLst/>
            <a:gdLst>
              <a:gd name="connsiteX0" fmla="*/ 116077 w 227202"/>
              <a:gd name="connsiteY0" fmla="*/ 6858 h 238252"/>
              <a:gd name="connsiteX1" fmla="*/ 162559 w 227202"/>
              <a:gd name="connsiteY1" fmla="*/ 14097 h 238252"/>
              <a:gd name="connsiteX2" fmla="*/ 194944 w 227202"/>
              <a:gd name="connsiteY2" fmla="*/ 35433 h 238252"/>
              <a:gd name="connsiteX3" fmla="*/ 214121 w 227202"/>
              <a:gd name="connsiteY3" fmla="*/ 69977 h 238252"/>
              <a:gd name="connsiteX4" fmla="*/ 220344 w 227202"/>
              <a:gd name="connsiteY4" fmla="*/ 117094 h 238252"/>
              <a:gd name="connsiteX5" fmla="*/ 213613 w 227202"/>
              <a:gd name="connsiteY5" fmla="*/ 163576 h 238252"/>
              <a:gd name="connsiteX6" fmla="*/ 193293 w 227202"/>
              <a:gd name="connsiteY6" fmla="*/ 199644 h 238252"/>
              <a:gd name="connsiteX7" fmla="*/ 159130 w 227202"/>
              <a:gd name="connsiteY7" fmla="*/ 223139 h 238252"/>
              <a:gd name="connsiteX8" fmla="*/ 111124 w 227202"/>
              <a:gd name="connsiteY8" fmla="*/ 231394 h 238252"/>
              <a:gd name="connsiteX9" fmla="*/ 64896 w 227202"/>
              <a:gd name="connsiteY9" fmla="*/ 224028 h 238252"/>
              <a:gd name="connsiteX10" fmla="*/ 32384 w 227202"/>
              <a:gd name="connsiteY10" fmla="*/ 202565 h 238252"/>
              <a:gd name="connsiteX11" fmla="*/ 13207 w 227202"/>
              <a:gd name="connsiteY11" fmla="*/ 168021 h 238252"/>
              <a:gd name="connsiteX12" fmla="*/ 6857 w 227202"/>
              <a:gd name="connsiteY12" fmla="*/ 121158 h 238252"/>
              <a:gd name="connsiteX13" fmla="*/ 13715 w 227202"/>
              <a:gd name="connsiteY13" fmla="*/ 74549 h 238252"/>
              <a:gd name="connsiteX14" fmla="*/ 34162 w 227202"/>
              <a:gd name="connsiteY14" fmla="*/ 38354 h 238252"/>
              <a:gd name="connsiteX15" fmla="*/ 68198 w 227202"/>
              <a:gd name="connsiteY15" fmla="*/ 15113 h 238252"/>
              <a:gd name="connsiteX16" fmla="*/ 116077 w 227202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202" h="238252">
                <a:moveTo>
                  <a:pt x="116077" y="6858"/>
                </a:moveTo>
                <a:cubicBezTo>
                  <a:pt x="133984" y="6858"/>
                  <a:pt x="149351" y="9271"/>
                  <a:pt x="162559" y="14097"/>
                </a:cubicBezTo>
                <a:cubicBezTo>
                  <a:pt x="175640" y="18923"/>
                  <a:pt x="186435" y="26035"/>
                  <a:pt x="194944" y="35433"/>
                </a:cubicBezTo>
                <a:cubicBezTo>
                  <a:pt x="203580" y="44704"/>
                  <a:pt x="209930" y="56261"/>
                  <a:pt x="214121" y="69977"/>
                </a:cubicBezTo>
                <a:cubicBezTo>
                  <a:pt x="218185" y="83693"/>
                  <a:pt x="220344" y="99314"/>
                  <a:pt x="220344" y="117094"/>
                </a:cubicBezTo>
                <a:cubicBezTo>
                  <a:pt x="220344" y="134112"/>
                  <a:pt x="218058" y="149479"/>
                  <a:pt x="213613" y="163576"/>
                </a:cubicBezTo>
                <a:cubicBezTo>
                  <a:pt x="209168" y="177546"/>
                  <a:pt x="202437" y="189611"/>
                  <a:pt x="193293" y="199644"/>
                </a:cubicBezTo>
                <a:cubicBezTo>
                  <a:pt x="184276" y="209804"/>
                  <a:pt x="172846" y="217678"/>
                  <a:pt x="159130" y="223139"/>
                </a:cubicBezTo>
                <a:cubicBezTo>
                  <a:pt x="145414" y="228600"/>
                  <a:pt x="129412" y="231394"/>
                  <a:pt x="111124" y="231394"/>
                </a:cubicBezTo>
                <a:cubicBezTo>
                  <a:pt x="93471" y="231394"/>
                  <a:pt x="77977" y="228981"/>
                  <a:pt x="64896" y="224028"/>
                </a:cubicBezTo>
                <a:cubicBezTo>
                  <a:pt x="51815" y="219075"/>
                  <a:pt x="41020" y="211963"/>
                  <a:pt x="32384" y="202565"/>
                </a:cubicBezTo>
                <a:cubicBezTo>
                  <a:pt x="23748" y="193167"/>
                  <a:pt x="17271" y="181737"/>
                  <a:pt x="13207" y="168021"/>
                </a:cubicBezTo>
                <a:cubicBezTo>
                  <a:pt x="9016" y="154305"/>
                  <a:pt x="6857" y="138684"/>
                  <a:pt x="6857" y="121158"/>
                </a:cubicBezTo>
                <a:cubicBezTo>
                  <a:pt x="6857" y="104140"/>
                  <a:pt x="9143" y="88646"/>
                  <a:pt x="13715" y="74549"/>
                </a:cubicBezTo>
                <a:cubicBezTo>
                  <a:pt x="18287" y="60452"/>
                  <a:pt x="25018" y="48387"/>
                  <a:pt x="34162" y="38354"/>
                </a:cubicBezTo>
                <a:cubicBezTo>
                  <a:pt x="43179" y="28321"/>
                  <a:pt x="54609" y="20574"/>
                  <a:pt x="68198" y="15113"/>
                </a:cubicBezTo>
                <a:cubicBezTo>
                  <a:pt x="81787" y="9525"/>
                  <a:pt x="97789" y="6858"/>
                  <a:pt x="11607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395855" y="438911"/>
            <a:ext cx="141604" cy="234442"/>
          </a:xfrm>
          <a:custGeom>
            <a:avLst/>
            <a:gdLst>
              <a:gd name="connsiteX0" fmla="*/ 107822 w 141604"/>
              <a:gd name="connsiteY0" fmla="*/ 6858 h 234442"/>
              <a:gd name="connsiteX1" fmla="*/ 114045 w 141604"/>
              <a:gd name="connsiteY1" fmla="*/ 7112 h 234442"/>
              <a:gd name="connsiteX2" fmla="*/ 120903 w 141604"/>
              <a:gd name="connsiteY2" fmla="*/ 8255 h 234442"/>
              <a:gd name="connsiteX3" fmla="*/ 127253 w 141604"/>
              <a:gd name="connsiteY3" fmla="*/ 10033 h 234442"/>
              <a:gd name="connsiteX4" fmla="*/ 131063 w 141604"/>
              <a:gd name="connsiteY4" fmla="*/ 12192 h 234442"/>
              <a:gd name="connsiteX5" fmla="*/ 132968 w 141604"/>
              <a:gd name="connsiteY5" fmla="*/ 14605 h 234442"/>
              <a:gd name="connsiteX6" fmla="*/ 133857 w 141604"/>
              <a:gd name="connsiteY6" fmla="*/ 18288 h 234442"/>
              <a:gd name="connsiteX7" fmla="*/ 134619 w 141604"/>
              <a:gd name="connsiteY7" fmla="*/ 25273 h 234442"/>
              <a:gd name="connsiteX8" fmla="*/ 134746 w 141604"/>
              <a:gd name="connsiteY8" fmla="*/ 38100 h 234442"/>
              <a:gd name="connsiteX9" fmla="*/ 134365 w 141604"/>
              <a:gd name="connsiteY9" fmla="*/ 51181 h 234442"/>
              <a:gd name="connsiteX10" fmla="*/ 132968 w 141604"/>
              <a:gd name="connsiteY10" fmla="*/ 59309 h 234442"/>
              <a:gd name="connsiteX11" fmla="*/ 130682 w 141604"/>
              <a:gd name="connsiteY11" fmla="*/ 63246 h 234442"/>
              <a:gd name="connsiteX12" fmla="*/ 126999 w 141604"/>
              <a:gd name="connsiteY12" fmla="*/ 64389 h 234442"/>
              <a:gd name="connsiteX13" fmla="*/ 122935 w 141604"/>
              <a:gd name="connsiteY13" fmla="*/ 63627 h 234442"/>
              <a:gd name="connsiteX14" fmla="*/ 117982 w 141604"/>
              <a:gd name="connsiteY14" fmla="*/ 61976 h 234442"/>
              <a:gd name="connsiteX15" fmla="*/ 111759 w 141604"/>
              <a:gd name="connsiteY15" fmla="*/ 60325 h 234442"/>
              <a:gd name="connsiteX16" fmla="*/ 104393 w 141604"/>
              <a:gd name="connsiteY16" fmla="*/ 59436 h 234442"/>
              <a:gd name="connsiteX17" fmla="*/ 95122 w 141604"/>
              <a:gd name="connsiteY17" fmla="*/ 61341 h 234442"/>
              <a:gd name="connsiteX18" fmla="*/ 85343 w 141604"/>
              <a:gd name="connsiteY18" fmla="*/ 67310 h 234442"/>
              <a:gd name="connsiteX19" fmla="*/ 74802 w 141604"/>
              <a:gd name="connsiteY19" fmla="*/ 77978 h 234442"/>
              <a:gd name="connsiteX20" fmla="*/ 63118 w 141604"/>
              <a:gd name="connsiteY20" fmla="*/ 94488 h 234442"/>
              <a:gd name="connsiteX21" fmla="*/ 63118 w 141604"/>
              <a:gd name="connsiteY21" fmla="*/ 218694 h 234442"/>
              <a:gd name="connsiteX22" fmla="*/ 61848 w 141604"/>
              <a:gd name="connsiteY22" fmla="*/ 222504 h 234442"/>
              <a:gd name="connsiteX23" fmla="*/ 57276 w 141604"/>
              <a:gd name="connsiteY23" fmla="*/ 225298 h 234442"/>
              <a:gd name="connsiteX24" fmla="*/ 48640 w 141604"/>
              <a:gd name="connsiteY24" fmla="*/ 227076 h 234442"/>
              <a:gd name="connsiteX25" fmla="*/ 35051 w 141604"/>
              <a:gd name="connsiteY25" fmla="*/ 227584 h 234442"/>
              <a:gd name="connsiteX26" fmla="*/ 21335 w 141604"/>
              <a:gd name="connsiteY26" fmla="*/ 227076 h 234442"/>
              <a:gd name="connsiteX27" fmla="*/ 12826 w 141604"/>
              <a:gd name="connsiteY27" fmla="*/ 225298 h 234442"/>
              <a:gd name="connsiteX28" fmla="*/ 8254 w 141604"/>
              <a:gd name="connsiteY28" fmla="*/ 222504 h 234442"/>
              <a:gd name="connsiteX29" fmla="*/ 6857 w 141604"/>
              <a:gd name="connsiteY29" fmla="*/ 218694 h 234442"/>
              <a:gd name="connsiteX30" fmla="*/ 6857 w 141604"/>
              <a:gd name="connsiteY30" fmla="*/ 19558 h 234442"/>
              <a:gd name="connsiteX31" fmla="*/ 8000 w 141604"/>
              <a:gd name="connsiteY31" fmla="*/ 15621 h 234442"/>
              <a:gd name="connsiteX32" fmla="*/ 12064 w 141604"/>
              <a:gd name="connsiteY32" fmla="*/ 12827 h 234442"/>
              <a:gd name="connsiteX33" fmla="*/ 19557 w 141604"/>
              <a:gd name="connsiteY33" fmla="*/ 11176 h 234442"/>
              <a:gd name="connsiteX34" fmla="*/ 30987 w 141604"/>
              <a:gd name="connsiteY34" fmla="*/ 10541 h 234442"/>
              <a:gd name="connsiteX35" fmla="*/ 42798 w 141604"/>
              <a:gd name="connsiteY35" fmla="*/ 11176 h 234442"/>
              <a:gd name="connsiteX36" fmla="*/ 50037 w 141604"/>
              <a:gd name="connsiteY36" fmla="*/ 12827 h 234442"/>
              <a:gd name="connsiteX37" fmla="*/ 53720 w 141604"/>
              <a:gd name="connsiteY37" fmla="*/ 15621 h 234442"/>
              <a:gd name="connsiteX38" fmla="*/ 54863 w 141604"/>
              <a:gd name="connsiteY38" fmla="*/ 19558 h 234442"/>
              <a:gd name="connsiteX39" fmla="*/ 54863 w 141604"/>
              <a:gd name="connsiteY39" fmla="*/ 44323 h 234442"/>
              <a:gd name="connsiteX40" fmla="*/ 69595 w 141604"/>
              <a:gd name="connsiteY40" fmla="*/ 25908 h 234442"/>
              <a:gd name="connsiteX41" fmla="*/ 82803 w 141604"/>
              <a:gd name="connsiteY41" fmla="*/ 14351 h 234442"/>
              <a:gd name="connsiteX42" fmla="*/ 95249 w 141604"/>
              <a:gd name="connsiteY42" fmla="*/ 8509 h 234442"/>
              <a:gd name="connsiteX43" fmla="*/ 107822 w 141604"/>
              <a:gd name="connsiteY43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141604" h="234442">
                <a:moveTo>
                  <a:pt x="107822" y="6858"/>
                </a:moveTo>
                <a:cubicBezTo>
                  <a:pt x="109727" y="6858"/>
                  <a:pt x="111759" y="6858"/>
                  <a:pt x="114045" y="7112"/>
                </a:cubicBezTo>
                <a:cubicBezTo>
                  <a:pt x="116331" y="7366"/>
                  <a:pt x="118617" y="7747"/>
                  <a:pt x="120903" y="8255"/>
                </a:cubicBezTo>
                <a:cubicBezTo>
                  <a:pt x="123316" y="8763"/>
                  <a:pt x="125475" y="9398"/>
                  <a:pt x="127253" y="10033"/>
                </a:cubicBezTo>
                <a:cubicBezTo>
                  <a:pt x="129031" y="10668"/>
                  <a:pt x="130301" y="11430"/>
                  <a:pt x="131063" y="12192"/>
                </a:cubicBezTo>
                <a:cubicBezTo>
                  <a:pt x="131952" y="12954"/>
                  <a:pt x="132587" y="13716"/>
                  <a:pt x="132968" y="14605"/>
                </a:cubicBezTo>
                <a:cubicBezTo>
                  <a:pt x="133222" y="15494"/>
                  <a:pt x="133603" y="16764"/>
                  <a:pt x="133857" y="18288"/>
                </a:cubicBezTo>
                <a:cubicBezTo>
                  <a:pt x="134238" y="19812"/>
                  <a:pt x="134492" y="22225"/>
                  <a:pt x="134619" y="25273"/>
                </a:cubicBezTo>
                <a:cubicBezTo>
                  <a:pt x="134746" y="28448"/>
                  <a:pt x="134746" y="32639"/>
                  <a:pt x="134746" y="38100"/>
                </a:cubicBezTo>
                <a:cubicBezTo>
                  <a:pt x="134746" y="43434"/>
                  <a:pt x="134619" y="47752"/>
                  <a:pt x="134365" y="51181"/>
                </a:cubicBezTo>
                <a:cubicBezTo>
                  <a:pt x="134111" y="54610"/>
                  <a:pt x="133603" y="57277"/>
                  <a:pt x="132968" y="59309"/>
                </a:cubicBezTo>
                <a:cubicBezTo>
                  <a:pt x="132460" y="61214"/>
                  <a:pt x="131698" y="62484"/>
                  <a:pt x="130682" y="63246"/>
                </a:cubicBezTo>
                <a:cubicBezTo>
                  <a:pt x="129666" y="64008"/>
                  <a:pt x="128523" y="64389"/>
                  <a:pt x="126999" y="64389"/>
                </a:cubicBezTo>
                <a:cubicBezTo>
                  <a:pt x="125856" y="64389"/>
                  <a:pt x="124459" y="64135"/>
                  <a:pt x="122935" y="63627"/>
                </a:cubicBezTo>
                <a:cubicBezTo>
                  <a:pt x="121538" y="63119"/>
                  <a:pt x="119760" y="62484"/>
                  <a:pt x="117982" y="61976"/>
                </a:cubicBezTo>
                <a:cubicBezTo>
                  <a:pt x="116077" y="61341"/>
                  <a:pt x="114045" y="60833"/>
                  <a:pt x="111759" y="60325"/>
                </a:cubicBezTo>
                <a:cubicBezTo>
                  <a:pt x="109600" y="59690"/>
                  <a:pt x="107060" y="59436"/>
                  <a:pt x="104393" y="59436"/>
                </a:cubicBezTo>
                <a:cubicBezTo>
                  <a:pt x="101345" y="59436"/>
                  <a:pt x="98170" y="60071"/>
                  <a:pt x="95122" y="61341"/>
                </a:cubicBezTo>
                <a:cubicBezTo>
                  <a:pt x="91947" y="62611"/>
                  <a:pt x="88645" y="64643"/>
                  <a:pt x="85343" y="67310"/>
                </a:cubicBezTo>
                <a:cubicBezTo>
                  <a:pt x="82041" y="69977"/>
                  <a:pt x="78485" y="73533"/>
                  <a:pt x="74802" y="77978"/>
                </a:cubicBezTo>
                <a:cubicBezTo>
                  <a:pt x="71246" y="82423"/>
                  <a:pt x="67309" y="88011"/>
                  <a:pt x="63118" y="94488"/>
                </a:cubicBezTo>
                <a:lnTo>
                  <a:pt x="63118" y="218694"/>
                </a:lnTo>
                <a:cubicBezTo>
                  <a:pt x="63118" y="220091"/>
                  <a:pt x="62737" y="221488"/>
                  <a:pt x="61848" y="222504"/>
                </a:cubicBezTo>
                <a:cubicBezTo>
                  <a:pt x="60959" y="223647"/>
                  <a:pt x="59435" y="224663"/>
                  <a:pt x="57276" y="225298"/>
                </a:cubicBezTo>
                <a:cubicBezTo>
                  <a:pt x="55117" y="226060"/>
                  <a:pt x="52196" y="226695"/>
                  <a:pt x="48640" y="227076"/>
                </a:cubicBezTo>
                <a:cubicBezTo>
                  <a:pt x="45084" y="227457"/>
                  <a:pt x="40512" y="227584"/>
                  <a:pt x="35051" y="227584"/>
                </a:cubicBezTo>
                <a:cubicBezTo>
                  <a:pt x="29463" y="227584"/>
                  <a:pt x="25018" y="227457"/>
                  <a:pt x="21335" y="227076"/>
                </a:cubicBezTo>
                <a:cubicBezTo>
                  <a:pt x="17779" y="226695"/>
                  <a:pt x="14985" y="226060"/>
                  <a:pt x="12826" y="225298"/>
                </a:cubicBezTo>
                <a:cubicBezTo>
                  <a:pt x="10667" y="224663"/>
                  <a:pt x="9143" y="223647"/>
                  <a:pt x="8254" y="222504"/>
                </a:cubicBezTo>
                <a:cubicBezTo>
                  <a:pt x="7365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8" y="16764"/>
                  <a:pt x="8000" y="15621"/>
                </a:cubicBezTo>
                <a:cubicBezTo>
                  <a:pt x="8762" y="14478"/>
                  <a:pt x="10032" y="13589"/>
                  <a:pt x="12064" y="12827"/>
                </a:cubicBezTo>
                <a:cubicBezTo>
                  <a:pt x="13969" y="12065"/>
                  <a:pt x="16509" y="11557"/>
                  <a:pt x="19557" y="11176"/>
                </a:cubicBezTo>
                <a:cubicBezTo>
                  <a:pt x="22605" y="10795"/>
                  <a:pt x="26415" y="10541"/>
                  <a:pt x="30987" y="10541"/>
                </a:cubicBezTo>
                <a:cubicBezTo>
                  <a:pt x="35813" y="10541"/>
                  <a:pt x="39750" y="10795"/>
                  <a:pt x="42798" y="11176"/>
                </a:cubicBezTo>
                <a:cubicBezTo>
                  <a:pt x="45973" y="11557"/>
                  <a:pt x="48386" y="12065"/>
                  <a:pt x="50037" y="12827"/>
                </a:cubicBezTo>
                <a:cubicBezTo>
                  <a:pt x="51815" y="13589"/>
                  <a:pt x="53085" y="14478"/>
                  <a:pt x="53720" y="15621"/>
                </a:cubicBezTo>
                <a:cubicBezTo>
                  <a:pt x="54482" y="16764"/>
                  <a:pt x="54863" y="18034"/>
                  <a:pt x="54863" y="19558"/>
                </a:cubicBezTo>
                <a:lnTo>
                  <a:pt x="54863" y="44323"/>
                </a:lnTo>
                <a:cubicBezTo>
                  <a:pt x="60070" y="36830"/>
                  <a:pt x="65023" y="30734"/>
                  <a:pt x="69595" y="25908"/>
                </a:cubicBezTo>
                <a:cubicBezTo>
                  <a:pt x="74294" y="21082"/>
                  <a:pt x="78612" y="17272"/>
                  <a:pt x="82803" y="14351"/>
                </a:cubicBezTo>
                <a:cubicBezTo>
                  <a:pt x="86994" y="11557"/>
                  <a:pt x="91185" y="9652"/>
                  <a:pt x="95249" y="8509"/>
                </a:cubicBezTo>
                <a:cubicBezTo>
                  <a:pt x="99440" y="7366"/>
                  <a:pt x="103631" y="6858"/>
                  <a:pt x="10782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208022" y="414782"/>
            <a:ext cx="91440" cy="111632"/>
          </a:xfrm>
          <a:custGeom>
            <a:avLst/>
            <a:gdLst>
              <a:gd name="connsiteX0" fmla="*/ 6857 w 91440"/>
              <a:gd name="connsiteY0" fmla="*/ 6858 h 111632"/>
              <a:gd name="connsiteX1" fmla="*/ 6857 w 91440"/>
              <a:gd name="connsiteY1" fmla="*/ 104775 h 111632"/>
              <a:gd name="connsiteX2" fmla="*/ 33147 w 91440"/>
              <a:gd name="connsiteY2" fmla="*/ 104775 h 111632"/>
              <a:gd name="connsiteX3" fmla="*/ 56769 w 91440"/>
              <a:gd name="connsiteY3" fmla="*/ 101091 h 111632"/>
              <a:gd name="connsiteX4" fmla="*/ 72263 w 91440"/>
              <a:gd name="connsiteY4" fmla="*/ 90423 h 111632"/>
              <a:gd name="connsiteX5" fmla="*/ 81407 w 91440"/>
              <a:gd name="connsiteY5" fmla="*/ 74168 h 111632"/>
              <a:gd name="connsiteX6" fmla="*/ 84582 w 91440"/>
              <a:gd name="connsiteY6" fmla="*/ 53466 h 111632"/>
              <a:gd name="connsiteX7" fmla="*/ 79120 w 91440"/>
              <a:gd name="connsiteY7" fmla="*/ 28448 h 111632"/>
              <a:gd name="connsiteX8" fmla="*/ 66039 w 91440"/>
              <a:gd name="connsiteY8" fmla="*/ 13969 h 111632"/>
              <a:gd name="connsiteX9" fmla="*/ 49657 w 91440"/>
              <a:gd name="connsiteY9" fmla="*/ 8001 h 111632"/>
              <a:gd name="connsiteX10" fmla="*/ 31876 w 91440"/>
              <a:gd name="connsiteY10" fmla="*/ 6858 h 111632"/>
              <a:gd name="connsiteX11" fmla="*/ 6857 w 91440"/>
              <a:gd name="connsiteY11" fmla="*/ 6858 h 111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1440" h="111632">
                <a:moveTo>
                  <a:pt x="6857" y="6858"/>
                </a:moveTo>
                <a:lnTo>
                  <a:pt x="6857" y="104775"/>
                </a:lnTo>
                <a:lnTo>
                  <a:pt x="33147" y="104775"/>
                </a:lnTo>
                <a:cubicBezTo>
                  <a:pt x="42545" y="104775"/>
                  <a:pt x="50419" y="103505"/>
                  <a:pt x="56769" y="101091"/>
                </a:cubicBezTo>
                <a:cubicBezTo>
                  <a:pt x="63119" y="98551"/>
                  <a:pt x="68198" y="94995"/>
                  <a:pt x="72263" y="90423"/>
                </a:cubicBezTo>
                <a:cubicBezTo>
                  <a:pt x="76326" y="85851"/>
                  <a:pt x="79375" y="80518"/>
                  <a:pt x="81407" y="74168"/>
                </a:cubicBezTo>
                <a:cubicBezTo>
                  <a:pt x="83438" y="67818"/>
                  <a:pt x="84582" y="60959"/>
                  <a:pt x="84582" y="53466"/>
                </a:cubicBezTo>
                <a:cubicBezTo>
                  <a:pt x="84582" y="43307"/>
                  <a:pt x="82804" y="35051"/>
                  <a:pt x="79120" y="28448"/>
                </a:cubicBezTo>
                <a:cubicBezTo>
                  <a:pt x="75564" y="21970"/>
                  <a:pt x="71247" y="17144"/>
                  <a:pt x="66039" y="13969"/>
                </a:cubicBezTo>
                <a:cubicBezTo>
                  <a:pt x="60832" y="10794"/>
                  <a:pt x="55372" y="8890"/>
                  <a:pt x="49657" y="8001"/>
                </a:cubicBezTo>
                <a:cubicBezTo>
                  <a:pt x="43814" y="7238"/>
                  <a:pt x="37973" y="6858"/>
                  <a:pt x="31876" y="6858"/>
                </a:cubicBez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149348" y="369442"/>
            <a:ext cx="211455" cy="303911"/>
          </a:xfrm>
          <a:custGeom>
            <a:avLst/>
            <a:gdLst>
              <a:gd name="connsiteX0" fmla="*/ 26669 w 211455"/>
              <a:gd name="connsiteY0" fmla="*/ 6858 h 303911"/>
              <a:gd name="connsiteX1" fmla="*/ 94741 w 211455"/>
              <a:gd name="connsiteY1" fmla="*/ 6858 h 303911"/>
              <a:gd name="connsiteX2" fmla="*/ 114300 w 211455"/>
              <a:gd name="connsiteY2" fmla="*/ 7620 h 303911"/>
              <a:gd name="connsiteX3" fmla="*/ 136525 w 211455"/>
              <a:gd name="connsiteY3" fmla="*/ 10922 h 303911"/>
              <a:gd name="connsiteX4" fmla="*/ 162686 w 211455"/>
              <a:gd name="connsiteY4" fmla="*/ 20447 h 303911"/>
              <a:gd name="connsiteX5" fmla="*/ 185419 w 211455"/>
              <a:gd name="connsiteY5" fmla="*/ 37973 h 303911"/>
              <a:gd name="connsiteX6" fmla="*/ 199644 w 211455"/>
              <a:gd name="connsiteY6" fmla="*/ 62738 h 303911"/>
              <a:gd name="connsiteX7" fmla="*/ 204597 w 211455"/>
              <a:gd name="connsiteY7" fmla="*/ 94615 h 303911"/>
              <a:gd name="connsiteX8" fmla="*/ 196976 w 211455"/>
              <a:gd name="connsiteY8" fmla="*/ 137668 h 303911"/>
              <a:gd name="connsiteX9" fmla="*/ 174878 w 211455"/>
              <a:gd name="connsiteY9" fmla="*/ 169291 h 303911"/>
              <a:gd name="connsiteX10" fmla="*/ 139319 w 211455"/>
              <a:gd name="connsiteY10" fmla="*/ 188849 h 303911"/>
              <a:gd name="connsiteX11" fmla="*/ 89661 w 211455"/>
              <a:gd name="connsiteY11" fmla="*/ 195453 h 303911"/>
              <a:gd name="connsiteX12" fmla="*/ 65531 w 211455"/>
              <a:gd name="connsiteY12" fmla="*/ 195453 h 303911"/>
              <a:gd name="connsiteX13" fmla="*/ 65531 w 211455"/>
              <a:gd name="connsiteY13" fmla="*/ 287655 h 303911"/>
              <a:gd name="connsiteX14" fmla="*/ 64007 w 211455"/>
              <a:gd name="connsiteY14" fmla="*/ 291719 h 303911"/>
              <a:gd name="connsiteX15" fmla="*/ 59308 w 211455"/>
              <a:gd name="connsiteY15" fmla="*/ 294640 h 303911"/>
              <a:gd name="connsiteX16" fmla="*/ 50291 w 211455"/>
              <a:gd name="connsiteY16" fmla="*/ 296418 h 303911"/>
              <a:gd name="connsiteX17" fmla="*/ 36067 w 211455"/>
              <a:gd name="connsiteY17" fmla="*/ 297053 h 303911"/>
              <a:gd name="connsiteX18" fmla="*/ 21844 w 211455"/>
              <a:gd name="connsiteY18" fmla="*/ 296418 h 303911"/>
              <a:gd name="connsiteX19" fmla="*/ 12826 w 211455"/>
              <a:gd name="connsiteY19" fmla="*/ 294640 h 303911"/>
              <a:gd name="connsiteX20" fmla="*/ 8127 w 211455"/>
              <a:gd name="connsiteY20" fmla="*/ 291719 h 303911"/>
              <a:gd name="connsiteX21" fmla="*/ 6857 w 211455"/>
              <a:gd name="connsiteY21" fmla="*/ 287655 h 303911"/>
              <a:gd name="connsiteX22" fmla="*/ 6857 w 211455"/>
              <a:gd name="connsiteY22" fmla="*/ 27813 h 303911"/>
              <a:gd name="connsiteX23" fmla="*/ 12319 w 211455"/>
              <a:gd name="connsiteY23" fmla="*/ 12065 h 303911"/>
              <a:gd name="connsiteX24" fmla="*/ 26669 w 211455"/>
              <a:gd name="connsiteY24" fmla="*/ 6858 h 303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211455" h="303911">
                <a:moveTo>
                  <a:pt x="26669" y="6858"/>
                </a:moveTo>
                <a:lnTo>
                  <a:pt x="94741" y="6858"/>
                </a:lnTo>
                <a:cubicBezTo>
                  <a:pt x="101600" y="6858"/>
                  <a:pt x="108076" y="7112"/>
                  <a:pt x="114300" y="7620"/>
                </a:cubicBezTo>
                <a:cubicBezTo>
                  <a:pt x="120522" y="8128"/>
                  <a:pt x="127888" y="9271"/>
                  <a:pt x="136525" y="10922"/>
                </a:cubicBezTo>
                <a:cubicBezTo>
                  <a:pt x="145160" y="12700"/>
                  <a:pt x="153923" y="15875"/>
                  <a:pt x="162686" y="20447"/>
                </a:cubicBezTo>
                <a:cubicBezTo>
                  <a:pt x="171576" y="25019"/>
                  <a:pt x="179197" y="30861"/>
                  <a:pt x="185419" y="37973"/>
                </a:cubicBezTo>
                <a:cubicBezTo>
                  <a:pt x="191642" y="45085"/>
                  <a:pt x="196469" y="53340"/>
                  <a:pt x="199644" y="62738"/>
                </a:cubicBezTo>
                <a:cubicBezTo>
                  <a:pt x="202945" y="72263"/>
                  <a:pt x="204597" y="82804"/>
                  <a:pt x="204597" y="94615"/>
                </a:cubicBezTo>
                <a:cubicBezTo>
                  <a:pt x="204597" y="110744"/>
                  <a:pt x="202056" y="125222"/>
                  <a:pt x="196976" y="137668"/>
                </a:cubicBezTo>
                <a:cubicBezTo>
                  <a:pt x="191897" y="150114"/>
                  <a:pt x="184530" y="160655"/>
                  <a:pt x="174878" y="169291"/>
                </a:cubicBezTo>
                <a:cubicBezTo>
                  <a:pt x="165226" y="177800"/>
                  <a:pt x="153416" y="184277"/>
                  <a:pt x="139319" y="188849"/>
                </a:cubicBezTo>
                <a:cubicBezTo>
                  <a:pt x="125222" y="193294"/>
                  <a:pt x="108711" y="195453"/>
                  <a:pt x="89661" y="195453"/>
                </a:cubicBezTo>
                <a:lnTo>
                  <a:pt x="65531" y="195453"/>
                </a:lnTo>
                <a:lnTo>
                  <a:pt x="65531" y="287655"/>
                </a:lnTo>
                <a:cubicBezTo>
                  <a:pt x="65531" y="289179"/>
                  <a:pt x="65023" y="290449"/>
                  <a:pt x="64007" y="291719"/>
                </a:cubicBezTo>
                <a:cubicBezTo>
                  <a:pt x="63119" y="292862"/>
                  <a:pt x="61467" y="293878"/>
                  <a:pt x="59308" y="294640"/>
                </a:cubicBezTo>
                <a:cubicBezTo>
                  <a:pt x="57022" y="295402"/>
                  <a:pt x="54101" y="295910"/>
                  <a:pt x="50291" y="296418"/>
                </a:cubicBezTo>
                <a:cubicBezTo>
                  <a:pt x="46608" y="296799"/>
                  <a:pt x="41909" y="297053"/>
                  <a:pt x="36067" y="297053"/>
                </a:cubicBezTo>
                <a:cubicBezTo>
                  <a:pt x="30352" y="297053"/>
                  <a:pt x="25653" y="296799"/>
                  <a:pt x="21844" y="296418"/>
                </a:cubicBezTo>
                <a:cubicBezTo>
                  <a:pt x="18033" y="295910"/>
                  <a:pt x="15112" y="295402"/>
                  <a:pt x="12826" y="294640"/>
                </a:cubicBezTo>
                <a:cubicBezTo>
                  <a:pt x="10541" y="293878"/>
                  <a:pt x="9016" y="292862"/>
                  <a:pt x="8127" y="291719"/>
                </a:cubicBezTo>
                <a:cubicBezTo>
                  <a:pt x="7238" y="290449"/>
                  <a:pt x="6857" y="289179"/>
                  <a:pt x="6857" y="287655"/>
                </a:cubicBezTo>
                <a:lnTo>
                  <a:pt x="6857" y="27813"/>
                </a:lnTo>
                <a:cubicBezTo>
                  <a:pt x="6857" y="20828"/>
                  <a:pt x="8635" y="15621"/>
                  <a:pt x="12319" y="12065"/>
                </a:cubicBezTo>
                <a:cubicBezTo>
                  <a:pt x="15875" y="8636"/>
                  <a:pt x="20700" y="6858"/>
                  <a:pt x="2666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4930521" y="364744"/>
            <a:ext cx="227330" cy="311912"/>
          </a:xfrm>
          <a:custGeom>
            <a:avLst/>
            <a:gdLst>
              <a:gd name="connsiteX0" fmla="*/ 140716 w 227330"/>
              <a:gd name="connsiteY0" fmla="*/ 6858 h 311912"/>
              <a:gd name="connsiteX1" fmla="*/ 163957 w 227330"/>
              <a:gd name="connsiteY1" fmla="*/ 8890 h 311912"/>
              <a:gd name="connsiteX2" fmla="*/ 184658 w 227330"/>
              <a:gd name="connsiteY2" fmla="*/ 14097 h 311912"/>
              <a:gd name="connsiteX3" fmla="*/ 201676 w 227330"/>
              <a:gd name="connsiteY3" fmla="*/ 21590 h 311912"/>
              <a:gd name="connsiteX4" fmla="*/ 212344 w 227330"/>
              <a:gd name="connsiteY4" fmla="*/ 28829 h 311912"/>
              <a:gd name="connsiteX5" fmla="*/ 216408 w 227330"/>
              <a:gd name="connsiteY5" fmla="*/ 33909 h 311912"/>
              <a:gd name="connsiteX6" fmla="*/ 218186 w 227330"/>
              <a:gd name="connsiteY6" fmla="*/ 38989 h 311912"/>
              <a:gd name="connsiteX7" fmla="*/ 219202 w 227330"/>
              <a:gd name="connsiteY7" fmla="*/ 46354 h 311912"/>
              <a:gd name="connsiteX8" fmla="*/ 219583 w 227330"/>
              <a:gd name="connsiteY8" fmla="*/ 56896 h 311912"/>
              <a:gd name="connsiteX9" fmla="*/ 219075 w 227330"/>
              <a:gd name="connsiteY9" fmla="*/ 68199 h 311912"/>
              <a:gd name="connsiteX10" fmla="*/ 217551 w 227330"/>
              <a:gd name="connsiteY10" fmla="*/ 75818 h 311912"/>
              <a:gd name="connsiteX11" fmla="*/ 214884 w 227330"/>
              <a:gd name="connsiteY11" fmla="*/ 80136 h 311912"/>
              <a:gd name="connsiteX12" fmla="*/ 211328 w 227330"/>
              <a:gd name="connsiteY12" fmla="*/ 81407 h 311912"/>
              <a:gd name="connsiteX13" fmla="*/ 202819 w 227330"/>
              <a:gd name="connsiteY13" fmla="*/ 77470 h 311912"/>
              <a:gd name="connsiteX14" fmla="*/ 189484 w 227330"/>
              <a:gd name="connsiteY14" fmla="*/ 68834 h 311912"/>
              <a:gd name="connsiteX15" fmla="*/ 170053 w 227330"/>
              <a:gd name="connsiteY15" fmla="*/ 60071 h 311912"/>
              <a:gd name="connsiteX16" fmla="*/ 143256 w 227330"/>
              <a:gd name="connsiteY16" fmla="*/ 56134 h 311912"/>
              <a:gd name="connsiteX17" fmla="*/ 112522 w 227330"/>
              <a:gd name="connsiteY17" fmla="*/ 63246 h 311912"/>
              <a:gd name="connsiteX18" fmla="*/ 89535 w 227330"/>
              <a:gd name="connsiteY18" fmla="*/ 83311 h 311912"/>
              <a:gd name="connsiteX19" fmla="*/ 75184 w 227330"/>
              <a:gd name="connsiteY19" fmla="*/ 114935 h 311912"/>
              <a:gd name="connsiteX20" fmla="*/ 70231 w 227330"/>
              <a:gd name="connsiteY20" fmla="*/ 156591 h 311912"/>
              <a:gd name="connsiteX21" fmla="*/ 75438 w 227330"/>
              <a:gd name="connsiteY21" fmla="*/ 200787 h 311912"/>
              <a:gd name="connsiteX22" fmla="*/ 90424 w 227330"/>
              <a:gd name="connsiteY22" fmla="*/ 231393 h 311912"/>
              <a:gd name="connsiteX23" fmla="*/ 113792 w 227330"/>
              <a:gd name="connsiteY23" fmla="*/ 249428 h 311912"/>
              <a:gd name="connsiteX24" fmla="*/ 144780 w 227330"/>
              <a:gd name="connsiteY24" fmla="*/ 255270 h 311912"/>
              <a:gd name="connsiteX25" fmla="*/ 171831 w 227330"/>
              <a:gd name="connsiteY25" fmla="*/ 251587 h 311912"/>
              <a:gd name="connsiteX26" fmla="*/ 191262 w 227330"/>
              <a:gd name="connsiteY26" fmla="*/ 243459 h 311912"/>
              <a:gd name="connsiteX27" fmla="*/ 204724 w 227330"/>
              <a:gd name="connsiteY27" fmla="*/ 235457 h 311912"/>
              <a:gd name="connsiteX28" fmla="*/ 212852 w 227330"/>
              <a:gd name="connsiteY28" fmla="*/ 231902 h 311912"/>
              <a:gd name="connsiteX29" fmla="*/ 216408 w 227330"/>
              <a:gd name="connsiteY29" fmla="*/ 232791 h 311912"/>
              <a:gd name="connsiteX30" fmla="*/ 218694 w 227330"/>
              <a:gd name="connsiteY30" fmla="*/ 236347 h 311912"/>
              <a:gd name="connsiteX31" fmla="*/ 219964 w 227330"/>
              <a:gd name="connsiteY31" fmla="*/ 243839 h 311912"/>
              <a:gd name="connsiteX32" fmla="*/ 220472 w 227330"/>
              <a:gd name="connsiteY32" fmla="*/ 256667 h 311912"/>
              <a:gd name="connsiteX33" fmla="*/ 220091 w 227330"/>
              <a:gd name="connsiteY33" fmla="*/ 266192 h 311912"/>
              <a:gd name="connsiteX34" fmla="*/ 219075 w 227330"/>
              <a:gd name="connsiteY34" fmla="*/ 272796 h 311912"/>
              <a:gd name="connsiteX35" fmla="*/ 217297 w 227330"/>
              <a:gd name="connsiteY35" fmla="*/ 277622 h 311912"/>
              <a:gd name="connsiteX36" fmla="*/ 213741 w 227330"/>
              <a:gd name="connsiteY36" fmla="*/ 282194 h 311912"/>
              <a:gd name="connsiteX37" fmla="*/ 204216 w 227330"/>
              <a:gd name="connsiteY37" fmla="*/ 288798 h 311912"/>
              <a:gd name="connsiteX38" fmla="*/ 187071 w 227330"/>
              <a:gd name="connsiteY38" fmla="*/ 296545 h 311912"/>
              <a:gd name="connsiteX39" fmla="*/ 163830 w 227330"/>
              <a:gd name="connsiteY39" fmla="*/ 302641 h 311912"/>
              <a:gd name="connsiteX40" fmla="*/ 135636 w 227330"/>
              <a:gd name="connsiteY40" fmla="*/ 305054 h 311912"/>
              <a:gd name="connsiteX41" fmla="*/ 82042 w 227330"/>
              <a:gd name="connsiteY41" fmla="*/ 295910 h 311912"/>
              <a:gd name="connsiteX42" fmla="*/ 41402 w 227330"/>
              <a:gd name="connsiteY42" fmla="*/ 268605 h 311912"/>
              <a:gd name="connsiteX43" fmla="*/ 15748 w 227330"/>
              <a:gd name="connsiteY43" fmla="*/ 223139 h 311912"/>
              <a:gd name="connsiteX44" fmla="*/ 6858 w 227330"/>
              <a:gd name="connsiteY44" fmla="*/ 159766 h 311912"/>
              <a:gd name="connsiteX45" fmla="*/ 16637 w 227330"/>
              <a:gd name="connsiteY45" fmla="*/ 94361 h 311912"/>
              <a:gd name="connsiteX46" fmla="*/ 44069 w 227330"/>
              <a:gd name="connsiteY46" fmla="*/ 46354 h 311912"/>
              <a:gd name="connsiteX47" fmla="*/ 86360 w 227330"/>
              <a:gd name="connsiteY47" fmla="*/ 16891 h 311912"/>
              <a:gd name="connsiteX48" fmla="*/ 140716 w 227330"/>
              <a:gd name="connsiteY48" fmla="*/ 6858 h 311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227330" h="311912">
                <a:moveTo>
                  <a:pt x="140716" y="6858"/>
                </a:moveTo>
                <a:cubicBezTo>
                  <a:pt x="148844" y="6858"/>
                  <a:pt x="156591" y="7493"/>
                  <a:pt x="163957" y="8890"/>
                </a:cubicBezTo>
                <a:cubicBezTo>
                  <a:pt x="171450" y="10160"/>
                  <a:pt x="178308" y="11938"/>
                  <a:pt x="184658" y="14097"/>
                </a:cubicBezTo>
                <a:cubicBezTo>
                  <a:pt x="191008" y="16256"/>
                  <a:pt x="196596" y="18796"/>
                  <a:pt x="201676" y="21590"/>
                </a:cubicBezTo>
                <a:cubicBezTo>
                  <a:pt x="206756" y="24384"/>
                  <a:pt x="210312" y="26797"/>
                  <a:pt x="212344" y="28829"/>
                </a:cubicBezTo>
                <a:cubicBezTo>
                  <a:pt x="214376" y="30861"/>
                  <a:pt x="215646" y="32512"/>
                  <a:pt x="216408" y="33909"/>
                </a:cubicBezTo>
                <a:cubicBezTo>
                  <a:pt x="217170" y="35179"/>
                  <a:pt x="217805" y="36957"/>
                  <a:pt x="218186" y="38989"/>
                </a:cubicBezTo>
                <a:cubicBezTo>
                  <a:pt x="218694" y="41147"/>
                  <a:pt x="218948" y="43561"/>
                  <a:pt x="219202" y="46354"/>
                </a:cubicBezTo>
                <a:cubicBezTo>
                  <a:pt x="219456" y="49149"/>
                  <a:pt x="219583" y="52704"/>
                  <a:pt x="219583" y="56896"/>
                </a:cubicBezTo>
                <a:cubicBezTo>
                  <a:pt x="219583" y="61341"/>
                  <a:pt x="219456" y="65150"/>
                  <a:pt x="219075" y="68199"/>
                </a:cubicBezTo>
                <a:cubicBezTo>
                  <a:pt x="218821" y="71374"/>
                  <a:pt x="218313" y="73914"/>
                  <a:pt x="217551" y="75818"/>
                </a:cubicBezTo>
                <a:cubicBezTo>
                  <a:pt x="216789" y="77724"/>
                  <a:pt x="215900" y="79248"/>
                  <a:pt x="214884" y="80136"/>
                </a:cubicBezTo>
                <a:cubicBezTo>
                  <a:pt x="213868" y="81025"/>
                  <a:pt x="212598" y="81407"/>
                  <a:pt x="211328" y="81407"/>
                </a:cubicBezTo>
                <a:cubicBezTo>
                  <a:pt x="209042" y="81407"/>
                  <a:pt x="206248" y="80136"/>
                  <a:pt x="202819" y="77470"/>
                </a:cubicBezTo>
                <a:cubicBezTo>
                  <a:pt x="199390" y="74929"/>
                  <a:pt x="194945" y="72009"/>
                  <a:pt x="189484" y="68834"/>
                </a:cubicBezTo>
                <a:cubicBezTo>
                  <a:pt x="184150" y="65659"/>
                  <a:pt x="177673" y="62738"/>
                  <a:pt x="170053" y="60071"/>
                </a:cubicBezTo>
                <a:cubicBezTo>
                  <a:pt x="162560" y="57531"/>
                  <a:pt x="153670" y="56134"/>
                  <a:pt x="143256" y="56134"/>
                </a:cubicBezTo>
                <a:cubicBezTo>
                  <a:pt x="131699" y="56134"/>
                  <a:pt x="121539" y="58547"/>
                  <a:pt x="112522" y="63246"/>
                </a:cubicBezTo>
                <a:cubicBezTo>
                  <a:pt x="103505" y="67945"/>
                  <a:pt x="95885" y="74549"/>
                  <a:pt x="89535" y="83311"/>
                </a:cubicBezTo>
                <a:cubicBezTo>
                  <a:pt x="83185" y="92075"/>
                  <a:pt x="78359" y="102489"/>
                  <a:pt x="75184" y="114935"/>
                </a:cubicBezTo>
                <a:cubicBezTo>
                  <a:pt x="71882" y="127254"/>
                  <a:pt x="70231" y="141224"/>
                  <a:pt x="70231" y="156591"/>
                </a:cubicBezTo>
                <a:cubicBezTo>
                  <a:pt x="70231" y="173609"/>
                  <a:pt x="72009" y="188341"/>
                  <a:pt x="75438" y="200787"/>
                </a:cubicBezTo>
                <a:cubicBezTo>
                  <a:pt x="78994" y="213106"/>
                  <a:pt x="83947" y="223393"/>
                  <a:pt x="90424" y="231393"/>
                </a:cubicBezTo>
                <a:cubicBezTo>
                  <a:pt x="96901" y="239522"/>
                  <a:pt x="104648" y="245491"/>
                  <a:pt x="113792" y="249428"/>
                </a:cubicBezTo>
                <a:cubicBezTo>
                  <a:pt x="123063" y="253364"/>
                  <a:pt x="133350" y="255270"/>
                  <a:pt x="144780" y="255270"/>
                </a:cubicBezTo>
                <a:cubicBezTo>
                  <a:pt x="155194" y="255270"/>
                  <a:pt x="164211" y="254127"/>
                  <a:pt x="171831" y="251587"/>
                </a:cubicBezTo>
                <a:cubicBezTo>
                  <a:pt x="179324" y="249174"/>
                  <a:pt x="185928" y="246507"/>
                  <a:pt x="191262" y="243459"/>
                </a:cubicBezTo>
                <a:cubicBezTo>
                  <a:pt x="196723" y="240538"/>
                  <a:pt x="201168" y="237871"/>
                  <a:pt x="204724" y="235457"/>
                </a:cubicBezTo>
                <a:cubicBezTo>
                  <a:pt x="208153" y="233045"/>
                  <a:pt x="210947" y="231902"/>
                  <a:pt x="212852" y="231902"/>
                </a:cubicBezTo>
                <a:cubicBezTo>
                  <a:pt x="214376" y="231902"/>
                  <a:pt x="215519" y="232156"/>
                  <a:pt x="216408" y="232791"/>
                </a:cubicBezTo>
                <a:cubicBezTo>
                  <a:pt x="217297" y="233425"/>
                  <a:pt x="218059" y="234568"/>
                  <a:pt x="218694" y="236347"/>
                </a:cubicBezTo>
                <a:cubicBezTo>
                  <a:pt x="219202" y="238125"/>
                  <a:pt x="219710" y="240664"/>
                  <a:pt x="219964" y="243839"/>
                </a:cubicBezTo>
                <a:cubicBezTo>
                  <a:pt x="220345" y="247014"/>
                  <a:pt x="220472" y="251332"/>
                  <a:pt x="220472" y="256667"/>
                </a:cubicBezTo>
                <a:cubicBezTo>
                  <a:pt x="220472" y="260350"/>
                  <a:pt x="220345" y="263525"/>
                  <a:pt x="220091" y="266192"/>
                </a:cubicBezTo>
                <a:cubicBezTo>
                  <a:pt x="219837" y="268732"/>
                  <a:pt x="219583" y="271018"/>
                  <a:pt x="219075" y="272796"/>
                </a:cubicBezTo>
                <a:cubicBezTo>
                  <a:pt x="218694" y="274701"/>
                  <a:pt x="218059" y="276352"/>
                  <a:pt x="217297" y="277622"/>
                </a:cubicBezTo>
                <a:cubicBezTo>
                  <a:pt x="216535" y="279019"/>
                  <a:pt x="215392" y="280543"/>
                  <a:pt x="213741" y="282194"/>
                </a:cubicBezTo>
                <a:cubicBezTo>
                  <a:pt x="212090" y="283972"/>
                  <a:pt x="208915" y="286131"/>
                  <a:pt x="204216" y="288798"/>
                </a:cubicBezTo>
                <a:cubicBezTo>
                  <a:pt x="199517" y="291465"/>
                  <a:pt x="193802" y="294005"/>
                  <a:pt x="187071" y="296545"/>
                </a:cubicBezTo>
                <a:cubicBezTo>
                  <a:pt x="180340" y="298958"/>
                  <a:pt x="172593" y="300990"/>
                  <a:pt x="163830" y="302641"/>
                </a:cubicBezTo>
                <a:cubicBezTo>
                  <a:pt x="155194" y="304292"/>
                  <a:pt x="145796" y="305054"/>
                  <a:pt x="135636" y="305054"/>
                </a:cubicBezTo>
                <a:cubicBezTo>
                  <a:pt x="115824" y="305054"/>
                  <a:pt x="97917" y="302006"/>
                  <a:pt x="82042" y="295910"/>
                </a:cubicBezTo>
                <a:cubicBezTo>
                  <a:pt x="66167" y="289814"/>
                  <a:pt x="52578" y="280797"/>
                  <a:pt x="41402" y="268605"/>
                </a:cubicBezTo>
                <a:cubicBezTo>
                  <a:pt x="30226" y="256539"/>
                  <a:pt x="21717" y="241300"/>
                  <a:pt x="15748" y="223139"/>
                </a:cubicBezTo>
                <a:cubicBezTo>
                  <a:pt x="9779" y="204978"/>
                  <a:pt x="6858" y="183896"/>
                  <a:pt x="6858" y="159766"/>
                </a:cubicBezTo>
                <a:cubicBezTo>
                  <a:pt x="6858" y="135255"/>
                  <a:pt x="10033" y="113411"/>
                  <a:pt x="16637" y="94361"/>
                </a:cubicBezTo>
                <a:cubicBezTo>
                  <a:pt x="23241" y="75311"/>
                  <a:pt x="32385" y="59309"/>
                  <a:pt x="44069" y="46354"/>
                </a:cubicBezTo>
                <a:cubicBezTo>
                  <a:pt x="55880" y="33401"/>
                  <a:pt x="69977" y="23622"/>
                  <a:pt x="86360" y="16891"/>
                </a:cubicBezTo>
                <a:cubicBezTo>
                  <a:pt x="102870" y="10160"/>
                  <a:pt x="120904" y="6858"/>
                  <a:pt x="14071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4566920" y="348233"/>
            <a:ext cx="213867" cy="328930"/>
          </a:xfrm>
          <a:custGeom>
            <a:avLst/>
            <a:gdLst>
              <a:gd name="connsiteX0" fmla="*/ 179196 w 213867"/>
              <a:gd name="connsiteY0" fmla="*/ 6858 h 328930"/>
              <a:gd name="connsiteX1" fmla="*/ 192785 w 213867"/>
              <a:gd name="connsiteY1" fmla="*/ 7493 h 328930"/>
              <a:gd name="connsiteX2" fmla="*/ 201295 w 213867"/>
              <a:gd name="connsiteY2" fmla="*/ 9398 h 328930"/>
              <a:gd name="connsiteX3" fmla="*/ 205739 w 213867"/>
              <a:gd name="connsiteY3" fmla="*/ 12446 h 328930"/>
              <a:gd name="connsiteX4" fmla="*/ 207009 w 213867"/>
              <a:gd name="connsiteY4" fmla="*/ 16383 h 328930"/>
              <a:gd name="connsiteX5" fmla="*/ 207009 w 213867"/>
              <a:gd name="connsiteY5" fmla="*/ 309372 h 328930"/>
              <a:gd name="connsiteX6" fmla="*/ 205994 w 213867"/>
              <a:gd name="connsiteY6" fmla="*/ 313436 h 328930"/>
              <a:gd name="connsiteX7" fmla="*/ 202183 w 213867"/>
              <a:gd name="connsiteY7" fmla="*/ 316230 h 328930"/>
              <a:gd name="connsiteX8" fmla="*/ 194945 w 213867"/>
              <a:gd name="connsiteY8" fmla="*/ 317881 h 328930"/>
              <a:gd name="connsiteX9" fmla="*/ 183641 w 213867"/>
              <a:gd name="connsiteY9" fmla="*/ 318262 h 328930"/>
              <a:gd name="connsiteX10" fmla="*/ 171958 w 213867"/>
              <a:gd name="connsiteY10" fmla="*/ 317881 h 328930"/>
              <a:gd name="connsiteX11" fmla="*/ 164719 w 213867"/>
              <a:gd name="connsiteY11" fmla="*/ 316230 h 328930"/>
              <a:gd name="connsiteX12" fmla="*/ 160782 w 213867"/>
              <a:gd name="connsiteY12" fmla="*/ 313436 h 328930"/>
              <a:gd name="connsiteX13" fmla="*/ 159511 w 213867"/>
              <a:gd name="connsiteY13" fmla="*/ 309372 h 328930"/>
              <a:gd name="connsiteX14" fmla="*/ 159511 w 213867"/>
              <a:gd name="connsiteY14" fmla="*/ 287274 h 328930"/>
              <a:gd name="connsiteX15" fmla="*/ 127253 w 213867"/>
              <a:gd name="connsiteY15" fmla="*/ 312928 h 328930"/>
              <a:gd name="connsiteX16" fmla="*/ 89789 w 213867"/>
              <a:gd name="connsiteY16" fmla="*/ 322072 h 328930"/>
              <a:gd name="connsiteX17" fmla="*/ 51308 w 213867"/>
              <a:gd name="connsiteY17" fmla="*/ 313182 h 328930"/>
              <a:gd name="connsiteX18" fmla="*/ 25653 w 213867"/>
              <a:gd name="connsiteY18" fmla="*/ 289433 h 328930"/>
              <a:gd name="connsiteX19" fmla="*/ 11302 w 213867"/>
              <a:gd name="connsiteY19" fmla="*/ 254508 h 328930"/>
              <a:gd name="connsiteX20" fmla="*/ 6858 w 213867"/>
              <a:gd name="connsiteY20" fmla="*/ 212471 h 328930"/>
              <a:gd name="connsiteX21" fmla="*/ 12445 w 213867"/>
              <a:gd name="connsiteY21" fmla="*/ 164719 h 328930"/>
              <a:gd name="connsiteX22" fmla="*/ 29083 w 213867"/>
              <a:gd name="connsiteY22" fmla="*/ 128524 h 328930"/>
              <a:gd name="connsiteX23" fmla="*/ 56388 w 213867"/>
              <a:gd name="connsiteY23" fmla="*/ 105537 h 328930"/>
              <a:gd name="connsiteX24" fmla="*/ 93852 w 213867"/>
              <a:gd name="connsiteY24" fmla="*/ 97536 h 328930"/>
              <a:gd name="connsiteX25" fmla="*/ 124205 w 213867"/>
              <a:gd name="connsiteY25" fmla="*/ 104267 h 328930"/>
              <a:gd name="connsiteX26" fmla="*/ 151257 w 213867"/>
              <a:gd name="connsiteY26" fmla="*/ 124333 h 328930"/>
              <a:gd name="connsiteX27" fmla="*/ 151257 w 213867"/>
              <a:gd name="connsiteY27" fmla="*/ 16383 h 328930"/>
              <a:gd name="connsiteX28" fmla="*/ 152526 w 213867"/>
              <a:gd name="connsiteY28" fmla="*/ 12446 h 328930"/>
              <a:gd name="connsiteX29" fmla="*/ 156971 w 213867"/>
              <a:gd name="connsiteY29" fmla="*/ 9398 h 328930"/>
              <a:gd name="connsiteX30" fmla="*/ 165480 w 213867"/>
              <a:gd name="connsiteY30" fmla="*/ 7493 h 328930"/>
              <a:gd name="connsiteX31" fmla="*/ 179196 w 213867"/>
              <a:gd name="connsiteY31" fmla="*/ 6858 h 3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213867" h="328930">
                <a:moveTo>
                  <a:pt x="179196" y="6858"/>
                </a:moveTo>
                <a:cubicBezTo>
                  <a:pt x="184658" y="6858"/>
                  <a:pt x="189229" y="7112"/>
                  <a:pt x="192785" y="7493"/>
                </a:cubicBezTo>
                <a:cubicBezTo>
                  <a:pt x="196341" y="8001"/>
                  <a:pt x="199135" y="8636"/>
                  <a:pt x="201295" y="9398"/>
                </a:cubicBezTo>
                <a:cubicBezTo>
                  <a:pt x="203326" y="10287"/>
                  <a:pt x="204851" y="11176"/>
                  <a:pt x="205739" y="12446"/>
                </a:cubicBezTo>
                <a:cubicBezTo>
                  <a:pt x="206628" y="13589"/>
                  <a:pt x="207009" y="14986"/>
                  <a:pt x="207009" y="16383"/>
                </a:cubicBezTo>
                <a:lnTo>
                  <a:pt x="207009" y="309372"/>
                </a:lnTo>
                <a:cubicBezTo>
                  <a:pt x="207009" y="311023"/>
                  <a:pt x="206628" y="312293"/>
                  <a:pt x="205994" y="313436"/>
                </a:cubicBezTo>
                <a:cubicBezTo>
                  <a:pt x="205232" y="314579"/>
                  <a:pt x="203961" y="315468"/>
                  <a:pt x="202183" y="316230"/>
                </a:cubicBezTo>
                <a:cubicBezTo>
                  <a:pt x="200405" y="316992"/>
                  <a:pt x="197992" y="317500"/>
                  <a:pt x="194945" y="317881"/>
                </a:cubicBezTo>
                <a:cubicBezTo>
                  <a:pt x="191896" y="318135"/>
                  <a:pt x="188086" y="318262"/>
                  <a:pt x="183641" y="318262"/>
                </a:cubicBezTo>
                <a:cubicBezTo>
                  <a:pt x="178815" y="318262"/>
                  <a:pt x="175005" y="318135"/>
                  <a:pt x="171958" y="317881"/>
                </a:cubicBezTo>
                <a:cubicBezTo>
                  <a:pt x="169036" y="317500"/>
                  <a:pt x="166623" y="316992"/>
                  <a:pt x="164719" y="316230"/>
                </a:cubicBezTo>
                <a:cubicBezTo>
                  <a:pt x="162940" y="315468"/>
                  <a:pt x="161544" y="314579"/>
                  <a:pt x="160782" y="313436"/>
                </a:cubicBezTo>
                <a:cubicBezTo>
                  <a:pt x="159892" y="312293"/>
                  <a:pt x="159511" y="311023"/>
                  <a:pt x="159511" y="309372"/>
                </a:cubicBezTo>
                <a:lnTo>
                  <a:pt x="159511" y="287274"/>
                </a:lnTo>
                <a:cubicBezTo>
                  <a:pt x="149225" y="298196"/>
                  <a:pt x="138429" y="306832"/>
                  <a:pt x="127253" y="312928"/>
                </a:cubicBezTo>
                <a:cubicBezTo>
                  <a:pt x="115951" y="319024"/>
                  <a:pt x="103504" y="322072"/>
                  <a:pt x="89789" y="322072"/>
                </a:cubicBezTo>
                <a:cubicBezTo>
                  <a:pt x="74676" y="322072"/>
                  <a:pt x="61848" y="319151"/>
                  <a:pt x="51308" y="313182"/>
                </a:cubicBezTo>
                <a:cubicBezTo>
                  <a:pt x="40894" y="307340"/>
                  <a:pt x="32258" y="299466"/>
                  <a:pt x="25653" y="289433"/>
                </a:cubicBezTo>
                <a:cubicBezTo>
                  <a:pt x="19050" y="279527"/>
                  <a:pt x="14223" y="267843"/>
                  <a:pt x="11302" y="254508"/>
                </a:cubicBezTo>
                <a:cubicBezTo>
                  <a:pt x="8254" y="241173"/>
                  <a:pt x="6858" y="227203"/>
                  <a:pt x="6858" y="212471"/>
                </a:cubicBezTo>
                <a:cubicBezTo>
                  <a:pt x="6858" y="194691"/>
                  <a:pt x="8763" y="178816"/>
                  <a:pt x="12445" y="164719"/>
                </a:cubicBezTo>
                <a:cubicBezTo>
                  <a:pt x="16255" y="150495"/>
                  <a:pt x="21844" y="138430"/>
                  <a:pt x="29083" y="128524"/>
                </a:cubicBezTo>
                <a:cubicBezTo>
                  <a:pt x="36448" y="118491"/>
                  <a:pt x="45465" y="110871"/>
                  <a:pt x="56388" y="105537"/>
                </a:cubicBezTo>
                <a:cubicBezTo>
                  <a:pt x="67183" y="100203"/>
                  <a:pt x="79755" y="97536"/>
                  <a:pt x="93852" y="97536"/>
                </a:cubicBezTo>
                <a:cubicBezTo>
                  <a:pt x="105028" y="97536"/>
                  <a:pt x="115189" y="99695"/>
                  <a:pt x="124205" y="104267"/>
                </a:cubicBezTo>
                <a:cubicBezTo>
                  <a:pt x="133350" y="108839"/>
                  <a:pt x="142366" y="115443"/>
                  <a:pt x="151257" y="124333"/>
                </a:cubicBezTo>
                <a:lnTo>
                  <a:pt x="151257" y="16383"/>
                </a:lnTo>
                <a:cubicBezTo>
                  <a:pt x="151257" y="14986"/>
                  <a:pt x="151638" y="13589"/>
                  <a:pt x="152526" y="12446"/>
                </a:cubicBezTo>
                <a:cubicBezTo>
                  <a:pt x="153289" y="11176"/>
                  <a:pt x="154813" y="10287"/>
                  <a:pt x="156971" y="9398"/>
                </a:cubicBezTo>
                <a:cubicBezTo>
                  <a:pt x="159130" y="8636"/>
                  <a:pt x="161925" y="8001"/>
                  <a:pt x="165480" y="7493"/>
                </a:cubicBezTo>
                <a:cubicBezTo>
                  <a:pt x="169164" y="7112"/>
                  <a:pt x="173608" y="6858"/>
                  <a:pt x="17919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5791326" y="347599"/>
            <a:ext cx="69977" cy="325755"/>
          </a:xfrm>
          <a:custGeom>
            <a:avLst/>
            <a:gdLst>
              <a:gd name="connsiteX0" fmla="*/ 35052 w 69977"/>
              <a:gd name="connsiteY0" fmla="*/ 6858 h 325755"/>
              <a:gd name="connsiteX1" fmla="*/ 48641 w 69977"/>
              <a:gd name="connsiteY1" fmla="*/ 7493 h 325755"/>
              <a:gd name="connsiteX2" fmla="*/ 57277 w 69977"/>
              <a:gd name="connsiteY2" fmla="*/ 9398 h 325755"/>
              <a:gd name="connsiteX3" fmla="*/ 61849 w 69977"/>
              <a:gd name="connsiteY3" fmla="*/ 12446 h 325755"/>
              <a:gd name="connsiteX4" fmla="*/ 63119 w 69977"/>
              <a:gd name="connsiteY4" fmla="*/ 16383 h 325755"/>
              <a:gd name="connsiteX5" fmla="*/ 63119 w 69977"/>
              <a:gd name="connsiteY5" fmla="*/ 310007 h 325755"/>
              <a:gd name="connsiteX6" fmla="*/ 61849 w 69977"/>
              <a:gd name="connsiteY6" fmla="*/ 313817 h 325755"/>
              <a:gd name="connsiteX7" fmla="*/ 57277 w 69977"/>
              <a:gd name="connsiteY7" fmla="*/ 316611 h 325755"/>
              <a:gd name="connsiteX8" fmla="*/ 48641 w 69977"/>
              <a:gd name="connsiteY8" fmla="*/ 318389 h 325755"/>
              <a:gd name="connsiteX9" fmla="*/ 35052 w 69977"/>
              <a:gd name="connsiteY9" fmla="*/ 318897 h 325755"/>
              <a:gd name="connsiteX10" fmla="*/ 21336 w 69977"/>
              <a:gd name="connsiteY10" fmla="*/ 318389 h 325755"/>
              <a:gd name="connsiteX11" fmla="*/ 12827 w 69977"/>
              <a:gd name="connsiteY11" fmla="*/ 316611 h 325755"/>
              <a:gd name="connsiteX12" fmla="*/ 8255 w 69977"/>
              <a:gd name="connsiteY12" fmla="*/ 313817 h 325755"/>
              <a:gd name="connsiteX13" fmla="*/ 6858 w 69977"/>
              <a:gd name="connsiteY13" fmla="*/ 310007 h 325755"/>
              <a:gd name="connsiteX14" fmla="*/ 6858 w 69977"/>
              <a:gd name="connsiteY14" fmla="*/ 16383 h 325755"/>
              <a:gd name="connsiteX15" fmla="*/ 8255 w 69977"/>
              <a:gd name="connsiteY15" fmla="*/ 12446 h 325755"/>
              <a:gd name="connsiteX16" fmla="*/ 12827 w 69977"/>
              <a:gd name="connsiteY16" fmla="*/ 9398 h 325755"/>
              <a:gd name="connsiteX17" fmla="*/ 21336 w 69977"/>
              <a:gd name="connsiteY17" fmla="*/ 7493 h 325755"/>
              <a:gd name="connsiteX18" fmla="*/ 35052 w 69977"/>
              <a:gd name="connsiteY18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7" h="325755">
                <a:moveTo>
                  <a:pt x="35052" y="6858"/>
                </a:moveTo>
                <a:cubicBezTo>
                  <a:pt x="40513" y="6858"/>
                  <a:pt x="45085" y="6985"/>
                  <a:pt x="48641" y="7493"/>
                </a:cubicBezTo>
                <a:cubicBezTo>
                  <a:pt x="52197" y="7874"/>
                  <a:pt x="55118" y="8509"/>
                  <a:pt x="57277" y="9398"/>
                </a:cubicBezTo>
                <a:cubicBezTo>
                  <a:pt x="59436" y="10160"/>
                  <a:pt x="60960" y="11176"/>
                  <a:pt x="61849" y="12446"/>
                </a:cubicBezTo>
                <a:cubicBezTo>
                  <a:pt x="62738" y="13589"/>
                  <a:pt x="63119" y="14859"/>
                  <a:pt x="63119" y="16383"/>
                </a:cubicBezTo>
                <a:lnTo>
                  <a:pt x="63119" y="310007"/>
                </a:lnTo>
                <a:cubicBezTo>
                  <a:pt x="63119" y="311404"/>
                  <a:pt x="62738" y="312801"/>
                  <a:pt x="61849" y="313817"/>
                </a:cubicBezTo>
                <a:cubicBezTo>
                  <a:pt x="60960" y="314960"/>
                  <a:pt x="59436" y="315976"/>
                  <a:pt x="57277" y="316611"/>
                </a:cubicBezTo>
                <a:cubicBezTo>
                  <a:pt x="55118" y="317373"/>
                  <a:pt x="52197" y="318008"/>
                  <a:pt x="48641" y="318389"/>
                </a:cubicBezTo>
                <a:cubicBezTo>
                  <a:pt x="45085" y="318770"/>
                  <a:pt x="40513" y="318897"/>
                  <a:pt x="35052" y="318897"/>
                </a:cubicBezTo>
                <a:cubicBezTo>
                  <a:pt x="29464" y="318897"/>
                  <a:pt x="25019" y="318770"/>
                  <a:pt x="21336" y="318389"/>
                </a:cubicBezTo>
                <a:cubicBezTo>
                  <a:pt x="17780" y="318008"/>
                  <a:pt x="14986" y="317373"/>
                  <a:pt x="12827" y="316611"/>
                </a:cubicBezTo>
                <a:cubicBezTo>
                  <a:pt x="10668" y="315976"/>
                  <a:pt x="9144" y="314960"/>
                  <a:pt x="8255" y="313817"/>
                </a:cubicBezTo>
                <a:cubicBezTo>
                  <a:pt x="7366" y="312801"/>
                  <a:pt x="6858" y="311404"/>
                  <a:pt x="6858" y="310007"/>
                </a:cubicBezTo>
                <a:lnTo>
                  <a:pt x="6858" y="16383"/>
                </a:lnTo>
                <a:cubicBezTo>
                  <a:pt x="6858" y="14859"/>
                  <a:pt x="7366" y="13589"/>
                  <a:pt x="8255" y="12446"/>
                </a:cubicBezTo>
                <a:cubicBezTo>
                  <a:pt x="9144" y="11176"/>
                  <a:pt x="10668" y="10160"/>
                  <a:pt x="12827" y="9398"/>
                </a:cubicBezTo>
                <a:cubicBezTo>
                  <a:pt x="14986" y="8509"/>
                  <a:pt x="17780" y="7874"/>
                  <a:pt x="21336" y="7493"/>
                </a:cubicBezTo>
                <a:cubicBezTo>
                  <a:pt x="25019" y="6985"/>
                  <a:pt x="29464" y="6858"/>
                  <a:pt x="3505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5672455" y="347599"/>
            <a:ext cx="69976" cy="325755"/>
          </a:xfrm>
          <a:custGeom>
            <a:avLst/>
            <a:gdLst>
              <a:gd name="connsiteX0" fmla="*/ 35052 w 69976"/>
              <a:gd name="connsiteY0" fmla="*/ 6858 h 325755"/>
              <a:gd name="connsiteX1" fmla="*/ 48641 w 69976"/>
              <a:gd name="connsiteY1" fmla="*/ 7493 h 325755"/>
              <a:gd name="connsiteX2" fmla="*/ 57277 w 69976"/>
              <a:gd name="connsiteY2" fmla="*/ 9398 h 325755"/>
              <a:gd name="connsiteX3" fmla="*/ 61848 w 69976"/>
              <a:gd name="connsiteY3" fmla="*/ 12446 h 325755"/>
              <a:gd name="connsiteX4" fmla="*/ 63119 w 69976"/>
              <a:gd name="connsiteY4" fmla="*/ 16383 h 325755"/>
              <a:gd name="connsiteX5" fmla="*/ 63119 w 69976"/>
              <a:gd name="connsiteY5" fmla="*/ 310007 h 325755"/>
              <a:gd name="connsiteX6" fmla="*/ 61848 w 69976"/>
              <a:gd name="connsiteY6" fmla="*/ 313817 h 325755"/>
              <a:gd name="connsiteX7" fmla="*/ 57277 w 69976"/>
              <a:gd name="connsiteY7" fmla="*/ 316611 h 325755"/>
              <a:gd name="connsiteX8" fmla="*/ 48641 w 69976"/>
              <a:gd name="connsiteY8" fmla="*/ 318389 h 325755"/>
              <a:gd name="connsiteX9" fmla="*/ 35052 w 69976"/>
              <a:gd name="connsiteY9" fmla="*/ 318897 h 325755"/>
              <a:gd name="connsiteX10" fmla="*/ 21335 w 69976"/>
              <a:gd name="connsiteY10" fmla="*/ 318389 h 325755"/>
              <a:gd name="connsiteX11" fmla="*/ 12827 w 69976"/>
              <a:gd name="connsiteY11" fmla="*/ 316611 h 325755"/>
              <a:gd name="connsiteX12" fmla="*/ 8254 w 69976"/>
              <a:gd name="connsiteY12" fmla="*/ 313817 h 325755"/>
              <a:gd name="connsiteX13" fmla="*/ 6858 w 69976"/>
              <a:gd name="connsiteY13" fmla="*/ 310007 h 325755"/>
              <a:gd name="connsiteX14" fmla="*/ 6858 w 69976"/>
              <a:gd name="connsiteY14" fmla="*/ 16383 h 325755"/>
              <a:gd name="connsiteX15" fmla="*/ 8254 w 69976"/>
              <a:gd name="connsiteY15" fmla="*/ 12446 h 325755"/>
              <a:gd name="connsiteX16" fmla="*/ 12827 w 69976"/>
              <a:gd name="connsiteY16" fmla="*/ 9398 h 325755"/>
              <a:gd name="connsiteX17" fmla="*/ 21335 w 69976"/>
              <a:gd name="connsiteY17" fmla="*/ 7493 h 325755"/>
              <a:gd name="connsiteX18" fmla="*/ 35052 w 69976"/>
              <a:gd name="connsiteY18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6" h="325755">
                <a:moveTo>
                  <a:pt x="35052" y="6858"/>
                </a:moveTo>
                <a:cubicBezTo>
                  <a:pt x="40513" y="6858"/>
                  <a:pt x="45085" y="6985"/>
                  <a:pt x="48641" y="7493"/>
                </a:cubicBezTo>
                <a:cubicBezTo>
                  <a:pt x="52197" y="7874"/>
                  <a:pt x="55117" y="8509"/>
                  <a:pt x="57277" y="9398"/>
                </a:cubicBezTo>
                <a:cubicBezTo>
                  <a:pt x="59435" y="10160"/>
                  <a:pt x="60960" y="11176"/>
                  <a:pt x="61848" y="12446"/>
                </a:cubicBezTo>
                <a:cubicBezTo>
                  <a:pt x="62738" y="13589"/>
                  <a:pt x="63119" y="14859"/>
                  <a:pt x="63119" y="16383"/>
                </a:cubicBezTo>
                <a:lnTo>
                  <a:pt x="63119" y="310007"/>
                </a:lnTo>
                <a:cubicBezTo>
                  <a:pt x="63119" y="311404"/>
                  <a:pt x="62738" y="312801"/>
                  <a:pt x="61848" y="313817"/>
                </a:cubicBezTo>
                <a:cubicBezTo>
                  <a:pt x="60960" y="314960"/>
                  <a:pt x="59435" y="315976"/>
                  <a:pt x="57277" y="316611"/>
                </a:cubicBezTo>
                <a:cubicBezTo>
                  <a:pt x="55117" y="317373"/>
                  <a:pt x="52197" y="318008"/>
                  <a:pt x="48641" y="318389"/>
                </a:cubicBezTo>
                <a:cubicBezTo>
                  <a:pt x="45085" y="318770"/>
                  <a:pt x="40513" y="318897"/>
                  <a:pt x="35052" y="318897"/>
                </a:cubicBezTo>
                <a:cubicBezTo>
                  <a:pt x="29464" y="318897"/>
                  <a:pt x="25019" y="318770"/>
                  <a:pt x="21335" y="318389"/>
                </a:cubicBezTo>
                <a:cubicBezTo>
                  <a:pt x="17779" y="318008"/>
                  <a:pt x="14985" y="317373"/>
                  <a:pt x="12827" y="316611"/>
                </a:cubicBezTo>
                <a:cubicBezTo>
                  <a:pt x="10667" y="315976"/>
                  <a:pt x="9144" y="314960"/>
                  <a:pt x="8254" y="313817"/>
                </a:cubicBezTo>
                <a:cubicBezTo>
                  <a:pt x="7366" y="312801"/>
                  <a:pt x="6858" y="311404"/>
                  <a:pt x="6858" y="310007"/>
                </a:cubicBezTo>
                <a:lnTo>
                  <a:pt x="6858" y="16383"/>
                </a:lnTo>
                <a:cubicBezTo>
                  <a:pt x="6858" y="14859"/>
                  <a:pt x="7366" y="13589"/>
                  <a:pt x="8254" y="12446"/>
                </a:cubicBezTo>
                <a:cubicBezTo>
                  <a:pt x="9144" y="11176"/>
                  <a:pt x="10667" y="10160"/>
                  <a:pt x="12827" y="9398"/>
                </a:cubicBezTo>
                <a:cubicBezTo>
                  <a:pt x="14985" y="8509"/>
                  <a:pt x="17779" y="7874"/>
                  <a:pt x="21335" y="7493"/>
                </a:cubicBezTo>
                <a:cubicBezTo>
                  <a:pt x="25019" y="6985"/>
                  <a:pt x="29464" y="6858"/>
                  <a:pt x="3505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5189347" y="347599"/>
            <a:ext cx="203962" cy="325755"/>
          </a:xfrm>
          <a:custGeom>
            <a:avLst/>
            <a:gdLst>
              <a:gd name="connsiteX0" fmla="*/ 35052 w 203962"/>
              <a:gd name="connsiteY0" fmla="*/ 6858 h 325755"/>
              <a:gd name="connsiteX1" fmla="*/ 48641 w 203962"/>
              <a:gd name="connsiteY1" fmla="*/ 7493 h 325755"/>
              <a:gd name="connsiteX2" fmla="*/ 57277 w 203962"/>
              <a:gd name="connsiteY2" fmla="*/ 9398 h 325755"/>
              <a:gd name="connsiteX3" fmla="*/ 61849 w 203962"/>
              <a:gd name="connsiteY3" fmla="*/ 12446 h 325755"/>
              <a:gd name="connsiteX4" fmla="*/ 63119 w 203962"/>
              <a:gd name="connsiteY4" fmla="*/ 16383 h 325755"/>
              <a:gd name="connsiteX5" fmla="*/ 63119 w 203962"/>
              <a:gd name="connsiteY5" fmla="*/ 126492 h 325755"/>
              <a:gd name="connsiteX6" fmla="*/ 92710 w 203962"/>
              <a:gd name="connsiteY6" fmla="*/ 105156 h 325755"/>
              <a:gd name="connsiteX7" fmla="*/ 124079 w 203962"/>
              <a:gd name="connsiteY7" fmla="*/ 98170 h 325755"/>
              <a:gd name="connsiteX8" fmla="*/ 158369 w 203962"/>
              <a:gd name="connsiteY8" fmla="*/ 104775 h 325755"/>
              <a:gd name="connsiteX9" fmla="*/ 180848 w 203962"/>
              <a:gd name="connsiteY9" fmla="*/ 123063 h 325755"/>
              <a:gd name="connsiteX10" fmla="*/ 193294 w 203962"/>
              <a:gd name="connsiteY10" fmla="*/ 150241 h 325755"/>
              <a:gd name="connsiteX11" fmla="*/ 197104 w 203962"/>
              <a:gd name="connsiteY11" fmla="*/ 187833 h 325755"/>
              <a:gd name="connsiteX12" fmla="*/ 197104 w 203962"/>
              <a:gd name="connsiteY12" fmla="*/ 310007 h 325755"/>
              <a:gd name="connsiteX13" fmla="*/ 195707 w 203962"/>
              <a:gd name="connsiteY13" fmla="*/ 313817 h 325755"/>
              <a:gd name="connsiteX14" fmla="*/ 191262 w 203962"/>
              <a:gd name="connsiteY14" fmla="*/ 316611 h 325755"/>
              <a:gd name="connsiteX15" fmla="*/ 182753 w 203962"/>
              <a:gd name="connsiteY15" fmla="*/ 318389 h 325755"/>
              <a:gd name="connsiteX16" fmla="*/ 169164 w 203962"/>
              <a:gd name="connsiteY16" fmla="*/ 318897 h 325755"/>
              <a:gd name="connsiteX17" fmla="*/ 155448 w 203962"/>
              <a:gd name="connsiteY17" fmla="*/ 318389 h 325755"/>
              <a:gd name="connsiteX18" fmla="*/ 146812 w 203962"/>
              <a:gd name="connsiteY18" fmla="*/ 316611 h 325755"/>
              <a:gd name="connsiteX19" fmla="*/ 142367 w 203962"/>
              <a:gd name="connsiteY19" fmla="*/ 313817 h 325755"/>
              <a:gd name="connsiteX20" fmla="*/ 141097 w 203962"/>
              <a:gd name="connsiteY20" fmla="*/ 310007 h 325755"/>
              <a:gd name="connsiteX21" fmla="*/ 141097 w 203962"/>
              <a:gd name="connsiteY21" fmla="*/ 196342 h 325755"/>
              <a:gd name="connsiteX22" fmla="*/ 138938 w 203962"/>
              <a:gd name="connsiteY22" fmla="*/ 173609 h 325755"/>
              <a:gd name="connsiteX23" fmla="*/ 132842 w 203962"/>
              <a:gd name="connsiteY23" fmla="*/ 159384 h 325755"/>
              <a:gd name="connsiteX24" fmla="*/ 122428 w 203962"/>
              <a:gd name="connsiteY24" fmla="*/ 150241 h 325755"/>
              <a:gd name="connsiteX25" fmla="*/ 107569 w 203962"/>
              <a:gd name="connsiteY25" fmla="*/ 147066 h 325755"/>
              <a:gd name="connsiteX26" fmla="*/ 85852 w 203962"/>
              <a:gd name="connsiteY26" fmla="*/ 154813 h 325755"/>
              <a:gd name="connsiteX27" fmla="*/ 63119 w 203962"/>
              <a:gd name="connsiteY27" fmla="*/ 177546 h 325755"/>
              <a:gd name="connsiteX28" fmla="*/ 63119 w 203962"/>
              <a:gd name="connsiteY28" fmla="*/ 310007 h 325755"/>
              <a:gd name="connsiteX29" fmla="*/ 61849 w 203962"/>
              <a:gd name="connsiteY29" fmla="*/ 313817 h 325755"/>
              <a:gd name="connsiteX30" fmla="*/ 57277 w 203962"/>
              <a:gd name="connsiteY30" fmla="*/ 316611 h 325755"/>
              <a:gd name="connsiteX31" fmla="*/ 48641 w 203962"/>
              <a:gd name="connsiteY31" fmla="*/ 318389 h 325755"/>
              <a:gd name="connsiteX32" fmla="*/ 35052 w 203962"/>
              <a:gd name="connsiteY32" fmla="*/ 318897 h 325755"/>
              <a:gd name="connsiteX33" fmla="*/ 21336 w 203962"/>
              <a:gd name="connsiteY33" fmla="*/ 318389 h 325755"/>
              <a:gd name="connsiteX34" fmla="*/ 12827 w 203962"/>
              <a:gd name="connsiteY34" fmla="*/ 316611 h 325755"/>
              <a:gd name="connsiteX35" fmla="*/ 8255 w 203962"/>
              <a:gd name="connsiteY35" fmla="*/ 313817 h 325755"/>
              <a:gd name="connsiteX36" fmla="*/ 6858 w 203962"/>
              <a:gd name="connsiteY36" fmla="*/ 310007 h 325755"/>
              <a:gd name="connsiteX37" fmla="*/ 6858 w 203962"/>
              <a:gd name="connsiteY37" fmla="*/ 16383 h 325755"/>
              <a:gd name="connsiteX38" fmla="*/ 8255 w 203962"/>
              <a:gd name="connsiteY38" fmla="*/ 12446 h 325755"/>
              <a:gd name="connsiteX39" fmla="*/ 12827 w 203962"/>
              <a:gd name="connsiteY39" fmla="*/ 9398 h 325755"/>
              <a:gd name="connsiteX40" fmla="*/ 21336 w 203962"/>
              <a:gd name="connsiteY40" fmla="*/ 7493 h 325755"/>
              <a:gd name="connsiteX41" fmla="*/ 35052 w 203962"/>
              <a:gd name="connsiteY41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2" h="325755">
                <a:moveTo>
                  <a:pt x="35052" y="6858"/>
                </a:moveTo>
                <a:cubicBezTo>
                  <a:pt x="40513" y="6858"/>
                  <a:pt x="45085" y="6985"/>
                  <a:pt x="48641" y="7493"/>
                </a:cubicBezTo>
                <a:cubicBezTo>
                  <a:pt x="52197" y="7874"/>
                  <a:pt x="55118" y="8509"/>
                  <a:pt x="57277" y="9398"/>
                </a:cubicBezTo>
                <a:cubicBezTo>
                  <a:pt x="59436" y="10160"/>
                  <a:pt x="60960" y="11176"/>
                  <a:pt x="61849" y="12446"/>
                </a:cubicBezTo>
                <a:cubicBezTo>
                  <a:pt x="62738" y="13589"/>
                  <a:pt x="63119" y="14859"/>
                  <a:pt x="63119" y="16383"/>
                </a:cubicBezTo>
                <a:lnTo>
                  <a:pt x="63119" y="126492"/>
                </a:lnTo>
                <a:cubicBezTo>
                  <a:pt x="72771" y="116967"/>
                  <a:pt x="82677" y="109855"/>
                  <a:pt x="92710" y="105156"/>
                </a:cubicBezTo>
                <a:cubicBezTo>
                  <a:pt x="102743" y="100457"/>
                  <a:pt x="113284" y="98170"/>
                  <a:pt x="124079" y="98170"/>
                </a:cubicBezTo>
                <a:cubicBezTo>
                  <a:pt x="137668" y="98170"/>
                  <a:pt x="149098" y="100330"/>
                  <a:pt x="158369" y="104775"/>
                </a:cubicBezTo>
                <a:cubicBezTo>
                  <a:pt x="167640" y="109220"/>
                  <a:pt x="175133" y="115443"/>
                  <a:pt x="180848" y="123063"/>
                </a:cubicBezTo>
                <a:cubicBezTo>
                  <a:pt x="186690" y="130809"/>
                  <a:pt x="190754" y="139954"/>
                  <a:pt x="193294" y="150241"/>
                </a:cubicBezTo>
                <a:cubicBezTo>
                  <a:pt x="195834" y="160528"/>
                  <a:pt x="197104" y="173101"/>
                  <a:pt x="197104" y="187833"/>
                </a:cubicBezTo>
                <a:lnTo>
                  <a:pt x="197104" y="310007"/>
                </a:lnTo>
                <a:cubicBezTo>
                  <a:pt x="197104" y="311404"/>
                  <a:pt x="196596" y="312801"/>
                  <a:pt x="195707" y="313817"/>
                </a:cubicBezTo>
                <a:cubicBezTo>
                  <a:pt x="194818" y="314960"/>
                  <a:pt x="193421" y="315976"/>
                  <a:pt x="191262" y="316611"/>
                </a:cubicBezTo>
                <a:cubicBezTo>
                  <a:pt x="189230" y="317373"/>
                  <a:pt x="186309" y="318008"/>
                  <a:pt x="182753" y="318389"/>
                </a:cubicBezTo>
                <a:cubicBezTo>
                  <a:pt x="179070" y="318770"/>
                  <a:pt x="174498" y="318897"/>
                  <a:pt x="169164" y="318897"/>
                </a:cubicBezTo>
                <a:cubicBezTo>
                  <a:pt x="163703" y="318897"/>
                  <a:pt x="159131" y="318770"/>
                  <a:pt x="155448" y="318389"/>
                </a:cubicBezTo>
                <a:cubicBezTo>
                  <a:pt x="151765" y="318008"/>
                  <a:pt x="148971" y="317373"/>
                  <a:pt x="146812" y="316611"/>
                </a:cubicBezTo>
                <a:cubicBezTo>
                  <a:pt x="144780" y="315976"/>
                  <a:pt x="143256" y="314960"/>
                  <a:pt x="142367" y="313817"/>
                </a:cubicBezTo>
                <a:cubicBezTo>
                  <a:pt x="141478" y="312801"/>
                  <a:pt x="141097" y="311404"/>
                  <a:pt x="141097" y="310007"/>
                </a:cubicBezTo>
                <a:lnTo>
                  <a:pt x="141097" y="196342"/>
                </a:lnTo>
                <a:cubicBezTo>
                  <a:pt x="141097" y="186690"/>
                  <a:pt x="140335" y="179070"/>
                  <a:pt x="138938" y="173609"/>
                </a:cubicBezTo>
                <a:cubicBezTo>
                  <a:pt x="137541" y="168021"/>
                  <a:pt x="135509" y="163322"/>
                  <a:pt x="132842" y="159384"/>
                </a:cubicBezTo>
                <a:cubicBezTo>
                  <a:pt x="130175" y="155448"/>
                  <a:pt x="126619" y="152400"/>
                  <a:pt x="122428" y="150241"/>
                </a:cubicBezTo>
                <a:cubicBezTo>
                  <a:pt x="118237" y="148082"/>
                  <a:pt x="113284" y="147066"/>
                  <a:pt x="107569" y="147066"/>
                </a:cubicBezTo>
                <a:cubicBezTo>
                  <a:pt x="100457" y="147066"/>
                  <a:pt x="93218" y="149606"/>
                  <a:pt x="85852" y="154813"/>
                </a:cubicBezTo>
                <a:cubicBezTo>
                  <a:pt x="78613" y="160020"/>
                  <a:pt x="70993" y="167640"/>
                  <a:pt x="63119" y="177546"/>
                </a:cubicBezTo>
                <a:lnTo>
                  <a:pt x="63119" y="310007"/>
                </a:lnTo>
                <a:cubicBezTo>
                  <a:pt x="63119" y="311404"/>
                  <a:pt x="62738" y="312801"/>
                  <a:pt x="61849" y="313817"/>
                </a:cubicBezTo>
                <a:cubicBezTo>
                  <a:pt x="60960" y="314960"/>
                  <a:pt x="59436" y="315976"/>
                  <a:pt x="57277" y="316611"/>
                </a:cubicBezTo>
                <a:cubicBezTo>
                  <a:pt x="55118" y="317373"/>
                  <a:pt x="52197" y="318008"/>
                  <a:pt x="48641" y="318389"/>
                </a:cubicBezTo>
                <a:cubicBezTo>
                  <a:pt x="45085" y="318770"/>
                  <a:pt x="40513" y="318897"/>
                  <a:pt x="35052" y="318897"/>
                </a:cubicBezTo>
                <a:cubicBezTo>
                  <a:pt x="29464" y="318897"/>
                  <a:pt x="25019" y="318770"/>
                  <a:pt x="21336" y="318389"/>
                </a:cubicBezTo>
                <a:cubicBezTo>
                  <a:pt x="17780" y="318008"/>
                  <a:pt x="14986" y="317373"/>
                  <a:pt x="12827" y="316611"/>
                </a:cubicBezTo>
                <a:cubicBezTo>
                  <a:pt x="10668" y="315976"/>
                  <a:pt x="9144" y="314960"/>
                  <a:pt x="8255" y="313817"/>
                </a:cubicBezTo>
                <a:cubicBezTo>
                  <a:pt x="7366" y="312801"/>
                  <a:pt x="6858" y="311404"/>
                  <a:pt x="6858" y="310007"/>
                </a:cubicBezTo>
                <a:lnTo>
                  <a:pt x="6858" y="16383"/>
                </a:lnTo>
                <a:cubicBezTo>
                  <a:pt x="6858" y="14859"/>
                  <a:pt x="7366" y="13589"/>
                  <a:pt x="8255" y="12446"/>
                </a:cubicBezTo>
                <a:cubicBezTo>
                  <a:pt x="9144" y="11176"/>
                  <a:pt x="10668" y="10160"/>
                  <a:pt x="12827" y="9398"/>
                </a:cubicBezTo>
                <a:cubicBezTo>
                  <a:pt x="14986" y="8509"/>
                  <a:pt x="17780" y="7874"/>
                  <a:pt x="21336" y="7493"/>
                </a:cubicBezTo>
                <a:cubicBezTo>
                  <a:pt x="25019" y="6985"/>
                  <a:pt x="29464" y="6858"/>
                  <a:pt x="3505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3061843" y="347599"/>
            <a:ext cx="69977" cy="325755"/>
          </a:xfrm>
          <a:custGeom>
            <a:avLst/>
            <a:gdLst>
              <a:gd name="connsiteX0" fmla="*/ 35051 w 69977"/>
              <a:gd name="connsiteY0" fmla="*/ 6858 h 325755"/>
              <a:gd name="connsiteX1" fmla="*/ 48640 w 69977"/>
              <a:gd name="connsiteY1" fmla="*/ 7493 h 325755"/>
              <a:gd name="connsiteX2" fmla="*/ 57276 w 69977"/>
              <a:gd name="connsiteY2" fmla="*/ 9398 h 325755"/>
              <a:gd name="connsiteX3" fmla="*/ 61848 w 69977"/>
              <a:gd name="connsiteY3" fmla="*/ 12446 h 325755"/>
              <a:gd name="connsiteX4" fmla="*/ 63118 w 69977"/>
              <a:gd name="connsiteY4" fmla="*/ 16383 h 325755"/>
              <a:gd name="connsiteX5" fmla="*/ 63118 w 69977"/>
              <a:gd name="connsiteY5" fmla="*/ 310007 h 325755"/>
              <a:gd name="connsiteX6" fmla="*/ 61848 w 69977"/>
              <a:gd name="connsiteY6" fmla="*/ 313817 h 325755"/>
              <a:gd name="connsiteX7" fmla="*/ 57276 w 69977"/>
              <a:gd name="connsiteY7" fmla="*/ 316611 h 325755"/>
              <a:gd name="connsiteX8" fmla="*/ 48640 w 69977"/>
              <a:gd name="connsiteY8" fmla="*/ 318389 h 325755"/>
              <a:gd name="connsiteX9" fmla="*/ 35051 w 69977"/>
              <a:gd name="connsiteY9" fmla="*/ 318897 h 325755"/>
              <a:gd name="connsiteX10" fmla="*/ 21335 w 69977"/>
              <a:gd name="connsiteY10" fmla="*/ 318389 h 325755"/>
              <a:gd name="connsiteX11" fmla="*/ 12826 w 69977"/>
              <a:gd name="connsiteY11" fmla="*/ 316611 h 325755"/>
              <a:gd name="connsiteX12" fmla="*/ 8254 w 69977"/>
              <a:gd name="connsiteY12" fmla="*/ 313817 h 325755"/>
              <a:gd name="connsiteX13" fmla="*/ 6857 w 69977"/>
              <a:gd name="connsiteY13" fmla="*/ 310007 h 325755"/>
              <a:gd name="connsiteX14" fmla="*/ 6857 w 69977"/>
              <a:gd name="connsiteY14" fmla="*/ 16383 h 325755"/>
              <a:gd name="connsiteX15" fmla="*/ 8254 w 69977"/>
              <a:gd name="connsiteY15" fmla="*/ 12446 h 325755"/>
              <a:gd name="connsiteX16" fmla="*/ 12826 w 69977"/>
              <a:gd name="connsiteY16" fmla="*/ 9398 h 325755"/>
              <a:gd name="connsiteX17" fmla="*/ 21335 w 69977"/>
              <a:gd name="connsiteY17" fmla="*/ 7493 h 325755"/>
              <a:gd name="connsiteX18" fmla="*/ 35051 w 69977"/>
              <a:gd name="connsiteY18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7" h="325755">
                <a:moveTo>
                  <a:pt x="35051" y="6858"/>
                </a:moveTo>
                <a:cubicBezTo>
                  <a:pt x="40512" y="6858"/>
                  <a:pt x="45084" y="6985"/>
                  <a:pt x="48640" y="7493"/>
                </a:cubicBezTo>
                <a:cubicBezTo>
                  <a:pt x="52196" y="7874"/>
                  <a:pt x="55117" y="8509"/>
                  <a:pt x="57276" y="9398"/>
                </a:cubicBezTo>
                <a:cubicBezTo>
                  <a:pt x="59435" y="10160"/>
                  <a:pt x="60959" y="11176"/>
                  <a:pt x="61848" y="12446"/>
                </a:cubicBezTo>
                <a:cubicBezTo>
                  <a:pt x="62737" y="13589"/>
                  <a:pt x="63118" y="14859"/>
                  <a:pt x="63118" y="16383"/>
                </a:cubicBezTo>
                <a:lnTo>
                  <a:pt x="63118" y="310007"/>
                </a:lnTo>
                <a:cubicBezTo>
                  <a:pt x="63118" y="311404"/>
                  <a:pt x="62737" y="312801"/>
                  <a:pt x="61848" y="313817"/>
                </a:cubicBezTo>
                <a:cubicBezTo>
                  <a:pt x="60959" y="314960"/>
                  <a:pt x="59435" y="315976"/>
                  <a:pt x="57276" y="316611"/>
                </a:cubicBezTo>
                <a:cubicBezTo>
                  <a:pt x="55117" y="317373"/>
                  <a:pt x="52196" y="318008"/>
                  <a:pt x="48640" y="318389"/>
                </a:cubicBezTo>
                <a:cubicBezTo>
                  <a:pt x="45084" y="318770"/>
                  <a:pt x="40512" y="318897"/>
                  <a:pt x="35051" y="318897"/>
                </a:cubicBezTo>
                <a:cubicBezTo>
                  <a:pt x="29463" y="318897"/>
                  <a:pt x="25018" y="318770"/>
                  <a:pt x="21335" y="318389"/>
                </a:cubicBezTo>
                <a:cubicBezTo>
                  <a:pt x="17779" y="318008"/>
                  <a:pt x="14985" y="317373"/>
                  <a:pt x="12826" y="316611"/>
                </a:cubicBezTo>
                <a:cubicBezTo>
                  <a:pt x="10667" y="315976"/>
                  <a:pt x="9143" y="314960"/>
                  <a:pt x="8254" y="313817"/>
                </a:cubicBezTo>
                <a:cubicBezTo>
                  <a:pt x="7365" y="312801"/>
                  <a:pt x="6857" y="311404"/>
                  <a:pt x="6857" y="310007"/>
                </a:cubicBezTo>
                <a:lnTo>
                  <a:pt x="6857" y="16383"/>
                </a:lnTo>
                <a:cubicBezTo>
                  <a:pt x="6857" y="14859"/>
                  <a:pt x="7365" y="13589"/>
                  <a:pt x="8254" y="12446"/>
                </a:cubicBezTo>
                <a:cubicBezTo>
                  <a:pt x="9143" y="11176"/>
                  <a:pt x="10667" y="10160"/>
                  <a:pt x="12826" y="9398"/>
                </a:cubicBezTo>
                <a:cubicBezTo>
                  <a:pt x="14985" y="8509"/>
                  <a:pt x="17779" y="7874"/>
                  <a:pt x="21335" y="7493"/>
                </a:cubicBezTo>
                <a:cubicBezTo>
                  <a:pt x="25018" y="6985"/>
                  <a:pt x="29463" y="6858"/>
                  <a:pt x="3505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2810383" y="347599"/>
            <a:ext cx="214249" cy="329565"/>
          </a:xfrm>
          <a:custGeom>
            <a:avLst/>
            <a:gdLst>
              <a:gd name="connsiteX0" fmla="*/ 35051 w 214249"/>
              <a:gd name="connsiteY0" fmla="*/ 6858 h 329565"/>
              <a:gd name="connsiteX1" fmla="*/ 48640 w 214249"/>
              <a:gd name="connsiteY1" fmla="*/ 7493 h 329565"/>
              <a:gd name="connsiteX2" fmla="*/ 57276 w 214249"/>
              <a:gd name="connsiteY2" fmla="*/ 9398 h 329565"/>
              <a:gd name="connsiteX3" fmla="*/ 61848 w 214249"/>
              <a:gd name="connsiteY3" fmla="*/ 12446 h 329565"/>
              <a:gd name="connsiteX4" fmla="*/ 63118 w 214249"/>
              <a:gd name="connsiteY4" fmla="*/ 16383 h 329565"/>
              <a:gd name="connsiteX5" fmla="*/ 63118 w 214249"/>
              <a:gd name="connsiteY5" fmla="*/ 126492 h 329565"/>
              <a:gd name="connsiteX6" fmla="*/ 78358 w 214249"/>
              <a:gd name="connsiteY6" fmla="*/ 113538 h 329565"/>
              <a:gd name="connsiteX7" fmla="*/ 93471 w 214249"/>
              <a:gd name="connsiteY7" fmla="*/ 104648 h 329565"/>
              <a:gd name="connsiteX8" fmla="*/ 109092 w 214249"/>
              <a:gd name="connsiteY8" fmla="*/ 99695 h 329565"/>
              <a:gd name="connsiteX9" fmla="*/ 126110 w 214249"/>
              <a:gd name="connsiteY9" fmla="*/ 98170 h 329565"/>
              <a:gd name="connsiteX10" fmla="*/ 163575 w 214249"/>
              <a:gd name="connsiteY10" fmla="*/ 106934 h 329565"/>
              <a:gd name="connsiteX11" fmla="*/ 188721 w 214249"/>
              <a:gd name="connsiteY11" fmla="*/ 130683 h 329565"/>
              <a:gd name="connsiteX12" fmla="*/ 202945 w 214249"/>
              <a:gd name="connsiteY12" fmla="*/ 165608 h 329565"/>
              <a:gd name="connsiteX13" fmla="*/ 207390 w 214249"/>
              <a:gd name="connsiteY13" fmla="*/ 207772 h 329565"/>
              <a:gd name="connsiteX14" fmla="*/ 201548 w 214249"/>
              <a:gd name="connsiteY14" fmla="*/ 255524 h 329565"/>
              <a:gd name="connsiteX15" fmla="*/ 184784 w 214249"/>
              <a:gd name="connsiteY15" fmla="*/ 291719 h 329565"/>
              <a:gd name="connsiteX16" fmla="*/ 157860 w 214249"/>
              <a:gd name="connsiteY16" fmla="*/ 314706 h 329565"/>
              <a:gd name="connsiteX17" fmla="*/ 121665 w 214249"/>
              <a:gd name="connsiteY17" fmla="*/ 322707 h 329565"/>
              <a:gd name="connsiteX18" fmla="*/ 102869 w 214249"/>
              <a:gd name="connsiteY18" fmla="*/ 320802 h 329565"/>
              <a:gd name="connsiteX19" fmla="*/ 86232 w 214249"/>
              <a:gd name="connsiteY19" fmla="*/ 314706 h 329565"/>
              <a:gd name="connsiteX20" fmla="*/ 70611 w 214249"/>
              <a:gd name="connsiteY20" fmla="*/ 303911 h 329565"/>
              <a:gd name="connsiteX21" fmla="*/ 54863 w 214249"/>
              <a:gd name="connsiteY21" fmla="*/ 288290 h 329565"/>
              <a:gd name="connsiteX22" fmla="*/ 54863 w 214249"/>
              <a:gd name="connsiteY22" fmla="*/ 310007 h 329565"/>
              <a:gd name="connsiteX23" fmla="*/ 53593 w 214249"/>
              <a:gd name="connsiteY23" fmla="*/ 314071 h 329565"/>
              <a:gd name="connsiteX24" fmla="*/ 49656 w 214249"/>
              <a:gd name="connsiteY24" fmla="*/ 316865 h 329565"/>
              <a:gd name="connsiteX25" fmla="*/ 42163 w 214249"/>
              <a:gd name="connsiteY25" fmla="*/ 318516 h 329565"/>
              <a:gd name="connsiteX26" fmla="*/ 30733 w 214249"/>
              <a:gd name="connsiteY26" fmla="*/ 318897 h 329565"/>
              <a:gd name="connsiteX27" fmla="*/ 19303 w 214249"/>
              <a:gd name="connsiteY27" fmla="*/ 318516 h 329565"/>
              <a:gd name="connsiteX28" fmla="*/ 11937 w 214249"/>
              <a:gd name="connsiteY28" fmla="*/ 316865 h 329565"/>
              <a:gd name="connsiteX29" fmla="*/ 8000 w 214249"/>
              <a:gd name="connsiteY29" fmla="*/ 314071 h 329565"/>
              <a:gd name="connsiteX30" fmla="*/ 6857 w 214249"/>
              <a:gd name="connsiteY30" fmla="*/ 310007 h 329565"/>
              <a:gd name="connsiteX31" fmla="*/ 6857 w 214249"/>
              <a:gd name="connsiteY31" fmla="*/ 16383 h 329565"/>
              <a:gd name="connsiteX32" fmla="*/ 8254 w 214249"/>
              <a:gd name="connsiteY32" fmla="*/ 12446 h 329565"/>
              <a:gd name="connsiteX33" fmla="*/ 12826 w 214249"/>
              <a:gd name="connsiteY33" fmla="*/ 9398 h 329565"/>
              <a:gd name="connsiteX34" fmla="*/ 21335 w 214249"/>
              <a:gd name="connsiteY34" fmla="*/ 7493 h 329565"/>
              <a:gd name="connsiteX35" fmla="*/ 35051 w 214249"/>
              <a:gd name="connsiteY35" fmla="*/ 6858 h 3295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214249" h="329565">
                <a:moveTo>
                  <a:pt x="35051" y="6858"/>
                </a:moveTo>
                <a:cubicBezTo>
                  <a:pt x="40512" y="6858"/>
                  <a:pt x="45084" y="6985"/>
                  <a:pt x="48640" y="7493"/>
                </a:cubicBezTo>
                <a:cubicBezTo>
                  <a:pt x="52196" y="7874"/>
                  <a:pt x="55117" y="8509"/>
                  <a:pt x="57276" y="9398"/>
                </a:cubicBezTo>
                <a:cubicBezTo>
                  <a:pt x="59435" y="10160"/>
                  <a:pt x="60959" y="11176"/>
                  <a:pt x="61848" y="12446"/>
                </a:cubicBezTo>
                <a:cubicBezTo>
                  <a:pt x="62737" y="13589"/>
                  <a:pt x="63118" y="14859"/>
                  <a:pt x="63118" y="16383"/>
                </a:cubicBezTo>
                <a:lnTo>
                  <a:pt x="63118" y="126492"/>
                </a:lnTo>
                <a:cubicBezTo>
                  <a:pt x="68198" y="121412"/>
                  <a:pt x="73278" y="117094"/>
                  <a:pt x="78358" y="113538"/>
                </a:cubicBezTo>
                <a:cubicBezTo>
                  <a:pt x="83438" y="109982"/>
                  <a:pt x="88391" y="107061"/>
                  <a:pt x="93471" y="104648"/>
                </a:cubicBezTo>
                <a:cubicBezTo>
                  <a:pt x="98551" y="102362"/>
                  <a:pt x="103758" y="100711"/>
                  <a:pt x="109092" y="99695"/>
                </a:cubicBezTo>
                <a:cubicBezTo>
                  <a:pt x="114426" y="98679"/>
                  <a:pt x="120141" y="98170"/>
                  <a:pt x="126110" y="98170"/>
                </a:cubicBezTo>
                <a:cubicBezTo>
                  <a:pt x="140842" y="98170"/>
                  <a:pt x="153288" y="101092"/>
                  <a:pt x="163575" y="106934"/>
                </a:cubicBezTo>
                <a:cubicBezTo>
                  <a:pt x="173862" y="112776"/>
                  <a:pt x="182244" y="120777"/>
                  <a:pt x="188721" y="130683"/>
                </a:cubicBezTo>
                <a:cubicBezTo>
                  <a:pt x="195198" y="140716"/>
                  <a:pt x="199897" y="152273"/>
                  <a:pt x="202945" y="165608"/>
                </a:cubicBezTo>
                <a:cubicBezTo>
                  <a:pt x="205866" y="178943"/>
                  <a:pt x="207390" y="193040"/>
                  <a:pt x="207390" y="207772"/>
                </a:cubicBezTo>
                <a:cubicBezTo>
                  <a:pt x="207390" y="225425"/>
                  <a:pt x="205485" y="241427"/>
                  <a:pt x="201548" y="255524"/>
                </a:cubicBezTo>
                <a:cubicBezTo>
                  <a:pt x="197738" y="269621"/>
                  <a:pt x="192150" y="281686"/>
                  <a:pt x="184784" y="291719"/>
                </a:cubicBezTo>
                <a:cubicBezTo>
                  <a:pt x="177545" y="301625"/>
                  <a:pt x="168528" y="309245"/>
                  <a:pt x="157860" y="314706"/>
                </a:cubicBezTo>
                <a:cubicBezTo>
                  <a:pt x="147319" y="320040"/>
                  <a:pt x="135127" y="322707"/>
                  <a:pt x="121665" y="322707"/>
                </a:cubicBezTo>
                <a:cubicBezTo>
                  <a:pt x="114934" y="322707"/>
                  <a:pt x="108711" y="322072"/>
                  <a:pt x="102869" y="320802"/>
                </a:cubicBezTo>
                <a:cubicBezTo>
                  <a:pt x="97027" y="319532"/>
                  <a:pt x="91566" y="317500"/>
                  <a:pt x="86232" y="314706"/>
                </a:cubicBezTo>
                <a:cubicBezTo>
                  <a:pt x="81025" y="311785"/>
                  <a:pt x="75818" y="308229"/>
                  <a:pt x="70611" y="303911"/>
                </a:cubicBezTo>
                <a:cubicBezTo>
                  <a:pt x="65531" y="299593"/>
                  <a:pt x="60197" y="294386"/>
                  <a:pt x="54863" y="288290"/>
                </a:cubicBezTo>
                <a:lnTo>
                  <a:pt x="54863" y="310007"/>
                </a:lnTo>
                <a:cubicBezTo>
                  <a:pt x="54863" y="311658"/>
                  <a:pt x="54482" y="312928"/>
                  <a:pt x="53593" y="314071"/>
                </a:cubicBezTo>
                <a:cubicBezTo>
                  <a:pt x="52831" y="315214"/>
                  <a:pt x="51561" y="316103"/>
                  <a:pt x="49656" y="316865"/>
                </a:cubicBezTo>
                <a:cubicBezTo>
                  <a:pt x="47751" y="317627"/>
                  <a:pt x="45338" y="318135"/>
                  <a:pt x="42163" y="318516"/>
                </a:cubicBezTo>
                <a:cubicBezTo>
                  <a:pt x="38988" y="318770"/>
                  <a:pt x="35178" y="318897"/>
                  <a:pt x="30733" y="318897"/>
                </a:cubicBezTo>
                <a:cubicBezTo>
                  <a:pt x="26161" y="318897"/>
                  <a:pt x="22351" y="318770"/>
                  <a:pt x="19303" y="318516"/>
                </a:cubicBezTo>
                <a:cubicBezTo>
                  <a:pt x="16255" y="318135"/>
                  <a:pt x="13715" y="317627"/>
                  <a:pt x="11937" y="316865"/>
                </a:cubicBezTo>
                <a:cubicBezTo>
                  <a:pt x="10032" y="316103"/>
                  <a:pt x="8762" y="315214"/>
                  <a:pt x="8000" y="314071"/>
                </a:cubicBezTo>
                <a:cubicBezTo>
                  <a:pt x="7238" y="312928"/>
                  <a:pt x="6857" y="311658"/>
                  <a:pt x="6857" y="310007"/>
                </a:cubicBezTo>
                <a:lnTo>
                  <a:pt x="6857" y="16383"/>
                </a:lnTo>
                <a:cubicBezTo>
                  <a:pt x="6857" y="14859"/>
                  <a:pt x="7365" y="13589"/>
                  <a:pt x="8254" y="12446"/>
                </a:cubicBezTo>
                <a:cubicBezTo>
                  <a:pt x="9143" y="11176"/>
                  <a:pt x="10667" y="10160"/>
                  <a:pt x="12826" y="9398"/>
                </a:cubicBezTo>
                <a:cubicBezTo>
                  <a:pt x="14985" y="8509"/>
                  <a:pt x="17779" y="7874"/>
                  <a:pt x="21335" y="7493"/>
                </a:cubicBezTo>
                <a:cubicBezTo>
                  <a:pt x="25018" y="6985"/>
                  <a:pt x="29463" y="6858"/>
                  <a:pt x="3505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323532" y="1160780"/>
            <a:ext cx="2527490" cy="5054905"/>
          </a:xfrm>
          <a:custGeom>
            <a:avLst/>
            <a:gdLst>
              <a:gd name="connsiteX0" fmla="*/ 2527490 w 2527490"/>
              <a:gd name="connsiteY0" fmla="*/ 5054905 h 5054905"/>
              <a:gd name="connsiteX1" fmla="*/ 0 w 2527490"/>
              <a:gd name="connsiteY1" fmla="*/ 2527427 h 5054905"/>
              <a:gd name="connsiteX2" fmla="*/ 2527490 w 2527490"/>
              <a:gd name="connsiteY2" fmla="*/ 0 h 5054905"/>
              <a:gd name="connsiteX3" fmla="*/ 2527490 w 2527490"/>
              <a:gd name="connsiteY3" fmla="*/ 2527427 h 5054905"/>
              <a:gd name="connsiteX4" fmla="*/ 2527490 w 2527490"/>
              <a:gd name="connsiteY4" fmla="*/ 5054905 h 50549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27490" h="5054905">
                <a:moveTo>
                  <a:pt x="2527490" y="5054905"/>
                </a:moveTo>
                <a:cubicBezTo>
                  <a:pt x="1131633" y="5054905"/>
                  <a:pt x="0" y="3923284"/>
                  <a:pt x="0" y="2527427"/>
                </a:cubicBezTo>
                <a:cubicBezTo>
                  <a:pt x="0" y="1131570"/>
                  <a:pt x="1131633" y="0"/>
                  <a:pt x="2527490" y="0"/>
                </a:cubicBezTo>
                <a:lnTo>
                  <a:pt x="2527490" y="2527427"/>
                </a:lnTo>
                <a:lnTo>
                  <a:pt x="2527490" y="5054905"/>
                </a:lnTo>
              </a:path>
            </a:pathLst>
          </a:custGeom>
          <a:solidFill>
            <a:srgbClr val="16325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2851023" y="1160703"/>
            <a:ext cx="5897499" cy="5054981"/>
          </a:xfrm>
          <a:custGeom>
            <a:avLst/>
            <a:gdLst>
              <a:gd name="connsiteX0" fmla="*/ 0 w 5897499"/>
              <a:gd name="connsiteY0" fmla="*/ 5054981 h 5054981"/>
              <a:gd name="connsiteX1" fmla="*/ 5897499 w 5897499"/>
              <a:gd name="connsiteY1" fmla="*/ 5054981 h 5054981"/>
              <a:gd name="connsiteX2" fmla="*/ 5897499 w 5897499"/>
              <a:gd name="connsiteY2" fmla="*/ 0 h 5054981"/>
              <a:gd name="connsiteX3" fmla="*/ 0 w 5897499"/>
              <a:gd name="connsiteY3" fmla="*/ 0 h 5054981"/>
              <a:gd name="connsiteX4" fmla="*/ 0 w 5897499"/>
              <a:gd name="connsiteY4" fmla="*/ 5054981 h 5054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7499" h="5054981">
                <a:moveTo>
                  <a:pt x="0" y="5054981"/>
                </a:moveTo>
                <a:lnTo>
                  <a:pt x="5897499" y="5054981"/>
                </a:lnTo>
                <a:lnTo>
                  <a:pt x="5897499" y="0"/>
                </a:lnTo>
                <a:lnTo>
                  <a:pt x="0" y="0"/>
                </a:lnTo>
                <a:lnTo>
                  <a:pt x="0" y="5054981"/>
                </a:lnTo>
              </a:path>
            </a:pathLst>
          </a:custGeom>
          <a:solidFill>
            <a:srgbClr val="2D46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1208151" y="2670048"/>
            <a:ext cx="1642872" cy="3285705"/>
          </a:xfrm>
          <a:custGeom>
            <a:avLst/>
            <a:gdLst>
              <a:gd name="connsiteX0" fmla="*/ 1642872 w 1642872"/>
              <a:gd name="connsiteY0" fmla="*/ 3285705 h 3285705"/>
              <a:gd name="connsiteX1" fmla="*/ 0 w 1642872"/>
              <a:gd name="connsiteY1" fmla="*/ 1642872 h 3285705"/>
              <a:gd name="connsiteX2" fmla="*/ 1642872 w 1642872"/>
              <a:gd name="connsiteY2" fmla="*/ 0 h 3285705"/>
              <a:gd name="connsiteX3" fmla="*/ 1642872 w 1642872"/>
              <a:gd name="connsiteY3" fmla="*/ 1642872 h 3285705"/>
              <a:gd name="connsiteX4" fmla="*/ 1642872 w 1642872"/>
              <a:gd name="connsiteY4" fmla="*/ 3285705 h 3285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42872" h="3285705">
                <a:moveTo>
                  <a:pt x="1642872" y="3285705"/>
                </a:moveTo>
                <a:cubicBezTo>
                  <a:pt x="735584" y="3285705"/>
                  <a:pt x="0" y="2550160"/>
                  <a:pt x="0" y="1642872"/>
                </a:cubicBezTo>
                <a:cubicBezTo>
                  <a:pt x="0" y="735584"/>
                  <a:pt x="735584" y="0"/>
                  <a:pt x="1642872" y="0"/>
                </a:cubicBezTo>
                <a:lnTo>
                  <a:pt x="1642872" y="1642872"/>
                </a:lnTo>
                <a:lnTo>
                  <a:pt x="1642872" y="3285705"/>
                </a:lnTo>
              </a:path>
            </a:pathLst>
          </a:custGeom>
          <a:solidFill>
            <a:srgbClr val="2C64A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2851023" y="2670010"/>
            <a:ext cx="5897499" cy="3285744"/>
          </a:xfrm>
          <a:custGeom>
            <a:avLst/>
            <a:gdLst>
              <a:gd name="connsiteX0" fmla="*/ 0 w 5897499"/>
              <a:gd name="connsiteY0" fmla="*/ 3285744 h 3285744"/>
              <a:gd name="connsiteX1" fmla="*/ 5897499 w 5897499"/>
              <a:gd name="connsiteY1" fmla="*/ 3285744 h 3285744"/>
              <a:gd name="connsiteX2" fmla="*/ 5897499 w 5897499"/>
              <a:gd name="connsiteY2" fmla="*/ 0 h 3285744"/>
              <a:gd name="connsiteX3" fmla="*/ 0 w 5897499"/>
              <a:gd name="connsiteY3" fmla="*/ 0 h 3285744"/>
              <a:gd name="connsiteX4" fmla="*/ 0 w 5897499"/>
              <a:gd name="connsiteY4" fmla="*/ 3285744 h 3285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7499" h="3285744">
                <a:moveTo>
                  <a:pt x="0" y="3285744"/>
                </a:moveTo>
                <a:lnTo>
                  <a:pt x="5897499" y="3285744"/>
                </a:lnTo>
                <a:lnTo>
                  <a:pt x="5897499" y="0"/>
                </a:lnTo>
                <a:lnTo>
                  <a:pt x="0" y="0"/>
                </a:lnTo>
                <a:lnTo>
                  <a:pt x="0" y="3285744"/>
                </a:lnTo>
              </a:path>
            </a:pathLst>
          </a:custGeom>
          <a:solidFill>
            <a:srgbClr val="4173B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2092706" y="4186555"/>
            <a:ext cx="758317" cy="1516456"/>
          </a:xfrm>
          <a:custGeom>
            <a:avLst/>
            <a:gdLst>
              <a:gd name="connsiteX0" fmla="*/ 758317 w 758317"/>
              <a:gd name="connsiteY0" fmla="*/ 1516456 h 1516456"/>
              <a:gd name="connsiteX1" fmla="*/ 0 w 758317"/>
              <a:gd name="connsiteY1" fmla="*/ 758190 h 1516456"/>
              <a:gd name="connsiteX2" fmla="*/ 758317 w 758317"/>
              <a:gd name="connsiteY2" fmla="*/ 0 h 1516456"/>
              <a:gd name="connsiteX3" fmla="*/ 758317 w 758317"/>
              <a:gd name="connsiteY3" fmla="*/ 758190 h 1516456"/>
              <a:gd name="connsiteX4" fmla="*/ 758317 w 758317"/>
              <a:gd name="connsiteY4" fmla="*/ 1516456 h 15164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8317" h="1516456">
                <a:moveTo>
                  <a:pt x="758317" y="1516456"/>
                </a:moveTo>
                <a:cubicBezTo>
                  <a:pt x="339598" y="1516456"/>
                  <a:pt x="0" y="1177035"/>
                  <a:pt x="0" y="758190"/>
                </a:cubicBezTo>
                <a:cubicBezTo>
                  <a:pt x="0" y="339471"/>
                  <a:pt x="339598" y="0"/>
                  <a:pt x="758317" y="0"/>
                </a:cubicBezTo>
                <a:lnTo>
                  <a:pt x="758317" y="758190"/>
                </a:lnTo>
                <a:lnTo>
                  <a:pt x="758317" y="1516456"/>
                </a:ln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2851023" y="4186504"/>
            <a:ext cx="5881243" cy="1516507"/>
          </a:xfrm>
          <a:custGeom>
            <a:avLst/>
            <a:gdLst>
              <a:gd name="connsiteX0" fmla="*/ 0 w 5881243"/>
              <a:gd name="connsiteY0" fmla="*/ 1516507 h 1516507"/>
              <a:gd name="connsiteX1" fmla="*/ 5881243 w 5881243"/>
              <a:gd name="connsiteY1" fmla="*/ 1516507 h 1516507"/>
              <a:gd name="connsiteX2" fmla="*/ 5881243 w 5881243"/>
              <a:gd name="connsiteY2" fmla="*/ 0 h 1516507"/>
              <a:gd name="connsiteX3" fmla="*/ 0 w 5881243"/>
              <a:gd name="connsiteY3" fmla="*/ 0 h 1516507"/>
              <a:gd name="connsiteX4" fmla="*/ 0 w 5881243"/>
              <a:gd name="connsiteY4" fmla="*/ 1516507 h 1516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81243" h="1516507">
                <a:moveTo>
                  <a:pt x="0" y="1516507"/>
                </a:moveTo>
                <a:lnTo>
                  <a:pt x="5881243" y="1516507"/>
                </a:lnTo>
                <a:lnTo>
                  <a:pt x="5881243" y="0"/>
                </a:lnTo>
                <a:lnTo>
                  <a:pt x="0" y="0"/>
                </a:lnTo>
                <a:lnTo>
                  <a:pt x="0" y="1516507"/>
                </a:lnTo>
              </a:path>
            </a:pathLst>
          </a:custGeom>
          <a:solidFill>
            <a:srgbClr val="75A3D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844673" y="4180154"/>
            <a:ext cx="5893943" cy="1529207"/>
          </a:xfrm>
          <a:custGeom>
            <a:avLst/>
            <a:gdLst>
              <a:gd name="connsiteX0" fmla="*/ 6350 w 5893943"/>
              <a:gd name="connsiteY0" fmla="*/ 1522857 h 1529207"/>
              <a:gd name="connsiteX1" fmla="*/ 5887593 w 5893943"/>
              <a:gd name="connsiteY1" fmla="*/ 1522857 h 1529207"/>
              <a:gd name="connsiteX2" fmla="*/ 5887593 w 5893943"/>
              <a:gd name="connsiteY2" fmla="*/ 6350 h 1529207"/>
              <a:gd name="connsiteX3" fmla="*/ 6350 w 5893943"/>
              <a:gd name="connsiteY3" fmla="*/ 6350 h 1529207"/>
              <a:gd name="connsiteX4" fmla="*/ 6350 w 5893943"/>
              <a:gd name="connsiteY4" fmla="*/ 1522857 h 15292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3943" h="1529207">
                <a:moveTo>
                  <a:pt x="6350" y="1522857"/>
                </a:moveTo>
                <a:lnTo>
                  <a:pt x="5887593" y="1522857"/>
                </a:lnTo>
                <a:lnTo>
                  <a:pt x="5887593" y="6350"/>
                </a:lnTo>
                <a:lnTo>
                  <a:pt x="6350" y="6350"/>
                </a:lnTo>
                <a:lnTo>
                  <a:pt x="6350" y="152285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99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0" y="88900"/>
            <a:ext cx="5575300" cy="990600"/>
          </a:xfrm>
          <a:prstGeom prst="rect">
            <a:avLst/>
          </a:prstGeom>
          <a:noFill/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130300"/>
            <a:ext cx="2641600" cy="5168900"/>
          </a:xfrm>
          <a:prstGeom prst="rect">
            <a:avLst/>
          </a:prstGeom>
          <a:noFill/>
        </p:spPr>
      </p:pic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803400"/>
            <a:ext cx="825500" cy="800100"/>
          </a:xfrm>
          <a:prstGeom prst="rect">
            <a:avLst/>
          </a:prstGeom>
          <a:noFill/>
        </p:spPr>
      </p:pic>
      <p:pic>
        <p:nvPicPr>
          <p:cNvPr id="10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3352800"/>
            <a:ext cx="1143000" cy="558800"/>
          </a:xfrm>
          <a:prstGeom prst="rect">
            <a:avLst/>
          </a:prstGeom>
          <a:noFill/>
        </p:spPr>
      </p:pic>
      <p:pic>
        <p:nvPicPr>
          <p:cNvPr id="104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622800"/>
            <a:ext cx="2349500" cy="1079500"/>
          </a:xfrm>
          <a:prstGeom prst="rect">
            <a:avLst/>
          </a:prstGeom>
          <a:noFill/>
        </p:spPr>
      </p:pic>
      <p:pic>
        <p:nvPicPr>
          <p:cNvPr id="104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04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13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3162300" y="1270000"/>
            <a:ext cx="23241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76200" algn="l"/>
                <a:tab pos="8509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x86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Approach</a:t>
            </a:r>
          </a:p>
          <a:p>
            <a:pPr>
              <a:lnSpc>
                <a:spcPts val="1900"/>
              </a:lnSpc>
              <a:tabLst>
                <a:tab pos="76200" algn="l"/>
                <a:tab pos="8509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[Abadi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CCS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2005]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76200" algn="l"/>
                <a:tab pos="850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ARM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5689600" y="1384300"/>
            <a:ext cx="29210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14300" algn="l"/>
              </a:tabLst>
            </a:pP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•Not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compatible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signing</a:t>
            </a:r>
          </a:p>
          <a:p>
            <a:pPr>
              <a:lnSpc>
                <a:spcPts val="1800"/>
              </a:lnSpc>
              <a:tabLst>
                <a:tab pos="114300" algn="l"/>
              </a:tabLst>
            </a:pP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•Requires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sophisticated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instrumentation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framework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(Vulcan)</a:t>
            </a:r>
          </a:p>
          <a:p>
            <a:pPr>
              <a:lnSpc>
                <a:spcPts val="16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debugging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information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•Program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counter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directly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accessible</a:t>
            </a:r>
          </a:p>
          <a:p>
            <a:pPr>
              <a:lnSpc>
                <a:spcPts val="1800"/>
              </a:lnSpc>
              <a:tabLst>
                <a:tab pos="114300" algn="l"/>
              </a:tabLst>
            </a:pP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•No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dedicated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3479800" y="3251200"/>
            <a:ext cx="49784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•Side-Effects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  <a:p>
            <a:pPr>
              <a:lnSpc>
                <a:spcPts val="16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e.g.,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68B31"/>
                </a:solidFill>
                <a:latin typeface="Calibri" pitchFamily="18" charset="0"/>
                <a:cs typeface="Calibri" pitchFamily="18" charset="0"/>
              </a:rPr>
              <a:t>POP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68B31"/>
                </a:solidFill>
                <a:latin typeface="Calibri" pitchFamily="18" charset="0"/>
                <a:cs typeface="Calibri" pitchFamily="18" charset="0"/>
              </a:rPr>
              <a:t>{r4-r7,pc}</a:t>
            </a:r>
          </a:p>
          <a:p>
            <a:pPr>
              <a:lnSpc>
                <a:spcPts val="18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•ARM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supports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sets</a:t>
            </a:r>
          </a:p>
          <a:p>
            <a:pPr>
              <a:lnSpc>
                <a:spcPts val="16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(ARM/THUMB)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209800" algn="l"/>
                <a:tab pos="23241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Smartphones</a:t>
            </a:r>
          </a:p>
          <a:p>
            <a:pPr>
              <a:lnSpc>
                <a:spcPts val="15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•Application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Signing</a:t>
            </a:r>
          </a:p>
          <a:p>
            <a:pPr>
              <a:lnSpc>
                <a:spcPts val="18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•Application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Encryption</a:t>
            </a:r>
          </a:p>
          <a:p>
            <a:pPr>
              <a:lnSpc>
                <a:spcPts val="1800"/>
              </a:lnSpc>
              <a:tabLst>
                <a:tab pos="2209800" algn="l"/>
                <a:tab pos="2324100" algn="l"/>
              </a:tabLst>
            </a:pPr>
            <a:r>
              <a:rPr lang="en-US" altLang="zh-CN" dirty="0" smtClean="0"/>
              <a:t>	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•Typically,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057" name="Date Placeholder 10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58" name="Footer Placeholder 10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59" name="Slide Number Placeholder 10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546479" y="1481455"/>
            <a:ext cx="842200" cy="3895344"/>
          </a:xfrm>
          <a:custGeom>
            <a:avLst/>
            <a:gdLst>
              <a:gd name="connsiteX0" fmla="*/ 28067 w 842200"/>
              <a:gd name="connsiteY0" fmla="*/ 12700 h 3895344"/>
              <a:gd name="connsiteX1" fmla="*/ 28067 w 842200"/>
              <a:gd name="connsiteY1" fmla="*/ 3882644 h 3895344"/>
              <a:gd name="connsiteX2" fmla="*/ 12700 w 842200"/>
              <a:gd name="connsiteY2" fmla="*/ 3867277 h 3895344"/>
              <a:gd name="connsiteX3" fmla="*/ 12700 w 842200"/>
              <a:gd name="connsiteY3" fmla="*/ 27939 h 3895344"/>
              <a:gd name="connsiteX4" fmla="*/ 28067 w 842200"/>
              <a:gd name="connsiteY4" fmla="*/ 12700 h 3895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2200" h="3895344">
                <a:moveTo>
                  <a:pt x="28067" y="12700"/>
                </a:moveTo>
                <a:cubicBezTo>
                  <a:pt x="1096645" y="1081405"/>
                  <a:pt x="1096645" y="2813939"/>
                  <a:pt x="28067" y="3882644"/>
                </a:cubicBezTo>
                <a:lnTo>
                  <a:pt x="12700" y="3867277"/>
                </a:lnTo>
                <a:cubicBezTo>
                  <a:pt x="1072896" y="2807081"/>
                  <a:pt x="1072896" y="1088136"/>
                  <a:pt x="12700" y="27939"/>
                </a:cubicBezTo>
                <a:lnTo>
                  <a:pt x="28067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2578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2062479" y="1803526"/>
            <a:ext cx="5785866" cy="812800"/>
          </a:xfrm>
          <a:custGeom>
            <a:avLst/>
            <a:gdLst>
              <a:gd name="connsiteX0" fmla="*/ 0 w 5785866"/>
              <a:gd name="connsiteY0" fmla="*/ 812800 h 812800"/>
              <a:gd name="connsiteX1" fmla="*/ 5785866 w 5785866"/>
              <a:gd name="connsiteY1" fmla="*/ 812800 h 812800"/>
              <a:gd name="connsiteX2" fmla="*/ 5785866 w 5785866"/>
              <a:gd name="connsiteY2" fmla="*/ 0 h 812800"/>
              <a:gd name="connsiteX3" fmla="*/ 0 w 5785866"/>
              <a:gd name="connsiteY3" fmla="*/ 0 h 812800"/>
              <a:gd name="connsiteX4" fmla="*/ 0 w 5785866"/>
              <a:gd name="connsiteY4" fmla="*/ 812800 h 81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85866" h="812800">
                <a:moveTo>
                  <a:pt x="0" y="812800"/>
                </a:moveTo>
                <a:lnTo>
                  <a:pt x="5785866" y="812800"/>
                </a:lnTo>
                <a:lnTo>
                  <a:pt x="5785866" y="0"/>
                </a:lnTo>
                <a:lnTo>
                  <a:pt x="0" y="0"/>
                </a:lnTo>
                <a:lnTo>
                  <a:pt x="0" y="812800"/>
                </a:lnTo>
              </a:path>
            </a:pathLst>
          </a:custGeom>
          <a:solidFill>
            <a:srgbClr val="2D46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2056129" y="1797176"/>
            <a:ext cx="5798566" cy="825500"/>
          </a:xfrm>
          <a:custGeom>
            <a:avLst/>
            <a:gdLst>
              <a:gd name="connsiteX0" fmla="*/ 6350 w 5798566"/>
              <a:gd name="connsiteY0" fmla="*/ 819150 h 825500"/>
              <a:gd name="connsiteX1" fmla="*/ 5792216 w 5798566"/>
              <a:gd name="connsiteY1" fmla="*/ 819150 h 825500"/>
              <a:gd name="connsiteX2" fmla="*/ 5792216 w 5798566"/>
              <a:gd name="connsiteY2" fmla="*/ 6350 h 825500"/>
              <a:gd name="connsiteX3" fmla="*/ 6350 w 5798566"/>
              <a:gd name="connsiteY3" fmla="*/ 6350 h 825500"/>
              <a:gd name="connsiteX4" fmla="*/ 6350 w 5798566"/>
              <a:gd name="connsiteY4" fmla="*/ 819150 h 8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98566" h="825500">
                <a:moveTo>
                  <a:pt x="6350" y="819150"/>
                </a:moveTo>
                <a:lnTo>
                  <a:pt x="5792216" y="819150"/>
                </a:lnTo>
                <a:lnTo>
                  <a:pt x="5792216" y="6350"/>
                </a:lnTo>
                <a:lnTo>
                  <a:pt x="6350" y="6350"/>
                </a:lnTo>
                <a:lnTo>
                  <a:pt x="6350" y="819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384B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1554480" y="1701926"/>
            <a:ext cx="1015999" cy="1016000"/>
          </a:xfrm>
          <a:custGeom>
            <a:avLst/>
            <a:gdLst>
              <a:gd name="connsiteX0" fmla="*/ 0 w 1015999"/>
              <a:gd name="connsiteY0" fmla="*/ 508000 h 1016000"/>
              <a:gd name="connsiteX1" fmla="*/ 507999 w 1015999"/>
              <a:gd name="connsiteY1" fmla="*/ 0 h 1016000"/>
              <a:gd name="connsiteX2" fmla="*/ 1015999 w 1015999"/>
              <a:gd name="connsiteY2" fmla="*/ 508000 h 1016000"/>
              <a:gd name="connsiteX3" fmla="*/ 507999 w 1015999"/>
              <a:gd name="connsiteY3" fmla="*/ 1016000 h 1016000"/>
              <a:gd name="connsiteX4" fmla="*/ 0 w 1015999"/>
              <a:gd name="connsiteY4" fmla="*/ 508000 h 10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5999" h="1016000">
                <a:moveTo>
                  <a:pt x="0" y="508000"/>
                </a:moveTo>
                <a:cubicBezTo>
                  <a:pt x="0" y="227457"/>
                  <a:pt x="227456" y="0"/>
                  <a:pt x="507999" y="0"/>
                </a:cubicBezTo>
                <a:cubicBezTo>
                  <a:pt x="788543" y="0"/>
                  <a:pt x="1015999" y="227457"/>
                  <a:pt x="1015999" y="508000"/>
                </a:cubicBezTo>
                <a:cubicBezTo>
                  <a:pt x="1015999" y="788543"/>
                  <a:pt x="788543" y="1016000"/>
                  <a:pt x="507999" y="1016000"/>
                </a:cubicBezTo>
                <a:cubicBezTo>
                  <a:pt x="227456" y="1016000"/>
                  <a:pt x="0" y="788543"/>
                  <a:pt x="0" y="5080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1541780" y="1689226"/>
            <a:ext cx="1041399" cy="1041400"/>
          </a:xfrm>
          <a:custGeom>
            <a:avLst/>
            <a:gdLst>
              <a:gd name="connsiteX0" fmla="*/ 12700 w 1041399"/>
              <a:gd name="connsiteY0" fmla="*/ 520700 h 1041400"/>
              <a:gd name="connsiteX1" fmla="*/ 520699 w 1041399"/>
              <a:gd name="connsiteY1" fmla="*/ 12700 h 1041400"/>
              <a:gd name="connsiteX2" fmla="*/ 1028699 w 1041399"/>
              <a:gd name="connsiteY2" fmla="*/ 520700 h 1041400"/>
              <a:gd name="connsiteX3" fmla="*/ 520699 w 1041399"/>
              <a:gd name="connsiteY3" fmla="*/ 1028700 h 1041400"/>
              <a:gd name="connsiteX4" fmla="*/ 12700 w 1041399"/>
              <a:gd name="connsiteY4" fmla="*/ 520700 h 104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1399" h="1041400">
                <a:moveTo>
                  <a:pt x="12700" y="520700"/>
                </a:moveTo>
                <a:cubicBezTo>
                  <a:pt x="12700" y="240157"/>
                  <a:pt x="240156" y="12700"/>
                  <a:pt x="520699" y="12700"/>
                </a:cubicBezTo>
                <a:cubicBezTo>
                  <a:pt x="801243" y="12700"/>
                  <a:pt x="1028699" y="240157"/>
                  <a:pt x="1028699" y="520700"/>
                </a:cubicBezTo>
                <a:cubicBezTo>
                  <a:pt x="1028699" y="801243"/>
                  <a:pt x="801243" y="1028700"/>
                  <a:pt x="520699" y="1028700"/>
                </a:cubicBezTo>
                <a:cubicBezTo>
                  <a:pt x="240156" y="1028700"/>
                  <a:pt x="12700" y="801243"/>
                  <a:pt x="12700" y="520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2578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2357882" y="3022727"/>
            <a:ext cx="5473700" cy="812800"/>
          </a:xfrm>
          <a:custGeom>
            <a:avLst/>
            <a:gdLst>
              <a:gd name="connsiteX0" fmla="*/ 0 w 5473700"/>
              <a:gd name="connsiteY0" fmla="*/ 812800 h 812800"/>
              <a:gd name="connsiteX1" fmla="*/ 5473699 w 5473700"/>
              <a:gd name="connsiteY1" fmla="*/ 812800 h 812800"/>
              <a:gd name="connsiteX2" fmla="*/ 5473699 w 5473700"/>
              <a:gd name="connsiteY2" fmla="*/ 0 h 812800"/>
              <a:gd name="connsiteX3" fmla="*/ 0 w 5473700"/>
              <a:gd name="connsiteY3" fmla="*/ 0 h 812800"/>
              <a:gd name="connsiteX4" fmla="*/ 0 w 5473700"/>
              <a:gd name="connsiteY4" fmla="*/ 812800 h 81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73700" h="812800">
                <a:moveTo>
                  <a:pt x="0" y="812800"/>
                </a:moveTo>
                <a:lnTo>
                  <a:pt x="5473699" y="812800"/>
                </a:lnTo>
                <a:lnTo>
                  <a:pt x="5473699" y="0"/>
                </a:lnTo>
                <a:lnTo>
                  <a:pt x="0" y="0"/>
                </a:lnTo>
                <a:lnTo>
                  <a:pt x="0" y="812800"/>
                </a:lnTo>
              </a:path>
            </a:pathLst>
          </a:custGeom>
          <a:solidFill>
            <a:srgbClr val="2D46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2351532" y="3016377"/>
            <a:ext cx="5486400" cy="825500"/>
          </a:xfrm>
          <a:custGeom>
            <a:avLst/>
            <a:gdLst>
              <a:gd name="connsiteX0" fmla="*/ 6350 w 5486400"/>
              <a:gd name="connsiteY0" fmla="*/ 819150 h 825500"/>
              <a:gd name="connsiteX1" fmla="*/ 5480049 w 5486400"/>
              <a:gd name="connsiteY1" fmla="*/ 819150 h 825500"/>
              <a:gd name="connsiteX2" fmla="*/ 5480049 w 5486400"/>
              <a:gd name="connsiteY2" fmla="*/ 6350 h 825500"/>
              <a:gd name="connsiteX3" fmla="*/ 6350 w 5486400"/>
              <a:gd name="connsiteY3" fmla="*/ 6350 h 825500"/>
              <a:gd name="connsiteX4" fmla="*/ 6350 w 5486400"/>
              <a:gd name="connsiteY4" fmla="*/ 819150 h 8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86400" h="825500">
                <a:moveTo>
                  <a:pt x="6350" y="819150"/>
                </a:moveTo>
                <a:lnTo>
                  <a:pt x="5480049" y="819150"/>
                </a:lnTo>
                <a:lnTo>
                  <a:pt x="5480049" y="6350"/>
                </a:lnTo>
                <a:lnTo>
                  <a:pt x="6350" y="6350"/>
                </a:lnTo>
                <a:lnTo>
                  <a:pt x="6350" y="819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384B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1849882" y="2921127"/>
            <a:ext cx="1016000" cy="1016000"/>
          </a:xfrm>
          <a:custGeom>
            <a:avLst/>
            <a:gdLst>
              <a:gd name="connsiteX0" fmla="*/ 0 w 1016000"/>
              <a:gd name="connsiteY0" fmla="*/ 508000 h 1016000"/>
              <a:gd name="connsiteX1" fmla="*/ 508000 w 1016000"/>
              <a:gd name="connsiteY1" fmla="*/ 0 h 1016000"/>
              <a:gd name="connsiteX2" fmla="*/ 1016000 w 1016000"/>
              <a:gd name="connsiteY2" fmla="*/ 508000 h 1016000"/>
              <a:gd name="connsiteX3" fmla="*/ 508000 w 1016000"/>
              <a:gd name="connsiteY3" fmla="*/ 1016000 h 1016000"/>
              <a:gd name="connsiteX4" fmla="*/ 0 w 1016000"/>
              <a:gd name="connsiteY4" fmla="*/ 508000 h 10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6000" h="1016000">
                <a:moveTo>
                  <a:pt x="0" y="508000"/>
                </a:moveTo>
                <a:cubicBezTo>
                  <a:pt x="0" y="227457"/>
                  <a:pt x="227457" y="0"/>
                  <a:pt x="508000" y="0"/>
                </a:cubicBezTo>
                <a:cubicBezTo>
                  <a:pt x="788542" y="0"/>
                  <a:pt x="1016000" y="227457"/>
                  <a:pt x="1016000" y="508000"/>
                </a:cubicBezTo>
                <a:cubicBezTo>
                  <a:pt x="1016000" y="788543"/>
                  <a:pt x="788542" y="1016000"/>
                  <a:pt x="508000" y="1016000"/>
                </a:cubicBezTo>
                <a:cubicBezTo>
                  <a:pt x="227457" y="1016000"/>
                  <a:pt x="0" y="788543"/>
                  <a:pt x="0" y="5080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1837182" y="2908427"/>
            <a:ext cx="1041400" cy="1041400"/>
          </a:xfrm>
          <a:custGeom>
            <a:avLst/>
            <a:gdLst>
              <a:gd name="connsiteX0" fmla="*/ 12700 w 1041400"/>
              <a:gd name="connsiteY0" fmla="*/ 520700 h 1041400"/>
              <a:gd name="connsiteX1" fmla="*/ 520700 w 1041400"/>
              <a:gd name="connsiteY1" fmla="*/ 12700 h 1041400"/>
              <a:gd name="connsiteX2" fmla="*/ 1028700 w 1041400"/>
              <a:gd name="connsiteY2" fmla="*/ 520700 h 1041400"/>
              <a:gd name="connsiteX3" fmla="*/ 520700 w 1041400"/>
              <a:gd name="connsiteY3" fmla="*/ 1028700 h 1041400"/>
              <a:gd name="connsiteX4" fmla="*/ 12700 w 1041400"/>
              <a:gd name="connsiteY4" fmla="*/ 520700 h 104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1400" h="1041400">
                <a:moveTo>
                  <a:pt x="12700" y="520700"/>
                </a:moveTo>
                <a:cubicBezTo>
                  <a:pt x="12700" y="240157"/>
                  <a:pt x="240157" y="12700"/>
                  <a:pt x="520700" y="12700"/>
                </a:cubicBezTo>
                <a:cubicBezTo>
                  <a:pt x="801242" y="12700"/>
                  <a:pt x="1028700" y="240157"/>
                  <a:pt x="1028700" y="520700"/>
                </a:cubicBezTo>
                <a:cubicBezTo>
                  <a:pt x="1028700" y="801243"/>
                  <a:pt x="801242" y="1028700"/>
                  <a:pt x="520700" y="1028700"/>
                </a:cubicBezTo>
                <a:cubicBezTo>
                  <a:pt x="240157" y="1028700"/>
                  <a:pt x="12700" y="801243"/>
                  <a:pt x="12700" y="520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2578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62479" y="4241927"/>
            <a:ext cx="5785866" cy="812800"/>
          </a:xfrm>
          <a:custGeom>
            <a:avLst/>
            <a:gdLst>
              <a:gd name="connsiteX0" fmla="*/ 0 w 5785866"/>
              <a:gd name="connsiteY0" fmla="*/ 812800 h 812800"/>
              <a:gd name="connsiteX1" fmla="*/ 5785866 w 5785866"/>
              <a:gd name="connsiteY1" fmla="*/ 812800 h 812800"/>
              <a:gd name="connsiteX2" fmla="*/ 5785866 w 5785866"/>
              <a:gd name="connsiteY2" fmla="*/ 0 h 812800"/>
              <a:gd name="connsiteX3" fmla="*/ 0 w 5785866"/>
              <a:gd name="connsiteY3" fmla="*/ 0 h 812800"/>
              <a:gd name="connsiteX4" fmla="*/ 0 w 5785866"/>
              <a:gd name="connsiteY4" fmla="*/ 812800 h 81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85866" h="812800">
                <a:moveTo>
                  <a:pt x="0" y="812800"/>
                </a:moveTo>
                <a:lnTo>
                  <a:pt x="5785866" y="812800"/>
                </a:lnTo>
                <a:lnTo>
                  <a:pt x="5785866" y="0"/>
                </a:lnTo>
                <a:lnTo>
                  <a:pt x="0" y="0"/>
                </a:lnTo>
                <a:lnTo>
                  <a:pt x="0" y="812800"/>
                </a:lnTo>
              </a:path>
            </a:pathLst>
          </a:custGeom>
          <a:solidFill>
            <a:srgbClr val="2D466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56129" y="4235577"/>
            <a:ext cx="5798566" cy="825500"/>
          </a:xfrm>
          <a:custGeom>
            <a:avLst/>
            <a:gdLst>
              <a:gd name="connsiteX0" fmla="*/ 6350 w 5798566"/>
              <a:gd name="connsiteY0" fmla="*/ 819150 h 825500"/>
              <a:gd name="connsiteX1" fmla="*/ 5792216 w 5798566"/>
              <a:gd name="connsiteY1" fmla="*/ 819150 h 825500"/>
              <a:gd name="connsiteX2" fmla="*/ 5792216 w 5798566"/>
              <a:gd name="connsiteY2" fmla="*/ 6350 h 825500"/>
              <a:gd name="connsiteX3" fmla="*/ 6350 w 5798566"/>
              <a:gd name="connsiteY3" fmla="*/ 6350 h 825500"/>
              <a:gd name="connsiteX4" fmla="*/ 6350 w 5798566"/>
              <a:gd name="connsiteY4" fmla="*/ 819150 h 8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98566" h="825500">
                <a:moveTo>
                  <a:pt x="6350" y="819150"/>
                </a:moveTo>
                <a:lnTo>
                  <a:pt x="5792216" y="819150"/>
                </a:lnTo>
                <a:lnTo>
                  <a:pt x="5792216" y="6350"/>
                </a:lnTo>
                <a:lnTo>
                  <a:pt x="6350" y="6350"/>
                </a:lnTo>
                <a:lnTo>
                  <a:pt x="6350" y="8191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5384B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1554480" y="4140327"/>
            <a:ext cx="1015999" cy="1016000"/>
          </a:xfrm>
          <a:custGeom>
            <a:avLst/>
            <a:gdLst>
              <a:gd name="connsiteX0" fmla="*/ 0 w 1015999"/>
              <a:gd name="connsiteY0" fmla="*/ 508000 h 1016000"/>
              <a:gd name="connsiteX1" fmla="*/ 507999 w 1015999"/>
              <a:gd name="connsiteY1" fmla="*/ 0 h 1016000"/>
              <a:gd name="connsiteX2" fmla="*/ 1015999 w 1015999"/>
              <a:gd name="connsiteY2" fmla="*/ 508000 h 1016000"/>
              <a:gd name="connsiteX3" fmla="*/ 507999 w 1015999"/>
              <a:gd name="connsiteY3" fmla="*/ 1016000 h 1016000"/>
              <a:gd name="connsiteX4" fmla="*/ 0 w 1015999"/>
              <a:gd name="connsiteY4" fmla="*/ 508000 h 10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5999" h="1016000">
                <a:moveTo>
                  <a:pt x="0" y="508000"/>
                </a:moveTo>
                <a:cubicBezTo>
                  <a:pt x="0" y="227457"/>
                  <a:pt x="227456" y="0"/>
                  <a:pt x="507999" y="0"/>
                </a:cubicBezTo>
                <a:cubicBezTo>
                  <a:pt x="788543" y="0"/>
                  <a:pt x="1015999" y="227457"/>
                  <a:pt x="1015999" y="508000"/>
                </a:cubicBezTo>
                <a:cubicBezTo>
                  <a:pt x="1015999" y="788542"/>
                  <a:pt x="788543" y="1016000"/>
                  <a:pt x="507999" y="1016000"/>
                </a:cubicBezTo>
                <a:cubicBezTo>
                  <a:pt x="227456" y="1016000"/>
                  <a:pt x="0" y="788542"/>
                  <a:pt x="0" y="5080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1541780" y="4127627"/>
            <a:ext cx="1041399" cy="1041400"/>
          </a:xfrm>
          <a:custGeom>
            <a:avLst/>
            <a:gdLst>
              <a:gd name="connsiteX0" fmla="*/ 12700 w 1041399"/>
              <a:gd name="connsiteY0" fmla="*/ 520700 h 1041400"/>
              <a:gd name="connsiteX1" fmla="*/ 520699 w 1041399"/>
              <a:gd name="connsiteY1" fmla="*/ 12700 h 1041400"/>
              <a:gd name="connsiteX2" fmla="*/ 1028699 w 1041399"/>
              <a:gd name="connsiteY2" fmla="*/ 520700 h 1041400"/>
              <a:gd name="connsiteX3" fmla="*/ 520699 w 1041399"/>
              <a:gd name="connsiteY3" fmla="*/ 1028700 h 1041400"/>
              <a:gd name="connsiteX4" fmla="*/ 12700 w 1041399"/>
              <a:gd name="connsiteY4" fmla="*/ 520700 h 104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1399" h="1041400">
                <a:moveTo>
                  <a:pt x="12700" y="520700"/>
                </a:moveTo>
                <a:cubicBezTo>
                  <a:pt x="12700" y="240157"/>
                  <a:pt x="240156" y="12700"/>
                  <a:pt x="520699" y="12700"/>
                </a:cubicBezTo>
                <a:cubicBezTo>
                  <a:pt x="801243" y="12700"/>
                  <a:pt x="1028699" y="240157"/>
                  <a:pt x="1028699" y="520700"/>
                </a:cubicBezTo>
                <a:cubicBezTo>
                  <a:pt x="1028699" y="801242"/>
                  <a:pt x="801243" y="1028700"/>
                  <a:pt x="520699" y="1028700"/>
                </a:cubicBezTo>
                <a:cubicBezTo>
                  <a:pt x="240156" y="1028700"/>
                  <a:pt x="12700" y="801242"/>
                  <a:pt x="12700" y="5207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2578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689100"/>
            <a:ext cx="6350000" cy="3695700"/>
          </a:xfrm>
          <a:prstGeom prst="rect">
            <a:avLst/>
          </a:prstGeom>
          <a:noFill/>
        </p:spPr>
      </p:pic>
      <p:pic>
        <p:nvPicPr>
          <p:cNvPr id="10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04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2209800" y="3187700"/>
            <a:ext cx="279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2705100" y="1943100"/>
            <a:ext cx="48133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21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integrity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framework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2100"/>
              </a:lnSpc>
              <a:tabLst>
                <a:tab pos="2921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smartphone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platforms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present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techniques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tackle</a:t>
            </a:r>
          </a:p>
          <a:p>
            <a:pPr>
              <a:lnSpc>
                <a:spcPts val="21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unique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challenges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smartphones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921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prototype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2100"/>
              </a:lnSpc>
              <a:tabLst>
                <a:tab pos="2921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efficiently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1917700" y="1968500"/>
            <a:ext cx="2794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200"/>
              </a:lnSpc>
              <a:tabLst/>
            </a:pPr>
            <a:r>
              <a:rPr lang="en-US" altLang="zh-CN" sz="4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49219" y="245364"/>
            <a:ext cx="288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Contributions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2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77900" y="5245100"/>
            <a:ext cx="1612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937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7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Generator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800600" y="1308100"/>
            <a:ext cx="134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73200" y="1092200"/>
            <a:ext cx="901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Unprotectedand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90600" y="1270000"/>
            <a:ext cx="15875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encryptediOSBinary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Preprocessor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	</a:t>
            </a: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Decryption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</a:t>
            </a:r>
            <a:r>
              <a:rPr lang="en-US" altLang="zh-CN" sz="11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Disassembling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Unprotectedplain</a:t>
            </a:r>
          </a:p>
          <a:p>
            <a:pPr>
              <a:lnSpc>
                <a:spcPts val="14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  <a:p>
            <a:pPr>
              <a:lnSpc>
                <a:spcPts val="1700"/>
              </a:lnSpc>
              <a:tabLst>
                <a:tab pos="304800" algn="l"/>
                <a:tab pos="381000" algn="l"/>
                <a:tab pos="457200" algn="l"/>
                <a:tab pos="520700" algn="l"/>
                <a:tab pos="609600" algn="l"/>
                <a:tab pos="6604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Information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19500" y="1308100"/>
            <a:ext cx="990600" cy="344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Static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Analysis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270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Patchfile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05200" y="5295900"/>
            <a:ext cx="673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90800" y="927100"/>
            <a:ext cx="444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10011…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90800" y="1079500"/>
            <a:ext cx="444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01100…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90800" y="3200400"/>
            <a:ext cx="9906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42900" algn="l"/>
              </a:tabLst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Instructions…</a:t>
            </a:r>
          </a:p>
          <a:p>
            <a:pPr>
              <a:lnSpc>
                <a:spcPts val="1200"/>
              </a:lnSpc>
              <a:tabLst>
                <a:tab pos="342900" algn="l"/>
              </a:tabLst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call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Func_A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16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933700" y="4927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168900" y="3149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77900" y="5245100"/>
            <a:ext cx="1612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937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7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Generator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816600" y="2921000"/>
            <a:ext cx="2387600" cy="194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2400" algn="l"/>
                <a:tab pos="190500" algn="l"/>
                <a:tab pos="266700" algn="l"/>
                <a:tab pos="609600" algn="l"/>
                <a:tab pos="723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Library</a:t>
            </a:r>
          </a:p>
          <a:p>
            <a:pPr>
              <a:lnSpc>
                <a:spcPts val="2000"/>
              </a:lnSpc>
              <a:tabLst>
                <a:tab pos="152400" algn="l"/>
                <a:tab pos="190500" algn="l"/>
                <a:tab pos="266700" algn="l"/>
                <a:tab pos="609600" algn="l"/>
                <a:tab pos="723900" algn="l"/>
              </a:tabLst>
            </a:pP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Load-TimeModule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RuntimeModule</a:t>
            </a:r>
          </a:p>
          <a:p>
            <a:pPr>
              <a:lnSpc>
                <a:spcPts val="1700"/>
              </a:lnSpc>
              <a:tabLst>
                <a:tab pos="152400" algn="l"/>
                <a:tab pos="190500" algn="l"/>
                <a:tab pos="266700" algn="l"/>
                <a:tab pos="6096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52400" algn="l"/>
                <a:tab pos="190500" algn="l"/>
                <a:tab pos="266700" algn="l"/>
                <a:tab pos="609600" algn="l"/>
                <a:tab pos="7239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152400" algn="l"/>
                <a:tab pos="190500" algn="l"/>
                <a:tab pos="266700" algn="l"/>
                <a:tab pos="6096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CFIProtected</a:t>
            </a:r>
          </a:p>
          <a:p>
            <a:pPr>
              <a:lnSpc>
                <a:spcPts val="1400"/>
              </a:lnSpc>
              <a:tabLst>
                <a:tab pos="152400" algn="l"/>
                <a:tab pos="190500" algn="l"/>
                <a:tab pos="266700" algn="l"/>
                <a:tab pos="6096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iOSBinary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46500" y="1308100"/>
            <a:ext cx="863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Static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Analysis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00600" y="1308100"/>
            <a:ext cx="134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473200" y="1092200"/>
            <a:ext cx="901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Unprotectedand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71600" y="1270000"/>
            <a:ext cx="10922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encryptediOSBinary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Preprocessor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Decryption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1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Disassembling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90600" y="3060700"/>
            <a:ext cx="15875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04800" algn="l"/>
                <a:tab pos="457200" algn="l"/>
                <a:tab pos="660400" algn="l"/>
                <a:tab pos="11049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304800" algn="l"/>
                <a:tab pos="457200" algn="l"/>
                <a:tab pos="660400" algn="l"/>
                <a:tab pos="1104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Unprotectedplain</a:t>
            </a:r>
          </a:p>
          <a:p>
            <a:pPr>
              <a:lnSpc>
                <a:spcPts val="1400"/>
              </a:lnSpc>
              <a:tabLst>
                <a:tab pos="304800" algn="l"/>
                <a:tab pos="457200" algn="l"/>
                <a:tab pos="660400" algn="l"/>
                <a:tab pos="11049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04800" algn="l"/>
                <a:tab pos="457200" algn="l"/>
                <a:tab pos="660400" algn="l"/>
                <a:tab pos="11049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04800" algn="l"/>
                <a:tab pos="457200" algn="l"/>
                <a:tab pos="660400" algn="l"/>
                <a:tab pos="11049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  <a:p>
            <a:pPr>
              <a:lnSpc>
                <a:spcPts val="1700"/>
              </a:lnSpc>
              <a:tabLst>
                <a:tab pos="304800" algn="l"/>
                <a:tab pos="457200" algn="l"/>
                <a:tab pos="6604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Information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619500" y="4610100"/>
            <a:ext cx="444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Patchfile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505200" y="5295900"/>
            <a:ext cx="673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90800" y="927100"/>
            <a:ext cx="444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10011…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90800" y="1079500"/>
            <a:ext cx="444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01100…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90800" y="3200400"/>
            <a:ext cx="990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Instructions…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call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Func_A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17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90600" y="4470400"/>
            <a:ext cx="1587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048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  <a:p>
            <a:pPr>
              <a:lnSpc>
                <a:spcPts val="17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Information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007100" y="4546600"/>
            <a:ext cx="698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762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CFIProtected</a:t>
            </a:r>
          </a:p>
          <a:p>
            <a:pPr>
              <a:lnSpc>
                <a:spcPts val="1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iOSBinary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023100" y="4394200"/>
            <a:ext cx="1206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Instructions…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b="1" dirty="0" smtClean="0">
                <a:solidFill>
                  <a:srgbClr val="FFC000"/>
                </a:solidFill>
                <a:latin typeface="Courier New" pitchFamily="18" charset="0"/>
                <a:cs typeface="Courier New" pitchFamily="18" charset="0"/>
              </a:rPr>
              <a:t>call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 smtClean="0">
                <a:solidFill>
                  <a:srgbClr val="FFC000"/>
                </a:solidFill>
                <a:latin typeface="Courier New" pitchFamily="18" charset="0"/>
                <a:cs typeface="Courier New" pitchFamily="18" charset="0"/>
              </a:rPr>
              <a:t>CFI_Library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33700" y="4927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168900" y="31496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77900" y="5245100"/>
            <a:ext cx="1612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937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700"/>
              </a:lnSpc>
              <a:tabLst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Generator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816600" y="2921000"/>
            <a:ext cx="23876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2400" algn="l"/>
                <a:tab pos="6096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Library</a:t>
            </a:r>
          </a:p>
          <a:p>
            <a:pPr>
              <a:lnSpc>
                <a:spcPts val="2000"/>
              </a:lnSpc>
              <a:tabLst>
                <a:tab pos="152400" algn="l"/>
                <a:tab pos="609600" algn="l"/>
                <a:tab pos="723900" algn="l"/>
              </a:tabLst>
            </a:pP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Load-TimeModule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RuntimeModule</a:t>
            </a:r>
          </a:p>
          <a:p>
            <a:pPr>
              <a:lnSpc>
                <a:spcPts val="1700"/>
              </a:lnSpc>
              <a:tabLst>
                <a:tab pos="152400" algn="l"/>
                <a:tab pos="6096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152400" algn="l"/>
                <a:tab pos="6096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4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746500" y="1308100"/>
            <a:ext cx="863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Static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Analysis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00600" y="1308100"/>
            <a:ext cx="134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73200" y="1092200"/>
            <a:ext cx="901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Unprotectedand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371600" y="1270000"/>
            <a:ext cx="10922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encryptediOSBinary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Preprocessor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11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Decryption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139700" algn="l"/>
                <a:tab pos="2286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1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Disassembling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447800" y="3060700"/>
            <a:ext cx="9525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03200" algn="l"/>
                <a:tab pos="6477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03200" algn="l"/>
                <a:tab pos="6477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Unprotectedplain</a:t>
            </a:r>
          </a:p>
          <a:p>
            <a:pPr>
              <a:lnSpc>
                <a:spcPts val="1400"/>
              </a:lnSpc>
              <a:tabLst>
                <a:tab pos="2032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03200" algn="l"/>
                <a:tab pos="6477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619500" y="4610100"/>
            <a:ext cx="444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Patchfile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505200" y="5295900"/>
            <a:ext cx="673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65100" algn="l"/>
              </a:tabLst>
            </a:pPr>
            <a:r>
              <a:rPr lang="en-US" altLang="zh-CN" sz="12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590800" y="927100"/>
            <a:ext cx="444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10011…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590800" y="1079500"/>
            <a:ext cx="4445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01100…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590800" y="3200400"/>
            <a:ext cx="990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Instructions…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call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b="1" dirty="0" smtClean="0">
                <a:solidFill>
                  <a:srgbClr val="FFFFFF"/>
                </a:solidFill>
                <a:latin typeface="Courier New" pitchFamily="18" charset="0"/>
                <a:cs typeface="Courier New" pitchFamily="18" charset="0"/>
              </a:rPr>
              <a:t>Func_A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661400" y="4622800"/>
            <a:ext cx="88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0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63700"/>
            <a:ext cx="7696200" cy="3327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97300" y="5283200"/>
            <a:ext cx="41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User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07000" y="4635500"/>
            <a:ext cx="54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Install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89100" y="4851400"/>
            <a:ext cx="1460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28600" algn="l"/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Requested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permissions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reasonable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60500" y="584200"/>
            <a:ext cx="5930900" cy="355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Installation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Market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Movie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Player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Download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Permissions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2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36900" y="774700"/>
            <a:ext cx="3492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Load-Time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90500" y="3670300"/>
            <a:ext cx="4648200" cy="287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540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900"/>
              </a:lnSpc>
              <a:tabLst>
                <a:tab pos="2540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900"/>
              </a:lnSpc>
              <a:tabLst>
                <a:tab pos="2540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900"/>
              </a:lnSpc>
              <a:tabLst>
                <a:tab pos="2540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0" algn="l"/>
                <a:tab pos="825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0" algn="l"/>
                <a:tab pos="825500" algn="l"/>
              </a:tabLst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“BBL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Entry”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</a:p>
          <a:p>
            <a:pPr>
              <a:lnSpc>
                <a:spcPts val="1600"/>
              </a:lnSpc>
              <a:tabLst>
                <a:tab pos="254000" algn="l"/>
                <a:tab pos="825500" algn="l"/>
              </a:tabLst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program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54900" y="838200"/>
            <a:ext cx="11176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  <a:p>
            <a:pPr>
              <a:lnSpc>
                <a:spcPts val="17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Shadow</a:t>
            </a:r>
          </a:p>
          <a:p>
            <a:pPr>
              <a:lnSpc>
                <a:spcPts val="17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Stacks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  <a:p>
            <a:pPr>
              <a:lnSpc>
                <a:spcPts val="19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</a:p>
          <a:p>
            <a:pPr>
              <a:lnSpc>
                <a:spcPts val="1900"/>
              </a:lnSpc>
              <a:tabLst>
                <a:tab pos="266700" algn="l"/>
                <a:tab pos="279400" algn="l"/>
                <a:tab pos="330200" algn="l"/>
                <a:tab pos="368300" algn="l"/>
                <a:tab pos="4318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1800" y="215900"/>
            <a:ext cx="711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Byte</a:t>
            </a:r>
          </a:p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THUMB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41300" y="711200"/>
            <a:ext cx="17399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Instruction!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Original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03200" algn="l"/>
                <a:tab pos="228600" algn="l"/>
                <a:tab pos="647700" algn="l"/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36900" y="774700"/>
            <a:ext cx="3492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Load-Time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16000" y="5232400"/>
            <a:ext cx="41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4500" y="1155700"/>
            <a:ext cx="1549400" cy="246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Original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44500" y="3670300"/>
            <a:ext cx="12827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90900" y="5232400"/>
            <a:ext cx="41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55900" y="1155700"/>
            <a:ext cx="16891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Rewritten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</a:p>
          <a:p>
            <a:pPr>
              <a:lnSpc>
                <a:spcPts val="1700"/>
              </a:lnSpc>
              <a:tabLst>
                <a:tab pos="63500" algn="l"/>
                <a:tab pos="5207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232400" y="1130300"/>
            <a:ext cx="14732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Trampoline_1</a:t>
            </a:r>
          </a:p>
          <a:p>
            <a:pPr>
              <a:lnSpc>
                <a:spcPts val="23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Runtime_Module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Reset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90500" y="6159500"/>
            <a:ext cx="4648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“BBL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Entry”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program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454900" y="838200"/>
            <a:ext cx="1054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721600" y="1054100"/>
            <a:ext cx="8509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Shadow</a:t>
            </a:r>
          </a:p>
          <a:p>
            <a:pPr>
              <a:lnSpc>
                <a:spcPts val="17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Stacks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	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0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36900" y="774700"/>
            <a:ext cx="3492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Load-Time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21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4500" y="1155700"/>
            <a:ext cx="15494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Original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55900" y="1155700"/>
            <a:ext cx="16891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Rewritten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</a:p>
          <a:p>
            <a:pPr>
              <a:lnSpc>
                <a:spcPts val="17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Trampoline_1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232400" y="1130300"/>
            <a:ext cx="1638300" cy="392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Trampoline_1</a:t>
            </a:r>
          </a:p>
          <a:p>
            <a:pPr>
              <a:lnSpc>
                <a:spcPts val="23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Runtime_Module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Reset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Trampoline_2</a:t>
            </a:r>
          </a:p>
          <a:p>
            <a:pPr>
              <a:lnSpc>
                <a:spcPts val="23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Previous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20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Runtime_Module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Reset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0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0500" y="6159500"/>
            <a:ext cx="4648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“BBL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Entry”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program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454900" y="838200"/>
            <a:ext cx="1054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721600" y="1054100"/>
            <a:ext cx="8509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Shadow</a:t>
            </a:r>
          </a:p>
          <a:p>
            <a:pPr>
              <a:lnSpc>
                <a:spcPts val="17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Stacks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	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36900" y="774700"/>
            <a:ext cx="3492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Load-Time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Rewriting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22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4500" y="1155700"/>
            <a:ext cx="15494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Original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9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RETURN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" algn="l"/>
                <a:tab pos="444500" algn="l"/>
                <a:tab pos="546100" algn="l"/>
                <a:tab pos="5715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55900" y="1155700"/>
            <a:ext cx="1689100" cy="429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Rewritten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Binary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Header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…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</a:p>
          <a:p>
            <a:pPr>
              <a:lnSpc>
                <a:spcPts val="17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Trampoline_1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Trampoline_2</a:t>
            </a:r>
          </a:p>
          <a:p>
            <a:pPr>
              <a:lnSpc>
                <a:spcPts val="21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BBL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</a:t>
            </a:r>
          </a:p>
          <a:p>
            <a:pPr>
              <a:lnSpc>
                <a:spcPts val="19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#ILLEGAL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  <a:tab pos="520700" algn="l"/>
                <a:tab pos="609600" algn="l"/>
                <a:tab pos="6350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Data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232400" y="1130300"/>
            <a:ext cx="1638300" cy="392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Trampoline_1</a:t>
            </a:r>
          </a:p>
          <a:p>
            <a:pPr>
              <a:lnSpc>
                <a:spcPts val="23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Runtime_Module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Reset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Function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Trampoline_2</a:t>
            </a:r>
          </a:p>
          <a:p>
            <a:pPr>
              <a:lnSpc>
                <a:spcPts val="23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Previous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</a:p>
          <a:p>
            <a:pPr>
              <a:lnSpc>
                <a:spcPts val="20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Runtime_Module</a:t>
            </a:r>
          </a:p>
          <a:p>
            <a:pPr>
              <a:lnSpc>
                <a:spcPts val="21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Reset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Registers</a:t>
            </a:r>
          </a:p>
          <a:p>
            <a:pPr>
              <a:lnSpc>
                <a:spcPts val="2000"/>
              </a:lnSpc>
              <a:tabLst>
                <a:tab pos="2032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JUMP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0500" y="5676900"/>
            <a:ext cx="67310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5041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Exception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Handler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5041900" algn="l"/>
              </a:tabLst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“BBL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Entry”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refers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branch</a:t>
            </a:r>
          </a:p>
          <a:p>
            <a:pPr>
              <a:lnSpc>
                <a:spcPts val="1600"/>
              </a:lnSpc>
              <a:tabLst>
                <a:tab pos="5041900" algn="l"/>
              </a:tabLst>
            </a:pP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instructions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program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454900" y="838200"/>
            <a:ext cx="10541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Control-Flow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721600" y="1054100"/>
            <a:ext cx="8509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Shadow</a:t>
            </a:r>
          </a:p>
          <a:p>
            <a:pPr>
              <a:lnSpc>
                <a:spcPts val="17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Stacks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		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65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Module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379335" y="566166"/>
            <a:ext cx="85597" cy="71247"/>
          </a:xfrm>
          <a:custGeom>
            <a:avLst/>
            <a:gdLst>
              <a:gd name="connsiteX0" fmla="*/ 57276 w 85597"/>
              <a:gd name="connsiteY0" fmla="*/ 6858 h 71247"/>
              <a:gd name="connsiteX1" fmla="*/ 34035 w 85597"/>
              <a:gd name="connsiteY1" fmla="*/ 8763 h 71247"/>
              <a:gd name="connsiteX2" fmla="*/ 18414 w 85597"/>
              <a:gd name="connsiteY2" fmla="*/ 14859 h 71247"/>
              <a:gd name="connsiteX3" fmla="*/ 9651 w 85597"/>
              <a:gd name="connsiteY3" fmla="*/ 24511 h 71247"/>
              <a:gd name="connsiteX4" fmla="*/ 6857 w 85597"/>
              <a:gd name="connsiteY4" fmla="*/ 37592 h 71247"/>
              <a:gd name="connsiteX5" fmla="*/ 14731 w 85597"/>
              <a:gd name="connsiteY5" fmla="*/ 57277 h 71247"/>
              <a:gd name="connsiteX6" fmla="*/ 36702 w 85597"/>
              <a:gd name="connsiteY6" fmla="*/ 64389 h 71247"/>
              <a:gd name="connsiteX7" fmla="*/ 58546 w 85597"/>
              <a:gd name="connsiteY7" fmla="*/ 58420 h 71247"/>
              <a:gd name="connsiteX8" fmla="*/ 78739 w 85597"/>
              <a:gd name="connsiteY8" fmla="*/ 40767 h 71247"/>
              <a:gd name="connsiteX9" fmla="*/ 78739 w 85597"/>
              <a:gd name="connsiteY9" fmla="*/ 6858 h 71247"/>
              <a:gd name="connsiteX10" fmla="*/ 57276 w 85597"/>
              <a:gd name="connsiteY10" fmla="*/ 6858 h 71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5597" h="71247">
                <a:moveTo>
                  <a:pt x="57276" y="6858"/>
                </a:moveTo>
                <a:cubicBezTo>
                  <a:pt x="48259" y="6858"/>
                  <a:pt x="40512" y="7493"/>
                  <a:pt x="34035" y="8763"/>
                </a:cubicBezTo>
                <a:cubicBezTo>
                  <a:pt x="27685" y="10160"/>
                  <a:pt x="22478" y="12192"/>
                  <a:pt x="18414" y="14859"/>
                </a:cubicBezTo>
                <a:cubicBezTo>
                  <a:pt x="14350" y="17526"/>
                  <a:pt x="11429" y="20701"/>
                  <a:pt x="9651" y="24511"/>
                </a:cubicBezTo>
                <a:cubicBezTo>
                  <a:pt x="7746" y="28321"/>
                  <a:pt x="6857" y="32639"/>
                  <a:pt x="6857" y="37592"/>
                </a:cubicBezTo>
                <a:cubicBezTo>
                  <a:pt x="6857" y="45974"/>
                  <a:pt x="9524" y="52451"/>
                  <a:pt x="14731" y="57277"/>
                </a:cubicBezTo>
                <a:cubicBezTo>
                  <a:pt x="20065" y="61976"/>
                  <a:pt x="27304" y="64389"/>
                  <a:pt x="36702" y="64389"/>
                </a:cubicBezTo>
                <a:cubicBezTo>
                  <a:pt x="44576" y="64389"/>
                  <a:pt x="51942" y="62357"/>
                  <a:pt x="58546" y="58420"/>
                </a:cubicBezTo>
                <a:cubicBezTo>
                  <a:pt x="65150" y="54356"/>
                  <a:pt x="71881" y="48514"/>
                  <a:pt x="78739" y="40767"/>
                </a:cubicBezTo>
                <a:lnTo>
                  <a:pt x="78739" y="6858"/>
                </a:lnTo>
                <a:lnTo>
                  <a:pt x="57276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947543" y="566166"/>
            <a:ext cx="85598" cy="71247"/>
          </a:xfrm>
          <a:custGeom>
            <a:avLst/>
            <a:gdLst>
              <a:gd name="connsiteX0" fmla="*/ 57276 w 85598"/>
              <a:gd name="connsiteY0" fmla="*/ 6858 h 71247"/>
              <a:gd name="connsiteX1" fmla="*/ 34035 w 85598"/>
              <a:gd name="connsiteY1" fmla="*/ 8763 h 71247"/>
              <a:gd name="connsiteX2" fmla="*/ 18414 w 85598"/>
              <a:gd name="connsiteY2" fmla="*/ 14859 h 71247"/>
              <a:gd name="connsiteX3" fmla="*/ 9651 w 85598"/>
              <a:gd name="connsiteY3" fmla="*/ 24511 h 71247"/>
              <a:gd name="connsiteX4" fmla="*/ 6857 w 85598"/>
              <a:gd name="connsiteY4" fmla="*/ 37592 h 71247"/>
              <a:gd name="connsiteX5" fmla="*/ 14731 w 85598"/>
              <a:gd name="connsiteY5" fmla="*/ 57277 h 71247"/>
              <a:gd name="connsiteX6" fmla="*/ 36702 w 85598"/>
              <a:gd name="connsiteY6" fmla="*/ 64389 h 71247"/>
              <a:gd name="connsiteX7" fmla="*/ 58546 w 85598"/>
              <a:gd name="connsiteY7" fmla="*/ 58420 h 71247"/>
              <a:gd name="connsiteX8" fmla="*/ 78739 w 85598"/>
              <a:gd name="connsiteY8" fmla="*/ 40767 h 71247"/>
              <a:gd name="connsiteX9" fmla="*/ 78739 w 85598"/>
              <a:gd name="connsiteY9" fmla="*/ 6858 h 71247"/>
              <a:gd name="connsiteX10" fmla="*/ 57276 w 85598"/>
              <a:gd name="connsiteY10" fmla="*/ 6858 h 71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5598" h="71247">
                <a:moveTo>
                  <a:pt x="57276" y="6858"/>
                </a:moveTo>
                <a:cubicBezTo>
                  <a:pt x="48259" y="6858"/>
                  <a:pt x="40512" y="7493"/>
                  <a:pt x="34035" y="8763"/>
                </a:cubicBezTo>
                <a:cubicBezTo>
                  <a:pt x="27685" y="10160"/>
                  <a:pt x="22478" y="12192"/>
                  <a:pt x="18414" y="14859"/>
                </a:cubicBezTo>
                <a:cubicBezTo>
                  <a:pt x="14350" y="17526"/>
                  <a:pt x="11429" y="20701"/>
                  <a:pt x="9651" y="24511"/>
                </a:cubicBezTo>
                <a:cubicBezTo>
                  <a:pt x="7746" y="28321"/>
                  <a:pt x="6857" y="32639"/>
                  <a:pt x="6857" y="37592"/>
                </a:cubicBezTo>
                <a:cubicBezTo>
                  <a:pt x="6857" y="45974"/>
                  <a:pt x="9524" y="52451"/>
                  <a:pt x="14731" y="57277"/>
                </a:cubicBezTo>
                <a:cubicBezTo>
                  <a:pt x="20065" y="61976"/>
                  <a:pt x="27304" y="64389"/>
                  <a:pt x="36702" y="64389"/>
                </a:cubicBezTo>
                <a:cubicBezTo>
                  <a:pt x="44576" y="64389"/>
                  <a:pt x="51942" y="62357"/>
                  <a:pt x="58546" y="58420"/>
                </a:cubicBezTo>
                <a:cubicBezTo>
                  <a:pt x="65150" y="54356"/>
                  <a:pt x="71881" y="48514"/>
                  <a:pt x="78739" y="40767"/>
                </a:cubicBezTo>
                <a:lnTo>
                  <a:pt x="78739" y="6858"/>
                </a:lnTo>
                <a:lnTo>
                  <a:pt x="57276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765292" y="486918"/>
            <a:ext cx="99441" cy="142493"/>
          </a:xfrm>
          <a:custGeom>
            <a:avLst/>
            <a:gdLst>
              <a:gd name="connsiteX0" fmla="*/ 53467 w 99441"/>
              <a:gd name="connsiteY0" fmla="*/ 6858 h 142493"/>
              <a:gd name="connsiteX1" fmla="*/ 42417 w 99441"/>
              <a:gd name="connsiteY1" fmla="*/ 8508 h 142493"/>
              <a:gd name="connsiteX2" fmla="*/ 31242 w 99441"/>
              <a:gd name="connsiteY2" fmla="*/ 13969 h 142493"/>
              <a:gd name="connsiteX3" fmla="*/ 19558 w 99441"/>
              <a:gd name="connsiteY3" fmla="*/ 23748 h 142493"/>
              <a:gd name="connsiteX4" fmla="*/ 6858 w 99441"/>
              <a:gd name="connsiteY4" fmla="*/ 38734 h 142493"/>
              <a:gd name="connsiteX5" fmla="*/ 6858 w 99441"/>
              <a:gd name="connsiteY5" fmla="*/ 104394 h 142493"/>
              <a:gd name="connsiteX6" fmla="*/ 29336 w 99441"/>
              <a:gd name="connsiteY6" fmla="*/ 127508 h 142493"/>
              <a:gd name="connsiteX7" fmla="*/ 51689 w 99441"/>
              <a:gd name="connsiteY7" fmla="*/ 135636 h 142493"/>
              <a:gd name="connsiteX8" fmla="*/ 70358 w 99441"/>
              <a:gd name="connsiteY8" fmla="*/ 130048 h 142493"/>
              <a:gd name="connsiteX9" fmla="*/ 82930 w 99441"/>
              <a:gd name="connsiteY9" fmla="*/ 115443 h 142493"/>
              <a:gd name="connsiteX10" fmla="*/ 90170 w 99441"/>
              <a:gd name="connsiteY10" fmla="*/ 94995 h 142493"/>
              <a:gd name="connsiteX11" fmla="*/ 92583 w 99441"/>
              <a:gd name="connsiteY11" fmla="*/ 72262 h 142493"/>
              <a:gd name="connsiteX12" fmla="*/ 90678 w 99441"/>
              <a:gd name="connsiteY12" fmla="*/ 47751 h 142493"/>
              <a:gd name="connsiteX13" fmla="*/ 84201 w 99441"/>
              <a:gd name="connsiteY13" fmla="*/ 26923 h 142493"/>
              <a:gd name="connsiteX14" fmla="*/ 72136 w 99441"/>
              <a:gd name="connsiteY14" fmla="*/ 12319 h 142493"/>
              <a:gd name="connsiteX15" fmla="*/ 53467 w 99441"/>
              <a:gd name="connsiteY15" fmla="*/ 6858 h 142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99441" h="142493">
                <a:moveTo>
                  <a:pt x="53467" y="6858"/>
                </a:moveTo>
                <a:cubicBezTo>
                  <a:pt x="49784" y="6858"/>
                  <a:pt x="46101" y="7365"/>
                  <a:pt x="42417" y="8508"/>
                </a:cubicBezTo>
                <a:cubicBezTo>
                  <a:pt x="38861" y="9525"/>
                  <a:pt x="35052" y="11430"/>
                  <a:pt x="31242" y="13969"/>
                </a:cubicBezTo>
                <a:cubicBezTo>
                  <a:pt x="27559" y="16509"/>
                  <a:pt x="23622" y="19684"/>
                  <a:pt x="19558" y="23748"/>
                </a:cubicBezTo>
                <a:cubicBezTo>
                  <a:pt x="15621" y="27812"/>
                  <a:pt x="11303" y="32765"/>
                  <a:pt x="6858" y="38734"/>
                </a:cubicBezTo>
                <a:lnTo>
                  <a:pt x="6858" y="104394"/>
                </a:lnTo>
                <a:cubicBezTo>
                  <a:pt x="14732" y="114300"/>
                  <a:pt x="22225" y="122047"/>
                  <a:pt x="29336" y="127508"/>
                </a:cubicBezTo>
                <a:cubicBezTo>
                  <a:pt x="36576" y="132841"/>
                  <a:pt x="43942" y="135636"/>
                  <a:pt x="51689" y="135636"/>
                </a:cubicBezTo>
                <a:cubicBezTo>
                  <a:pt x="59054" y="135636"/>
                  <a:pt x="65278" y="133730"/>
                  <a:pt x="70358" y="130048"/>
                </a:cubicBezTo>
                <a:cubicBezTo>
                  <a:pt x="75438" y="126365"/>
                  <a:pt x="79755" y="121412"/>
                  <a:pt x="82930" y="115443"/>
                </a:cubicBezTo>
                <a:cubicBezTo>
                  <a:pt x="86233" y="109347"/>
                  <a:pt x="88646" y="102615"/>
                  <a:pt x="90170" y="94995"/>
                </a:cubicBezTo>
                <a:cubicBezTo>
                  <a:pt x="91821" y="87376"/>
                  <a:pt x="92583" y="79755"/>
                  <a:pt x="92583" y="72262"/>
                </a:cubicBezTo>
                <a:cubicBezTo>
                  <a:pt x="92583" y="63754"/>
                  <a:pt x="91948" y="55626"/>
                  <a:pt x="90678" y="47751"/>
                </a:cubicBezTo>
                <a:cubicBezTo>
                  <a:pt x="89408" y="40005"/>
                  <a:pt x="87248" y="33019"/>
                  <a:pt x="84201" y="26923"/>
                </a:cubicBezTo>
                <a:cubicBezTo>
                  <a:pt x="81153" y="20827"/>
                  <a:pt x="77089" y="15875"/>
                  <a:pt x="72136" y="12319"/>
                </a:cubicBezTo>
                <a:cubicBezTo>
                  <a:pt x="67183" y="8636"/>
                  <a:pt x="60960" y="6858"/>
                  <a:pt x="5346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892923" y="483235"/>
            <a:ext cx="111505" cy="149098"/>
          </a:xfrm>
          <a:custGeom>
            <a:avLst/>
            <a:gdLst>
              <a:gd name="connsiteX0" fmla="*/ 56260 w 111505"/>
              <a:gd name="connsiteY0" fmla="*/ 6858 h 149098"/>
              <a:gd name="connsiteX1" fmla="*/ 34416 w 111505"/>
              <a:gd name="connsiteY1" fmla="*/ 11430 h 149098"/>
              <a:gd name="connsiteX2" fmla="*/ 18922 w 111505"/>
              <a:gd name="connsiteY2" fmla="*/ 24891 h 149098"/>
              <a:gd name="connsiteX3" fmla="*/ 9905 w 111505"/>
              <a:gd name="connsiteY3" fmla="*/ 46101 h 149098"/>
              <a:gd name="connsiteX4" fmla="*/ 6857 w 111505"/>
              <a:gd name="connsiteY4" fmla="*/ 74295 h 149098"/>
              <a:gd name="connsiteX5" fmla="*/ 9397 w 111505"/>
              <a:gd name="connsiteY5" fmla="*/ 101473 h 149098"/>
              <a:gd name="connsiteX6" fmla="*/ 17271 w 111505"/>
              <a:gd name="connsiteY6" fmla="*/ 122936 h 149098"/>
              <a:gd name="connsiteX7" fmla="*/ 32130 w 111505"/>
              <a:gd name="connsiteY7" fmla="*/ 137159 h 149098"/>
              <a:gd name="connsiteX8" fmla="*/ 55371 w 111505"/>
              <a:gd name="connsiteY8" fmla="*/ 142240 h 149098"/>
              <a:gd name="connsiteX9" fmla="*/ 77469 w 111505"/>
              <a:gd name="connsiteY9" fmla="*/ 137668 h 149098"/>
              <a:gd name="connsiteX10" fmla="*/ 92836 w 111505"/>
              <a:gd name="connsiteY10" fmla="*/ 124333 h 149098"/>
              <a:gd name="connsiteX11" fmla="*/ 101726 w 111505"/>
              <a:gd name="connsiteY11" fmla="*/ 103251 h 149098"/>
              <a:gd name="connsiteX12" fmla="*/ 104647 w 111505"/>
              <a:gd name="connsiteY12" fmla="*/ 75057 h 149098"/>
              <a:gd name="connsiteX13" fmla="*/ 102361 w 111505"/>
              <a:gd name="connsiteY13" fmla="*/ 47879 h 149098"/>
              <a:gd name="connsiteX14" fmla="*/ 94360 w 111505"/>
              <a:gd name="connsiteY14" fmla="*/ 26288 h 149098"/>
              <a:gd name="connsiteX15" fmla="*/ 79628 w 111505"/>
              <a:gd name="connsiteY15" fmla="*/ 12065 h 149098"/>
              <a:gd name="connsiteX16" fmla="*/ 56260 w 111505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5" h="149098">
                <a:moveTo>
                  <a:pt x="56260" y="6858"/>
                </a:moveTo>
                <a:cubicBezTo>
                  <a:pt x="47878" y="6858"/>
                  <a:pt x="40639" y="8381"/>
                  <a:pt x="34416" y="11430"/>
                </a:cubicBezTo>
                <a:cubicBezTo>
                  <a:pt x="28066" y="14477"/>
                  <a:pt x="22986" y="19050"/>
                  <a:pt x="18922" y="24891"/>
                </a:cubicBezTo>
                <a:cubicBezTo>
                  <a:pt x="14985" y="30734"/>
                  <a:pt x="11937" y="37845"/>
                  <a:pt x="9905" y="46101"/>
                </a:cubicBezTo>
                <a:cubicBezTo>
                  <a:pt x="7873" y="54356"/>
                  <a:pt x="6857" y="63754"/>
                  <a:pt x="6857" y="74295"/>
                </a:cubicBezTo>
                <a:cubicBezTo>
                  <a:pt x="6857" y="84201"/>
                  <a:pt x="7746" y="93218"/>
                  <a:pt x="9397" y="101473"/>
                </a:cubicBezTo>
                <a:cubicBezTo>
                  <a:pt x="11048" y="109727"/>
                  <a:pt x="13588" y="116840"/>
                  <a:pt x="17271" y="122936"/>
                </a:cubicBezTo>
                <a:cubicBezTo>
                  <a:pt x="20954" y="129032"/>
                  <a:pt x="25907" y="133858"/>
                  <a:pt x="32130" y="137159"/>
                </a:cubicBezTo>
                <a:cubicBezTo>
                  <a:pt x="38353" y="140462"/>
                  <a:pt x="46100" y="142240"/>
                  <a:pt x="55371" y="142240"/>
                </a:cubicBezTo>
                <a:cubicBezTo>
                  <a:pt x="63880" y="142240"/>
                  <a:pt x="71246" y="140716"/>
                  <a:pt x="77469" y="137668"/>
                </a:cubicBezTo>
                <a:cubicBezTo>
                  <a:pt x="83692" y="134620"/>
                  <a:pt x="88772" y="130175"/>
                  <a:pt x="92836" y="124333"/>
                </a:cubicBezTo>
                <a:cubicBezTo>
                  <a:pt x="96900" y="118491"/>
                  <a:pt x="99821" y="111506"/>
                  <a:pt x="101726" y="103251"/>
                </a:cubicBezTo>
                <a:cubicBezTo>
                  <a:pt x="103758" y="94995"/>
                  <a:pt x="104647" y="85598"/>
                  <a:pt x="104647" y="75057"/>
                </a:cubicBezTo>
                <a:cubicBezTo>
                  <a:pt x="104647" y="65151"/>
                  <a:pt x="103885" y="56134"/>
                  <a:pt x="102361" y="47879"/>
                </a:cubicBezTo>
                <a:cubicBezTo>
                  <a:pt x="100710" y="39623"/>
                  <a:pt x="98169" y="32384"/>
                  <a:pt x="94360" y="26288"/>
                </a:cubicBezTo>
                <a:cubicBezTo>
                  <a:pt x="90677" y="20193"/>
                  <a:pt x="85724" y="15494"/>
                  <a:pt x="79628" y="12065"/>
                </a:cubicBezTo>
                <a:cubicBezTo>
                  <a:pt x="73405" y="8636"/>
                  <a:pt x="65658" y="6858"/>
                  <a:pt x="5626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871087" y="483235"/>
            <a:ext cx="111506" cy="149098"/>
          </a:xfrm>
          <a:custGeom>
            <a:avLst/>
            <a:gdLst>
              <a:gd name="connsiteX0" fmla="*/ 56260 w 111506"/>
              <a:gd name="connsiteY0" fmla="*/ 6858 h 149098"/>
              <a:gd name="connsiteX1" fmla="*/ 34416 w 111506"/>
              <a:gd name="connsiteY1" fmla="*/ 11430 h 149098"/>
              <a:gd name="connsiteX2" fmla="*/ 18922 w 111506"/>
              <a:gd name="connsiteY2" fmla="*/ 24891 h 149098"/>
              <a:gd name="connsiteX3" fmla="*/ 9905 w 111506"/>
              <a:gd name="connsiteY3" fmla="*/ 46101 h 149098"/>
              <a:gd name="connsiteX4" fmla="*/ 6858 w 111506"/>
              <a:gd name="connsiteY4" fmla="*/ 74295 h 149098"/>
              <a:gd name="connsiteX5" fmla="*/ 9397 w 111506"/>
              <a:gd name="connsiteY5" fmla="*/ 101473 h 149098"/>
              <a:gd name="connsiteX6" fmla="*/ 17272 w 111506"/>
              <a:gd name="connsiteY6" fmla="*/ 122936 h 149098"/>
              <a:gd name="connsiteX7" fmla="*/ 32130 w 111506"/>
              <a:gd name="connsiteY7" fmla="*/ 137159 h 149098"/>
              <a:gd name="connsiteX8" fmla="*/ 55372 w 111506"/>
              <a:gd name="connsiteY8" fmla="*/ 142240 h 149098"/>
              <a:gd name="connsiteX9" fmla="*/ 77470 w 111506"/>
              <a:gd name="connsiteY9" fmla="*/ 137668 h 149098"/>
              <a:gd name="connsiteX10" fmla="*/ 92836 w 111506"/>
              <a:gd name="connsiteY10" fmla="*/ 124333 h 149098"/>
              <a:gd name="connsiteX11" fmla="*/ 101727 w 111506"/>
              <a:gd name="connsiteY11" fmla="*/ 103251 h 149098"/>
              <a:gd name="connsiteX12" fmla="*/ 104647 w 111506"/>
              <a:gd name="connsiteY12" fmla="*/ 75057 h 149098"/>
              <a:gd name="connsiteX13" fmla="*/ 102361 w 111506"/>
              <a:gd name="connsiteY13" fmla="*/ 47879 h 149098"/>
              <a:gd name="connsiteX14" fmla="*/ 94360 w 111506"/>
              <a:gd name="connsiteY14" fmla="*/ 26288 h 149098"/>
              <a:gd name="connsiteX15" fmla="*/ 79502 w 111506"/>
              <a:gd name="connsiteY15" fmla="*/ 12065 h 149098"/>
              <a:gd name="connsiteX16" fmla="*/ 56260 w 111506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6" h="149098">
                <a:moveTo>
                  <a:pt x="56260" y="6858"/>
                </a:moveTo>
                <a:cubicBezTo>
                  <a:pt x="47878" y="6858"/>
                  <a:pt x="40640" y="8381"/>
                  <a:pt x="34416" y="11430"/>
                </a:cubicBezTo>
                <a:cubicBezTo>
                  <a:pt x="28066" y="14477"/>
                  <a:pt x="22986" y="19050"/>
                  <a:pt x="18922" y="24891"/>
                </a:cubicBezTo>
                <a:cubicBezTo>
                  <a:pt x="14985" y="30734"/>
                  <a:pt x="11938" y="37845"/>
                  <a:pt x="9905" y="46101"/>
                </a:cubicBezTo>
                <a:cubicBezTo>
                  <a:pt x="7873" y="54356"/>
                  <a:pt x="6858" y="63754"/>
                  <a:pt x="6858" y="74295"/>
                </a:cubicBezTo>
                <a:cubicBezTo>
                  <a:pt x="6858" y="84201"/>
                  <a:pt x="7747" y="93218"/>
                  <a:pt x="9397" y="101473"/>
                </a:cubicBezTo>
                <a:cubicBezTo>
                  <a:pt x="11048" y="109727"/>
                  <a:pt x="13589" y="116840"/>
                  <a:pt x="17272" y="122936"/>
                </a:cubicBezTo>
                <a:cubicBezTo>
                  <a:pt x="20954" y="129032"/>
                  <a:pt x="25908" y="133858"/>
                  <a:pt x="32130" y="137159"/>
                </a:cubicBezTo>
                <a:cubicBezTo>
                  <a:pt x="38353" y="140462"/>
                  <a:pt x="46101" y="142240"/>
                  <a:pt x="55372" y="142240"/>
                </a:cubicBezTo>
                <a:cubicBezTo>
                  <a:pt x="63880" y="142240"/>
                  <a:pt x="71247" y="140716"/>
                  <a:pt x="77470" y="137668"/>
                </a:cubicBezTo>
                <a:cubicBezTo>
                  <a:pt x="83692" y="134620"/>
                  <a:pt x="88772" y="130175"/>
                  <a:pt x="92836" y="124333"/>
                </a:cubicBezTo>
                <a:cubicBezTo>
                  <a:pt x="96901" y="118491"/>
                  <a:pt x="99822" y="111506"/>
                  <a:pt x="101727" y="103251"/>
                </a:cubicBezTo>
                <a:cubicBezTo>
                  <a:pt x="103759" y="94995"/>
                  <a:pt x="104647" y="85598"/>
                  <a:pt x="104647" y="75057"/>
                </a:cubicBezTo>
                <a:cubicBezTo>
                  <a:pt x="104647" y="65151"/>
                  <a:pt x="103885" y="56134"/>
                  <a:pt x="102361" y="47879"/>
                </a:cubicBezTo>
                <a:cubicBezTo>
                  <a:pt x="100710" y="39623"/>
                  <a:pt x="98171" y="32384"/>
                  <a:pt x="94360" y="26288"/>
                </a:cubicBezTo>
                <a:cubicBezTo>
                  <a:pt x="90678" y="20193"/>
                  <a:pt x="85725" y="15494"/>
                  <a:pt x="79502" y="12065"/>
                </a:cubicBezTo>
                <a:cubicBezTo>
                  <a:pt x="73405" y="8636"/>
                  <a:pt x="65659" y="6858"/>
                  <a:pt x="5626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103541" y="483235"/>
            <a:ext cx="111505" cy="149098"/>
          </a:xfrm>
          <a:custGeom>
            <a:avLst/>
            <a:gdLst>
              <a:gd name="connsiteX0" fmla="*/ 56197 w 111505"/>
              <a:gd name="connsiteY0" fmla="*/ 6858 h 149098"/>
              <a:gd name="connsiteX1" fmla="*/ 34315 w 111505"/>
              <a:gd name="connsiteY1" fmla="*/ 11430 h 149098"/>
              <a:gd name="connsiteX2" fmla="*/ 18923 w 111505"/>
              <a:gd name="connsiteY2" fmla="*/ 24891 h 149098"/>
              <a:gd name="connsiteX3" fmla="*/ 9880 w 111505"/>
              <a:gd name="connsiteY3" fmla="*/ 46101 h 149098"/>
              <a:gd name="connsiteX4" fmla="*/ 6858 w 111505"/>
              <a:gd name="connsiteY4" fmla="*/ 74295 h 149098"/>
              <a:gd name="connsiteX5" fmla="*/ 9321 w 111505"/>
              <a:gd name="connsiteY5" fmla="*/ 101473 h 149098"/>
              <a:gd name="connsiteX6" fmla="*/ 17246 w 111505"/>
              <a:gd name="connsiteY6" fmla="*/ 122936 h 149098"/>
              <a:gd name="connsiteX7" fmla="*/ 32092 w 111505"/>
              <a:gd name="connsiteY7" fmla="*/ 137159 h 149098"/>
              <a:gd name="connsiteX8" fmla="*/ 55308 w 111505"/>
              <a:gd name="connsiteY8" fmla="*/ 142240 h 149098"/>
              <a:gd name="connsiteX9" fmla="*/ 77406 w 111505"/>
              <a:gd name="connsiteY9" fmla="*/ 137668 h 149098"/>
              <a:gd name="connsiteX10" fmla="*/ 92811 w 111505"/>
              <a:gd name="connsiteY10" fmla="*/ 124333 h 149098"/>
              <a:gd name="connsiteX11" fmla="*/ 101739 w 111505"/>
              <a:gd name="connsiteY11" fmla="*/ 103251 h 149098"/>
              <a:gd name="connsiteX12" fmla="*/ 104648 w 111505"/>
              <a:gd name="connsiteY12" fmla="*/ 75057 h 149098"/>
              <a:gd name="connsiteX13" fmla="*/ 102298 w 111505"/>
              <a:gd name="connsiteY13" fmla="*/ 47879 h 149098"/>
              <a:gd name="connsiteX14" fmla="*/ 94373 w 111505"/>
              <a:gd name="connsiteY14" fmla="*/ 26288 h 149098"/>
              <a:gd name="connsiteX15" fmla="*/ 79527 w 111505"/>
              <a:gd name="connsiteY15" fmla="*/ 12065 h 149098"/>
              <a:gd name="connsiteX16" fmla="*/ 56197 w 111505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5" h="149098">
                <a:moveTo>
                  <a:pt x="56197" y="6858"/>
                </a:moveTo>
                <a:cubicBezTo>
                  <a:pt x="47866" y="6858"/>
                  <a:pt x="40576" y="8381"/>
                  <a:pt x="34315" y="11430"/>
                </a:cubicBezTo>
                <a:cubicBezTo>
                  <a:pt x="28066" y="14477"/>
                  <a:pt x="22936" y="19050"/>
                  <a:pt x="18923" y="24891"/>
                </a:cubicBezTo>
                <a:cubicBezTo>
                  <a:pt x="14897" y="30734"/>
                  <a:pt x="11887" y="37845"/>
                  <a:pt x="9880" y="46101"/>
                </a:cubicBezTo>
                <a:cubicBezTo>
                  <a:pt x="7861" y="54356"/>
                  <a:pt x="6858" y="63754"/>
                  <a:pt x="6858" y="74295"/>
                </a:cubicBezTo>
                <a:cubicBezTo>
                  <a:pt x="6858" y="84201"/>
                  <a:pt x="7683" y="93218"/>
                  <a:pt x="9321" y="101473"/>
                </a:cubicBezTo>
                <a:cubicBezTo>
                  <a:pt x="10960" y="109727"/>
                  <a:pt x="13601" y="116840"/>
                  <a:pt x="17246" y="122936"/>
                </a:cubicBezTo>
                <a:cubicBezTo>
                  <a:pt x="20891" y="129032"/>
                  <a:pt x="25831" y="133858"/>
                  <a:pt x="32092" y="137159"/>
                </a:cubicBezTo>
                <a:cubicBezTo>
                  <a:pt x="38341" y="140462"/>
                  <a:pt x="46075" y="142240"/>
                  <a:pt x="55308" y="142240"/>
                </a:cubicBezTo>
                <a:cubicBezTo>
                  <a:pt x="63792" y="142240"/>
                  <a:pt x="71158" y="140716"/>
                  <a:pt x="77406" y="137668"/>
                </a:cubicBezTo>
                <a:cubicBezTo>
                  <a:pt x="83654" y="134620"/>
                  <a:pt x="88785" y="130175"/>
                  <a:pt x="92811" y="124333"/>
                </a:cubicBezTo>
                <a:cubicBezTo>
                  <a:pt x="96824" y="118491"/>
                  <a:pt x="99809" y="111506"/>
                  <a:pt x="101739" y="103251"/>
                </a:cubicBezTo>
                <a:cubicBezTo>
                  <a:pt x="103670" y="94995"/>
                  <a:pt x="104648" y="85598"/>
                  <a:pt x="104648" y="75057"/>
                </a:cubicBezTo>
                <a:cubicBezTo>
                  <a:pt x="104648" y="65151"/>
                  <a:pt x="103860" y="56134"/>
                  <a:pt x="102298" y="47879"/>
                </a:cubicBezTo>
                <a:cubicBezTo>
                  <a:pt x="100736" y="39623"/>
                  <a:pt x="98094" y="32384"/>
                  <a:pt x="94373" y="26288"/>
                </a:cubicBezTo>
                <a:cubicBezTo>
                  <a:pt x="90652" y="20193"/>
                  <a:pt x="85699" y="15494"/>
                  <a:pt x="79527" y="12065"/>
                </a:cubicBezTo>
                <a:cubicBezTo>
                  <a:pt x="73355" y="8636"/>
                  <a:pt x="65570" y="6858"/>
                  <a:pt x="5619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739128" y="478536"/>
            <a:ext cx="97662" cy="64388"/>
          </a:xfrm>
          <a:custGeom>
            <a:avLst/>
            <a:gdLst>
              <a:gd name="connsiteX0" fmla="*/ 49910 w 97662"/>
              <a:gd name="connsiteY0" fmla="*/ 6858 h 64388"/>
              <a:gd name="connsiteX1" fmla="*/ 31241 w 97662"/>
              <a:gd name="connsiteY1" fmla="*/ 10922 h 64388"/>
              <a:gd name="connsiteX2" fmla="*/ 18033 w 97662"/>
              <a:gd name="connsiteY2" fmla="*/ 21716 h 64388"/>
              <a:gd name="connsiteX3" fmla="*/ 10032 w 97662"/>
              <a:gd name="connsiteY3" fmla="*/ 37845 h 64388"/>
              <a:gd name="connsiteX4" fmla="*/ 6857 w 97662"/>
              <a:gd name="connsiteY4" fmla="*/ 57530 h 64388"/>
              <a:gd name="connsiteX5" fmla="*/ 90804 w 97662"/>
              <a:gd name="connsiteY5" fmla="*/ 57530 h 64388"/>
              <a:gd name="connsiteX6" fmla="*/ 81279 w 97662"/>
              <a:gd name="connsiteY6" fmla="*/ 20447 h 64388"/>
              <a:gd name="connsiteX7" fmla="*/ 49910 w 97662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2" h="64388">
                <a:moveTo>
                  <a:pt x="49910" y="6858"/>
                </a:moveTo>
                <a:cubicBezTo>
                  <a:pt x="42798" y="6858"/>
                  <a:pt x="36576" y="8255"/>
                  <a:pt x="31241" y="10922"/>
                </a:cubicBezTo>
                <a:cubicBezTo>
                  <a:pt x="25907" y="13588"/>
                  <a:pt x="21590" y="17272"/>
                  <a:pt x="18033" y="21716"/>
                </a:cubicBezTo>
                <a:cubicBezTo>
                  <a:pt x="14604" y="26288"/>
                  <a:pt x="11938" y="31622"/>
                  <a:pt x="10032" y="37845"/>
                </a:cubicBezTo>
                <a:cubicBezTo>
                  <a:pt x="8128" y="44069"/>
                  <a:pt x="7111" y="50545"/>
                  <a:pt x="6857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421" y="11430"/>
                  <a:pt x="64007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124956" y="478536"/>
            <a:ext cx="97662" cy="64388"/>
          </a:xfrm>
          <a:custGeom>
            <a:avLst/>
            <a:gdLst>
              <a:gd name="connsiteX0" fmla="*/ 49910 w 97662"/>
              <a:gd name="connsiteY0" fmla="*/ 6858 h 64388"/>
              <a:gd name="connsiteX1" fmla="*/ 31241 w 97662"/>
              <a:gd name="connsiteY1" fmla="*/ 10922 h 64388"/>
              <a:gd name="connsiteX2" fmla="*/ 18034 w 97662"/>
              <a:gd name="connsiteY2" fmla="*/ 21716 h 64388"/>
              <a:gd name="connsiteX3" fmla="*/ 10033 w 97662"/>
              <a:gd name="connsiteY3" fmla="*/ 37845 h 64388"/>
              <a:gd name="connsiteX4" fmla="*/ 6858 w 97662"/>
              <a:gd name="connsiteY4" fmla="*/ 57530 h 64388"/>
              <a:gd name="connsiteX5" fmla="*/ 90804 w 97662"/>
              <a:gd name="connsiteY5" fmla="*/ 57530 h 64388"/>
              <a:gd name="connsiteX6" fmla="*/ 81279 w 97662"/>
              <a:gd name="connsiteY6" fmla="*/ 20447 h 64388"/>
              <a:gd name="connsiteX7" fmla="*/ 49910 w 97662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2" h="64388">
                <a:moveTo>
                  <a:pt x="49910" y="6858"/>
                </a:moveTo>
                <a:cubicBezTo>
                  <a:pt x="42798" y="6858"/>
                  <a:pt x="36576" y="8255"/>
                  <a:pt x="31241" y="10922"/>
                </a:cubicBezTo>
                <a:cubicBezTo>
                  <a:pt x="25908" y="13588"/>
                  <a:pt x="21590" y="17272"/>
                  <a:pt x="18034" y="21716"/>
                </a:cubicBezTo>
                <a:cubicBezTo>
                  <a:pt x="14604" y="26288"/>
                  <a:pt x="11938" y="31622"/>
                  <a:pt x="10033" y="37845"/>
                </a:cubicBezTo>
                <a:cubicBezTo>
                  <a:pt x="8128" y="44069"/>
                  <a:pt x="7111" y="50545"/>
                  <a:pt x="6858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422" y="11430"/>
                  <a:pt x="64008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901184" y="478536"/>
            <a:ext cx="97663" cy="64388"/>
          </a:xfrm>
          <a:custGeom>
            <a:avLst/>
            <a:gdLst>
              <a:gd name="connsiteX0" fmla="*/ 49911 w 97663"/>
              <a:gd name="connsiteY0" fmla="*/ 6858 h 64388"/>
              <a:gd name="connsiteX1" fmla="*/ 31242 w 97663"/>
              <a:gd name="connsiteY1" fmla="*/ 10922 h 64388"/>
              <a:gd name="connsiteX2" fmla="*/ 18034 w 97663"/>
              <a:gd name="connsiteY2" fmla="*/ 21716 h 64388"/>
              <a:gd name="connsiteX3" fmla="*/ 10033 w 97663"/>
              <a:gd name="connsiteY3" fmla="*/ 37845 h 64388"/>
              <a:gd name="connsiteX4" fmla="*/ 6858 w 97663"/>
              <a:gd name="connsiteY4" fmla="*/ 57530 h 64388"/>
              <a:gd name="connsiteX5" fmla="*/ 90805 w 97663"/>
              <a:gd name="connsiteY5" fmla="*/ 57530 h 64388"/>
              <a:gd name="connsiteX6" fmla="*/ 81280 w 97663"/>
              <a:gd name="connsiteY6" fmla="*/ 20447 h 64388"/>
              <a:gd name="connsiteX7" fmla="*/ 49911 w 97663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3" h="64388">
                <a:moveTo>
                  <a:pt x="49911" y="6858"/>
                </a:moveTo>
                <a:cubicBezTo>
                  <a:pt x="42799" y="6858"/>
                  <a:pt x="36576" y="8255"/>
                  <a:pt x="31242" y="10922"/>
                </a:cubicBezTo>
                <a:cubicBezTo>
                  <a:pt x="25908" y="13588"/>
                  <a:pt x="21590" y="17272"/>
                  <a:pt x="18034" y="21716"/>
                </a:cubicBezTo>
                <a:cubicBezTo>
                  <a:pt x="14605" y="26288"/>
                  <a:pt x="11938" y="31622"/>
                  <a:pt x="10033" y="37845"/>
                </a:cubicBezTo>
                <a:cubicBezTo>
                  <a:pt x="8128" y="44069"/>
                  <a:pt x="7112" y="50545"/>
                  <a:pt x="6858" y="57530"/>
                </a:cubicBezTo>
                <a:lnTo>
                  <a:pt x="90805" y="57530"/>
                </a:lnTo>
                <a:cubicBezTo>
                  <a:pt x="91186" y="41783"/>
                  <a:pt x="88011" y="29463"/>
                  <a:pt x="81280" y="20447"/>
                </a:cubicBezTo>
                <a:cubicBezTo>
                  <a:pt x="74422" y="11430"/>
                  <a:pt x="64008" y="6858"/>
                  <a:pt x="4991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336292" y="478536"/>
            <a:ext cx="97663" cy="64388"/>
          </a:xfrm>
          <a:custGeom>
            <a:avLst/>
            <a:gdLst>
              <a:gd name="connsiteX0" fmla="*/ 49910 w 97663"/>
              <a:gd name="connsiteY0" fmla="*/ 6858 h 64388"/>
              <a:gd name="connsiteX1" fmla="*/ 31241 w 97663"/>
              <a:gd name="connsiteY1" fmla="*/ 10922 h 64388"/>
              <a:gd name="connsiteX2" fmla="*/ 18033 w 97663"/>
              <a:gd name="connsiteY2" fmla="*/ 21716 h 64388"/>
              <a:gd name="connsiteX3" fmla="*/ 10032 w 97663"/>
              <a:gd name="connsiteY3" fmla="*/ 37845 h 64388"/>
              <a:gd name="connsiteX4" fmla="*/ 6857 w 97663"/>
              <a:gd name="connsiteY4" fmla="*/ 57530 h 64388"/>
              <a:gd name="connsiteX5" fmla="*/ 90804 w 97663"/>
              <a:gd name="connsiteY5" fmla="*/ 57530 h 64388"/>
              <a:gd name="connsiteX6" fmla="*/ 81279 w 97663"/>
              <a:gd name="connsiteY6" fmla="*/ 20447 h 64388"/>
              <a:gd name="connsiteX7" fmla="*/ 49910 w 97663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3" h="64388">
                <a:moveTo>
                  <a:pt x="49910" y="6858"/>
                </a:moveTo>
                <a:cubicBezTo>
                  <a:pt x="42798" y="6858"/>
                  <a:pt x="36575" y="8255"/>
                  <a:pt x="31241" y="10922"/>
                </a:cubicBezTo>
                <a:cubicBezTo>
                  <a:pt x="25907" y="13588"/>
                  <a:pt x="21589" y="17272"/>
                  <a:pt x="18033" y="21716"/>
                </a:cubicBezTo>
                <a:cubicBezTo>
                  <a:pt x="14604" y="26288"/>
                  <a:pt x="11937" y="31622"/>
                  <a:pt x="10032" y="37845"/>
                </a:cubicBezTo>
                <a:cubicBezTo>
                  <a:pt x="8127" y="44069"/>
                  <a:pt x="7111" y="50545"/>
                  <a:pt x="6857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422" y="11430"/>
                  <a:pt x="64007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732788" y="478536"/>
            <a:ext cx="97663" cy="64388"/>
          </a:xfrm>
          <a:custGeom>
            <a:avLst/>
            <a:gdLst>
              <a:gd name="connsiteX0" fmla="*/ 49910 w 97663"/>
              <a:gd name="connsiteY0" fmla="*/ 6858 h 64388"/>
              <a:gd name="connsiteX1" fmla="*/ 31241 w 97663"/>
              <a:gd name="connsiteY1" fmla="*/ 10922 h 64388"/>
              <a:gd name="connsiteX2" fmla="*/ 18033 w 97663"/>
              <a:gd name="connsiteY2" fmla="*/ 21716 h 64388"/>
              <a:gd name="connsiteX3" fmla="*/ 10032 w 97663"/>
              <a:gd name="connsiteY3" fmla="*/ 37845 h 64388"/>
              <a:gd name="connsiteX4" fmla="*/ 6857 w 97663"/>
              <a:gd name="connsiteY4" fmla="*/ 57530 h 64388"/>
              <a:gd name="connsiteX5" fmla="*/ 90804 w 97663"/>
              <a:gd name="connsiteY5" fmla="*/ 57530 h 64388"/>
              <a:gd name="connsiteX6" fmla="*/ 81279 w 97663"/>
              <a:gd name="connsiteY6" fmla="*/ 20447 h 64388"/>
              <a:gd name="connsiteX7" fmla="*/ 49910 w 97663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3" h="64388">
                <a:moveTo>
                  <a:pt x="49910" y="6858"/>
                </a:moveTo>
                <a:cubicBezTo>
                  <a:pt x="42798" y="6858"/>
                  <a:pt x="36576" y="8255"/>
                  <a:pt x="31241" y="10922"/>
                </a:cubicBezTo>
                <a:cubicBezTo>
                  <a:pt x="25907" y="13588"/>
                  <a:pt x="21589" y="17272"/>
                  <a:pt x="18033" y="21716"/>
                </a:cubicBezTo>
                <a:cubicBezTo>
                  <a:pt x="14604" y="26288"/>
                  <a:pt x="11938" y="31622"/>
                  <a:pt x="10032" y="37845"/>
                </a:cubicBezTo>
                <a:cubicBezTo>
                  <a:pt x="8127" y="44069"/>
                  <a:pt x="7111" y="50545"/>
                  <a:pt x="6857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422" y="11430"/>
                  <a:pt x="64007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728331" y="442594"/>
            <a:ext cx="69976" cy="230759"/>
          </a:xfrm>
          <a:custGeom>
            <a:avLst/>
            <a:gdLst>
              <a:gd name="connsiteX0" fmla="*/ 34925 w 69976"/>
              <a:gd name="connsiteY0" fmla="*/ 6858 h 230759"/>
              <a:gd name="connsiteX1" fmla="*/ 48640 w 69976"/>
              <a:gd name="connsiteY1" fmla="*/ 7620 h 230759"/>
              <a:gd name="connsiteX2" fmla="*/ 57150 w 69976"/>
              <a:gd name="connsiteY2" fmla="*/ 9525 h 230759"/>
              <a:gd name="connsiteX3" fmla="*/ 61721 w 69976"/>
              <a:gd name="connsiteY3" fmla="*/ 12446 h 230759"/>
              <a:gd name="connsiteX4" fmla="*/ 63118 w 69976"/>
              <a:gd name="connsiteY4" fmla="*/ 16256 h 230759"/>
              <a:gd name="connsiteX5" fmla="*/ 63118 w 69976"/>
              <a:gd name="connsiteY5" fmla="*/ 215011 h 230759"/>
              <a:gd name="connsiteX6" fmla="*/ 61721 w 69976"/>
              <a:gd name="connsiteY6" fmla="*/ 218821 h 230759"/>
              <a:gd name="connsiteX7" fmla="*/ 57150 w 69976"/>
              <a:gd name="connsiteY7" fmla="*/ 221615 h 230759"/>
              <a:gd name="connsiteX8" fmla="*/ 48640 w 69976"/>
              <a:gd name="connsiteY8" fmla="*/ 223393 h 230759"/>
              <a:gd name="connsiteX9" fmla="*/ 34925 w 69976"/>
              <a:gd name="connsiteY9" fmla="*/ 223901 h 230759"/>
              <a:gd name="connsiteX10" fmla="*/ 21335 w 69976"/>
              <a:gd name="connsiteY10" fmla="*/ 223393 h 230759"/>
              <a:gd name="connsiteX11" fmla="*/ 12826 w 69976"/>
              <a:gd name="connsiteY11" fmla="*/ 221615 h 230759"/>
              <a:gd name="connsiteX12" fmla="*/ 8254 w 69976"/>
              <a:gd name="connsiteY12" fmla="*/ 218821 h 230759"/>
              <a:gd name="connsiteX13" fmla="*/ 6857 w 69976"/>
              <a:gd name="connsiteY13" fmla="*/ 215011 h 230759"/>
              <a:gd name="connsiteX14" fmla="*/ 6857 w 69976"/>
              <a:gd name="connsiteY14" fmla="*/ 16256 h 230759"/>
              <a:gd name="connsiteX15" fmla="*/ 8254 w 69976"/>
              <a:gd name="connsiteY15" fmla="*/ 12446 h 230759"/>
              <a:gd name="connsiteX16" fmla="*/ 12826 w 69976"/>
              <a:gd name="connsiteY16" fmla="*/ 9525 h 230759"/>
              <a:gd name="connsiteX17" fmla="*/ 21335 w 69976"/>
              <a:gd name="connsiteY17" fmla="*/ 7620 h 230759"/>
              <a:gd name="connsiteX18" fmla="*/ 34925 w 69976"/>
              <a:gd name="connsiteY18" fmla="*/ 6858 h 2307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6" h="230759">
                <a:moveTo>
                  <a:pt x="34925" y="6858"/>
                </a:moveTo>
                <a:cubicBezTo>
                  <a:pt x="40512" y="6858"/>
                  <a:pt x="45084" y="7112"/>
                  <a:pt x="48640" y="7620"/>
                </a:cubicBezTo>
                <a:cubicBezTo>
                  <a:pt x="52196" y="8001"/>
                  <a:pt x="54990" y="8636"/>
                  <a:pt x="57150" y="9525"/>
                </a:cubicBezTo>
                <a:cubicBezTo>
                  <a:pt x="59308" y="10287"/>
                  <a:pt x="60832" y="11303"/>
                  <a:pt x="61721" y="12446"/>
                </a:cubicBezTo>
                <a:cubicBezTo>
                  <a:pt x="62610" y="13462"/>
                  <a:pt x="63118" y="14859"/>
                  <a:pt x="63118" y="16256"/>
                </a:cubicBezTo>
                <a:lnTo>
                  <a:pt x="63118" y="215011"/>
                </a:lnTo>
                <a:cubicBezTo>
                  <a:pt x="63118" y="216408"/>
                  <a:pt x="62610" y="217805"/>
                  <a:pt x="61721" y="218821"/>
                </a:cubicBezTo>
                <a:cubicBezTo>
                  <a:pt x="60832" y="219964"/>
                  <a:pt x="59308" y="220980"/>
                  <a:pt x="57150" y="221615"/>
                </a:cubicBezTo>
                <a:cubicBezTo>
                  <a:pt x="54990" y="222377"/>
                  <a:pt x="52196" y="223012"/>
                  <a:pt x="48640" y="223393"/>
                </a:cubicBezTo>
                <a:cubicBezTo>
                  <a:pt x="45084" y="223774"/>
                  <a:pt x="40512" y="223901"/>
                  <a:pt x="34925" y="223901"/>
                </a:cubicBezTo>
                <a:cubicBezTo>
                  <a:pt x="29463" y="223901"/>
                  <a:pt x="24891" y="223774"/>
                  <a:pt x="21335" y="223393"/>
                </a:cubicBezTo>
                <a:cubicBezTo>
                  <a:pt x="17779" y="223012"/>
                  <a:pt x="14985" y="222377"/>
                  <a:pt x="12826" y="221615"/>
                </a:cubicBezTo>
                <a:cubicBezTo>
                  <a:pt x="10667" y="220980"/>
                  <a:pt x="9143" y="219964"/>
                  <a:pt x="8254" y="218821"/>
                </a:cubicBezTo>
                <a:cubicBezTo>
                  <a:pt x="7238" y="217805"/>
                  <a:pt x="6857" y="216408"/>
                  <a:pt x="6857" y="215011"/>
                </a:cubicBezTo>
                <a:lnTo>
                  <a:pt x="6857" y="16256"/>
                </a:lnTo>
                <a:cubicBezTo>
                  <a:pt x="6857" y="14859"/>
                  <a:pt x="7238" y="13462"/>
                  <a:pt x="8254" y="12446"/>
                </a:cubicBezTo>
                <a:cubicBezTo>
                  <a:pt x="9143" y="11303"/>
                  <a:pt x="10667" y="10287"/>
                  <a:pt x="12826" y="9525"/>
                </a:cubicBezTo>
                <a:cubicBezTo>
                  <a:pt x="14985" y="8636"/>
                  <a:pt x="17779" y="8001"/>
                  <a:pt x="21335" y="7620"/>
                </a:cubicBezTo>
                <a:cubicBezTo>
                  <a:pt x="24891" y="7112"/>
                  <a:pt x="29463" y="6858"/>
                  <a:pt x="3492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098663" y="438911"/>
            <a:ext cx="203962" cy="234442"/>
          </a:xfrm>
          <a:custGeom>
            <a:avLst/>
            <a:gdLst>
              <a:gd name="connsiteX0" fmla="*/ 124079 w 203962"/>
              <a:gd name="connsiteY0" fmla="*/ 6858 h 234442"/>
              <a:gd name="connsiteX1" fmla="*/ 158368 w 203962"/>
              <a:gd name="connsiteY1" fmla="*/ 13462 h 234442"/>
              <a:gd name="connsiteX2" fmla="*/ 180847 w 203962"/>
              <a:gd name="connsiteY2" fmla="*/ 31750 h 234442"/>
              <a:gd name="connsiteX3" fmla="*/ 193293 w 203962"/>
              <a:gd name="connsiteY3" fmla="*/ 58547 h 234442"/>
              <a:gd name="connsiteX4" fmla="*/ 197104 w 203962"/>
              <a:gd name="connsiteY4" fmla="*/ 95631 h 234442"/>
              <a:gd name="connsiteX5" fmla="*/ 197104 w 203962"/>
              <a:gd name="connsiteY5" fmla="*/ 218694 h 234442"/>
              <a:gd name="connsiteX6" fmla="*/ 195706 w 203962"/>
              <a:gd name="connsiteY6" fmla="*/ 222504 h 234442"/>
              <a:gd name="connsiteX7" fmla="*/ 191261 w 203962"/>
              <a:gd name="connsiteY7" fmla="*/ 225298 h 234442"/>
              <a:gd name="connsiteX8" fmla="*/ 182626 w 203962"/>
              <a:gd name="connsiteY8" fmla="*/ 227076 h 234442"/>
              <a:gd name="connsiteX9" fmla="*/ 169164 w 203962"/>
              <a:gd name="connsiteY9" fmla="*/ 227584 h 234442"/>
              <a:gd name="connsiteX10" fmla="*/ 155447 w 203962"/>
              <a:gd name="connsiteY10" fmla="*/ 227076 h 234442"/>
              <a:gd name="connsiteX11" fmla="*/ 146811 w 203962"/>
              <a:gd name="connsiteY11" fmla="*/ 225298 h 234442"/>
              <a:gd name="connsiteX12" fmla="*/ 142367 w 203962"/>
              <a:gd name="connsiteY12" fmla="*/ 222504 h 234442"/>
              <a:gd name="connsiteX13" fmla="*/ 140969 w 203962"/>
              <a:gd name="connsiteY13" fmla="*/ 218694 h 234442"/>
              <a:gd name="connsiteX14" fmla="*/ 140969 w 203962"/>
              <a:gd name="connsiteY14" fmla="*/ 105029 h 234442"/>
              <a:gd name="connsiteX15" fmla="*/ 138938 w 203962"/>
              <a:gd name="connsiteY15" fmla="*/ 82296 h 234442"/>
              <a:gd name="connsiteX16" fmla="*/ 132715 w 203962"/>
              <a:gd name="connsiteY16" fmla="*/ 68072 h 234442"/>
              <a:gd name="connsiteX17" fmla="*/ 122428 w 203962"/>
              <a:gd name="connsiteY17" fmla="*/ 58928 h 234442"/>
              <a:gd name="connsiteX18" fmla="*/ 107568 w 203962"/>
              <a:gd name="connsiteY18" fmla="*/ 55753 h 234442"/>
              <a:gd name="connsiteX19" fmla="*/ 85852 w 203962"/>
              <a:gd name="connsiteY19" fmla="*/ 63500 h 234442"/>
              <a:gd name="connsiteX20" fmla="*/ 63118 w 203962"/>
              <a:gd name="connsiteY20" fmla="*/ 86233 h 234442"/>
              <a:gd name="connsiteX21" fmla="*/ 63118 w 203962"/>
              <a:gd name="connsiteY21" fmla="*/ 218694 h 234442"/>
              <a:gd name="connsiteX22" fmla="*/ 61721 w 203962"/>
              <a:gd name="connsiteY22" fmla="*/ 222504 h 234442"/>
              <a:gd name="connsiteX23" fmla="*/ 57150 w 203962"/>
              <a:gd name="connsiteY23" fmla="*/ 225298 h 234442"/>
              <a:gd name="connsiteX24" fmla="*/ 48641 w 203962"/>
              <a:gd name="connsiteY24" fmla="*/ 227076 h 234442"/>
              <a:gd name="connsiteX25" fmla="*/ 34925 w 203962"/>
              <a:gd name="connsiteY25" fmla="*/ 227584 h 234442"/>
              <a:gd name="connsiteX26" fmla="*/ 21335 w 203962"/>
              <a:gd name="connsiteY26" fmla="*/ 227076 h 234442"/>
              <a:gd name="connsiteX27" fmla="*/ 12827 w 203962"/>
              <a:gd name="connsiteY27" fmla="*/ 225298 h 234442"/>
              <a:gd name="connsiteX28" fmla="*/ 8255 w 203962"/>
              <a:gd name="connsiteY28" fmla="*/ 222504 h 234442"/>
              <a:gd name="connsiteX29" fmla="*/ 6857 w 203962"/>
              <a:gd name="connsiteY29" fmla="*/ 218694 h 234442"/>
              <a:gd name="connsiteX30" fmla="*/ 6857 w 203962"/>
              <a:gd name="connsiteY30" fmla="*/ 19558 h 234442"/>
              <a:gd name="connsiteX31" fmla="*/ 8001 w 203962"/>
              <a:gd name="connsiteY31" fmla="*/ 15621 h 234442"/>
              <a:gd name="connsiteX32" fmla="*/ 11938 w 203962"/>
              <a:gd name="connsiteY32" fmla="*/ 12827 h 234442"/>
              <a:gd name="connsiteX33" fmla="*/ 19430 w 203962"/>
              <a:gd name="connsiteY33" fmla="*/ 11176 h 234442"/>
              <a:gd name="connsiteX34" fmla="*/ 30988 w 203962"/>
              <a:gd name="connsiteY34" fmla="*/ 10541 h 234442"/>
              <a:gd name="connsiteX35" fmla="*/ 42798 w 203962"/>
              <a:gd name="connsiteY35" fmla="*/ 11176 h 234442"/>
              <a:gd name="connsiteX36" fmla="*/ 50038 w 203962"/>
              <a:gd name="connsiteY36" fmla="*/ 12827 h 234442"/>
              <a:gd name="connsiteX37" fmla="*/ 53720 w 203962"/>
              <a:gd name="connsiteY37" fmla="*/ 15621 h 234442"/>
              <a:gd name="connsiteX38" fmla="*/ 54864 w 203962"/>
              <a:gd name="connsiteY38" fmla="*/ 19558 h 234442"/>
              <a:gd name="connsiteX39" fmla="*/ 54864 w 203962"/>
              <a:gd name="connsiteY39" fmla="*/ 42545 h 234442"/>
              <a:gd name="connsiteX40" fmla="*/ 88392 w 203962"/>
              <a:gd name="connsiteY40" fmla="*/ 15748 h 234442"/>
              <a:gd name="connsiteX41" fmla="*/ 124079 w 203962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2" h="234442">
                <a:moveTo>
                  <a:pt x="124079" y="6858"/>
                </a:moveTo>
                <a:cubicBezTo>
                  <a:pt x="137541" y="6858"/>
                  <a:pt x="148970" y="9017"/>
                  <a:pt x="158368" y="13462"/>
                </a:cubicBezTo>
                <a:cubicBezTo>
                  <a:pt x="167640" y="17907"/>
                  <a:pt x="175132" y="24003"/>
                  <a:pt x="180847" y="31750"/>
                </a:cubicBezTo>
                <a:cubicBezTo>
                  <a:pt x="186563" y="39370"/>
                  <a:pt x="190754" y="48387"/>
                  <a:pt x="193293" y="58547"/>
                </a:cubicBezTo>
                <a:cubicBezTo>
                  <a:pt x="195833" y="68834"/>
                  <a:pt x="197104" y="81280"/>
                  <a:pt x="197104" y="95631"/>
                </a:cubicBezTo>
                <a:lnTo>
                  <a:pt x="197104" y="218694"/>
                </a:lnTo>
                <a:cubicBezTo>
                  <a:pt x="197104" y="220091"/>
                  <a:pt x="196595" y="221488"/>
                  <a:pt x="195706" y="222504"/>
                </a:cubicBezTo>
                <a:cubicBezTo>
                  <a:pt x="194818" y="223647"/>
                  <a:pt x="193293" y="224663"/>
                  <a:pt x="191261" y="225298"/>
                </a:cubicBezTo>
                <a:cubicBezTo>
                  <a:pt x="189230" y="226060"/>
                  <a:pt x="186308" y="226695"/>
                  <a:pt x="182626" y="227076"/>
                </a:cubicBezTo>
                <a:cubicBezTo>
                  <a:pt x="179069" y="227457"/>
                  <a:pt x="174497" y="227584"/>
                  <a:pt x="169164" y="227584"/>
                </a:cubicBezTo>
                <a:cubicBezTo>
                  <a:pt x="163703" y="227584"/>
                  <a:pt x="159130" y="227457"/>
                  <a:pt x="155447" y="227076"/>
                </a:cubicBezTo>
                <a:cubicBezTo>
                  <a:pt x="151765" y="226695"/>
                  <a:pt x="148970" y="226060"/>
                  <a:pt x="146811" y="225298"/>
                </a:cubicBezTo>
                <a:cubicBezTo>
                  <a:pt x="144780" y="224663"/>
                  <a:pt x="143255" y="223647"/>
                  <a:pt x="142367" y="222504"/>
                </a:cubicBezTo>
                <a:cubicBezTo>
                  <a:pt x="141478" y="221488"/>
                  <a:pt x="140969" y="220091"/>
                  <a:pt x="140969" y="218694"/>
                </a:cubicBezTo>
                <a:lnTo>
                  <a:pt x="140969" y="105029"/>
                </a:lnTo>
                <a:cubicBezTo>
                  <a:pt x="140969" y="95377"/>
                  <a:pt x="140334" y="87757"/>
                  <a:pt x="138938" y="82296"/>
                </a:cubicBezTo>
                <a:cubicBezTo>
                  <a:pt x="137541" y="76708"/>
                  <a:pt x="135381" y="72009"/>
                  <a:pt x="132715" y="68072"/>
                </a:cubicBezTo>
                <a:cubicBezTo>
                  <a:pt x="130047" y="64135"/>
                  <a:pt x="126618" y="61087"/>
                  <a:pt x="122428" y="58928"/>
                </a:cubicBezTo>
                <a:cubicBezTo>
                  <a:pt x="118109" y="56769"/>
                  <a:pt x="113156" y="55753"/>
                  <a:pt x="107568" y="55753"/>
                </a:cubicBezTo>
                <a:cubicBezTo>
                  <a:pt x="100456" y="55753"/>
                  <a:pt x="93218" y="58293"/>
                  <a:pt x="85852" y="63500"/>
                </a:cubicBezTo>
                <a:cubicBezTo>
                  <a:pt x="78613" y="68707"/>
                  <a:pt x="70993" y="76327"/>
                  <a:pt x="63118" y="86233"/>
                </a:cubicBezTo>
                <a:lnTo>
                  <a:pt x="63118" y="218694"/>
                </a:lnTo>
                <a:cubicBezTo>
                  <a:pt x="63118" y="220091"/>
                  <a:pt x="62610" y="221488"/>
                  <a:pt x="61721" y="222504"/>
                </a:cubicBezTo>
                <a:cubicBezTo>
                  <a:pt x="60832" y="223647"/>
                  <a:pt x="59308" y="224663"/>
                  <a:pt x="57150" y="225298"/>
                </a:cubicBezTo>
                <a:cubicBezTo>
                  <a:pt x="54991" y="226060"/>
                  <a:pt x="52196" y="226695"/>
                  <a:pt x="48641" y="227076"/>
                </a:cubicBezTo>
                <a:cubicBezTo>
                  <a:pt x="45084" y="227457"/>
                  <a:pt x="40513" y="227584"/>
                  <a:pt x="34925" y="227584"/>
                </a:cubicBezTo>
                <a:cubicBezTo>
                  <a:pt x="29464" y="227584"/>
                  <a:pt x="24892" y="227457"/>
                  <a:pt x="21335" y="227076"/>
                </a:cubicBezTo>
                <a:cubicBezTo>
                  <a:pt x="17780" y="226695"/>
                  <a:pt x="14985" y="226060"/>
                  <a:pt x="12827" y="225298"/>
                </a:cubicBezTo>
                <a:cubicBezTo>
                  <a:pt x="10668" y="224663"/>
                  <a:pt x="9143" y="223647"/>
                  <a:pt x="8255" y="222504"/>
                </a:cubicBezTo>
                <a:cubicBezTo>
                  <a:pt x="7239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9" y="16764"/>
                  <a:pt x="8001" y="15621"/>
                </a:cubicBezTo>
                <a:cubicBezTo>
                  <a:pt x="8763" y="14478"/>
                  <a:pt x="10032" y="13589"/>
                  <a:pt x="11938" y="12827"/>
                </a:cubicBezTo>
                <a:cubicBezTo>
                  <a:pt x="13969" y="12065"/>
                  <a:pt x="16382" y="11557"/>
                  <a:pt x="19430" y="11176"/>
                </a:cubicBezTo>
                <a:cubicBezTo>
                  <a:pt x="22479" y="10795"/>
                  <a:pt x="26289" y="10541"/>
                  <a:pt x="30988" y="10541"/>
                </a:cubicBezTo>
                <a:cubicBezTo>
                  <a:pt x="35686" y="10541"/>
                  <a:pt x="39623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6" y="13589"/>
                  <a:pt x="52958" y="14478"/>
                  <a:pt x="53720" y="15621"/>
                </a:cubicBezTo>
                <a:cubicBezTo>
                  <a:pt x="54482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7089" y="21717"/>
                  <a:pt x="88392" y="15748"/>
                </a:cubicBezTo>
                <a:cubicBezTo>
                  <a:pt x="99821" y="9779"/>
                  <a:pt x="111759" y="6858"/>
                  <a:pt x="12407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835138" y="438911"/>
            <a:ext cx="227203" cy="238252"/>
          </a:xfrm>
          <a:custGeom>
            <a:avLst/>
            <a:gdLst>
              <a:gd name="connsiteX0" fmla="*/ 116078 w 227203"/>
              <a:gd name="connsiteY0" fmla="*/ 6858 h 238252"/>
              <a:gd name="connsiteX1" fmla="*/ 162432 w 227203"/>
              <a:gd name="connsiteY1" fmla="*/ 14097 h 238252"/>
              <a:gd name="connsiteX2" fmla="*/ 194944 w 227203"/>
              <a:gd name="connsiteY2" fmla="*/ 35433 h 238252"/>
              <a:gd name="connsiteX3" fmla="*/ 213994 w 227203"/>
              <a:gd name="connsiteY3" fmla="*/ 69977 h 238252"/>
              <a:gd name="connsiteX4" fmla="*/ 220344 w 227203"/>
              <a:gd name="connsiteY4" fmla="*/ 117094 h 238252"/>
              <a:gd name="connsiteX5" fmla="*/ 213614 w 227203"/>
              <a:gd name="connsiteY5" fmla="*/ 163576 h 238252"/>
              <a:gd name="connsiteX6" fmla="*/ 193293 w 227203"/>
              <a:gd name="connsiteY6" fmla="*/ 199644 h 238252"/>
              <a:gd name="connsiteX7" fmla="*/ 159130 w 227203"/>
              <a:gd name="connsiteY7" fmla="*/ 223139 h 238252"/>
              <a:gd name="connsiteX8" fmla="*/ 111125 w 227203"/>
              <a:gd name="connsiteY8" fmla="*/ 231394 h 238252"/>
              <a:gd name="connsiteX9" fmla="*/ 64896 w 227203"/>
              <a:gd name="connsiteY9" fmla="*/ 224028 h 238252"/>
              <a:gd name="connsiteX10" fmla="*/ 32257 w 227203"/>
              <a:gd name="connsiteY10" fmla="*/ 202565 h 238252"/>
              <a:gd name="connsiteX11" fmla="*/ 13080 w 227203"/>
              <a:gd name="connsiteY11" fmla="*/ 168021 h 238252"/>
              <a:gd name="connsiteX12" fmla="*/ 6857 w 227203"/>
              <a:gd name="connsiteY12" fmla="*/ 121158 h 238252"/>
              <a:gd name="connsiteX13" fmla="*/ 13716 w 227203"/>
              <a:gd name="connsiteY13" fmla="*/ 74549 h 238252"/>
              <a:gd name="connsiteX14" fmla="*/ 34163 w 227203"/>
              <a:gd name="connsiteY14" fmla="*/ 38354 h 238252"/>
              <a:gd name="connsiteX15" fmla="*/ 68198 w 227203"/>
              <a:gd name="connsiteY15" fmla="*/ 15113 h 238252"/>
              <a:gd name="connsiteX16" fmla="*/ 116078 w 227203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203" h="238252">
                <a:moveTo>
                  <a:pt x="116078" y="6858"/>
                </a:moveTo>
                <a:cubicBezTo>
                  <a:pt x="133857" y="6858"/>
                  <a:pt x="149352" y="9271"/>
                  <a:pt x="162432" y="14097"/>
                </a:cubicBezTo>
                <a:cubicBezTo>
                  <a:pt x="175514" y="18923"/>
                  <a:pt x="186435" y="26035"/>
                  <a:pt x="194944" y="35433"/>
                </a:cubicBezTo>
                <a:cubicBezTo>
                  <a:pt x="203454" y="44704"/>
                  <a:pt x="209804" y="56261"/>
                  <a:pt x="213994" y="69977"/>
                </a:cubicBezTo>
                <a:cubicBezTo>
                  <a:pt x="218185" y="83693"/>
                  <a:pt x="220344" y="99314"/>
                  <a:pt x="220344" y="117094"/>
                </a:cubicBezTo>
                <a:cubicBezTo>
                  <a:pt x="220344" y="134112"/>
                  <a:pt x="218058" y="149479"/>
                  <a:pt x="213614" y="163576"/>
                </a:cubicBezTo>
                <a:cubicBezTo>
                  <a:pt x="209168" y="177546"/>
                  <a:pt x="202310" y="189611"/>
                  <a:pt x="193293" y="199644"/>
                </a:cubicBezTo>
                <a:cubicBezTo>
                  <a:pt x="184150" y="209804"/>
                  <a:pt x="172846" y="217678"/>
                  <a:pt x="159130" y="223139"/>
                </a:cubicBezTo>
                <a:cubicBezTo>
                  <a:pt x="145415" y="228600"/>
                  <a:pt x="129413" y="231394"/>
                  <a:pt x="111125" y="231394"/>
                </a:cubicBezTo>
                <a:cubicBezTo>
                  <a:pt x="93471" y="231394"/>
                  <a:pt x="77978" y="228981"/>
                  <a:pt x="64896" y="224028"/>
                </a:cubicBezTo>
                <a:cubicBezTo>
                  <a:pt x="51816" y="219075"/>
                  <a:pt x="40893" y="211963"/>
                  <a:pt x="32257" y="202565"/>
                </a:cubicBezTo>
                <a:cubicBezTo>
                  <a:pt x="23621" y="193167"/>
                  <a:pt x="17271" y="181737"/>
                  <a:pt x="13080" y="168021"/>
                </a:cubicBezTo>
                <a:cubicBezTo>
                  <a:pt x="8890" y="154305"/>
                  <a:pt x="6857" y="138684"/>
                  <a:pt x="6857" y="121158"/>
                </a:cubicBezTo>
                <a:cubicBezTo>
                  <a:pt x="6857" y="104140"/>
                  <a:pt x="9143" y="88646"/>
                  <a:pt x="13716" y="74549"/>
                </a:cubicBezTo>
                <a:cubicBezTo>
                  <a:pt x="18160" y="60452"/>
                  <a:pt x="25018" y="48387"/>
                  <a:pt x="34163" y="38354"/>
                </a:cubicBezTo>
                <a:cubicBezTo>
                  <a:pt x="43180" y="28321"/>
                  <a:pt x="54482" y="20574"/>
                  <a:pt x="68198" y="15113"/>
                </a:cubicBezTo>
                <a:cubicBezTo>
                  <a:pt x="81788" y="9525"/>
                  <a:pt x="97663" y="6858"/>
                  <a:pt x="116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324344" y="438911"/>
            <a:ext cx="195707" cy="238252"/>
          </a:xfrm>
          <a:custGeom>
            <a:avLst/>
            <a:gdLst>
              <a:gd name="connsiteX0" fmla="*/ 100837 w 195707"/>
              <a:gd name="connsiteY0" fmla="*/ 6858 h 238252"/>
              <a:gd name="connsiteX1" fmla="*/ 140969 w 195707"/>
              <a:gd name="connsiteY1" fmla="*/ 11430 h 238252"/>
              <a:gd name="connsiteX2" fmla="*/ 168274 w 195707"/>
              <a:gd name="connsiteY2" fmla="*/ 25400 h 238252"/>
              <a:gd name="connsiteX3" fmla="*/ 183895 w 195707"/>
              <a:gd name="connsiteY3" fmla="*/ 49911 h 238252"/>
              <a:gd name="connsiteX4" fmla="*/ 188848 w 195707"/>
              <a:gd name="connsiteY4" fmla="*/ 85344 h 238252"/>
              <a:gd name="connsiteX5" fmla="*/ 188848 w 195707"/>
              <a:gd name="connsiteY5" fmla="*/ 219329 h 238252"/>
              <a:gd name="connsiteX6" fmla="*/ 186562 w 195707"/>
              <a:gd name="connsiteY6" fmla="*/ 224282 h 238252"/>
              <a:gd name="connsiteX7" fmla="*/ 179577 w 195707"/>
              <a:gd name="connsiteY7" fmla="*/ 226822 h 238252"/>
              <a:gd name="connsiteX8" fmla="*/ 165353 w 195707"/>
              <a:gd name="connsiteY8" fmla="*/ 227584 h 238252"/>
              <a:gd name="connsiteX9" fmla="*/ 150748 w 195707"/>
              <a:gd name="connsiteY9" fmla="*/ 226822 h 238252"/>
              <a:gd name="connsiteX10" fmla="*/ 144271 w 195707"/>
              <a:gd name="connsiteY10" fmla="*/ 224282 h 238252"/>
              <a:gd name="connsiteX11" fmla="*/ 142366 w 195707"/>
              <a:gd name="connsiteY11" fmla="*/ 219329 h 238252"/>
              <a:gd name="connsiteX12" fmla="*/ 142366 w 195707"/>
              <a:gd name="connsiteY12" fmla="*/ 203454 h 238252"/>
              <a:gd name="connsiteX13" fmla="*/ 114426 w 195707"/>
              <a:gd name="connsiteY13" fmla="*/ 224028 h 238252"/>
              <a:gd name="connsiteX14" fmla="*/ 79501 w 195707"/>
              <a:gd name="connsiteY14" fmla="*/ 231394 h 238252"/>
              <a:gd name="connsiteX15" fmla="*/ 50291 w 195707"/>
              <a:gd name="connsiteY15" fmla="*/ 227203 h 238252"/>
              <a:gd name="connsiteX16" fmla="*/ 27304 w 195707"/>
              <a:gd name="connsiteY16" fmla="*/ 215011 h 238252"/>
              <a:gd name="connsiteX17" fmla="*/ 12191 w 195707"/>
              <a:gd name="connsiteY17" fmla="*/ 194818 h 238252"/>
              <a:gd name="connsiteX18" fmla="*/ 6857 w 195707"/>
              <a:gd name="connsiteY18" fmla="*/ 166624 h 238252"/>
              <a:gd name="connsiteX19" fmla="*/ 13715 w 195707"/>
              <a:gd name="connsiteY19" fmla="*/ 136398 h 238252"/>
              <a:gd name="connsiteX20" fmla="*/ 34035 w 195707"/>
              <a:gd name="connsiteY20" fmla="*/ 115189 h 238252"/>
              <a:gd name="connsiteX21" fmla="*/ 67563 w 195707"/>
              <a:gd name="connsiteY21" fmla="*/ 102743 h 238252"/>
              <a:gd name="connsiteX22" fmla="*/ 114299 w 195707"/>
              <a:gd name="connsiteY22" fmla="*/ 98806 h 238252"/>
              <a:gd name="connsiteX23" fmla="*/ 133730 w 195707"/>
              <a:gd name="connsiteY23" fmla="*/ 98806 h 238252"/>
              <a:gd name="connsiteX24" fmla="*/ 133730 w 195707"/>
              <a:gd name="connsiteY24" fmla="*/ 86741 h 238252"/>
              <a:gd name="connsiteX25" fmla="*/ 131825 w 195707"/>
              <a:gd name="connsiteY25" fmla="*/ 70358 h 238252"/>
              <a:gd name="connsiteX26" fmla="*/ 125602 w 195707"/>
              <a:gd name="connsiteY26" fmla="*/ 58547 h 238252"/>
              <a:gd name="connsiteX27" fmla="*/ 113918 w 195707"/>
              <a:gd name="connsiteY27" fmla="*/ 51689 h 238252"/>
              <a:gd name="connsiteX28" fmla="*/ 96011 w 195707"/>
              <a:gd name="connsiteY28" fmla="*/ 49403 h 238252"/>
              <a:gd name="connsiteX29" fmla="*/ 70865 w 195707"/>
              <a:gd name="connsiteY29" fmla="*/ 52578 h 238252"/>
              <a:gd name="connsiteX30" fmla="*/ 51307 w 195707"/>
              <a:gd name="connsiteY30" fmla="*/ 59436 h 238252"/>
              <a:gd name="connsiteX31" fmla="*/ 37083 w 195707"/>
              <a:gd name="connsiteY31" fmla="*/ 66421 h 238252"/>
              <a:gd name="connsiteX32" fmla="*/ 27939 w 195707"/>
              <a:gd name="connsiteY32" fmla="*/ 69596 h 238252"/>
              <a:gd name="connsiteX33" fmla="*/ 23494 w 195707"/>
              <a:gd name="connsiteY33" fmla="*/ 67945 h 238252"/>
              <a:gd name="connsiteX34" fmla="*/ 20446 w 195707"/>
              <a:gd name="connsiteY34" fmla="*/ 63500 h 238252"/>
              <a:gd name="connsiteX35" fmla="*/ 18541 w 195707"/>
              <a:gd name="connsiteY35" fmla="*/ 56388 h 238252"/>
              <a:gd name="connsiteX36" fmla="*/ 17779 w 195707"/>
              <a:gd name="connsiteY36" fmla="*/ 46990 h 238252"/>
              <a:gd name="connsiteX37" fmla="*/ 18922 w 195707"/>
              <a:gd name="connsiteY37" fmla="*/ 36068 h 238252"/>
              <a:gd name="connsiteX38" fmla="*/ 23240 w 195707"/>
              <a:gd name="connsiteY38" fmla="*/ 28829 h 238252"/>
              <a:gd name="connsiteX39" fmla="*/ 34162 w 195707"/>
              <a:gd name="connsiteY39" fmla="*/ 21590 h 238252"/>
              <a:gd name="connsiteX40" fmla="*/ 52450 w 195707"/>
              <a:gd name="connsiteY40" fmla="*/ 14351 h 238252"/>
              <a:gd name="connsiteX41" fmla="*/ 75310 w 195707"/>
              <a:gd name="connsiteY41" fmla="*/ 8890 h 238252"/>
              <a:gd name="connsiteX42" fmla="*/ 100837 w 195707"/>
              <a:gd name="connsiteY4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5707" h="238252">
                <a:moveTo>
                  <a:pt x="100837" y="6858"/>
                </a:moveTo>
                <a:cubicBezTo>
                  <a:pt x="116458" y="6858"/>
                  <a:pt x="129920" y="8382"/>
                  <a:pt x="140969" y="11430"/>
                </a:cubicBezTo>
                <a:cubicBezTo>
                  <a:pt x="152018" y="14478"/>
                  <a:pt x="161162" y="19177"/>
                  <a:pt x="168274" y="25400"/>
                </a:cubicBezTo>
                <a:cubicBezTo>
                  <a:pt x="175386" y="31750"/>
                  <a:pt x="180593" y="39878"/>
                  <a:pt x="183895" y="49911"/>
                </a:cubicBezTo>
                <a:cubicBezTo>
                  <a:pt x="187197" y="59817"/>
                  <a:pt x="188848" y="71755"/>
                  <a:pt x="188848" y="85344"/>
                </a:cubicBezTo>
                <a:lnTo>
                  <a:pt x="188848" y="219329"/>
                </a:lnTo>
                <a:cubicBezTo>
                  <a:pt x="188848" y="221361"/>
                  <a:pt x="188086" y="223012"/>
                  <a:pt x="186562" y="224282"/>
                </a:cubicBezTo>
                <a:cubicBezTo>
                  <a:pt x="185165" y="225425"/>
                  <a:pt x="182752" y="226314"/>
                  <a:pt x="179577" y="226822"/>
                </a:cubicBezTo>
                <a:cubicBezTo>
                  <a:pt x="176402" y="227330"/>
                  <a:pt x="171703" y="227584"/>
                  <a:pt x="165353" y="227584"/>
                </a:cubicBezTo>
                <a:cubicBezTo>
                  <a:pt x="158749" y="227584"/>
                  <a:pt x="153796" y="227330"/>
                  <a:pt x="150748" y="226822"/>
                </a:cubicBezTo>
                <a:cubicBezTo>
                  <a:pt x="147700" y="226314"/>
                  <a:pt x="145541" y="225425"/>
                  <a:pt x="144271" y="224282"/>
                </a:cubicBezTo>
                <a:cubicBezTo>
                  <a:pt x="143001" y="223012"/>
                  <a:pt x="142366" y="221361"/>
                  <a:pt x="142366" y="219329"/>
                </a:cubicBezTo>
                <a:lnTo>
                  <a:pt x="142366" y="203454"/>
                </a:lnTo>
                <a:cubicBezTo>
                  <a:pt x="134238" y="212217"/>
                  <a:pt x="124840" y="219075"/>
                  <a:pt x="114426" y="224028"/>
                </a:cubicBezTo>
                <a:cubicBezTo>
                  <a:pt x="103885" y="228981"/>
                  <a:pt x="92201" y="231394"/>
                  <a:pt x="79501" y="231394"/>
                </a:cubicBezTo>
                <a:cubicBezTo>
                  <a:pt x="68833" y="231394"/>
                  <a:pt x="59181" y="229997"/>
                  <a:pt x="50291" y="227203"/>
                </a:cubicBezTo>
                <a:cubicBezTo>
                  <a:pt x="41401" y="224536"/>
                  <a:pt x="33781" y="220472"/>
                  <a:pt x="27304" y="215011"/>
                </a:cubicBezTo>
                <a:cubicBezTo>
                  <a:pt x="20827" y="209550"/>
                  <a:pt x="15874" y="202819"/>
                  <a:pt x="12191" y="194818"/>
                </a:cubicBezTo>
                <a:cubicBezTo>
                  <a:pt x="8635" y="186690"/>
                  <a:pt x="6857" y="177419"/>
                  <a:pt x="6857" y="166624"/>
                </a:cubicBezTo>
                <a:cubicBezTo>
                  <a:pt x="6857" y="155067"/>
                  <a:pt x="9143" y="144907"/>
                  <a:pt x="13715" y="136398"/>
                </a:cubicBezTo>
                <a:cubicBezTo>
                  <a:pt x="18287" y="127889"/>
                  <a:pt x="25018" y="120777"/>
                  <a:pt x="34035" y="115189"/>
                </a:cubicBezTo>
                <a:cubicBezTo>
                  <a:pt x="43052" y="109601"/>
                  <a:pt x="54228" y="105537"/>
                  <a:pt x="67563" y="102743"/>
                </a:cubicBezTo>
                <a:cubicBezTo>
                  <a:pt x="81025" y="100076"/>
                  <a:pt x="96519" y="98806"/>
                  <a:pt x="114299" y="98806"/>
                </a:cubicBezTo>
                <a:lnTo>
                  <a:pt x="133730" y="98806"/>
                </a:lnTo>
                <a:lnTo>
                  <a:pt x="133730" y="86741"/>
                </a:lnTo>
                <a:cubicBezTo>
                  <a:pt x="133730" y="80518"/>
                  <a:pt x="133095" y="75057"/>
                  <a:pt x="131825" y="70358"/>
                </a:cubicBezTo>
                <a:cubicBezTo>
                  <a:pt x="130555" y="65659"/>
                  <a:pt x="128396" y="61722"/>
                  <a:pt x="125602" y="58547"/>
                </a:cubicBezTo>
                <a:cubicBezTo>
                  <a:pt x="122681" y="55499"/>
                  <a:pt x="118744" y="53213"/>
                  <a:pt x="113918" y="51689"/>
                </a:cubicBezTo>
                <a:cubicBezTo>
                  <a:pt x="109092" y="50165"/>
                  <a:pt x="103123" y="49403"/>
                  <a:pt x="96011" y="49403"/>
                </a:cubicBezTo>
                <a:cubicBezTo>
                  <a:pt x="86613" y="49403"/>
                  <a:pt x="78231" y="50546"/>
                  <a:pt x="70865" y="52578"/>
                </a:cubicBezTo>
                <a:cubicBezTo>
                  <a:pt x="63499" y="54610"/>
                  <a:pt x="57022" y="56896"/>
                  <a:pt x="51307" y="59436"/>
                </a:cubicBezTo>
                <a:cubicBezTo>
                  <a:pt x="45719" y="61976"/>
                  <a:pt x="40893" y="64389"/>
                  <a:pt x="37083" y="66421"/>
                </a:cubicBezTo>
                <a:cubicBezTo>
                  <a:pt x="33400" y="68453"/>
                  <a:pt x="30225" y="69596"/>
                  <a:pt x="27939" y="69596"/>
                </a:cubicBezTo>
                <a:cubicBezTo>
                  <a:pt x="26288" y="69596"/>
                  <a:pt x="24764" y="68961"/>
                  <a:pt x="23494" y="67945"/>
                </a:cubicBezTo>
                <a:cubicBezTo>
                  <a:pt x="22224" y="66929"/>
                  <a:pt x="21208" y="65405"/>
                  <a:pt x="20446" y="63500"/>
                </a:cubicBezTo>
                <a:cubicBezTo>
                  <a:pt x="19557" y="61595"/>
                  <a:pt x="18922" y="59182"/>
                  <a:pt x="18541" y="56388"/>
                </a:cubicBezTo>
                <a:cubicBezTo>
                  <a:pt x="18033" y="53594"/>
                  <a:pt x="17779" y="50419"/>
                  <a:pt x="17779" y="46990"/>
                </a:cubicBezTo>
                <a:cubicBezTo>
                  <a:pt x="17779" y="42418"/>
                  <a:pt x="18160" y="38735"/>
                  <a:pt x="18922" y="36068"/>
                </a:cubicBezTo>
                <a:cubicBezTo>
                  <a:pt x="19684" y="33401"/>
                  <a:pt x="21081" y="30988"/>
                  <a:pt x="23240" y="28829"/>
                </a:cubicBezTo>
                <a:cubicBezTo>
                  <a:pt x="25272" y="26670"/>
                  <a:pt x="28955" y="24257"/>
                  <a:pt x="34162" y="21590"/>
                </a:cubicBezTo>
                <a:cubicBezTo>
                  <a:pt x="39369" y="19050"/>
                  <a:pt x="45465" y="16637"/>
                  <a:pt x="52450" y="14351"/>
                </a:cubicBezTo>
                <a:cubicBezTo>
                  <a:pt x="59435" y="12192"/>
                  <a:pt x="67055" y="10287"/>
                  <a:pt x="75310" y="8890"/>
                </a:cubicBezTo>
                <a:cubicBezTo>
                  <a:pt x="83565" y="7493"/>
                  <a:pt x="92074" y="6858"/>
                  <a:pt x="10083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929755" y="438911"/>
            <a:ext cx="203961" cy="234442"/>
          </a:xfrm>
          <a:custGeom>
            <a:avLst/>
            <a:gdLst>
              <a:gd name="connsiteX0" fmla="*/ 124078 w 203961"/>
              <a:gd name="connsiteY0" fmla="*/ 6858 h 234442"/>
              <a:gd name="connsiteX1" fmla="*/ 158368 w 203961"/>
              <a:gd name="connsiteY1" fmla="*/ 13462 h 234442"/>
              <a:gd name="connsiteX2" fmla="*/ 180847 w 203961"/>
              <a:gd name="connsiteY2" fmla="*/ 31750 h 234442"/>
              <a:gd name="connsiteX3" fmla="*/ 193293 w 203961"/>
              <a:gd name="connsiteY3" fmla="*/ 58547 h 234442"/>
              <a:gd name="connsiteX4" fmla="*/ 197103 w 203961"/>
              <a:gd name="connsiteY4" fmla="*/ 95631 h 234442"/>
              <a:gd name="connsiteX5" fmla="*/ 197103 w 203961"/>
              <a:gd name="connsiteY5" fmla="*/ 218694 h 234442"/>
              <a:gd name="connsiteX6" fmla="*/ 195706 w 203961"/>
              <a:gd name="connsiteY6" fmla="*/ 222504 h 234442"/>
              <a:gd name="connsiteX7" fmla="*/ 191261 w 203961"/>
              <a:gd name="connsiteY7" fmla="*/ 225298 h 234442"/>
              <a:gd name="connsiteX8" fmla="*/ 182626 w 203961"/>
              <a:gd name="connsiteY8" fmla="*/ 227076 h 234442"/>
              <a:gd name="connsiteX9" fmla="*/ 169163 w 203961"/>
              <a:gd name="connsiteY9" fmla="*/ 227584 h 234442"/>
              <a:gd name="connsiteX10" fmla="*/ 155447 w 203961"/>
              <a:gd name="connsiteY10" fmla="*/ 227076 h 234442"/>
              <a:gd name="connsiteX11" fmla="*/ 146811 w 203961"/>
              <a:gd name="connsiteY11" fmla="*/ 225298 h 234442"/>
              <a:gd name="connsiteX12" fmla="*/ 142366 w 203961"/>
              <a:gd name="connsiteY12" fmla="*/ 222504 h 234442"/>
              <a:gd name="connsiteX13" fmla="*/ 140969 w 203961"/>
              <a:gd name="connsiteY13" fmla="*/ 218694 h 234442"/>
              <a:gd name="connsiteX14" fmla="*/ 140969 w 203961"/>
              <a:gd name="connsiteY14" fmla="*/ 105029 h 234442"/>
              <a:gd name="connsiteX15" fmla="*/ 138938 w 203961"/>
              <a:gd name="connsiteY15" fmla="*/ 82296 h 234442"/>
              <a:gd name="connsiteX16" fmla="*/ 132714 w 203961"/>
              <a:gd name="connsiteY16" fmla="*/ 68072 h 234442"/>
              <a:gd name="connsiteX17" fmla="*/ 122427 w 203961"/>
              <a:gd name="connsiteY17" fmla="*/ 58928 h 234442"/>
              <a:gd name="connsiteX18" fmla="*/ 107568 w 203961"/>
              <a:gd name="connsiteY18" fmla="*/ 55753 h 234442"/>
              <a:gd name="connsiteX19" fmla="*/ 85851 w 203961"/>
              <a:gd name="connsiteY19" fmla="*/ 63500 h 234442"/>
              <a:gd name="connsiteX20" fmla="*/ 63118 w 203961"/>
              <a:gd name="connsiteY20" fmla="*/ 86233 h 234442"/>
              <a:gd name="connsiteX21" fmla="*/ 63118 w 203961"/>
              <a:gd name="connsiteY21" fmla="*/ 218694 h 234442"/>
              <a:gd name="connsiteX22" fmla="*/ 61721 w 203961"/>
              <a:gd name="connsiteY22" fmla="*/ 222504 h 234442"/>
              <a:gd name="connsiteX23" fmla="*/ 57150 w 203961"/>
              <a:gd name="connsiteY23" fmla="*/ 225298 h 234442"/>
              <a:gd name="connsiteX24" fmla="*/ 48640 w 203961"/>
              <a:gd name="connsiteY24" fmla="*/ 227076 h 234442"/>
              <a:gd name="connsiteX25" fmla="*/ 34925 w 203961"/>
              <a:gd name="connsiteY25" fmla="*/ 227584 h 234442"/>
              <a:gd name="connsiteX26" fmla="*/ 21335 w 203961"/>
              <a:gd name="connsiteY26" fmla="*/ 227076 h 234442"/>
              <a:gd name="connsiteX27" fmla="*/ 12826 w 203961"/>
              <a:gd name="connsiteY27" fmla="*/ 225298 h 234442"/>
              <a:gd name="connsiteX28" fmla="*/ 8254 w 203961"/>
              <a:gd name="connsiteY28" fmla="*/ 222504 h 234442"/>
              <a:gd name="connsiteX29" fmla="*/ 6857 w 203961"/>
              <a:gd name="connsiteY29" fmla="*/ 218694 h 234442"/>
              <a:gd name="connsiteX30" fmla="*/ 6857 w 203961"/>
              <a:gd name="connsiteY30" fmla="*/ 19558 h 234442"/>
              <a:gd name="connsiteX31" fmla="*/ 8001 w 203961"/>
              <a:gd name="connsiteY31" fmla="*/ 15621 h 234442"/>
              <a:gd name="connsiteX32" fmla="*/ 11938 w 203961"/>
              <a:gd name="connsiteY32" fmla="*/ 12827 h 234442"/>
              <a:gd name="connsiteX33" fmla="*/ 19430 w 203961"/>
              <a:gd name="connsiteY33" fmla="*/ 11176 h 234442"/>
              <a:gd name="connsiteX34" fmla="*/ 30988 w 203961"/>
              <a:gd name="connsiteY34" fmla="*/ 10541 h 234442"/>
              <a:gd name="connsiteX35" fmla="*/ 42798 w 203961"/>
              <a:gd name="connsiteY35" fmla="*/ 11176 h 234442"/>
              <a:gd name="connsiteX36" fmla="*/ 50038 w 203961"/>
              <a:gd name="connsiteY36" fmla="*/ 12827 h 234442"/>
              <a:gd name="connsiteX37" fmla="*/ 53720 w 203961"/>
              <a:gd name="connsiteY37" fmla="*/ 15621 h 234442"/>
              <a:gd name="connsiteX38" fmla="*/ 54863 w 203961"/>
              <a:gd name="connsiteY38" fmla="*/ 19558 h 234442"/>
              <a:gd name="connsiteX39" fmla="*/ 54863 w 203961"/>
              <a:gd name="connsiteY39" fmla="*/ 42545 h 234442"/>
              <a:gd name="connsiteX40" fmla="*/ 88391 w 203961"/>
              <a:gd name="connsiteY40" fmla="*/ 15748 h 234442"/>
              <a:gd name="connsiteX41" fmla="*/ 124078 w 203961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1" h="234442">
                <a:moveTo>
                  <a:pt x="124078" y="6858"/>
                </a:moveTo>
                <a:cubicBezTo>
                  <a:pt x="137540" y="6858"/>
                  <a:pt x="148970" y="9017"/>
                  <a:pt x="158368" y="13462"/>
                </a:cubicBezTo>
                <a:cubicBezTo>
                  <a:pt x="167639" y="17907"/>
                  <a:pt x="175132" y="24003"/>
                  <a:pt x="180847" y="31750"/>
                </a:cubicBezTo>
                <a:cubicBezTo>
                  <a:pt x="186563" y="39370"/>
                  <a:pt x="190753" y="48387"/>
                  <a:pt x="193293" y="58547"/>
                </a:cubicBezTo>
                <a:cubicBezTo>
                  <a:pt x="195833" y="68834"/>
                  <a:pt x="197103" y="81280"/>
                  <a:pt x="197103" y="95631"/>
                </a:cubicBezTo>
                <a:lnTo>
                  <a:pt x="197103" y="218694"/>
                </a:lnTo>
                <a:cubicBezTo>
                  <a:pt x="197103" y="220091"/>
                  <a:pt x="196595" y="221488"/>
                  <a:pt x="195706" y="222504"/>
                </a:cubicBezTo>
                <a:cubicBezTo>
                  <a:pt x="194817" y="223647"/>
                  <a:pt x="193293" y="224663"/>
                  <a:pt x="191261" y="225298"/>
                </a:cubicBezTo>
                <a:cubicBezTo>
                  <a:pt x="189229" y="226060"/>
                  <a:pt x="186308" y="226695"/>
                  <a:pt x="182626" y="227076"/>
                </a:cubicBezTo>
                <a:cubicBezTo>
                  <a:pt x="179069" y="227457"/>
                  <a:pt x="174497" y="227584"/>
                  <a:pt x="169163" y="227584"/>
                </a:cubicBezTo>
                <a:cubicBezTo>
                  <a:pt x="163702" y="227584"/>
                  <a:pt x="159130" y="227457"/>
                  <a:pt x="155447" y="227076"/>
                </a:cubicBezTo>
                <a:cubicBezTo>
                  <a:pt x="151764" y="226695"/>
                  <a:pt x="148970" y="226060"/>
                  <a:pt x="146811" y="225298"/>
                </a:cubicBezTo>
                <a:cubicBezTo>
                  <a:pt x="144779" y="224663"/>
                  <a:pt x="143255" y="223647"/>
                  <a:pt x="142366" y="222504"/>
                </a:cubicBezTo>
                <a:cubicBezTo>
                  <a:pt x="141477" y="221488"/>
                  <a:pt x="140969" y="220091"/>
                  <a:pt x="140969" y="218694"/>
                </a:cubicBezTo>
                <a:lnTo>
                  <a:pt x="140969" y="105029"/>
                </a:lnTo>
                <a:cubicBezTo>
                  <a:pt x="140969" y="95377"/>
                  <a:pt x="140334" y="87757"/>
                  <a:pt x="138938" y="82296"/>
                </a:cubicBezTo>
                <a:cubicBezTo>
                  <a:pt x="137540" y="76708"/>
                  <a:pt x="135381" y="72009"/>
                  <a:pt x="132714" y="68072"/>
                </a:cubicBezTo>
                <a:cubicBezTo>
                  <a:pt x="130047" y="64135"/>
                  <a:pt x="126618" y="61087"/>
                  <a:pt x="122427" y="58928"/>
                </a:cubicBezTo>
                <a:cubicBezTo>
                  <a:pt x="118109" y="56769"/>
                  <a:pt x="113156" y="55753"/>
                  <a:pt x="107568" y="55753"/>
                </a:cubicBezTo>
                <a:cubicBezTo>
                  <a:pt x="100456" y="55753"/>
                  <a:pt x="93217" y="58293"/>
                  <a:pt x="85851" y="63500"/>
                </a:cubicBezTo>
                <a:cubicBezTo>
                  <a:pt x="78613" y="68707"/>
                  <a:pt x="70992" y="76327"/>
                  <a:pt x="63118" y="86233"/>
                </a:cubicBezTo>
                <a:lnTo>
                  <a:pt x="63118" y="218694"/>
                </a:lnTo>
                <a:cubicBezTo>
                  <a:pt x="63118" y="220091"/>
                  <a:pt x="62610" y="221488"/>
                  <a:pt x="61721" y="222504"/>
                </a:cubicBezTo>
                <a:cubicBezTo>
                  <a:pt x="60832" y="223647"/>
                  <a:pt x="59308" y="224663"/>
                  <a:pt x="57150" y="225298"/>
                </a:cubicBezTo>
                <a:cubicBezTo>
                  <a:pt x="54990" y="226060"/>
                  <a:pt x="52196" y="226695"/>
                  <a:pt x="48640" y="227076"/>
                </a:cubicBezTo>
                <a:cubicBezTo>
                  <a:pt x="45084" y="227457"/>
                  <a:pt x="40513" y="227584"/>
                  <a:pt x="34925" y="227584"/>
                </a:cubicBezTo>
                <a:cubicBezTo>
                  <a:pt x="29463" y="227584"/>
                  <a:pt x="24891" y="227457"/>
                  <a:pt x="21335" y="227076"/>
                </a:cubicBezTo>
                <a:cubicBezTo>
                  <a:pt x="17779" y="226695"/>
                  <a:pt x="14985" y="226060"/>
                  <a:pt x="12826" y="225298"/>
                </a:cubicBezTo>
                <a:cubicBezTo>
                  <a:pt x="10667" y="224663"/>
                  <a:pt x="9143" y="223647"/>
                  <a:pt x="8254" y="222504"/>
                </a:cubicBezTo>
                <a:cubicBezTo>
                  <a:pt x="7238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8" y="16764"/>
                  <a:pt x="8001" y="15621"/>
                </a:cubicBezTo>
                <a:cubicBezTo>
                  <a:pt x="8763" y="14478"/>
                  <a:pt x="10032" y="13589"/>
                  <a:pt x="11938" y="12827"/>
                </a:cubicBezTo>
                <a:cubicBezTo>
                  <a:pt x="13969" y="12065"/>
                  <a:pt x="16382" y="11557"/>
                  <a:pt x="19430" y="11176"/>
                </a:cubicBezTo>
                <a:cubicBezTo>
                  <a:pt x="22478" y="10795"/>
                  <a:pt x="26288" y="10541"/>
                  <a:pt x="30988" y="10541"/>
                </a:cubicBezTo>
                <a:cubicBezTo>
                  <a:pt x="35686" y="10541"/>
                  <a:pt x="39623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5" y="13589"/>
                  <a:pt x="52958" y="14478"/>
                  <a:pt x="53720" y="15621"/>
                </a:cubicBezTo>
                <a:cubicBezTo>
                  <a:pt x="54482" y="16764"/>
                  <a:pt x="54863" y="18034"/>
                  <a:pt x="54863" y="19558"/>
                </a:cubicBezTo>
                <a:lnTo>
                  <a:pt x="54863" y="42545"/>
                </a:lnTo>
                <a:cubicBezTo>
                  <a:pt x="65913" y="30607"/>
                  <a:pt x="77088" y="21717"/>
                  <a:pt x="88391" y="15748"/>
                </a:cubicBezTo>
                <a:cubicBezTo>
                  <a:pt x="99821" y="9779"/>
                  <a:pt x="111759" y="6858"/>
                  <a:pt x="124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681978" y="438911"/>
            <a:ext cx="209169" cy="238252"/>
          </a:xfrm>
          <a:custGeom>
            <a:avLst/>
            <a:gdLst>
              <a:gd name="connsiteX0" fmla="*/ 108330 w 209169"/>
              <a:gd name="connsiteY0" fmla="*/ 6858 h 238252"/>
              <a:gd name="connsiteX1" fmla="*/ 151129 w 209169"/>
              <a:gd name="connsiteY1" fmla="*/ 14224 h 238252"/>
              <a:gd name="connsiteX2" fmla="*/ 180213 w 209169"/>
              <a:gd name="connsiteY2" fmla="*/ 34544 h 238252"/>
              <a:gd name="connsiteX3" fmla="*/ 196977 w 209169"/>
              <a:gd name="connsiteY3" fmla="*/ 65532 h 238252"/>
              <a:gd name="connsiteX4" fmla="*/ 202310 w 209169"/>
              <a:gd name="connsiteY4" fmla="*/ 104394 h 238252"/>
              <a:gd name="connsiteX5" fmla="*/ 202310 w 209169"/>
              <a:gd name="connsiteY5" fmla="*/ 113284 h 238252"/>
              <a:gd name="connsiteX6" fmla="*/ 197739 w 209169"/>
              <a:gd name="connsiteY6" fmla="*/ 128524 h 238252"/>
              <a:gd name="connsiteX7" fmla="*/ 185165 w 209169"/>
              <a:gd name="connsiteY7" fmla="*/ 133350 h 238252"/>
              <a:gd name="connsiteX8" fmla="*/ 64007 w 209169"/>
              <a:gd name="connsiteY8" fmla="*/ 133350 h 238252"/>
              <a:gd name="connsiteX9" fmla="*/ 66928 w 209169"/>
              <a:gd name="connsiteY9" fmla="*/ 156464 h 238252"/>
              <a:gd name="connsiteX10" fmla="*/ 76580 w 209169"/>
              <a:gd name="connsiteY10" fmla="*/ 174117 h 238252"/>
              <a:gd name="connsiteX11" fmla="*/ 93471 w 209169"/>
              <a:gd name="connsiteY11" fmla="*/ 185166 h 238252"/>
              <a:gd name="connsiteX12" fmla="*/ 118364 w 209169"/>
              <a:gd name="connsiteY12" fmla="*/ 188976 h 238252"/>
              <a:gd name="connsiteX13" fmla="*/ 144271 w 209169"/>
              <a:gd name="connsiteY13" fmla="*/ 186817 h 238252"/>
              <a:gd name="connsiteX14" fmla="*/ 163576 w 209169"/>
              <a:gd name="connsiteY14" fmla="*/ 182118 h 238252"/>
              <a:gd name="connsiteX15" fmla="*/ 177165 w 209169"/>
              <a:gd name="connsiteY15" fmla="*/ 177419 h 238252"/>
              <a:gd name="connsiteX16" fmla="*/ 185801 w 209169"/>
              <a:gd name="connsiteY16" fmla="*/ 175387 h 238252"/>
              <a:gd name="connsiteX17" fmla="*/ 189229 w 209169"/>
              <a:gd name="connsiteY17" fmla="*/ 176149 h 238252"/>
              <a:gd name="connsiteX18" fmla="*/ 191389 w 209169"/>
              <a:gd name="connsiteY18" fmla="*/ 178943 h 238252"/>
              <a:gd name="connsiteX19" fmla="*/ 192658 w 209169"/>
              <a:gd name="connsiteY19" fmla="*/ 184658 h 238252"/>
              <a:gd name="connsiteX20" fmla="*/ 193040 w 209169"/>
              <a:gd name="connsiteY20" fmla="*/ 193929 h 238252"/>
              <a:gd name="connsiteX21" fmla="*/ 192785 w 209169"/>
              <a:gd name="connsiteY21" fmla="*/ 202311 h 238252"/>
              <a:gd name="connsiteX22" fmla="*/ 192151 w 209169"/>
              <a:gd name="connsiteY22" fmla="*/ 208153 h 238252"/>
              <a:gd name="connsiteX23" fmla="*/ 190753 w 209169"/>
              <a:gd name="connsiteY23" fmla="*/ 212344 h 238252"/>
              <a:gd name="connsiteX24" fmla="*/ 188467 w 209169"/>
              <a:gd name="connsiteY24" fmla="*/ 215519 h 238252"/>
              <a:gd name="connsiteX25" fmla="*/ 180466 w 209169"/>
              <a:gd name="connsiteY25" fmla="*/ 219837 h 238252"/>
              <a:gd name="connsiteX26" fmla="*/ 163956 w 209169"/>
              <a:gd name="connsiteY26" fmla="*/ 225044 h 238252"/>
              <a:gd name="connsiteX27" fmla="*/ 140969 w 209169"/>
              <a:gd name="connsiteY27" fmla="*/ 229489 h 238252"/>
              <a:gd name="connsiteX28" fmla="*/ 113283 w 209169"/>
              <a:gd name="connsiteY28" fmla="*/ 231394 h 238252"/>
              <a:gd name="connsiteX29" fmla="*/ 66802 w 209169"/>
              <a:gd name="connsiteY29" fmla="*/ 224663 h 238252"/>
              <a:gd name="connsiteX30" fmla="*/ 33401 w 209169"/>
              <a:gd name="connsiteY30" fmla="*/ 204343 h 238252"/>
              <a:gd name="connsiteX31" fmla="*/ 13334 w 209169"/>
              <a:gd name="connsiteY31" fmla="*/ 170053 h 238252"/>
              <a:gd name="connsiteX32" fmla="*/ 6857 w 209169"/>
              <a:gd name="connsiteY32" fmla="*/ 121285 h 238252"/>
              <a:gd name="connsiteX33" fmla="*/ 13715 w 209169"/>
              <a:gd name="connsiteY33" fmla="*/ 73406 h 238252"/>
              <a:gd name="connsiteX34" fmla="*/ 33781 w 209169"/>
              <a:gd name="connsiteY34" fmla="*/ 37338 h 238252"/>
              <a:gd name="connsiteX35" fmla="*/ 65913 w 209169"/>
              <a:gd name="connsiteY35" fmla="*/ 14605 h 238252"/>
              <a:gd name="connsiteX36" fmla="*/ 108330 w 209169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169" h="238252">
                <a:moveTo>
                  <a:pt x="108330" y="6858"/>
                </a:moveTo>
                <a:cubicBezTo>
                  <a:pt x="125094" y="6858"/>
                  <a:pt x="139318" y="9271"/>
                  <a:pt x="151129" y="14224"/>
                </a:cubicBezTo>
                <a:cubicBezTo>
                  <a:pt x="162940" y="19050"/>
                  <a:pt x="172719" y="25908"/>
                  <a:pt x="180213" y="34544"/>
                </a:cubicBezTo>
                <a:cubicBezTo>
                  <a:pt x="187832" y="43307"/>
                  <a:pt x="193420" y="53594"/>
                  <a:pt x="196977" y="65532"/>
                </a:cubicBezTo>
                <a:cubicBezTo>
                  <a:pt x="200532" y="77470"/>
                  <a:pt x="202310" y="90424"/>
                  <a:pt x="202310" y="104394"/>
                </a:cubicBezTo>
                <a:lnTo>
                  <a:pt x="202310" y="113284"/>
                </a:lnTo>
                <a:cubicBezTo>
                  <a:pt x="202310" y="120142"/>
                  <a:pt x="200786" y="125222"/>
                  <a:pt x="197739" y="128524"/>
                </a:cubicBezTo>
                <a:cubicBezTo>
                  <a:pt x="194690" y="131699"/>
                  <a:pt x="190500" y="133350"/>
                  <a:pt x="185165" y="133350"/>
                </a:cubicBezTo>
                <a:lnTo>
                  <a:pt x="64007" y="133350"/>
                </a:lnTo>
                <a:cubicBezTo>
                  <a:pt x="64007" y="141859"/>
                  <a:pt x="64896" y="149606"/>
                  <a:pt x="66928" y="156464"/>
                </a:cubicBezTo>
                <a:cubicBezTo>
                  <a:pt x="68960" y="163449"/>
                  <a:pt x="72135" y="169291"/>
                  <a:pt x="76580" y="174117"/>
                </a:cubicBezTo>
                <a:cubicBezTo>
                  <a:pt x="80898" y="178943"/>
                  <a:pt x="86614" y="182626"/>
                  <a:pt x="93471" y="185166"/>
                </a:cubicBezTo>
                <a:cubicBezTo>
                  <a:pt x="100456" y="187706"/>
                  <a:pt x="108711" y="188976"/>
                  <a:pt x="118364" y="188976"/>
                </a:cubicBezTo>
                <a:cubicBezTo>
                  <a:pt x="128269" y="188976"/>
                  <a:pt x="136905" y="188214"/>
                  <a:pt x="144271" y="186817"/>
                </a:cubicBezTo>
                <a:cubicBezTo>
                  <a:pt x="151765" y="185420"/>
                  <a:pt x="158241" y="183896"/>
                  <a:pt x="163576" y="182118"/>
                </a:cubicBezTo>
                <a:cubicBezTo>
                  <a:pt x="169036" y="180467"/>
                  <a:pt x="173608" y="178943"/>
                  <a:pt x="177165" y="177419"/>
                </a:cubicBezTo>
                <a:cubicBezTo>
                  <a:pt x="180720" y="176022"/>
                  <a:pt x="183641" y="175387"/>
                  <a:pt x="185801" y="175387"/>
                </a:cubicBezTo>
                <a:cubicBezTo>
                  <a:pt x="187197" y="175387"/>
                  <a:pt x="188340" y="175641"/>
                  <a:pt x="189229" y="176149"/>
                </a:cubicBezTo>
                <a:cubicBezTo>
                  <a:pt x="190118" y="176657"/>
                  <a:pt x="190880" y="177546"/>
                  <a:pt x="191389" y="178943"/>
                </a:cubicBezTo>
                <a:cubicBezTo>
                  <a:pt x="192023" y="180213"/>
                  <a:pt x="192404" y="182118"/>
                  <a:pt x="192658" y="184658"/>
                </a:cubicBezTo>
                <a:cubicBezTo>
                  <a:pt x="192913" y="187071"/>
                  <a:pt x="193040" y="190119"/>
                  <a:pt x="193040" y="193929"/>
                </a:cubicBezTo>
                <a:cubicBezTo>
                  <a:pt x="193040" y="197104"/>
                  <a:pt x="192913" y="199898"/>
                  <a:pt x="192785" y="202311"/>
                </a:cubicBezTo>
                <a:cubicBezTo>
                  <a:pt x="192658" y="204597"/>
                  <a:pt x="192404" y="206502"/>
                  <a:pt x="192151" y="208153"/>
                </a:cubicBezTo>
                <a:cubicBezTo>
                  <a:pt x="191769" y="209804"/>
                  <a:pt x="191389" y="211201"/>
                  <a:pt x="190753" y="212344"/>
                </a:cubicBezTo>
                <a:cubicBezTo>
                  <a:pt x="190118" y="213360"/>
                  <a:pt x="189356" y="214503"/>
                  <a:pt x="188467" y="215519"/>
                </a:cubicBezTo>
                <a:cubicBezTo>
                  <a:pt x="187452" y="216535"/>
                  <a:pt x="184784" y="217932"/>
                  <a:pt x="180466" y="219837"/>
                </a:cubicBezTo>
                <a:cubicBezTo>
                  <a:pt x="176148" y="221615"/>
                  <a:pt x="170688" y="223266"/>
                  <a:pt x="163956" y="225044"/>
                </a:cubicBezTo>
                <a:cubicBezTo>
                  <a:pt x="157226" y="226695"/>
                  <a:pt x="149605" y="228219"/>
                  <a:pt x="140969" y="229489"/>
                </a:cubicBezTo>
                <a:cubicBezTo>
                  <a:pt x="132333" y="230759"/>
                  <a:pt x="123063" y="231394"/>
                  <a:pt x="113283" y="231394"/>
                </a:cubicBezTo>
                <a:cubicBezTo>
                  <a:pt x="95630" y="231394"/>
                  <a:pt x="80009" y="229108"/>
                  <a:pt x="66802" y="224663"/>
                </a:cubicBezTo>
                <a:cubicBezTo>
                  <a:pt x="53466" y="220218"/>
                  <a:pt x="42290" y="213487"/>
                  <a:pt x="33401" y="204343"/>
                </a:cubicBezTo>
                <a:cubicBezTo>
                  <a:pt x="24383" y="195326"/>
                  <a:pt x="17779" y="183896"/>
                  <a:pt x="13334" y="170053"/>
                </a:cubicBezTo>
                <a:cubicBezTo>
                  <a:pt x="9016" y="156210"/>
                  <a:pt x="6857" y="139954"/>
                  <a:pt x="6857" y="121285"/>
                </a:cubicBezTo>
                <a:cubicBezTo>
                  <a:pt x="6857" y="103632"/>
                  <a:pt x="9143" y="87630"/>
                  <a:pt x="13715" y="73406"/>
                </a:cubicBezTo>
                <a:cubicBezTo>
                  <a:pt x="18288" y="59182"/>
                  <a:pt x="25018" y="47117"/>
                  <a:pt x="33781" y="37338"/>
                </a:cubicBezTo>
                <a:cubicBezTo>
                  <a:pt x="42544" y="27432"/>
                  <a:pt x="53213" y="19812"/>
                  <a:pt x="65913" y="14605"/>
                </a:cubicBezTo>
                <a:cubicBezTo>
                  <a:pt x="78485" y="9398"/>
                  <a:pt x="92582" y="6858"/>
                  <a:pt x="10833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315582" y="438911"/>
            <a:ext cx="330454" cy="234442"/>
          </a:xfrm>
          <a:custGeom>
            <a:avLst/>
            <a:gdLst>
              <a:gd name="connsiteX0" fmla="*/ 122047 w 330454"/>
              <a:gd name="connsiteY0" fmla="*/ 6858 h 234442"/>
              <a:gd name="connsiteX1" fmla="*/ 144145 w 330454"/>
              <a:gd name="connsiteY1" fmla="*/ 9398 h 234442"/>
              <a:gd name="connsiteX2" fmla="*/ 161671 w 330454"/>
              <a:gd name="connsiteY2" fmla="*/ 16764 h 234442"/>
              <a:gd name="connsiteX3" fmla="*/ 175006 w 330454"/>
              <a:gd name="connsiteY3" fmla="*/ 28194 h 234442"/>
              <a:gd name="connsiteX4" fmla="*/ 184277 w 330454"/>
              <a:gd name="connsiteY4" fmla="*/ 43180 h 234442"/>
              <a:gd name="connsiteX5" fmla="*/ 201803 w 330454"/>
              <a:gd name="connsiteY5" fmla="*/ 26670 h 234442"/>
              <a:gd name="connsiteX6" fmla="*/ 218821 w 330454"/>
              <a:gd name="connsiteY6" fmla="*/ 15367 h 234442"/>
              <a:gd name="connsiteX7" fmla="*/ 235585 w 330454"/>
              <a:gd name="connsiteY7" fmla="*/ 8890 h 234442"/>
              <a:gd name="connsiteX8" fmla="*/ 252603 w 330454"/>
              <a:gd name="connsiteY8" fmla="*/ 6858 h 234442"/>
              <a:gd name="connsiteX9" fmla="*/ 286131 w 330454"/>
              <a:gd name="connsiteY9" fmla="*/ 13462 h 234442"/>
              <a:gd name="connsiteX10" fmla="*/ 308102 w 330454"/>
              <a:gd name="connsiteY10" fmla="*/ 31750 h 234442"/>
              <a:gd name="connsiteX11" fmla="*/ 320040 w 330454"/>
              <a:gd name="connsiteY11" fmla="*/ 58547 h 234442"/>
              <a:gd name="connsiteX12" fmla="*/ 323596 w 330454"/>
              <a:gd name="connsiteY12" fmla="*/ 91186 h 234442"/>
              <a:gd name="connsiteX13" fmla="*/ 323596 w 330454"/>
              <a:gd name="connsiteY13" fmla="*/ 218694 h 234442"/>
              <a:gd name="connsiteX14" fmla="*/ 322326 w 330454"/>
              <a:gd name="connsiteY14" fmla="*/ 222504 h 234442"/>
              <a:gd name="connsiteX15" fmla="*/ 317881 w 330454"/>
              <a:gd name="connsiteY15" fmla="*/ 225298 h 234442"/>
              <a:gd name="connsiteX16" fmla="*/ 309372 w 330454"/>
              <a:gd name="connsiteY16" fmla="*/ 227076 h 234442"/>
              <a:gd name="connsiteX17" fmla="*/ 295783 w 330454"/>
              <a:gd name="connsiteY17" fmla="*/ 227584 h 234442"/>
              <a:gd name="connsiteX18" fmla="*/ 281940 w 330454"/>
              <a:gd name="connsiteY18" fmla="*/ 227076 h 234442"/>
              <a:gd name="connsiteX19" fmla="*/ 273304 w 330454"/>
              <a:gd name="connsiteY19" fmla="*/ 225298 h 234442"/>
              <a:gd name="connsiteX20" fmla="*/ 268859 w 330454"/>
              <a:gd name="connsiteY20" fmla="*/ 222504 h 234442"/>
              <a:gd name="connsiteX21" fmla="*/ 267589 w 330454"/>
              <a:gd name="connsiteY21" fmla="*/ 218694 h 234442"/>
              <a:gd name="connsiteX22" fmla="*/ 267589 w 330454"/>
              <a:gd name="connsiteY22" fmla="*/ 100584 h 234442"/>
              <a:gd name="connsiteX23" fmla="*/ 265684 w 330454"/>
              <a:gd name="connsiteY23" fmla="*/ 82296 h 234442"/>
              <a:gd name="connsiteX24" fmla="*/ 259842 w 330454"/>
              <a:gd name="connsiteY24" fmla="*/ 68072 h 234442"/>
              <a:gd name="connsiteX25" fmla="*/ 250063 w 330454"/>
              <a:gd name="connsiteY25" fmla="*/ 58928 h 234442"/>
              <a:gd name="connsiteX26" fmla="*/ 235839 w 330454"/>
              <a:gd name="connsiteY26" fmla="*/ 55753 h 234442"/>
              <a:gd name="connsiteX27" fmla="*/ 215646 w 330454"/>
              <a:gd name="connsiteY27" fmla="*/ 63500 h 234442"/>
              <a:gd name="connsiteX28" fmla="*/ 193294 w 330454"/>
              <a:gd name="connsiteY28" fmla="*/ 86233 h 234442"/>
              <a:gd name="connsiteX29" fmla="*/ 193294 w 330454"/>
              <a:gd name="connsiteY29" fmla="*/ 218694 h 234442"/>
              <a:gd name="connsiteX30" fmla="*/ 191897 w 330454"/>
              <a:gd name="connsiteY30" fmla="*/ 222504 h 234442"/>
              <a:gd name="connsiteX31" fmla="*/ 187325 w 330454"/>
              <a:gd name="connsiteY31" fmla="*/ 225298 h 234442"/>
              <a:gd name="connsiteX32" fmla="*/ 178689 w 330454"/>
              <a:gd name="connsiteY32" fmla="*/ 227076 h 234442"/>
              <a:gd name="connsiteX33" fmla="*/ 165354 w 330454"/>
              <a:gd name="connsiteY33" fmla="*/ 227584 h 234442"/>
              <a:gd name="connsiteX34" fmla="*/ 151765 w 330454"/>
              <a:gd name="connsiteY34" fmla="*/ 227076 h 234442"/>
              <a:gd name="connsiteX35" fmla="*/ 143129 w 330454"/>
              <a:gd name="connsiteY35" fmla="*/ 225298 h 234442"/>
              <a:gd name="connsiteX36" fmla="*/ 138557 w 330454"/>
              <a:gd name="connsiteY36" fmla="*/ 222504 h 234442"/>
              <a:gd name="connsiteX37" fmla="*/ 137287 w 330454"/>
              <a:gd name="connsiteY37" fmla="*/ 218694 h 234442"/>
              <a:gd name="connsiteX38" fmla="*/ 137287 w 330454"/>
              <a:gd name="connsiteY38" fmla="*/ 100584 h 234442"/>
              <a:gd name="connsiteX39" fmla="*/ 135382 w 330454"/>
              <a:gd name="connsiteY39" fmla="*/ 82296 h 234442"/>
              <a:gd name="connsiteX40" fmla="*/ 129667 w 330454"/>
              <a:gd name="connsiteY40" fmla="*/ 68072 h 234442"/>
              <a:gd name="connsiteX41" fmla="*/ 119761 w 330454"/>
              <a:gd name="connsiteY41" fmla="*/ 58928 h 234442"/>
              <a:gd name="connsiteX42" fmla="*/ 105791 w 330454"/>
              <a:gd name="connsiteY42" fmla="*/ 55753 h 234442"/>
              <a:gd name="connsiteX43" fmla="*/ 85217 w 330454"/>
              <a:gd name="connsiteY43" fmla="*/ 63500 h 234442"/>
              <a:gd name="connsiteX44" fmla="*/ 63119 w 330454"/>
              <a:gd name="connsiteY44" fmla="*/ 86233 h 234442"/>
              <a:gd name="connsiteX45" fmla="*/ 63119 w 330454"/>
              <a:gd name="connsiteY45" fmla="*/ 218694 h 234442"/>
              <a:gd name="connsiteX46" fmla="*/ 61722 w 330454"/>
              <a:gd name="connsiteY46" fmla="*/ 222504 h 234442"/>
              <a:gd name="connsiteX47" fmla="*/ 57150 w 330454"/>
              <a:gd name="connsiteY47" fmla="*/ 225298 h 234442"/>
              <a:gd name="connsiteX48" fmla="*/ 48641 w 330454"/>
              <a:gd name="connsiteY48" fmla="*/ 227076 h 234442"/>
              <a:gd name="connsiteX49" fmla="*/ 34925 w 330454"/>
              <a:gd name="connsiteY49" fmla="*/ 227584 h 234442"/>
              <a:gd name="connsiteX50" fmla="*/ 21336 w 330454"/>
              <a:gd name="connsiteY50" fmla="*/ 227076 h 234442"/>
              <a:gd name="connsiteX51" fmla="*/ 12827 w 330454"/>
              <a:gd name="connsiteY51" fmla="*/ 225298 h 234442"/>
              <a:gd name="connsiteX52" fmla="*/ 8255 w 330454"/>
              <a:gd name="connsiteY52" fmla="*/ 222504 h 234442"/>
              <a:gd name="connsiteX53" fmla="*/ 6858 w 330454"/>
              <a:gd name="connsiteY53" fmla="*/ 218694 h 234442"/>
              <a:gd name="connsiteX54" fmla="*/ 6858 w 330454"/>
              <a:gd name="connsiteY54" fmla="*/ 19558 h 234442"/>
              <a:gd name="connsiteX55" fmla="*/ 8001 w 330454"/>
              <a:gd name="connsiteY55" fmla="*/ 15621 h 234442"/>
              <a:gd name="connsiteX56" fmla="*/ 11938 w 330454"/>
              <a:gd name="connsiteY56" fmla="*/ 12827 h 234442"/>
              <a:gd name="connsiteX57" fmla="*/ 19431 w 330454"/>
              <a:gd name="connsiteY57" fmla="*/ 11176 h 234442"/>
              <a:gd name="connsiteX58" fmla="*/ 30988 w 330454"/>
              <a:gd name="connsiteY58" fmla="*/ 10541 h 234442"/>
              <a:gd name="connsiteX59" fmla="*/ 42799 w 330454"/>
              <a:gd name="connsiteY59" fmla="*/ 11176 h 234442"/>
              <a:gd name="connsiteX60" fmla="*/ 50038 w 330454"/>
              <a:gd name="connsiteY60" fmla="*/ 12827 h 234442"/>
              <a:gd name="connsiteX61" fmla="*/ 53721 w 330454"/>
              <a:gd name="connsiteY61" fmla="*/ 15621 h 234442"/>
              <a:gd name="connsiteX62" fmla="*/ 54864 w 330454"/>
              <a:gd name="connsiteY62" fmla="*/ 19558 h 234442"/>
              <a:gd name="connsiteX63" fmla="*/ 54864 w 330454"/>
              <a:gd name="connsiteY63" fmla="*/ 42545 h 234442"/>
              <a:gd name="connsiteX64" fmla="*/ 87757 w 330454"/>
              <a:gd name="connsiteY64" fmla="*/ 15748 h 234442"/>
              <a:gd name="connsiteX65" fmla="*/ 122047 w 330454"/>
              <a:gd name="connsiteY65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30454" h="234442">
                <a:moveTo>
                  <a:pt x="122047" y="6858"/>
                </a:moveTo>
                <a:cubicBezTo>
                  <a:pt x="130175" y="6858"/>
                  <a:pt x="137541" y="7620"/>
                  <a:pt x="144145" y="9398"/>
                </a:cubicBezTo>
                <a:cubicBezTo>
                  <a:pt x="150749" y="11049"/>
                  <a:pt x="156591" y="13589"/>
                  <a:pt x="161671" y="16764"/>
                </a:cubicBezTo>
                <a:cubicBezTo>
                  <a:pt x="166751" y="19939"/>
                  <a:pt x="171196" y="23749"/>
                  <a:pt x="175006" y="28194"/>
                </a:cubicBezTo>
                <a:cubicBezTo>
                  <a:pt x="178689" y="32639"/>
                  <a:pt x="181864" y="37719"/>
                  <a:pt x="184277" y="43180"/>
                </a:cubicBezTo>
                <a:cubicBezTo>
                  <a:pt x="190246" y="36830"/>
                  <a:pt x="196088" y="31242"/>
                  <a:pt x="201803" y="26670"/>
                </a:cubicBezTo>
                <a:cubicBezTo>
                  <a:pt x="207645" y="22098"/>
                  <a:pt x="213233" y="18288"/>
                  <a:pt x="218821" y="15367"/>
                </a:cubicBezTo>
                <a:cubicBezTo>
                  <a:pt x="224409" y="12446"/>
                  <a:pt x="229997" y="10287"/>
                  <a:pt x="235585" y="8890"/>
                </a:cubicBezTo>
                <a:cubicBezTo>
                  <a:pt x="241173" y="7493"/>
                  <a:pt x="246888" y="6858"/>
                  <a:pt x="252603" y="6858"/>
                </a:cubicBezTo>
                <a:cubicBezTo>
                  <a:pt x="265938" y="6858"/>
                  <a:pt x="277114" y="9017"/>
                  <a:pt x="286131" y="13462"/>
                </a:cubicBezTo>
                <a:cubicBezTo>
                  <a:pt x="295148" y="17907"/>
                  <a:pt x="302514" y="24003"/>
                  <a:pt x="308102" y="31750"/>
                </a:cubicBezTo>
                <a:cubicBezTo>
                  <a:pt x="313690" y="39370"/>
                  <a:pt x="317627" y="48387"/>
                  <a:pt x="320040" y="58547"/>
                </a:cubicBezTo>
                <a:cubicBezTo>
                  <a:pt x="322453" y="68834"/>
                  <a:pt x="323596" y="79756"/>
                  <a:pt x="323596" y="91186"/>
                </a:cubicBezTo>
                <a:lnTo>
                  <a:pt x="323596" y="218694"/>
                </a:lnTo>
                <a:cubicBezTo>
                  <a:pt x="323596" y="220091"/>
                  <a:pt x="323215" y="221488"/>
                  <a:pt x="322326" y="222504"/>
                </a:cubicBezTo>
                <a:cubicBezTo>
                  <a:pt x="321436" y="223647"/>
                  <a:pt x="319913" y="224663"/>
                  <a:pt x="317881" y="225298"/>
                </a:cubicBezTo>
                <a:cubicBezTo>
                  <a:pt x="315722" y="226060"/>
                  <a:pt x="312928" y="226695"/>
                  <a:pt x="309372" y="227076"/>
                </a:cubicBezTo>
                <a:cubicBezTo>
                  <a:pt x="305816" y="227457"/>
                  <a:pt x="301244" y="227584"/>
                  <a:pt x="295783" y="227584"/>
                </a:cubicBezTo>
                <a:cubicBezTo>
                  <a:pt x="290068" y="227584"/>
                  <a:pt x="285496" y="227457"/>
                  <a:pt x="281940" y="227076"/>
                </a:cubicBezTo>
                <a:cubicBezTo>
                  <a:pt x="278257" y="226695"/>
                  <a:pt x="275463" y="226060"/>
                  <a:pt x="273304" y="225298"/>
                </a:cubicBezTo>
                <a:cubicBezTo>
                  <a:pt x="271145" y="224663"/>
                  <a:pt x="269621" y="223647"/>
                  <a:pt x="268859" y="222504"/>
                </a:cubicBezTo>
                <a:cubicBezTo>
                  <a:pt x="267970" y="221488"/>
                  <a:pt x="267589" y="220091"/>
                  <a:pt x="267589" y="218694"/>
                </a:cubicBezTo>
                <a:lnTo>
                  <a:pt x="267589" y="100584"/>
                </a:lnTo>
                <a:cubicBezTo>
                  <a:pt x="267589" y="93853"/>
                  <a:pt x="266954" y="87757"/>
                  <a:pt x="265684" y="82296"/>
                </a:cubicBezTo>
                <a:cubicBezTo>
                  <a:pt x="264414" y="76708"/>
                  <a:pt x="262509" y="72009"/>
                  <a:pt x="259842" y="68072"/>
                </a:cubicBezTo>
                <a:cubicBezTo>
                  <a:pt x="257302" y="64135"/>
                  <a:pt x="254000" y="61087"/>
                  <a:pt x="250063" y="58928"/>
                </a:cubicBezTo>
                <a:cubicBezTo>
                  <a:pt x="246126" y="56769"/>
                  <a:pt x="241427" y="55753"/>
                  <a:pt x="235839" y="55753"/>
                </a:cubicBezTo>
                <a:cubicBezTo>
                  <a:pt x="229235" y="55753"/>
                  <a:pt x="222377" y="58293"/>
                  <a:pt x="215646" y="63500"/>
                </a:cubicBezTo>
                <a:cubicBezTo>
                  <a:pt x="208788" y="68707"/>
                  <a:pt x="201295" y="76327"/>
                  <a:pt x="193294" y="86233"/>
                </a:cubicBezTo>
                <a:lnTo>
                  <a:pt x="193294" y="218694"/>
                </a:lnTo>
                <a:cubicBezTo>
                  <a:pt x="193294" y="220091"/>
                  <a:pt x="192785" y="221488"/>
                  <a:pt x="191897" y="222504"/>
                </a:cubicBezTo>
                <a:cubicBezTo>
                  <a:pt x="191008" y="223647"/>
                  <a:pt x="189484" y="224663"/>
                  <a:pt x="187325" y="225298"/>
                </a:cubicBezTo>
                <a:cubicBezTo>
                  <a:pt x="185166" y="226060"/>
                  <a:pt x="182372" y="226695"/>
                  <a:pt x="178689" y="227076"/>
                </a:cubicBezTo>
                <a:cubicBezTo>
                  <a:pt x="175133" y="227457"/>
                  <a:pt x="170688" y="227584"/>
                  <a:pt x="165354" y="227584"/>
                </a:cubicBezTo>
                <a:cubicBezTo>
                  <a:pt x="159893" y="227584"/>
                  <a:pt x="155321" y="227457"/>
                  <a:pt x="151765" y="227076"/>
                </a:cubicBezTo>
                <a:cubicBezTo>
                  <a:pt x="148209" y="226695"/>
                  <a:pt x="145288" y="226060"/>
                  <a:pt x="143129" y="225298"/>
                </a:cubicBezTo>
                <a:cubicBezTo>
                  <a:pt x="140970" y="224663"/>
                  <a:pt x="139446" y="223647"/>
                  <a:pt x="138557" y="222504"/>
                </a:cubicBezTo>
                <a:cubicBezTo>
                  <a:pt x="137668" y="221488"/>
                  <a:pt x="137287" y="220091"/>
                  <a:pt x="137287" y="218694"/>
                </a:cubicBezTo>
                <a:lnTo>
                  <a:pt x="137287" y="100584"/>
                </a:lnTo>
                <a:cubicBezTo>
                  <a:pt x="137287" y="93853"/>
                  <a:pt x="136652" y="87757"/>
                  <a:pt x="135382" y="82296"/>
                </a:cubicBezTo>
                <a:cubicBezTo>
                  <a:pt x="134112" y="76708"/>
                  <a:pt x="132207" y="72009"/>
                  <a:pt x="129667" y="68072"/>
                </a:cubicBezTo>
                <a:cubicBezTo>
                  <a:pt x="127127" y="64135"/>
                  <a:pt x="123825" y="61087"/>
                  <a:pt x="119761" y="58928"/>
                </a:cubicBezTo>
                <a:cubicBezTo>
                  <a:pt x="115824" y="56769"/>
                  <a:pt x="111125" y="55753"/>
                  <a:pt x="105791" y="55753"/>
                </a:cubicBezTo>
                <a:cubicBezTo>
                  <a:pt x="98933" y="55753"/>
                  <a:pt x="92075" y="58293"/>
                  <a:pt x="85217" y="63500"/>
                </a:cubicBezTo>
                <a:cubicBezTo>
                  <a:pt x="78359" y="68707"/>
                  <a:pt x="70993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611" y="221488"/>
                  <a:pt x="61722" y="222504"/>
                </a:cubicBezTo>
                <a:cubicBezTo>
                  <a:pt x="60833" y="223647"/>
                  <a:pt x="59309" y="224663"/>
                  <a:pt x="57150" y="225298"/>
                </a:cubicBezTo>
                <a:cubicBezTo>
                  <a:pt x="54991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4925" y="227584"/>
                </a:cubicBezTo>
                <a:cubicBezTo>
                  <a:pt x="29464" y="227584"/>
                  <a:pt x="24892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8" y="224663"/>
                  <a:pt x="9144" y="223647"/>
                  <a:pt x="8255" y="222504"/>
                </a:cubicBezTo>
                <a:cubicBezTo>
                  <a:pt x="7239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1938" y="12827"/>
                </a:cubicBezTo>
                <a:cubicBezTo>
                  <a:pt x="13970" y="12065"/>
                  <a:pt x="16383" y="11557"/>
                  <a:pt x="19431" y="11176"/>
                </a:cubicBezTo>
                <a:cubicBezTo>
                  <a:pt x="22479" y="10795"/>
                  <a:pt x="26289" y="10541"/>
                  <a:pt x="30988" y="10541"/>
                </a:cubicBezTo>
                <a:cubicBezTo>
                  <a:pt x="35687" y="10541"/>
                  <a:pt x="39624" y="10795"/>
                  <a:pt x="42799" y="11176"/>
                </a:cubicBezTo>
                <a:cubicBezTo>
                  <a:pt x="45974" y="11557"/>
                  <a:pt x="48387" y="12065"/>
                  <a:pt x="50038" y="12827"/>
                </a:cubicBezTo>
                <a:cubicBezTo>
                  <a:pt x="51816" y="13589"/>
                  <a:pt x="52959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6835" y="21717"/>
                  <a:pt x="87757" y="15748"/>
                </a:cubicBezTo>
                <a:cubicBezTo>
                  <a:pt x="98679" y="9779"/>
                  <a:pt x="110109" y="6858"/>
                  <a:pt x="12204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067806" y="438911"/>
            <a:ext cx="209169" cy="238252"/>
          </a:xfrm>
          <a:custGeom>
            <a:avLst/>
            <a:gdLst>
              <a:gd name="connsiteX0" fmla="*/ 108330 w 209169"/>
              <a:gd name="connsiteY0" fmla="*/ 6858 h 238252"/>
              <a:gd name="connsiteX1" fmla="*/ 151129 w 209169"/>
              <a:gd name="connsiteY1" fmla="*/ 14224 h 238252"/>
              <a:gd name="connsiteX2" fmla="*/ 180213 w 209169"/>
              <a:gd name="connsiteY2" fmla="*/ 34544 h 238252"/>
              <a:gd name="connsiteX3" fmla="*/ 196977 w 209169"/>
              <a:gd name="connsiteY3" fmla="*/ 65532 h 238252"/>
              <a:gd name="connsiteX4" fmla="*/ 202310 w 209169"/>
              <a:gd name="connsiteY4" fmla="*/ 104394 h 238252"/>
              <a:gd name="connsiteX5" fmla="*/ 202310 w 209169"/>
              <a:gd name="connsiteY5" fmla="*/ 113284 h 238252"/>
              <a:gd name="connsiteX6" fmla="*/ 197739 w 209169"/>
              <a:gd name="connsiteY6" fmla="*/ 128524 h 238252"/>
              <a:gd name="connsiteX7" fmla="*/ 185165 w 209169"/>
              <a:gd name="connsiteY7" fmla="*/ 133350 h 238252"/>
              <a:gd name="connsiteX8" fmla="*/ 64008 w 209169"/>
              <a:gd name="connsiteY8" fmla="*/ 133350 h 238252"/>
              <a:gd name="connsiteX9" fmla="*/ 66928 w 209169"/>
              <a:gd name="connsiteY9" fmla="*/ 156464 h 238252"/>
              <a:gd name="connsiteX10" fmla="*/ 76580 w 209169"/>
              <a:gd name="connsiteY10" fmla="*/ 174117 h 238252"/>
              <a:gd name="connsiteX11" fmla="*/ 93472 w 209169"/>
              <a:gd name="connsiteY11" fmla="*/ 185166 h 238252"/>
              <a:gd name="connsiteX12" fmla="*/ 118364 w 209169"/>
              <a:gd name="connsiteY12" fmla="*/ 188976 h 238252"/>
              <a:gd name="connsiteX13" fmla="*/ 144272 w 209169"/>
              <a:gd name="connsiteY13" fmla="*/ 186817 h 238252"/>
              <a:gd name="connsiteX14" fmla="*/ 163576 w 209169"/>
              <a:gd name="connsiteY14" fmla="*/ 182118 h 238252"/>
              <a:gd name="connsiteX15" fmla="*/ 177165 w 209169"/>
              <a:gd name="connsiteY15" fmla="*/ 177419 h 238252"/>
              <a:gd name="connsiteX16" fmla="*/ 185801 w 209169"/>
              <a:gd name="connsiteY16" fmla="*/ 175387 h 238252"/>
              <a:gd name="connsiteX17" fmla="*/ 189229 w 209169"/>
              <a:gd name="connsiteY17" fmla="*/ 176149 h 238252"/>
              <a:gd name="connsiteX18" fmla="*/ 191389 w 209169"/>
              <a:gd name="connsiteY18" fmla="*/ 178943 h 238252"/>
              <a:gd name="connsiteX19" fmla="*/ 192659 w 209169"/>
              <a:gd name="connsiteY19" fmla="*/ 184658 h 238252"/>
              <a:gd name="connsiteX20" fmla="*/ 193040 w 209169"/>
              <a:gd name="connsiteY20" fmla="*/ 193929 h 238252"/>
              <a:gd name="connsiteX21" fmla="*/ 192785 w 209169"/>
              <a:gd name="connsiteY21" fmla="*/ 202311 h 238252"/>
              <a:gd name="connsiteX22" fmla="*/ 192151 w 209169"/>
              <a:gd name="connsiteY22" fmla="*/ 208153 h 238252"/>
              <a:gd name="connsiteX23" fmla="*/ 190753 w 209169"/>
              <a:gd name="connsiteY23" fmla="*/ 212344 h 238252"/>
              <a:gd name="connsiteX24" fmla="*/ 188467 w 209169"/>
              <a:gd name="connsiteY24" fmla="*/ 215519 h 238252"/>
              <a:gd name="connsiteX25" fmla="*/ 180466 w 209169"/>
              <a:gd name="connsiteY25" fmla="*/ 219837 h 238252"/>
              <a:gd name="connsiteX26" fmla="*/ 163957 w 209169"/>
              <a:gd name="connsiteY26" fmla="*/ 225044 h 238252"/>
              <a:gd name="connsiteX27" fmla="*/ 140970 w 209169"/>
              <a:gd name="connsiteY27" fmla="*/ 229489 h 238252"/>
              <a:gd name="connsiteX28" fmla="*/ 113284 w 209169"/>
              <a:gd name="connsiteY28" fmla="*/ 231394 h 238252"/>
              <a:gd name="connsiteX29" fmla="*/ 66802 w 209169"/>
              <a:gd name="connsiteY29" fmla="*/ 224663 h 238252"/>
              <a:gd name="connsiteX30" fmla="*/ 33401 w 209169"/>
              <a:gd name="connsiteY30" fmla="*/ 204343 h 238252"/>
              <a:gd name="connsiteX31" fmla="*/ 13334 w 209169"/>
              <a:gd name="connsiteY31" fmla="*/ 170053 h 238252"/>
              <a:gd name="connsiteX32" fmla="*/ 6858 w 209169"/>
              <a:gd name="connsiteY32" fmla="*/ 121285 h 238252"/>
              <a:gd name="connsiteX33" fmla="*/ 13715 w 209169"/>
              <a:gd name="connsiteY33" fmla="*/ 73406 h 238252"/>
              <a:gd name="connsiteX34" fmla="*/ 33782 w 209169"/>
              <a:gd name="connsiteY34" fmla="*/ 37338 h 238252"/>
              <a:gd name="connsiteX35" fmla="*/ 65913 w 209169"/>
              <a:gd name="connsiteY35" fmla="*/ 14605 h 238252"/>
              <a:gd name="connsiteX36" fmla="*/ 108330 w 209169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169" h="238252">
                <a:moveTo>
                  <a:pt x="108330" y="6858"/>
                </a:moveTo>
                <a:cubicBezTo>
                  <a:pt x="125095" y="6858"/>
                  <a:pt x="139319" y="9271"/>
                  <a:pt x="151129" y="14224"/>
                </a:cubicBezTo>
                <a:cubicBezTo>
                  <a:pt x="162940" y="19050"/>
                  <a:pt x="172720" y="25908"/>
                  <a:pt x="180213" y="34544"/>
                </a:cubicBezTo>
                <a:cubicBezTo>
                  <a:pt x="187833" y="43307"/>
                  <a:pt x="193421" y="53594"/>
                  <a:pt x="196977" y="65532"/>
                </a:cubicBezTo>
                <a:cubicBezTo>
                  <a:pt x="200533" y="77470"/>
                  <a:pt x="202310" y="90424"/>
                  <a:pt x="202310" y="104394"/>
                </a:cubicBezTo>
                <a:lnTo>
                  <a:pt x="202310" y="113284"/>
                </a:lnTo>
                <a:cubicBezTo>
                  <a:pt x="202310" y="120142"/>
                  <a:pt x="200786" y="125222"/>
                  <a:pt x="197739" y="128524"/>
                </a:cubicBezTo>
                <a:cubicBezTo>
                  <a:pt x="194690" y="131699"/>
                  <a:pt x="190500" y="133350"/>
                  <a:pt x="185165" y="133350"/>
                </a:cubicBezTo>
                <a:lnTo>
                  <a:pt x="64008" y="133350"/>
                </a:lnTo>
                <a:cubicBezTo>
                  <a:pt x="64008" y="141859"/>
                  <a:pt x="64897" y="149606"/>
                  <a:pt x="66928" y="156464"/>
                </a:cubicBezTo>
                <a:cubicBezTo>
                  <a:pt x="68960" y="163449"/>
                  <a:pt x="72135" y="169291"/>
                  <a:pt x="76580" y="174117"/>
                </a:cubicBezTo>
                <a:cubicBezTo>
                  <a:pt x="80898" y="178943"/>
                  <a:pt x="86614" y="182626"/>
                  <a:pt x="93472" y="185166"/>
                </a:cubicBezTo>
                <a:cubicBezTo>
                  <a:pt x="100457" y="187706"/>
                  <a:pt x="108711" y="188976"/>
                  <a:pt x="118364" y="188976"/>
                </a:cubicBezTo>
                <a:cubicBezTo>
                  <a:pt x="128270" y="188976"/>
                  <a:pt x="136905" y="188214"/>
                  <a:pt x="144272" y="186817"/>
                </a:cubicBezTo>
                <a:cubicBezTo>
                  <a:pt x="151765" y="185420"/>
                  <a:pt x="158241" y="183896"/>
                  <a:pt x="163576" y="182118"/>
                </a:cubicBezTo>
                <a:cubicBezTo>
                  <a:pt x="169036" y="180467"/>
                  <a:pt x="173609" y="178943"/>
                  <a:pt x="177165" y="177419"/>
                </a:cubicBezTo>
                <a:cubicBezTo>
                  <a:pt x="180721" y="176022"/>
                  <a:pt x="183641" y="175387"/>
                  <a:pt x="185801" y="175387"/>
                </a:cubicBezTo>
                <a:cubicBezTo>
                  <a:pt x="187197" y="175387"/>
                  <a:pt x="188340" y="175641"/>
                  <a:pt x="189229" y="176149"/>
                </a:cubicBezTo>
                <a:cubicBezTo>
                  <a:pt x="190119" y="176657"/>
                  <a:pt x="190880" y="177546"/>
                  <a:pt x="191389" y="178943"/>
                </a:cubicBezTo>
                <a:cubicBezTo>
                  <a:pt x="192023" y="180213"/>
                  <a:pt x="192404" y="182118"/>
                  <a:pt x="192659" y="184658"/>
                </a:cubicBezTo>
                <a:cubicBezTo>
                  <a:pt x="192913" y="187071"/>
                  <a:pt x="193040" y="190119"/>
                  <a:pt x="193040" y="193929"/>
                </a:cubicBezTo>
                <a:cubicBezTo>
                  <a:pt x="193040" y="197104"/>
                  <a:pt x="192913" y="199898"/>
                  <a:pt x="192785" y="202311"/>
                </a:cubicBezTo>
                <a:cubicBezTo>
                  <a:pt x="192659" y="204597"/>
                  <a:pt x="192404" y="206502"/>
                  <a:pt x="192151" y="208153"/>
                </a:cubicBezTo>
                <a:cubicBezTo>
                  <a:pt x="191770" y="209804"/>
                  <a:pt x="191389" y="211201"/>
                  <a:pt x="190753" y="212344"/>
                </a:cubicBezTo>
                <a:cubicBezTo>
                  <a:pt x="190119" y="213360"/>
                  <a:pt x="189357" y="214503"/>
                  <a:pt x="188467" y="215519"/>
                </a:cubicBezTo>
                <a:cubicBezTo>
                  <a:pt x="187452" y="216535"/>
                  <a:pt x="184784" y="217932"/>
                  <a:pt x="180466" y="219837"/>
                </a:cubicBezTo>
                <a:cubicBezTo>
                  <a:pt x="176148" y="221615"/>
                  <a:pt x="170688" y="223266"/>
                  <a:pt x="163957" y="225044"/>
                </a:cubicBezTo>
                <a:cubicBezTo>
                  <a:pt x="157226" y="226695"/>
                  <a:pt x="149605" y="228219"/>
                  <a:pt x="140970" y="229489"/>
                </a:cubicBezTo>
                <a:cubicBezTo>
                  <a:pt x="132334" y="230759"/>
                  <a:pt x="123063" y="231394"/>
                  <a:pt x="113284" y="231394"/>
                </a:cubicBezTo>
                <a:cubicBezTo>
                  <a:pt x="95630" y="231394"/>
                  <a:pt x="80009" y="229108"/>
                  <a:pt x="66802" y="224663"/>
                </a:cubicBezTo>
                <a:cubicBezTo>
                  <a:pt x="53466" y="220218"/>
                  <a:pt x="42290" y="213487"/>
                  <a:pt x="33401" y="204343"/>
                </a:cubicBezTo>
                <a:cubicBezTo>
                  <a:pt x="24384" y="195326"/>
                  <a:pt x="17779" y="183896"/>
                  <a:pt x="13334" y="170053"/>
                </a:cubicBezTo>
                <a:cubicBezTo>
                  <a:pt x="9016" y="156210"/>
                  <a:pt x="6858" y="139954"/>
                  <a:pt x="6858" y="121285"/>
                </a:cubicBezTo>
                <a:cubicBezTo>
                  <a:pt x="6858" y="103632"/>
                  <a:pt x="9144" y="87630"/>
                  <a:pt x="13715" y="73406"/>
                </a:cubicBezTo>
                <a:cubicBezTo>
                  <a:pt x="18288" y="59182"/>
                  <a:pt x="25019" y="47117"/>
                  <a:pt x="33782" y="37338"/>
                </a:cubicBezTo>
                <a:cubicBezTo>
                  <a:pt x="42545" y="27432"/>
                  <a:pt x="53213" y="19812"/>
                  <a:pt x="65913" y="14605"/>
                </a:cubicBezTo>
                <a:cubicBezTo>
                  <a:pt x="78485" y="9398"/>
                  <a:pt x="92583" y="6858"/>
                  <a:pt x="10833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709031" y="438911"/>
            <a:ext cx="214121" cy="314198"/>
          </a:xfrm>
          <a:custGeom>
            <a:avLst/>
            <a:gdLst>
              <a:gd name="connsiteX0" fmla="*/ 126238 w 214121"/>
              <a:gd name="connsiteY0" fmla="*/ 6858 h 314198"/>
              <a:gd name="connsiteX1" fmla="*/ 163576 w 214121"/>
              <a:gd name="connsiteY1" fmla="*/ 15367 h 314198"/>
              <a:gd name="connsiteX2" fmla="*/ 188722 w 214121"/>
              <a:gd name="connsiteY2" fmla="*/ 38989 h 314198"/>
              <a:gd name="connsiteX3" fmla="*/ 202819 w 214121"/>
              <a:gd name="connsiteY3" fmla="*/ 73787 h 314198"/>
              <a:gd name="connsiteX4" fmla="*/ 207264 w 214121"/>
              <a:gd name="connsiteY4" fmla="*/ 116205 h 314198"/>
              <a:gd name="connsiteX5" fmla="*/ 201676 w 214121"/>
              <a:gd name="connsiteY5" fmla="*/ 164084 h 314198"/>
              <a:gd name="connsiteX6" fmla="*/ 185039 w 214121"/>
              <a:gd name="connsiteY6" fmla="*/ 200406 h 314198"/>
              <a:gd name="connsiteX7" fmla="*/ 157734 w 214121"/>
              <a:gd name="connsiteY7" fmla="*/ 223393 h 314198"/>
              <a:gd name="connsiteX8" fmla="*/ 120522 w 214121"/>
              <a:gd name="connsiteY8" fmla="*/ 231394 h 314198"/>
              <a:gd name="connsiteX9" fmla="*/ 104521 w 214121"/>
              <a:gd name="connsiteY9" fmla="*/ 229743 h 314198"/>
              <a:gd name="connsiteX10" fmla="*/ 90423 w 214121"/>
              <a:gd name="connsiteY10" fmla="*/ 224536 h 314198"/>
              <a:gd name="connsiteX11" fmla="*/ 76961 w 214121"/>
              <a:gd name="connsiteY11" fmla="*/ 216027 h 314198"/>
              <a:gd name="connsiteX12" fmla="*/ 63119 w 214121"/>
              <a:gd name="connsiteY12" fmla="*/ 203962 h 314198"/>
              <a:gd name="connsiteX13" fmla="*/ 63119 w 214121"/>
              <a:gd name="connsiteY13" fmla="*/ 297688 h 314198"/>
              <a:gd name="connsiteX14" fmla="*/ 61722 w 214121"/>
              <a:gd name="connsiteY14" fmla="*/ 301752 h 314198"/>
              <a:gd name="connsiteX15" fmla="*/ 57150 w 214121"/>
              <a:gd name="connsiteY15" fmla="*/ 304673 h 314198"/>
              <a:gd name="connsiteX16" fmla="*/ 48640 w 214121"/>
              <a:gd name="connsiteY16" fmla="*/ 306578 h 314198"/>
              <a:gd name="connsiteX17" fmla="*/ 34925 w 214121"/>
              <a:gd name="connsiteY17" fmla="*/ 307340 h 314198"/>
              <a:gd name="connsiteX18" fmla="*/ 21335 w 214121"/>
              <a:gd name="connsiteY18" fmla="*/ 306578 h 314198"/>
              <a:gd name="connsiteX19" fmla="*/ 12827 w 214121"/>
              <a:gd name="connsiteY19" fmla="*/ 304673 h 314198"/>
              <a:gd name="connsiteX20" fmla="*/ 8254 w 214121"/>
              <a:gd name="connsiteY20" fmla="*/ 301752 h 314198"/>
              <a:gd name="connsiteX21" fmla="*/ 6858 w 214121"/>
              <a:gd name="connsiteY21" fmla="*/ 297688 h 314198"/>
              <a:gd name="connsiteX22" fmla="*/ 6858 w 214121"/>
              <a:gd name="connsiteY22" fmla="*/ 19558 h 314198"/>
              <a:gd name="connsiteX23" fmla="*/ 8001 w 214121"/>
              <a:gd name="connsiteY23" fmla="*/ 15621 h 314198"/>
              <a:gd name="connsiteX24" fmla="*/ 11938 w 214121"/>
              <a:gd name="connsiteY24" fmla="*/ 12827 h 314198"/>
              <a:gd name="connsiteX25" fmla="*/ 19303 w 214121"/>
              <a:gd name="connsiteY25" fmla="*/ 11176 h 314198"/>
              <a:gd name="connsiteX26" fmla="*/ 30734 w 214121"/>
              <a:gd name="connsiteY26" fmla="*/ 10541 h 314198"/>
              <a:gd name="connsiteX27" fmla="*/ 42036 w 214121"/>
              <a:gd name="connsiteY27" fmla="*/ 11176 h 314198"/>
              <a:gd name="connsiteX28" fmla="*/ 49403 w 214121"/>
              <a:gd name="connsiteY28" fmla="*/ 12827 h 314198"/>
              <a:gd name="connsiteX29" fmla="*/ 53340 w 214121"/>
              <a:gd name="connsiteY29" fmla="*/ 15621 h 314198"/>
              <a:gd name="connsiteX30" fmla="*/ 54355 w 214121"/>
              <a:gd name="connsiteY30" fmla="*/ 19558 h 314198"/>
              <a:gd name="connsiteX31" fmla="*/ 54355 w 214121"/>
              <a:gd name="connsiteY31" fmla="*/ 42926 h 314198"/>
              <a:gd name="connsiteX32" fmla="*/ 71501 w 214121"/>
              <a:gd name="connsiteY32" fmla="*/ 27178 h 314198"/>
              <a:gd name="connsiteX33" fmla="*/ 88519 w 214121"/>
              <a:gd name="connsiteY33" fmla="*/ 15875 h 314198"/>
              <a:gd name="connsiteX34" fmla="*/ 106553 w 214121"/>
              <a:gd name="connsiteY34" fmla="*/ 9017 h 314198"/>
              <a:gd name="connsiteX35" fmla="*/ 126238 w 214121"/>
              <a:gd name="connsiteY35" fmla="*/ 6858 h 314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214121" h="314198">
                <a:moveTo>
                  <a:pt x="126238" y="6858"/>
                </a:moveTo>
                <a:cubicBezTo>
                  <a:pt x="140842" y="6858"/>
                  <a:pt x="153289" y="9652"/>
                  <a:pt x="163576" y="15367"/>
                </a:cubicBezTo>
                <a:cubicBezTo>
                  <a:pt x="173863" y="21082"/>
                  <a:pt x="182245" y="28956"/>
                  <a:pt x="188722" y="38989"/>
                </a:cubicBezTo>
                <a:cubicBezTo>
                  <a:pt x="195198" y="48895"/>
                  <a:pt x="199897" y="60579"/>
                  <a:pt x="202819" y="73787"/>
                </a:cubicBezTo>
                <a:cubicBezTo>
                  <a:pt x="205866" y="86995"/>
                  <a:pt x="207264" y="101219"/>
                  <a:pt x="207264" y="116205"/>
                </a:cubicBezTo>
                <a:cubicBezTo>
                  <a:pt x="207264" y="133858"/>
                  <a:pt x="205485" y="149860"/>
                  <a:pt x="201676" y="164084"/>
                </a:cubicBezTo>
                <a:cubicBezTo>
                  <a:pt x="197865" y="178308"/>
                  <a:pt x="192278" y="190373"/>
                  <a:pt x="185039" y="200406"/>
                </a:cubicBezTo>
                <a:cubicBezTo>
                  <a:pt x="177672" y="210312"/>
                  <a:pt x="168655" y="217932"/>
                  <a:pt x="157734" y="223393"/>
                </a:cubicBezTo>
                <a:cubicBezTo>
                  <a:pt x="146939" y="228727"/>
                  <a:pt x="134492" y="231394"/>
                  <a:pt x="120522" y="231394"/>
                </a:cubicBezTo>
                <a:cubicBezTo>
                  <a:pt x="114680" y="231394"/>
                  <a:pt x="109347" y="230886"/>
                  <a:pt x="104521" y="229743"/>
                </a:cubicBezTo>
                <a:cubicBezTo>
                  <a:pt x="99695" y="228600"/>
                  <a:pt x="94996" y="226822"/>
                  <a:pt x="90423" y="224536"/>
                </a:cubicBezTo>
                <a:cubicBezTo>
                  <a:pt x="85978" y="222250"/>
                  <a:pt x="81407" y="219456"/>
                  <a:pt x="76961" y="216027"/>
                </a:cubicBezTo>
                <a:cubicBezTo>
                  <a:pt x="72516" y="212598"/>
                  <a:pt x="67817" y="208534"/>
                  <a:pt x="63119" y="203962"/>
                </a:cubicBezTo>
                <a:lnTo>
                  <a:pt x="63119" y="297688"/>
                </a:lnTo>
                <a:cubicBezTo>
                  <a:pt x="63119" y="299212"/>
                  <a:pt x="62610" y="300482"/>
                  <a:pt x="61722" y="301752"/>
                </a:cubicBezTo>
                <a:cubicBezTo>
                  <a:pt x="60833" y="302895"/>
                  <a:pt x="59309" y="303911"/>
                  <a:pt x="57150" y="304673"/>
                </a:cubicBezTo>
                <a:cubicBezTo>
                  <a:pt x="54990" y="305562"/>
                  <a:pt x="52197" y="306197"/>
                  <a:pt x="48640" y="306578"/>
                </a:cubicBezTo>
                <a:cubicBezTo>
                  <a:pt x="45084" y="307086"/>
                  <a:pt x="40513" y="307340"/>
                  <a:pt x="34925" y="307340"/>
                </a:cubicBezTo>
                <a:cubicBezTo>
                  <a:pt x="29464" y="307340"/>
                  <a:pt x="24891" y="307086"/>
                  <a:pt x="21335" y="306578"/>
                </a:cubicBezTo>
                <a:cubicBezTo>
                  <a:pt x="17779" y="306197"/>
                  <a:pt x="14985" y="305562"/>
                  <a:pt x="12827" y="304673"/>
                </a:cubicBezTo>
                <a:cubicBezTo>
                  <a:pt x="10667" y="303911"/>
                  <a:pt x="9144" y="302895"/>
                  <a:pt x="8254" y="301752"/>
                </a:cubicBezTo>
                <a:cubicBezTo>
                  <a:pt x="7239" y="300482"/>
                  <a:pt x="6858" y="299212"/>
                  <a:pt x="6858" y="297688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1938" y="12827"/>
                </a:cubicBezTo>
                <a:cubicBezTo>
                  <a:pt x="13715" y="12065"/>
                  <a:pt x="16255" y="11557"/>
                  <a:pt x="19303" y="11176"/>
                </a:cubicBezTo>
                <a:cubicBezTo>
                  <a:pt x="22352" y="10795"/>
                  <a:pt x="26161" y="10541"/>
                  <a:pt x="30734" y="10541"/>
                </a:cubicBezTo>
                <a:cubicBezTo>
                  <a:pt x="35178" y="10541"/>
                  <a:pt x="38989" y="10795"/>
                  <a:pt x="42036" y="11176"/>
                </a:cubicBezTo>
                <a:cubicBezTo>
                  <a:pt x="45084" y="11557"/>
                  <a:pt x="47497" y="12065"/>
                  <a:pt x="49403" y="12827"/>
                </a:cubicBezTo>
                <a:cubicBezTo>
                  <a:pt x="51180" y="13589"/>
                  <a:pt x="52578" y="14478"/>
                  <a:pt x="53340" y="15621"/>
                </a:cubicBezTo>
                <a:cubicBezTo>
                  <a:pt x="53975" y="16764"/>
                  <a:pt x="54355" y="18034"/>
                  <a:pt x="54355" y="19558"/>
                </a:cubicBezTo>
                <a:lnTo>
                  <a:pt x="54355" y="42926"/>
                </a:lnTo>
                <a:cubicBezTo>
                  <a:pt x="60197" y="36957"/>
                  <a:pt x="65913" y="31750"/>
                  <a:pt x="71501" y="27178"/>
                </a:cubicBezTo>
                <a:cubicBezTo>
                  <a:pt x="77089" y="22733"/>
                  <a:pt x="82803" y="18923"/>
                  <a:pt x="88519" y="15875"/>
                </a:cubicBezTo>
                <a:cubicBezTo>
                  <a:pt x="94360" y="12827"/>
                  <a:pt x="100329" y="10541"/>
                  <a:pt x="106553" y="9017"/>
                </a:cubicBezTo>
                <a:cubicBezTo>
                  <a:pt x="112648" y="7493"/>
                  <a:pt x="119253" y="6858"/>
                  <a:pt x="12623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331079" y="438911"/>
            <a:ext cx="330454" cy="234442"/>
          </a:xfrm>
          <a:custGeom>
            <a:avLst/>
            <a:gdLst>
              <a:gd name="connsiteX0" fmla="*/ 122047 w 330454"/>
              <a:gd name="connsiteY0" fmla="*/ 6858 h 234442"/>
              <a:gd name="connsiteX1" fmla="*/ 144145 w 330454"/>
              <a:gd name="connsiteY1" fmla="*/ 9398 h 234442"/>
              <a:gd name="connsiteX2" fmla="*/ 161671 w 330454"/>
              <a:gd name="connsiteY2" fmla="*/ 16764 h 234442"/>
              <a:gd name="connsiteX3" fmla="*/ 175005 w 330454"/>
              <a:gd name="connsiteY3" fmla="*/ 28194 h 234442"/>
              <a:gd name="connsiteX4" fmla="*/ 184277 w 330454"/>
              <a:gd name="connsiteY4" fmla="*/ 43180 h 234442"/>
              <a:gd name="connsiteX5" fmla="*/ 201803 w 330454"/>
              <a:gd name="connsiteY5" fmla="*/ 26670 h 234442"/>
              <a:gd name="connsiteX6" fmla="*/ 218821 w 330454"/>
              <a:gd name="connsiteY6" fmla="*/ 15367 h 234442"/>
              <a:gd name="connsiteX7" fmla="*/ 235585 w 330454"/>
              <a:gd name="connsiteY7" fmla="*/ 8890 h 234442"/>
              <a:gd name="connsiteX8" fmla="*/ 252603 w 330454"/>
              <a:gd name="connsiteY8" fmla="*/ 6858 h 234442"/>
              <a:gd name="connsiteX9" fmla="*/ 286131 w 330454"/>
              <a:gd name="connsiteY9" fmla="*/ 13462 h 234442"/>
              <a:gd name="connsiteX10" fmla="*/ 308102 w 330454"/>
              <a:gd name="connsiteY10" fmla="*/ 31750 h 234442"/>
              <a:gd name="connsiteX11" fmla="*/ 320040 w 330454"/>
              <a:gd name="connsiteY11" fmla="*/ 58547 h 234442"/>
              <a:gd name="connsiteX12" fmla="*/ 323596 w 330454"/>
              <a:gd name="connsiteY12" fmla="*/ 91186 h 234442"/>
              <a:gd name="connsiteX13" fmla="*/ 323596 w 330454"/>
              <a:gd name="connsiteY13" fmla="*/ 218694 h 234442"/>
              <a:gd name="connsiteX14" fmla="*/ 322326 w 330454"/>
              <a:gd name="connsiteY14" fmla="*/ 222504 h 234442"/>
              <a:gd name="connsiteX15" fmla="*/ 317881 w 330454"/>
              <a:gd name="connsiteY15" fmla="*/ 225298 h 234442"/>
              <a:gd name="connsiteX16" fmla="*/ 309372 w 330454"/>
              <a:gd name="connsiteY16" fmla="*/ 227076 h 234442"/>
              <a:gd name="connsiteX17" fmla="*/ 295783 w 330454"/>
              <a:gd name="connsiteY17" fmla="*/ 227584 h 234442"/>
              <a:gd name="connsiteX18" fmla="*/ 281940 w 330454"/>
              <a:gd name="connsiteY18" fmla="*/ 227076 h 234442"/>
              <a:gd name="connsiteX19" fmla="*/ 273304 w 330454"/>
              <a:gd name="connsiteY19" fmla="*/ 225298 h 234442"/>
              <a:gd name="connsiteX20" fmla="*/ 268859 w 330454"/>
              <a:gd name="connsiteY20" fmla="*/ 222504 h 234442"/>
              <a:gd name="connsiteX21" fmla="*/ 267589 w 330454"/>
              <a:gd name="connsiteY21" fmla="*/ 218694 h 234442"/>
              <a:gd name="connsiteX22" fmla="*/ 267589 w 330454"/>
              <a:gd name="connsiteY22" fmla="*/ 100584 h 234442"/>
              <a:gd name="connsiteX23" fmla="*/ 265684 w 330454"/>
              <a:gd name="connsiteY23" fmla="*/ 82296 h 234442"/>
              <a:gd name="connsiteX24" fmla="*/ 259842 w 330454"/>
              <a:gd name="connsiteY24" fmla="*/ 68072 h 234442"/>
              <a:gd name="connsiteX25" fmla="*/ 250063 w 330454"/>
              <a:gd name="connsiteY25" fmla="*/ 58928 h 234442"/>
              <a:gd name="connsiteX26" fmla="*/ 235839 w 330454"/>
              <a:gd name="connsiteY26" fmla="*/ 55753 h 234442"/>
              <a:gd name="connsiteX27" fmla="*/ 215646 w 330454"/>
              <a:gd name="connsiteY27" fmla="*/ 63500 h 234442"/>
              <a:gd name="connsiteX28" fmla="*/ 193294 w 330454"/>
              <a:gd name="connsiteY28" fmla="*/ 86233 h 234442"/>
              <a:gd name="connsiteX29" fmla="*/ 193294 w 330454"/>
              <a:gd name="connsiteY29" fmla="*/ 218694 h 234442"/>
              <a:gd name="connsiteX30" fmla="*/ 191897 w 330454"/>
              <a:gd name="connsiteY30" fmla="*/ 222504 h 234442"/>
              <a:gd name="connsiteX31" fmla="*/ 187325 w 330454"/>
              <a:gd name="connsiteY31" fmla="*/ 225298 h 234442"/>
              <a:gd name="connsiteX32" fmla="*/ 178689 w 330454"/>
              <a:gd name="connsiteY32" fmla="*/ 227076 h 234442"/>
              <a:gd name="connsiteX33" fmla="*/ 165354 w 330454"/>
              <a:gd name="connsiteY33" fmla="*/ 227584 h 234442"/>
              <a:gd name="connsiteX34" fmla="*/ 151765 w 330454"/>
              <a:gd name="connsiteY34" fmla="*/ 227076 h 234442"/>
              <a:gd name="connsiteX35" fmla="*/ 143129 w 330454"/>
              <a:gd name="connsiteY35" fmla="*/ 225298 h 234442"/>
              <a:gd name="connsiteX36" fmla="*/ 138557 w 330454"/>
              <a:gd name="connsiteY36" fmla="*/ 222504 h 234442"/>
              <a:gd name="connsiteX37" fmla="*/ 137286 w 330454"/>
              <a:gd name="connsiteY37" fmla="*/ 218694 h 234442"/>
              <a:gd name="connsiteX38" fmla="*/ 137286 w 330454"/>
              <a:gd name="connsiteY38" fmla="*/ 100584 h 234442"/>
              <a:gd name="connsiteX39" fmla="*/ 135382 w 330454"/>
              <a:gd name="connsiteY39" fmla="*/ 82296 h 234442"/>
              <a:gd name="connsiteX40" fmla="*/ 129667 w 330454"/>
              <a:gd name="connsiteY40" fmla="*/ 68072 h 234442"/>
              <a:gd name="connsiteX41" fmla="*/ 119761 w 330454"/>
              <a:gd name="connsiteY41" fmla="*/ 58928 h 234442"/>
              <a:gd name="connsiteX42" fmla="*/ 105791 w 330454"/>
              <a:gd name="connsiteY42" fmla="*/ 55753 h 234442"/>
              <a:gd name="connsiteX43" fmla="*/ 85217 w 330454"/>
              <a:gd name="connsiteY43" fmla="*/ 63500 h 234442"/>
              <a:gd name="connsiteX44" fmla="*/ 63119 w 330454"/>
              <a:gd name="connsiteY44" fmla="*/ 86233 h 234442"/>
              <a:gd name="connsiteX45" fmla="*/ 63119 w 330454"/>
              <a:gd name="connsiteY45" fmla="*/ 218694 h 234442"/>
              <a:gd name="connsiteX46" fmla="*/ 61722 w 330454"/>
              <a:gd name="connsiteY46" fmla="*/ 222504 h 234442"/>
              <a:gd name="connsiteX47" fmla="*/ 57150 w 330454"/>
              <a:gd name="connsiteY47" fmla="*/ 225298 h 234442"/>
              <a:gd name="connsiteX48" fmla="*/ 48641 w 330454"/>
              <a:gd name="connsiteY48" fmla="*/ 227076 h 234442"/>
              <a:gd name="connsiteX49" fmla="*/ 34925 w 330454"/>
              <a:gd name="connsiteY49" fmla="*/ 227584 h 234442"/>
              <a:gd name="connsiteX50" fmla="*/ 21336 w 330454"/>
              <a:gd name="connsiteY50" fmla="*/ 227076 h 234442"/>
              <a:gd name="connsiteX51" fmla="*/ 12827 w 330454"/>
              <a:gd name="connsiteY51" fmla="*/ 225298 h 234442"/>
              <a:gd name="connsiteX52" fmla="*/ 8255 w 330454"/>
              <a:gd name="connsiteY52" fmla="*/ 222504 h 234442"/>
              <a:gd name="connsiteX53" fmla="*/ 6858 w 330454"/>
              <a:gd name="connsiteY53" fmla="*/ 218694 h 234442"/>
              <a:gd name="connsiteX54" fmla="*/ 6858 w 330454"/>
              <a:gd name="connsiteY54" fmla="*/ 19558 h 234442"/>
              <a:gd name="connsiteX55" fmla="*/ 8001 w 330454"/>
              <a:gd name="connsiteY55" fmla="*/ 15621 h 234442"/>
              <a:gd name="connsiteX56" fmla="*/ 11938 w 330454"/>
              <a:gd name="connsiteY56" fmla="*/ 12827 h 234442"/>
              <a:gd name="connsiteX57" fmla="*/ 19430 w 330454"/>
              <a:gd name="connsiteY57" fmla="*/ 11176 h 234442"/>
              <a:gd name="connsiteX58" fmla="*/ 30988 w 330454"/>
              <a:gd name="connsiteY58" fmla="*/ 10541 h 234442"/>
              <a:gd name="connsiteX59" fmla="*/ 42799 w 330454"/>
              <a:gd name="connsiteY59" fmla="*/ 11176 h 234442"/>
              <a:gd name="connsiteX60" fmla="*/ 50038 w 330454"/>
              <a:gd name="connsiteY60" fmla="*/ 12827 h 234442"/>
              <a:gd name="connsiteX61" fmla="*/ 53721 w 330454"/>
              <a:gd name="connsiteY61" fmla="*/ 15621 h 234442"/>
              <a:gd name="connsiteX62" fmla="*/ 54864 w 330454"/>
              <a:gd name="connsiteY62" fmla="*/ 19558 h 234442"/>
              <a:gd name="connsiteX63" fmla="*/ 54864 w 330454"/>
              <a:gd name="connsiteY63" fmla="*/ 42545 h 234442"/>
              <a:gd name="connsiteX64" fmla="*/ 87757 w 330454"/>
              <a:gd name="connsiteY64" fmla="*/ 15748 h 234442"/>
              <a:gd name="connsiteX65" fmla="*/ 122047 w 330454"/>
              <a:gd name="connsiteY65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30454" h="234442">
                <a:moveTo>
                  <a:pt x="122047" y="6858"/>
                </a:moveTo>
                <a:cubicBezTo>
                  <a:pt x="130175" y="6858"/>
                  <a:pt x="137541" y="7620"/>
                  <a:pt x="144145" y="9398"/>
                </a:cubicBezTo>
                <a:cubicBezTo>
                  <a:pt x="150749" y="11049"/>
                  <a:pt x="156591" y="13589"/>
                  <a:pt x="161671" y="16764"/>
                </a:cubicBezTo>
                <a:cubicBezTo>
                  <a:pt x="166751" y="19939"/>
                  <a:pt x="171196" y="23749"/>
                  <a:pt x="175005" y="28194"/>
                </a:cubicBezTo>
                <a:cubicBezTo>
                  <a:pt x="178689" y="32639"/>
                  <a:pt x="181864" y="37719"/>
                  <a:pt x="184277" y="43180"/>
                </a:cubicBezTo>
                <a:cubicBezTo>
                  <a:pt x="190246" y="36830"/>
                  <a:pt x="196088" y="31242"/>
                  <a:pt x="201803" y="26670"/>
                </a:cubicBezTo>
                <a:cubicBezTo>
                  <a:pt x="207645" y="22098"/>
                  <a:pt x="213233" y="18288"/>
                  <a:pt x="218821" y="15367"/>
                </a:cubicBezTo>
                <a:cubicBezTo>
                  <a:pt x="224409" y="12446"/>
                  <a:pt x="229997" y="10287"/>
                  <a:pt x="235585" y="8890"/>
                </a:cubicBezTo>
                <a:cubicBezTo>
                  <a:pt x="241173" y="7493"/>
                  <a:pt x="246888" y="6858"/>
                  <a:pt x="252603" y="6858"/>
                </a:cubicBezTo>
                <a:cubicBezTo>
                  <a:pt x="265938" y="6858"/>
                  <a:pt x="277114" y="9017"/>
                  <a:pt x="286131" y="13462"/>
                </a:cubicBezTo>
                <a:cubicBezTo>
                  <a:pt x="295148" y="17907"/>
                  <a:pt x="302514" y="24003"/>
                  <a:pt x="308102" y="31750"/>
                </a:cubicBezTo>
                <a:cubicBezTo>
                  <a:pt x="313690" y="39370"/>
                  <a:pt x="317627" y="48387"/>
                  <a:pt x="320040" y="58547"/>
                </a:cubicBezTo>
                <a:cubicBezTo>
                  <a:pt x="322453" y="68834"/>
                  <a:pt x="323596" y="79756"/>
                  <a:pt x="323596" y="91186"/>
                </a:cubicBezTo>
                <a:lnTo>
                  <a:pt x="323596" y="218694"/>
                </a:lnTo>
                <a:cubicBezTo>
                  <a:pt x="323596" y="220091"/>
                  <a:pt x="323215" y="221488"/>
                  <a:pt x="322326" y="222504"/>
                </a:cubicBezTo>
                <a:cubicBezTo>
                  <a:pt x="321436" y="223647"/>
                  <a:pt x="319913" y="224663"/>
                  <a:pt x="317881" y="225298"/>
                </a:cubicBezTo>
                <a:cubicBezTo>
                  <a:pt x="315722" y="226060"/>
                  <a:pt x="312928" y="226695"/>
                  <a:pt x="309372" y="227076"/>
                </a:cubicBezTo>
                <a:cubicBezTo>
                  <a:pt x="305816" y="227457"/>
                  <a:pt x="301244" y="227584"/>
                  <a:pt x="295783" y="227584"/>
                </a:cubicBezTo>
                <a:cubicBezTo>
                  <a:pt x="290067" y="227584"/>
                  <a:pt x="285496" y="227457"/>
                  <a:pt x="281940" y="227076"/>
                </a:cubicBezTo>
                <a:cubicBezTo>
                  <a:pt x="278257" y="226695"/>
                  <a:pt x="275463" y="226060"/>
                  <a:pt x="273304" y="225298"/>
                </a:cubicBezTo>
                <a:cubicBezTo>
                  <a:pt x="271145" y="224663"/>
                  <a:pt x="269621" y="223647"/>
                  <a:pt x="268859" y="222504"/>
                </a:cubicBezTo>
                <a:cubicBezTo>
                  <a:pt x="267970" y="221488"/>
                  <a:pt x="267589" y="220091"/>
                  <a:pt x="267589" y="218694"/>
                </a:cubicBezTo>
                <a:lnTo>
                  <a:pt x="267589" y="100584"/>
                </a:lnTo>
                <a:cubicBezTo>
                  <a:pt x="267589" y="93853"/>
                  <a:pt x="266954" y="87757"/>
                  <a:pt x="265684" y="82296"/>
                </a:cubicBezTo>
                <a:cubicBezTo>
                  <a:pt x="264414" y="76708"/>
                  <a:pt x="262509" y="72009"/>
                  <a:pt x="259842" y="68072"/>
                </a:cubicBezTo>
                <a:cubicBezTo>
                  <a:pt x="257302" y="64135"/>
                  <a:pt x="254000" y="61087"/>
                  <a:pt x="250063" y="58928"/>
                </a:cubicBezTo>
                <a:cubicBezTo>
                  <a:pt x="246126" y="56769"/>
                  <a:pt x="241427" y="55753"/>
                  <a:pt x="235839" y="55753"/>
                </a:cubicBezTo>
                <a:cubicBezTo>
                  <a:pt x="229235" y="55753"/>
                  <a:pt x="222377" y="58293"/>
                  <a:pt x="215646" y="63500"/>
                </a:cubicBezTo>
                <a:cubicBezTo>
                  <a:pt x="208788" y="68707"/>
                  <a:pt x="201295" y="76327"/>
                  <a:pt x="193294" y="86233"/>
                </a:cubicBezTo>
                <a:lnTo>
                  <a:pt x="193294" y="218694"/>
                </a:lnTo>
                <a:cubicBezTo>
                  <a:pt x="193294" y="220091"/>
                  <a:pt x="192786" y="221488"/>
                  <a:pt x="191897" y="222504"/>
                </a:cubicBezTo>
                <a:cubicBezTo>
                  <a:pt x="191008" y="223647"/>
                  <a:pt x="189484" y="224663"/>
                  <a:pt x="187325" y="225298"/>
                </a:cubicBezTo>
                <a:cubicBezTo>
                  <a:pt x="185166" y="226060"/>
                  <a:pt x="182372" y="226695"/>
                  <a:pt x="178689" y="227076"/>
                </a:cubicBezTo>
                <a:cubicBezTo>
                  <a:pt x="175133" y="227457"/>
                  <a:pt x="170688" y="227584"/>
                  <a:pt x="165354" y="227584"/>
                </a:cubicBezTo>
                <a:cubicBezTo>
                  <a:pt x="159892" y="227584"/>
                  <a:pt x="155321" y="227457"/>
                  <a:pt x="151765" y="227076"/>
                </a:cubicBezTo>
                <a:cubicBezTo>
                  <a:pt x="148209" y="226695"/>
                  <a:pt x="145288" y="226060"/>
                  <a:pt x="143129" y="225298"/>
                </a:cubicBezTo>
                <a:cubicBezTo>
                  <a:pt x="140970" y="224663"/>
                  <a:pt x="139446" y="223647"/>
                  <a:pt x="138557" y="222504"/>
                </a:cubicBezTo>
                <a:cubicBezTo>
                  <a:pt x="137667" y="221488"/>
                  <a:pt x="137286" y="220091"/>
                  <a:pt x="137286" y="218694"/>
                </a:cubicBezTo>
                <a:lnTo>
                  <a:pt x="137286" y="100584"/>
                </a:lnTo>
                <a:cubicBezTo>
                  <a:pt x="137286" y="93853"/>
                  <a:pt x="136652" y="87757"/>
                  <a:pt x="135382" y="82296"/>
                </a:cubicBezTo>
                <a:cubicBezTo>
                  <a:pt x="134111" y="76708"/>
                  <a:pt x="132207" y="72009"/>
                  <a:pt x="129667" y="68072"/>
                </a:cubicBezTo>
                <a:cubicBezTo>
                  <a:pt x="127127" y="64135"/>
                  <a:pt x="123825" y="61087"/>
                  <a:pt x="119761" y="58928"/>
                </a:cubicBezTo>
                <a:cubicBezTo>
                  <a:pt x="115824" y="56769"/>
                  <a:pt x="111125" y="55753"/>
                  <a:pt x="105791" y="55753"/>
                </a:cubicBezTo>
                <a:cubicBezTo>
                  <a:pt x="98933" y="55753"/>
                  <a:pt x="92075" y="58293"/>
                  <a:pt x="85217" y="63500"/>
                </a:cubicBezTo>
                <a:cubicBezTo>
                  <a:pt x="78359" y="68707"/>
                  <a:pt x="70992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611" y="221488"/>
                  <a:pt x="61722" y="222504"/>
                </a:cubicBezTo>
                <a:cubicBezTo>
                  <a:pt x="60833" y="223647"/>
                  <a:pt x="59309" y="224663"/>
                  <a:pt x="57150" y="225298"/>
                </a:cubicBezTo>
                <a:cubicBezTo>
                  <a:pt x="54991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4925" y="227584"/>
                </a:cubicBezTo>
                <a:cubicBezTo>
                  <a:pt x="29464" y="227584"/>
                  <a:pt x="24892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7" y="224663"/>
                  <a:pt x="9144" y="223647"/>
                  <a:pt x="8255" y="222504"/>
                </a:cubicBezTo>
                <a:cubicBezTo>
                  <a:pt x="7239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1938" y="12827"/>
                </a:cubicBezTo>
                <a:cubicBezTo>
                  <a:pt x="13970" y="12065"/>
                  <a:pt x="16383" y="11557"/>
                  <a:pt x="19430" y="11176"/>
                </a:cubicBezTo>
                <a:cubicBezTo>
                  <a:pt x="22479" y="10795"/>
                  <a:pt x="26289" y="10541"/>
                  <a:pt x="30988" y="10541"/>
                </a:cubicBezTo>
                <a:cubicBezTo>
                  <a:pt x="35686" y="10541"/>
                  <a:pt x="39624" y="10795"/>
                  <a:pt x="42799" y="11176"/>
                </a:cubicBezTo>
                <a:cubicBezTo>
                  <a:pt x="45974" y="11557"/>
                  <a:pt x="48386" y="12065"/>
                  <a:pt x="50038" y="12827"/>
                </a:cubicBezTo>
                <a:cubicBezTo>
                  <a:pt x="51816" y="13589"/>
                  <a:pt x="52959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6835" y="21717"/>
                  <a:pt x="87757" y="15748"/>
                </a:cubicBezTo>
                <a:cubicBezTo>
                  <a:pt x="98679" y="9779"/>
                  <a:pt x="110109" y="6858"/>
                  <a:pt x="12204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844034" y="438911"/>
            <a:ext cx="209169" cy="238252"/>
          </a:xfrm>
          <a:custGeom>
            <a:avLst/>
            <a:gdLst>
              <a:gd name="connsiteX0" fmla="*/ 108331 w 209169"/>
              <a:gd name="connsiteY0" fmla="*/ 6858 h 238252"/>
              <a:gd name="connsiteX1" fmla="*/ 151130 w 209169"/>
              <a:gd name="connsiteY1" fmla="*/ 14224 h 238252"/>
              <a:gd name="connsiteX2" fmla="*/ 180213 w 209169"/>
              <a:gd name="connsiteY2" fmla="*/ 34544 h 238252"/>
              <a:gd name="connsiteX3" fmla="*/ 196977 w 209169"/>
              <a:gd name="connsiteY3" fmla="*/ 65532 h 238252"/>
              <a:gd name="connsiteX4" fmla="*/ 202311 w 209169"/>
              <a:gd name="connsiteY4" fmla="*/ 104394 h 238252"/>
              <a:gd name="connsiteX5" fmla="*/ 202311 w 209169"/>
              <a:gd name="connsiteY5" fmla="*/ 113284 h 238252"/>
              <a:gd name="connsiteX6" fmla="*/ 197739 w 209169"/>
              <a:gd name="connsiteY6" fmla="*/ 128524 h 238252"/>
              <a:gd name="connsiteX7" fmla="*/ 185166 w 209169"/>
              <a:gd name="connsiteY7" fmla="*/ 133350 h 238252"/>
              <a:gd name="connsiteX8" fmla="*/ 64008 w 209169"/>
              <a:gd name="connsiteY8" fmla="*/ 133350 h 238252"/>
              <a:gd name="connsiteX9" fmla="*/ 66929 w 209169"/>
              <a:gd name="connsiteY9" fmla="*/ 156464 h 238252"/>
              <a:gd name="connsiteX10" fmla="*/ 76581 w 209169"/>
              <a:gd name="connsiteY10" fmla="*/ 174117 h 238252"/>
              <a:gd name="connsiteX11" fmla="*/ 93472 w 209169"/>
              <a:gd name="connsiteY11" fmla="*/ 185166 h 238252"/>
              <a:gd name="connsiteX12" fmla="*/ 118364 w 209169"/>
              <a:gd name="connsiteY12" fmla="*/ 188976 h 238252"/>
              <a:gd name="connsiteX13" fmla="*/ 144272 w 209169"/>
              <a:gd name="connsiteY13" fmla="*/ 186817 h 238252"/>
              <a:gd name="connsiteX14" fmla="*/ 163576 w 209169"/>
              <a:gd name="connsiteY14" fmla="*/ 182118 h 238252"/>
              <a:gd name="connsiteX15" fmla="*/ 177165 w 209169"/>
              <a:gd name="connsiteY15" fmla="*/ 177419 h 238252"/>
              <a:gd name="connsiteX16" fmla="*/ 185801 w 209169"/>
              <a:gd name="connsiteY16" fmla="*/ 175387 h 238252"/>
              <a:gd name="connsiteX17" fmla="*/ 189230 w 209169"/>
              <a:gd name="connsiteY17" fmla="*/ 176149 h 238252"/>
              <a:gd name="connsiteX18" fmla="*/ 191389 w 209169"/>
              <a:gd name="connsiteY18" fmla="*/ 178943 h 238252"/>
              <a:gd name="connsiteX19" fmla="*/ 192659 w 209169"/>
              <a:gd name="connsiteY19" fmla="*/ 184658 h 238252"/>
              <a:gd name="connsiteX20" fmla="*/ 193040 w 209169"/>
              <a:gd name="connsiteY20" fmla="*/ 193929 h 238252"/>
              <a:gd name="connsiteX21" fmla="*/ 192786 w 209169"/>
              <a:gd name="connsiteY21" fmla="*/ 202311 h 238252"/>
              <a:gd name="connsiteX22" fmla="*/ 192151 w 209169"/>
              <a:gd name="connsiteY22" fmla="*/ 208153 h 238252"/>
              <a:gd name="connsiteX23" fmla="*/ 190754 w 209169"/>
              <a:gd name="connsiteY23" fmla="*/ 212344 h 238252"/>
              <a:gd name="connsiteX24" fmla="*/ 188468 w 209169"/>
              <a:gd name="connsiteY24" fmla="*/ 215519 h 238252"/>
              <a:gd name="connsiteX25" fmla="*/ 180467 w 209169"/>
              <a:gd name="connsiteY25" fmla="*/ 219837 h 238252"/>
              <a:gd name="connsiteX26" fmla="*/ 163957 w 209169"/>
              <a:gd name="connsiteY26" fmla="*/ 225044 h 238252"/>
              <a:gd name="connsiteX27" fmla="*/ 140970 w 209169"/>
              <a:gd name="connsiteY27" fmla="*/ 229489 h 238252"/>
              <a:gd name="connsiteX28" fmla="*/ 113284 w 209169"/>
              <a:gd name="connsiteY28" fmla="*/ 231394 h 238252"/>
              <a:gd name="connsiteX29" fmla="*/ 66802 w 209169"/>
              <a:gd name="connsiteY29" fmla="*/ 224663 h 238252"/>
              <a:gd name="connsiteX30" fmla="*/ 33401 w 209169"/>
              <a:gd name="connsiteY30" fmla="*/ 204343 h 238252"/>
              <a:gd name="connsiteX31" fmla="*/ 13335 w 209169"/>
              <a:gd name="connsiteY31" fmla="*/ 170053 h 238252"/>
              <a:gd name="connsiteX32" fmla="*/ 6858 w 209169"/>
              <a:gd name="connsiteY32" fmla="*/ 121285 h 238252"/>
              <a:gd name="connsiteX33" fmla="*/ 13716 w 209169"/>
              <a:gd name="connsiteY33" fmla="*/ 73406 h 238252"/>
              <a:gd name="connsiteX34" fmla="*/ 33782 w 209169"/>
              <a:gd name="connsiteY34" fmla="*/ 37338 h 238252"/>
              <a:gd name="connsiteX35" fmla="*/ 65913 w 209169"/>
              <a:gd name="connsiteY35" fmla="*/ 14605 h 238252"/>
              <a:gd name="connsiteX36" fmla="*/ 108331 w 209169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169" h="238252">
                <a:moveTo>
                  <a:pt x="108331" y="6858"/>
                </a:moveTo>
                <a:cubicBezTo>
                  <a:pt x="125095" y="6858"/>
                  <a:pt x="139319" y="9271"/>
                  <a:pt x="151130" y="14224"/>
                </a:cubicBezTo>
                <a:cubicBezTo>
                  <a:pt x="162941" y="19050"/>
                  <a:pt x="172720" y="25908"/>
                  <a:pt x="180213" y="34544"/>
                </a:cubicBezTo>
                <a:cubicBezTo>
                  <a:pt x="187833" y="43307"/>
                  <a:pt x="193421" y="53594"/>
                  <a:pt x="196977" y="65532"/>
                </a:cubicBezTo>
                <a:cubicBezTo>
                  <a:pt x="200533" y="77470"/>
                  <a:pt x="202311" y="90424"/>
                  <a:pt x="202311" y="104394"/>
                </a:cubicBezTo>
                <a:lnTo>
                  <a:pt x="202311" y="113284"/>
                </a:lnTo>
                <a:cubicBezTo>
                  <a:pt x="202311" y="120142"/>
                  <a:pt x="200787" y="125222"/>
                  <a:pt x="197739" y="128524"/>
                </a:cubicBezTo>
                <a:cubicBezTo>
                  <a:pt x="194691" y="131699"/>
                  <a:pt x="190500" y="133350"/>
                  <a:pt x="185166" y="133350"/>
                </a:cubicBezTo>
                <a:lnTo>
                  <a:pt x="64008" y="133350"/>
                </a:lnTo>
                <a:cubicBezTo>
                  <a:pt x="64008" y="141859"/>
                  <a:pt x="64897" y="149606"/>
                  <a:pt x="66929" y="156464"/>
                </a:cubicBezTo>
                <a:cubicBezTo>
                  <a:pt x="68961" y="163449"/>
                  <a:pt x="72136" y="169291"/>
                  <a:pt x="76581" y="174117"/>
                </a:cubicBezTo>
                <a:cubicBezTo>
                  <a:pt x="80899" y="178943"/>
                  <a:pt x="86614" y="182626"/>
                  <a:pt x="93472" y="185166"/>
                </a:cubicBezTo>
                <a:cubicBezTo>
                  <a:pt x="100457" y="187706"/>
                  <a:pt x="108712" y="188976"/>
                  <a:pt x="118364" y="188976"/>
                </a:cubicBezTo>
                <a:cubicBezTo>
                  <a:pt x="128270" y="188976"/>
                  <a:pt x="136906" y="188214"/>
                  <a:pt x="144272" y="186817"/>
                </a:cubicBezTo>
                <a:cubicBezTo>
                  <a:pt x="151765" y="185420"/>
                  <a:pt x="158242" y="183896"/>
                  <a:pt x="163576" y="182118"/>
                </a:cubicBezTo>
                <a:cubicBezTo>
                  <a:pt x="169037" y="180467"/>
                  <a:pt x="173609" y="178943"/>
                  <a:pt x="177165" y="177419"/>
                </a:cubicBezTo>
                <a:cubicBezTo>
                  <a:pt x="180721" y="176022"/>
                  <a:pt x="183642" y="175387"/>
                  <a:pt x="185801" y="175387"/>
                </a:cubicBezTo>
                <a:cubicBezTo>
                  <a:pt x="187198" y="175387"/>
                  <a:pt x="188341" y="175641"/>
                  <a:pt x="189230" y="176149"/>
                </a:cubicBezTo>
                <a:cubicBezTo>
                  <a:pt x="190119" y="176657"/>
                  <a:pt x="190881" y="177546"/>
                  <a:pt x="191389" y="178943"/>
                </a:cubicBezTo>
                <a:cubicBezTo>
                  <a:pt x="192024" y="180213"/>
                  <a:pt x="192405" y="182118"/>
                  <a:pt x="192659" y="184658"/>
                </a:cubicBezTo>
                <a:cubicBezTo>
                  <a:pt x="192913" y="187071"/>
                  <a:pt x="193040" y="190119"/>
                  <a:pt x="193040" y="193929"/>
                </a:cubicBezTo>
                <a:cubicBezTo>
                  <a:pt x="193040" y="197104"/>
                  <a:pt x="192913" y="199898"/>
                  <a:pt x="192786" y="202311"/>
                </a:cubicBezTo>
                <a:cubicBezTo>
                  <a:pt x="192659" y="204597"/>
                  <a:pt x="192405" y="206502"/>
                  <a:pt x="192151" y="208153"/>
                </a:cubicBezTo>
                <a:cubicBezTo>
                  <a:pt x="191770" y="209804"/>
                  <a:pt x="191389" y="211201"/>
                  <a:pt x="190754" y="212344"/>
                </a:cubicBezTo>
                <a:cubicBezTo>
                  <a:pt x="190119" y="213360"/>
                  <a:pt x="189357" y="214503"/>
                  <a:pt x="188468" y="215519"/>
                </a:cubicBezTo>
                <a:cubicBezTo>
                  <a:pt x="187452" y="216535"/>
                  <a:pt x="184785" y="217932"/>
                  <a:pt x="180467" y="219837"/>
                </a:cubicBezTo>
                <a:cubicBezTo>
                  <a:pt x="176149" y="221615"/>
                  <a:pt x="170688" y="223266"/>
                  <a:pt x="163957" y="225044"/>
                </a:cubicBezTo>
                <a:cubicBezTo>
                  <a:pt x="157226" y="226695"/>
                  <a:pt x="149606" y="228219"/>
                  <a:pt x="140970" y="229489"/>
                </a:cubicBezTo>
                <a:cubicBezTo>
                  <a:pt x="132334" y="230759"/>
                  <a:pt x="123063" y="231394"/>
                  <a:pt x="113284" y="231394"/>
                </a:cubicBezTo>
                <a:cubicBezTo>
                  <a:pt x="95631" y="231394"/>
                  <a:pt x="80010" y="229108"/>
                  <a:pt x="66802" y="224663"/>
                </a:cubicBezTo>
                <a:cubicBezTo>
                  <a:pt x="53467" y="220218"/>
                  <a:pt x="42291" y="213487"/>
                  <a:pt x="33401" y="204343"/>
                </a:cubicBezTo>
                <a:cubicBezTo>
                  <a:pt x="24384" y="195326"/>
                  <a:pt x="17780" y="183896"/>
                  <a:pt x="13335" y="170053"/>
                </a:cubicBezTo>
                <a:cubicBezTo>
                  <a:pt x="9017" y="156210"/>
                  <a:pt x="6858" y="139954"/>
                  <a:pt x="6858" y="121285"/>
                </a:cubicBezTo>
                <a:cubicBezTo>
                  <a:pt x="6858" y="103632"/>
                  <a:pt x="9144" y="87630"/>
                  <a:pt x="13716" y="73406"/>
                </a:cubicBezTo>
                <a:cubicBezTo>
                  <a:pt x="18288" y="59182"/>
                  <a:pt x="25019" y="47117"/>
                  <a:pt x="33782" y="37338"/>
                </a:cubicBezTo>
                <a:cubicBezTo>
                  <a:pt x="42545" y="27432"/>
                  <a:pt x="53213" y="19812"/>
                  <a:pt x="65913" y="14605"/>
                </a:cubicBezTo>
                <a:cubicBezTo>
                  <a:pt x="78486" y="9398"/>
                  <a:pt x="92583" y="6858"/>
                  <a:pt x="10833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4076826" y="438911"/>
            <a:ext cx="203962" cy="234442"/>
          </a:xfrm>
          <a:custGeom>
            <a:avLst/>
            <a:gdLst>
              <a:gd name="connsiteX0" fmla="*/ 124079 w 203962"/>
              <a:gd name="connsiteY0" fmla="*/ 6858 h 234442"/>
              <a:gd name="connsiteX1" fmla="*/ 158369 w 203962"/>
              <a:gd name="connsiteY1" fmla="*/ 13462 h 234442"/>
              <a:gd name="connsiteX2" fmla="*/ 180848 w 203962"/>
              <a:gd name="connsiteY2" fmla="*/ 31750 h 234442"/>
              <a:gd name="connsiteX3" fmla="*/ 193294 w 203962"/>
              <a:gd name="connsiteY3" fmla="*/ 58547 h 234442"/>
              <a:gd name="connsiteX4" fmla="*/ 197104 w 203962"/>
              <a:gd name="connsiteY4" fmla="*/ 95631 h 234442"/>
              <a:gd name="connsiteX5" fmla="*/ 197104 w 203962"/>
              <a:gd name="connsiteY5" fmla="*/ 218694 h 234442"/>
              <a:gd name="connsiteX6" fmla="*/ 195707 w 203962"/>
              <a:gd name="connsiteY6" fmla="*/ 222504 h 234442"/>
              <a:gd name="connsiteX7" fmla="*/ 191262 w 203962"/>
              <a:gd name="connsiteY7" fmla="*/ 225298 h 234442"/>
              <a:gd name="connsiteX8" fmla="*/ 182626 w 203962"/>
              <a:gd name="connsiteY8" fmla="*/ 227076 h 234442"/>
              <a:gd name="connsiteX9" fmla="*/ 169164 w 203962"/>
              <a:gd name="connsiteY9" fmla="*/ 227584 h 234442"/>
              <a:gd name="connsiteX10" fmla="*/ 155448 w 203962"/>
              <a:gd name="connsiteY10" fmla="*/ 227076 h 234442"/>
              <a:gd name="connsiteX11" fmla="*/ 146812 w 203962"/>
              <a:gd name="connsiteY11" fmla="*/ 225298 h 234442"/>
              <a:gd name="connsiteX12" fmla="*/ 142367 w 203962"/>
              <a:gd name="connsiteY12" fmla="*/ 222504 h 234442"/>
              <a:gd name="connsiteX13" fmla="*/ 140970 w 203962"/>
              <a:gd name="connsiteY13" fmla="*/ 218694 h 234442"/>
              <a:gd name="connsiteX14" fmla="*/ 140970 w 203962"/>
              <a:gd name="connsiteY14" fmla="*/ 105029 h 234442"/>
              <a:gd name="connsiteX15" fmla="*/ 138938 w 203962"/>
              <a:gd name="connsiteY15" fmla="*/ 82296 h 234442"/>
              <a:gd name="connsiteX16" fmla="*/ 132715 w 203962"/>
              <a:gd name="connsiteY16" fmla="*/ 68072 h 234442"/>
              <a:gd name="connsiteX17" fmla="*/ 122428 w 203962"/>
              <a:gd name="connsiteY17" fmla="*/ 58928 h 234442"/>
              <a:gd name="connsiteX18" fmla="*/ 107569 w 203962"/>
              <a:gd name="connsiteY18" fmla="*/ 55753 h 234442"/>
              <a:gd name="connsiteX19" fmla="*/ 85852 w 203962"/>
              <a:gd name="connsiteY19" fmla="*/ 63500 h 234442"/>
              <a:gd name="connsiteX20" fmla="*/ 63119 w 203962"/>
              <a:gd name="connsiteY20" fmla="*/ 86233 h 234442"/>
              <a:gd name="connsiteX21" fmla="*/ 63119 w 203962"/>
              <a:gd name="connsiteY21" fmla="*/ 218694 h 234442"/>
              <a:gd name="connsiteX22" fmla="*/ 61722 w 203962"/>
              <a:gd name="connsiteY22" fmla="*/ 222504 h 234442"/>
              <a:gd name="connsiteX23" fmla="*/ 57150 w 203962"/>
              <a:gd name="connsiteY23" fmla="*/ 225298 h 234442"/>
              <a:gd name="connsiteX24" fmla="*/ 48641 w 203962"/>
              <a:gd name="connsiteY24" fmla="*/ 227076 h 234442"/>
              <a:gd name="connsiteX25" fmla="*/ 34925 w 203962"/>
              <a:gd name="connsiteY25" fmla="*/ 227584 h 234442"/>
              <a:gd name="connsiteX26" fmla="*/ 21336 w 203962"/>
              <a:gd name="connsiteY26" fmla="*/ 227076 h 234442"/>
              <a:gd name="connsiteX27" fmla="*/ 12827 w 203962"/>
              <a:gd name="connsiteY27" fmla="*/ 225298 h 234442"/>
              <a:gd name="connsiteX28" fmla="*/ 8255 w 203962"/>
              <a:gd name="connsiteY28" fmla="*/ 222504 h 234442"/>
              <a:gd name="connsiteX29" fmla="*/ 6858 w 203962"/>
              <a:gd name="connsiteY29" fmla="*/ 218694 h 234442"/>
              <a:gd name="connsiteX30" fmla="*/ 6858 w 203962"/>
              <a:gd name="connsiteY30" fmla="*/ 19558 h 234442"/>
              <a:gd name="connsiteX31" fmla="*/ 8001 w 203962"/>
              <a:gd name="connsiteY31" fmla="*/ 15621 h 234442"/>
              <a:gd name="connsiteX32" fmla="*/ 11938 w 203962"/>
              <a:gd name="connsiteY32" fmla="*/ 12827 h 234442"/>
              <a:gd name="connsiteX33" fmla="*/ 19431 w 203962"/>
              <a:gd name="connsiteY33" fmla="*/ 11176 h 234442"/>
              <a:gd name="connsiteX34" fmla="*/ 30988 w 203962"/>
              <a:gd name="connsiteY34" fmla="*/ 10541 h 234442"/>
              <a:gd name="connsiteX35" fmla="*/ 42799 w 203962"/>
              <a:gd name="connsiteY35" fmla="*/ 11176 h 234442"/>
              <a:gd name="connsiteX36" fmla="*/ 50038 w 203962"/>
              <a:gd name="connsiteY36" fmla="*/ 12827 h 234442"/>
              <a:gd name="connsiteX37" fmla="*/ 53721 w 203962"/>
              <a:gd name="connsiteY37" fmla="*/ 15621 h 234442"/>
              <a:gd name="connsiteX38" fmla="*/ 54864 w 203962"/>
              <a:gd name="connsiteY38" fmla="*/ 19558 h 234442"/>
              <a:gd name="connsiteX39" fmla="*/ 54864 w 203962"/>
              <a:gd name="connsiteY39" fmla="*/ 42545 h 234442"/>
              <a:gd name="connsiteX40" fmla="*/ 88392 w 203962"/>
              <a:gd name="connsiteY40" fmla="*/ 15748 h 234442"/>
              <a:gd name="connsiteX41" fmla="*/ 124079 w 203962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2" h="234442">
                <a:moveTo>
                  <a:pt x="124079" y="6858"/>
                </a:moveTo>
                <a:cubicBezTo>
                  <a:pt x="137541" y="6858"/>
                  <a:pt x="148971" y="9017"/>
                  <a:pt x="158369" y="13462"/>
                </a:cubicBezTo>
                <a:cubicBezTo>
                  <a:pt x="167640" y="17907"/>
                  <a:pt x="175133" y="24003"/>
                  <a:pt x="180848" y="31750"/>
                </a:cubicBezTo>
                <a:cubicBezTo>
                  <a:pt x="186563" y="39370"/>
                  <a:pt x="190754" y="48387"/>
                  <a:pt x="193294" y="58547"/>
                </a:cubicBezTo>
                <a:cubicBezTo>
                  <a:pt x="195834" y="68834"/>
                  <a:pt x="197104" y="81280"/>
                  <a:pt x="197104" y="95631"/>
                </a:cubicBezTo>
                <a:lnTo>
                  <a:pt x="197104" y="218694"/>
                </a:lnTo>
                <a:cubicBezTo>
                  <a:pt x="197104" y="220091"/>
                  <a:pt x="196596" y="221488"/>
                  <a:pt x="195707" y="222504"/>
                </a:cubicBezTo>
                <a:cubicBezTo>
                  <a:pt x="194818" y="223647"/>
                  <a:pt x="193294" y="224663"/>
                  <a:pt x="191262" y="225298"/>
                </a:cubicBezTo>
                <a:cubicBezTo>
                  <a:pt x="189230" y="226060"/>
                  <a:pt x="186309" y="226695"/>
                  <a:pt x="182626" y="227076"/>
                </a:cubicBezTo>
                <a:cubicBezTo>
                  <a:pt x="179070" y="227457"/>
                  <a:pt x="174498" y="227584"/>
                  <a:pt x="169164" y="227584"/>
                </a:cubicBezTo>
                <a:cubicBezTo>
                  <a:pt x="163703" y="227584"/>
                  <a:pt x="159131" y="227457"/>
                  <a:pt x="155448" y="227076"/>
                </a:cubicBezTo>
                <a:cubicBezTo>
                  <a:pt x="151765" y="226695"/>
                  <a:pt x="148971" y="226060"/>
                  <a:pt x="146812" y="225298"/>
                </a:cubicBezTo>
                <a:cubicBezTo>
                  <a:pt x="144780" y="224663"/>
                  <a:pt x="143256" y="223647"/>
                  <a:pt x="142367" y="222504"/>
                </a:cubicBezTo>
                <a:cubicBezTo>
                  <a:pt x="141478" y="221488"/>
                  <a:pt x="140970" y="220091"/>
                  <a:pt x="140970" y="218694"/>
                </a:cubicBezTo>
                <a:lnTo>
                  <a:pt x="140970" y="105029"/>
                </a:lnTo>
                <a:cubicBezTo>
                  <a:pt x="140970" y="95377"/>
                  <a:pt x="140335" y="87757"/>
                  <a:pt x="138938" y="82296"/>
                </a:cubicBezTo>
                <a:cubicBezTo>
                  <a:pt x="137541" y="76708"/>
                  <a:pt x="135382" y="72009"/>
                  <a:pt x="132715" y="68072"/>
                </a:cubicBezTo>
                <a:cubicBezTo>
                  <a:pt x="130048" y="64135"/>
                  <a:pt x="126619" y="61087"/>
                  <a:pt x="122428" y="58928"/>
                </a:cubicBezTo>
                <a:cubicBezTo>
                  <a:pt x="118110" y="56769"/>
                  <a:pt x="113157" y="55753"/>
                  <a:pt x="107569" y="55753"/>
                </a:cubicBezTo>
                <a:cubicBezTo>
                  <a:pt x="100457" y="55753"/>
                  <a:pt x="93218" y="58293"/>
                  <a:pt x="85852" y="63500"/>
                </a:cubicBezTo>
                <a:cubicBezTo>
                  <a:pt x="78613" y="68707"/>
                  <a:pt x="70993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611" y="221488"/>
                  <a:pt x="61722" y="222504"/>
                </a:cubicBezTo>
                <a:cubicBezTo>
                  <a:pt x="60833" y="223647"/>
                  <a:pt x="59309" y="224663"/>
                  <a:pt x="57150" y="225298"/>
                </a:cubicBezTo>
                <a:cubicBezTo>
                  <a:pt x="54991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4925" y="227584"/>
                </a:cubicBezTo>
                <a:cubicBezTo>
                  <a:pt x="29464" y="227584"/>
                  <a:pt x="24892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8" y="224663"/>
                  <a:pt x="9144" y="223647"/>
                  <a:pt x="8255" y="222504"/>
                </a:cubicBezTo>
                <a:cubicBezTo>
                  <a:pt x="7239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1938" y="12827"/>
                </a:cubicBezTo>
                <a:cubicBezTo>
                  <a:pt x="13970" y="12065"/>
                  <a:pt x="16383" y="11557"/>
                  <a:pt x="19431" y="11176"/>
                </a:cubicBezTo>
                <a:cubicBezTo>
                  <a:pt x="22479" y="10795"/>
                  <a:pt x="26289" y="10541"/>
                  <a:pt x="30988" y="10541"/>
                </a:cubicBezTo>
                <a:cubicBezTo>
                  <a:pt x="35687" y="10541"/>
                  <a:pt x="39624" y="10795"/>
                  <a:pt x="42799" y="11176"/>
                </a:cubicBezTo>
                <a:cubicBezTo>
                  <a:pt x="45974" y="11557"/>
                  <a:pt x="48387" y="12065"/>
                  <a:pt x="50038" y="12827"/>
                </a:cubicBezTo>
                <a:cubicBezTo>
                  <a:pt x="51816" y="13589"/>
                  <a:pt x="52959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7089" y="21717"/>
                  <a:pt x="88392" y="15748"/>
                </a:cubicBezTo>
                <a:cubicBezTo>
                  <a:pt x="99822" y="9779"/>
                  <a:pt x="111760" y="6858"/>
                  <a:pt x="12407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3813301" y="438911"/>
            <a:ext cx="227202" cy="238252"/>
          </a:xfrm>
          <a:custGeom>
            <a:avLst/>
            <a:gdLst>
              <a:gd name="connsiteX0" fmla="*/ 116078 w 227202"/>
              <a:gd name="connsiteY0" fmla="*/ 6858 h 238252"/>
              <a:gd name="connsiteX1" fmla="*/ 162433 w 227202"/>
              <a:gd name="connsiteY1" fmla="*/ 14097 h 238252"/>
              <a:gd name="connsiteX2" fmla="*/ 194945 w 227202"/>
              <a:gd name="connsiteY2" fmla="*/ 35433 h 238252"/>
              <a:gd name="connsiteX3" fmla="*/ 213995 w 227202"/>
              <a:gd name="connsiteY3" fmla="*/ 69977 h 238252"/>
              <a:gd name="connsiteX4" fmla="*/ 220345 w 227202"/>
              <a:gd name="connsiteY4" fmla="*/ 117094 h 238252"/>
              <a:gd name="connsiteX5" fmla="*/ 213614 w 227202"/>
              <a:gd name="connsiteY5" fmla="*/ 163576 h 238252"/>
              <a:gd name="connsiteX6" fmla="*/ 193294 w 227202"/>
              <a:gd name="connsiteY6" fmla="*/ 199644 h 238252"/>
              <a:gd name="connsiteX7" fmla="*/ 159131 w 227202"/>
              <a:gd name="connsiteY7" fmla="*/ 223139 h 238252"/>
              <a:gd name="connsiteX8" fmla="*/ 111125 w 227202"/>
              <a:gd name="connsiteY8" fmla="*/ 231394 h 238252"/>
              <a:gd name="connsiteX9" fmla="*/ 64897 w 227202"/>
              <a:gd name="connsiteY9" fmla="*/ 224028 h 238252"/>
              <a:gd name="connsiteX10" fmla="*/ 32258 w 227202"/>
              <a:gd name="connsiteY10" fmla="*/ 202565 h 238252"/>
              <a:gd name="connsiteX11" fmla="*/ 13081 w 227202"/>
              <a:gd name="connsiteY11" fmla="*/ 168021 h 238252"/>
              <a:gd name="connsiteX12" fmla="*/ 6858 w 227202"/>
              <a:gd name="connsiteY12" fmla="*/ 121158 h 238252"/>
              <a:gd name="connsiteX13" fmla="*/ 13716 w 227202"/>
              <a:gd name="connsiteY13" fmla="*/ 74549 h 238252"/>
              <a:gd name="connsiteX14" fmla="*/ 34163 w 227202"/>
              <a:gd name="connsiteY14" fmla="*/ 38354 h 238252"/>
              <a:gd name="connsiteX15" fmla="*/ 68199 w 227202"/>
              <a:gd name="connsiteY15" fmla="*/ 15113 h 238252"/>
              <a:gd name="connsiteX16" fmla="*/ 116078 w 227202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202" h="238252">
                <a:moveTo>
                  <a:pt x="116078" y="6858"/>
                </a:moveTo>
                <a:cubicBezTo>
                  <a:pt x="133858" y="6858"/>
                  <a:pt x="149352" y="9271"/>
                  <a:pt x="162433" y="14097"/>
                </a:cubicBezTo>
                <a:cubicBezTo>
                  <a:pt x="175514" y="18923"/>
                  <a:pt x="186436" y="26035"/>
                  <a:pt x="194945" y="35433"/>
                </a:cubicBezTo>
                <a:cubicBezTo>
                  <a:pt x="203454" y="44704"/>
                  <a:pt x="209804" y="56261"/>
                  <a:pt x="213995" y="69977"/>
                </a:cubicBezTo>
                <a:cubicBezTo>
                  <a:pt x="218186" y="83693"/>
                  <a:pt x="220345" y="99314"/>
                  <a:pt x="220345" y="117094"/>
                </a:cubicBezTo>
                <a:cubicBezTo>
                  <a:pt x="220345" y="134112"/>
                  <a:pt x="218059" y="149479"/>
                  <a:pt x="213614" y="163576"/>
                </a:cubicBezTo>
                <a:cubicBezTo>
                  <a:pt x="209169" y="177546"/>
                  <a:pt x="202311" y="189611"/>
                  <a:pt x="193294" y="199644"/>
                </a:cubicBezTo>
                <a:cubicBezTo>
                  <a:pt x="184150" y="209804"/>
                  <a:pt x="172847" y="217678"/>
                  <a:pt x="159131" y="223139"/>
                </a:cubicBezTo>
                <a:cubicBezTo>
                  <a:pt x="145415" y="228600"/>
                  <a:pt x="129413" y="231394"/>
                  <a:pt x="111125" y="231394"/>
                </a:cubicBezTo>
                <a:cubicBezTo>
                  <a:pt x="93472" y="231394"/>
                  <a:pt x="77978" y="228981"/>
                  <a:pt x="64897" y="224028"/>
                </a:cubicBezTo>
                <a:cubicBezTo>
                  <a:pt x="51816" y="219075"/>
                  <a:pt x="40894" y="211963"/>
                  <a:pt x="32258" y="202565"/>
                </a:cubicBezTo>
                <a:cubicBezTo>
                  <a:pt x="23622" y="193167"/>
                  <a:pt x="17272" y="181737"/>
                  <a:pt x="13081" y="168021"/>
                </a:cubicBezTo>
                <a:cubicBezTo>
                  <a:pt x="8890" y="154305"/>
                  <a:pt x="6858" y="138684"/>
                  <a:pt x="6858" y="121158"/>
                </a:cubicBezTo>
                <a:cubicBezTo>
                  <a:pt x="6858" y="104140"/>
                  <a:pt x="9144" y="88646"/>
                  <a:pt x="13716" y="74549"/>
                </a:cubicBezTo>
                <a:cubicBezTo>
                  <a:pt x="18161" y="60452"/>
                  <a:pt x="25019" y="48387"/>
                  <a:pt x="34163" y="38354"/>
                </a:cubicBezTo>
                <a:cubicBezTo>
                  <a:pt x="43180" y="28321"/>
                  <a:pt x="54483" y="20574"/>
                  <a:pt x="68199" y="15113"/>
                </a:cubicBezTo>
                <a:cubicBezTo>
                  <a:pt x="81788" y="9525"/>
                  <a:pt x="97663" y="6858"/>
                  <a:pt x="116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3516376" y="438911"/>
            <a:ext cx="165735" cy="238252"/>
          </a:xfrm>
          <a:custGeom>
            <a:avLst/>
            <a:gdLst>
              <a:gd name="connsiteX0" fmla="*/ 89027 w 165735"/>
              <a:gd name="connsiteY0" fmla="*/ 6858 h 238252"/>
              <a:gd name="connsiteX1" fmla="*/ 107188 w 165735"/>
              <a:gd name="connsiteY1" fmla="*/ 8128 h 238252"/>
              <a:gd name="connsiteX2" fmla="*/ 123189 w 165735"/>
              <a:gd name="connsiteY2" fmla="*/ 11430 h 238252"/>
              <a:gd name="connsiteX3" fmla="*/ 135254 w 165735"/>
              <a:gd name="connsiteY3" fmla="*/ 15875 h 238252"/>
              <a:gd name="connsiteX4" fmla="*/ 142239 w 165735"/>
              <a:gd name="connsiteY4" fmla="*/ 19812 h 238252"/>
              <a:gd name="connsiteX5" fmla="*/ 145288 w 165735"/>
              <a:gd name="connsiteY5" fmla="*/ 23241 h 238252"/>
              <a:gd name="connsiteX6" fmla="*/ 146558 w 165735"/>
              <a:gd name="connsiteY6" fmla="*/ 27178 h 238252"/>
              <a:gd name="connsiteX7" fmla="*/ 147320 w 165735"/>
              <a:gd name="connsiteY7" fmla="*/ 33020 h 238252"/>
              <a:gd name="connsiteX8" fmla="*/ 147701 w 165735"/>
              <a:gd name="connsiteY8" fmla="*/ 41656 h 238252"/>
              <a:gd name="connsiteX9" fmla="*/ 147320 w 165735"/>
              <a:gd name="connsiteY9" fmla="*/ 51435 h 238252"/>
              <a:gd name="connsiteX10" fmla="*/ 146303 w 165735"/>
              <a:gd name="connsiteY10" fmla="*/ 57531 h 238252"/>
              <a:gd name="connsiteX11" fmla="*/ 144145 w 165735"/>
              <a:gd name="connsiteY11" fmla="*/ 60452 h 238252"/>
              <a:gd name="connsiteX12" fmla="*/ 140970 w 165735"/>
              <a:gd name="connsiteY12" fmla="*/ 61214 h 238252"/>
              <a:gd name="connsiteX13" fmla="*/ 134746 w 165735"/>
              <a:gd name="connsiteY13" fmla="*/ 58928 h 238252"/>
              <a:gd name="connsiteX14" fmla="*/ 124205 w 165735"/>
              <a:gd name="connsiteY14" fmla="*/ 53848 h 238252"/>
              <a:gd name="connsiteX15" fmla="*/ 109473 w 165735"/>
              <a:gd name="connsiteY15" fmla="*/ 48895 h 238252"/>
              <a:gd name="connsiteX16" fmla="*/ 90296 w 165735"/>
              <a:gd name="connsiteY16" fmla="*/ 46482 h 238252"/>
              <a:gd name="connsiteX17" fmla="*/ 77215 w 165735"/>
              <a:gd name="connsiteY17" fmla="*/ 48133 h 238252"/>
              <a:gd name="connsiteX18" fmla="*/ 67945 w 165735"/>
              <a:gd name="connsiteY18" fmla="*/ 52578 h 238252"/>
              <a:gd name="connsiteX19" fmla="*/ 62610 w 165735"/>
              <a:gd name="connsiteY19" fmla="*/ 59436 h 238252"/>
              <a:gd name="connsiteX20" fmla="*/ 60833 w 165735"/>
              <a:gd name="connsiteY20" fmla="*/ 67691 h 238252"/>
              <a:gd name="connsiteX21" fmla="*/ 65151 w 165735"/>
              <a:gd name="connsiteY21" fmla="*/ 79375 h 238252"/>
              <a:gd name="connsiteX22" fmla="*/ 76200 w 165735"/>
              <a:gd name="connsiteY22" fmla="*/ 87630 h 238252"/>
              <a:gd name="connsiteX23" fmla="*/ 91947 w 165735"/>
              <a:gd name="connsiteY23" fmla="*/ 94361 h 238252"/>
              <a:gd name="connsiteX24" fmla="*/ 109854 w 165735"/>
              <a:gd name="connsiteY24" fmla="*/ 101092 h 238252"/>
              <a:gd name="connsiteX25" fmla="*/ 127761 w 165735"/>
              <a:gd name="connsiteY25" fmla="*/ 109728 h 238252"/>
              <a:gd name="connsiteX26" fmla="*/ 143509 w 165735"/>
              <a:gd name="connsiteY26" fmla="*/ 121793 h 238252"/>
              <a:gd name="connsiteX27" fmla="*/ 154558 w 165735"/>
              <a:gd name="connsiteY27" fmla="*/ 138811 h 238252"/>
              <a:gd name="connsiteX28" fmla="*/ 158877 w 165735"/>
              <a:gd name="connsiteY28" fmla="*/ 162433 h 238252"/>
              <a:gd name="connsiteX29" fmla="*/ 152527 w 165735"/>
              <a:gd name="connsiteY29" fmla="*/ 192278 h 238252"/>
              <a:gd name="connsiteX30" fmla="*/ 134492 w 165735"/>
              <a:gd name="connsiteY30" fmla="*/ 213995 h 238252"/>
              <a:gd name="connsiteX31" fmla="*/ 107060 w 165735"/>
              <a:gd name="connsiteY31" fmla="*/ 227076 h 238252"/>
              <a:gd name="connsiteX32" fmla="*/ 72644 w 165735"/>
              <a:gd name="connsiteY32" fmla="*/ 231394 h 238252"/>
              <a:gd name="connsiteX33" fmla="*/ 51308 w 165735"/>
              <a:gd name="connsiteY33" fmla="*/ 229743 h 238252"/>
              <a:gd name="connsiteX34" fmla="*/ 33146 w 165735"/>
              <a:gd name="connsiteY34" fmla="*/ 225425 h 238252"/>
              <a:gd name="connsiteX35" fmla="*/ 19811 w 165735"/>
              <a:gd name="connsiteY35" fmla="*/ 220218 h 238252"/>
              <a:gd name="connsiteX36" fmla="*/ 11938 w 165735"/>
              <a:gd name="connsiteY36" fmla="*/ 215138 h 238252"/>
              <a:gd name="connsiteX37" fmla="*/ 8127 w 165735"/>
              <a:gd name="connsiteY37" fmla="*/ 207772 h 238252"/>
              <a:gd name="connsiteX38" fmla="*/ 6858 w 165735"/>
              <a:gd name="connsiteY38" fmla="*/ 193040 h 238252"/>
              <a:gd name="connsiteX39" fmla="*/ 7239 w 165735"/>
              <a:gd name="connsiteY39" fmla="*/ 182626 h 238252"/>
              <a:gd name="connsiteX40" fmla="*/ 8635 w 165735"/>
              <a:gd name="connsiteY40" fmla="*/ 176403 h 238252"/>
              <a:gd name="connsiteX41" fmla="*/ 10795 w 165735"/>
              <a:gd name="connsiteY41" fmla="*/ 173228 h 238252"/>
              <a:gd name="connsiteX42" fmla="*/ 14223 w 165735"/>
              <a:gd name="connsiteY42" fmla="*/ 172466 h 238252"/>
              <a:gd name="connsiteX43" fmla="*/ 21463 w 165735"/>
              <a:gd name="connsiteY43" fmla="*/ 175260 h 238252"/>
              <a:gd name="connsiteX44" fmla="*/ 33401 w 165735"/>
              <a:gd name="connsiteY44" fmla="*/ 181356 h 238252"/>
              <a:gd name="connsiteX45" fmla="*/ 50038 w 165735"/>
              <a:gd name="connsiteY45" fmla="*/ 187579 h 238252"/>
              <a:gd name="connsiteX46" fmla="*/ 71627 w 165735"/>
              <a:gd name="connsiteY46" fmla="*/ 190500 h 238252"/>
              <a:gd name="connsiteX47" fmla="*/ 85089 w 165735"/>
              <a:gd name="connsiteY47" fmla="*/ 188976 h 238252"/>
              <a:gd name="connsiteX48" fmla="*/ 95377 w 165735"/>
              <a:gd name="connsiteY48" fmla="*/ 184531 h 238252"/>
              <a:gd name="connsiteX49" fmla="*/ 101980 w 165735"/>
              <a:gd name="connsiteY49" fmla="*/ 177165 h 238252"/>
              <a:gd name="connsiteX50" fmla="*/ 104139 w 165735"/>
              <a:gd name="connsiteY50" fmla="*/ 166878 h 238252"/>
              <a:gd name="connsiteX51" fmla="*/ 100076 w 165735"/>
              <a:gd name="connsiteY51" fmla="*/ 155321 h 238252"/>
              <a:gd name="connsiteX52" fmla="*/ 89153 w 165735"/>
              <a:gd name="connsiteY52" fmla="*/ 146939 h 238252"/>
              <a:gd name="connsiteX53" fmla="*/ 73659 w 165735"/>
              <a:gd name="connsiteY53" fmla="*/ 140335 h 238252"/>
              <a:gd name="connsiteX54" fmla="*/ 56007 w 165735"/>
              <a:gd name="connsiteY54" fmla="*/ 133350 h 238252"/>
              <a:gd name="connsiteX55" fmla="*/ 38480 w 165735"/>
              <a:gd name="connsiteY55" fmla="*/ 124714 h 238252"/>
              <a:gd name="connsiteX56" fmla="*/ 22986 w 165735"/>
              <a:gd name="connsiteY56" fmla="*/ 112649 h 238252"/>
              <a:gd name="connsiteX57" fmla="*/ 12064 w 165735"/>
              <a:gd name="connsiteY57" fmla="*/ 95377 h 238252"/>
              <a:gd name="connsiteX58" fmla="*/ 8001 w 165735"/>
              <a:gd name="connsiteY58" fmla="*/ 71374 h 238252"/>
              <a:gd name="connsiteX59" fmla="*/ 13589 w 165735"/>
              <a:gd name="connsiteY59" fmla="*/ 45085 h 238252"/>
              <a:gd name="connsiteX60" fmla="*/ 29590 w 165735"/>
              <a:gd name="connsiteY60" fmla="*/ 24638 h 238252"/>
              <a:gd name="connsiteX61" fmla="*/ 55117 w 165735"/>
              <a:gd name="connsiteY61" fmla="*/ 11430 h 238252"/>
              <a:gd name="connsiteX62" fmla="*/ 89027 w 165735"/>
              <a:gd name="connsiteY6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65735" h="238252">
                <a:moveTo>
                  <a:pt x="89027" y="6858"/>
                </a:moveTo>
                <a:cubicBezTo>
                  <a:pt x="95250" y="6858"/>
                  <a:pt x="101345" y="7239"/>
                  <a:pt x="107188" y="8128"/>
                </a:cubicBezTo>
                <a:cubicBezTo>
                  <a:pt x="113029" y="9017"/>
                  <a:pt x="118364" y="10160"/>
                  <a:pt x="123189" y="11430"/>
                </a:cubicBezTo>
                <a:cubicBezTo>
                  <a:pt x="127889" y="12827"/>
                  <a:pt x="131952" y="14224"/>
                  <a:pt x="135254" y="15875"/>
                </a:cubicBezTo>
                <a:cubicBezTo>
                  <a:pt x="138429" y="17399"/>
                  <a:pt x="140842" y="18796"/>
                  <a:pt x="142239" y="19812"/>
                </a:cubicBezTo>
                <a:cubicBezTo>
                  <a:pt x="143636" y="20955"/>
                  <a:pt x="144652" y="22098"/>
                  <a:pt x="145288" y="23241"/>
                </a:cubicBezTo>
                <a:cubicBezTo>
                  <a:pt x="145795" y="24384"/>
                  <a:pt x="146303" y="25654"/>
                  <a:pt x="146558" y="27178"/>
                </a:cubicBezTo>
                <a:cubicBezTo>
                  <a:pt x="146939" y="28829"/>
                  <a:pt x="147192" y="30734"/>
                  <a:pt x="147320" y="33020"/>
                </a:cubicBezTo>
                <a:cubicBezTo>
                  <a:pt x="147573" y="35306"/>
                  <a:pt x="147701" y="38227"/>
                  <a:pt x="147701" y="41656"/>
                </a:cubicBezTo>
                <a:cubicBezTo>
                  <a:pt x="147701" y="45593"/>
                  <a:pt x="147573" y="48895"/>
                  <a:pt x="147320" y="51435"/>
                </a:cubicBezTo>
                <a:cubicBezTo>
                  <a:pt x="147192" y="53975"/>
                  <a:pt x="146811" y="56007"/>
                  <a:pt x="146303" y="57531"/>
                </a:cubicBezTo>
                <a:cubicBezTo>
                  <a:pt x="145669" y="58928"/>
                  <a:pt x="145033" y="59944"/>
                  <a:pt x="144145" y="60452"/>
                </a:cubicBezTo>
                <a:cubicBezTo>
                  <a:pt x="143255" y="60960"/>
                  <a:pt x="142239" y="61214"/>
                  <a:pt x="140970" y="61214"/>
                </a:cubicBezTo>
                <a:cubicBezTo>
                  <a:pt x="139700" y="61214"/>
                  <a:pt x="137540" y="60452"/>
                  <a:pt x="134746" y="58928"/>
                </a:cubicBezTo>
                <a:cubicBezTo>
                  <a:pt x="131952" y="57404"/>
                  <a:pt x="128396" y="55753"/>
                  <a:pt x="124205" y="53848"/>
                </a:cubicBezTo>
                <a:cubicBezTo>
                  <a:pt x="119888" y="52070"/>
                  <a:pt x="114934" y="50419"/>
                  <a:pt x="109473" y="48895"/>
                </a:cubicBezTo>
                <a:cubicBezTo>
                  <a:pt x="103885" y="47371"/>
                  <a:pt x="97408" y="46482"/>
                  <a:pt x="90296" y="46482"/>
                </a:cubicBezTo>
                <a:cubicBezTo>
                  <a:pt x="85216" y="46482"/>
                  <a:pt x="80898" y="47117"/>
                  <a:pt x="77215" y="48133"/>
                </a:cubicBezTo>
                <a:cubicBezTo>
                  <a:pt x="73405" y="49149"/>
                  <a:pt x="70358" y="50673"/>
                  <a:pt x="67945" y="52578"/>
                </a:cubicBezTo>
                <a:cubicBezTo>
                  <a:pt x="65658" y="54483"/>
                  <a:pt x="63880" y="56769"/>
                  <a:pt x="62610" y="59436"/>
                </a:cubicBezTo>
                <a:cubicBezTo>
                  <a:pt x="61467" y="61976"/>
                  <a:pt x="60833" y="64770"/>
                  <a:pt x="60833" y="67691"/>
                </a:cubicBezTo>
                <a:cubicBezTo>
                  <a:pt x="60833" y="72390"/>
                  <a:pt x="62229" y="76200"/>
                  <a:pt x="65151" y="79375"/>
                </a:cubicBezTo>
                <a:cubicBezTo>
                  <a:pt x="67945" y="82423"/>
                  <a:pt x="71627" y="85217"/>
                  <a:pt x="76200" y="87630"/>
                </a:cubicBezTo>
                <a:cubicBezTo>
                  <a:pt x="80898" y="90043"/>
                  <a:pt x="86105" y="92202"/>
                  <a:pt x="91947" y="94361"/>
                </a:cubicBezTo>
                <a:cubicBezTo>
                  <a:pt x="97916" y="96393"/>
                  <a:pt x="103885" y="98679"/>
                  <a:pt x="109854" y="101092"/>
                </a:cubicBezTo>
                <a:cubicBezTo>
                  <a:pt x="115951" y="103632"/>
                  <a:pt x="121792" y="106426"/>
                  <a:pt x="127761" y="109728"/>
                </a:cubicBezTo>
                <a:cubicBezTo>
                  <a:pt x="133603" y="113030"/>
                  <a:pt x="138810" y="116967"/>
                  <a:pt x="143509" y="121793"/>
                </a:cubicBezTo>
                <a:cubicBezTo>
                  <a:pt x="148082" y="126492"/>
                  <a:pt x="151764" y="132207"/>
                  <a:pt x="154558" y="138811"/>
                </a:cubicBezTo>
                <a:cubicBezTo>
                  <a:pt x="157479" y="145415"/>
                  <a:pt x="158877" y="153289"/>
                  <a:pt x="158877" y="162433"/>
                </a:cubicBezTo>
                <a:cubicBezTo>
                  <a:pt x="158877" y="173736"/>
                  <a:pt x="156717" y="183642"/>
                  <a:pt x="152527" y="192278"/>
                </a:cubicBezTo>
                <a:cubicBezTo>
                  <a:pt x="148208" y="200914"/>
                  <a:pt x="142239" y="208153"/>
                  <a:pt x="134492" y="213995"/>
                </a:cubicBezTo>
                <a:cubicBezTo>
                  <a:pt x="126745" y="219837"/>
                  <a:pt x="117602" y="224155"/>
                  <a:pt x="107060" y="227076"/>
                </a:cubicBezTo>
                <a:cubicBezTo>
                  <a:pt x="96520" y="229997"/>
                  <a:pt x="85089" y="231394"/>
                  <a:pt x="72644" y="231394"/>
                </a:cubicBezTo>
                <a:cubicBezTo>
                  <a:pt x="65277" y="231394"/>
                  <a:pt x="58165" y="230886"/>
                  <a:pt x="51308" y="229743"/>
                </a:cubicBezTo>
                <a:cubicBezTo>
                  <a:pt x="44577" y="228600"/>
                  <a:pt x="38480" y="227203"/>
                  <a:pt x="33146" y="225425"/>
                </a:cubicBezTo>
                <a:cubicBezTo>
                  <a:pt x="27813" y="223774"/>
                  <a:pt x="23367" y="221996"/>
                  <a:pt x="19811" y="220218"/>
                </a:cubicBezTo>
                <a:cubicBezTo>
                  <a:pt x="16255" y="218440"/>
                  <a:pt x="13589" y="216789"/>
                  <a:pt x="11938" y="215138"/>
                </a:cubicBezTo>
                <a:cubicBezTo>
                  <a:pt x="10286" y="213614"/>
                  <a:pt x="9016" y="211201"/>
                  <a:pt x="8127" y="207772"/>
                </a:cubicBezTo>
                <a:cubicBezTo>
                  <a:pt x="7239" y="204470"/>
                  <a:pt x="6858" y="199517"/>
                  <a:pt x="6858" y="193040"/>
                </a:cubicBezTo>
                <a:cubicBezTo>
                  <a:pt x="6858" y="188722"/>
                  <a:pt x="6984" y="185166"/>
                  <a:pt x="7239" y="182626"/>
                </a:cubicBezTo>
                <a:cubicBezTo>
                  <a:pt x="7620" y="179959"/>
                  <a:pt x="8001" y="177927"/>
                  <a:pt x="8635" y="176403"/>
                </a:cubicBezTo>
                <a:cubicBezTo>
                  <a:pt x="9270" y="174752"/>
                  <a:pt x="9905" y="173736"/>
                  <a:pt x="10795" y="173228"/>
                </a:cubicBezTo>
                <a:cubicBezTo>
                  <a:pt x="11683" y="172720"/>
                  <a:pt x="12827" y="172466"/>
                  <a:pt x="14223" y="172466"/>
                </a:cubicBezTo>
                <a:cubicBezTo>
                  <a:pt x="15875" y="172466"/>
                  <a:pt x="18288" y="173355"/>
                  <a:pt x="21463" y="175260"/>
                </a:cubicBezTo>
                <a:cubicBezTo>
                  <a:pt x="24638" y="177038"/>
                  <a:pt x="28575" y="179197"/>
                  <a:pt x="33401" y="181356"/>
                </a:cubicBezTo>
                <a:cubicBezTo>
                  <a:pt x="38100" y="183642"/>
                  <a:pt x="43688" y="185674"/>
                  <a:pt x="50038" y="187579"/>
                </a:cubicBezTo>
                <a:cubicBezTo>
                  <a:pt x="56388" y="189611"/>
                  <a:pt x="63500" y="190500"/>
                  <a:pt x="71627" y="190500"/>
                </a:cubicBezTo>
                <a:cubicBezTo>
                  <a:pt x="76580" y="190500"/>
                  <a:pt x="81152" y="189992"/>
                  <a:pt x="85089" y="188976"/>
                </a:cubicBezTo>
                <a:cubicBezTo>
                  <a:pt x="89027" y="187960"/>
                  <a:pt x="92455" y="186436"/>
                  <a:pt x="95377" y="184531"/>
                </a:cubicBezTo>
                <a:cubicBezTo>
                  <a:pt x="98297" y="182626"/>
                  <a:pt x="100457" y="180086"/>
                  <a:pt x="101980" y="177165"/>
                </a:cubicBezTo>
                <a:cubicBezTo>
                  <a:pt x="103377" y="174117"/>
                  <a:pt x="104139" y="170688"/>
                  <a:pt x="104139" y="166878"/>
                </a:cubicBezTo>
                <a:cubicBezTo>
                  <a:pt x="104139" y="162433"/>
                  <a:pt x="102742" y="158623"/>
                  <a:pt x="100076" y="155321"/>
                </a:cubicBezTo>
                <a:cubicBezTo>
                  <a:pt x="97282" y="152146"/>
                  <a:pt x="93598" y="149352"/>
                  <a:pt x="89153" y="146939"/>
                </a:cubicBezTo>
                <a:cubicBezTo>
                  <a:pt x="84582" y="144653"/>
                  <a:pt x="79375" y="142367"/>
                  <a:pt x="73659" y="140335"/>
                </a:cubicBezTo>
                <a:cubicBezTo>
                  <a:pt x="67945" y="138176"/>
                  <a:pt x="62102" y="135890"/>
                  <a:pt x="56007" y="133350"/>
                </a:cubicBezTo>
                <a:cubicBezTo>
                  <a:pt x="50038" y="130810"/>
                  <a:pt x="44195" y="127889"/>
                  <a:pt x="38480" y="124714"/>
                </a:cubicBezTo>
                <a:cubicBezTo>
                  <a:pt x="32639" y="121412"/>
                  <a:pt x="27558" y="117348"/>
                  <a:pt x="22986" y="112649"/>
                </a:cubicBezTo>
                <a:cubicBezTo>
                  <a:pt x="18541" y="107823"/>
                  <a:pt x="14858" y="102108"/>
                  <a:pt x="12064" y="95377"/>
                </a:cubicBezTo>
                <a:cubicBezTo>
                  <a:pt x="9270" y="88773"/>
                  <a:pt x="8001" y="80645"/>
                  <a:pt x="8001" y="71374"/>
                </a:cubicBezTo>
                <a:cubicBezTo>
                  <a:pt x="8001" y="61849"/>
                  <a:pt x="9778" y="53086"/>
                  <a:pt x="13589" y="45085"/>
                </a:cubicBezTo>
                <a:cubicBezTo>
                  <a:pt x="17271" y="37084"/>
                  <a:pt x="22605" y="30353"/>
                  <a:pt x="29590" y="24638"/>
                </a:cubicBezTo>
                <a:cubicBezTo>
                  <a:pt x="36576" y="19050"/>
                  <a:pt x="45084" y="14605"/>
                  <a:pt x="55117" y="11430"/>
                </a:cubicBezTo>
                <a:cubicBezTo>
                  <a:pt x="65151" y="8382"/>
                  <a:pt x="76453" y="6858"/>
                  <a:pt x="8902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3136519" y="438911"/>
            <a:ext cx="141604" cy="234442"/>
          </a:xfrm>
          <a:custGeom>
            <a:avLst/>
            <a:gdLst>
              <a:gd name="connsiteX0" fmla="*/ 107823 w 141604"/>
              <a:gd name="connsiteY0" fmla="*/ 6858 h 234442"/>
              <a:gd name="connsiteX1" fmla="*/ 114045 w 141604"/>
              <a:gd name="connsiteY1" fmla="*/ 7112 h 234442"/>
              <a:gd name="connsiteX2" fmla="*/ 120903 w 141604"/>
              <a:gd name="connsiteY2" fmla="*/ 8255 h 234442"/>
              <a:gd name="connsiteX3" fmla="*/ 127127 w 141604"/>
              <a:gd name="connsiteY3" fmla="*/ 10033 h 234442"/>
              <a:gd name="connsiteX4" fmla="*/ 131064 w 141604"/>
              <a:gd name="connsiteY4" fmla="*/ 12192 h 234442"/>
              <a:gd name="connsiteX5" fmla="*/ 132841 w 141604"/>
              <a:gd name="connsiteY5" fmla="*/ 14605 h 234442"/>
              <a:gd name="connsiteX6" fmla="*/ 133858 w 141604"/>
              <a:gd name="connsiteY6" fmla="*/ 18288 h 234442"/>
              <a:gd name="connsiteX7" fmla="*/ 134492 w 141604"/>
              <a:gd name="connsiteY7" fmla="*/ 25273 h 234442"/>
              <a:gd name="connsiteX8" fmla="*/ 134746 w 141604"/>
              <a:gd name="connsiteY8" fmla="*/ 38100 h 234442"/>
              <a:gd name="connsiteX9" fmla="*/ 134365 w 141604"/>
              <a:gd name="connsiteY9" fmla="*/ 51181 h 234442"/>
              <a:gd name="connsiteX10" fmla="*/ 132969 w 141604"/>
              <a:gd name="connsiteY10" fmla="*/ 59309 h 234442"/>
              <a:gd name="connsiteX11" fmla="*/ 130683 w 141604"/>
              <a:gd name="connsiteY11" fmla="*/ 63246 h 234442"/>
              <a:gd name="connsiteX12" fmla="*/ 127000 w 141604"/>
              <a:gd name="connsiteY12" fmla="*/ 64389 h 234442"/>
              <a:gd name="connsiteX13" fmla="*/ 122935 w 141604"/>
              <a:gd name="connsiteY13" fmla="*/ 63627 h 234442"/>
              <a:gd name="connsiteX14" fmla="*/ 117855 w 141604"/>
              <a:gd name="connsiteY14" fmla="*/ 61976 h 234442"/>
              <a:gd name="connsiteX15" fmla="*/ 111760 w 141604"/>
              <a:gd name="connsiteY15" fmla="*/ 60325 h 234442"/>
              <a:gd name="connsiteX16" fmla="*/ 104394 w 141604"/>
              <a:gd name="connsiteY16" fmla="*/ 59436 h 234442"/>
              <a:gd name="connsiteX17" fmla="*/ 94995 w 141604"/>
              <a:gd name="connsiteY17" fmla="*/ 61341 h 234442"/>
              <a:gd name="connsiteX18" fmla="*/ 85344 w 141604"/>
              <a:gd name="connsiteY18" fmla="*/ 67310 h 234442"/>
              <a:gd name="connsiteX19" fmla="*/ 74802 w 141604"/>
              <a:gd name="connsiteY19" fmla="*/ 77978 h 234442"/>
              <a:gd name="connsiteX20" fmla="*/ 63119 w 141604"/>
              <a:gd name="connsiteY20" fmla="*/ 94488 h 234442"/>
              <a:gd name="connsiteX21" fmla="*/ 63119 w 141604"/>
              <a:gd name="connsiteY21" fmla="*/ 218694 h 234442"/>
              <a:gd name="connsiteX22" fmla="*/ 61722 w 141604"/>
              <a:gd name="connsiteY22" fmla="*/ 222504 h 234442"/>
              <a:gd name="connsiteX23" fmla="*/ 57150 w 141604"/>
              <a:gd name="connsiteY23" fmla="*/ 225298 h 234442"/>
              <a:gd name="connsiteX24" fmla="*/ 48641 w 141604"/>
              <a:gd name="connsiteY24" fmla="*/ 227076 h 234442"/>
              <a:gd name="connsiteX25" fmla="*/ 34925 w 141604"/>
              <a:gd name="connsiteY25" fmla="*/ 227584 h 234442"/>
              <a:gd name="connsiteX26" fmla="*/ 21335 w 141604"/>
              <a:gd name="connsiteY26" fmla="*/ 227076 h 234442"/>
              <a:gd name="connsiteX27" fmla="*/ 12826 w 141604"/>
              <a:gd name="connsiteY27" fmla="*/ 225298 h 234442"/>
              <a:gd name="connsiteX28" fmla="*/ 8254 w 141604"/>
              <a:gd name="connsiteY28" fmla="*/ 222504 h 234442"/>
              <a:gd name="connsiteX29" fmla="*/ 6857 w 141604"/>
              <a:gd name="connsiteY29" fmla="*/ 218694 h 234442"/>
              <a:gd name="connsiteX30" fmla="*/ 6857 w 141604"/>
              <a:gd name="connsiteY30" fmla="*/ 19558 h 234442"/>
              <a:gd name="connsiteX31" fmla="*/ 8001 w 141604"/>
              <a:gd name="connsiteY31" fmla="*/ 15621 h 234442"/>
              <a:gd name="connsiteX32" fmla="*/ 11938 w 141604"/>
              <a:gd name="connsiteY32" fmla="*/ 12827 h 234442"/>
              <a:gd name="connsiteX33" fmla="*/ 19430 w 141604"/>
              <a:gd name="connsiteY33" fmla="*/ 11176 h 234442"/>
              <a:gd name="connsiteX34" fmla="*/ 30988 w 141604"/>
              <a:gd name="connsiteY34" fmla="*/ 10541 h 234442"/>
              <a:gd name="connsiteX35" fmla="*/ 42798 w 141604"/>
              <a:gd name="connsiteY35" fmla="*/ 11176 h 234442"/>
              <a:gd name="connsiteX36" fmla="*/ 50038 w 141604"/>
              <a:gd name="connsiteY36" fmla="*/ 12827 h 234442"/>
              <a:gd name="connsiteX37" fmla="*/ 53720 w 141604"/>
              <a:gd name="connsiteY37" fmla="*/ 15621 h 234442"/>
              <a:gd name="connsiteX38" fmla="*/ 54863 w 141604"/>
              <a:gd name="connsiteY38" fmla="*/ 19558 h 234442"/>
              <a:gd name="connsiteX39" fmla="*/ 54863 w 141604"/>
              <a:gd name="connsiteY39" fmla="*/ 44323 h 234442"/>
              <a:gd name="connsiteX40" fmla="*/ 69595 w 141604"/>
              <a:gd name="connsiteY40" fmla="*/ 25908 h 234442"/>
              <a:gd name="connsiteX41" fmla="*/ 82804 w 141604"/>
              <a:gd name="connsiteY41" fmla="*/ 14351 h 234442"/>
              <a:gd name="connsiteX42" fmla="*/ 95250 w 141604"/>
              <a:gd name="connsiteY42" fmla="*/ 8509 h 234442"/>
              <a:gd name="connsiteX43" fmla="*/ 107823 w 141604"/>
              <a:gd name="connsiteY43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141604" h="234442">
                <a:moveTo>
                  <a:pt x="107823" y="6858"/>
                </a:moveTo>
                <a:cubicBezTo>
                  <a:pt x="109727" y="6858"/>
                  <a:pt x="111760" y="6858"/>
                  <a:pt x="114045" y="7112"/>
                </a:cubicBezTo>
                <a:cubicBezTo>
                  <a:pt x="116204" y="7366"/>
                  <a:pt x="118490" y="7747"/>
                  <a:pt x="120903" y="8255"/>
                </a:cubicBezTo>
                <a:cubicBezTo>
                  <a:pt x="123316" y="8763"/>
                  <a:pt x="125348" y="9398"/>
                  <a:pt x="127127" y="10033"/>
                </a:cubicBezTo>
                <a:cubicBezTo>
                  <a:pt x="129032" y="10668"/>
                  <a:pt x="130302" y="11430"/>
                  <a:pt x="131064" y="12192"/>
                </a:cubicBezTo>
                <a:cubicBezTo>
                  <a:pt x="131952" y="12954"/>
                  <a:pt x="132460" y="13716"/>
                  <a:pt x="132841" y="14605"/>
                </a:cubicBezTo>
                <a:cubicBezTo>
                  <a:pt x="133222" y="15494"/>
                  <a:pt x="133603" y="16764"/>
                  <a:pt x="133858" y="18288"/>
                </a:cubicBezTo>
                <a:cubicBezTo>
                  <a:pt x="134239" y="19812"/>
                  <a:pt x="134365" y="22225"/>
                  <a:pt x="134492" y="25273"/>
                </a:cubicBezTo>
                <a:cubicBezTo>
                  <a:pt x="134746" y="28448"/>
                  <a:pt x="134746" y="32639"/>
                  <a:pt x="134746" y="38100"/>
                </a:cubicBezTo>
                <a:cubicBezTo>
                  <a:pt x="134746" y="43434"/>
                  <a:pt x="134620" y="47752"/>
                  <a:pt x="134365" y="51181"/>
                </a:cubicBezTo>
                <a:cubicBezTo>
                  <a:pt x="133984" y="54610"/>
                  <a:pt x="133603" y="57277"/>
                  <a:pt x="132969" y="59309"/>
                </a:cubicBezTo>
                <a:cubicBezTo>
                  <a:pt x="132334" y="61214"/>
                  <a:pt x="131571" y="62484"/>
                  <a:pt x="130683" y="63246"/>
                </a:cubicBezTo>
                <a:cubicBezTo>
                  <a:pt x="129666" y="64008"/>
                  <a:pt x="128396" y="64389"/>
                  <a:pt x="127000" y="64389"/>
                </a:cubicBezTo>
                <a:cubicBezTo>
                  <a:pt x="125729" y="64389"/>
                  <a:pt x="124459" y="64135"/>
                  <a:pt x="122935" y="63627"/>
                </a:cubicBezTo>
                <a:cubicBezTo>
                  <a:pt x="121411" y="63119"/>
                  <a:pt x="119760" y="62484"/>
                  <a:pt x="117855" y="61976"/>
                </a:cubicBezTo>
                <a:cubicBezTo>
                  <a:pt x="116077" y="61341"/>
                  <a:pt x="114045" y="60833"/>
                  <a:pt x="111760" y="60325"/>
                </a:cubicBezTo>
                <a:cubicBezTo>
                  <a:pt x="109601" y="59690"/>
                  <a:pt x="107060" y="59436"/>
                  <a:pt x="104394" y="59436"/>
                </a:cubicBezTo>
                <a:cubicBezTo>
                  <a:pt x="101345" y="59436"/>
                  <a:pt x="98170" y="60071"/>
                  <a:pt x="94995" y="61341"/>
                </a:cubicBezTo>
                <a:cubicBezTo>
                  <a:pt x="91948" y="62611"/>
                  <a:pt x="88645" y="64643"/>
                  <a:pt x="85344" y="67310"/>
                </a:cubicBezTo>
                <a:cubicBezTo>
                  <a:pt x="81914" y="69977"/>
                  <a:pt x="78485" y="73533"/>
                  <a:pt x="74802" y="77978"/>
                </a:cubicBezTo>
                <a:cubicBezTo>
                  <a:pt x="71247" y="82423"/>
                  <a:pt x="67310" y="88011"/>
                  <a:pt x="63119" y="94488"/>
                </a:cubicBezTo>
                <a:lnTo>
                  <a:pt x="63119" y="218694"/>
                </a:lnTo>
                <a:cubicBezTo>
                  <a:pt x="63119" y="220091"/>
                  <a:pt x="62610" y="221488"/>
                  <a:pt x="61722" y="222504"/>
                </a:cubicBezTo>
                <a:cubicBezTo>
                  <a:pt x="60832" y="223647"/>
                  <a:pt x="59308" y="224663"/>
                  <a:pt x="57150" y="225298"/>
                </a:cubicBezTo>
                <a:cubicBezTo>
                  <a:pt x="54991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4925" y="227584"/>
                </a:cubicBezTo>
                <a:cubicBezTo>
                  <a:pt x="29463" y="227584"/>
                  <a:pt x="24891" y="227457"/>
                  <a:pt x="21335" y="227076"/>
                </a:cubicBezTo>
                <a:cubicBezTo>
                  <a:pt x="17779" y="226695"/>
                  <a:pt x="14985" y="226060"/>
                  <a:pt x="12826" y="225298"/>
                </a:cubicBezTo>
                <a:cubicBezTo>
                  <a:pt x="10667" y="224663"/>
                  <a:pt x="9144" y="223647"/>
                  <a:pt x="8254" y="222504"/>
                </a:cubicBezTo>
                <a:cubicBezTo>
                  <a:pt x="7238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8" y="16764"/>
                  <a:pt x="8001" y="15621"/>
                </a:cubicBezTo>
                <a:cubicBezTo>
                  <a:pt x="8763" y="14478"/>
                  <a:pt x="10032" y="13589"/>
                  <a:pt x="11938" y="12827"/>
                </a:cubicBezTo>
                <a:cubicBezTo>
                  <a:pt x="13970" y="12065"/>
                  <a:pt x="16382" y="11557"/>
                  <a:pt x="19430" y="11176"/>
                </a:cubicBezTo>
                <a:cubicBezTo>
                  <a:pt x="22479" y="10795"/>
                  <a:pt x="26288" y="10541"/>
                  <a:pt x="30988" y="10541"/>
                </a:cubicBezTo>
                <a:cubicBezTo>
                  <a:pt x="35686" y="10541"/>
                  <a:pt x="39623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6" y="13589"/>
                  <a:pt x="52958" y="14478"/>
                  <a:pt x="53720" y="15621"/>
                </a:cubicBezTo>
                <a:cubicBezTo>
                  <a:pt x="54482" y="16764"/>
                  <a:pt x="54863" y="18034"/>
                  <a:pt x="54863" y="19558"/>
                </a:cubicBezTo>
                <a:lnTo>
                  <a:pt x="54863" y="44323"/>
                </a:lnTo>
                <a:cubicBezTo>
                  <a:pt x="60070" y="36830"/>
                  <a:pt x="65023" y="30734"/>
                  <a:pt x="69595" y="25908"/>
                </a:cubicBezTo>
                <a:cubicBezTo>
                  <a:pt x="74167" y="21082"/>
                  <a:pt x="78613" y="17272"/>
                  <a:pt x="82804" y="14351"/>
                </a:cubicBezTo>
                <a:cubicBezTo>
                  <a:pt x="86867" y="11557"/>
                  <a:pt x="91058" y="9652"/>
                  <a:pt x="95250" y="8509"/>
                </a:cubicBezTo>
                <a:cubicBezTo>
                  <a:pt x="99441" y="7366"/>
                  <a:pt x="103632" y="6858"/>
                  <a:pt x="10782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892552" y="438911"/>
            <a:ext cx="195707" cy="238252"/>
          </a:xfrm>
          <a:custGeom>
            <a:avLst/>
            <a:gdLst>
              <a:gd name="connsiteX0" fmla="*/ 100837 w 195707"/>
              <a:gd name="connsiteY0" fmla="*/ 6858 h 238252"/>
              <a:gd name="connsiteX1" fmla="*/ 140969 w 195707"/>
              <a:gd name="connsiteY1" fmla="*/ 11430 h 238252"/>
              <a:gd name="connsiteX2" fmla="*/ 168274 w 195707"/>
              <a:gd name="connsiteY2" fmla="*/ 25400 h 238252"/>
              <a:gd name="connsiteX3" fmla="*/ 183895 w 195707"/>
              <a:gd name="connsiteY3" fmla="*/ 49911 h 238252"/>
              <a:gd name="connsiteX4" fmla="*/ 188848 w 195707"/>
              <a:gd name="connsiteY4" fmla="*/ 85344 h 238252"/>
              <a:gd name="connsiteX5" fmla="*/ 188848 w 195707"/>
              <a:gd name="connsiteY5" fmla="*/ 219329 h 238252"/>
              <a:gd name="connsiteX6" fmla="*/ 186562 w 195707"/>
              <a:gd name="connsiteY6" fmla="*/ 224282 h 238252"/>
              <a:gd name="connsiteX7" fmla="*/ 179577 w 195707"/>
              <a:gd name="connsiteY7" fmla="*/ 226822 h 238252"/>
              <a:gd name="connsiteX8" fmla="*/ 165353 w 195707"/>
              <a:gd name="connsiteY8" fmla="*/ 227584 h 238252"/>
              <a:gd name="connsiteX9" fmla="*/ 150748 w 195707"/>
              <a:gd name="connsiteY9" fmla="*/ 226822 h 238252"/>
              <a:gd name="connsiteX10" fmla="*/ 144271 w 195707"/>
              <a:gd name="connsiteY10" fmla="*/ 224282 h 238252"/>
              <a:gd name="connsiteX11" fmla="*/ 142366 w 195707"/>
              <a:gd name="connsiteY11" fmla="*/ 219329 h 238252"/>
              <a:gd name="connsiteX12" fmla="*/ 142366 w 195707"/>
              <a:gd name="connsiteY12" fmla="*/ 203454 h 238252"/>
              <a:gd name="connsiteX13" fmla="*/ 114426 w 195707"/>
              <a:gd name="connsiteY13" fmla="*/ 224028 h 238252"/>
              <a:gd name="connsiteX14" fmla="*/ 79501 w 195707"/>
              <a:gd name="connsiteY14" fmla="*/ 231394 h 238252"/>
              <a:gd name="connsiteX15" fmla="*/ 50291 w 195707"/>
              <a:gd name="connsiteY15" fmla="*/ 227203 h 238252"/>
              <a:gd name="connsiteX16" fmla="*/ 27304 w 195707"/>
              <a:gd name="connsiteY16" fmla="*/ 215011 h 238252"/>
              <a:gd name="connsiteX17" fmla="*/ 12191 w 195707"/>
              <a:gd name="connsiteY17" fmla="*/ 194818 h 238252"/>
              <a:gd name="connsiteX18" fmla="*/ 6857 w 195707"/>
              <a:gd name="connsiteY18" fmla="*/ 166624 h 238252"/>
              <a:gd name="connsiteX19" fmla="*/ 13715 w 195707"/>
              <a:gd name="connsiteY19" fmla="*/ 136398 h 238252"/>
              <a:gd name="connsiteX20" fmla="*/ 34035 w 195707"/>
              <a:gd name="connsiteY20" fmla="*/ 115189 h 238252"/>
              <a:gd name="connsiteX21" fmla="*/ 67563 w 195707"/>
              <a:gd name="connsiteY21" fmla="*/ 102743 h 238252"/>
              <a:gd name="connsiteX22" fmla="*/ 114299 w 195707"/>
              <a:gd name="connsiteY22" fmla="*/ 98806 h 238252"/>
              <a:gd name="connsiteX23" fmla="*/ 133730 w 195707"/>
              <a:gd name="connsiteY23" fmla="*/ 98806 h 238252"/>
              <a:gd name="connsiteX24" fmla="*/ 133730 w 195707"/>
              <a:gd name="connsiteY24" fmla="*/ 86741 h 238252"/>
              <a:gd name="connsiteX25" fmla="*/ 131825 w 195707"/>
              <a:gd name="connsiteY25" fmla="*/ 70358 h 238252"/>
              <a:gd name="connsiteX26" fmla="*/ 125602 w 195707"/>
              <a:gd name="connsiteY26" fmla="*/ 58547 h 238252"/>
              <a:gd name="connsiteX27" fmla="*/ 113918 w 195707"/>
              <a:gd name="connsiteY27" fmla="*/ 51689 h 238252"/>
              <a:gd name="connsiteX28" fmla="*/ 96011 w 195707"/>
              <a:gd name="connsiteY28" fmla="*/ 49403 h 238252"/>
              <a:gd name="connsiteX29" fmla="*/ 70865 w 195707"/>
              <a:gd name="connsiteY29" fmla="*/ 52578 h 238252"/>
              <a:gd name="connsiteX30" fmla="*/ 51307 w 195707"/>
              <a:gd name="connsiteY30" fmla="*/ 59436 h 238252"/>
              <a:gd name="connsiteX31" fmla="*/ 37083 w 195707"/>
              <a:gd name="connsiteY31" fmla="*/ 66421 h 238252"/>
              <a:gd name="connsiteX32" fmla="*/ 27939 w 195707"/>
              <a:gd name="connsiteY32" fmla="*/ 69596 h 238252"/>
              <a:gd name="connsiteX33" fmla="*/ 23494 w 195707"/>
              <a:gd name="connsiteY33" fmla="*/ 67945 h 238252"/>
              <a:gd name="connsiteX34" fmla="*/ 20446 w 195707"/>
              <a:gd name="connsiteY34" fmla="*/ 63500 h 238252"/>
              <a:gd name="connsiteX35" fmla="*/ 18541 w 195707"/>
              <a:gd name="connsiteY35" fmla="*/ 56388 h 238252"/>
              <a:gd name="connsiteX36" fmla="*/ 17779 w 195707"/>
              <a:gd name="connsiteY36" fmla="*/ 46990 h 238252"/>
              <a:gd name="connsiteX37" fmla="*/ 18922 w 195707"/>
              <a:gd name="connsiteY37" fmla="*/ 36068 h 238252"/>
              <a:gd name="connsiteX38" fmla="*/ 23240 w 195707"/>
              <a:gd name="connsiteY38" fmla="*/ 28829 h 238252"/>
              <a:gd name="connsiteX39" fmla="*/ 34162 w 195707"/>
              <a:gd name="connsiteY39" fmla="*/ 21590 h 238252"/>
              <a:gd name="connsiteX40" fmla="*/ 52450 w 195707"/>
              <a:gd name="connsiteY40" fmla="*/ 14351 h 238252"/>
              <a:gd name="connsiteX41" fmla="*/ 75310 w 195707"/>
              <a:gd name="connsiteY41" fmla="*/ 8890 h 238252"/>
              <a:gd name="connsiteX42" fmla="*/ 100837 w 195707"/>
              <a:gd name="connsiteY4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5707" h="238252">
                <a:moveTo>
                  <a:pt x="100837" y="6858"/>
                </a:moveTo>
                <a:cubicBezTo>
                  <a:pt x="116458" y="6858"/>
                  <a:pt x="129920" y="8382"/>
                  <a:pt x="140969" y="11430"/>
                </a:cubicBezTo>
                <a:cubicBezTo>
                  <a:pt x="152018" y="14478"/>
                  <a:pt x="161162" y="19177"/>
                  <a:pt x="168274" y="25400"/>
                </a:cubicBezTo>
                <a:cubicBezTo>
                  <a:pt x="175386" y="31750"/>
                  <a:pt x="180593" y="39878"/>
                  <a:pt x="183895" y="49911"/>
                </a:cubicBezTo>
                <a:cubicBezTo>
                  <a:pt x="187197" y="59817"/>
                  <a:pt x="188848" y="71755"/>
                  <a:pt x="188848" y="85344"/>
                </a:cubicBezTo>
                <a:lnTo>
                  <a:pt x="188848" y="219329"/>
                </a:lnTo>
                <a:cubicBezTo>
                  <a:pt x="188848" y="221361"/>
                  <a:pt x="188086" y="223012"/>
                  <a:pt x="186562" y="224282"/>
                </a:cubicBezTo>
                <a:cubicBezTo>
                  <a:pt x="185165" y="225425"/>
                  <a:pt x="182752" y="226314"/>
                  <a:pt x="179577" y="226822"/>
                </a:cubicBezTo>
                <a:cubicBezTo>
                  <a:pt x="176402" y="227330"/>
                  <a:pt x="171703" y="227584"/>
                  <a:pt x="165353" y="227584"/>
                </a:cubicBezTo>
                <a:cubicBezTo>
                  <a:pt x="158749" y="227584"/>
                  <a:pt x="153796" y="227330"/>
                  <a:pt x="150748" y="226822"/>
                </a:cubicBezTo>
                <a:cubicBezTo>
                  <a:pt x="147700" y="226314"/>
                  <a:pt x="145541" y="225425"/>
                  <a:pt x="144271" y="224282"/>
                </a:cubicBezTo>
                <a:cubicBezTo>
                  <a:pt x="143001" y="223012"/>
                  <a:pt x="142366" y="221361"/>
                  <a:pt x="142366" y="219329"/>
                </a:cubicBezTo>
                <a:lnTo>
                  <a:pt x="142366" y="203454"/>
                </a:lnTo>
                <a:cubicBezTo>
                  <a:pt x="134238" y="212217"/>
                  <a:pt x="124840" y="219075"/>
                  <a:pt x="114426" y="224028"/>
                </a:cubicBezTo>
                <a:cubicBezTo>
                  <a:pt x="103885" y="228981"/>
                  <a:pt x="92201" y="231394"/>
                  <a:pt x="79501" y="231394"/>
                </a:cubicBezTo>
                <a:cubicBezTo>
                  <a:pt x="68833" y="231394"/>
                  <a:pt x="59181" y="229997"/>
                  <a:pt x="50291" y="227203"/>
                </a:cubicBezTo>
                <a:cubicBezTo>
                  <a:pt x="41401" y="224536"/>
                  <a:pt x="33781" y="220472"/>
                  <a:pt x="27304" y="215011"/>
                </a:cubicBezTo>
                <a:cubicBezTo>
                  <a:pt x="20827" y="209550"/>
                  <a:pt x="15874" y="202819"/>
                  <a:pt x="12191" y="194818"/>
                </a:cubicBezTo>
                <a:cubicBezTo>
                  <a:pt x="8635" y="186690"/>
                  <a:pt x="6857" y="177419"/>
                  <a:pt x="6857" y="166624"/>
                </a:cubicBezTo>
                <a:cubicBezTo>
                  <a:pt x="6857" y="155067"/>
                  <a:pt x="9143" y="144907"/>
                  <a:pt x="13715" y="136398"/>
                </a:cubicBezTo>
                <a:cubicBezTo>
                  <a:pt x="18287" y="127889"/>
                  <a:pt x="25018" y="120777"/>
                  <a:pt x="34035" y="115189"/>
                </a:cubicBezTo>
                <a:cubicBezTo>
                  <a:pt x="43052" y="109601"/>
                  <a:pt x="54228" y="105537"/>
                  <a:pt x="67563" y="102743"/>
                </a:cubicBezTo>
                <a:cubicBezTo>
                  <a:pt x="81025" y="100076"/>
                  <a:pt x="96519" y="98806"/>
                  <a:pt x="114299" y="98806"/>
                </a:cubicBezTo>
                <a:lnTo>
                  <a:pt x="133730" y="98806"/>
                </a:lnTo>
                <a:lnTo>
                  <a:pt x="133730" y="86741"/>
                </a:lnTo>
                <a:cubicBezTo>
                  <a:pt x="133730" y="80518"/>
                  <a:pt x="133095" y="75057"/>
                  <a:pt x="131825" y="70358"/>
                </a:cubicBezTo>
                <a:cubicBezTo>
                  <a:pt x="130555" y="65659"/>
                  <a:pt x="128396" y="61722"/>
                  <a:pt x="125602" y="58547"/>
                </a:cubicBezTo>
                <a:cubicBezTo>
                  <a:pt x="122681" y="55499"/>
                  <a:pt x="118744" y="53213"/>
                  <a:pt x="113918" y="51689"/>
                </a:cubicBezTo>
                <a:cubicBezTo>
                  <a:pt x="109092" y="50165"/>
                  <a:pt x="103123" y="49403"/>
                  <a:pt x="96011" y="49403"/>
                </a:cubicBezTo>
                <a:cubicBezTo>
                  <a:pt x="86613" y="49403"/>
                  <a:pt x="78231" y="50546"/>
                  <a:pt x="70865" y="52578"/>
                </a:cubicBezTo>
                <a:cubicBezTo>
                  <a:pt x="63499" y="54610"/>
                  <a:pt x="57022" y="56896"/>
                  <a:pt x="51307" y="59436"/>
                </a:cubicBezTo>
                <a:cubicBezTo>
                  <a:pt x="45719" y="61976"/>
                  <a:pt x="40893" y="64389"/>
                  <a:pt x="37083" y="66421"/>
                </a:cubicBezTo>
                <a:cubicBezTo>
                  <a:pt x="33400" y="68453"/>
                  <a:pt x="30225" y="69596"/>
                  <a:pt x="27939" y="69596"/>
                </a:cubicBezTo>
                <a:cubicBezTo>
                  <a:pt x="26288" y="69596"/>
                  <a:pt x="24764" y="68961"/>
                  <a:pt x="23494" y="67945"/>
                </a:cubicBezTo>
                <a:cubicBezTo>
                  <a:pt x="22224" y="66929"/>
                  <a:pt x="21208" y="65405"/>
                  <a:pt x="20446" y="63500"/>
                </a:cubicBezTo>
                <a:cubicBezTo>
                  <a:pt x="19557" y="61595"/>
                  <a:pt x="18922" y="59182"/>
                  <a:pt x="18541" y="56388"/>
                </a:cubicBezTo>
                <a:cubicBezTo>
                  <a:pt x="18033" y="53594"/>
                  <a:pt x="17779" y="50419"/>
                  <a:pt x="17779" y="46990"/>
                </a:cubicBezTo>
                <a:cubicBezTo>
                  <a:pt x="17779" y="42418"/>
                  <a:pt x="18160" y="38735"/>
                  <a:pt x="18922" y="36068"/>
                </a:cubicBezTo>
                <a:cubicBezTo>
                  <a:pt x="19684" y="33401"/>
                  <a:pt x="21081" y="30988"/>
                  <a:pt x="23240" y="28829"/>
                </a:cubicBezTo>
                <a:cubicBezTo>
                  <a:pt x="25272" y="26670"/>
                  <a:pt x="28955" y="24257"/>
                  <a:pt x="34162" y="21590"/>
                </a:cubicBezTo>
                <a:cubicBezTo>
                  <a:pt x="39369" y="19050"/>
                  <a:pt x="45465" y="16637"/>
                  <a:pt x="52450" y="14351"/>
                </a:cubicBezTo>
                <a:cubicBezTo>
                  <a:pt x="59435" y="12192"/>
                  <a:pt x="67055" y="10287"/>
                  <a:pt x="75310" y="8890"/>
                </a:cubicBezTo>
                <a:cubicBezTo>
                  <a:pt x="83565" y="7493"/>
                  <a:pt x="92074" y="6858"/>
                  <a:pt x="10083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526919" y="438911"/>
            <a:ext cx="330454" cy="234442"/>
          </a:xfrm>
          <a:custGeom>
            <a:avLst/>
            <a:gdLst>
              <a:gd name="connsiteX0" fmla="*/ 122047 w 330454"/>
              <a:gd name="connsiteY0" fmla="*/ 6858 h 234442"/>
              <a:gd name="connsiteX1" fmla="*/ 144145 w 330454"/>
              <a:gd name="connsiteY1" fmla="*/ 9398 h 234442"/>
              <a:gd name="connsiteX2" fmla="*/ 161670 w 330454"/>
              <a:gd name="connsiteY2" fmla="*/ 16764 h 234442"/>
              <a:gd name="connsiteX3" fmla="*/ 175005 w 330454"/>
              <a:gd name="connsiteY3" fmla="*/ 28194 h 234442"/>
              <a:gd name="connsiteX4" fmla="*/ 184276 w 330454"/>
              <a:gd name="connsiteY4" fmla="*/ 43180 h 234442"/>
              <a:gd name="connsiteX5" fmla="*/ 201803 w 330454"/>
              <a:gd name="connsiteY5" fmla="*/ 26670 h 234442"/>
              <a:gd name="connsiteX6" fmla="*/ 218820 w 330454"/>
              <a:gd name="connsiteY6" fmla="*/ 15367 h 234442"/>
              <a:gd name="connsiteX7" fmla="*/ 235585 w 330454"/>
              <a:gd name="connsiteY7" fmla="*/ 8890 h 234442"/>
              <a:gd name="connsiteX8" fmla="*/ 252603 w 330454"/>
              <a:gd name="connsiteY8" fmla="*/ 6858 h 234442"/>
              <a:gd name="connsiteX9" fmla="*/ 286131 w 330454"/>
              <a:gd name="connsiteY9" fmla="*/ 13462 h 234442"/>
              <a:gd name="connsiteX10" fmla="*/ 308101 w 330454"/>
              <a:gd name="connsiteY10" fmla="*/ 31750 h 234442"/>
              <a:gd name="connsiteX11" fmla="*/ 320039 w 330454"/>
              <a:gd name="connsiteY11" fmla="*/ 58547 h 234442"/>
              <a:gd name="connsiteX12" fmla="*/ 323595 w 330454"/>
              <a:gd name="connsiteY12" fmla="*/ 91186 h 234442"/>
              <a:gd name="connsiteX13" fmla="*/ 323595 w 330454"/>
              <a:gd name="connsiteY13" fmla="*/ 218694 h 234442"/>
              <a:gd name="connsiteX14" fmla="*/ 322326 w 330454"/>
              <a:gd name="connsiteY14" fmla="*/ 222504 h 234442"/>
              <a:gd name="connsiteX15" fmla="*/ 317881 w 330454"/>
              <a:gd name="connsiteY15" fmla="*/ 225298 h 234442"/>
              <a:gd name="connsiteX16" fmla="*/ 309372 w 330454"/>
              <a:gd name="connsiteY16" fmla="*/ 227076 h 234442"/>
              <a:gd name="connsiteX17" fmla="*/ 295782 w 330454"/>
              <a:gd name="connsiteY17" fmla="*/ 227584 h 234442"/>
              <a:gd name="connsiteX18" fmla="*/ 281939 w 330454"/>
              <a:gd name="connsiteY18" fmla="*/ 227076 h 234442"/>
              <a:gd name="connsiteX19" fmla="*/ 273304 w 330454"/>
              <a:gd name="connsiteY19" fmla="*/ 225298 h 234442"/>
              <a:gd name="connsiteX20" fmla="*/ 268858 w 330454"/>
              <a:gd name="connsiteY20" fmla="*/ 222504 h 234442"/>
              <a:gd name="connsiteX21" fmla="*/ 267588 w 330454"/>
              <a:gd name="connsiteY21" fmla="*/ 218694 h 234442"/>
              <a:gd name="connsiteX22" fmla="*/ 267588 w 330454"/>
              <a:gd name="connsiteY22" fmla="*/ 100584 h 234442"/>
              <a:gd name="connsiteX23" fmla="*/ 265683 w 330454"/>
              <a:gd name="connsiteY23" fmla="*/ 82296 h 234442"/>
              <a:gd name="connsiteX24" fmla="*/ 259841 w 330454"/>
              <a:gd name="connsiteY24" fmla="*/ 68072 h 234442"/>
              <a:gd name="connsiteX25" fmla="*/ 250063 w 330454"/>
              <a:gd name="connsiteY25" fmla="*/ 58928 h 234442"/>
              <a:gd name="connsiteX26" fmla="*/ 235838 w 330454"/>
              <a:gd name="connsiteY26" fmla="*/ 55753 h 234442"/>
              <a:gd name="connsiteX27" fmla="*/ 215645 w 330454"/>
              <a:gd name="connsiteY27" fmla="*/ 63500 h 234442"/>
              <a:gd name="connsiteX28" fmla="*/ 193294 w 330454"/>
              <a:gd name="connsiteY28" fmla="*/ 86233 h 234442"/>
              <a:gd name="connsiteX29" fmla="*/ 193294 w 330454"/>
              <a:gd name="connsiteY29" fmla="*/ 218694 h 234442"/>
              <a:gd name="connsiteX30" fmla="*/ 191897 w 330454"/>
              <a:gd name="connsiteY30" fmla="*/ 222504 h 234442"/>
              <a:gd name="connsiteX31" fmla="*/ 187325 w 330454"/>
              <a:gd name="connsiteY31" fmla="*/ 225298 h 234442"/>
              <a:gd name="connsiteX32" fmla="*/ 178688 w 330454"/>
              <a:gd name="connsiteY32" fmla="*/ 227076 h 234442"/>
              <a:gd name="connsiteX33" fmla="*/ 165354 w 330454"/>
              <a:gd name="connsiteY33" fmla="*/ 227584 h 234442"/>
              <a:gd name="connsiteX34" fmla="*/ 151764 w 330454"/>
              <a:gd name="connsiteY34" fmla="*/ 227076 h 234442"/>
              <a:gd name="connsiteX35" fmla="*/ 143129 w 330454"/>
              <a:gd name="connsiteY35" fmla="*/ 225298 h 234442"/>
              <a:gd name="connsiteX36" fmla="*/ 138557 w 330454"/>
              <a:gd name="connsiteY36" fmla="*/ 222504 h 234442"/>
              <a:gd name="connsiteX37" fmla="*/ 137286 w 330454"/>
              <a:gd name="connsiteY37" fmla="*/ 218694 h 234442"/>
              <a:gd name="connsiteX38" fmla="*/ 137286 w 330454"/>
              <a:gd name="connsiteY38" fmla="*/ 100584 h 234442"/>
              <a:gd name="connsiteX39" fmla="*/ 135382 w 330454"/>
              <a:gd name="connsiteY39" fmla="*/ 82296 h 234442"/>
              <a:gd name="connsiteX40" fmla="*/ 129666 w 330454"/>
              <a:gd name="connsiteY40" fmla="*/ 68072 h 234442"/>
              <a:gd name="connsiteX41" fmla="*/ 119760 w 330454"/>
              <a:gd name="connsiteY41" fmla="*/ 58928 h 234442"/>
              <a:gd name="connsiteX42" fmla="*/ 105791 w 330454"/>
              <a:gd name="connsiteY42" fmla="*/ 55753 h 234442"/>
              <a:gd name="connsiteX43" fmla="*/ 85216 w 330454"/>
              <a:gd name="connsiteY43" fmla="*/ 63500 h 234442"/>
              <a:gd name="connsiteX44" fmla="*/ 63119 w 330454"/>
              <a:gd name="connsiteY44" fmla="*/ 86233 h 234442"/>
              <a:gd name="connsiteX45" fmla="*/ 63119 w 330454"/>
              <a:gd name="connsiteY45" fmla="*/ 218694 h 234442"/>
              <a:gd name="connsiteX46" fmla="*/ 61722 w 330454"/>
              <a:gd name="connsiteY46" fmla="*/ 222504 h 234442"/>
              <a:gd name="connsiteX47" fmla="*/ 57150 w 330454"/>
              <a:gd name="connsiteY47" fmla="*/ 225298 h 234442"/>
              <a:gd name="connsiteX48" fmla="*/ 48641 w 330454"/>
              <a:gd name="connsiteY48" fmla="*/ 227076 h 234442"/>
              <a:gd name="connsiteX49" fmla="*/ 34925 w 330454"/>
              <a:gd name="connsiteY49" fmla="*/ 227584 h 234442"/>
              <a:gd name="connsiteX50" fmla="*/ 21335 w 330454"/>
              <a:gd name="connsiteY50" fmla="*/ 227076 h 234442"/>
              <a:gd name="connsiteX51" fmla="*/ 12826 w 330454"/>
              <a:gd name="connsiteY51" fmla="*/ 225298 h 234442"/>
              <a:gd name="connsiteX52" fmla="*/ 8254 w 330454"/>
              <a:gd name="connsiteY52" fmla="*/ 222504 h 234442"/>
              <a:gd name="connsiteX53" fmla="*/ 6857 w 330454"/>
              <a:gd name="connsiteY53" fmla="*/ 218694 h 234442"/>
              <a:gd name="connsiteX54" fmla="*/ 6857 w 330454"/>
              <a:gd name="connsiteY54" fmla="*/ 19558 h 234442"/>
              <a:gd name="connsiteX55" fmla="*/ 8001 w 330454"/>
              <a:gd name="connsiteY55" fmla="*/ 15621 h 234442"/>
              <a:gd name="connsiteX56" fmla="*/ 11938 w 330454"/>
              <a:gd name="connsiteY56" fmla="*/ 12827 h 234442"/>
              <a:gd name="connsiteX57" fmla="*/ 19430 w 330454"/>
              <a:gd name="connsiteY57" fmla="*/ 11176 h 234442"/>
              <a:gd name="connsiteX58" fmla="*/ 30988 w 330454"/>
              <a:gd name="connsiteY58" fmla="*/ 10541 h 234442"/>
              <a:gd name="connsiteX59" fmla="*/ 42798 w 330454"/>
              <a:gd name="connsiteY59" fmla="*/ 11176 h 234442"/>
              <a:gd name="connsiteX60" fmla="*/ 50038 w 330454"/>
              <a:gd name="connsiteY60" fmla="*/ 12827 h 234442"/>
              <a:gd name="connsiteX61" fmla="*/ 53720 w 330454"/>
              <a:gd name="connsiteY61" fmla="*/ 15621 h 234442"/>
              <a:gd name="connsiteX62" fmla="*/ 54863 w 330454"/>
              <a:gd name="connsiteY62" fmla="*/ 19558 h 234442"/>
              <a:gd name="connsiteX63" fmla="*/ 54863 w 330454"/>
              <a:gd name="connsiteY63" fmla="*/ 42545 h 234442"/>
              <a:gd name="connsiteX64" fmla="*/ 87757 w 330454"/>
              <a:gd name="connsiteY64" fmla="*/ 15748 h 234442"/>
              <a:gd name="connsiteX65" fmla="*/ 122047 w 330454"/>
              <a:gd name="connsiteY65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30454" h="234442">
                <a:moveTo>
                  <a:pt x="122047" y="6858"/>
                </a:moveTo>
                <a:cubicBezTo>
                  <a:pt x="130175" y="6858"/>
                  <a:pt x="137541" y="7620"/>
                  <a:pt x="144145" y="9398"/>
                </a:cubicBezTo>
                <a:cubicBezTo>
                  <a:pt x="150748" y="11049"/>
                  <a:pt x="156591" y="13589"/>
                  <a:pt x="161670" y="16764"/>
                </a:cubicBezTo>
                <a:cubicBezTo>
                  <a:pt x="166751" y="19939"/>
                  <a:pt x="171195" y="23749"/>
                  <a:pt x="175005" y="28194"/>
                </a:cubicBezTo>
                <a:cubicBezTo>
                  <a:pt x="178688" y="32639"/>
                  <a:pt x="181863" y="37719"/>
                  <a:pt x="184276" y="43180"/>
                </a:cubicBezTo>
                <a:cubicBezTo>
                  <a:pt x="190245" y="36830"/>
                  <a:pt x="196088" y="31242"/>
                  <a:pt x="201803" y="26670"/>
                </a:cubicBezTo>
                <a:cubicBezTo>
                  <a:pt x="207645" y="22098"/>
                  <a:pt x="213232" y="18288"/>
                  <a:pt x="218820" y="15367"/>
                </a:cubicBezTo>
                <a:cubicBezTo>
                  <a:pt x="224408" y="12446"/>
                  <a:pt x="229997" y="10287"/>
                  <a:pt x="235585" y="8890"/>
                </a:cubicBezTo>
                <a:cubicBezTo>
                  <a:pt x="241173" y="7493"/>
                  <a:pt x="246888" y="6858"/>
                  <a:pt x="252603" y="6858"/>
                </a:cubicBezTo>
                <a:cubicBezTo>
                  <a:pt x="265938" y="6858"/>
                  <a:pt x="277113" y="9017"/>
                  <a:pt x="286131" y="13462"/>
                </a:cubicBezTo>
                <a:cubicBezTo>
                  <a:pt x="295148" y="17907"/>
                  <a:pt x="302513" y="24003"/>
                  <a:pt x="308101" y="31750"/>
                </a:cubicBezTo>
                <a:cubicBezTo>
                  <a:pt x="313689" y="39370"/>
                  <a:pt x="317626" y="48387"/>
                  <a:pt x="320039" y="58547"/>
                </a:cubicBezTo>
                <a:cubicBezTo>
                  <a:pt x="322453" y="68834"/>
                  <a:pt x="323595" y="79756"/>
                  <a:pt x="323595" y="91186"/>
                </a:cubicBezTo>
                <a:lnTo>
                  <a:pt x="323595" y="218694"/>
                </a:lnTo>
                <a:cubicBezTo>
                  <a:pt x="323595" y="220091"/>
                  <a:pt x="323214" y="221488"/>
                  <a:pt x="322326" y="222504"/>
                </a:cubicBezTo>
                <a:cubicBezTo>
                  <a:pt x="321436" y="223647"/>
                  <a:pt x="319913" y="224663"/>
                  <a:pt x="317881" y="225298"/>
                </a:cubicBezTo>
                <a:cubicBezTo>
                  <a:pt x="315722" y="226060"/>
                  <a:pt x="312928" y="226695"/>
                  <a:pt x="309372" y="227076"/>
                </a:cubicBezTo>
                <a:cubicBezTo>
                  <a:pt x="305816" y="227457"/>
                  <a:pt x="301244" y="227584"/>
                  <a:pt x="295782" y="227584"/>
                </a:cubicBezTo>
                <a:cubicBezTo>
                  <a:pt x="290067" y="227584"/>
                  <a:pt x="285495" y="227457"/>
                  <a:pt x="281939" y="227076"/>
                </a:cubicBezTo>
                <a:cubicBezTo>
                  <a:pt x="278257" y="226695"/>
                  <a:pt x="275463" y="226060"/>
                  <a:pt x="273304" y="225298"/>
                </a:cubicBezTo>
                <a:cubicBezTo>
                  <a:pt x="271145" y="224663"/>
                  <a:pt x="269620" y="223647"/>
                  <a:pt x="268858" y="222504"/>
                </a:cubicBezTo>
                <a:cubicBezTo>
                  <a:pt x="267970" y="221488"/>
                  <a:pt x="267588" y="220091"/>
                  <a:pt x="267588" y="218694"/>
                </a:cubicBezTo>
                <a:lnTo>
                  <a:pt x="267588" y="100584"/>
                </a:lnTo>
                <a:cubicBezTo>
                  <a:pt x="267588" y="93853"/>
                  <a:pt x="266954" y="87757"/>
                  <a:pt x="265683" y="82296"/>
                </a:cubicBezTo>
                <a:cubicBezTo>
                  <a:pt x="264413" y="76708"/>
                  <a:pt x="262508" y="72009"/>
                  <a:pt x="259841" y="68072"/>
                </a:cubicBezTo>
                <a:cubicBezTo>
                  <a:pt x="257301" y="64135"/>
                  <a:pt x="254000" y="61087"/>
                  <a:pt x="250063" y="58928"/>
                </a:cubicBezTo>
                <a:cubicBezTo>
                  <a:pt x="246126" y="56769"/>
                  <a:pt x="241426" y="55753"/>
                  <a:pt x="235838" y="55753"/>
                </a:cubicBezTo>
                <a:cubicBezTo>
                  <a:pt x="229235" y="55753"/>
                  <a:pt x="222376" y="58293"/>
                  <a:pt x="215645" y="63500"/>
                </a:cubicBezTo>
                <a:cubicBezTo>
                  <a:pt x="208788" y="68707"/>
                  <a:pt x="201295" y="76327"/>
                  <a:pt x="193294" y="86233"/>
                </a:cubicBezTo>
                <a:lnTo>
                  <a:pt x="193294" y="218694"/>
                </a:lnTo>
                <a:cubicBezTo>
                  <a:pt x="193294" y="220091"/>
                  <a:pt x="192785" y="221488"/>
                  <a:pt x="191897" y="222504"/>
                </a:cubicBezTo>
                <a:cubicBezTo>
                  <a:pt x="191007" y="223647"/>
                  <a:pt x="189483" y="224663"/>
                  <a:pt x="187325" y="225298"/>
                </a:cubicBezTo>
                <a:cubicBezTo>
                  <a:pt x="185166" y="226060"/>
                  <a:pt x="182372" y="226695"/>
                  <a:pt x="178688" y="227076"/>
                </a:cubicBezTo>
                <a:cubicBezTo>
                  <a:pt x="175132" y="227457"/>
                  <a:pt x="170688" y="227584"/>
                  <a:pt x="165354" y="227584"/>
                </a:cubicBezTo>
                <a:cubicBezTo>
                  <a:pt x="159892" y="227584"/>
                  <a:pt x="155320" y="227457"/>
                  <a:pt x="151764" y="227076"/>
                </a:cubicBezTo>
                <a:cubicBezTo>
                  <a:pt x="148208" y="226695"/>
                  <a:pt x="145288" y="226060"/>
                  <a:pt x="143129" y="225298"/>
                </a:cubicBezTo>
                <a:cubicBezTo>
                  <a:pt x="140970" y="224663"/>
                  <a:pt x="139445" y="223647"/>
                  <a:pt x="138557" y="222504"/>
                </a:cubicBezTo>
                <a:cubicBezTo>
                  <a:pt x="137667" y="221488"/>
                  <a:pt x="137286" y="220091"/>
                  <a:pt x="137286" y="218694"/>
                </a:cubicBezTo>
                <a:lnTo>
                  <a:pt x="137286" y="100584"/>
                </a:lnTo>
                <a:cubicBezTo>
                  <a:pt x="137286" y="93853"/>
                  <a:pt x="136651" y="87757"/>
                  <a:pt x="135382" y="82296"/>
                </a:cubicBezTo>
                <a:cubicBezTo>
                  <a:pt x="134111" y="76708"/>
                  <a:pt x="132207" y="72009"/>
                  <a:pt x="129666" y="68072"/>
                </a:cubicBezTo>
                <a:cubicBezTo>
                  <a:pt x="127126" y="64135"/>
                  <a:pt x="123825" y="61087"/>
                  <a:pt x="119760" y="58928"/>
                </a:cubicBezTo>
                <a:cubicBezTo>
                  <a:pt x="115823" y="56769"/>
                  <a:pt x="111125" y="55753"/>
                  <a:pt x="105791" y="55753"/>
                </a:cubicBezTo>
                <a:cubicBezTo>
                  <a:pt x="98932" y="55753"/>
                  <a:pt x="92075" y="58293"/>
                  <a:pt x="85216" y="63500"/>
                </a:cubicBezTo>
                <a:cubicBezTo>
                  <a:pt x="78358" y="68707"/>
                  <a:pt x="70992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610" y="221488"/>
                  <a:pt x="61722" y="222504"/>
                </a:cubicBezTo>
                <a:cubicBezTo>
                  <a:pt x="60832" y="223647"/>
                  <a:pt x="59308" y="224663"/>
                  <a:pt x="57150" y="225298"/>
                </a:cubicBezTo>
                <a:cubicBezTo>
                  <a:pt x="54991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4925" y="227584"/>
                </a:cubicBezTo>
                <a:cubicBezTo>
                  <a:pt x="29463" y="227584"/>
                  <a:pt x="24891" y="227457"/>
                  <a:pt x="21335" y="227076"/>
                </a:cubicBezTo>
                <a:cubicBezTo>
                  <a:pt x="17779" y="226695"/>
                  <a:pt x="14985" y="226060"/>
                  <a:pt x="12826" y="225298"/>
                </a:cubicBezTo>
                <a:cubicBezTo>
                  <a:pt x="10667" y="224663"/>
                  <a:pt x="9144" y="223647"/>
                  <a:pt x="8254" y="222504"/>
                </a:cubicBezTo>
                <a:cubicBezTo>
                  <a:pt x="7238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8" y="16764"/>
                  <a:pt x="8001" y="15621"/>
                </a:cubicBezTo>
                <a:cubicBezTo>
                  <a:pt x="8763" y="14478"/>
                  <a:pt x="10032" y="13589"/>
                  <a:pt x="11938" y="12827"/>
                </a:cubicBezTo>
                <a:cubicBezTo>
                  <a:pt x="13970" y="12065"/>
                  <a:pt x="16382" y="11557"/>
                  <a:pt x="19430" y="11176"/>
                </a:cubicBezTo>
                <a:cubicBezTo>
                  <a:pt x="22479" y="10795"/>
                  <a:pt x="26288" y="10541"/>
                  <a:pt x="30988" y="10541"/>
                </a:cubicBezTo>
                <a:cubicBezTo>
                  <a:pt x="35686" y="10541"/>
                  <a:pt x="39623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6" y="13589"/>
                  <a:pt x="52958" y="14478"/>
                  <a:pt x="53720" y="15621"/>
                </a:cubicBezTo>
                <a:cubicBezTo>
                  <a:pt x="54482" y="16764"/>
                  <a:pt x="54863" y="18034"/>
                  <a:pt x="54863" y="19558"/>
                </a:cubicBezTo>
                <a:lnTo>
                  <a:pt x="54863" y="42545"/>
                </a:lnTo>
                <a:cubicBezTo>
                  <a:pt x="65913" y="30607"/>
                  <a:pt x="76835" y="21717"/>
                  <a:pt x="87757" y="15748"/>
                </a:cubicBezTo>
                <a:cubicBezTo>
                  <a:pt x="98679" y="9779"/>
                  <a:pt x="110108" y="6858"/>
                  <a:pt x="12204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279142" y="438911"/>
            <a:ext cx="209168" cy="238252"/>
          </a:xfrm>
          <a:custGeom>
            <a:avLst/>
            <a:gdLst>
              <a:gd name="connsiteX0" fmla="*/ 108330 w 209168"/>
              <a:gd name="connsiteY0" fmla="*/ 6858 h 238252"/>
              <a:gd name="connsiteX1" fmla="*/ 151129 w 209168"/>
              <a:gd name="connsiteY1" fmla="*/ 14224 h 238252"/>
              <a:gd name="connsiteX2" fmla="*/ 180212 w 209168"/>
              <a:gd name="connsiteY2" fmla="*/ 34544 h 238252"/>
              <a:gd name="connsiteX3" fmla="*/ 196976 w 209168"/>
              <a:gd name="connsiteY3" fmla="*/ 65532 h 238252"/>
              <a:gd name="connsiteX4" fmla="*/ 202310 w 209168"/>
              <a:gd name="connsiteY4" fmla="*/ 104394 h 238252"/>
              <a:gd name="connsiteX5" fmla="*/ 202310 w 209168"/>
              <a:gd name="connsiteY5" fmla="*/ 113284 h 238252"/>
              <a:gd name="connsiteX6" fmla="*/ 197738 w 209168"/>
              <a:gd name="connsiteY6" fmla="*/ 128524 h 238252"/>
              <a:gd name="connsiteX7" fmla="*/ 185165 w 209168"/>
              <a:gd name="connsiteY7" fmla="*/ 133350 h 238252"/>
              <a:gd name="connsiteX8" fmla="*/ 64007 w 209168"/>
              <a:gd name="connsiteY8" fmla="*/ 133350 h 238252"/>
              <a:gd name="connsiteX9" fmla="*/ 66928 w 209168"/>
              <a:gd name="connsiteY9" fmla="*/ 156464 h 238252"/>
              <a:gd name="connsiteX10" fmla="*/ 76580 w 209168"/>
              <a:gd name="connsiteY10" fmla="*/ 174117 h 238252"/>
              <a:gd name="connsiteX11" fmla="*/ 93472 w 209168"/>
              <a:gd name="connsiteY11" fmla="*/ 185166 h 238252"/>
              <a:gd name="connsiteX12" fmla="*/ 118363 w 209168"/>
              <a:gd name="connsiteY12" fmla="*/ 188976 h 238252"/>
              <a:gd name="connsiteX13" fmla="*/ 144272 w 209168"/>
              <a:gd name="connsiteY13" fmla="*/ 186817 h 238252"/>
              <a:gd name="connsiteX14" fmla="*/ 163575 w 209168"/>
              <a:gd name="connsiteY14" fmla="*/ 182118 h 238252"/>
              <a:gd name="connsiteX15" fmla="*/ 177164 w 209168"/>
              <a:gd name="connsiteY15" fmla="*/ 177419 h 238252"/>
              <a:gd name="connsiteX16" fmla="*/ 185800 w 209168"/>
              <a:gd name="connsiteY16" fmla="*/ 175387 h 238252"/>
              <a:gd name="connsiteX17" fmla="*/ 189229 w 209168"/>
              <a:gd name="connsiteY17" fmla="*/ 176149 h 238252"/>
              <a:gd name="connsiteX18" fmla="*/ 191388 w 209168"/>
              <a:gd name="connsiteY18" fmla="*/ 178943 h 238252"/>
              <a:gd name="connsiteX19" fmla="*/ 192658 w 209168"/>
              <a:gd name="connsiteY19" fmla="*/ 184658 h 238252"/>
              <a:gd name="connsiteX20" fmla="*/ 193039 w 209168"/>
              <a:gd name="connsiteY20" fmla="*/ 193929 h 238252"/>
              <a:gd name="connsiteX21" fmla="*/ 192785 w 209168"/>
              <a:gd name="connsiteY21" fmla="*/ 202311 h 238252"/>
              <a:gd name="connsiteX22" fmla="*/ 192150 w 209168"/>
              <a:gd name="connsiteY22" fmla="*/ 208153 h 238252"/>
              <a:gd name="connsiteX23" fmla="*/ 190753 w 209168"/>
              <a:gd name="connsiteY23" fmla="*/ 212344 h 238252"/>
              <a:gd name="connsiteX24" fmla="*/ 188467 w 209168"/>
              <a:gd name="connsiteY24" fmla="*/ 215519 h 238252"/>
              <a:gd name="connsiteX25" fmla="*/ 180466 w 209168"/>
              <a:gd name="connsiteY25" fmla="*/ 219837 h 238252"/>
              <a:gd name="connsiteX26" fmla="*/ 163956 w 209168"/>
              <a:gd name="connsiteY26" fmla="*/ 225044 h 238252"/>
              <a:gd name="connsiteX27" fmla="*/ 140969 w 209168"/>
              <a:gd name="connsiteY27" fmla="*/ 229489 h 238252"/>
              <a:gd name="connsiteX28" fmla="*/ 113283 w 209168"/>
              <a:gd name="connsiteY28" fmla="*/ 231394 h 238252"/>
              <a:gd name="connsiteX29" fmla="*/ 66801 w 209168"/>
              <a:gd name="connsiteY29" fmla="*/ 224663 h 238252"/>
              <a:gd name="connsiteX30" fmla="*/ 33400 w 209168"/>
              <a:gd name="connsiteY30" fmla="*/ 204343 h 238252"/>
              <a:gd name="connsiteX31" fmla="*/ 13334 w 209168"/>
              <a:gd name="connsiteY31" fmla="*/ 170053 h 238252"/>
              <a:gd name="connsiteX32" fmla="*/ 6857 w 209168"/>
              <a:gd name="connsiteY32" fmla="*/ 121285 h 238252"/>
              <a:gd name="connsiteX33" fmla="*/ 13715 w 209168"/>
              <a:gd name="connsiteY33" fmla="*/ 73406 h 238252"/>
              <a:gd name="connsiteX34" fmla="*/ 33781 w 209168"/>
              <a:gd name="connsiteY34" fmla="*/ 37338 h 238252"/>
              <a:gd name="connsiteX35" fmla="*/ 65912 w 209168"/>
              <a:gd name="connsiteY35" fmla="*/ 14605 h 238252"/>
              <a:gd name="connsiteX36" fmla="*/ 108330 w 209168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168" h="238252">
                <a:moveTo>
                  <a:pt x="108330" y="6858"/>
                </a:moveTo>
                <a:cubicBezTo>
                  <a:pt x="125094" y="6858"/>
                  <a:pt x="139318" y="9271"/>
                  <a:pt x="151129" y="14224"/>
                </a:cubicBezTo>
                <a:cubicBezTo>
                  <a:pt x="162940" y="19050"/>
                  <a:pt x="172719" y="25908"/>
                  <a:pt x="180212" y="34544"/>
                </a:cubicBezTo>
                <a:cubicBezTo>
                  <a:pt x="187832" y="43307"/>
                  <a:pt x="193420" y="53594"/>
                  <a:pt x="196976" y="65532"/>
                </a:cubicBezTo>
                <a:cubicBezTo>
                  <a:pt x="200532" y="77470"/>
                  <a:pt x="202310" y="90424"/>
                  <a:pt x="202310" y="104394"/>
                </a:cubicBezTo>
                <a:lnTo>
                  <a:pt x="202310" y="113284"/>
                </a:lnTo>
                <a:cubicBezTo>
                  <a:pt x="202310" y="120142"/>
                  <a:pt x="200786" y="125222"/>
                  <a:pt x="197738" y="128524"/>
                </a:cubicBezTo>
                <a:cubicBezTo>
                  <a:pt x="194690" y="131699"/>
                  <a:pt x="190500" y="133350"/>
                  <a:pt x="185165" y="133350"/>
                </a:cubicBezTo>
                <a:lnTo>
                  <a:pt x="64007" y="133350"/>
                </a:lnTo>
                <a:cubicBezTo>
                  <a:pt x="64007" y="141859"/>
                  <a:pt x="64897" y="149606"/>
                  <a:pt x="66928" y="156464"/>
                </a:cubicBezTo>
                <a:cubicBezTo>
                  <a:pt x="68960" y="163449"/>
                  <a:pt x="72135" y="169291"/>
                  <a:pt x="76580" y="174117"/>
                </a:cubicBezTo>
                <a:cubicBezTo>
                  <a:pt x="80898" y="178943"/>
                  <a:pt x="86613" y="182626"/>
                  <a:pt x="93472" y="185166"/>
                </a:cubicBezTo>
                <a:cubicBezTo>
                  <a:pt x="100456" y="187706"/>
                  <a:pt x="108711" y="188976"/>
                  <a:pt x="118363" y="188976"/>
                </a:cubicBezTo>
                <a:cubicBezTo>
                  <a:pt x="128269" y="188976"/>
                  <a:pt x="136905" y="188214"/>
                  <a:pt x="144272" y="186817"/>
                </a:cubicBezTo>
                <a:cubicBezTo>
                  <a:pt x="151764" y="185420"/>
                  <a:pt x="158241" y="183896"/>
                  <a:pt x="163575" y="182118"/>
                </a:cubicBezTo>
                <a:cubicBezTo>
                  <a:pt x="169036" y="180467"/>
                  <a:pt x="173608" y="178943"/>
                  <a:pt x="177164" y="177419"/>
                </a:cubicBezTo>
                <a:cubicBezTo>
                  <a:pt x="180720" y="176022"/>
                  <a:pt x="183641" y="175387"/>
                  <a:pt x="185800" y="175387"/>
                </a:cubicBezTo>
                <a:cubicBezTo>
                  <a:pt x="187197" y="175387"/>
                  <a:pt x="188340" y="175641"/>
                  <a:pt x="189229" y="176149"/>
                </a:cubicBezTo>
                <a:cubicBezTo>
                  <a:pt x="190118" y="176657"/>
                  <a:pt x="190880" y="177546"/>
                  <a:pt x="191388" y="178943"/>
                </a:cubicBezTo>
                <a:cubicBezTo>
                  <a:pt x="192023" y="180213"/>
                  <a:pt x="192404" y="182118"/>
                  <a:pt x="192658" y="184658"/>
                </a:cubicBezTo>
                <a:cubicBezTo>
                  <a:pt x="192912" y="187071"/>
                  <a:pt x="193039" y="190119"/>
                  <a:pt x="193039" y="193929"/>
                </a:cubicBezTo>
                <a:cubicBezTo>
                  <a:pt x="193039" y="197104"/>
                  <a:pt x="192912" y="199898"/>
                  <a:pt x="192785" y="202311"/>
                </a:cubicBezTo>
                <a:cubicBezTo>
                  <a:pt x="192658" y="204597"/>
                  <a:pt x="192404" y="206502"/>
                  <a:pt x="192150" y="208153"/>
                </a:cubicBezTo>
                <a:cubicBezTo>
                  <a:pt x="191769" y="209804"/>
                  <a:pt x="191388" y="211201"/>
                  <a:pt x="190753" y="212344"/>
                </a:cubicBezTo>
                <a:cubicBezTo>
                  <a:pt x="190118" y="213360"/>
                  <a:pt x="189356" y="214503"/>
                  <a:pt x="188467" y="215519"/>
                </a:cubicBezTo>
                <a:cubicBezTo>
                  <a:pt x="187451" y="216535"/>
                  <a:pt x="184784" y="217932"/>
                  <a:pt x="180466" y="219837"/>
                </a:cubicBezTo>
                <a:cubicBezTo>
                  <a:pt x="176148" y="221615"/>
                  <a:pt x="170687" y="223266"/>
                  <a:pt x="163956" y="225044"/>
                </a:cubicBezTo>
                <a:cubicBezTo>
                  <a:pt x="157225" y="226695"/>
                  <a:pt x="149605" y="228219"/>
                  <a:pt x="140969" y="229489"/>
                </a:cubicBezTo>
                <a:cubicBezTo>
                  <a:pt x="132333" y="230759"/>
                  <a:pt x="123062" y="231394"/>
                  <a:pt x="113283" y="231394"/>
                </a:cubicBezTo>
                <a:cubicBezTo>
                  <a:pt x="95630" y="231394"/>
                  <a:pt x="80009" y="229108"/>
                  <a:pt x="66801" y="224663"/>
                </a:cubicBezTo>
                <a:cubicBezTo>
                  <a:pt x="53466" y="220218"/>
                  <a:pt x="42290" y="213487"/>
                  <a:pt x="33400" y="204343"/>
                </a:cubicBezTo>
                <a:cubicBezTo>
                  <a:pt x="24383" y="195326"/>
                  <a:pt x="17779" y="183896"/>
                  <a:pt x="13334" y="170053"/>
                </a:cubicBezTo>
                <a:cubicBezTo>
                  <a:pt x="9016" y="156210"/>
                  <a:pt x="6857" y="139954"/>
                  <a:pt x="6857" y="121285"/>
                </a:cubicBezTo>
                <a:cubicBezTo>
                  <a:pt x="6857" y="103632"/>
                  <a:pt x="9143" y="87630"/>
                  <a:pt x="13715" y="73406"/>
                </a:cubicBezTo>
                <a:cubicBezTo>
                  <a:pt x="18287" y="59182"/>
                  <a:pt x="25018" y="47117"/>
                  <a:pt x="33781" y="37338"/>
                </a:cubicBezTo>
                <a:cubicBezTo>
                  <a:pt x="42544" y="27432"/>
                  <a:pt x="53212" y="19812"/>
                  <a:pt x="65912" y="14605"/>
                </a:cubicBezTo>
                <a:cubicBezTo>
                  <a:pt x="78485" y="9398"/>
                  <a:pt x="92582" y="6858"/>
                  <a:pt x="10833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1675638" y="438911"/>
            <a:ext cx="209168" cy="238252"/>
          </a:xfrm>
          <a:custGeom>
            <a:avLst/>
            <a:gdLst>
              <a:gd name="connsiteX0" fmla="*/ 108330 w 209168"/>
              <a:gd name="connsiteY0" fmla="*/ 6858 h 238252"/>
              <a:gd name="connsiteX1" fmla="*/ 151129 w 209168"/>
              <a:gd name="connsiteY1" fmla="*/ 14224 h 238252"/>
              <a:gd name="connsiteX2" fmla="*/ 180213 w 209168"/>
              <a:gd name="connsiteY2" fmla="*/ 34544 h 238252"/>
              <a:gd name="connsiteX3" fmla="*/ 196976 w 209168"/>
              <a:gd name="connsiteY3" fmla="*/ 65532 h 238252"/>
              <a:gd name="connsiteX4" fmla="*/ 202310 w 209168"/>
              <a:gd name="connsiteY4" fmla="*/ 104394 h 238252"/>
              <a:gd name="connsiteX5" fmla="*/ 202310 w 209168"/>
              <a:gd name="connsiteY5" fmla="*/ 113284 h 238252"/>
              <a:gd name="connsiteX6" fmla="*/ 197738 w 209168"/>
              <a:gd name="connsiteY6" fmla="*/ 128524 h 238252"/>
              <a:gd name="connsiteX7" fmla="*/ 185166 w 209168"/>
              <a:gd name="connsiteY7" fmla="*/ 133350 h 238252"/>
              <a:gd name="connsiteX8" fmla="*/ 64007 w 209168"/>
              <a:gd name="connsiteY8" fmla="*/ 133350 h 238252"/>
              <a:gd name="connsiteX9" fmla="*/ 66929 w 209168"/>
              <a:gd name="connsiteY9" fmla="*/ 156464 h 238252"/>
              <a:gd name="connsiteX10" fmla="*/ 76580 w 209168"/>
              <a:gd name="connsiteY10" fmla="*/ 174117 h 238252"/>
              <a:gd name="connsiteX11" fmla="*/ 93472 w 209168"/>
              <a:gd name="connsiteY11" fmla="*/ 185166 h 238252"/>
              <a:gd name="connsiteX12" fmla="*/ 118363 w 209168"/>
              <a:gd name="connsiteY12" fmla="*/ 188976 h 238252"/>
              <a:gd name="connsiteX13" fmla="*/ 144272 w 209168"/>
              <a:gd name="connsiteY13" fmla="*/ 186817 h 238252"/>
              <a:gd name="connsiteX14" fmla="*/ 163576 w 209168"/>
              <a:gd name="connsiteY14" fmla="*/ 182118 h 238252"/>
              <a:gd name="connsiteX15" fmla="*/ 177164 w 209168"/>
              <a:gd name="connsiteY15" fmla="*/ 177419 h 238252"/>
              <a:gd name="connsiteX16" fmla="*/ 185801 w 209168"/>
              <a:gd name="connsiteY16" fmla="*/ 175387 h 238252"/>
              <a:gd name="connsiteX17" fmla="*/ 189229 w 209168"/>
              <a:gd name="connsiteY17" fmla="*/ 176149 h 238252"/>
              <a:gd name="connsiteX18" fmla="*/ 191388 w 209168"/>
              <a:gd name="connsiteY18" fmla="*/ 178943 h 238252"/>
              <a:gd name="connsiteX19" fmla="*/ 192658 w 209168"/>
              <a:gd name="connsiteY19" fmla="*/ 184658 h 238252"/>
              <a:gd name="connsiteX20" fmla="*/ 193039 w 209168"/>
              <a:gd name="connsiteY20" fmla="*/ 193929 h 238252"/>
              <a:gd name="connsiteX21" fmla="*/ 192785 w 209168"/>
              <a:gd name="connsiteY21" fmla="*/ 202311 h 238252"/>
              <a:gd name="connsiteX22" fmla="*/ 192151 w 209168"/>
              <a:gd name="connsiteY22" fmla="*/ 208153 h 238252"/>
              <a:gd name="connsiteX23" fmla="*/ 190754 w 209168"/>
              <a:gd name="connsiteY23" fmla="*/ 212344 h 238252"/>
              <a:gd name="connsiteX24" fmla="*/ 188467 w 209168"/>
              <a:gd name="connsiteY24" fmla="*/ 215519 h 238252"/>
              <a:gd name="connsiteX25" fmla="*/ 180466 w 209168"/>
              <a:gd name="connsiteY25" fmla="*/ 219837 h 238252"/>
              <a:gd name="connsiteX26" fmla="*/ 163957 w 209168"/>
              <a:gd name="connsiteY26" fmla="*/ 225044 h 238252"/>
              <a:gd name="connsiteX27" fmla="*/ 140969 w 209168"/>
              <a:gd name="connsiteY27" fmla="*/ 229489 h 238252"/>
              <a:gd name="connsiteX28" fmla="*/ 113283 w 209168"/>
              <a:gd name="connsiteY28" fmla="*/ 231394 h 238252"/>
              <a:gd name="connsiteX29" fmla="*/ 66801 w 209168"/>
              <a:gd name="connsiteY29" fmla="*/ 224663 h 238252"/>
              <a:gd name="connsiteX30" fmla="*/ 33401 w 209168"/>
              <a:gd name="connsiteY30" fmla="*/ 204343 h 238252"/>
              <a:gd name="connsiteX31" fmla="*/ 13335 w 209168"/>
              <a:gd name="connsiteY31" fmla="*/ 170053 h 238252"/>
              <a:gd name="connsiteX32" fmla="*/ 6857 w 209168"/>
              <a:gd name="connsiteY32" fmla="*/ 121285 h 238252"/>
              <a:gd name="connsiteX33" fmla="*/ 13716 w 209168"/>
              <a:gd name="connsiteY33" fmla="*/ 73406 h 238252"/>
              <a:gd name="connsiteX34" fmla="*/ 33782 w 209168"/>
              <a:gd name="connsiteY34" fmla="*/ 37338 h 238252"/>
              <a:gd name="connsiteX35" fmla="*/ 65913 w 209168"/>
              <a:gd name="connsiteY35" fmla="*/ 14605 h 238252"/>
              <a:gd name="connsiteX36" fmla="*/ 108330 w 209168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168" h="238252">
                <a:moveTo>
                  <a:pt x="108330" y="6858"/>
                </a:moveTo>
                <a:cubicBezTo>
                  <a:pt x="125094" y="6858"/>
                  <a:pt x="139319" y="9271"/>
                  <a:pt x="151129" y="14224"/>
                </a:cubicBezTo>
                <a:cubicBezTo>
                  <a:pt x="162941" y="19050"/>
                  <a:pt x="172719" y="25908"/>
                  <a:pt x="180213" y="34544"/>
                </a:cubicBezTo>
                <a:cubicBezTo>
                  <a:pt x="187832" y="43307"/>
                  <a:pt x="193420" y="53594"/>
                  <a:pt x="196976" y="65532"/>
                </a:cubicBezTo>
                <a:cubicBezTo>
                  <a:pt x="200532" y="77470"/>
                  <a:pt x="202310" y="90424"/>
                  <a:pt x="202310" y="104394"/>
                </a:cubicBezTo>
                <a:lnTo>
                  <a:pt x="202310" y="113284"/>
                </a:lnTo>
                <a:cubicBezTo>
                  <a:pt x="202310" y="120142"/>
                  <a:pt x="200786" y="125222"/>
                  <a:pt x="197738" y="128524"/>
                </a:cubicBezTo>
                <a:cubicBezTo>
                  <a:pt x="194691" y="131699"/>
                  <a:pt x="190500" y="133350"/>
                  <a:pt x="185166" y="133350"/>
                </a:cubicBezTo>
                <a:lnTo>
                  <a:pt x="64007" y="133350"/>
                </a:lnTo>
                <a:cubicBezTo>
                  <a:pt x="64007" y="141859"/>
                  <a:pt x="64897" y="149606"/>
                  <a:pt x="66929" y="156464"/>
                </a:cubicBezTo>
                <a:cubicBezTo>
                  <a:pt x="68960" y="163449"/>
                  <a:pt x="72135" y="169291"/>
                  <a:pt x="76580" y="174117"/>
                </a:cubicBezTo>
                <a:cubicBezTo>
                  <a:pt x="80898" y="178943"/>
                  <a:pt x="86613" y="182626"/>
                  <a:pt x="93472" y="185166"/>
                </a:cubicBezTo>
                <a:cubicBezTo>
                  <a:pt x="100457" y="187706"/>
                  <a:pt x="108711" y="188976"/>
                  <a:pt x="118363" y="188976"/>
                </a:cubicBezTo>
                <a:cubicBezTo>
                  <a:pt x="128269" y="188976"/>
                  <a:pt x="136905" y="188214"/>
                  <a:pt x="144272" y="186817"/>
                </a:cubicBezTo>
                <a:cubicBezTo>
                  <a:pt x="151764" y="185420"/>
                  <a:pt x="158241" y="183896"/>
                  <a:pt x="163576" y="182118"/>
                </a:cubicBezTo>
                <a:cubicBezTo>
                  <a:pt x="169036" y="180467"/>
                  <a:pt x="173608" y="178943"/>
                  <a:pt x="177164" y="177419"/>
                </a:cubicBezTo>
                <a:cubicBezTo>
                  <a:pt x="180720" y="176022"/>
                  <a:pt x="183641" y="175387"/>
                  <a:pt x="185801" y="175387"/>
                </a:cubicBezTo>
                <a:cubicBezTo>
                  <a:pt x="187197" y="175387"/>
                  <a:pt x="188341" y="175641"/>
                  <a:pt x="189229" y="176149"/>
                </a:cubicBezTo>
                <a:cubicBezTo>
                  <a:pt x="190119" y="176657"/>
                  <a:pt x="190880" y="177546"/>
                  <a:pt x="191388" y="178943"/>
                </a:cubicBezTo>
                <a:cubicBezTo>
                  <a:pt x="192023" y="180213"/>
                  <a:pt x="192404" y="182118"/>
                  <a:pt x="192658" y="184658"/>
                </a:cubicBezTo>
                <a:cubicBezTo>
                  <a:pt x="192913" y="187071"/>
                  <a:pt x="193039" y="190119"/>
                  <a:pt x="193039" y="193929"/>
                </a:cubicBezTo>
                <a:cubicBezTo>
                  <a:pt x="193039" y="197104"/>
                  <a:pt x="192913" y="199898"/>
                  <a:pt x="192785" y="202311"/>
                </a:cubicBezTo>
                <a:cubicBezTo>
                  <a:pt x="192658" y="204597"/>
                  <a:pt x="192404" y="206502"/>
                  <a:pt x="192151" y="208153"/>
                </a:cubicBezTo>
                <a:cubicBezTo>
                  <a:pt x="191769" y="209804"/>
                  <a:pt x="191388" y="211201"/>
                  <a:pt x="190754" y="212344"/>
                </a:cubicBezTo>
                <a:cubicBezTo>
                  <a:pt x="190119" y="213360"/>
                  <a:pt x="189357" y="214503"/>
                  <a:pt x="188467" y="215519"/>
                </a:cubicBezTo>
                <a:cubicBezTo>
                  <a:pt x="187451" y="216535"/>
                  <a:pt x="184785" y="217932"/>
                  <a:pt x="180466" y="219837"/>
                </a:cubicBezTo>
                <a:cubicBezTo>
                  <a:pt x="176148" y="221615"/>
                  <a:pt x="170688" y="223266"/>
                  <a:pt x="163957" y="225044"/>
                </a:cubicBezTo>
                <a:cubicBezTo>
                  <a:pt x="157226" y="226695"/>
                  <a:pt x="149605" y="228219"/>
                  <a:pt x="140969" y="229489"/>
                </a:cubicBezTo>
                <a:cubicBezTo>
                  <a:pt x="132333" y="230759"/>
                  <a:pt x="123063" y="231394"/>
                  <a:pt x="113283" y="231394"/>
                </a:cubicBezTo>
                <a:cubicBezTo>
                  <a:pt x="95630" y="231394"/>
                  <a:pt x="80010" y="229108"/>
                  <a:pt x="66801" y="224663"/>
                </a:cubicBezTo>
                <a:cubicBezTo>
                  <a:pt x="53466" y="220218"/>
                  <a:pt x="42291" y="213487"/>
                  <a:pt x="33401" y="204343"/>
                </a:cubicBezTo>
                <a:cubicBezTo>
                  <a:pt x="24383" y="195326"/>
                  <a:pt x="17779" y="183896"/>
                  <a:pt x="13335" y="170053"/>
                </a:cubicBezTo>
                <a:cubicBezTo>
                  <a:pt x="9016" y="156210"/>
                  <a:pt x="6857" y="139954"/>
                  <a:pt x="6857" y="121285"/>
                </a:cubicBezTo>
                <a:cubicBezTo>
                  <a:pt x="6857" y="103632"/>
                  <a:pt x="9144" y="87630"/>
                  <a:pt x="13716" y="73406"/>
                </a:cubicBezTo>
                <a:cubicBezTo>
                  <a:pt x="18288" y="59182"/>
                  <a:pt x="25019" y="47117"/>
                  <a:pt x="33782" y="37338"/>
                </a:cubicBezTo>
                <a:cubicBezTo>
                  <a:pt x="42544" y="27432"/>
                  <a:pt x="53213" y="19812"/>
                  <a:pt x="65913" y="14605"/>
                </a:cubicBezTo>
                <a:cubicBezTo>
                  <a:pt x="78485" y="9398"/>
                  <a:pt x="92582" y="6858"/>
                  <a:pt x="10833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1309243" y="438911"/>
            <a:ext cx="330454" cy="234442"/>
          </a:xfrm>
          <a:custGeom>
            <a:avLst/>
            <a:gdLst>
              <a:gd name="connsiteX0" fmla="*/ 122047 w 330454"/>
              <a:gd name="connsiteY0" fmla="*/ 6858 h 234442"/>
              <a:gd name="connsiteX1" fmla="*/ 144145 w 330454"/>
              <a:gd name="connsiteY1" fmla="*/ 9398 h 234442"/>
              <a:gd name="connsiteX2" fmla="*/ 161671 w 330454"/>
              <a:gd name="connsiteY2" fmla="*/ 16764 h 234442"/>
              <a:gd name="connsiteX3" fmla="*/ 175006 w 330454"/>
              <a:gd name="connsiteY3" fmla="*/ 28194 h 234442"/>
              <a:gd name="connsiteX4" fmla="*/ 184277 w 330454"/>
              <a:gd name="connsiteY4" fmla="*/ 43180 h 234442"/>
              <a:gd name="connsiteX5" fmla="*/ 201803 w 330454"/>
              <a:gd name="connsiteY5" fmla="*/ 26670 h 234442"/>
              <a:gd name="connsiteX6" fmla="*/ 218821 w 330454"/>
              <a:gd name="connsiteY6" fmla="*/ 15367 h 234442"/>
              <a:gd name="connsiteX7" fmla="*/ 235585 w 330454"/>
              <a:gd name="connsiteY7" fmla="*/ 8890 h 234442"/>
              <a:gd name="connsiteX8" fmla="*/ 252603 w 330454"/>
              <a:gd name="connsiteY8" fmla="*/ 6858 h 234442"/>
              <a:gd name="connsiteX9" fmla="*/ 286131 w 330454"/>
              <a:gd name="connsiteY9" fmla="*/ 13462 h 234442"/>
              <a:gd name="connsiteX10" fmla="*/ 308102 w 330454"/>
              <a:gd name="connsiteY10" fmla="*/ 31750 h 234442"/>
              <a:gd name="connsiteX11" fmla="*/ 320039 w 330454"/>
              <a:gd name="connsiteY11" fmla="*/ 58547 h 234442"/>
              <a:gd name="connsiteX12" fmla="*/ 323596 w 330454"/>
              <a:gd name="connsiteY12" fmla="*/ 91186 h 234442"/>
              <a:gd name="connsiteX13" fmla="*/ 323596 w 330454"/>
              <a:gd name="connsiteY13" fmla="*/ 218694 h 234442"/>
              <a:gd name="connsiteX14" fmla="*/ 322326 w 330454"/>
              <a:gd name="connsiteY14" fmla="*/ 222504 h 234442"/>
              <a:gd name="connsiteX15" fmla="*/ 317881 w 330454"/>
              <a:gd name="connsiteY15" fmla="*/ 225298 h 234442"/>
              <a:gd name="connsiteX16" fmla="*/ 309372 w 330454"/>
              <a:gd name="connsiteY16" fmla="*/ 227076 h 234442"/>
              <a:gd name="connsiteX17" fmla="*/ 295783 w 330454"/>
              <a:gd name="connsiteY17" fmla="*/ 227584 h 234442"/>
              <a:gd name="connsiteX18" fmla="*/ 281940 w 330454"/>
              <a:gd name="connsiteY18" fmla="*/ 227076 h 234442"/>
              <a:gd name="connsiteX19" fmla="*/ 273304 w 330454"/>
              <a:gd name="connsiteY19" fmla="*/ 225298 h 234442"/>
              <a:gd name="connsiteX20" fmla="*/ 268859 w 330454"/>
              <a:gd name="connsiteY20" fmla="*/ 222504 h 234442"/>
              <a:gd name="connsiteX21" fmla="*/ 267589 w 330454"/>
              <a:gd name="connsiteY21" fmla="*/ 218694 h 234442"/>
              <a:gd name="connsiteX22" fmla="*/ 267589 w 330454"/>
              <a:gd name="connsiteY22" fmla="*/ 100584 h 234442"/>
              <a:gd name="connsiteX23" fmla="*/ 265684 w 330454"/>
              <a:gd name="connsiteY23" fmla="*/ 82296 h 234442"/>
              <a:gd name="connsiteX24" fmla="*/ 259842 w 330454"/>
              <a:gd name="connsiteY24" fmla="*/ 68072 h 234442"/>
              <a:gd name="connsiteX25" fmla="*/ 250063 w 330454"/>
              <a:gd name="connsiteY25" fmla="*/ 58928 h 234442"/>
              <a:gd name="connsiteX26" fmla="*/ 235839 w 330454"/>
              <a:gd name="connsiteY26" fmla="*/ 55753 h 234442"/>
              <a:gd name="connsiteX27" fmla="*/ 215646 w 330454"/>
              <a:gd name="connsiteY27" fmla="*/ 63500 h 234442"/>
              <a:gd name="connsiteX28" fmla="*/ 193294 w 330454"/>
              <a:gd name="connsiteY28" fmla="*/ 86233 h 234442"/>
              <a:gd name="connsiteX29" fmla="*/ 193294 w 330454"/>
              <a:gd name="connsiteY29" fmla="*/ 218694 h 234442"/>
              <a:gd name="connsiteX30" fmla="*/ 191897 w 330454"/>
              <a:gd name="connsiteY30" fmla="*/ 222504 h 234442"/>
              <a:gd name="connsiteX31" fmla="*/ 187325 w 330454"/>
              <a:gd name="connsiteY31" fmla="*/ 225298 h 234442"/>
              <a:gd name="connsiteX32" fmla="*/ 178689 w 330454"/>
              <a:gd name="connsiteY32" fmla="*/ 227076 h 234442"/>
              <a:gd name="connsiteX33" fmla="*/ 165354 w 330454"/>
              <a:gd name="connsiteY33" fmla="*/ 227584 h 234442"/>
              <a:gd name="connsiteX34" fmla="*/ 151765 w 330454"/>
              <a:gd name="connsiteY34" fmla="*/ 227076 h 234442"/>
              <a:gd name="connsiteX35" fmla="*/ 143129 w 330454"/>
              <a:gd name="connsiteY35" fmla="*/ 225298 h 234442"/>
              <a:gd name="connsiteX36" fmla="*/ 138557 w 330454"/>
              <a:gd name="connsiteY36" fmla="*/ 222504 h 234442"/>
              <a:gd name="connsiteX37" fmla="*/ 137287 w 330454"/>
              <a:gd name="connsiteY37" fmla="*/ 218694 h 234442"/>
              <a:gd name="connsiteX38" fmla="*/ 137287 w 330454"/>
              <a:gd name="connsiteY38" fmla="*/ 100584 h 234442"/>
              <a:gd name="connsiteX39" fmla="*/ 135382 w 330454"/>
              <a:gd name="connsiteY39" fmla="*/ 82296 h 234442"/>
              <a:gd name="connsiteX40" fmla="*/ 129667 w 330454"/>
              <a:gd name="connsiteY40" fmla="*/ 68072 h 234442"/>
              <a:gd name="connsiteX41" fmla="*/ 119761 w 330454"/>
              <a:gd name="connsiteY41" fmla="*/ 58928 h 234442"/>
              <a:gd name="connsiteX42" fmla="*/ 105791 w 330454"/>
              <a:gd name="connsiteY42" fmla="*/ 55753 h 234442"/>
              <a:gd name="connsiteX43" fmla="*/ 85217 w 330454"/>
              <a:gd name="connsiteY43" fmla="*/ 63500 h 234442"/>
              <a:gd name="connsiteX44" fmla="*/ 63119 w 330454"/>
              <a:gd name="connsiteY44" fmla="*/ 86233 h 234442"/>
              <a:gd name="connsiteX45" fmla="*/ 63119 w 330454"/>
              <a:gd name="connsiteY45" fmla="*/ 218694 h 234442"/>
              <a:gd name="connsiteX46" fmla="*/ 61722 w 330454"/>
              <a:gd name="connsiteY46" fmla="*/ 222504 h 234442"/>
              <a:gd name="connsiteX47" fmla="*/ 57150 w 330454"/>
              <a:gd name="connsiteY47" fmla="*/ 225298 h 234442"/>
              <a:gd name="connsiteX48" fmla="*/ 48641 w 330454"/>
              <a:gd name="connsiteY48" fmla="*/ 227076 h 234442"/>
              <a:gd name="connsiteX49" fmla="*/ 34925 w 330454"/>
              <a:gd name="connsiteY49" fmla="*/ 227584 h 234442"/>
              <a:gd name="connsiteX50" fmla="*/ 21336 w 330454"/>
              <a:gd name="connsiteY50" fmla="*/ 227076 h 234442"/>
              <a:gd name="connsiteX51" fmla="*/ 12827 w 330454"/>
              <a:gd name="connsiteY51" fmla="*/ 225298 h 234442"/>
              <a:gd name="connsiteX52" fmla="*/ 8255 w 330454"/>
              <a:gd name="connsiteY52" fmla="*/ 222504 h 234442"/>
              <a:gd name="connsiteX53" fmla="*/ 6858 w 330454"/>
              <a:gd name="connsiteY53" fmla="*/ 218694 h 234442"/>
              <a:gd name="connsiteX54" fmla="*/ 6858 w 330454"/>
              <a:gd name="connsiteY54" fmla="*/ 19558 h 234442"/>
              <a:gd name="connsiteX55" fmla="*/ 8001 w 330454"/>
              <a:gd name="connsiteY55" fmla="*/ 15621 h 234442"/>
              <a:gd name="connsiteX56" fmla="*/ 11938 w 330454"/>
              <a:gd name="connsiteY56" fmla="*/ 12827 h 234442"/>
              <a:gd name="connsiteX57" fmla="*/ 19431 w 330454"/>
              <a:gd name="connsiteY57" fmla="*/ 11176 h 234442"/>
              <a:gd name="connsiteX58" fmla="*/ 30988 w 330454"/>
              <a:gd name="connsiteY58" fmla="*/ 10541 h 234442"/>
              <a:gd name="connsiteX59" fmla="*/ 42799 w 330454"/>
              <a:gd name="connsiteY59" fmla="*/ 11176 h 234442"/>
              <a:gd name="connsiteX60" fmla="*/ 50038 w 330454"/>
              <a:gd name="connsiteY60" fmla="*/ 12827 h 234442"/>
              <a:gd name="connsiteX61" fmla="*/ 53721 w 330454"/>
              <a:gd name="connsiteY61" fmla="*/ 15621 h 234442"/>
              <a:gd name="connsiteX62" fmla="*/ 54864 w 330454"/>
              <a:gd name="connsiteY62" fmla="*/ 19558 h 234442"/>
              <a:gd name="connsiteX63" fmla="*/ 54864 w 330454"/>
              <a:gd name="connsiteY63" fmla="*/ 42545 h 234442"/>
              <a:gd name="connsiteX64" fmla="*/ 87757 w 330454"/>
              <a:gd name="connsiteY64" fmla="*/ 15748 h 234442"/>
              <a:gd name="connsiteX65" fmla="*/ 122047 w 330454"/>
              <a:gd name="connsiteY65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</a:cxnLst>
            <a:rect l="l" t="t" r="r" b="b"/>
            <a:pathLst>
              <a:path w="330454" h="234442">
                <a:moveTo>
                  <a:pt x="122047" y="6858"/>
                </a:moveTo>
                <a:cubicBezTo>
                  <a:pt x="130175" y="6858"/>
                  <a:pt x="137541" y="7620"/>
                  <a:pt x="144145" y="9398"/>
                </a:cubicBezTo>
                <a:cubicBezTo>
                  <a:pt x="150749" y="11049"/>
                  <a:pt x="156591" y="13589"/>
                  <a:pt x="161671" y="16764"/>
                </a:cubicBezTo>
                <a:cubicBezTo>
                  <a:pt x="166751" y="19939"/>
                  <a:pt x="171196" y="23749"/>
                  <a:pt x="175006" y="28194"/>
                </a:cubicBezTo>
                <a:cubicBezTo>
                  <a:pt x="178689" y="32639"/>
                  <a:pt x="181864" y="37719"/>
                  <a:pt x="184277" y="43180"/>
                </a:cubicBezTo>
                <a:cubicBezTo>
                  <a:pt x="190246" y="36830"/>
                  <a:pt x="196088" y="31242"/>
                  <a:pt x="201803" y="26670"/>
                </a:cubicBezTo>
                <a:cubicBezTo>
                  <a:pt x="207645" y="22098"/>
                  <a:pt x="213233" y="18288"/>
                  <a:pt x="218821" y="15367"/>
                </a:cubicBezTo>
                <a:cubicBezTo>
                  <a:pt x="224409" y="12446"/>
                  <a:pt x="229997" y="10287"/>
                  <a:pt x="235585" y="8890"/>
                </a:cubicBezTo>
                <a:cubicBezTo>
                  <a:pt x="241173" y="7493"/>
                  <a:pt x="246888" y="6858"/>
                  <a:pt x="252603" y="6858"/>
                </a:cubicBezTo>
                <a:cubicBezTo>
                  <a:pt x="265938" y="6858"/>
                  <a:pt x="277114" y="9017"/>
                  <a:pt x="286131" y="13462"/>
                </a:cubicBezTo>
                <a:cubicBezTo>
                  <a:pt x="295148" y="17907"/>
                  <a:pt x="302514" y="24003"/>
                  <a:pt x="308102" y="31750"/>
                </a:cubicBezTo>
                <a:cubicBezTo>
                  <a:pt x="313690" y="39370"/>
                  <a:pt x="317627" y="48387"/>
                  <a:pt x="320039" y="58547"/>
                </a:cubicBezTo>
                <a:cubicBezTo>
                  <a:pt x="322453" y="68834"/>
                  <a:pt x="323596" y="79756"/>
                  <a:pt x="323596" y="91186"/>
                </a:cubicBezTo>
                <a:lnTo>
                  <a:pt x="323596" y="218694"/>
                </a:lnTo>
                <a:cubicBezTo>
                  <a:pt x="323596" y="220091"/>
                  <a:pt x="323214" y="221488"/>
                  <a:pt x="322326" y="222504"/>
                </a:cubicBezTo>
                <a:cubicBezTo>
                  <a:pt x="321436" y="223647"/>
                  <a:pt x="319913" y="224663"/>
                  <a:pt x="317881" y="225298"/>
                </a:cubicBezTo>
                <a:cubicBezTo>
                  <a:pt x="315722" y="226060"/>
                  <a:pt x="312928" y="226695"/>
                  <a:pt x="309372" y="227076"/>
                </a:cubicBezTo>
                <a:cubicBezTo>
                  <a:pt x="305816" y="227457"/>
                  <a:pt x="301244" y="227584"/>
                  <a:pt x="295783" y="227584"/>
                </a:cubicBezTo>
                <a:cubicBezTo>
                  <a:pt x="290068" y="227584"/>
                  <a:pt x="285496" y="227457"/>
                  <a:pt x="281940" y="227076"/>
                </a:cubicBezTo>
                <a:cubicBezTo>
                  <a:pt x="278257" y="226695"/>
                  <a:pt x="275463" y="226060"/>
                  <a:pt x="273304" y="225298"/>
                </a:cubicBezTo>
                <a:cubicBezTo>
                  <a:pt x="271145" y="224663"/>
                  <a:pt x="269621" y="223647"/>
                  <a:pt x="268859" y="222504"/>
                </a:cubicBezTo>
                <a:cubicBezTo>
                  <a:pt x="267970" y="221488"/>
                  <a:pt x="267589" y="220091"/>
                  <a:pt x="267589" y="218694"/>
                </a:cubicBezTo>
                <a:lnTo>
                  <a:pt x="267589" y="100584"/>
                </a:lnTo>
                <a:cubicBezTo>
                  <a:pt x="267589" y="93853"/>
                  <a:pt x="266954" y="87757"/>
                  <a:pt x="265684" y="82296"/>
                </a:cubicBezTo>
                <a:cubicBezTo>
                  <a:pt x="264414" y="76708"/>
                  <a:pt x="262509" y="72009"/>
                  <a:pt x="259842" y="68072"/>
                </a:cubicBezTo>
                <a:cubicBezTo>
                  <a:pt x="257302" y="64135"/>
                  <a:pt x="254000" y="61087"/>
                  <a:pt x="250063" y="58928"/>
                </a:cubicBezTo>
                <a:cubicBezTo>
                  <a:pt x="246126" y="56769"/>
                  <a:pt x="241427" y="55753"/>
                  <a:pt x="235839" y="55753"/>
                </a:cubicBezTo>
                <a:cubicBezTo>
                  <a:pt x="229235" y="55753"/>
                  <a:pt x="222377" y="58293"/>
                  <a:pt x="215646" y="63500"/>
                </a:cubicBezTo>
                <a:cubicBezTo>
                  <a:pt x="208788" y="68707"/>
                  <a:pt x="201295" y="76327"/>
                  <a:pt x="193294" y="86233"/>
                </a:cubicBezTo>
                <a:lnTo>
                  <a:pt x="193294" y="218694"/>
                </a:lnTo>
                <a:cubicBezTo>
                  <a:pt x="193294" y="220091"/>
                  <a:pt x="192786" y="221488"/>
                  <a:pt x="191897" y="222504"/>
                </a:cubicBezTo>
                <a:cubicBezTo>
                  <a:pt x="191008" y="223647"/>
                  <a:pt x="189484" y="224663"/>
                  <a:pt x="187325" y="225298"/>
                </a:cubicBezTo>
                <a:cubicBezTo>
                  <a:pt x="185166" y="226060"/>
                  <a:pt x="182372" y="226695"/>
                  <a:pt x="178689" y="227076"/>
                </a:cubicBezTo>
                <a:cubicBezTo>
                  <a:pt x="175133" y="227457"/>
                  <a:pt x="170688" y="227584"/>
                  <a:pt x="165354" y="227584"/>
                </a:cubicBezTo>
                <a:cubicBezTo>
                  <a:pt x="159893" y="227584"/>
                  <a:pt x="155321" y="227457"/>
                  <a:pt x="151765" y="227076"/>
                </a:cubicBezTo>
                <a:cubicBezTo>
                  <a:pt x="148209" y="226695"/>
                  <a:pt x="145288" y="226060"/>
                  <a:pt x="143129" y="225298"/>
                </a:cubicBezTo>
                <a:cubicBezTo>
                  <a:pt x="140970" y="224663"/>
                  <a:pt x="139446" y="223647"/>
                  <a:pt x="138557" y="222504"/>
                </a:cubicBezTo>
                <a:cubicBezTo>
                  <a:pt x="137668" y="221488"/>
                  <a:pt x="137287" y="220091"/>
                  <a:pt x="137287" y="218694"/>
                </a:cubicBezTo>
                <a:lnTo>
                  <a:pt x="137287" y="100584"/>
                </a:lnTo>
                <a:cubicBezTo>
                  <a:pt x="137287" y="93853"/>
                  <a:pt x="136652" y="87757"/>
                  <a:pt x="135382" y="82296"/>
                </a:cubicBezTo>
                <a:cubicBezTo>
                  <a:pt x="134112" y="76708"/>
                  <a:pt x="132207" y="72009"/>
                  <a:pt x="129667" y="68072"/>
                </a:cubicBezTo>
                <a:cubicBezTo>
                  <a:pt x="127127" y="64135"/>
                  <a:pt x="123825" y="61087"/>
                  <a:pt x="119761" y="58928"/>
                </a:cubicBezTo>
                <a:cubicBezTo>
                  <a:pt x="115824" y="56769"/>
                  <a:pt x="111125" y="55753"/>
                  <a:pt x="105791" y="55753"/>
                </a:cubicBezTo>
                <a:cubicBezTo>
                  <a:pt x="98933" y="55753"/>
                  <a:pt x="92075" y="58293"/>
                  <a:pt x="85217" y="63500"/>
                </a:cubicBezTo>
                <a:cubicBezTo>
                  <a:pt x="78359" y="68707"/>
                  <a:pt x="70993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611" y="221488"/>
                  <a:pt x="61722" y="222504"/>
                </a:cubicBezTo>
                <a:cubicBezTo>
                  <a:pt x="60833" y="223647"/>
                  <a:pt x="59309" y="224663"/>
                  <a:pt x="57150" y="225298"/>
                </a:cubicBezTo>
                <a:cubicBezTo>
                  <a:pt x="54991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4925" y="227584"/>
                </a:cubicBezTo>
                <a:cubicBezTo>
                  <a:pt x="29464" y="227584"/>
                  <a:pt x="24892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8" y="224663"/>
                  <a:pt x="9144" y="223647"/>
                  <a:pt x="8255" y="222504"/>
                </a:cubicBezTo>
                <a:cubicBezTo>
                  <a:pt x="7239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1938" y="12827"/>
                </a:cubicBezTo>
                <a:cubicBezTo>
                  <a:pt x="13970" y="12065"/>
                  <a:pt x="16383" y="11557"/>
                  <a:pt x="19431" y="11176"/>
                </a:cubicBezTo>
                <a:cubicBezTo>
                  <a:pt x="22479" y="10795"/>
                  <a:pt x="26289" y="10541"/>
                  <a:pt x="30988" y="10541"/>
                </a:cubicBezTo>
                <a:cubicBezTo>
                  <a:pt x="35687" y="10541"/>
                  <a:pt x="39624" y="10795"/>
                  <a:pt x="42799" y="11176"/>
                </a:cubicBezTo>
                <a:cubicBezTo>
                  <a:pt x="45974" y="11557"/>
                  <a:pt x="48387" y="12065"/>
                  <a:pt x="50038" y="12827"/>
                </a:cubicBezTo>
                <a:cubicBezTo>
                  <a:pt x="51816" y="13589"/>
                  <a:pt x="52959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6835" y="21717"/>
                  <a:pt x="87757" y="15748"/>
                </a:cubicBezTo>
                <a:cubicBezTo>
                  <a:pt x="98679" y="9779"/>
                  <a:pt x="110109" y="6858"/>
                  <a:pt x="12204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1045730" y="438911"/>
            <a:ext cx="227126" cy="238252"/>
          </a:xfrm>
          <a:custGeom>
            <a:avLst/>
            <a:gdLst>
              <a:gd name="connsiteX0" fmla="*/ 116014 w 227126"/>
              <a:gd name="connsiteY0" fmla="*/ 6858 h 238252"/>
              <a:gd name="connsiteX1" fmla="*/ 162458 w 227126"/>
              <a:gd name="connsiteY1" fmla="*/ 14097 h 238252"/>
              <a:gd name="connsiteX2" fmla="*/ 194932 w 227126"/>
              <a:gd name="connsiteY2" fmla="*/ 35433 h 238252"/>
              <a:gd name="connsiteX3" fmla="*/ 214020 w 227126"/>
              <a:gd name="connsiteY3" fmla="*/ 69977 h 238252"/>
              <a:gd name="connsiteX4" fmla="*/ 220268 w 227126"/>
              <a:gd name="connsiteY4" fmla="*/ 117094 h 238252"/>
              <a:gd name="connsiteX5" fmla="*/ 213575 w 227126"/>
              <a:gd name="connsiteY5" fmla="*/ 163576 h 238252"/>
              <a:gd name="connsiteX6" fmla="*/ 193255 w 227126"/>
              <a:gd name="connsiteY6" fmla="*/ 199644 h 238252"/>
              <a:gd name="connsiteX7" fmla="*/ 159105 w 227126"/>
              <a:gd name="connsiteY7" fmla="*/ 223139 h 238252"/>
              <a:gd name="connsiteX8" fmla="*/ 111112 w 227126"/>
              <a:gd name="connsiteY8" fmla="*/ 231394 h 238252"/>
              <a:gd name="connsiteX9" fmla="*/ 64897 w 227126"/>
              <a:gd name="connsiteY9" fmla="*/ 224028 h 238252"/>
              <a:gd name="connsiteX10" fmla="*/ 32308 w 227126"/>
              <a:gd name="connsiteY10" fmla="*/ 202565 h 238252"/>
              <a:gd name="connsiteX11" fmla="*/ 13106 w 227126"/>
              <a:gd name="connsiteY11" fmla="*/ 168021 h 238252"/>
              <a:gd name="connsiteX12" fmla="*/ 6858 w 227126"/>
              <a:gd name="connsiteY12" fmla="*/ 121158 h 238252"/>
              <a:gd name="connsiteX13" fmla="*/ 13665 w 227126"/>
              <a:gd name="connsiteY13" fmla="*/ 74549 h 238252"/>
              <a:gd name="connsiteX14" fmla="*/ 34086 w 227126"/>
              <a:gd name="connsiteY14" fmla="*/ 38354 h 238252"/>
              <a:gd name="connsiteX15" fmla="*/ 68135 w 227126"/>
              <a:gd name="connsiteY15" fmla="*/ 15113 h 238252"/>
              <a:gd name="connsiteX16" fmla="*/ 116014 w 227126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126" h="238252">
                <a:moveTo>
                  <a:pt x="116014" y="6858"/>
                </a:moveTo>
                <a:cubicBezTo>
                  <a:pt x="133883" y="6858"/>
                  <a:pt x="149352" y="9271"/>
                  <a:pt x="162458" y="14097"/>
                </a:cubicBezTo>
                <a:cubicBezTo>
                  <a:pt x="175552" y="18923"/>
                  <a:pt x="186372" y="26035"/>
                  <a:pt x="194932" y="35433"/>
                </a:cubicBezTo>
                <a:cubicBezTo>
                  <a:pt x="203492" y="44704"/>
                  <a:pt x="209854" y="56261"/>
                  <a:pt x="214020" y="69977"/>
                </a:cubicBezTo>
                <a:cubicBezTo>
                  <a:pt x="218186" y="83693"/>
                  <a:pt x="220268" y="99314"/>
                  <a:pt x="220268" y="117094"/>
                </a:cubicBezTo>
                <a:cubicBezTo>
                  <a:pt x="220268" y="134112"/>
                  <a:pt x="218033" y="149479"/>
                  <a:pt x="213575" y="163576"/>
                </a:cubicBezTo>
                <a:cubicBezTo>
                  <a:pt x="209105" y="177546"/>
                  <a:pt x="202336" y="189611"/>
                  <a:pt x="193255" y="199644"/>
                </a:cubicBezTo>
                <a:cubicBezTo>
                  <a:pt x="184175" y="209804"/>
                  <a:pt x="172796" y="217678"/>
                  <a:pt x="159105" y="223139"/>
                </a:cubicBezTo>
                <a:cubicBezTo>
                  <a:pt x="145415" y="228600"/>
                  <a:pt x="129413" y="231394"/>
                  <a:pt x="111112" y="231394"/>
                </a:cubicBezTo>
                <a:cubicBezTo>
                  <a:pt x="93395" y="231394"/>
                  <a:pt x="77990" y="228981"/>
                  <a:pt x="64897" y="224028"/>
                </a:cubicBezTo>
                <a:cubicBezTo>
                  <a:pt x="51803" y="219075"/>
                  <a:pt x="40932" y="211963"/>
                  <a:pt x="32308" y="202565"/>
                </a:cubicBezTo>
                <a:cubicBezTo>
                  <a:pt x="23672" y="193167"/>
                  <a:pt x="17272" y="181737"/>
                  <a:pt x="13106" y="168021"/>
                </a:cubicBezTo>
                <a:cubicBezTo>
                  <a:pt x="8940" y="154305"/>
                  <a:pt x="6858" y="138684"/>
                  <a:pt x="6858" y="121158"/>
                </a:cubicBezTo>
                <a:cubicBezTo>
                  <a:pt x="6858" y="104140"/>
                  <a:pt x="9118" y="88646"/>
                  <a:pt x="13665" y="74549"/>
                </a:cubicBezTo>
                <a:cubicBezTo>
                  <a:pt x="18199" y="60452"/>
                  <a:pt x="25006" y="48387"/>
                  <a:pt x="34086" y="38354"/>
                </a:cubicBezTo>
                <a:cubicBezTo>
                  <a:pt x="43167" y="28321"/>
                  <a:pt x="54521" y="20574"/>
                  <a:pt x="68135" y="15113"/>
                </a:cubicBezTo>
                <a:cubicBezTo>
                  <a:pt x="81749" y="9525"/>
                  <a:pt x="97713" y="6858"/>
                  <a:pt x="116014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2095246" y="414274"/>
            <a:ext cx="93598" cy="95631"/>
          </a:xfrm>
          <a:custGeom>
            <a:avLst/>
            <a:gdLst>
              <a:gd name="connsiteX0" fmla="*/ 6857 w 93598"/>
              <a:gd name="connsiteY0" fmla="*/ 6858 h 95631"/>
              <a:gd name="connsiteX1" fmla="*/ 6857 w 93598"/>
              <a:gd name="connsiteY1" fmla="*/ 88773 h 95631"/>
              <a:gd name="connsiteX2" fmla="*/ 36702 w 93598"/>
              <a:gd name="connsiteY2" fmla="*/ 88773 h 95631"/>
              <a:gd name="connsiteX3" fmla="*/ 58546 w 93598"/>
              <a:gd name="connsiteY3" fmla="*/ 85852 h 95631"/>
              <a:gd name="connsiteX4" fmla="*/ 74294 w 93598"/>
              <a:gd name="connsiteY4" fmla="*/ 77343 h 95631"/>
              <a:gd name="connsiteX5" fmla="*/ 83565 w 93598"/>
              <a:gd name="connsiteY5" fmla="*/ 64262 h 95631"/>
              <a:gd name="connsiteX6" fmla="*/ 86740 w 93598"/>
              <a:gd name="connsiteY6" fmla="*/ 47244 h 95631"/>
              <a:gd name="connsiteX7" fmla="*/ 80263 w 93598"/>
              <a:gd name="connsiteY7" fmla="*/ 23241 h 95631"/>
              <a:gd name="connsiteX8" fmla="*/ 59054 w 93598"/>
              <a:gd name="connsiteY8" fmla="*/ 9398 h 95631"/>
              <a:gd name="connsiteX9" fmla="*/ 48894 w 93598"/>
              <a:gd name="connsiteY9" fmla="*/ 7493 h 95631"/>
              <a:gd name="connsiteX10" fmla="*/ 33146 w 93598"/>
              <a:gd name="connsiteY10" fmla="*/ 6858 h 95631"/>
              <a:gd name="connsiteX11" fmla="*/ 6857 w 93598"/>
              <a:gd name="connsiteY11" fmla="*/ 6858 h 956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93598" h="95631">
                <a:moveTo>
                  <a:pt x="6857" y="6858"/>
                </a:moveTo>
                <a:lnTo>
                  <a:pt x="6857" y="88773"/>
                </a:lnTo>
                <a:lnTo>
                  <a:pt x="36702" y="88773"/>
                </a:lnTo>
                <a:cubicBezTo>
                  <a:pt x="45084" y="88773"/>
                  <a:pt x="52323" y="87757"/>
                  <a:pt x="58546" y="85852"/>
                </a:cubicBezTo>
                <a:cubicBezTo>
                  <a:pt x="64896" y="83820"/>
                  <a:pt x="70103" y="81026"/>
                  <a:pt x="74294" y="77343"/>
                </a:cubicBezTo>
                <a:cubicBezTo>
                  <a:pt x="78358" y="73659"/>
                  <a:pt x="81533" y="69342"/>
                  <a:pt x="83565" y="64262"/>
                </a:cubicBezTo>
                <a:cubicBezTo>
                  <a:pt x="85724" y="59182"/>
                  <a:pt x="86740" y="53594"/>
                  <a:pt x="86740" y="47244"/>
                </a:cubicBezTo>
                <a:cubicBezTo>
                  <a:pt x="86740" y="37719"/>
                  <a:pt x="84581" y="29718"/>
                  <a:pt x="80263" y="23241"/>
                </a:cubicBezTo>
                <a:cubicBezTo>
                  <a:pt x="75945" y="16637"/>
                  <a:pt x="68833" y="12065"/>
                  <a:pt x="59054" y="9398"/>
                </a:cubicBezTo>
                <a:cubicBezTo>
                  <a:pt x="56133" y="8636"/>
                  <a:pt x="52704" y="8001"/>
                  <a:pt x="48894" y="7493"/>
                </a:cubicBezTo>
                <a:cubicBezTo>
                  <a:pt x="45084" y="7112"/>
                  <a:pt x="39877" y="6858"/>
                  <a:pt x="33146" y="6858"/>
                </a:cubicBezTo>
                <a:lnTo>
                  <a:pt x="685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7540752" y="390144"/>
            <a:ext cx="154558" cy="286385"/>
          </a:xfrm>
          <a:custGeom>
            <a:avLst/>
            <a:gdLst>
              <a:gd name="connsiteX0" fmla="*/ 67309 w 154558"/>
              <a:gd name="connsiteY0" fmla="*/ 6858 h 286385"/>
              <a:gd name="connsiteX1" fmla="*/ 81026 w 154558"/>
              <a:gd name="connsiteY1" fmla="*/ 7493 h 286385"/>
              <a:gd name="connsiteX2" fmla="*/ 89661 w 154558"/>
              <a:gd name="connsiteY2" fmla="*/ 9271 h 286385"/>
              <a:gd name="connsiteX3" fmla="*/ 94106 w 154558"/>
              <a:gd name="connsiteY3" fmla="*/ 12319 h 286385"/>
              <a:gd name="connsiteX4" fmla="*/ 95504 w 154558"/>
              <a:gd name="connsiteY4" fmla="*/ 16256 h 286385"/>
              <a:gd name="connsiteX5" fmla="*/ 95504 w 154558"/>
              <a:gd name="connsiteY5" fmla="*/ 60706 h 286385"/>
              <a:gd name="connsiteX6" fmla="*/ 138810 w 154558"/>
              <a:gd name="connsiteY6" fmla="*/ 60706 h 286385"/>
              <a:gd name="connsiteX7" fmla="*/ 142747 w 154558"/>
              <a:gd name="connsiteY7" fmla="*/ 61849 h 286385"/>
              <a:gd name="connsiteX8" fmla="*/ 145541 w 154558"/>
              <a:gd name="connsiteY8" fmla="*/ 65532 h 286385"/>
              <a:gd name="connsiteX9" fmla="*/ 147192 w 154558"/>
              <a:gd name="connsiteY9" fmla="*/ 72517 h 286385"/>
              <a:gd name="connsiteX10" fmla="*/ 147701 w 154558"/>
              <a:gd name="connsiteY10" fmla="*/ 83439 h 286385"/>
              <a:gd name="connsiteX11" fmla="*/ 145541 w 154558"/>
              <a:gd name="connsiteY11" fmla="*/ 100964 h 286385"/>
              <a:gd name="connsiteX12" fmla="*/ 139065 w 154558"/>
              <a:gd name="connsiteY12" fmla="*/ 106299 h 286385"/>
              <a:gd name="connsiteX13" fmla="*/ 95504 w 154558"/>
              <a:gd name="connsiteY13" fmla="*/ 106299 h 286385"/>
              <a:gd name="connsiteX14" fmla="*/ 95504 w 154558"/>
              <a:gd name="connsiteY14" fmla="*/ 199771 h 286385"/>
              <a:gd name="connsiteX15" fmla="*/ 100583 w 154558"/>
              <a:gd name="connsiteY15" fmla="*/ 224282 h 286385"/>
              <a:gd name="connsiteX16" fmla="*/ 118871 w 154558"/>
              <a:gd name="connsiteY16" fmla="*/ 232410 h 286385"/>
              <a:gd name="connsiteX17" fmla="*/ 127000 w 154558"/>
              <a:gd name="connsiteY17" fmla="*/ 231648 h 286385"/>
              <a:gd name="connsiteX18" fmla="*/ 133350 w 154558"/>
              <a:gd name="connsiteY18" fmla="*/ 229870 h 286385"/>
              <a:gd name="connsiteX19" fmla="*/ 138048 w 154558"/>
              <a:gd name="connsiteY19" fmla="*/ 227964 h 286385"/>
              <a:gd name="connsiteX20" fmla="*/ 141478 w 154558"/>
              <a:gd name="connsiteY20" fmla="*/ 227203 h 286385"/>
              <a:gd name="connsiteX21" fmla="*/ 144017 w 154558"/>
              <a:gd name="connsiteY21" fmla="*/ 227964 h 286385"/>
              <a:gd name="connsiteX22" fmla="*/ 145922 w 154558"/>
              <a:gd name="connsiteY22" fmla="*/ 231139 h 286385"/>
              <a:gd name="connsiteX23" fmla="*/ 147192 w 154558"/>
              <a:gd name="connsiteY23" fmla="*/ 237489 h 286385"/>
              <a:gd name="connsiteX24" fmla="*/ 147701 w 154558"/>
              <a:gd name="connsiteY24" fmla="*/ 247777 h 286385"/>
              <a:gd name="connsiteX25" fmla="*/ 146430 w 154558"/>
              <a:gd name="connsiteY25" fmla="*/ 262890 h 286385"/>
              <a:gd name="connsiteX26" fmla="*/ 143255 w 154558"/>
              <a:gd name="connsiteY26" fmla="*/ 270256 h 286385"/>
              <a:gd name="connsiteX27" fmla="*/ 137286 w 154558"/>
              <a:gd name="connsiteY27" fmla="*/ 274066 h 286385"/>
              <a:gd name="connsiteX28" fmla="*/ 128142 w 154558"/>
              <a:gd name="connsiteY28" fmla="*/ 276860 h 286385"/>
              <a:gd name="connsiteX29" fmla="*/ 116840 w 154558"/>
              <a:gd name="connsiteY29" fmla="*/ 278765 h 286385"/>
              <a:gd name="connsiteX30" fmla="*/ 104393 w 154558"/>
              <a:gd name="connsiteY30" fmla="*/ 279527 h 286385"/>
              <a:gd name="connsiteX31" fmla="*/ 75438 w 154558"/>
              <a:gd name="connsiteY31" fmla="*/ 275209 h 286385"/>
              <a:gd name="connsiteX32" fmla="*/ 55117 w 154558"/>
              <a:gd name="connsiteY32" fmla="*/ 262128 h 286385"/>
              <a:gd name="connsiteX33" fmla="*/ 43179 w 154558"/>
              <a:gd name="connsiteY33" fmla="*/ 240030 h 286385"/>
              <a:gd name="connsiteX34" fmla="*/ 39496 w 154558"/>
              <a:gd name="connsiteY34" fmla="*/ 208280 h 286385"/>
              <a:gd name="connsiteX35" fmla="*/ 39496 w 154558"/>
              <a:gd name="connsiteY35" fmla="*/ 106299 h 286385"/>
              <a:gd name="connsiteX36" fmla="*/ 15493 w 154558"/>
              <a:gd name="connsiteY36" fmla="*/ 106299 h 286385"/>
              <a:gd name="connsiteX37" fmla="*/ 9143 w 154558"/>
              <a:gd name="connsiteY37" fmla="*/ 100964 h 286385"/>
              <a:gd name="connsiteX38" fmla="*/ 6857 w 154558"/>
              <a:gd name="connsiteY38" fmla="*/ 83439 h 286385"/>
              <a:gd name="connsiteX39" fmla="*/ 7366 w 154558"/>
              <a:gd name="connsiteY39" fmla="*/ 72517 h 286385"/>
              <a:gd name="connsiteX40" fmla="*/ 9143 w 154558"/>
              <a:gd name="connsiteY40" fmla="*/ 65532 h 286385"/>
              <a:gd name="connsiteX41" fmla="*/ 11810 w 154558"/>
              <a:gd name="connsiteY41" fmla="*/ 61849 h 286385"/>
              <a:gd name="connsiteX42" fmla="*/ 15747 w 154558"/>
              <a:gd name="connsiteY42" fmla="*/ 60706 h 286385"/>
              <a:gd name="connsiteX43" fmla="*/ 39496 w 154558"/>
              <a:gd name="connsiteY43" fmla="*/ 60706 h 286385"/>
              <a:gd name="connsiteX44" fmla="*/ 39496 w 154558"/>
              <a:gd name="connsiteY44" fmla="*/ 16256 h 286385"/>
              <a:gd name="connsiteX45" fmla="*/ 40640 w 154558"/>
              <a:gd name="connsiteY45" fmla="*/ 12319 h 286385"/>
              <a:gd name="connsiteX46" fmla="*/ 45084 w 154558"/>
              <a:gd name="connsiteY46" fmla="*/ 9271 h 286385"/>
              <a:gd name="connsiteX47" fmla="*/ 53847 w 154558"/>
              <a:gd name="connsiteY47" fmla="*/ 7493 h 286385"/>
              <a:gd name="connsiteX48" fmla="*/ 67309 w 154558"/>
              <a:gd name="connsiteY48" fmla="*/ 6858 h 286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54558" h="286385">
                <a:moveTo>
                  <a:pt x="67309" y="6858"/>
                </a:moveTo>
                <a:cubicBezTo>
                  <a:pt x="72897" y="6858"/>
                  <a:pt x="77469" y="7112"/>
                  <a:pt x="81026" y="7493"/>
                </a:cubicBezTo>
                <a:cubicBezTo>
                  <a:pt x="84708" y="7874"/>
                  <a:pt x="87629" y="8381"/>
                  <a:pt x="89661" y="9271"/>
                </a:cubicBezTo>
                <a:cubicBezTo>
                  <a:pt x="91693" y="10033"/>
                  <a:pt x="93217" y="11049"/>
                  <a:pt x="94106" y="12319"/>
                </a:cubicBezTo>
                <a:cubicBezTo>
                  <a:pt x="94995" y="13462"/>
                  <a:pt x="95504" y="14731"/>
                  <a:pt x="95504" y="16256"/>
                </a:cubicBezTo>
                <a:lnTo>
                  <a:pt x="95504" y="60706"/>
                </a:lnTo>
                <a:lnTo>
                  <a:pt x="138810" y="60706"/>
                </a:lnTo>
                <a:cubicBezTo>
                  <a:pt x="140334" y="60706"/>
                  <a:pt x="141604" y="61086"/>
                  <a:pt x="142747" y="61849"/>
                </a:cubicBezTo>
                <a:cubicBezTo>
                  <a:pt x="143764" y="62611"/>
                  <a:pt x="144779" y="63754"/>
                  <a:pt x="145541" y="65532"/>
                </a:cubicBezTo>
                <a:cubicBezTo>
                  <a:pt x="146177" y="67182"/>
                  <a:pt x="146811" y="69596"/>
                  <a:pt x="147192" y="72517"/>
                </a:cubicBezTo>
                <a:cubicBezTo>
                  <a:pt x="147573" y="75564"/>
                  <a:pt x="147701" y="79121"/>
                  <a:pt x="147701" y="83439"/>
                </a:cubicBezTo>
                <a:cubicBezTo>
                  <a:pt x="147701" y="91693"/>
                  <a:pt x="146939" y="97536"/>
                  <a:pt x="145541" y="100964"/>
                </a:cubicBezTo>
                <a:cubicBezTo>
                  <a:pt x="144017" y="104521"/>
                  <a:pt x="141858" y="106299"/>
                  <a:pt x="139065" y="106299"/>
                </a:cubicBezTo>
                <a:lnTo>
                  <a:pt x="95504" y="106299"/>
                </a:lnTo>
                <a:lnTo>
                  <a:pt x="95504" y="199771"/>
                </a:lnTo>
                <a:cubicBezTo>
                  <a:pt x="95504" y="210693"/>
                  <a:pt x="97154" y="218821"/>
                  <a:pt x="100583" y="224282"/>
                </a:cubicBezTo>
                <a:cubicBezTo>
                  <a:pt x="104013" y="229616"/>
                  <a:pt x="110108" y="232410"/>
                  <a:pt x="118871" y="232410"/>
                </a:cubicBezTo>
                <a:cubicBezTo>
                  <a:pt x="121919" y="232410"/>
                  <a:pt x="124586" y="232156"/>
                  <a:pt x="127000" y="231648"/>
                </a:cubicBezTo>
                <a:cubicBezTo>
                  <a:pt x="129285" y="231139"/>
                  <a:pt x="131444" y="230505"/>
                  <a:pt x="133350" y="229870"/>
                </a:cubicBezTo>
                <a:cubicBezTo>
                  <a:pt x="135128" y="229107"/>
                  <a:pt x="136779" y="228600"/>
                  <a:pt x="138048" y="227964"/>
                </a:cubicBezTo>
                <a:cubicBezTo>
                  <a:pt x="139318" y="227457"/>
                  <a:pt x="140461" y="227203"/>
                  <a:pt x="141478" y="227203"/>
                </a:cubicBezTo>
                <a:cubicBezTo>
                  <a:pt x="142366" y="227203"/>
                  <a:pt x="143255" y="227457"/>
                  <a:pt x="144017" y="227964"/>
                </a:cubicBezTo>
                <a:cubicBezTo>
                  <a:pt x="144906" y="228600"/>
                  <a:pt x="145541" y="229616"/>
                  <a:pt x="145922" y="231139"/>
                </a:cubicBezTo>
                <a:cubicBezTo>
                  <a:pt x="146430" y="232664"/>
                  <a:pt x="146811" y="234823"/>
                  <a:pt x="147192" y="237489"/>
                </a:cubicBezTo>
                <a:cubicBezTo>
                  <a:pt x="147573" y="240157"/>
                  <a:pt x="147701" y="243586"/>
                  <a:pt x="147701" y="247777"/>
                </a:cubicBezTo>
                <a:cubicBezTo>
                  <a:pt x="147701" y="254381"/>
                  <a:pt x="147319" y="259334"/>
                  <a:pt x="146430" y="262890"/>
                </a:cubicBezTo>
                <a:cubicBezTo>
                  <a:pt x="145668" y="266319"/>
                  <a:pt x="144526" y="268859"/>
                  <a:pt x="143255" y="270256"/>
                </a:cubicBezTo>
                <a:cubicBezTo>
                  <a:pt x="141858" y="271653"/>
                  <a:pt x="139954" y="272923"/>
                  <a:pt x="137286" y="274066"/>
                </a:cubicBezTo>
                <a:cubicBezTo>
                  <a:pt x="134746" y="275082"/>
                  <a:pt x="131698" y="276098"/>
                  <a:pt x="128142" y="276860"/>
                </a:cubicBezTo>
                <a:cubicBezTo>
                  <a:pt x="124714" y="277749"/>
                  <a:pt x="120904" y="278384"/>
                  <a:pt x="116840" y="278765"/>
                </a:cubicBezTo>
                <a:cubicBezTo>
                  <a:pt x="112648" y="279273"/>
                  <a:pt x="108584" y="279527"/>
                  <a:pt x="104393" y="279527"/>
                </a:cubicBezTo>
                <a:cubicBezTo>
                  <a:pt x="93217" y="279527"/>
                  <a:pt x="83566" y="278130"/>
                  <a:pt x="75438" y="275209"/>
                </a:cubicBezTo>
                <a:cubicBezTo>
                  <a:pt x="67182" y="272415"/>
                  <a:pt x="60452" y="268097"/>
                  <a:pt x="55117" y="262128"/>
                </a:cubicBezTo>
                <a:cubicBezTo>
                  <a:pt x="49656" y="256286"/>
                  <a:pt x="45719" y="248920"/>
                  <a:pt x="43179" y="240030"/>
                </a:cubicBezTo>
                <a:cubicBezTo>
                  <a:pt x="40766" y="231013"/>
                  <a:pt x="39496" y="220472"/>
                  <a:pt x="39496" y="208280"/>
                </a:cubicBezTo>
                <a:lnTo>
                  <a:pt x="39496" y="106299"/>
                </a:lnTo>
                <a:lnTo>
                  <a:pt x="15493" y="106299"/>
                </a:lnTo>
                <a:cubicBezTo>
                  <a:pt x="12700" y="106299"/>
                  <a:pt x="10541" y="104521"/>
                  <a:pt x="9143" y="100964"/>
                </a:cubicBezTo>
                <a:cubicBezTo>
                  <a:pt x="7619" y="97536"/>
                  <a:pt x="6857" y="91693"/>
                  <a:pt x="6857" y="83439"/>
                </a:cubicBezTo>
                <a:cubicBezTo>
                  <a:pt x="6857" y="79121"/>
                  <a:pt x="6984" y="75564"/>
                  <a:pt x="7366" y="72517"/>
                </a:cubicBezTo>
                <a:cubicBezTo>
                  <a:pt x="7746" y="69596"/>
                  <a:pt x="8381" y="67182"/>
                  <a:pt x="9143" y="65532"/>
                </a:cubicBezTo>
                <a:cubicBezTo>
                  <a:pt x="9779" y="63754"/>
                  <a:pt x="10794" y="62611"/>
                  <a:pt x="11810" y="61849"/>
                </a:cubicBezTo>
                <a:cubicBezTo>
                  <a:pt x="12954" y="61086"/>
                  <a:pt x="14351" y="60706"/>
                  <a:pt x="15747" y="60706"/>
                </a:cubicBezTo>
                <a:lnTo>
                  <a:pt x="39496" y="60706"/>
                </a:lnTo>
                <a:lnTo>
                  <a:pt x="39496" y="16256"/>
                </a:lnTo>
                <a:cubicBezTo>
                  <a:pt x="39496" y="14731"/>
                  <a:pt x="39878" y="13462"/>
                  <a:pt x="40640" y="12319"/>
                </a:cubicBezTo>
                <a:cubicBezTo>
                  <a:pt x="41529" y="11049"/>
                  <a:pt x="42926" y="10033"/>
                  <a:pt x="45084" y="9271"/>
                </a:cubicBezTo>
                <a:cubicBezTo>
                  <a:pt x="47243" y="8381"/>
                  <a:pt x="50165" y="7874"/>
                  <a:pt x="53847" y="7493"/>
                </a:cubicBezTo>
                <a:cubicBezTo>
                  <a:pt x="57530" y="7112"/>
                  <a:pt x="61976" y="6858"/>
                  <a:pt x="6730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7153656" y="390144"/>
            <a:ext cx="154558" cy="286385"/>
          </a:xfrm>
          <a:custGeom>
            <a:avLst/>
            <a:gdLst>
              <a:gd name="connsiteX0" fmla="*/ 67309 w 154558"/>
              <a:gd name="connsiteY0" fmla="*/ 6858 h 286385"/>
              <a:gd name="connsiteX1" fmla="*/ 81025 w 154558"/>
              <a:gd name="connsiteY1" fmla="*/ 7493 h 286385"/>
              <a:gd name="connsiteX2" fmla="*/ 89661 w 154558"/>
              <a:gd name="connsiteY2" fmla="*/ 9271 h 286385"/>
              <a:gd name="connsiteX3" fmla="*/ 94106 w 154558"/>
              <a:gd name="connsiteY3" fmla="*/ 12319 h 286385"/>
              <a:gd name="connsiteX4" fmla="*/ 95503 w 154558"/>
              <a:gd name="connsiteY4" fmla="*/ 16256 h 286385"/>
              <a:gd name="connsiteX5" fmla="*/ 95503 w 154558"/>
              <a:gd name="connsiteY5" fmla="*/ 60706 h 286385"/>
              <a:gd name="connsiteX6" fmla="*/ 138810 w 154558"/>
              <a:gd name="connsiteY6" fmla="*/ 60706 h 286385"/>
              <a:gd name="connsiteX7" fmla="*/ 142747 w 154558"/>
              <a:gd name="connsiteY7" fmla="*/ 61849 h 286385"/>
              <a:gd name="connsiteX8" fmla="*/ 145541 w 154558"/>
              <a:gd name="connsiteY8" fmla="*/ 65532 h 286385"/>
              <a:gd name="connsiteX9" fmla="*/ 147192 w 154558"/>
              <a:gd name="connsiteY9" fmla="*/ 72517 h 286385"/>
              <a:gd name="connsiteX10" fmla="*/ 147700 w 154558"/>
              <a:gd name="connsiteY10" fmla="*/ 83439 h 286385"/>
              <a:gd name="connsiteX11" fmla="*/ 145541 w 154558"/>
              <a:gd name="connsiteY11" fmla="*/ 100964 h 286385"/>
              <a:gd name="connsiteX12" fmla="*/ 139064 w 154558"/>
              <a:gd name="connsiteY12" fmla="*/ 106299 h 286385"/>
              <a:gd name="connsiteX13" fmla="*/ 95503 w 154558"/>
              <a:gd name="connsiteY13" fmla="*/ 106299 h 286385"/>
              <a:gd name="connsiteX14" fmla="*/ 95503 w 154558"/>
              <a:gd name="connsiteY14" fmla="*/ 199771 h 286385"/>
              <a:gd name="connsiteX15" fmla="*/ 100583 w 154558"/>
              <a:gd name="connsiteY15" fmla="*/ 224282 h 286385"/>
              <a:gd name="connsiteX16" fmla="*/ 118871 w 154558"/>
              <a:gd name="connsiteY16" fmla="*/ 232410 h 286385"/>
              <a:gd name="connsiteX17" fmla="*/ 127000 w 154558"/>
              <a:gd name="connsiteY17" fmla="*/ 231648 h 286385"/>
              <a:gd name="connsiteX18" fmla="*/ 133350 w 154558"/>
              <a:gd name="connsiteY18" fmla="*/ 229870 h 286385"/>
              <a:gd name="connsiteX19" fmla="*/ 138048 w 154558"/>
              <a:gd name="connsiteY19" fmla="*/ 227964 h 286385"/>
              <a:gd name="connsiteX20" fmla="*/ 141477 w 154558"/>
              <a:gd name="connsiteY20" fmla="*/ 227203 h 286385"/>
              <a:gd name="connsiteX21" fmla="*/ 144017 w 154558"/>
              <a:gd name="connsiteY21" fmla="*/ 227964 h 286385"/>
              <a:gd name="connsiteX22" fmla="*/ 145922 w 154558"/>
              <a:gd name="connsiteY22" fmla="*/ 231139 h 286385"/>
              <a:gd name="connsiteX23" fmla="*/ 147192 w 154558"/>
              <a:gd name="connsiteY23" fmla="*/ 237489 h 286385"/>
              <a:gd name="connsiteX24" fmla="*/ 147700 w 154558"/>
              <a:gd name="connsiteY24" fmla="*/ 247777 h 286385"/>
              <a:gd name="connsiteX25" fmla="*/ 146430 w 154558"/>
              <a:gd name="connsiteY25" fmla="*/ 262890 h 286385"/>
              <a:gd name="connsiteX26" fmla="*/ 143255 w 154558"/>
              <a:gd name="connsiteY26" fmla="*/ 270256 h 286385"/>
              <a:gd name="connsiteX27" fmla="*/ 137286 w 154558"/>
              <a:gd name="connsiteY27" fmla="*/ 274066 h 286385"/>
              <a:gd name="connsiteX28" fmla="*/ 128142 w 154558"/>
              <a:gd name="connsiteY28" fmla="*/ 276860 h 286385"/>
              <a:gd name="connsiteX29" fmla="*/ 116839 w 154558"/>
              <a:gd name="connsiteY29" fmla="*/ 278765 h 286385"/>
              <a:gd name="connsiteX30" fmla="*/ 104393 w 154558"/>
              <a:gd name="connsiteY30" fmla="*/ 279527 h 286385"/>
              <a:gd name="connsiteX31" fmla="*/ 75437 w 154558"/>
              <a:gd name="connsiteY31" fmla="*/ 275209 h 286385"/>
              <a:gd name="connsiteX32" fmla="*/ 55117 w 154558"/>
              <a:gd name="connsiteY32" fmla="*/ 262128 h 286385"/>
              <a:gd name="connsiteX33" fmla="*/ 43179 w 154558"/>
              <a:gd name="connsiteY33" fmla="*/ 240030 h 286385"/>
              <a:gd name="connsiteX34" fmla="*/ 39496 w 154558"/>
              <a:gd name="connsiteY34" fmla="*/ 208280 h 286385"/>
              <a:gd name="connsiteX35" fmla="*/ 39496 w 154558"/>
              <a:gd name="connsiteY35" fmla="*/ 106299 h 286385"/>
              <a:gd name="connsiteX36" fmla="*/ 15493 w 154558"/>
              <a:gd name="connsiteY36" fmla="*/ 106299 h 286385"/>
              <a:gd name="connsiteX37" fmla="*/ 9143 w 154558"/>
              <a:gd name="connsiteY37" fmla="*/ 100964 h 286385"/>
              <a:gd name="connsiteX38" fmla="*/ 6857 w 154558"/>
              <a:gd name="connsiteY38" fmla="*/ 83439 h 286385"/>
              <a:gd name="connsiteX39" fmla="*/ 7365 w 154558"/>
              <a:gd name="connsiteY39" fmla="*/ 72517 h 286385"/>
              <a:gd name="connsiteX40" fmla="*/ 9143 w 154558"/>
              <a:gd name="connsiteY40" fmla="*/ 65532 h 286385"/>
              <a:gd name="connsiteX41" fmla="*/ 11810 w 154558"/>
              <a:gd name="connsiteY41" fmla="*/ 61849 h 286385"/>
              <a:gd name="connsiteX42" fmla="*/ 15747 w 154558"/>
              <a:gd name="connsiteY42" fmla="*/ 60706 h 286385"/>
              <a:gd name="connsiteX43" fmla="*/ 39496 w 154558"/>
              <a:gd name="connsiteY43" fmla="*/ 60706 h 286385"/>
              <a:gd name="connsiteX44" fmla="*/ 39496 w 154558"/>
              <a:gd name="connsiteY44" fmla="*/ 16256 h 286385"/>
              <a:gd name="connsiteX45" fmla="*/ 40639 w 154558"/>
              <a:gd name="connsiteY45" fmla="*/ 12319 h 286385"/>
              <a:gd name="connsiteX46" fmla="*/ 45084 w 154558"/>
              <a:gd name="connsiteY46" fmla="*/ 9271 h 286385"/>
              <a:gd name="connsiteX47" fmla="*/ 53847 w 154558"/>
              <a:gd name="connsiteY47" fmla="*/ 7493 h 286385"/>
              <a:gd name="connsiteX48" fmla="*/ 67309 w 154558"/>
              <a:gd name="connsiteY48" fmla="*/ 6858 h 286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54558" h="286385">
                <a:moveTo>
                  <a:pt x="67309" y="6858"/>
                </a:moveTo>
                <a:cubicBezTo>
                  <a:pt x="72897" y="6858"/>
                  <a:pt x="77469" y="7112"/>
                  <a:pt x="81025" y="7493"/>
                </a:cubicBezTo>
                <a:cubicBezTo>
                  <a:pt x="84708" y="7874"/>
                  <a:pt x="87629" y="8381"/>
                  <a:pt x="89661" y="9271"/>
                </a:cubicBezTo>
                <a:cubicBezTo>
                  <a:pt x="91693" y="10033"/>
                  <a:pt x="93217" y="11049"/>
                  <a:pt x="94106" y="12319"/>
                </a:cubicBezTo>
                <a:cubicBezTo>
                  <a:pt x="94995" y="13462"/>
                  <a:pt x="95503" y="14731"/>
                  <a:pt x="95503" y="16256"/>
                </a:cubicBezTo>
                <a:lnTo>
                  <a:pt x="95503" y="60706"/>
                </a:lnTo>
                <a:lnTo>
                  <a:pt x="138810" y="60706"/>
                </a:lnTo>
                <a:cubicBezTo>
                  <a:pt x="140334" y="60706"/>
                  <a:pt x="141604" y="61086"/>
                  <a:pt x="142747" y="61849"/>
                </a:cubicBezTo>
                <a:cubicBezTo>
                  <a:pt x="143763" y="62611"/>
                  <a:pt x="144779" y="63754"/>
                  <a:pt x="145541" y="65532"/>
                </a:cubicBezTo>
                <a:cubicBezTo>
                  <a:pt x="146176" y="67182"/>
                  <a:pt x="146811" y="69596"/>
                  <a:pt x="147192" y="72517"/>
                </a:cubicBezTo>
                <a:cubicBezTo>
                  <a:pt x="147573" y="75564"/>
                  <a:pt x="147700" y="79121"/>
                  <a:pt x="147700" y="83439"/>
                </a:cubicBezTo>
                <a:cubicBezTo>
                  <a:pt x="147700" y="91693"/>
                  <a:pt x="146938" y="97536"/>
                  <a:pt x="145541" y="100964"/>
                </a:cubicBezTo>
                <a:cubicBezTo>
                  <a:pt x="144017" y="104521"/>
                  <a:pt x="141858" y="106299"/>
                  <a:pt x="139064" y="106299"/>
                </a:cubicBezTo>
                <a:lnTo>
                  <a:pt x="95503" y="106299"/>
                </a:lnTo>
                <a:lnTo>
                  <a:pt x="95503" y="199771"/>
                </a:lnTo>
                <a:cubicBezTo>
                  <a:pt x="95503" y="210693"/>
                  <a:pt x="97154" y="218821"/>
                  <a:pt x="100583" y="224282"/>
                </a:cubicBezTo>
                <a:cubicBezTo>
                  <a:pt x="104012" y="229616"/>
                  <a:pt x="110108" y="232410"/>
                  <a:pt x="118871" y="232410"/>
                </a:cubicBezTo>
                <a:cubicBezTo>
                  <a:pt x="121919" y="232410"/>
                  <a:pt x="124586" y="232156"/>
                  <a:pt x="127000" y="231648"/>
                </a:cubicBezTo>
                <a:cubicBezTo>
                  <a:pt x="129285" y="231139"/>
                  <a:pt x="131444" y="230505"/>
                  <a:pt x="133350" y="229870"/>
                </a:cubicBezTo>
                <a:cubicBezTo>
                  <a:pt x="135127" y="229107"/>
                  <a:pt x="136778" y="228600"/>
                  <a:pt x="138048" y="227964"/>
                </a:cubicBezTo>
                <a:cubicBezTo>
                  <a:pt x="139318" y="227457"/>
                  <a:pt x="140461" y="227203"/>
                  <a:pt x="141477" y="227203"/>
                </a:cubicBezTo>
                <a:cubicBezTo>
                  <a:pt x="142366" y="227203"/>
                  <a:pt x="143255" y="227457"/>
                  <a:pt x="144017" y="227964"/>
                </a:cubicBezTo>
                <a:cubicBezTo>
                  <a:pt x="144906" y="228600"/>
                  <a:pt x="145541" y="229616"/>
                  <a:pt x="145922" y="231139"/>
                </a:cubicBezTo>
                <a:cubicBezTo>
                  <a:pt x="146430" y="232664"/>
                  <a:pt x="146811" y="234823"/>
                  <a:pt x="147192" y="237489"/>
                </a:cubicBezTo>
                <a:cubicBezTo>
                  <a:pt x="147573" y="240157"/>
                  <a:pt x="147700" y="243586"/>
                  <a:pt x="147700" y="247777"/>
                </a:cubicBezTo>
                <a:cubicBezTo>
                  <a:pt x="147700" y="254381"/>
                  <a:pt x="147319" y="259334"/>
                  <a:pt x="146430" y="262890"/>
                </a:cubicBezTo>
                <a:cubicBezTo>
                  <a:pt x="145668" y="266319"/>
                  <a:pt x="144525" y="268859"/>
                  <a:pt x="143255" y="270256"/>
                </a:cubicBezTo>
                <a:cubicBezTo>
                  <a:pt x="141858" y="271653"/>
                  <a:pt x="139953" y="272923"/>
                  <a:pt x="137286" y="274066"/>
                </a:cubicBezTo>
                <a:cubicBezTo>
                  <a:pt x="134746" y="275082"/>
                  <a:pt x="131698" y="276098"/>
                  <a:pt x="128142" y="276860"/>
                </a:cubicBezTo>
                <a:cubicBezTo>
                  <a:pt x="124713" y="277749"/>
                  <a:pt x="120903" y="278384"/>
                  <a:pt x="116839" y="278765"/>
                </a:cubicBezTo>
                <a:cubicBezTo>
                  <a:pt x="112648" y="279273"/>
                  <a:pt x="108584" y="279527"/>
                  <a:pt x="104393" y="279527"/>
                </a:cubicBezTo>
                <a:cubicBezTo>
                  <a:pt x="93217" y="279527"/>
                  <a:pt x="83565" y="278130"/>
                  <a:pt x="75437" y="275209"/>
                </a:cubicBezTo>
                <a:cubicBezTo>
                  <a:pt x="67182" y="272415"/>
                  <a:pt x="60451" y="268097"/>
                  <a:pt x="55117" y="262128"/>
                </a:cubicBezTo>
                <a:cubicBezTo>
                  <a:pt x="49656" y="256286"/>
                  <a:pt x="45719" y="248920"/>
                  <a:pt x="43179" y="240030"/>
                </a:cubicBezTo>
                <a:cubicBezTo>
                  <a:pt x="40766" y="231013"/>
                  <a:pt x="39496" y="220472"/>
                  <a:pt x="39496" y="208280"/>
                </a:cubicBezTo>
                <a:lnTo>
                  <a:pt x="39496" y="106299"/>
                </a:lnTo>
                <a:lnTo>
                  <a:pt x="15493" y="106299"/>
                </a:lnTo>
                <a:cubicBezTo>
                  <a:pt x="12700" y="106299"/>
                  <a:pt x="10540" y="104521"/>
                  <a:pt x="9143" y="100964"/>
                </a:cubicBezTo>
                <a:cubicBezTo>
                  <a:pt x="7619" y="97536"/>
                  <a:pt x="6857" y="91693"/>
                  <a:pt x="6857" y="83439"/>
                </a:cubicBezTo>
                <a:cubicBezTo>
                  <a:pt x="6857" y="79121"/>
                  <a:pt x="6984" y="75564"/>
                  <a:pt x="7365" y="72517"/>
                </a:cubicBezTo>
                <a:cubicBezTo>
                  <a:pt x="7746" y="69596"/>
                  <a:pt x="8381" y="67182"/>
                  <a:pt x="9143" y="65532"/>
                </a:cubicBezTo>
                <a:cubicBezTo>
                  <a:pt x="9778" y="63754"/>
                  <a:pt x="10794" y="62611"/>
                  <a:pt x="11810" y="61849"/>
                </a:cubicBezTo>
                <a:cubicBezTo>
                  <a:pt x="12953" y="61086"/>
                  <a:pt x="14350" y="60706"/>
                  <a:pt x="15747" y="60706"/>
                </a:cubicBezTo>
                <a:lnTo>
                  <a:pt x="39496" y="60706"/>
                </a:lnTo>
                <a:lnTo>
                  <a:pt x="39496" y="16256"/>
                </a:lnTo>
                <a:cubicBezTo>
                  <a:pt x="39496" y="14731"/>
                  <a:pt x="39877" y="13462"/>
                  <a:pt x="40639" y="12319"/>
                </a:cubicBezTo>
                <a:cubicBezTo>
                  <a:pt x="41528" y="11049"/>
                  <a:pt x="42925" y="10033"/>
                  <a:pt x="45084" y="9271"/>
                </a:cubicBezTo>
                <a:cubicBezTo>
                  <a:pt x="47243" y="8381"/>
                  <a:pt x="50164" y="7874"/>
                  <a:pt x="53847" y="7493"/>
                </a:cubicBezTo>
                <a:cubicBezTo>
                  <a:pt x="57530" y="7112"/>
                  <a:pt x="61975" y="6858"/>
                  <a:pt x="6730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4416551" y="390144"/>
            <a:ext cx="154559" cy="286385"/>
          </a:xfrm>
          <a:custGeom>
            <a:avLst/>
            <a:gdLst>
              <a:gd name="connsiteX0" fmla="*/ 67310 w 154559"/>
              <a:gd name="connsiteY0" fmla="*/ 6858 h 286385"/>
              <a:gd name="connsiteX1" fmla="*/ 81026 w 154559"/>
              <a:gd name="connsiteY1" fmla="*/ 7493 h 286385"/>
              <a:gd name="connsiteX2" fmla="*/ 89662 w 154559"/>
              <a:gd name="connsiteY2" fmla="*/ 9271 h 286385"/>
              <a:gd name="connsiteX3" fmla="*/ 94107 w 154559"/>
              <a:gd name="connsiteY3" fmla="*/ 12319 h 286385"/>
              <a:gd name="connsiteX4" fmla="*/ 95504 w 154559"/>
              <a:gd name="connsiteY4" fmla="*/ 16256 h 286385"/>
              <a:gd name="connsiteX5" fmla="*/ 95504 w 154559"/>
              <a:gd name="connsiteY5" fmla="*/ 60706 h 286385"/>
              <a:gd name="connsiteX6" fmla="*/ 138811 w 154559"/>
              <a:gd name="connsiteY6" fmla="*/ 60706 h 286385"/>
              <a:gd name="connsiteX7" fmla="*/ 142748 w 154559"/>
              <a:gd name="connsiteY7" fmla="*/ 61849 h 286385"/>
              <a:gd name="connsiteX8" fmla="*/ 145542 w 154559"/>
              <a:gd name="connsiteY8" fmla="*/ 65532 h 286385"/>
              <a:gd name="connsiteX9" fmla="*/ 147193 w 154559"/>
              <a:gd name="connsiteY9" fmla="*/ 72517 h 286385"/>
              <a:gd name="connsiteX10" fmla="*/ 147701 w 154559"/>
              <a:gd name="connsiteY10" fmla="*/ 83439 h 286385"/>
              <a:gd name="connsiteX11" fmla="*/ 145542 w 154559"/>
              <a:gd name="connsiteY11" fmla="*/ 100964 h 286385"/>
              <a:gd name="connsiteX12" fmla="*/ 139065 w 154559"/>
              <a:gd name="connsiteY12" fmla="*/ 106299 h 286385"/>
              <a:gd name="connsiteX13" fmla="*/ 95504 w 154559"/>
              <a:gd name="connsiteY13" fmla="*/ 106299 h 286385"/>
              <a:gd name="connsiteX14" fmla="*/ 95504 w 154559"/>
              <a:gd name="connsiteY14" fmla="*/ 199771 h 286385"/>
              <a:gd name="connsiteX15" fmla="*/ 100584 w 154559"/>
              <a:gd name="connsiteY15" fmla="*/ 224282 h 286385"/>
              <a:gd name="connsiteX16" fmla="*/ 118872 w 154559"/>
              <a:gd name="connsiteY16" fmla="*/ 232410 h 286385"/>
              <a:gd name="connsiteX17" fmla="*/ 127000 w 154559"/>
              <a:gd name="connsiteY17" fmla="*/ 231648 h 286385"/>
              <a:gd name="connsiteX18" fmla="*/ 133350 w 154559"/>
              <a:gd name="connsiteY18" fmla="*/ 229870 h 286385"/>
              <a:gd name="connsiteX19" fmla="*/ 138049 w 154559"/>
              <a:gd name="connsiteY19" fmla="*/ 227964 h 286385"/>
              <a:gd name="connsiteX20" fmla="*/ 141478 w 154559"/>
              <a:gd name="connsiteY20" fmla="*/ 227203 h 286385"/>
              <a:gd name="connsiteX21" fmla="*/ 144018 w 154559"/>
              <a:gd name="connsiteY21" fmla="*/ 227964 h 286385"/>
              <a:gd name="connsiteX22" fmla="*/ 145923 w 154559"/>
              <a:gd name="connsiteY22" fmla="*/ 231139 h 286385"/>
              <a:gd name="connsiteX23" fmla="*/ 147193 w 154559"/>
              <a:gd name="connsiteY23" fmla="*/ 237489 h 286385"/>
              <a:gd name="connsiteX24" fmla="*/ 147701 w 154559"/>
              <a:gd name="connsiteY24" fmla="*/ 247777 h 286385"/>
              <a:gd name="connsiteX25" fmla="*/ 146431 w 154559"/>
              <a:gd name="connsiteY25" fmla="*/ 262890 h 286385"/>
              <a:gd name="connsiteX26" fmla="*/ 143256 w 154559"/>
              <a:gd name="connsiteY26" fmla="*/ 270256 h 286385"/>
              <a:gd name="connsiteX27" fmla="*/ 137287 w 154559"/>
              <a:gd name="connsiteY27" fmla="*/ 274066 h 286385"/>
              <a:gd name="connsiteX28" fmla="*/ 128143 w 154559"/>
              <a:gd name="connsiteY28" fmla="*/ 276860 h 286385"/>
              <a:gd name="connsiteX29" fmla="*/ 116840 w 154559"/>
              <a:gd name="connsiteY29" fmla="*/ 278765 h 286385"/>
              <a:gd name="connsiteX30" fmla="*/ 104394 w 154559"/>
              <a:gd name="connsiteY30" fmla="*/ 279527 h 286385"/>
              <a:gd name="connsiteX31" fmla="*/ 75438 w 154559"/>
              <a:gd name="connsiteY31" fmla="*/ 275209 h 286385"/>
              <a:gd name="connsiteX32" fmla="*/ 55118 w 154559"/>
              <a:gd name="connsiteY32" fmla="*/ 262128 h 286385"/>
              <a:gd name="connsiteX33" fmla="*/ 43180 w 154559"/>
              <a:gd name="connsiteY33" fmla="*/ 240030 h 286385"/>
              <a:gd name="connsiteX34" fmla="*/ 39497 w 154559"/>
              <a:gd name="connsiteY34" fmla="*/ 208280 h 286385"/>
              <a:gd name="connsiteX35" fmla="*/ 39497 w 154559"/>
              <a:gd name="connsiteY35" fmla="*/ 106299 h 286385"/>
              <a:gd name="connsiteX36" fmla="*/ 15494 w 154559"/>
              <a:gd name="connsiteY36" fmla="*/ 106299 h 286385"/>
              <a:gd name="connsiteX37" fmla="*/ 9144 w 154559"/>
              <a:gd name="connsiteY37" fmla="*/ 100964 h 286385"/>
              <a:gd name="connsiteX38" fmla="*/ 6858 w 154559"/>
              <a:gd name="connsiteY38" fmla="*/ 83439 h 286385"/>
              <a:gd name="connsiteX39" fmla="*/ 7366 w 154559"/>
              <a:gd name="connsiteY39" fmla="*/ 72517 h 286385"/>
              <a:gd name="connsiteX40" fmla="*/ 9144 w 154559"/>
              <a:gd name="connsiteY40" fmla="*/ 65532 h 286385"/>
              <a:gd name="connsiteX41" fmla="*/ 11811 w 154559"/>
              <a:gd name="connsiteY41" fmla="*/ 61849 h 286385"/>
              <a:gd name="connsiteX42" fmla="*/ 15748 w 154559"/>
              <a:gd name="connsiteY42" fmla="*/ 60706 h 286385"/>
              <a:gd name="connsiteX43" fmla="*/ 39497 w 154559"/>
              <a:gd name="connsiteY43" fmla="*/ 60706 h 286385"/>
              <a:gd name="connsiteX44" fmla="*/ 39497 w 154559"/>
              <a:gd name="connsiteY44" fmla="*/ 16256 h 286385"/>
              <a:gd name="connsiteX45" fmla="*/ 40640 w 154559"/>
              <a:gd name="connsiteY45" fmla="*/ 12319 h 286385"/>
              <a:gd name="connsiteX46" fmla="*/ 45085 w 154559"/>
              <a:gd name="connsiteY46" fmla="*/ 9271 h 286385"/>
              <a:gd name="connsiteX47" fmla="*/ 53848 w 154559"/>
              <a:gd name="connsiteY47" fmla="*/ 7493 h 286385"/>
              <a:gd name="connsiteX48" fmla="*/ 67310 w 154559"/>
              <a:gd name="connsiteY48" fmla="*/ 6858 h 286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54559" h="286385">
                <a:moveTo>
                  <a:pt x="67310" y="6858"/>
                </a:moveTo>
                <a:cubicBezTo>
                  <a:pt x="72898" y="6858"/>
                  <a:pt x="77470" y="7112"/>
                  <a:pt x="81026" y="7493"/>
                </a:cubicBezTo>
                <a:cubicBezTo>
                  <a:pt x="84709" y="7874"/>
                  <a:pt x="87630" y="8381"/>
                  <a:pt x="89662" y="9271"/>
                </a:cubicBezTo>
                <a:cubicBezTo>
                  <a:pt x="91694" y="10033"/>
                  <a:pt x="93218" y="11049"/>
                  <a:pt x="94107" y="12319"/>
                </a:cubicBezTo>
                <a:cubicBezTo>
                  <a:pt x="94996" y="13462"/>
                  <a:pt x="95504" y="14731"/>
                  <a:pt x="95504" y="16256"/>
                </a:cubicBezTo>
                <a:lnTo>
                  <a:pt x="95504" y="60706"/>
                </a:lnTo>
                <a:lnTo>
                  <a:pt x="138811" y="60706"/>
                </a:lnTo>
                <a:cubicBezTo>
                  <a:pt x="140335" y="60706"/>
                  <a:pt x="141605" y="61086"/>
                  <a:pt x="142748" y="61849"/>
                </a:cubicBezTo>
                <a:cubicBezTo>
                  <a:pt x="143764" y="62611"/>
                  <a:pt x="144780" y="63754"/>
                  <a:pt x="145542" y="65532"/>
                </a:cubicBezTo>
                <a:cubicBezTo>
                  <a:pt x="146177" y="67182"/>
                  <a:pt x="146812" y="69596"/>
                  <a:pt x="147193" y="72517"/>
                </a:cubicBezTo>
                <a:cubicBezTo>
                  <a:pt x="147574" y="75564"/>
                  <a:pt x="147701" y="79121"/>
                  <a:pt x="147701" y="83439"/>
                </a:cubicBezTo>
                <a:cubicBezTo>
                  <a:pt x="147701" y="91693"/>
                  <a:pt x="146939" y="97536"/>
                  <a:pt x="145542" y="100964"/>
                </a:cubicBezTo>
                <a:cubicBezTo>
                  <a:pt x="144018" y="104521"/>
                  <a:pt x="141859" y="106299"/>
                  <a:pt x="139065" y="106299"/>
                </a:cubicBezTo>
                <a:lnTo>
                  <a:pt x="95504" y="106299"/>
                </a:lnTo>
                <a:lnTo>
                  <a:pt x="95504" y="199771"/>
                </a:lnTo>
                <a:cubicBezTo>
                  <a:pt x="95504" y="210693"/>
                  <a:pt x="97155" y="218821"/>
                  <a:pt x="100584" y="224282"/>
                </a:cubicBezTo>
                <a:cubicBezTo>
                  <a:pt x="104013" y="229616"/>
                  <a:pt x="110109" y="232410"/>
                  <a:pt x="118872" y="232410"/>
                </a:cubicBezTo>
                <a:cubicBezTo>
                  <a:pt x="121920" y="232410"/>
                  <a:pt x="124587" y="232156"/>
                  <a:pt x="127000" y="231648"/>
                </a:cubicBezTo>
                <a:cubicBezTo>
                  <a:pt x="129286" y="231139"/>
                  <a:pt x="131445" y="230505"/>
                  <a:pt x="133350" y="229870"/>
                </a:cubicBezTo>
                <a:cubicBezTo>
                  <a:pt x="135128" y="229107"/>
                  <a:pt x="136779" y="228600"/>
                  <a:pt x="138049" y="227964"/>
                </a:cubicBezTo>
                <a:cubicBezTo>
                  <a:pt x="139319" y="227457"/>
                  <a:pt x="140462" y="227203"/>
                  <a:pt x="141478" y="227203"/>
                </a:cubicBezTo>
                <a:cubicBezTo>
                  <a:pt x="142367" y="227203"/>
                  <a:pt x="143256" y="227457"/>
                  <a:pt x="144018" y="227964"/>
                </a:cubicBezTo>
                <a:cubicBezTo>
                  <a:pt x="144907" y="228600"/>
                  <a:pt x="145542" y="229616"/>
                  <a:pt x="145923" y="231139"/>
                </a:cubicBezTo>
                <a:cubicBezTo>
                  <a:pt x="146431" y="232664"/>
                  <a:pt x="146812" y="234823"/>
                  <a:pt x="147193" y="237489"/>
                </a:cubicBezTo>
                <a:cubicBezTo>
                  <a:pt x="147574" y="240157"/>
                  <a:pt x="147701" y="243586"/>
                  <a:pt x="147701" y="247777"/>
                </a:cubicBezTo>
                <a:cubicBezTo>
                  <a:pt x="147701" y="254381"/>
                  <a:pt x="147320" y="259334"/>
                  <a:pt x="146431" y="262890"/>
                </a:cubicBezTo>
                <a:cubicBezTo>
                  <a:pt x="145669" y="266319"/>
                  <a:pt x="144526" y="268859"/>
                  <a:pt x="143256" y="270256"/>
                </a:cubicBezTo>
                <a:cubicBezTo>
                  <a:pt x="141859" y="271653"/>
                  <a:pt x="139954" y="272923"/>
                  <a:pt x="137287" y="274066"/>
                </a:cubicBezTo>
                <a:cubicBezTo>
                  <a:pt x="134747" y="275082"/>
                  <a:pt x="131699" y="276098"/>
                  <a:pt x="128143" y="276860"/>
                </a:cubicBezTo>
                <a:cubicBezTo>
                  <a:pt x="124714" y="277749"/>
                  <a:pt x="120904" y="278384"/>
                  <a:pt x="116840" y="278765"/>
                </a:cubicBezTo>
                <a:cubicBezTo>
                  <a:pt x="112649" y="279273"/>
                  <a:pt x="108585" y="279527"/>
                  <a:pt x="104394" y="279527"/>
                </a:cubicBezTo>
                <a:cubicBezTo>
                  <a:pt x="93218" y="279527"/>
                  <a:pt x="83566" y="278130"/>
                  <a:pt x="75438" y="275209"/>
                </a:cubicBezTo>
                <a:cubicBezTo>
                  <a:pt x="67183" y="272415"/>
                  <a:pt x="60452" y="268097"/>
                  <a:pt x="55118" y="262128"/>
                </a:cubicBezTo>
                <a:cubicBezTo>
                  <a:pt x="49657" y="256286"/>
                  <a:pt x="45720" y="248920"/>
                  <a:pt x="43180" y="240030"/>
                </a:cubicBezTo>
                <a:cubicBezTo>
                  <a:pt x="40767" y="231013"/>
                  <a:pt x="39497" y="220472"/>
                  <a:pt x="39497" y="208280"/>
                </a:cubicBezTo>
                <a:lnTo>
                  <a:pt x="39497" y="106299"/>
                </a:lnTo>
                <a:lnTo>
                  <a:pt x="15494" y="106299"/>
                </a:lnTo>
                <a:cubicBezTo>
                  <a:pt x="12700" y="106299"/>
                  <a:pt x="10541" y="104521"/>
                  <a:pt x="9144" y="100964"/>
                </a:cubicBezTo>
                <a:cubicBezTo>
                  <a:pt x="7620" y="97536"/>
                  <a:pt x="6858" y="91693"/>
                  <a:pt x="6858" y="83439"/>
                </a:cubicBezTo>
                <a:cubicBezTo>
                  <a:pt x="6858" y="79121"/>
                  <a:pt x="6985" y="75564"/>
                  <a:pt x="7366" y="72517"/>
                </a:cubicBezTo>
                <a:cubicBezTo>
                  <a:pt x="7747" y="69596"/>
                  <a:pt x="8382" y="67182"/>
                  <a:pt x="9144" y="65532"/>
                </a:cubicBezTo>
                <a:cubicBezTo>
                  <a:pt x="9779" y="63754"/>
                  <a:pt x="10795" y="62611"/>
                  <a:pt x="11811" y="61849"/>
                </a:cubicBezTo>
                <a:cubicBezTo>
                  <a:pt x="12954" y="61086"/>
                  <a:pt x="14351" y="60706"/>
                  <a:pt x="15748" y="60706"/>
                </a:cubicBezTo>
                <a:lnTo>
                  <a:pt x="39497" y="60706"/>
                </a:lnTo>
                <a:lnTo>
                  <a:pt x="39497" y="16256"/>
                </a:lnTo>
                <a:cubicBezTo>
                  <a:pt x="39497" y="14731"/>
                  <a:pt x="39878" y="13462"/>
                  <a:pt x="40640" y="12319"/>
                </a:cubicBezTo>
                <a:cubicBezTo>
                  <a:pt x="41529" y="11049"/>
                  <a:pt x="42926" y="10033"/>
                  <a:pt x="45085" y="9271"/>
                </a:cubicBezTo>
                <a:cubicBezTo>
                  <a:pt x="47244" y="8381"/>
                  <a:pt x="50165" y="7874"/>
                  <a:pt x="53848" y="7493"/>
                </a:cubicBezTo>
                <a:cubicBezTo>
                  <a:pt x="57531" y="7112"/>
                  <a:pt x="61976" y="6858"/>
                  <a:pt x="673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2036445" y="369442"/>
            <a:ext cx="228092" cy="303911"/>
          </a:xfrm>
          <a:custGeom>
            <a:avLst/>
            <a:gdLst>
              <a:gd name="connsiteX0" fmla="*/ 24256 w 228092"/>
              <a:gd name="connsiteY0" fmla="*/ 6858 h 303911"/>
              <a:gd name="connsiteX1" fmla="*/ 99059 w 228092"/>
              <a:gd name="connsiteY1" fmla="*/ 6858 h 303911"/>
              <a:gd name="connsiteX2" fmla="*/ 117855 w 228092"/>
              <a:gd name="connsiteY2" fmla="*/ 7239 h 303911"/>
              <a:gd name="connsiteX3" fmla="*/ 131190 w 228092"/>
              <a:gd name="connsiteY3" fmla="*/ 8382 h 303911"/>
              <a:gd name="connsiteX4" fmla="*/ 162559 w 228092"/>
              <a:gd name="connsiteY4" fmla="*/ 16891 h 303911"/>
              <a:gd name="connsiteX5" fmla="*/ 186308 w 228092"/>
              <a:gd name="connsiteY5" fmla="*/ 32639 h 303911"/>
              <a:gd name="connsiteX6" fmla="*/ 201167 w 228092"/>
              <a:gd name="connsiteY6" fmla="*/ 55626 h 303911"/>
              <a:gd name="connsiteX7" fmla="*/ 206247 w 228092"/>
              <a:gd name="connsiteY7" fmla="*/ 86106 h 303911"/>
              <a:gd name="connsiteX8" fmla="*/ 202564 w 228092"/>
              <a:gd name="connsiteY8" fmla="*/ 112522 h 303911"/>
              <a:gd name="connsiteX9" fmla="*/ 191769 w 228092"/>
              <a:gd name="connsiteY9" fmla="*/ 133858 h 303911"/>
              <a:gd name="connsiteX10" fmla="*/ 174116 w 228092"/>
              <a:gd name="connsiteY10" fmla="*/ 150114 h 303911"/>
              <a:gd name="connsiteX11" fmla="*/ 150240 w 228092"/>
              <a:gd name="connsiteY11" fmla="*/ 161290 h 303911"/>
              <a:gd name="connsiteX12" fmla="*/ 162432 w 228092"/>
              <a:gd name="connsiteY12" fmla="*/ 168910 h 303911"/>
              <a:gd name="connsiteX13" fmla="*/ 173100 w 228092"/>
              <a:gd name="connsiteY13" fmla="*/ 179705 h 303911"/>
              <a:gd name="connsiteX14" fmla="*/ 182625 w 228092"/>
              <a:gd name="connsiteY14" fmla="*/ 194310 h 303911"/>
              <a:gd name="connsiteX15" fmla="*/ 191261 w 228092"/>
              <a:gd name="connsiteY15" fmla="*/ 212725 h 303911"/>
              <a:gd name="connsiteX16" fmla="*/ 215645 w 228092"/>
              <a:gd name="connsiteY16" fmla="*/ 269621 h 303911"/>
              <a:gd name="connsiteX17" fmla="*/ 220090 w 228092"/>
              <a:gd name="connsiteY17" fmla="*/ 281940 h 303911"/>
              <a:gd name="connsiteX18" fmla="*/ 221233 w 228092"/>
              <a:gd name="connsiteY18" fmla="*/ 288163 h 303911"/>
              <a:gd name="connsiteX19" fmla="*/ 220344 w 228092"/>
              <a:gd name="connsiteY19" fmla="*/ 292227 h 303911"/>
              <a:gd name="connsiteX20" fmla="*/ 216026 w 228092"/>
              <a:gd name="connsiteY20" fmla="*/ 295021 h 303911"/>
              <a:gd name="connsiteX21" fmla="*/ 206247 w 228092"/>
              <a:gd name="connsiteY21" fmla="*/ 296672 h 303911"/>
              <a:gd name="connsiteX22" fmla="*/ 188594 w 228092"/>
              <a:gd name="connsiteY22" fmla="*/ 297053 h 303911"/>
              <a:gd name="connsiteX23" fmla="*/ 173608 w 228092"/>
              <a:gd name="connsiteY23" fmla="*/ 296672 h 303911"/>
              <a:gd name="connsiteX24" fmla="*/ 164845 w 228092"/>
              <a:gd name="connsiteY24" fmla="*/ 294894 h 303911"/>
              <a:gd name="connsiteX25" fmla="*/ 160273 w 228092"/>
              <a:gd name="connsiteY25" fmla="*/ 291846 h 303911"/>
              <a:gd name="connsiteX26" fmla="*/ 157987 w 228092"/>
              <a:gd name="connsiteY26" fmla="*/ 287274 h 303911"/>
              <a:gd name="connsiteX27" fmla="*/ 132079 w 228092"/>
              <a:gd name="connsiteY27" fmla="*/ 222758 h 303911"/>
              <a:gd name="connsiteX28" fmla="*/ 122935 w 228092"/>
              <a:gd name="connsiteY28" fmla="*/ 203327 h 303911"/>
              <a:gd name="connsiteX29" fmla="*/ 113029 w 228092"/>
              <a:gd name="connsiteY29" fmla="*/ 189103 h 303911"/>
              <a:gd name="connsiteX30" fmla="*/ 100456 w 228092"/>
              <a:gd name="connsiteY30" fmla="*/ 180467 h 303911"/>
              <a:gd name="connsiteX31" fmla="*/ 83947 w 228092"/>
              <a:gd name="connsiteY31" fmla="*/ 177673 h 303911"/>
              <a:gd name="connsiteX32" fmla="*/ 65658 w 228092"/>
              <a:gd name="connsiteY32" fmla="*/ 177673 h 303911"/>
              <a:gd name="connsiteX33" fmla="*/ 65658 w 228092"/>
              <a:gd name="connsiteY33" fmla="*/ 287655 h 303911"/>
              <a:gd name="connsiteX34" fmla="*/ 64134 w 228092"/>
              <a:gd name="connsiteY34" fmla="*/ 291719 h 303911"/>
              <a:gd name="connsiteX35" fmla="*/ 59308 w 228092"/>
              <a:gd name="connsiteY35" fmla="*/ 294640 h 303911"/>
              <a:gd name="connsiteX36" fmla="*/ 50419 w 228092"/>
              <a:gd name="connsiteY36" fmla="*/ 296418 h 303911"/>
              <a:gd name="connsiteX37" fmla="*/ 36194 w 228092"/>
              <a:gd name="connsiteY37" fmla="*/ 297053 h 303911"/>
              <a:gd name="connsiteX38" fmla="*/ 21970 w 228092"/>
              <a:gd name="connsiteY38" fmla="*/ 296418 h 303911"/>
              <a:gd name="connsiteX39" fmla="*/ 12953 w 228092"/>
              <a:gd name="connsiteY39" fmla="*/ 294640 h 303911"/>
              <a:gd name="connsiteX40" fmla="*/ 8254 w 228092"/>
              <a:gd name="connsiteY40" fmla="*/ 291719 h 303911"/>
              <a:gd name="connsiteX41" fmla="*/ 6857 w 228092"/>
              <a:gd name="connsiteY41" fmla="*/ 287655 h 303911"/>
              <a:gd name="connsiteX42" fmla="*/ 6857 w 228092"/>
              <a:gd name="connsiteY42" fmla="*/ 25400 h 303911"/>
              <a:gd name="connsiteX43" fmla="*/ 11937 w 228092"/>
              <a:gd name="connsiteY43" fmla="*/ 11176 h 303911"/>
              <a:gd name="connsiteX44" fmla="*/ 24256 w 228092"/>
              <a:gd name="connsiteY44" fmla="*/ 6858 h 303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228092" h="303911">
                <a:moveTo>
                  <a:pt x="24256" y="6858"/>
                </a:moveTo>
                <a:lnTo>
                  <a:pt x="99059" y="6858"/>
                </a:lnTo>
                <a:cubicBezTo>
                  <a:pt x="106679" y="6858"/>
                  <a:pt x="112902" y="6985"/>
                  <a:pt x="117855" y="7239"/>
                </a:cubicBezTo>
                <a:cubicBezTo>
                  <a:pt x="122808" y="7620"/>
                  <a:pt x="127253" y="8001"/>
                  <a:pt x="131190" y="8382"/>
                </a:cubicBezTo>
                <a:cubicBezTo>
                  <a:pt x="142875" y="10033"/>
                  <a:pt x="153288" y="12827"/>
                  <a:pt x="162559" y="16891"/>
                </a:cubicBezTo>
                <a:cubicBezTo>
                  <a:pt x="171957" y="20955"/>
                  <a:pt x="179831" y="26162"/>
                  <a:pt x="186308" y="32639"/>
                </a:cubicBezTo>
                <a:cubicBezTo>
                  <a:pt x="192785" y="39116"/>
                  <a:pt x="197738" y="46736"/>
                  <a:pt x="201167" y="55626"/>
                </a:cubicBezTo>
                <a:cubicBezTo>
                  <a:pt x="204597" y="64516"/>
                  <a:pt x="206247" y="74676"/>
                  <a:pt x="206247" y="86106"/>
                </a:cubicBezTo>
                <a:cubicBezTo>
                  <a:pt x="206247" y="95758"/>
                  <a:pt x="204978" y="104648"/>
                  <a:pt x="202564" y="112522"/>
                </a:cubicBezTo>
                <a:cubicBezTo>
                  <a:pt x="200151" y="120523"/>
                  <a:pt x="196469" y="127635"/>
                  <a:pt x="191769" y="133858"/>
                </a:cubicBezTo>
                <a:cubicBezTo>
                  <a:pt x="186944" y="140081"/>
                  <a:pt x="181101" y="145542"/>
                  <a:pt x="174116" y="150114"/>
                </a:cubicBezTo>
                <a:cubicBezTo>
                  <a:pt x="167131" y="154813"/>
                  <a:pt x="159130" y="158496"/>
                  <a:pt x="150240" y="161290"/>
                </a:cubicBezTo>
                <a:cubicBezTo>
                  <a:pt x="154558" y="163449"/>
                  <a:pt x="158622" y="165989"/>
                  <a:pt x="162432" y="168910"/>
                </a:cubicBezTo>
                <a:cubicBezTo>
                  <a:pt x="166242" y="171958"/>
                  <a:pt x="169798" y="175514"/>
                  <a:pt x="173100" y="179705"/>
                </a:cubicBezTo>
                <a:cubicBezTo>
                  <a:pt x="176403" y="184023"/>
                  <a:pt x="179578" y="188849"/>
                  <a:pt x="182625" y="194310"/>
                </a:cubicBezTo>
                <a:cubicBezTo>
                  <a:pt x="185547" y="199644"/>
                  <a:pt x="188467" y="205867"/>
                  <a:pt x="191261" y="212725"/>
                </a:cubicBezTo>
                <a:lnTo>
                  <a:pt x="215645" y="269621"/>
                </a:lnTo>
                <a:cubicBezTo>
                  <a:pt x="217804" y="275209"/>
                  <a:pt x="219328" y="279400"/>
                  <a:pt x="220090" y="281940"/>
                </a:cubicBezTo>
                <a:cubicBezTo>
                  <a:pt x="220853" y="284607"/>
                  <a:pt x="221233" y="286639"/>
                  <a:pt x="221233" y="288163"/>
                </a:cubicBezTo>
                <a:cubicBezTo>
                  <a:pt x="221233" y="289814"/>
                  <a:pt x="220979" y="291084"/>
                  <a:pt x="220344" y="292227"/>
                </a:cubicBezTo>
                <a:cubicBezTo>
                  <a:pt x="219709" y="293370"/>
                  <a:pt x="218312" y="294259"/>
                  <a:pt x="216026" y="295021"/>
                </a:cubicBezTo>
                <a:cubicBezTo>
                  <a:pt x="213867" y="295783"/>
                  <a:pt x="210565" y="296291"/>
                  <a:pt x="206247" y="296672"/>
                </a:cubicBezTo>
                <a:cubicBezTo>
                  <a:pt x="201929" y="296926"/>
                  <a:pt x="196087" y="297053"/>
                  <a:pt x="188594" y="297053"/>
                </a:cubicBezTo>
                <a:cubicBezTo>
                  <a:pt x="182372" y="297053"/>
                  <a:pt x="177419" y="296926"/>
                  <a:pt x="173608" y="296672"/>
                </a:cubicBezTo>
                <a:cubicBezTo>
                  <a:pt x="169925" y="296291"/>
                  <a:pt x="167004" y="295783"/>
                  <a:pt x="164845" y="294894"/>
                </a:cubicBezTo>
                <a:cubicBezTo>
                  <a:pt x="162686" y="294132"/>
                  <a:pt x="161162" y="293116"/>
                  <a:pt x="160273" y="291846"/>
                </a:cubicBezTo>
                <a:cubicBezTo>
                  <a:pt x="159384" y="290576"/>
                  <a:pt x="158622" y="289052"/>
                  <a:pt x="157987" y="287274"/>
                </a:cubicBezTo>
                <a:lnTo>
                  <a:pt x="132079" y="222758"/>
                </a:lnTo>
                <a:cubicBezTo>
                  <a:pt x="129031" y="215392"/>
                  <a:pt x="125983" y="208915"/>
                  <a:pt x="122935" y="203327"/>
                </a:cubicBezTo>
                <a:cubicBezTo>
                  <a:pt x="120014" y="197612"/>
                  <a:pt x="116712" y="192913"/>
                  <a:pt x="113029" y="189103"/>
                </a:cubicBezTo>
                <a:cubicBezTo>
                  <a:pt x="109347" y="185293"/>
                  <a:pt x="105155" y="182499"/>
                  <a:pt x="100456" y="180467"/>
                </a:cubicBezTo>
                <a:cubicBezTo>
                  <a:pt x="95630" y="178562"/>
                  <a:pt x="90169" y="177673"/>
                  <a:pt x="83947" y="177673"/>
                </a:cubicBezTo>
                <a:lnTo>
                  <a:pt x="65658" y="177673"/>
                </a:lnTo>
                <a:lnTo>
                  <a:pt x="65658" y="287655"/>
                </a:lnTo>
                <a:cubicBezTo>
                  <a:pt x="65658" y="289179"/>
                  <a:pt x="65150" y="290449"/>
                  <a:pt x="64134" y="291719"/>
                </a:cubicBezTo>
                <a:cubicBezTo>
                  <a:pt x="63245" y="292862"/>
                  <a:pt x="61594" y="293878"/>
                  <a:pt x="59308" y="294640"/>
                </a:cubicBezTo>
                <a:cubicBezTo>
                  <a:pt x="57150" y="295402"/>
                  <a:pt x="54101" y="295910"/>
                  <a:pt x="50419" y="296418"/>
                </a:cubicBezTo>
                <a:cubicBezTo>
                  <a:pt x="46735" y="296799"/>
                  <a:pt x="41909" y="297053"/>
                  <a:pt x="36194" y="297053"/>
                </a:cubicBezTo>
                <a:cubicBezTo>
                  <a:pt x="30479" y="297053"/>
                  <a:pt x="25780" y="296799"/>
                  <a:pt x="21970" y="296418"/>
                </a:cubicBezTo>
                <a:cubicBezTo>
                  <a:pt x="18160" y="295910"/>
                  <a:pt x="15112" y="295402"/>
                  <a:pt x="12953" y="294640"/>
                </a:cubicBezTo>
                <a:cubicBezTo>
                  <a:pt x="10667" y="293878"/>
                  <a:pt x="9144" y="292862"/>
                  <a:pt x="8254" y="291719"/>
                </a:cubicBezTo>
                <a:cubicBezTo>
                  <a:pt x="7365" y="290449"/>
                  <a:pt x="6857" y="289179"/>
                  <a:pt x="6857" y="287655"/>
                </a:cubicBezTo>
                <a:lnTo>
                  <a:pt x="6857" y="25400"/>
                </a:lnTo>
                <a:cubicBezTo>
                  <a:pt x="6857" y="18796"/>
                  <a:pt x="8635" y="14097"/>
                  <a:pt x="11937" y="11176"/>
                </a:cubicBezTo>
                <a:cubicBezTo>
                  <a:pt x="15239" y="8255"/>
                  <a:pt x="19430" y="6858"/>
                  <a:pt x="2425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5206365" y="368046"/>
            <a:ext cx="72644" cy="305308"/>
          </a:xfrm>
          <a:custGeom>
            <a:avLst/>
            <a:gdLst>
              <a:gd name="connsiteX0" fmla="*/ 36322 w 72644"/>
              <a:gd name="connsiteY0" fmla="*/ 6858 h 305308"/>
              <a:gd name="connsiteX1" fmla="*/ 50673 w 72644"/>
              <a:gd name="connsiteY1" fmla="*/ 7620 h 305308"/>
              <a:gd name="connsiteX2" fmla="*/ 59563 w 72644"/>
              <a:gd name="connsiteY2" fmla="*/ 9397 h 305308"/>
              <a:gd name="connsiteX3" fmla="*/ 64389 w 72644"/>
              <a:gd name="connsiteY3" fmla="*/ 12319 h 305308"/>
              <a:gd name="connsiteX4" fmla="*/ 65786 w 72644"/>
              <a:gd name="connsiteY4" fmla="*/ 16256 h 305308"/>
              <a:gd name="connsiteX5" fmla="*/ 65786 w 72644"/>
              <a:gd name="connsiteY5" fmla="*/ 289052 h 305308"/>
              <a:gd name="connsiteX6" fmla="*/ 64389 w 72644"/>
              <a:gd name="connsiteY6" fmla="*/ 293116 h 305308"/>
              <a:gd name="connsiteX7" fmla="*/ 59563 w 72644"/>
              <a:gd name="connsiteY7" fmla="*/ 296037 h 305308"/>
              <a:gd name="connsiteX8" fmla="*/ 50673 w 72644"/>
              <a:gd name="connsiteY8" fmla="*/ 297815 h 305308"/>
              <a:gd name="connsiteX9" fmla="*/ 36322 w 72644"/>
              <a:gd name="connsiteY9" fmla="*/ 298450 h 305308"/>
              <a:gd name="connsiteX10" fmla="*/ 22225 w 72644"/>
              <a:gd name="connsiteY10" fmla="*/ 297815 h 305308"/>
              <a:gd name="connsiteX11" fmla="*/ 13208 w 72644"/>
              <a:gd name="connsiteY11" fmla="*/ 296037 h 305308"/>
              <a:gd name="connsiteX12" fmla="*/ 8382 w 72644"/>
              <a:gd name="connsiteY12" fmla="*/ 293116 h 305308"/>
              <a:gd name="connsiteX13" fmla="*/ 6858 w 72644"/>
              <a:gd name="connsiteY13" fmla="*/ 289052 h 305308"/>
              <a:gd name="connsiteX14" fmla="*/ 6858 w 72644"/>
              <a:gd name="connsiteY14" fmla="*/ 16256 h 305308"/>
              <a:gd name="connsiteX15" fmla="*/ 8382 w 72644"/>
              <a:gd name="connsiteY15" fmla="*/ 12319 h 305308"/>
              <a:gd name="connsiteX16" fmla="*/ 13208 w 72644"/>
              <a:gd name="connsiteY16" fmla="*/ 9397 h 305308"/>
              <a:gd name="connsiteX17" fmla="*/ 22352 w 72644"/>
              <a:gd name="connsiteY17" fmla="*/ 7620 h 305308"/>
              <a:gd name="connsiteX18" fmla="*/ 36322 w 72644"/>
              <a:gd name="connsiteY18" fmla="*/ 6858 h 305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72644" h="305308">
                <a:moveTo>
                  <a:pt x="36322" y="6858"/>
                </a:moveTo>
                <a:cubicBezTo>
                  <a:pt x="42164" y="6858"/>
                  <a:pt x="46990" y="7112"/>
                  <a:pt x="50673" y="7620"/>
                </a:cubicBezTo>
                <a:cubicBezTo>
                  <a:pt x="54356" y="8001"/>
                  <a:pt x="57404" y="8636"/>
                  <a:pt x="59563" y="9397"/>
                </a:cubicBezTo>
                <a:cubicBezTo>
                  <a:pt x="61849" y="10160"/>
                  <a:pt x="63373" y="11049"/>
                  <a:pt x="64389" y="12319"/>
                </a:cubicBezTo>
                <a:cubicBezTo>
                  <a:pt x="65405" y="13462"/>
                  <a:pt x="65786" y="14731"/>
                  <a:pt x="65786" y="16256"/>
                </a:cubicBezTo>
                <a:lnTo>
                  <a:pt x="65786" y="289052"/>
                </a:lnTo>
                <a:cubicBezTo>
                  <a:pt x="65786" y="290576"/>
                  <a:pt x="65405" y="291846"/>
                  <a:pt x="64389" y="293116"/>
                </a:cubicBezTo>
                <a:cubicBezTo>
                  <a:pt x="63373" y="294259"/>
                  <a:pt x="61849" y="295275"/>
                  <a:pt x="59563" y="296037"/>
                </a:cubicBezTo>
                <a:cubicBezTo>
                  <a:pt x="57404" y="296799"/>
                  <a:pt x="54356" y="297307"/>
                  <a:pt x="50673" y="297815"/>
                </a:cubicBezTo>
                <a:cubicBezTo>
                  <a:pt x="46990" y="298196"/>
                  <a:pt x="42164" y="298450"/>
                  <a:pt x="36322" y="298450"/>
                </a:cubicBezTo>
                <a:cubicBezTo>
                  <a:pt x="30734" y="298450"/>
                  <a:pt x="26035" y="298196"/>
                  <a:pt x="22225" y="297815"/>
                </a:cubicBezTo>
                <a:cubicBezTo>
                  <a:pt x="18415" y="297307"/>
                  <a:pt x="15367" y="296799"/>
                  <a:pt x="13208" y="296037"/>
                </a:cubicBezTo>
                <a:cubicBezTo>
                  <a:pt x="10922" y="295275"/>
                  <a:pt x="9271" y="294259"/>
                  <a:pt x="8382" y="293116"/>
                </a:cubicBezTo>
                <a:cubicBezTo>
                  <a:pt x="7366" y="291846"/>
                  <a:pt x="6858" y="290576"/>
                  <a:pt x="6858" y="289052"/>
                </a:cubicBezTo>
                <a:lnTo>
                  <a:pt x="6858" y="16256"/>
                </a:lnTo>
                <a:cubicBezTo>
                  <a:pt x="6858" y="14731"/>
                  <a:pt x="7366" y="13462"/>
                  <a:pt x="8382" y="12319"/>
                </a:cubicBezTo>
                <a:cubicBezTo>
                  <a:pt x="9271" y="11049"/>
                  <a:pt x="10922" y="10160"/>
                  <a:pt x="13208" y="9397"/>
                </a:cubicBezTo>
                <a:cubicBezTo>
                  <a:pt x="15621" y="8636"/>
                  <a:pt x="18542" y="8001"/>
                  <a:pt x="22352" y="7620"/>
                </a:cubicBezTo>
                <a:cubicBezTo>
                  <a:pt x="26035" y="7112"/>
                  <a:pt x="30734" y="6858"/>
                  <a:pt x="3632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821207" y="364235"/>
            <a:ext cx="202361" cy="312928"/>
          </a:xfrm>
          <a:custGeom>
            <a:avLst/>
            <a:gdLst>
              <a:gd name="connsiteX0" fmla="*/ 108661 w 202361"/>
              <a:gd name="connsiteY0" fmla="*/ 6858 h 312928"/>
              <a:gd name="connsiteX1" fmla="*/ 129197 w 202361"/>
              <a:gd name="connsiteY1" fmla="*/ 8509 h 312928"/>
              <a:gd name="connsiteX2" fmla="*/ 148399 w 202361"/>
              <a:gd name="connsiteY2" fmla="*/ 12700 h 312928"/>
              <a:gd name="connsiteX3" fmla="*/ 164249 w 202361"/>
              <a:gd name="connsiteY3" fmla="*/ 18796 h 312928"/>
              <a:gd name="connsiteX4" fmla="*/ 173405 w 202361"/>
              <a:gd name="connsiteY4" fmla="*/ 24384 h 312928"/>
              <a:gd name="connsiteX5" fmla="*/ 176415 w 202361"/>
              <a:gd name="connsiteY5" fmla="*/ 28067 h 312928"/>
              <a:gd name="connsiteX6" fmla="*/ 177749 w 202361"/>
              <a:gd name="connsiteY6" fmla="*/ 32258 h 312928"/>
              <a:gd name="connsiteX7" fmla="*/ 178536 w 202361"/>
              <a:gd name="connsiteY7" fmla="*/ 38735 h 312928"/>
              <a:gd name="connsiteX8" fmla="*/ 178765 w 202361"/>
              <a:gd name="connsiteY8" fmla="*/ 48387 h 312928"/>
              <a:gd name="connsiteX9" fmla="*/ 178422 w 202361"/>
              <a:gd name="connsiteY9" fmla="*/ 59436 h 312928"/>
              <a:gd name="connsiteX10" fmla="*/ 177304 w 202361"/>
              <a:gd name="connsiteY10" fmla="*/ 66802 h 312928"/>
              <a:gd name="connsiteX11" fmla="*/ 175069 w 202361"/>
              <a:gd name="connsiteY11" fmla="*/ 70993 h 312928"/>
              <a:gd name="connsiteX12" fmla="*/ 171170 w 202361"/>
              <a:gd name="connsiteY12" fmla="*/ 72390 h 312928"/>
              <a:gd name="connsiteX13" fmla="*/ 163360 w 202361"/>
              <a:gd name="connsiteY13" fmla="*/ 69215 h 312928"/>
              <a:gd name="connsiteX14" fmla="*/ 150190 w 202361"/>
              <a:gd name="connsiteY14" fmla="*/ 62357 h 312928"/>
              <a:gd name="connsiteX15" fmla="*/ 132105 w 202361"/>
              <a:gd name="connsiteY15" fmla="*/ 55753 h 312928"/>
              <a:gd name="connsiteX16" fmla="*/ 109550 w 202361"/>
              <a:gd name="connsiteY16" fmla="*/ 52705 h 312928"/>
              <a:gd name="connsiteX17" fmla="*/ 92811 w 202361"/>
              <a:gd name="connsiteY17" fmla="*/ 54991 h 312928"/>
              <a:gd name="connsiteX18" fmla="*/ 80873 w 202361"/>
              <a:gd name="connsiteY18" fmla="*/ 61468 h 312928"/>
              <a:gd name="connsiteX19" fmla="*/ 73723 w 202361"/>
              <a:gd name="connsiteY19" fmla="*/ 71374 h 312928"/>
              <a:gd name="connsiteX20" fmla="*/ 71373 w 202361"/>
              <a:gd name="connsiteY20" fmla="*/ 83693 h 312928"/>
              <a:gd name="connsiteX21" fmla="*/ 76631 w 202361"/>
              <a:gd name="connsiteY21" fmla="*/ 100330 h 312928"/>
              <a:gd name="connsiteX22" fmla="*/ 90690 w 202361"/>
              <a:gd name="connsiteY22" fmla="*/ 112903 h 312928"/>
              <a:gd name="connsiteX23" fmla="*/ 110667 w 202361"/>
              <a:gd name="connsiteY23" fmla="*/ 123063 h 312928"/>
              <a:gd name="connsiteX24" fmla="*/ 133438 w 202361"/>
              <a:gd name="connsiteY24" fmla="*/ 133223 h 312928"/>
              <a:gd name="connsiteX25" fmla="*/ 156209 w 202361"/>
              <a:gd name="connsiteY25" fmla="*/ 145415 h 312928"/>
              <a:gd name="connsiteX26" fmla="*/ 176085 w 202361"/>
              <a:gd name="connsiteY26" fmla="*/ 161798 h 312928"/>
              <a:gd name="connsiteX27" fmla="*/ 190144 w 202361"/>
              <a:gd name="connsiteY27" fmla="*/ 184023 h 312928"/>
              <a:gd name="connsiteX28" fmla="*/ 195503 w 202361"/>
              <a:gd name="connsiteY28" fmla="*/ 214249 h 312928"/>
              <a:gd name="connsiteX29" fmla="*/ 187020 w 202361"/>
              <a:gd name="connsiteY29" fmla="*/ 254254 h 312928"/>
              <a:gd name="connsiteX30" fmla="*/ 164020 w 202361"/>
              <a:gd name="connsiteY30" fmla="*/ 282956 h 312928"/>
              <a:gd name="connsiteX31" fmla="*/ 130098 w 202361"/>
              <a:gd name="connsiteY31" fmla="*/ 300228 h 312928"/>
              <a:gd name="connsiteX32" fmla="*/ 88569 w 202361"/>
              <a:gd name="connsiteY32" fmla="*/ 306070 h 312928"/>
              <a:gd name="connsiteX33" fmla="*/ 60769 w 202361"/>
              <a:gd name="connsiteY33" fmla="*/ 303657 h 312928"/>
              <a:gd name="connsiteX34" fmla="*/ 38112 w 202361"/>
              <a:gd name="connsiteY34" fmla="*/ 297688 h 312928"/>
              <a:gd name="connsiteX35" fmla="*/ 21704 w 202361"/>
              <a:gd name="connsiteY35" fmla="*/ 290449 h 312928"/>
              <a:gd name="connsiteX36" fmla="*/ 12217 w 202361"/>
              <a:gd name="connsiteY36" fmla="*/ 283718 h 312928"/>
              <a:gd name="connsiteX37" fmla="*/ 8089 w 202361"/>
              <a:gd name="connsiteY37" fmla="*/ 275336 h 312928"/>
              <a:gd name="connsiteX38" fmla="*/ 6858 w 202361"/>
              <a:gd name="connsiteY38" fmla="*/ 259588 h 312928"/>
              <a:gd name="connsiteX39" fmla="*/ 7315 w 202361"/>
              <a:gd name="connsiteY39" fmla="*/ 248031 h 312928"/>
              <a:gd name="connsiteX40" fmla="*/ 8762 w 202361"/>
              <a:gd name="connsiteY40" fmla="*/ 240411 h 312928"/>
              <a:gd name="connsiteX41" fmla="*/ 11442 w 202361"/>
              <a:gd name="connsiteY41" fmla="*/ 236347 h 312928"/>
              <a:gd name="connsiteX42" fmla="*/ 15341 w 202361"/>
              <a:gd name="connsiteY42" fmla="*/ 235077 h 312928"/>
              <a:gd name="connsiteX43" fmla="*/ 24168 w 202361"/>
              <a:gd name="connsiteY43" fmla="*/ 238760 h 312928"/>
              <a:gd name="connsiteX44" fmla="*/ 38785 w 202361"/>
              <a:gd name="connsiteY44" fmla="*/ 246888 h 312928"/>
              <a:gd name="connsiteX45" fmla="*/ 60109 w 202361"/>
              <a:gd name="connsiteY45" fmla="*/ 255016 h 312928"/>
              <a:gd name="connsiteX46" fmla="*/ 88798 w 202361"/>
              <a:gd name="connsiteY46" fmla="*/ 258699 h 312928"/>
              <a:gd name="connsiteX47" fmla="*/ 107988 w 202361"/>
              <a:gd name="connsiteY47" fmla="*/ 256159 h 312928"/>
              <a:gd name="connsiteX48" fmla="*/ 122389 w 202361"/>
              <a:gd name="connsiteY48" fmla="*/ 248920 h 312928"/>
              <a:gd name="connsiteX49" fmla="*/ 131432 w 202361"/>
              <a:gd name="connsiteY49" fmla="*/ 237363 h 312928"/>
              <a:gd name="connsiteX50" fmla="*/ 134556 w 202361"/>
              <a:gd name="connsiteY50" fmla="*/ 221869 h 312928"/>
              <a:gd name="connsiteX51" fmla="*/ 129197 w 202361"/>
              <a:gd name="connsiteY51" fmla="*/ 205105 h 312928"/>
              <a:gd name="connsiteX52" fmla="*/ 115252 w 202361"/>
              <a:gd name="connsiteY52" fmla="*/ 192532 h 312928"/>
              <a:gd name="connsiteX53" fmla="*/ 95707 w 202361"/>
              <a:gd name="connsiteY53" fmla="*/ 182245 h 312928"/>
              <a:gd name="connsiteX54" fmla="*/ 73164 w 202361"/>
              <a:gd name="connsiteY54" fmla="*/ 172085 h 312928"/>
              <a:gd name="connsiteX55" fmla="*/ 50622 w 202361"/>
              <a:gd name="connsiteY55" fmla="*/ 159893 h 312928"/>
              <a:gd name="connsiteX56" fmla="*/ 31089 w 202361"/>
              <a:gd name="connsiteY56" fmla="*/ 143637 h 312928"/>
              <a:gd name="connsiteX57" fmla="*/ 17132 w 202361"/>
              <a:gd name="connsiteY57" fmla="*/ 121158 h 312928"/>
              <a:gd name="connsiteX58" fmla="*/ 11772 w 202361"/>
              <a:gd name="connsiteY58" fmla="*/ 90170 h 312928"/>
              <a:gd name="connsiteX59" fmla="*/ 19481 w 202361"/>
              <a:gd name="connsiteY59" fmla="*/ 53721 h 312928"/>
              <a:gd name="connsiteX60" fmla="*/ 40233 w 202361"/>
              <a:gd name="connsiteY60" fmla="*/ 27559 h 312928"/>
              <a:gd name="connsiteX61" fmla="*/ 71043 w 202361"/>
              <a:gd name="connsiteY61" fmla="*/ 12065 h 312928"/>
              <a:gd name="connsiteX62" fmla="*/ 108661 w 202361"/>
              <a:gd name="connsiteY62" fmla="*/ 6858 h 3129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202361" h="312928">
                <a:moveTo>
                  <a:pt x="108661" y="6858"/>
                </a:moveTo>
                <a:cubicBezTo>
                  <a:pt x="115506" y="6858"/>
                  <a:pt x="122351" y="7493"/>
                  <a:pt x="129197" y="8509"/>
                </a:cubicBezTo>
                <a:cubicBezTo>
                  <a:pt x="136042" y="9525"/>
                  <a:pt x="142443" y="10922"/>
                  <a:pt x="148399" y="12700"/>
                </a:cubicBezTo>
                <a:cubicBezTo>
                  <a:pt x="154355" y="14478"/>
                  <a:pt x="159639" y="16510"/>
                  <a:pt x="164249" y="18796"/>
                </a:cubicBezTo>
                <a:cubicBezTo>
                  <a:pt x="168859" y="20955"/>
                  <a:pt x="171907" y="22860"/>
                  <a:pt x="173405" y="24384"/>
                </a:cubicBezTo>
                <a:cubicBezTo>
                  <a:pt x="174891" y="25781"/>
                  <a:pt x="175894" y="27051"/>
                  <a:pt x="176415" y="28067"/>
                </a:cubicBezTo>
                <a:cubicBezTo>
                  <a:pt x="176936" y="29210"/>
                  <a:pt x="177380" y="30480"/>
                  <a:pt x="177749" y="32258"/>
                </a:cubicBezTo>
                <a:cubicBezTo>
                  <a:pt x="178130" y="33909"/>
                  <a:pt x="178384" y="36068"/>
                  <a:pt x="178536" y="38735"/>
                </a:cubicBezTo>
                <a:cubicBezTo>
                  <a:pt x="178689" y="41275"/>
                  <a:pt x="178765" y="44577"/>
                  <a:pt x="178765" y="48387"/>
                </a:cubicBezTo>
                <a:cubicBezTo>
                  <a:pt x="178765" y="52705"/>
                  <a:pt x="178650" y="56388"/>
                  <a:pt x="178422" y="59436"/>
                </a:cubicBezTo>
                <a:cubicBezTo>
                  <a:pt x="178206" y="62357"/>
                  <a:pt x="177825" y="64770"/>
                  <a:pt x="177304" y="66802"/>
                </a:cubicBezTo>
                <a:cubicBezTo>
                  <a:pt x="176783" y="68707"/>
                  <a:pt x="176047" y="70104"/>
                  <a:pt x="175069" y="70993"/>
                </a:cubicBezTo>
                <a:cubicBezTo>
                  <a:pt x="174104" y="71882"/>
                  <a:pt x="172808" y="72390"/>
                  <a:pt x="171170" y="72390"/>
                </a:cubicBezTo>
                <a:cubicBezTo>
                  <a:pt x="169532" y="72390"/>
                  <a:pt x="166928" y="71247"/>
                  <a:pt x="163360" y="69215"/>
                </a:cubicBezTo>
                <a:cubicBezTo>
                  <a:pt x="159778" y="67056"/>
                  <a:pt x="155397" y="64897"/>
                  <a:pt x="150190" y="62357"/>
                </a:cubicBezTo>
                <a:cubicBezTo>
                  <a:pt x="144970" y="59944"/>
                  <a:pt x="138950" y="57658"/>
                  <a:pt x="132105" y="55753"/>
                </a:cubicBezTo>
                <a:cubicBezTo>
                  <a:pt x="125260" y="53721"/>
                  <a:pt x="117741" y="52705"/>
                  <a:pt x="109550" y="52705"/>
                </a:cubicBezTo>
                <a:cubicBezTo>
                  <a:pt x="103149" y="52705"/>
                  <a:pt x="97574" y="53467"/>
                  <a:pt x="92811" y="54991"/>
                </a:cubicBezTo>
                <a:cubicBezTo>
                  <a:pt x="88049" y="56642"/>
                  <a:pt x="84061" y="58801"/>
                  <a:pt x="80873" y="61468"/>
                </a:cubicBezTo>
                <a:cubicBezTo>
                  <a:pt x="77673" y="64262"/>
                  <a:pt x="75285" y="67564"/>
                  <a:pt x="73723" y="71374"/>
                </a:cubicBezTo>
                <a:cubicBezTo>
                  <a:pt x="72161" y="75311"/>
                  <a:pt x="71373" y="79375"/>
                  <a:pt x="71373" y="83693"/>
                </a:cubicBezTo>
                <a:cubicBezTo>
                  <a:pt x="71373" y="90170"/>
                  <a:pt x="73126" y="95631"/>
                  <a:pt x="76631" y="100330"/>
                </a:cubicBezTo>
                <a:cubicBezTo>
                  <a:pt x="80124" y="105029"/>
                  <a:pt x="84810" y="109220"/>
                  <a:pt x="90690" y="112903"/>
                </a:cubicBezTo>
                <a:cubicBezTo>
                  <a:pt x="96570" y="116459"/>
                  <a:pt x="103225" y="119888"/>
                  <a:pt x="110667" y="123063"/>
                </a:cubicBezTo>
                <a:cubicBezTo>
                  <a:pt x="118109" y="126365"/>
                  <a:pt x="125704" y="129667"/>
                  <a:pt x="133438" y="133223"/>
                </a:cubicBezTo>
                <a:cubicBezTo>
                  <a:pt x="141185" y="136906"/>
                  <a:pt x="148767" y="140843"/>
                  <a:pt x="156209" y="145415"/>
                </a:cubicBezTo>
                <a:cubicBezTo>
                  <a:pt x="163652" y="149987"/>
                  <a:pt x="170281" y="155448"/>
                  <a:pt x="176085" y="161798"/>
                </a:cubicBezTo>
                <a:cubicBezTo>
                  <a:pt x="181889" y="168021"/>
                  <a:pt x="186575" y="175514"/>
                  <a:pt x="190144" y="184023"/>
                </a:cubicBezTo>
                <a:cubicBezTo>
                  <a:pt x="193713" y="192659"/>
                  <a:pt x="195503" y="202692"/>
                  <a:pt x="195503" y="214249"/>
                </a:cubicBezTo>
                <a:cubicBezTo>
                  <a:pt x="195503" y="229489"/>
                  <a:pt x="192671" y="242824"/>
                  <a:pt x="187020" y="254254"/>
                </a:cubicBezTo>
                <a:cubicBezTo>
                  <a:pt x="181368" y="265684"/>
                  <a:pt x="173697" y="275336"/>
                  <a:pt x="164020" y="282956"/>
                </a:cubicBezTo>
                <a:cubicBezTo>
                  <a:pt x="154355" y="290576"/>
                  <a:pt x="143040" y="296418"/>
                  <a:pt x="130098" y="300228"/>
                </a:cubicBezTo>
                <a:cubicBezTo>
                  <a:pt x="117144" y="304165"/>
                  <a:pt x="103301" y="306070"/>
                  <a:pt x="88569" y="306070"/>
                </a:cubicBezTo>
                <a:cubicBezTo>
                  <a:pt x="78600" y="306070"/>
                  <a:pt x="69329" y="305181"/>
                  <a:pt x="60769" y="303657"/>
                </a:cubicBezTo>
                <a:cubicBezTo>
                  <a:pt x="52222" y="302006"/>
                  <a:pt x="44665" y="299974"/>
                  <a:pt x="38112" y="297688"/>
                </a:cubicBezTo>
                <a:cubicBezTo>
                  <a:pt x="31572" y="295402"/>
                  <a:pt x="26098" y="292989"/>
                  <a:pt x="21704" y="290449"/>
                </a:cubicBezTo>
                <a:cubicBezTo>
                  <a:pt x="17322" y="287909"/>
                  <a:pt x="14160" y="285623"/>
                  <a:pt x="12217" y="283718"/>
                </a:cubicBezTo>
                <a:cubicBezTo>
                  <a:pt x="10286" y="281813"/>
                  <a:pt x="8915" y="279019"/>
                  <a:pt x="8089" y="275336"/>
                </a:cubicBezTo>
                <a:cubicBezTo>
                  <a:pt x="7277" y="271780"/>
                  <a:pt x="6858" y="266446"/>
                  <a:pt x="6858" y="259588"/>
                </a:cubicBezTo>
                <a:cubicBezTo>
                  <a:pt x="6858" y="255016"/>
                  <a:pt x="7010" y="251206"/>
                  <a:pt x="7315" y="248031"/>
                </a:cubicBezTo>
                <a:cubicBezTo>
                  <a:pt x="7607" y="244856"/>
                  <a:pt x="8089" y="242316"/>
                  <a:pt x="8762" y="240411"/>
                </a:cubicBezTo>
                <a:cubicBezTo>
                  <a:pt x="9436" y="238506"/>
                  <a:pt x="10325" y="237109"/>
                  <a:pt x="11442" y="236347"/>
                </a:cubicBezTo>
                <a:cubicBezTo>
                  <a:pt x="12560" y="235458"/>
                  <a:pt x="13855" y="235077"/>
                  <a:pt x="15341" y="235077"/>
                </a:cubicBezTo>
                <a:cubicBezTo>
                  <a:pt x="17424" y="235077"/>
                  <a:pt x="20370" y="236347"/>
                  <a:pt x="24168" y="238760"/>
                </a:cubicBezTo>
                <a:cubicBezTo>
                  <a:pt x="27965" y="241173"/>
                  <a:pt x="32829" y="243967"/>
                  <a:pt x="38785" y="246888"/>
                </a:cubicBezTo>
                <a:cubicBezTo>
                  <a:pt x="44742" y="249936"/>
                  <a:pt x="51841" y="252603"/>
                  <a:pt x="60109" y="255016"/>
                </a:cubicBezTo>
                <a:cubicBezTo>
                  <a:pt x="68364" y="257556"/>
                  <a:pt x="77927" y="258699"/>
                  <a:pt x="88798" y="258699"/>
                </a:cubicBezTo>
                <a:cubicBezTo>
                  <a:pt x="95935" y="258699"/>
                  <a:pt x="102336" y="257937"/>
                  <a:pt x="107988" y="256159"/>
                </a:cubicBezTo>
                <a:cubicBezTo>
                  <a:pt x="113652" y="254508"/>
                  <a:pt x="118452" y="252095"/>
                  <a:pt x="122389" y="248920"/>
                </a:cubicBezTo>
                <a:cubicBezTo>
                  <a:pt x="126339" y="245745"/>
                  <a:pt x="129349" y="241935"/>
                  <a:pt x="131432" y="237363"/>
                </a:cubicBezTo>
                <a:cubicBezTo>
                  <a:pt x="133515" y="232664"/>
                  <a:pt x="134556" y="227584"/>
                  <a:pt x="134556" y="221869"/>
                </a:cubicBezTo>
                <a:cubicBezTo>
                  <a:pt x="134556" y="215392"/>
                  <a:pt x="132765" y="209677"/>
                  <a:pt x="129197" y="205105"/>
                </a:cubicBezTo>
                <a:cubicBezTo>
                  <a:pt x="125628" y="200406"/>
                  <a:pt x="120980" y="196215"/>
                  <a:pt x="115252" y="192532"/>
                </a:cubicBezTo>
                <a:cubicBezTo>
                  <a:pt x="109512" y="188849"/>
                  <a:pt x="103009" y="185420"/>
                  <a:pt x="95707" y="182245"/>
                </a:cubicBezTo>
                <a:cubicBezTo>
                  <a:pt x="88417" y="179070"/>
                  <a:pt x="80898" y="175641"/>
                  <a:pt x="73164" y="172085"/>
                </a:cubicBezTo>
                <a:cubicBezTo>
                  <a:pt x="65430" y="168529"/>
                  <a:pt x="57911" y="164465"/>
                  <a:pt x="50622" y="159893"/>
                </a:cubicBezTo>
                <a:cubicBezTo>
                  <a:pt x="43319" y="155448"/>
                  <a:pt x="36817" y="149987"/>
                  <a:pt x="31089" y="143637"/>
                </a:cubicBezTo>
                <a:cubicBezTo>
                  <a:pt x="25349" y="137287"/>
                  <a:pt x="20700" y="129794"/>
                  <a:pt x="17132" y="121158"/>
                </a:cubicBezTo>
                <a:cubicBezTo>
                  <a:pt x="13563" y="112522"/>
                  <a:pt x="11772" y="102235"/>
                  <a:pt x="11772" y="90170"/>
                </a:cubicBezTo>
                <a:cubicBezTo>
                  <a:pt x="11772" y="76327"/>
                  <a:pt x="14338" y="64135"/>
                  <a:pt x="19481" y="53721"/>
                </a:cubicBezTo>
                <a:cubicBezTo>
                  <a:pt x="24612" y="43180"/>
                  <a:pt x="31534" y="34544"/>
                  <a:pt x="40233" y="27559"/>
                </a:cubicBezTo>
                <a:cubicBezTo>
                  <a:pt x="48945" y="20701"/>
                  <a:pt x="59207" y="15494"/>
                  <a:pt x="71043" y="12065"/>
                </a:cubicBezTo>
                <a:cubicBezTo>
                  <a:pt x="82880" y="8636"/>
                  <a:pt x="95415" y="6858"/>
                  <a:pt x="10866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7724140" y="355092"/>
            <a:ext cx="78359" cy="72644"/>
          </a:xfrm>
          <a:custGeom>
            <a:avLst/>
            <a:gdLst>
              <a:gd name="connsiteX0" fmla="*/ 39369 w 78359"/>
              <a:gd name="connsiteY0" fmla="*/ 6858 h 72644"/>
              <a:gd name="connsiteX1" fmla="*/ 64896 w 78359"/>
              <a:gd name="connsiteY1" fmla="*/ 13208 h 72644"/>
              <a:gd name="connsiteX2" fmla="*/ 71501 w 78359"/>
              <a:gd name="connsiteY2" fmla="*/ 35941 h 72644"/>
              <a:gd name="connsiteX3" fmla="*/ 64642 w 78359"/>
              <a:gd name="connsiteY3" fmla="*/ 59309 h 72644"/>
              <a:gd name="connsiteX4" fmla="*/ 38989 w 78359"/>
              <a:gd name="connsiteY4" fmla="*/ 65786 h 72644"/>
              <a:gd name="connsiteX5" fmla="*/ 13334 w 78359"/>
              <a:gd name="connsiteY5" fmla="*/ 59563 h 72644"/>
              <a:gd name="connsiteX6" fmla="*/ 6857 w 78359"/>
              <a:gd name="connsiteY6" fmla="*/ 37084 h 72644"/>
              <a:gd name="connsiteX7" fmla="*/ 13589 w 78359"/>
              <a:gd name="connsiteY7" fmla="*/ 13462 h 72644"/>
              <a:gd name="connsiteX8" fmla="*/ 39369 w 78359"/>
              <a:gd name="connsiteY8" fmla="*/ 6858 h 726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8359" h="72644">
                <a:moveTo>
                  <a:pt x="39369" y="6858"/>
                </a:moveTo>
                <a:cubicBezTo>
                  <a:pt x="51942" y="6858"/>
                  <a:pt x="60325" y="9017"/>
                  <a:pt x="64896" y="13208"/>
                </a:cubicBezTo>
                <a:cubicBezTo>
                  <a:pt x="69341" y="17526"/>
                  <a:pt x="71501" y="25019"/>
                  <a:pt x="71501" y="35941"/>
                </a:cubicBezTo>
                <a:cubicBezTo>
                  <a:pt x="71501" y="47244"/>
                  <a:pt x="69215" y="54991"/>
                  <a:pt x="64642" y="59309"/>
                </a:cubicBezTo>
                <a:cubicBezTo>
                  <a:pt x="60070" y="63627"/>
                  <a:pt x="51434" y="65786"/>
                  <a:pt x="38989" y="65786"/>
                </a:cubicBezTo>
                <a:cubicBezTo>
                  <a:pt x="26289" y="65786"/>
                  <a:pt x="17779" y="63754"/>
                  <a:pt x="13334" y="59563"/>
                </a:cubicBezTo>
                <a:cubicBezTo>
                  <a:pt x="9016" y="55372"/>
                  <a:pt x="6857" y="47879"/>
                  <a:pt x="6857" y="37084"/>
                </a:cubicBezTo>
                <a:cubicBezTo>
                  <a:pt x="6857" y="25781"/>
                  <a:pt x="9016" y="17907"/>
                  <a:pt x="13589" y="13462"/>
                </a:cubicBezTo>
                <a:cubicBezTo>
                  <a:pt x="18160" y="9144"/>
                  <a:pt x="26796" y="6858"/>
                  <a:pt x="3936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5960491" y="347599"/>
            <a:ext cx="69976" cy="325755"/>
          </a:xfrm>
          <a:custGeom>
            <a:avLst/>
            <a:gdLst>
              <a:gd name="connsiteX0" fmla="*/ 34925 w 69976"/>
              <a:gd name="connsiteY0" fmla="*/ 6858 h 325755"/>
              <a:gd name="connsiteX1" fmla="*/ 48641 w 69976"/>
              <a:gd name="connsiteY1" fmla="*/ 7493 h 325755"/>
              <a:gd name="connsiteX2" fmla="*/ 57150 w 69976"/>
              <a:gd name="connsiteY2" fmla="*/ 9398 h 325755"/>
              <a:gd name="connsiteX3" fmla="*/ 61722 w 69976"/>
              <a:gd name="connsiteY3" fmla="*/ 12446 h 325755"/>
              <a:gd name="connsiteX4" fmla="*/ 63119 w 69976"/>
              <a:gd name="connsiteY4" fmla="*/ 16383 h 325755"/>
              <a:gd name="connsiteX5" fmla="*/ 63119 w 69976"/>
              <a:gd name="connsiteY5" fmla="*/ 310007 h 325755"/>
              <a:gd name="connsiteX6" fmla="*/ 61722 w 69976"/>
              <a:gd name="connsiteY6" fmla="*/ 313817 h 325755"/>
              <a:gd name="connsiteX7" fmla="*/ 57150 w 69976"/>
              <a:gd name="connsiteY7" fmla="*/ 316611 h 325755"/>
              <a:gd name="connsiteX8" fmla="*/ 48641 w 69976"/>
              <a:gd name="connsiteY8" fmla="*/ 318389 h 325755"/>
              <a:gd name="connsiteX9" fmla="*/ 34925 w 69976"/>
              <a:gd name="connsiteY9" fmla="*/ 318897 h 325755"/>
              <a:gd name="connsiteX10" fmla="*/ 21336 w 69976"/>
              <a:gd name="connsiteY10" fmla="*/ 318389 h 325755"/>
              <a:gd name="connsiteX11" fmla="*/ 12827 w 69976"/>
              <a:gd name="connsiteY11" fmla="*/ 316611 h 325755"/>
              <a:gd name="connsiteX12" fmla="*/ 8255 w 69976"/>
              <a:gd name="connsiteY12" fmla="*/ 313817 h 325755"/>
              <a:gd name="connsiteX13" fmla="*/ 6858 w 69976"/>
              <a:gd name="connsiteY13" fmla="*/ 310007 h 325755"/>
              <a:gd name="connsiteX14" fmla="*/ 6858 w 69976"/>
              <a:gd name="connsiteY14" fmla="*/ 16383 h 325755"/>
              <a:gd name="connsiteX15" fmla="*/ 8255 w 69976"/>
              <a:gd name="connsiteY15" fmla="*/ 12446 h 325755"/>
              <a:gd name="connsiteX16" fmla="*/ 12827 w 69976"/>
              <a:gd name="connsiteY16" fmla="*/ 9398 h 325755"/>
              <a:gd name="connsiteX17" fmla="*/ 21336 w 69976"/>
              <a:gd name="connsiteY17" fmla="*/ 7493 h 325755"/>
              <a:gd name="connsiteX18" fmla="*/ 34925 w 69976"/>
              <a:gd name="connsiteY18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6" h="325755">
                <a:moveTo>
                  <a:pt x="34925" y="6858"/>
                </a:moveTo>
                <a:cubicBezTo>
                  <a:pt x="40513" y="6858"/>
                  <a:pt x="45085" y="6985"/>
                  <a:pt x="48641" y="7493"/>
                </a:cubicBezTo>
                <a:cubicBezTo>
                  <a:pt x="52197" y="7874"/>
                  <a:pt x="54991" y="8509"/>
                  <a:pt x="57150" y="9398"/>
                </a:cubicBezTo>
                <a:cubicBezTo>
                  <a:pt x="59309" y="10160"/>
                  <a:pt x="60833" y="11176"/>
                  <a:pt x="61722" y="12446"/>
                </a:cubicBezTo>
                <a:cubicBezTo>
                  <a:pt x="62611" y="13589"/>
                  <a:pt x="63119" y="14859"/>
                  <a:pt x="63119" y="16383"/>
                </a:cubicBezTo>
                <a:lnTo>
                  <a:pt x="63119" y="310007"/>
                </a:lnTo>
                <a:cubicBezTo>
                  <a:pt x="63119" y="311404"/>
                  <a:pt x="62611" y="312801"/>
                  <a:pt x="61722" y="313817"/>
                </a:cubicBezTo>
                <a:cubicBezTo>
                  <a:pt x="60833" y="314960"/>
                  <a:pt x="59309" y="315976"/>
                  <a:pt x="57150" y="316611"/>
                </a:cubicBezTo>
                <a:cubicBezTo>
                  <a:pt x="54991" y="317373"/>
                  <a:pt x="52197" y="318008"/>
                  <a:pt x="48641" y="318389"/>
                </a:cubicBezTo>
                <a:cubicBezTo>
                  <a:pt x="45085" y="318770"/>
                  <a:pt x="40513" y="318897"/>
                  <a:pt x="34925" y="318897"/>
                </a:cubicBezTo>
                <a:cubicBezTo>
                  <a:pt x="29464" y="318897"/>
                  <a:pt x="24892" y="318770"/>
                  <a:pt x="21336" y="318389"/>
                </a:cubicBezTo>
                <a:cubicBezTo>
                  <a:pt x="17780" y="318008"/>
                  <a:pt x="14986" y="317373"/>
                  <a:pt x="12827" y="316611"/>
                </a:cubicBezTo>
                <a:cubicBezTo>
                  <a:pt x="10668" y="315976"/>
                  <a:pt x="9144" y="314960"/>
                  <a:pt x="8255" y="313817"/>
                </a:cubicBezTo>
                <a:cubicBezTo>
                  <a:pt x="7239" y="312801"/>
                  <a:pt x="6858" y="311404"/>
                  <a:pt x="6858" y="310007"/>
                </a:cubicBezTo>
                <a:lnTo>
                  <a:pt x="6858" y="16383"/>
                </a:lnTo>
                <a:cubicBezTo>
                  <a:pt x="6858" y="14859"/>
                  <a:pt x="7239" y="13589"/>
                  <a:pt x="8255" y="12446"/>
                </a:cubicBezTo>
                <a:cubicBezTo>
                  <a:pt x="9144" y="11176"/>
                  <a:pt x="10668" y="10160"/>
                  <a:pt x="12827" y="9398"/>
                </a:cubicBezTo>
                <a:cubicBezTo>
                  <a:pt x="14986" y="8509"/>
                  <a:pt x="17780" y="7874"/>
                  <a:pt x="21336" y="7493"/>
                </a:cubicBezTo>
                <a:cubicBezTo>
                  <a:pt x="24892" y="6985"/>
                  <a:pt x="29464" y="6858"/>
                  <a:pt x="3492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4604131" y="347599"/>
            <a:ext cx="203961" cy="325755"/>
          </a:xfrm>
          <a:custGeom>
            <a:avLst/>
            <a:gdLst>
              <a:gd name="connsiteX0" fmla="*/ 34925 w 203961"/>
              <a:gd name="connsiteY0" fmla="*/ 6858 h 325755"/>
              <a:gd name="connsiteX1" fmla="*/ 48640 w 203961"/>
              <a:gd name="connsiteY1" fmla="*/ 7493 h 325755"/>
              <a:gd name="connsiteX2" fmla="*/ 57150 w 203961"/>
              <a:gd name="connsiteY2" fmla="*/ 9398 h 325755"/>
              <a:gd name="connsiteX3" fmla="*/ 61722 w 203961"/>
              <a:gd name="connsiteY3" fmla="*/ 12446 h 325755"/>
              <a:gd name="connsiteX4" fmla="*/ 63119 w 203961"/>
              <a:gd name="connsiteY4" fmla="*/ 16383 h 325755"/>
              <a:gd name="connsiteX5" fmla="*/ 63119 w 203961"/>
              <a:gd name="connsiteY5" fmla="*/ 126492 h 325755"/>
              <a:gd name="connsiteX6" fmla="*/ 92709 w 203961"/>
              <a:gd name="connsiteY6" fmla="*/ 105156 h 325755"/>
              <a:gd name="connsiteX7" fmla="*/ 124078 w 203961"/>
              <a:gd name="connsiteY7" fmla="*/ 98170 h 325755"/>
              <a:gd name="connsiteX8" fmla="*/ 158369 w 203961"/>
              <a:gd name="connsiteY8" fmla="*/ 104775 h 325755"/>
              <a:gd name="connsiteX9" fmla="*/ 180847 w 203961"/>
              <a:gd name="connsiteY9" fmla="*/ 123063 h 325755"/>
              <a:gd name="connsiteX10" fmla="*/ 193294 w 203961"/>
              <a:gd name="connsiteY10" fmla="*/ 150241 h 325755"/>
              <a:gd name="connsiteX11" fmla="*/ 197103 w 203961"/>
              <a:gd name="connsiteY11" fmla="*/ 187833 h 325755"/>
              <a:gd name="connsiteX12" fmla="*/ 197103 w 203961"/>
              <a:gd name="connsiteY12" fmla="*/ 310007 h 325755"/>
              <a:gd name="connsiteX13" fmla="*/ 195707 w 203961"/>
              <a:gd name="connsiteY13" fmla="*/ 313817 h 325755"/>
              <a:gd name="connsiteX14" fmla="*/ 191261 w 203961"/>
              <a:gd name="connsiteY14" fmla="*/ 316611 h 325755"/>
              <a:gd name="connsiteX15" fmla="*/ 182626 w 203961"/>
              <a:gd name="connsiteY15" fmla="*/ 318389 h 325755"/>
              <a:gd name="connsiteX16" fmla="*/ 169164 w 203961"/>
              <a:gd name="connsiteY16" fmla="*/ 318897 h 325755"/>
              <a:gd name="connsiteX17" fmla="*/ 155447 w 203961"/>
              <a:gd name="connsiteY17" fmla="*/ 318389 h 325755"/>
              <a:gd name="connsiteX18" fmla="*/ 146811 w 203961"/>
              <a:gd name="connsiteY18" fmla="*/ 316611 h 325755"/>
              <a:gd name="connsiteX19" fmla="*/ 142366 w 203961"/>
              <a:gd name="connsiteY19" fmla="*/ 313817 h 325755"/>
              <a:gd name="connsiteX20" fmla="*/ 140970 w 203961"/>
              <a:gd name="connsiteY20" fmla="*/ 310007 h 325755"/>
              <a:gd name="connsiteX21" fmla="*/ 140970 w 203961"/>
              <a:gd name="connsiteY21" fmla="*/ 196342 h 325755"/>
              <a:gd name="connsiteX22" fmla="*/ 138938 w 203961"/>
              <a:gd name="connsiteY22" fmla="*/ 173609 h 325755"/>
              <a:gd name="connsiteX23" fmla="*/ 132715 w 203961"/>
              <a:gd name="connsiteY23" fmla="*/ 159384 h 325755"/>
              <a:gd name="connsiteX24" fmla="*/ 122428 w 203961"/>
              <a:gd name="connsiteY24" fmla="*/ 150241 h 325755"/>
              <a:gd name="connsiteX25" fmla="*/ 107569 w 203961"/>
              <a:gd name="connsiteY25" fmla="*/ 147066 h 325755"/>
              <a:gd name="connsiteX26" fmla="*/ 85852 w 203961"/>
              <a:gd name="connsiteY26" fmla="*/ 154813 h 325755"/>
              <a:gd name="connsiteX27" fmla="*/ 63119 w 203961"/>
              <a:gd name="connsiteY27" fmla="*/ 177546 h 325755"/>
              <a:gd name="connsiteX28" fmla="*/ 63119 w 203961"/>
              <a:gd name="connsiteY28" fmla="*/ 310007 h 325755"/>
              <a:gd name="connsiteX29" fmla="*/ 61722 w 203961"/>
              <a:gd name="connsiteY29" fmla="*/ 313817 h 325755"/>
              <a:gd name="connsiteX30" fmla="*/ 57150 w 203961"/>
              <a:gd name="connsiteY30" fmla="*/ 316611 h 325755"/>
              <a:gd name="connsiteX31" fmla="*/ 48640 w 203961"/>
              <a:gd name="connsiteY31" fmla="*/ 318389 h 325755"/>
              <a:gd name="connsiteX32" fmla="*/ 34925 w 203961"/>
              <a:gd name="connsiteY32" fmla="*/ 318897 h 325755"/>
              <a:gd name="connsiteX33" fmla="*/ 21335 w 203961"/>
              <a:gd name="connsiteY33" fmla="*/ 318389 h 325755"/>
              <a:gd name="connsiteX34" fmla="*/ 12827 w 203961"/>
              <a:gd name="connsiteY34" fmla="*/ 316611 h 325755"/>
              <a:gd name="connsiteX35" fmla="*/ 8254 w 203961"/>
              <a:gd name="connsiteY35" fmla="*/ 313817 h 325755"/>
              <a:gd name="connsiteX36" fmla="*/ 6858 w 203961"/>
              <a:gd name="connsiteY36" fmla="*/ 310007 h 325755"/>
              <a:gd name="connsiteX37" fmla="*/ 6858 w 203961"/>
              <a:gd name="connsiteY37" fmla="*/ 16383 h 325755"/>
              <a:gd name="connsiteX38" fmla="*/ 8254 w 203961"/>
              <a:gd name="connsiteY38" fmla="*/ 12446 h 325755"/>
              <a:gd name="connsiteX39" fmla="*/ 12827 w 203961"/>
              <a:gd name="connsiteY39" fmla="*/ 9398 h 325755"/>
              <a:gd name="connsiteX40" fmla="*/ 21335 w 203961"/>
              <a:gd name="connsiteY40" fmla="*/ 7493 h 325755"/>
              <a:gd name="connsiteX41" fmla="*/ 34925 w 203961"/>
              <a:gd name="connsiteY41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1" h="325755">
                <a:moveTo>
                  <a:pt x="34925" y="6858"/>
                </a:moveTo>
                <a:cubicBezTo>
                  <a:pt x="40513" y="6858"/>
                  <a:pt x="45084" y="6985"/>
                  <a:pt x="48640" y="7493"/>
                </a:cubicBezTo>
                <a:cubicBezTo>
                  <a:pt x="52197" y="7874"/>
                  <a:pt x="54990" y="8509"/>
                  <a:pt x="57150" y="9398"/>
                </a:cubicBezTo>
                <a:cubicBezTo>
                  <a:pt x="59309" y="10160"/>
                  <a:pt x="60833" y="11176"/>
                  <a:pt x="61722" y="12446"/>
                </a:cubicBezTo>
                <a:cubicBezTo>
                  <a:pt x="62610" y="13589"/>
                  <a:pt x="63119" y="14859"/>
                  <a:pt x="63119" y="16383"/>
                </a:cubicBezTo>
                <a:lnTo>
                  <a:pt x="63119" y="126492"/>
                </a:lnTo>
                <a:cubicBezTo>
                  <a:pt x="72771" y="116967"/>
                  <a:pt x="82677" y="109855"/>
                  <a:pt x="92709" y="105156"/>
                </a:cubicBezTo>
                <a:cubicBezTo>
                  <a:pt x="102742" y="100457"/>
                  <a:pt x="113157" y="98170"/>
                  <a:pt x="124078" y="98170"/>
                </a:cubicBezTo>
                <a:cubicBezTo>
                  <a:pt x="137540" y="98170"/>
                  <a:pt x="148971" y="100330"/>
                  <a:pt x="158369" y="104775"/>
                </a:cubicBezTo>
                <a:cubicBezTo>
                  <a:pt x="167640" y="109220"/>
                  <a:pt x="175133" y="115443"/>
                  <a:pt x="180847" y="123063"/>
                </a:cubicBezTo>
                <a:cubicBezTo>
                  <a:pt x="186563" y="130809"/>
                  <a:pt x="190753" y="139954"/>
                  <a:pt x="193294" y="150241"/>
                </a:cubicBezTo>
                <a:cubicBezTo>
                  <a:pt x="195834" y="160528"/>
                  <a:pt x="197103" y="173101"/>
                  <a:pt x="197103" y="187833"/>
                </a:cubicBezTo>
                <a:lnTo>
                  <a:pt x="197103" y="310007"/>
                </a:lnTo>
                <a:cubicBezTo>
                  <a:pt x="197103" y="311404"/>
                  <a:pt x="196596" y="312801"/>
                  <a:pt x="195707" y="313817"/>
                </a:cubicBezTo>
                <a:cubicBezTo>
                  <a:pt x="194817" y="314960"/>
                  <a:pt x="193294" y="315976"/>
                  <a:pt x="191261" y="316611"/>
                </a:cubicBezTo>
                <a:cubicBezTo>
                  <a:pt x="189229" y="317373"/>
                  <a:pt x="186309" y="318008"/>
                  <a:pt x="182626" y="318389"/>
                </a:cubicBezTo>
                <a:cubicBezTo>
                  <a:pt x="179070" y="318770"/>
                  <a:pt x="174497" y="318897"/>
                  <a:pt x="169164" y="318897"/>
                </a:cubicBezTo>
                <a:cubicBezTo>
                  <a:pt x="163703" y="318897"/>
                  <a:pt x="159130" y="318770"/>
                  <a:pt x="155447" y="318389"/>
                </a:cubicBezTo>
                <a:cubicBezTo>
                  <a:pt x="151765" y="318008"/>
                  <a:pt x="148971" y="317373"/>
                  <a:pt x="146811" y="316611"/>
                </a:cubicBezTo>
                <a:cubicBezTo>
                  <a:pt x="144779" y="315976"/>
                  <a:pt x="143255" y="314960"/>
                  <a:pt x="142366" y="313817"/>
                </a:cubicBezTo>
                <a:cubicBezTo>
                  <a:pt x="141478" y="312801"/>
                  <a:pt x="140970" y="311404"/>
                  <a:pt x="140970" y="310007"/>
                </a:cubicBezTo>
                <a:lnTo>
                  <a:pt x="140970" y="196342"/>
                </a:lnTo>
                <a:cubicBezTo>
                  <a:pt x="140970" y="186690"/>
                  <a:pt x="140334" y="179070"/>
                  <a:pt x="138938" y="173609"/>
                </a:cubicBezTo>
                <a:cubicBezTo>
                  <a:pt x="137540" y="168021"/>
                  <a:pt x="135382" y="163322"/>
                  <a:pt x="132715" y="159384"/>
                </a:cubicBezTo>
                <a:cubicBezTo>
                  <a:pt x="130047" y="155448"/>
                  <a:pt x="126619" y="152400"/>
                  <a:pt x="122428" y="150241"/>
                </a:cubicBezTo>
                <a:cubicBezTo>
                  <a:pt x="118109" y="148082"/>
                  <a:pt x="113157" y="147066"/>
                  <a:pt x="107569" y="147066"/>
                </a:cubicBezTo>
                <a:cubicBezTo>
                  <a:pt x="100457" y="147066"/>
                  <a:pt x="93217" y="149606"/>
                  <a:pt x="85852" y="154813"/>
                </a:cubicBezTo>
                <a:cubicBezTo>
                  <a:pt x="78613" y="160020"/>
                  <a:pt x="70992" y="167640"/>
                  <a:pt x="63119" y="177546"/>
                </a:cubicBezTo>
                <a:lnTo>
                  <a:pt x="63119" y="310007"/>
                </a:lnTo>
                <a:cubicBezTo>
                  <a:pt x="63119" y="311404"/>
                  <a:pt x="62610" y="312801"/>
                  <a:pt x="61722" y="313817"/>
                </a:cubicBezTo>
                <a:cubicBezTo>
                  <a:pt x="60833" y="314960"/>
                  <a:pt x="59309" y="315976"/>
                  <a:pt x="57150" y="316611"/>
                </a:cubicBezTo>
                <a:cubicBezTo>
                  <a:pt x="54990" y="317373"/>
                  <a:pt x="52197" y="318008"/>
                  <a:pt x="48640" y="318389"/>
                </a:cubicBezTo>
                <a:cubicBezTo>
                  <a:pt x="45084" y="318770"/>
                  <a:pt x="40513" y="318897"/>
                  <a:pt x="34925" y="318897"/>
                </a:cubicBezTo>
                <a:cubicBezTo>
                  <a:pt x="29464" y="318897"/>
                  <a:pt x="24891" y="318770"/>
                  <a:pt x="21335" y="318389"/>
                </a:cubicBezTo>
                <a:cubicBezTo>
                  <a:pt x="17779" y="318008"/>
                  <a:pt x="14985" y="317373"/>
                  <a:pt x="12827" y="316611"/>
                </a:cubicBezTo>
                <a:cubicBezTo>
                  <a:pt x="10667" y="315976"/>
                  <a:pt x="9144" y="314960"/>
                  <a:pt x="8254" y="313817"/>
                </a:cubicBezTo>
                <a:cubicBezTo>
                  <a:pt x="7239" y="312801"/>
                  <a:pt x="6858" y="311404"/>
                  <a:pt x="6858" y="310007"/>
                </a:cubicBezTo>
                <a:lnTo>
                  <a:pt x="6858" y="16383"/>
                </a:lnTo>
                <a:cubicBezTo>
                  <a:pt x="6858" y="14859"/>
                  <a:pt x="7239" y="13589"/>
                  <a:pt x="8254" y="12446"/>
                </a:cubicBezTo>
                <a:cubicBezTo>
                  <a:pt x="9144" y="11176"/>
                  <a:pt x="10667" y="10160"/>
                  <a:pt x="12827" y="9398"/>
                </a:cubicBezTo>
                <a:cubicBezTo>
                  <a:pt x="14985" y="8509"/>
                  <a:pt x="17779" y="7874"/>
                  <a:pt x="21335" y="7493"/>
                </a:cubicBezTo>
                <a:cubicBezTo>
                  <a:pt x="24891" y="6985"/>
                  <a:pt x="29464" y="6858"/>
                  <a:pt x="3492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3305682" y="347599"/>
            <a:ext cx="198755" cy="325755"/>
          </a:xfrm>
          <a:custGeom>
            <a:avLst/>
            <a:gdLst>
              <a:gd name="connsiteX0" fmla="*/ 34925 w 198755"/>
              <a:gd name="connsiteY0" fmla="*/ 6858 h 325755"/>
              <a:gd name="connsiteX1" fmla="*/ 48641 w 198755"/>
              <a:gd name="connsiteY1" fmla="*/ 7493 h 325755"/>
              <a:gd name="connsiteX2" fmla="*/ 57150 w 198755"/>
              <a:gd name="connsiteY2" fmla="*/ 9398 h 325755"/>
              <a:gd name="connsiteX3" fmla="*/ 61722 w 198755"/>
              <a:gd name="connsiteY3" fmla="*/ 12446 h 325755"/>
              <a:gd name="connsiteX4" fmla="*/ 63119 w 198755"/>
              <a:gd name="connsiteY4" fmla="*/ 16383 h 325755"/>
              <a:gd name="connsiteX5" fmla="*/ 63119 w 198755"/>
              <a:gd name="connsiteY5" fmla="*/ 191262 h 325755"/>
              <a:gd name="connsiteX6" fmla="*/ 122047 w 198755"/>
              <a:gd name="connsiteY6" fmla="*/ 112014 h 325755"/>
              <a:gd name="connsiteX7" fmla="*/ 126111 w 198755"/>
              <a:gd name="connsiteY7" fmla="*/ 107315 h 325755"/>
              <a:gd name="connsiteX8" fmla="*/ 131953 w 198755"/>
              <a:gd name="connsiteY8" fmla="*/ 104140 h 325755"/>
              <a:gd name="connsiteX9" fmla="*/ 141097 w 198755"/>
              <a:gd name="connsiteY9" fmla="*/ 102489 h 325755"/>
              <a:gd name="connsiteX10" fmla="*/ 155067 w 198755"/>
              <a:gd name="connsiteY10" fmla="*/ 101854 h 325755"/>
              <a:gd name="connsiteX11" fmla="*/ 169037 w 198755"/>
              <a:gd name="connsiteY11" fmla="*/ 102489 h 325755"/>
              <a:gd name="connsiteX12" fmla="*/ 178181 w 198755"/>
              <a:gd name="connsiteY12" fmla="*/ 104140 h 325755"/>
              <a:gd name="connsiteX13" fmla="*/ 183007 w 198755"/>
              <a:gd name="connsiteY13" fmla="*/ 106934 h 325755"/>
              <a:gd name="connsiteX14" fmla="*/ 184277 w 198755"/>
              <a:gd name="connsiteY14" fmla="*/ 111125 h 325755"/>
              <a:gd name="connsiteX15" fmla="*/ 182626 w 198755"/>
              <a:gd name="connsiteY15" fmla="*/ 118237 h 325755"/>
              <a:gd name="connsiteX16" fmla="*/ 177673 w 198755"/>
              <a:gd name="connsiteY16" fmla="*/ 126238 h 325755"/>
              <a:gd name="connsiteX17" fmla="*/ 119380 w 198755"/>
              <a:gd name="connsiteY17" fmla="*/ 192278 h 325755"/>
              <a:gd name="connsiteX18" fmla="*/ 186817 w 198755"/>
              <a:gd name="connsiteY18" fmla="*/ 296545 h 325755"/>
              <a:gd name="connsiteX19" fmla="*/ 190754 w 198755"/>
              <a:gd name="connsiteY19" fmla="*/ 304292 h 325755"/>
              <a:gd name="connsiteX20" fmla="*/ 191897 w 198755"/>
              <a:gd name="connsiteY20" fmla="*/ 310134 h 325755"/>
              <a:gd name="connsiteX21" fmla="*/ 190754 w 198755"/>
              <a:gd name="connsiteY21" fmla="*/ 314071 h 325755"/>
              <a:gd name="connsiteX22" fmla="*/ 186182 w 198755"/>
              <a:gd name="connsiteY22" fmla="*/ 316738 h 325755"/>
              <a:gd name="connsiteX23" fmla="*/ 177419 w 198755"/>
              <a:gd name="connsiteY23" fmla="*/ 318389 h 325755"/>
              <a:gd name="connsiteX24" fmla="*/ 162941 w 198755"/>
              <a:gd name="connsiteY24" fmla="*/ 318897 h 325755"/>
              <a:gd name="connsiteX25" fmla="*/ 148082 w 198755"/>
              <a:gd name="connsiteY25" fmla="*/ 318516 h 325755"/>
              <a:gd name="connsiteX26" fmla="*/ 138684 w 198755"/>
              <a:gd name="connsiteY26" fmla="*/ 316992 h 325755"/>
              <a:gd name="connsiteX27" fmla="*/ 132969 w 198755"/>
              <a:gd name="connsiteY27" fmla="*/ 314198 h 325755"/>
              <a:gd name="connsiteX28" fmla="*/ 129413 w 198755"/>
              <a:gd name="connsiteY28" fmla="*/ 309499 h 325755"/>
              <a:gd name="connsiteX29" fmla="*/ 63119 w 198755"/>
              <a:gd name="connsiteY29" fmla="*/ 204597 h 325755"/>
              <a:gd name="connsiteX30" fmla="*/ 63119 w 198755"/>
              <a:gd name="connsiteY30" fmla="*/ 310007 h 325755"/>
              <a:gd name="connsiteX31" fmla="*/ 61722 w 198755"/>
              <a:gd name="connsiteY31" fmla="*/ 313817 h 325755"/>
              <a:gd name="connsiteX32" fmla="*/ 57150 w 198755"/>
              <a:gd name="connsiteY32" fmla="*/ 316611 h 325755"/>
              <a:gd name="connsiteX33" fmla="*/ 48641 w 198755"/>
              <a:gd name="connsiteY33" fmla="*/ 318389 h 325755"/>
              <a:gd name="connsiteX34" fmla="*/ 34925 w 198755"/>
              <a:gd name="connsiteY34" fmla="*/ 318897 h 325755"/>
              <a:gd name="connsiteX35" fmla="*/ 21336 w 198755"/>
              <a:gd name="connsiteY35" fmla="*/ 318389 h 325755"/>
              <a:gd name="connsiteX36" fmla="*/ 12827 w 198755"/>
              <a:gd name="connsiteY36" fmla="*/ 316611 h 325755"/>
              <a:gd name="connsiteX37" fmla="*/ 8255 w 198755"/>
              <a:gd name="connsiteY37" fmla="*/ 313817 h 325755"/>
              <a:gd name="connsiteX38" fmla="*/ 6858 w 198755"/>
              <a:gd name="connsiteY38" fmla="*/ 310007 h 325755"/>
              <a:gd name="connsiteX39" fmla="*/ 6858 w 198755"/>
              <a:gd name="connsiteY39" fmla="*/ 16383 h 325755"/>
              <a:gd name="connsiteX40" fmla="*/ 8255 w 198755"/>
              <a:gd name="connsiteY40" fmla="*/ 12446 h 325755"/>
              <a:gd name="connsiteX41" fmla="*/ 12827 w 198755"/>
              <a:gd name="connsiteY41" fmla="*/ 9398 h 325755"/>
              <a:gd name="connsiteX42" fmla="*/ 21336 w 198755"/>
              <a:gd name="connsiteY42" fmla="*/ 7493 h 325755"/>
              <a:gd name="connsiteX43" fmla="*/ 34925 w 198755"/>
              <a:gd name="connsiteY43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198755" h="325755">
                <a:moveTo>
                  <a:pt x="34925" y="6858"/>
                </a:moveTo>
                <a:cubicBezTo>
                  <a:pt x="40513" y="6858"/>
                  <a:pt x="45085" y="6985"/>
                  <a:pt x="48641" y="7493"/>
                </a:cubicBezTo>
                <a:cubicBezTo>
                  <a:pt x="52197" y="7874"/>
                  <a:pt x="54991" y="8509"/>
                  <a:pt x="57150" y="9398"/>
                </a:cubicBezTo>
                <a:cubicBezTo>
                  <a:pt x="59309" y="10160"/>
                  <a:pt x="60833" y="11176"/>
                  <a:pt x="61722" y="12446"/>
                </a:cubicBezTo>
                <a:cubicBezTo>
                  <a:pt x="62611" y="13589"/>
                  <a:pt x="63119" y="14859"/>
                  <a:pt x="63119" y="16383"/>
                </a:cubicBezTo>
                <a:lnTo>
                  <a:pt x="63119" y="191262"/>
                </a:lnTo>
                <a:lnTo>
                  <a:pt x="122047" y="112014"/>
                </a:lnTo>
                <a:cubicBezTo>
                  <a:pt x="123190" y="110109"/>
                  <a:pt x="124587" y="108584"/>
                  <a:pt x="126111" y="107315"/>
                </a:cubicBezTo>
                <a:cubicBezTo>
                  <a:pt x="127508" y="105918"/>
                  <a:pt x="129540" y="104902"/>
                  <a:pt x="131953" y="104140"/>
                </a:cubicBezTo>
                <a:cubicBezTo>
                  <a:pt x="134493" y="103377"/>
                  <a:pt x="137541" y="102870"/>
                  <a:pt x="141097" y="102489"/>
                </a:cubicBezTo>
                <a:cubicBezTo>
                  <a:pt x="144780" y="102108"/>
                  <a:pt x="149479" y="101854"/>
                  <a:pt x="155067" y="101854"/>
                </a:cubicBezTo>
                <a:cubicBezTo>
                  <a:pt x="160655" y="101854"/>
                  <a:pt x="165227" y="102108"/>
                  <a:pt x="169037" y="102489"/>
                </a:cubicBezTo>
                <a:cubicBezTo>
                  <a:pt x="172847" y="102870"/>
                  <a:pt x="175895" y="103377"/>
                  <a:pt x="178181" y="104140"/>
                </a:cubicBezTo>
                <a:cubicBezTo>
                  <a:pt x="180467" y="104902"/>
                  <a:pt x="182118" y="105791"/>
                  <a:pt x="183007" y="106934"/>
                </a:cubicBezTo>
                <a:cubicBezTo>
                  <a:pt x="183896" y="108077"/>
                  <a:pt x="184277" y="109474"/>
                  <a:pt x="184277" y="111125"/>
                </a:cubicBezTo>
                <a:cubicBezTo>
                  <a:pt x="184277" y="113284"/>
                  <a:pt x="183769" y="115697"/>
                  <a:pt x="182626" y="118237"/>
                </a:cubicBezTo>
                <a:cubicBezTo>
                  <a:pt x="181483" y="120777"/>
                  <a:pt x="179832" y="123444"/>
                  <a:pt x="177673" y="126238"/>
                </a:cubicBezTo>
                <a:lnTo>
                  <a:pt x="119380" y="192278"/>
                </a:lnTo>
                <a:lnTo>
                  <a:pt x="186817" y="296545"/>
                </a:lnTo>
                <a:cubicBezTo>
                  <a:pt x="188595" y="299593"/>
                  <a:pt x="189865" y="302133"/>
                  <a:pt x="190754" y="304292"/>
                </a:cubicBezTo>
                <a:cubicBezTo>
                  <a:pt x="191516" y="306451"/>
                  <a:pt x="191897" y="308356"/>
                  <a:pt x="191897" y="310134"/>
                </a:cubicBezTo>
                <a:cubicBezTo>
                  <a:pt x="191897" y="311658"/>
                  <a:pt x="191516" y="312928"/>
                  <a:pt x="190754" y="314071"/>
                </a:cubicBezTo>
                <a:cubicBezTo>
                  <a:pt x="189865" y="315214"/>
                  <a:pt x="188341" y="316103"/>
                  <a:pt x="186182" y="316738"/>
                </a:cubicBezTo>
                <a:cubicBezTo>
                  <a:pt x="184023" y="317500"/>
                  <a:pt x="181102" y="318008"/>
                  <a:pt x="177419" y="318389"/>
                </a:cubicBezTo>
                <a:cubicBezTo>
                  <a:pt x="173736" y="318770"/>
                  <a:pt x="168910" y="318897"/>
                  <a:pt x="162941" y="318897"/>
                </a:cubicBezTo>
                <a:cubicBezTo>
                  <a:pt x="156845" y="318897"/>
                  <a:pt x="151892" y="318770"/>
                  <a:pt x="148082" y="318516"/>
                </a:cubicBezTo>
                <a:cubicBezTo>
                  <a:pt x="144272" y="318135"/>
                  <a:pt x="141097" y="317627"/>
                  <a:pt x="138684" y="316992"/>
                </a:cubicBezTo>
                <a:cubicBezTo>
                  <a:pt x="136271" y="316357"/>
                  <a:pt x="134366" y="315468"/>
                  <a:pt x="132969" y="314198"/>
                </a:cubicBezTo>
                <a:cubicBezTo>
                  <a:pt x="131699" y="313055"/>
                  <a:pt x="130429" y="311404"/>
                  <a:pt x="129413" y="309499"/>
                </a:cubicBezTo>
                <a:lnTo>
                  <a:pt x="63119" y="204597"/>
                </a:lnTo>
                <a:lnTo>
                  <a:pt x="63119" y="310007"/>
                </a:lnTo>
                <a:cubicBezTo>
                  <a:pt x="63119" y="311404"/>
                  <a:pt x="62611" y="312801"/>
                  <a:pt x="61722" y="313817"/>
                </a:cubicBezTo>
                <a:cubicBezTo>
                  <a:pt x="60833" y="314960"/>
                  <a:pt x="59309" y="315976"/>
                  <a:pt x="57150" y="316611"/>
                </a:cubicBezTo>
                <a:cubicBezTo>
                  <a:pt x="54991" y="317373"/>
                  <a:pt x="52197" y="318008"/>
                  <a:pt x="48641" y="318389"/>
                </a:cubicBezTo>
                <a:cubicBezTo>
                  <a:pt x="45085" y="318770"/>
                  <a:pt x="40513" y="318897"/>
                  <a:pt x="34925" y="318897"/>
                </a:cubicBezTo>
                <a:cubicBezTo>
                  <a:pt x="29464" y="318897"/>
                  <a:pt x="24892" y="318770"/>
                  <a:pt x="21336" y="318389"/>
                </a:cubicBezTo>
                <a:cubicBezTo>
                  <a:pt x="17780" y="318008"/>
                  <a:pt x="14986" y="317373"/>
                  <a:pt x="12827" y="316611"/>
                </a:cubicBezTo>
                <a:cubicBezTo>
                  <a:pt x="10668" y="315976"/>
                  <a:pt x="9144" y="314960"/>
                  <a:pt x="8255" y="313817"/>
                </a:cubicBezTo>
                <a:cubicBezTo>
                  <a:pt x="7239" y="312801"/>
                  <a:pt x="6858" y="311404"/>
                  <a:pt x="6858" y="310007"/>
                </a:cubicBezTo>
                <a:lnTo>
                  <a:pt x="6858" y="16383"/>
                </a:lnTo>
                <a:cubicBezTo>
                  <a:pt x="6858" y="14859"/>
                  <a:pt x="7239" y="13589"/>
                  <a:pt x="8255" y="12446"/>
                </a:cubicBezTo>
                <a:cubicBezTo>
                  <a:pt x="9144" y="11176"/>
                  <a:pt x="10668" y="10160"/>
                  <a:pt x="12827" y="9398"/>
                </a:cubicBezTo>
                <a:cubicBezTo>
                  <a:pt x="14986" y="8509"/>
                  <a:pt x="17780" y="7874"/>
                  <a:pt x="21336" y="7493"/>
                </a:cubicBezTo>
                <a:cubicBezTo>
                  <a:pt x="24892" y="6985"/>
                  <a:pt x="29464" y="6858"/>
                  <a:pt x="3492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88900"/>
            <a:ext cx="8204200" cy="990600"/>
          </a:xfrm>
          <a:prstGeom prst="rect">
            <a:avLst/>
          </a:prstGeom>
          <a:noFill/>
        </p:spPr>
      </p:pic>
      <p:pic>
        <p:nvPicPr>
          <p:cNvPr id="10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0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04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05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1041400"/>
            <a:ext cx="82042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457200" algn="l"/>
                <a:tab pos="736600" algn="l"/>
              </a:tabLst>
            </a:pPr>
            <a:r>
              <a:rPr lang="en-US" altLang="zh-CN" sz="320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Library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Injection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MoCFI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library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injected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process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setting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DYLD_INSERT_LIBRARIES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</a:tabLst>
            </a:pPr>
            <a:r>
              <a:rPr lang="en-US" altLang="zh-CN" sz="3204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Jailbreak?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We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require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jailbreak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setting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variable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installing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our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library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perform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binary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rewriting,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we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require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i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dynamic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i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code-signing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entitlement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23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055" name="Date Placeholder 10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56" name="Footer Placeholder 10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57" name="Slide Number Placeholder 10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774700" y="3073400"/>
            <a:ext cx="1143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Time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24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79500" y="3048000"/>
            <a:ext cx="1270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635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635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635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635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16000" y="2781300"/>
            <a:ext cx="1905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22400" y="4241800"/>
            <a:ext cx="457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143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FPU/ALU</a:t>
            </a:r>
          </a:p>
          <a:p>
            <a:pPr>
              <a:lnSpc>
                <a:spcPts val="19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4,87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46300" y="4241800"/>
            <a:ext cx="330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508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Calc</a:t>
            </a:r>
          </a:p>
          <a:p>
            <a:pPr>
              <a:lnSpc>
                <a:spcPts val="19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3,85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30500" y="4241800"/>
            <a:ext cx="48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270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MD5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Calc</a:t>
            </a:r>
          </a:p>
          <a:p>
            <a:pPr>
              <a:lnSpc>
                <a:spcPts val="19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1,19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41700" y="4241800"/>
            <a:ext cx="381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762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ScrShot</a:t>
            </a:r>
          </a:p>
          <a:p>
            <a:pPr>
              <a:lnSpc>
                <a:spcPts val="19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1,02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178300" y="4241800"/>
            <a:ext cx="241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RAM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5,00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51400" y="4241800"/>
            <a:ext cx="215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Disk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1,21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372100" y="4241800"/>
            <a:ext cx="48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397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Quartz2D</a:t>
            </a:r>
          </a:p>
          <a:p>
            <a:pPr>
              <a:lnSpc>
                <a:spcPts val="19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1,03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007100" y="4241800"/>
            <a:ext cx="533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651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ResizeIMG</a:t>
            </a:r>
          </a:p>
          <a:p>
            <a:pPr>
              <a:lnSpc>
                <a:spcPts val="19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1,01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731000" y="4241800"/>
            <a:ext cx="419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016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Trans3D</a:t>
            </a:r>
          </a:p>
          <a:p>
            <a:pPr>
              <a:lnSpc>
                <a:spcPts val="19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1,09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273800" y="2921000"/>
            <a:ext cx="762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without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524500" y="2082800"/>
            <a:ext cx="53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n=1,000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n=10,000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781800" y="2082800"/>
            <a:ext cx="50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0.473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ms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6.725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ms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658100" y="2082800"/>
            <a:ext cx="58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6.186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ms</a:t>
            </a:r>
          </a:p>
          <a:p>
            <a:pPr>
              <a:lnSpc>
                <a:spcPts val="2000"/>
              </a:lnSpc>
              <a:tabLst>
                <a:tab pos="76200" algn="l"/>
              </a:tabLst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81.163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168900" y="1206500"/>
            <a:ext cx="34290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55600" algn="l"/>
              </a:tabLst>
            </a:pP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Performance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Measurements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quicksort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1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Factor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zh-CN" sz="11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Without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1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MoCFI</a:t>
            </a:r>
          </a:p>
          <a:p>
            <a:pPr>
              <a:lnSpc>
                <a:spcPts val="2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n=100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0.047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ms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0.432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44500" y="1066800"/>
            <a:ext cx="42926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  <a:tab pos="749300" algn="l"/>
              </a:tabLst>
            </a:pPr>
            <a:r>
              <a:rPr lang="en-US" altLang="zh-CN" sz="2004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4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Performance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Measurements</a:t>
            </a:r>
          </a:p>
          <a:p>
            <a:pPr>
              <a:lnSpc>
                <a:spcPts val="2100"/>
              </a:lnSpc>
              <a:tabLst>
                <a:tab pos="457200" algn="l"/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Worst-Case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Scenario: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quicksort</a:t>
            </a:r>
          </a:p>
          <a:p>
            <a:pPr>
              <a:lnSpc>
                <a:spcPts val="1700"/>
              </a:lnSpc>
              <a:tabLst>
                <a:tab pos="457200" algn="l"/>
                <a:tab pos="749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frequently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demands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1700"/>
              </a:lnSpc>
              <a:tabLst>
                <a:tab pos="457200" algn="l"/>
                <a:tab pos="7493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check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01700" y="2082800"/>
            <a:ext cx="3771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2100" algn="l"/>
              </a:tabLst>
            </a:pPr>
            <a:r>
              <a:rPr lang="en-US" altLang="zh-CN" sz="1800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Average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overhead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measurement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with</a:t>
            </a:r>
          </a:p>
          <a:p>
            <a:pPr>
              <a:lnSpc>
                <a:spcPts val="17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gensystek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44500" y="4724400"/>
            <a:ext cx="75565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42900" algn="l"/>
                <a:tab pos="2794000" algn="l"/>
              </a:tabLst>
            </a:pPr>
            <a:r>
              <a:rPr lang="en-US" altLang="zh-CN" dirty="0" smtClean="0"/>
              <a:t>		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Benchmarks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Slowdown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Factor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gensystek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2794000" algn="l"/>
              </a:tabLst>
            </a:pPr>
            <a:r>
              <a:rPr lang="en-US" altLang="zh-CN" sz="2400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Applied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MoCFI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popular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Facebook,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Texas</a:t>
            </a:r>
          </a:p>
          <a:p>
            <a:pPr>
              <a:lnSpc>
                <a:spcPts val="2800"/>
              </a:lnSpc>
              <a:tabLst>
                <a:tab pos="342900" algn="l"/>
                <a:tab pos="2794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Holdem,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Minesweeper)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00216" y="6294162"/>
            <a:ext cx="2843784" cy="519214"/>
          </a:xfrm>
          <a:custGeom>
            <a:avLst/>
            <a:gdLst>
              <a:gd name="connsiteX0" fmla="*/ 0 w 2843784"/>
              <a:gd name="connsiteY0" fmla="*/ 519214 h 519214"/>
              <a:gd name="connsiteX1" fmla="*/ 2843784 w 2843784"/>
              <a:gd name="connsiteY1" fmla="*/ 519214 h 519214"/>
              <a:gd name="connsiteX2" fmla="*/ 2843784 w 2843784"/>
              <a:gd name="connsiteY2" fmla="*/ 0 h 519214"/>
              <a:gd name="connsiteX3" fmla="*/ 0 w 2843784"/>
              <a:gd name="connsiteY3" fmla="*/ 0 h 519214"/>
              <a:gd name="connsiteX4" fmla="*/ 0 w 2843784"/>
              <a:gd name="connsiteY4" fmla="*/ 519214 h 5192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43784" h="519214">
                <a:moveTo>
                  <a:pt x="0" y="519214"/>
                </a:moveTo>
                <a:lnTo>
                  <a:pt x="2843784" y="519214"/>
                </a:lnTo>
                <a:lnTo>
                  <a:pt x="2843784" y="0"/>
                </a:lnTo>
                <a:lnTo>
                  <a:pt x="0" y="0"/>
                </a:lnTo>
                <a:lnTo>
                  <a:pt x="0" y="51921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87516" y="6281462"/>
            <a:ext cx="2869184" cy="544614"/>
          </a:xfrm>
          <a:custGeom>
            <a:avLst/>
            <a:gdLst>
              <a:gd name="connsiteX0" fmla="*/ 12700 w 2869184"/>
              <a:gd name="connsiteY0" fmla="*/ 531914 h 544614"/>
              <a:gd name="connsiteX1" fmla="*/ 2856484 w 2869184"/>
              <a:gd name="connsiteY1" fmla="*/ 531914 h 544614"/>
              <a:gd name="connsiteX2" fmla="*/ 2856484 w 2869184"/>
              <a:gd name="connsiteY2" fmla="*/ 12700 h 544614"/>
              <a:gd name="connsiteX3" fmla="*/ 12700 w 2869184"/>
              <a:gd name="connsiteY3" fmla="*/ 12700 h 544614"/>
              <a:gd name="connsiteX4" fmla="*/ 12700 w 2869184"/>
              <a:gd name="connsiteY4" fmla="*/ 531914 h 5446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69184" h="544614">
                <a:moveTo>
                  <a:pt x="12700" y="531914"/>
                </a:moveTo>
                <a:lnTo>
                  <a:pt x="2856484" y="531914"/>
                </a:lnTo>
                <a:lnTo>
                  <a:pt x="2856484" y="12700"/>
                </a:lnTo>
                <a:lnTo>
                  <a:pt x="12700" y="12700"/>
                </a:lnTo>
                <a:lnTo>
                  <a:pt x="12700" y="5319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353425" y="6453331"/>
            <a:ext cx="790638" cy="335419"/>
          </a:xfrm>
          <a:custGeom>
            <a:avLst/>
            <a:gdLst>
              <a:gd name="connsiteX0" fmla="*/ 0 w 790638"/>
              <a:gd name="connsiteY0" fmla="*/ 335419 h 335419"/>
              <a:gd name="connsiteX1" fmla="*/ 790638 w 790638"/>
              <a:gd name="connsiteY1" fmla="*/ 335419 h 335419"/>
              <a:gd name="connsiteX2" fmla="*/ 790638 w 790638"/>
              <a:gd name="connsiteY2" fmla="*/ 0 h 335419"/>
              <a:gd name="connsiteX3" fmla="*/ 0 w 790638"/>
              <a:gd name="connsiteY3" fmla="*/ 0 h 335419"/>
              <a:gd name="connsiteX4" fmla="*/ 0 w 790638"/>
              <a:gd name="connsiteY4" fmla="*/ 335419 h 335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0638" h="335419">
                <a:moveTo>
                  <a:pt x="0" y="335419"/>
                </a:moveTo>
                <a:lnTo>
                  <a:pt x="790638" y="335419"/>
                </a:lnTo>
                <a:lnTo>
                  <a:pt x="790638" y="0"/>
                </a:lnTo>
                <a:lnTo>
                  <a:pt x="0" y="0"/>
                </a:lnTo>
                <a:lnTo>
                  <a:pt x="0" y="33541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2004" y="6453340"/>
            <a:ext cx="4031996" cy="335410"/>
          </a:xfrm>
          <a:custGeom>
            <a:avLst/>
            <a:gdLst>
              <a:gd name="connsiteX0" fmla="*/ 0 w 4031996"/>
              <a:gd name="connsiteY0" fmla="*/ 21234 h 335410"/>
              <a:gd name="connsiteX1" fmla="*/ 21336 w 4031996"/>
              <a:gd name="connsiteY1" fmla="*/ 0 h 335410"/>
              <a:gd name="connsiteX2" fmla="*/ 4010787 w 4031996"/>
              <a:gd name="connsiteY2" fmla="*/ 0 h 335410"/>
              <a:gd name="connsiteX3" fmla="*/ 4031996 w 4031996"/>
              <a:gd name="connsiteY3" fmla="*/ 21234 h 335410"/>
              <a:gd name="connsiteX4" fmla="*/ 4031996 w 4031996"/>
              <a:gd name="connsiteY4" fmla="*/ 314175 h 335410"/>
              <a:gd name="connsiteX5" fmla="*/ 4010787 w 4031996"/>
              <a:gd name="connsiteY5" fmla="*/ 335410 h 335410"/>
              <a:gd name="connsiteX6" fmla="*/ 21336 w 4031996"/>
              <a:gd name="connsiteY6" fmla="*/ 335410 h 335410"/>
              <a:gd name="connsiteX7" fmla="*/ 0 w 4031996"/>
              <a:gd name="connsiteY7" fmla="*/ 314175 h 335410"/>
              <a:gd name="connsiteX8" fmla="*/ 0 w 4031996"/>
              <a:gd name="connsiteY8" fmla="*/ 21234 h 3354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31996" h="335410">
                <a:moveTo>
                  <a:pt x="0" y="21234"/>
                </a:moveTo>
                <a:cubicBezTo>
                  <a:pt x="0" y="9499"/>
                  <a:pt x="9525" y="0"/>
                  <a:pt x="21336" y="0"/>
                </a:cubicBezTo>
                <a:lnTo>
                  <a:pt x="4010787" y="0"/>
                </a:lnTo>
                <a:cubicBezTo>
                  <a:pt x="4022471" y="0"/>
                  <a:pt x="4031996" y="9499"/>
                  <a:pt x="4031996" y="21234"/>
                </a:cubicBezTo>
                <a:lnTo>
                  <a:pt x="4031996" y="314175"/>
                </a:lnTo>
                <a:cubicBezTo>
                  <a:pt x="4031996" y="325903"/>
                  <a:pt x="4022471" y="335410"/>
                  <a:pt x="4010787" y="335410"/>
                </a:cubicBezTo>
                <a:lnTo>
                  <a:pt x="21336" y="335410"/>
                </a:lnTo>
                <a:cubicBezTo>
                  <a:pt x="9525" y="335410"/>
                  <a:pt x="0" y="325903"/>
                  <a:pt x="0" y="314175"/>
                </a:cubicBezTo>
                <a:lnTo>
                  <a:pt x="0" y="212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0708" y="6550428"/>
            <a:ext cx="123653" cy="152280"/>
          </a:xfrm>
          <a:custGeom>
            <a:avLst/>
            <a:gdLst>
              <a:gd name="connsiteX0" fmla="*/ 6350 w 123653"/>
              <a:gd name="connsiteY0" fmla="*/ 6350 h 152280"/>
              <a:gd name="connsiteX1" fmla="*/ 36336 w 123653"/>
              <a:gd name="connsiteY1" fmla="*/ 6350 h 152280"/>
              <a:gd name="connsiteX2" fmla="*/ 36336 w 123653"/>
              <a:gd name="connsiteY2" fmla="*/ 92869 h 152280"/>
              <a:gd name="connsiteX3" fmla="*/ 36935 w 123653"/>
              <a:gd name="connsiteY3" fmla="*/ 98765 h 152280"/>
              <a:gd name="connsiteX4" fmla="*/ 38135 w 123653"/>
              <a:gd name="connsiteY4" fmla="*/ 104071 h 152280"/>
              <a:gd name="connsiteX5" fmla="*/ 39935 w 123653"/>
              <a:gd name="connsiteY5" fmla="*/ 108787 h 152280"/>
              <a:gd name="connsiteX6" fmla="*/ 42934 w 123653"/>
              <a:gd name="connsiteY6" fmla="*/ 112620 h 152280"/>
              <a:gd name="connsiteX7" fmla="*/ 46383 w 123653"/>
              <a:gd name="connsiteY7" fmla="*/ 115862 h 152280"/>
              <a:gd name="connsiteX8" fmla="*/ 50882 w 123653"/>
              <a:gd name="connsiteY8" fmla="*/ 118221 h 152280"/>
              <a:gd name="connsiteX9" fmla="*/ 56131 w 123653"/>
              <a:gd name="connsiteY9" fmla="*/ 119695 h 152280"/>
              <a:gd name="connsiteX10" fmla="*/ 62279 w 123653"/>
              <a:gd name="connsiteY10" fmla="*/ 120284 h 152280"/>
              <a:gd name="connsiteX11" fmla="*/ 69022 w 123653"/>
              <a:gd name="connsiteY11" fmla="*/ 119695 h 152280"/>
              <a:gd name="connsiteX12" fmla="*/ 74720 w 123653"/>
              <a:gd name="connsiteY12" fmla="*/ 117926 h 152280"/>
              <a:gd name="connsiteX13" fmla="*/ 79368 w 123653"/>
              <a:gd name="connsiteY13" fmla="*/ 115273 h 152280"/>
              <a:gd name="connsiteX14" fmla="*/ 82968 w 123653"/>
              <a:gd name="connsiteY14" fmla="*/ 111145 h 152280"/>
              <a:gd name="connsiteX15" fmla="*/ 85517 w 123653"/>
              <a:gd name="connsiteY15" fmla="*/ 106134 h 152280"/>
              <a:gd name="connsiteX16" fmla="*/ 87317 w 123653"/>
              <a:gd name="connsiteY16" fmla="*/ 100238 h 152280"/>
              <a:gd name="connsiteX17" fmla="*/ 87917 w 123653"/>
              <a:gd name="connsiteY17" fmla="*/ 92869 h 152280"/>
              <a:gd name="connsiteX18" fmla="*/ 87917 w 123653"/>
              <a:gd name="connsiteY18" fmla="*/ 6350 h 152280"/>
              <a:gd name="connsiteX19" fmla="*/ 117303 w 123653"/>
              <a:gd name="connsiteY19" fmla="*/ 6350 h 152280"/>
              <a:gd name="connsiteX20" fmla="*/ 117303 w 123653"/>
              <a:gd name="connsiteY20" fmla="*/ 94048 h 152280"/>
              <a:gd name="connsiteX21" fmla="*/ 116703 w 123653"/>
              <a:gd name="connsiteY21" fmla="*/ 103482 h 152280"/>
              <a:gd name="connsiteX22" fmla="*/ 114754 w 123653"/>
              <a:gd name="connsiteY22" fmla="*/ 112325 h 152280"/>
              <a:gd name="connsiteX23" fmla="*/ 111460 w 123653"/>
              <a:gd name="connsiteY23" fmla="*/ 119989 h 152280"/>
              <a:gd name="connsiteX24" fmla="*/ 107112 w 123653"/>
              <a:gd name="connsiteY24" fmla="*/ 126769 h 152280"/>
              <a:gd name="connsiteX25" fmla="*/ 101713 w 123653"/>
              <a:gd name="connsiteY25" fmla="*/ 132665 h 152280"/>
              <a:gd name="connsiteX26" fmla="*/ 95264 w 123653"/>
              <a:gd name="connsiteY26" fmla="*/ 137382 h 152280"/>
              <a:gd name="connsiteX27" fmla="*/ 87917 w 123653"/>
              <a:gd name="connsiteY27" fmla="*/ 141214 h 152280"/>
              <a:gd name="connsiteX28" fmla="*/ 79968 w 123653"/>
              <a:gd name="connsiteY28" fmla="*/ 143867 h 152280"/>
              <a:gd name="connsiteX29" fmla="*/ 71121 w 123653"/>
              <a:gd name="connsiteY29" fmla="*/ 145636 h 152280"/>
              <a:gd name="connsiteX30" fmla="*/ 61679 w 123653"/>
              <a:gd name="connsiteY30" fmla="*/ 145931 h 152280"/>
              <a:gd name="connsiteX31" fmla="*/ 51932 w 123653"/>
              <a:gd name="connsiteY31" fmla="*/ 145636 h 152280"/>
              <a:gd name="connsiteX32" fmla="*/ 43234 w 123653"/>
              <a:gd name="connsiteY32" fmla="*/ 144162 h 152280"/>
              <a:gd name="connsiteX33" fmla="*/ 35136 w 123653"/>
              <a:gd name="connsiteY33" fmla="*/ 141509 h 152280"/>
              <a:gd name="connsiteX34" fmla="*/ 27788 w 123653"/>
              <a:gd name="connsiteY34" fmla="*/ 137972 h 152280"/>
              <a:gd name="connsiteX35" fmla="*/ 21639 w 123653"/>
              <a:gd name="connsiteY35" fmla="*/ 133549 h 152280"/>
              <a:gd name="connsiteX36" fmla="*/ 16391 w 123653"/>
              <a:gd name="connsiteY36" fmla="*/ 127948 h 152280"/>
              <a:gd name="connsiteX37" fmla="*/ 11898 w 123653"/>
              <a:gd name="connsiteY37" fmla="*/ 121463 h 152280"/>
              <a:gd name="connsiteX38" fmla="*/ 9049 w 123653"/>
              <a:gd name="connsiteY38" fmla="*/ 113799 h 152280"/>
              <a:gd name="connsiteX39" fmla="*/ 6949 w 123653"/>
              <a:gd name="connsiteY39" fmla="*/ 105250 h 152280"/>
              <a:gd name="connsiteX40" fmla="*/ 6350 w 123653"/>
              <a:gd name="connsiteY40" fmla="*/ 95817 h 152280"/>
              <a:gd name="connsiteX41" fmla="*/ 6350 w 123653"/>
              <a:gd name="connsiteY41" fmla="*/ 6350 h 152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123653" h="152280">
                <a:moveTo>
                  <a:pt x="6350" y="6350"/>
                </a:moveTo>
                <a:lnTo>
                  <a:pt x="36336" y="6350"/>
                </a:lnTo>
                <a:lnTo>
                  <a:pt x="36336" y="92869"/>
                </a:lnTo>
                <a:lnTo>
                  <a:pt x="36935" y="98765"/>
                </a:lnTo>
                <a:lnTo>
                  <a:pt x="38135" y="104071"/>
                </a:lnTo>
                <a:lnTo>
                  <a:pt x="39935" y="108787"/>
                </a:lnTo>
                <a:lnTo>
                  <a:pt x="42934" y="112620"/>
                </a:lnTo>
                <a:lnTo>
                  <a:pt x="46383" y="115862"/>
                </a:lnTo>
                <a:lnTo>
                  <a:pt x="50882" y="118221"/>
                </a:lnTo>
                <a:lnTo>
                  <a:pt x="56131" y="119695"/>
                </a:lnTo>
                <a:lnTo>
                  <a:pt x="62279" y="120284"/>
                </a:lnTo>
                <a:lnTo>
                  <a:pt x="69022" y="119695"/>
                </a:lnTo>
                <a:lnTo>
                  <a:pt x="74720" y="117926"/>
                </a:lnTo>
                <a:lnTo>
                  <a:pt x="79368" y="115273"/>
                </a:lnTo>
                <a:lnTo>
                  <a:pt x="82968" y="111145"/>
                </a:lnTo>
                <a:lnTo>
                  <a:pt x="85517" y="106134"/>
                </a:lnTo>
                <a:lnTo>
                  <a:pt x="87317" y="100238"/>
                </a:lnTo>
                <a:lnTo>
                  <a:pt x="87917" y="92869"/>
                </a:lnTo>
                <a:lnTo>
                  <a:pt x="87917" y="6350"/>
                </a:lnTo>
                <a:lnTo>
                  <a:pt x="117303" y="6350"/>
                </a:lnTo>
                <a:lnTo>
                  <a:pt x="117303" y="94048"/>
                </a:lnTo>
                <a:lnTo>
                  <a:pt x="116703" y="103482"/>
                </a:lnTo>
                <a:lnTo>
                  <a:pt x="114754" y="112325"/>
                </a:lnTo>
                <a:lnTo>
                  <a:pt x="111460" y="119989"/>
                </a:lnTo>
                <a:lnTo>
                  <a:pt x="107112" y="126769"/>
                </a:lnTo>
                <a:lnTo>
                  <a:pt x="101713" y="132665"/>
                </a:lnTo>
                <a:lnTo>
                  <a:pt x="95264" y="137382"/>
                </a:lnTo>
                <a:lnTo>
                  <a:pt x="87917" y="141214"/>
                </a:lnTo>
                <a:lnTo>
                  <a:pt x="79968" y="143867"/>
                </a:lnTo>
                <a:lnTo>
                  <a:pt x="71121" y="145636"/>
                </a:lnTo>
                <a:lnTo>
                  <a:pt x="61679" y="145931"/>
                </a:lnTo>
                <a:lnTo>
                  <a:pt x="51932" y="145636"/>
                </a:lnTo>
                <a:lnTo>
                  <a:pt x="43234" y="144162"/>
                </a:lnTo>
                <a:lnTo>
                  <a:pt x="35136" y="141509"/>
                </a:lnTo>
                <a:lnTo>
                  <a:pt x="27788" y="137972"/>
                </a:lnTo>
                <a:lnTo>
                  <a:pt x="21639" y="133549"/>
                </a:lnTo>
                <a:lnTo>
                  <a:pt x="16391" y="127948"/>
                </a:lnTo>
                <a:lnTo>
                  <a:pt x="11898" y="121463"/>
                </a:lnTo>
                <a:lnTo>
                  <a:pt x="9049" y="113799"/>
                </a:lnTo>
                <a:lnTo>
                  <a:pt x="6949" y="105250"/>
                </a:lnTo>
                <a:lnTo>
                  <a:pt x="6350" y="95817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260255" y="6550428"/>
            <a:ext cx="127856" cy="149922"/>
          </a:xfrm>
          <a:custGeom>
            <a:avLst/>
            <a:gdLst>
              <a:gd name="connsiteX0" fmla="*/ 6350 w 127856"/>
              <a:gd name="connsiteY0" fmla="*/ 6350 h 149922"/>
              <a:gd name="connsiteX1" fmla="*/ 67376 w 127856"/>
              <a:gd name="connsiteY1" fmla="*/ 6350 h 149922"/>
              <a:gd name="connsiteX2" fmla="*/ 76524 w 127856"/>
              <a:gd name="connsiteY2" fmla="*/ 6939 h 149922"/>
              <a:gd name="connsiteX3" fmla="*/ 84621 w 127856"/>
              <a:gd name="connsiteY3" fmla="*/ 9297 h 149922"/>
              <a:gd name="connsiteX4" fmla="*/ 92419 w 127856"/>
              <a:gd name="connsiteY4" fmla="*/ 12540 h 149922"/>
              <a:gd name="connsiteX5" fmla="*/ 98862 w 127856"/>
              <a:gd name="connsiteY5" fmla="*/ 17257 h 149922"/>
              <a:gd name="connsiteX6" fmla="*/ 104410 w 127856"/>
              <a:gd name="connsiteY6" fmla="*/ 23152 h 149922"/>
              <a:gd name="connsiteX7" fmla="*/ 109059 w 127856"/>
              <a:gd name="connsiteY7" fmla="*/ 29933 h 149922"/>
              <a:gd name="connsiteX8" fmla="*/ 112359 w 127856"/>
              <a:gd name="connsiteY8" fmla="*/ 37302 h 149922"/>
              <a:gd name="connsiteX9" fmla="*/ 114458 w 127856"/>
              <a:gd name="connsiteY9" fmla="*/ 45556 h 149922"/>
              <a:gd name="connsiteX10" fmla="*/ 115058 w 127856"/>
              <a:gd name="connsiteY10" fmla="*/ 54399 h 149922"/>
              <a:gd name="connsiteX11" fmla="*/ 114758 w 127856"/>
              <a:gd name="connsiteY11" fmla="*/ 61179 h 149922"/>
              <a:gd name="connsiteX12" fmla="*/ 113258 w 127856"/>
              <a:gd name="connsiteY12" fmla="*/ 68254 h 149922"/>
              <a:gd name="connsiteX13" fmla="*/ 110559 w 127856"/>
              <a:gd name="connsiteY13" fmla="*/ 74740 h 149922"/>
              <a:gd name="connsiteX14" fmla="*/ 107109 w 127856"/>
              <a:gd name="connsiteY14" fmla="*/ 81225 h 149922"/>
              <a:gd name="connsiteX15" fmla="*/ 102011 w 127856"/>
              <a:gd name="connsiteY15" fmla="*/ 87121 h 149922"/>
              <a:gd name="connsiteX16" fmla="*/ 95863 w 127856"/>
              <a:gd name="connsiteY16" fmla="*/ 92574 h 149922"/>
              <a:gd name="connsiteX17" fmla="*/ 88520 w 127856"/>
              <a:gd name="connsiteY17" fmla="*/ 97586 h 149922"/>
              <a:gd name="connsiteX18" fmla="*/ 121506 w 127856"/>
              <a:gd name="connsiteY18" fmla="*/ 143572 h 149922"/>
              <a:gd name="connsiteX19" fmla="*/ 88520 w 127856"/>
              <a:gd name="connsiteY19" fmla="*/ 143572 h 149922"/>
              <a:gd name="connsiteX20" fmla="*/ 41139 w 127856"/>
              <a:gd name="connsiteY20" fmla="*/ 77982 h 149922"/>
              <a:gd name="connsiteX21" fmla="*/ 60028 w 127856"/>
              <a:gd name="connsiteY21" fmla="*/ 77982 h 149922"/>
              <a:gd name="connsiteX22" fmla="*/ 66476 w 127856"/>
              <a:gd name="connsiteY22" fmla="*/ 77688 h 149922"/>
              <a:gd name="connsiteX23" fmla="*/ 71725 w 127856"/>
              <a:gd name="connsiteY23" fmla="*/ 75919 h 149922"/>
              <a:gd name="connsiteX24" fmla="*/ 76524 w 127856"/>
              <a:gd name="connsiteY24" fmla="*/ 73561 h 149922"/>
              <a:gd name="connsiteX25" fmla="*/ 79973 w 127856"/>
              <a:gd name="connsiteY25" fmla="*/ 70613 h 149922"/>
              <a:gd name="connsiteX26" fmla="*/ 82672 w 127856"/>
              <a:gd name="connsiteY26" fmla="*/ 67075 h 149922"/>
              <a:gd name="connsiteX27" fmla="*/ 84471 w 127856"/>
              <a:gd name="connsiteY27" fmla="*/ 62948 h 149922"/>
              <a:gd name="connsiteX28" fmla="*/ 85521 w 127856"/>
              <a:gd name="connsiteY28" fmla="*/ 58821 h 149922"/>
              <a:gd name="connsiteX29" fmla="*/ 85821 w 127856"/>
              <a:gd name="connsiteY29" fmla="*/ 54399 h 149922"/>
              <a:gd name="connsiteX30" fmla="*/ 85221 w 127856"/>
              <a:gd name="connsiteY30" fmla="*/ 48504 h 149922"/>
              <a:gd name="connsiteX31" fmla="*/ 83572 w 127856"/>
              <a:gd name="connsiteY31" fmla="*/ 43492 h 149922"/>
              <a:gd name="connsiteX32" fmla="*/ 80872 w 127856"/>
              <a:gd name="connsiteY32" fmla="*/ 39071 h 149922"/>
              <a:gd name="connsiteX33" fmla="*/ 76973 w 127856"/>
              <a:gd name="connsiteY33" fmla="*/ 35533 h 149922"/>
              <a:gd name="connsiteX34" fmla="*/ 72325 w 127856"/>
              <a:gd name="connsiteY34" fmla="*/ 32880 h 149922"/>
              <a:gd name="connsiteX35" fmla="*/ 66476 w 127856"/>
              <a:gd name="connsiteY35" fmla="*/ 31112 h 149922"/>
              <a:gd name="connsiteX36" fmla="*/ 59728 w 127856"/>
              <a:gd name="connsiteY36" fmla="*/ 30522 h 149922"/>
              <a:gd name="connsiteX37" fmla="*/ 36340 w 127856"/>
              <a:gd name="connsiteY37" fmla="*/ 30522 h 149922"/>
              <a:gd name="connsiteX38" fmla="*/ 36340 w 127856"/>
              <a:gd name="connsiteY38" fmla="*/ 143572 h 149922"/>
              <a:gd name="connsiteX39" fmla="*/ 6350 w 127856"/>
              <a:gd name="connsiteY39" fmla="*/ 143572 h 149922"/>
              <a:gd name="connsiteX40" fmla="*/ 6350 w 127856"/>
              <a:gd name="connsiteY40" fmla="*/ 6350 h 14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7856" h="149922">
                <a:moveTo>
                  <a:pt x="6350" y="6350"/>
                </a:moveTo>
                <a:lnTo>
                  <a:pt x="67376" y="6350"/>
                </a:lnTo>
                <a:lnTo>
                  <a:pt x="76524" y="6939"/>
                </a:lnTo>
                <a:lnTo>
                  <a:pt x="84621" y="9297"/>
                </a:lnTo>
                <a:lnTo>
                  <a:pt x="92419" y="12540"/>
                </a:lnTo>
                <a:lnTo>
                  <a:pt x="98862" y="17257"/>
                </a:lnTo>
                <a:lnTo>
                  <a:pt x="104410" y="23152"/>
                </a:lnTo>
                <a:lnTo>
                  <a:pt x="109059" y="29933"/>
                </a:lnTo>
                <a:lnTo>
                  <a:pt x="112359" y="37302"/>
                </a:lnTo>
                <a:lnTo>
                  <a:pt x="114458" y="45556"/>
                </a:lnTo>
                <a:lnTo>
                  <a:pt x="115058" y="54399"/>
                </a:lnTo>
                <a:lnTo>
                  <a:pt x="114758" y="61179"/>
                </a:lnTo>
                <a:lnTo>
                  <a:pt x="113258" y="68254"/>
                </a:lnTo>
                <a:lnTo>
                  <a:pt x="110559" y="74740"/>
                </a:lnTo>
                <a:lnTo>
                  <a:pt x="107109" y="81225"/>
                </a:lnTo>
                <a:lnTo>
                  <a:pt x="102011" y="87121"/>
                </a:lnTo>
                <a:lnTo>
                  <a:pt x="95863" y="92574"/>
                </a:lnTo>
                <a:lnTo>
                  <a:pt x="88520" y="97586"/>
                </a:lnTo>
                <a:lnTo>
                  <a:pt x="121506" y="143572"/>
                </a:lnTo>
                <a:lnTo>
                  <a:pt x="88520" y="143572"/>
                </a:lnTo>
                <a:lnTo>
                  <a:pt x="41139" y="77982"/>
                </a:lnTo>
                <a:lnTo>
                  <a:pt x="60028" y="77982"/>
                </a:lnTo>
                <a:lnTo>
                  <a:pt x="66476" y="77688"/>
                </a:lnTo>
                <a:lnTo>
                  <a:pt x="71725" y="75919"/>
                </a:lnTo>
                <a:lnTo>
                  <a:pt x="76524" y="73561"/>
                </a:lnTo>
                <a:lnTo>
                  <a:pt x="79973" y="70613"/>
                </a:lnTo>
                <a:lnTo>
                  <a:pt x="82672" y="67075"/>
                </a:lnTo>
                <a:lnTo>
                  <a:pt x="84471" y="62948"/>
                </a:lnTo>
                <a:lnTo>
                  <a:pt x="85521" y="58821"/>
                </a:lnTo>
                <a:lnTo>
                  <a:pt x="85821" y="54399"/>
                </a:lnTo>
                <a:lnTo>
                  <a:pt x="85221" y="48504"/>
                </a:lnTo>
                <a:lnTo>
                  <a:pt x="83572" y="43492"/>
                </a:lnTo>
                <a:lnTo>
                  <a:pt x="80872" y="39071"/>
                </a:lnTo>
                <a:lnTo>
                  <a:pt x="76973" y="35533"/>
                </a:lnTo>
                <a:lnTo>
                  <a:pt x="72325" y="32880"/>
                </a:lnTo>
                <a:lnTo>
                  <a:pt x="66476" y="31112"/>
                </a:lnTo>
                <a:lnTo>
                  <a:pt x="59728" y="30522"/>
                </a:lnTo>
                <a:lnTo>
                  <a:pt x="36340" y="30522"/>
                </a:lnTo>
                <a:lnTo>
                  <a:pt x="36340" y="143572"/>
                </a:lnTo>
                <a:lnTo>
                  <a:pt x="6350" y="143572"/>
                </a:lnTo>
                <a:lnTo>
                  <a:pt x="6350" y="635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113402" y="566166"/>
            <a:ext cx="85598" cy="71247"/>
          </a:xfrm>
          <a:custGeom>
            <a:avLst/>
            <a:gdLst>
              <a:gd name="connsiteX0" fmla="*/ 57277 w 85598"/>
              <a:gd name="connsiteY0" fmla="*/ 6858 h 71247"/>
              <a:gd name="connsiteX1" fmla="*/ 34036 w 85598"/>
              <a:gd name="connsiteY1" fmla="*/ 8763 h 71247"/>
              <a:gd name="connsiteX2" fmla="*/ 18415 w 85598"/>
              <a:gd name="connsiteY2" fmla="*/ 14859 h 71247"/>
              <a:gd name="connsiteX3" fmla="*/ 9652 w 85598"/>
              <a:gd name="connsiteY3" fmla="*/ 24511 h 71247"/>
              <a:gd name="connsiteX4" fmla="*/ 6858 w 85598"/>
              <a:gd name="connsiteY4" fmla="*/ 37592 h 71247"/>
              <a:gd name="connsiteX5" fmla="*/ 14732 w 85598"/>
              <a:gd name="connsiteY5" fmla="*/ 57277 h 71247"/>
              <a:gd name="connsiteX6" fmla="*/ 36830 w 85598"/>
              <a:gd name="connsiteY6" fmla="*/ 64389 h 71247"/>
              <a:gd name="connsiteX7" fmla="*/ 58547 w 85598"/>
              <a:gd name="connsiteY7" fmla="*/ 58420 h 71247"/>
              <a:gd name="connsiteX8" fmla="*/ 78740 w 85598"/>
              <a:gd name="connsiteY8" fmla="*/ 40767 h 71247"/>
              <a:gd name="connsiteX9" fmla="*/ 78740 w 85598"/>
              <a:gd name="connsiteY9" fmla="*/ 6858 h 71247"/>
              <a:gd name="connsiteX10" fmla="*/ 57277 w 85598"/>
              <a:gd name="connsiteY10" fmla="*/ 6858 h 71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5598" h="71247">
                <a:moveTo>
                  <a:pt x="57277" y="6858"/>
                </a:moveTo>
                <a:cubicBezTo>
                  <a:pt x="48260" y="6858"/>
                  <a:pt x="40513" y="7493"/>
                  <a:pt x="34036" y="8763"/>
                </a:cubicBezTo>
                <a:cubicBezTo>
                  <a:pt x="27686" y="10160"/>
                  <a:pt x="22479" y="12192"/>
                  <a:pt x="18415" y="14859"/>
                </a:cubicBezTo>
                <a:cubicBezTo>
                  <a:pt x="14478" y="17526"/>
                  <a:pt x="11557" y="20701"/>
                  <a:pt x="9652" y="24511"/>
                </a:cubicBezTo>
                <a:cubicBezTo>
                  <a:pt x="7747" y="28321"/>
                  <a:pt x="6858" y="32639"/>
                  <a:pt x="6858" y="37592"/>
                </a:cubicBezTo>
                <a:cubicBezTo>
                  <a:pt x="6858" y="45974"/>
                  <a:pt x="9525" y="52451"/>
                  <a:pt x="14732" y="57277"/>
                </a:cubicBezTo>
                <a:cubicBezTo>
                  <a:pt x="20066" y="61976"/>
                  <a:pt x="27432" y="64389"/>
                  <a:pt x="36830" y="64389"/>
                </a:cubicBezTo>
                <a:cubicBezTo>
                  <a:pt x="44704" y="64389"/>
                  <a:pt x="51943" y="62357"/>
                  <a:pt x="58547" y="58420"/>
                </a:cubicBezTo>
                <a:cubicBezTo>
                  <a:pt x="65151" y="54356"/>
                  <a:pt x="71882" y="48514"/>
                  <a:pt x="78740" y="40767"/>
                </a:cubicBezTo>
                <a:lnTo>
                  <a:pt x="78740" y="6858"/>
                </a:lnTo>
                <a:lnTo>
                  <a:pt x="57277" y="685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99686" y="486410"/>
            <a:ext cx="100964" cy="143256"/>
          </a:xfrm>
          <a:custGeom>
            <a:avLst/>
            <a:gdLst>
              <a:gd name="connsiteX0" fmla="*/ 47879 w 100964"/>
              <a:gd name="connsiteY0" fmla="*/ 6858 h 143256"/>
              <a:gd name="connsiteX1" fmla="*/ 28955 w 100964"/>
              <a:gd name="connsiteY1" fmla="*/ 12319 h 143256"/>
              <a:gd name="connsiteX2" fmla="*/ 16255 w 100964"/>
              <a:gd name="connsiteY2" fmla="*/ 26923 h 143256"/>
              <a:gd name="connsiteX3" fmla="*/ 9144 w 100964"/>
              <a:gd name="connsiteY3" fmla="*/ 47370 h 143256"/>
              <a:gd name="connsiteX4" fmla="*/ 6858 w 100964"/>
              <a:gd name="connsiteY4" fmla="*/ 70484 h 143256"/>
              <a:gd name="connsiteX5" fmla="*/ 8763 w 100964"/>
              <a:gd name="connsiteY5" fmla="*/ 94869 h 143256"/>
              <a:gd name="connsiteX6" fmla="*/ 15367 w 100964"/>
              <a:gd name="connsiteY6" fmla="*/ 115951 h 143256"/>
              <a:gd name="connsiteX7" fmla="*/ 27559 w 100964"/>
              <a:gd name="connsiteY7" fmla="*/ 130809 h 143256"/>
              <a:gd name="connsiteX8" fmla="*/ 46735 w 100964"/>
              <a:gd name="connsiteY8" fmla="*/ 136398 h 143256"/>
              <a:gd name="connsiteX9" fmla="*/ 58039 w 100964"/>
              <a:gd name="connsiteY9" fmla="*/ 134620 h 143256"/>
              <a:gd name="connsiteX10" fmla="*/ 69215 w 100964"/>
              <a:gd name="connsiteY10" fmla="*/ 129159 h 143256"/>
              <a:gd name="connsiteX11" fmla="*/ 80898 w 100964"/>
              <a:gd name="connsiteY11" fmla="*/ 119252 h 143256"/>
              <a:gd name="connsiteX12" fmla="*/ 94107 w 100964"/>
              <a:gd name="connsiteY12" fmla="*/ 104140 h 143256"/>
              <a:gd name="connsiteX13" fmla="*/ 94107 w 100964"/>
              <a:gd name="connsiteY13" fmla="*/ 38100 h 143256"/>
              <a:gd name="connsiteX14" fmla="*/ 70992 w 100964"/>
              <a:gd name="connsiteY14" fmla="*/ 14859 h 143256"/>
              <a:gd name="connsiteX15" fmla="*/ 47879 w 100964"/>
              <a:gd name="connsiteY15" fmla="*/ 6858 h 143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00964" h="143256">
                <a:moveTo>
                  <a:pt x="47879" y="6858"/>
                </a:moveTo>
                <a:cubicBezTo>
                  <a:pt x="40640" y="6858"/>
                  <a:pt x="34290" y="8636"/>
                  <a:pt x="28955" y="12319"/>
                </a:cubicBezTo>
                <a:cubicBezTo>
                  <a:pt x="23748" y="16002"/>
                  <a:pt x="19430" y="20827"/>
                  <a:pt x="16255" y="26923"/>
                </a:cubicBezTo>
                <a:cubicBezTo>
                  <a:pt x="13080" y="33020"/>
                  <a:pt x="10667" y="39877"/>
                  <a:pt x="9144" y="47370"/>
                </a:cubicBezTo>
                <a:cubicBezTo>
                  <a:pt x="7620" y="54863"/>
                  <a:pt x="6858" y="62611"/>
                  <a:pt x="6858" y="70484"/>
                </a:cubicBezTo>
                <a:cubicBezTo>
                  <a:pt x="6858" y="78866"/>
                  <a:pt x="7492" y="86868"/>
                  <a:pt x="8763" y="94869"/>
                </a:cubicBezTo>
                <a:cubicBezTo>
                  <a:pt x="10160" y="102743"/>
                  <a:pt x="12319" y="109727"/>
                  <a:pt x="15367" y="115951"/>
                </a:cubicBezTo>
                <a:cubicBezTo>
                  <a:pt x="18415" y="122047"/>
                  <a:pt x="22479" y="127000"/>
                  <a:pt x="27559" y="130809"/>
                </a:cubicBezTo>
                <a:cubicBezTo>
                  <a:pt x="32639" y="134493"/>
                  <a:pt x="38989" y="136398"/>
                  <a:pt x="46735" y="136398"/>
                </a:cubicBezTo>
                <a:cubicBezTo>
                  <a:pt x="50673" y="136398"/>
                  <a:pt x="54355" y="135763"/>
                  <a:pt x="58039" y="134620"/>
                </a:cubicBezTo>
                <a:cubicBezTo>
                  <a:pt x="61722" y="133604"/>
                  <a:pt x="65404" y="131698"/>
                  <a:pt x="69215" y="129159"/>
                </a:cubicBezTo>
                <a:cubicBezTo>
                  <a:pt x="73025" y="126619"/>
                  <a:pt x="76961" y="123316"/>
                  <a:pt x="80898" y="119252"/>
                </a:cubicBezTo>
                <a:cubicBezTo>
                  <a:pt x="84963" y="115189"/>
                  <a:pt x="89280" y="110109"/>
                  <a:pt x="94107" y="104140"/>
                </a:cubicBezTo>
                <a:lnTo>
                  <a:pt x="94107" y="38100"/>
                </a:lnTo>
                <a:cubicBezTo>
                  <a:pt x="86105" y="27940"/>
                  <a:pt x="78359" y="20193"/>
                  <a:pt x="70992" y="14859"/>
                </a:cubicBezTo>
                <a:cubicBezTo>
                  <a:pt x="63627" y="9525"/>
                  <a:pt x="55879" y="6858"/>
                  <a:pt x="4787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760718" y="483235"/>
            <a:ext cx="111506" cy="149098"/>
          </a:xfrm>
          <a:custGeom>
            <a:avLst/>
            <a:gdLst>
              <a:gd name="connsiteX0" fmla="*/ 56133 w 111506"/>
              <a:gd name="connsiteY0" fmla="*/ 6858 h 149098"/>
              <a:gd name="connsiteX1" fmla="*/ 34289 w 111506"/>
              <a:gd name="connsiteY1" fmla="*/ 11430 h 149098"/>
              <a:gd name="connsiteX2" fmla="*/ 18922 w 111506"/>
              <a:gd name="connsiteY2" fmla="*/ 24891 h 149098"/>
              <a:gd name="connsiteX3" fmla="*/ 9778 w 111506"/>
              <a:gd name="connsiteY3" fmla="*/ 46101 h 149098"/>
              <a:gd name="connsiteX4" fmla="*/ 6857 w 111506"/>
              <a:gd name="connsiteY4" fmla="*/ 74295 h 149098"/>
              <a:gd name="connsiteX5" fmla="*/ 9270 w 111506"/>
              <a:gd name="connsiteY5" fmla="*/ 101473 h 149098"/>
              <a:gd name="connsiteX6" fmla="*/ 17144 w 111506"/>
              <a:gd name="connsiteY6" fmla="*/ 122936 h 149098"/>
              <a:gd name="connsiteX7" fmla="*/ 32003 w 111506"/>
              <a:gd name="connsiteY7" fmla="*/ 137159 h 149098"/>
              <a:gd name="connsiteX8" fmla="*/ 55244 w 111506"/>
              <a:gd name="connsiteY8" fmla="*/ 142240 h 149098"/>
              <a:gd name="connsiteX9" fmla="*/ 77342 w 111506"/>
              <a:gd name="connsiteY9" fmla="*/ 137668 h 149098"/>
              <a:gd name="connsiteX10" fmla="*/ 92709 w 111506"/>
              <a:gd name="connsiteY10" fmla="*/ 124333 h 149098"/>
              <a:gd name="connsiteX11" fmla="*/ 101726 w 111506"/>
              <a:gd name="connsiteY11" fmla="*/ 103251 h 149098"/>
              <a:gd name="connsiteX12" fmla="*/ 104647 w 111506"/>
              <a:gd name="connsiteY12" fmla="*/ 75057 h 149098"/>
              <a:gd name="connsiteX13" fmla="*/ 102234 w 111506"/>
              <a:gd name="connsiteY13" fmla="*/ 47879 h 149098"/>
              <a:gd name="connsiteX14" fmla="*/ 94360 w 111506"/>
              <a:gd name="connsiteY14" fmla="*/ 26288 h 149098"/>
              <a:gd name="connsiteX15" fmla="*/ 79501 w 111506"/>
              <a:gd name="connsiteY15" fmla="*/ 12065 h 149098"/>
              <a:gd name="connsiteX16" fmla="*/ 56133 w 111506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6" h="149098">
                <a:moveTo>
                  <a:pt x="56133" y="6858"/>
                </a:moveTo>
                <a:cubicBezTo>
                  <a:pt x="47751" y="6858"/>
                  <a:pt x="40513" y="8381"/>
                  <a:pt x="34289" y="11430"/>
                </a:cubicBezTo>
                <a:cubicBezTo>
                  <a:pt x="28066" y="14477"/>
                  <a:pt x="22859" y="19050"/>
                  <a:pt x="18922" y="24891"/>
                </a:cubicBezTo>
                <a:cubicBezTo>
                  <a:pt x="14858" y="30734"/>
                  <a:pt x="11810" y="37845"/>
                  <a:pt x="9778" y="46101"/>
                </a:cubicBezTo>
                <a:cubicBezTo>
                  <a:pt x="7746" y="54356"/>
                  <a:pt x="6857" y="63754"/>
                  <a:pt x="6857" y="74295"/>
                </a:cubicBezTo>
                <a:cubicBezTo>
                  <a:pt x="6857" y="84201"/>
                  <a:pt x="7619" y="93218"/>
                  <a:pt x="9270" y="101473"/>
                </a:cubicBezTo>
                <a:cubicBezTo>
                  <a:pt x="10921" y="109727"/>
                  <a:pt x="13588" y="116840"/>
                  <a:pt x="17144" y="122936"/>
                </a:cubicBezTo>
                <a:cubicBezTo>
                  <a:pt x="20827" y="129032"/>
                  <a:pt x="25780" y="133858"/>
                  <a:pt x="32003" y="137159"/>
                </a:cubicBezTo>
                <a:cubicBezTo>
                  <a:pt x="38226" y="140462"/>
                  <a:pt x="45973" y="142240"/>
                  <a:pt x="55244" y="142240"/>
                </a:cubicBezTo>
                <a:cubicBezTo>
                  <a:pt x="63753" y="142240"/>
                  <a:pt x="71119" y="140716"/>
                  <a:pt x="77342" y="137668"/>
                </a:cubicBezTo>
                <a:cubicBezTo>
                  <a:pt x="83565" y="134620"/>
                  <a:pt x="88772" y="130175"/>
                  <a:pt x="92709" y="124333"/>
                </a:cubicBezTo>
                <a:cubicBezTo>
                  <a:pt x="96773" y="118491"/>
                  <a:pt x="99694" y="111506"/>
                  <a:pt x="101726" y="103251"/>
                </a:cubicBezTo>
                <a:cubicBezTo>
                  <a:pt x="103631" y="94995"/>
                  <a:pt x="104647" y="85598"/>
                  <a:pt x="104647" y="75057"/>
                </a:cubicBezTo>
                <a:cubicBezTo>
                  <a:pt x="104647" y="65151"/>
                  <a:pt x="103758" y="56134"/>
                  <a:pt x="102234" y="47879"/>
                </a:cubicBezTo>
                <a:cubicBezTo>
                  <a:pt x="100710" y="39623"/>
                  <a:pt x="98043" y="32384"/>
                  <a:pt x="94360" y="26288"/>
                </a:cubicBezTo>
                <a:cubicBezTo>
                  <a:pt x="90550" y="20193"/>
                  <a:pt x="85597" y="15494"/>
                  <a:pt x="79501" y="12065"/>
                </a:cubicBezTo>
                <a:cubicBezTo>
                  <a:pt x="73278" y="8636"/>
                  <a:pt x="65531" y="6858"/>
                  <a:pt x="5613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499357" y="483235"/>
            <a:ext cx="111506" cy="149098"/>
          </a:xfrm>
          <a:custGeom>
            <a:avLst/>
            <a:gdLst>
              <a:gd name="connsiteX0" fmla="*/ 56134 w 111506"/>
              <a:gd name="connsiteY0" fmla="*/ 6858 h 149098"/>
              <a:gd name="connsiteX1" fmla="*/ 34290 w 111506"/>
              <a:gd name="connsiteY1" fmla="*/ 11430 h 149098"/>
              <a:gd name="connsiteX2" fmla="*/ 18923 w 111506"/>
              <a:gd name="connsiteY2" fmla="*/ 24891 h 149098"/>
              <a:gd name="connsiteX3" fmla="*/ 9779 w 111506"/>
              <a:gd name="connsiteY3" fmla="*/ 46101 h 149098"/>
              <a:gd name="connsiteX4" fmla="*/ 6858 w 111506"/>
              <a:gd name="connsiteY4" fmla="*/ 74295 h 149098"/>
              <a:gd name="connsiteX5" fmla="*/ 9271 w 111506"/>
              <a:gd name="connsiteY5" fmla="*/ 101473 h 149098"/>
              <a:gd name="connsiteX6" fmla="*/ 17145 w 111506"/>
              <a:gd name="connsiteY6" fmla="*/ 122936 h 149098"/>
              <a:gd name="connsiteX7" fmla="*/ 32004 w 111506"/>
              <a:gd name="connsiteY7" fmla="*/ 137159 h 149098"/>
              <a:gd name="connsiteX8" fmla="*/ 55245 w 111506"/>
              <a:gd name="connsiteY8" fmla="*/ 142240 h 149098"/>
              <a:gd name="connsiteX9" fmla="*/ 77343 w 111506"/>
              <a:gd name="connsiteY9" fmla="*/ 137668 h 149098"/>
              <a:gd name="connsiteX10" fmla="*/ 92710 w 111506"/>
              <a:gd name="connsiteY10" fmla="*/ 124333 h 149098"/>
              <a:gd name="connsiteX11" fmla="*/ 101727 w 111506"/>
              <a:gd name="connsiteY11" fmla="*/ 103251 h 149098"/>
              <a:gd name="connsiteX12" fmla="*/ 104648 w 111506"/>
              <a:gd name="connsiteY12" fmla="*/ 75057 h 149098"/>
              <a:gd name="connsiteX13" fmla="*/ 102235 w 111506"/>
              <a:gd name="connsiteY13" fmla="*/ 47879 h 149098"/>
              <a:gd name="connsiteX14" fmla="*/ 94361 w 111506"/>
              <a:gd name="connsiteY14" fmla="*/ 26288 h 149098"/>
              <a:gd name="connsiteX15" fmla="*/ 79502 w 111506"/>
              <a:gd name="connsiteY15" fmla="*/ 12065 h 149098"/>
              <a:gd name="connsiteX16" fmla="*/ 56134 w 111506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6" h="149098">
                <a:moveTo>
                  <a:pt x="56134" y="6858"/>
                </a:moveTo>
                <a:cubicBezTo>
                  <a:pt x="47752" y="6858"/>
                  <a:pt x="40513" y="8381"/>
                  <a:pt x="34290" y="11430"/>
                </a:cubicBezTo>
                <a:cubicBezTo>
                  <a:pt x="28067" y="14477"/>
                  <a:pt x="22860" y="19050"/>
                  <a:pt x="18923" y="24891"/>
                </a:cubicBezTo>
                <a:cubicBezTo>
                  <a:pt x="14859" y="30734"/>
                  <a:pt x="11811" y="37845"/>
                  <a:pt x="9779" y="46101"/>
                </a:cubicBezTo>
                <a:cubicBezTo>
                  <a:pt x="7747" y="54356"/>
                  <a:pt x="6858" y="63754"/>
                  <a:pt x="6858" y="74295"/>
                </a:cubicBezTo>
                <a:cubicBezTo>
                  <a:pt x="6858" y="84201"/>
                  <a:pt x="7620" y="93218"/>
                  <a:pt x="9271" y="101473"/>
                </a:cubicBezTo>
                <a:cubicBezTo>
                  <a:pt x="10922" y="109727"/>
                  <a:pt x="13589" y="116840"/>
                  <a:pt x="17145" y="122936"/>
                </a:cubicBezTo>
                <a:cubicBezTo>
                  <a:pt x="20828" y="129032"/>
                  <a:pt x="25781" y="133858"/>
                  <a:pt x="32004" y="137159"/>
                </a:cubicBezTo>
                <a:cubicBezTo>
                  <a:pt x="38227" y="140462"/>
                  <a:pt x="45974" y="142240"/>
                  <a:pt x="55245" y="142240"/>
                </a:cubicBezTo>
                <a:cubicBezTo>
                  <a:pt x="63754" y="142240"/>
                  <a:pt x="71120" y="140716"/>
                  <a:pt x="77343" y="137668"/>
                </a:cubicBezTo>
                <a:cubicBezTo>
                  <a:pt x="83566" y="134620"/>
                  <a:pt x="88773" y="130175"/>
                  <a:pt x="92710" y="124333"/>
                </a:cubicBezTo>
                <a:cubicBezTo>
                  <a:pt x="96774" y="118491"/>
                  <a:pt x="99695" y="111506"/>
                  <a:pt x="101727" y="103251"/>
                </a:cubicBezTo>
                <a:cubicBezTo>
                  <a:pt x="103632" y="94995"/>
                  <a:pt x="104648" y="85598"/>
                  <a:pt x="104648" y="75057"/>
                </a:cubicBezTo>
                <a:cubicBezTo>
                  <a:pt x="104648" y="65151"/>
                  <a:pt x="103759" y="56134"/>
                  <a:pt x="102235" y="47879"/>
                </a:cubicBezTo>
                <a:cubicBezTo>
                  <a:pt x="100711" y="39623"/>
                  <a:pt x="98044" y="32384"/>
                  <a:pt x="94361" y="26288"/>
                </a:cubicBezTo>
                <a:cubicBezTo>
                  <a:pt x="90551" y="20193"/>
                  <a:pt x="85598" y="15494"/>
                  <a:pt x="79502" y="12065"/>
                </a:cubicBezTo>
                <a:cubicBezTo>
                  <a:pt x="73279" y="8636"/>
                  <a:pt x="65532" y="6858"/>
                  <a:pt x="56134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120138" y="483235"/>
            <a:ext cx="111506" cy="149098"/>
          </a:xfrm>
          <a:custGeom>
            <a:avLst/>
            <a:gdLst>
              <a:gd name="connsiteX0" fmla="*/ 56133 w 111506"/>
              <a:gd name="connsiteY0" fmla="*/ 6858 h 149098"/>
              <a:gd name="connsiteX1" fmla="*/ 34289 w 111506"/>
              <a:gd name="connsiteY1" fmla="*/ 11430 h 149098"/>
              <a:gd name="connsiteX2" fmla="*/ 18922 w 111506"/>
              <a:gd name="connsiteY2" fmla="*/ 24891 h 149098"/>
              <a:gd name="connsiteX3" fmla="*/ 9779 w 111506"/>
              <a:gd name="connsiteY3" fmla="*/ 46101 h 149098"/>
              <a:gd name="connsiteX4" fmla="*/ 6857 w 111506"/>
              <a:gd name="connsiteY4" fmla="*/ 74295 h 149098"/>
              <a:gd name="connsiteX5" fmla="*/ 9270 w 111506"/>
              <a:gd name="connsiteY5" fmla="*/ 101473 h 149098"/>
              <a:gd name="connsiteX6" fmla="*/ 17144 w 111506"/>
              <a:gd name="connsiteY6" fmla="*/ 122936 h 149098"/>
              <a:gd name="connsiteX7" fmla="*/ 32004 w 111506"/>
              <a:gd name="connsiteY7" fmla="*/ 137159 h 149098"/>
              <a:gd name="connsiteX8" fmla="*/ 55244 w 111506"/>
              <a:gd name="connsiteY8" fmla="*/ 142240 h 149098"/>
              <a:gd name="connsiteX9" fmla="*/ 77342 w 111506"/>
              <a:gd name="connsiteY9" fmla="*/ 137668 h 149098"/>
              <a:gd name="connsiteX10" fmla="*/ 92710 w 111506"/>
              <a:gd name="connsiteY10" fmla="*/ 124333 h 149098"/>
              <a:gd name="connsiteX11" fmla="*/ 101726 w 111506"/>
              <a:gd name="connsiteY11" fmla="*/ 103251 h 149098"/>
              <a:gd name="connsiteX12" fmla="*/ 104647 w 111506"/>
              <a:gd name="connsiteY12" fmla="*/ 75057 h 149098"/>
              <a:gd name="connsiteX13" fmla="*/ 102235 w 111506"/>
              <a:gd name="connsiteY13" fmla="*/ 47879 h 149098"/>
              <a:gd name="connsiteX14" fmla="*/ 94360 w 111506"/>
              <a:gd name="connsiteY14" fmla="*/ 26288 h 149098"/>
              <a:gd name="connsiteX15" fmla="*/ 79501 w 111506"/>
              <a:gd name="connsiteY15" fmla="*/ 12065 h 149098"/>
              <a:gd name="connsiteX16" fmla="*/ 56133 w 111506"/>
              <a:gd name="connsiteY16" fmla="*/ 6858 h 14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11506" h="149098">
                <a:moveTo>
                  <a:pt x="56133" y="6858"/>
                </a:moveTo>
                <a:cubicBezTo>
                  <a:pt x="47751" y="6858"/>
                  <a:pt x="40513" y="8381"/>
                  <a:pt x="34289" y="11430"/>
                </a:cubicBezTo>
                <a:cubicBezTo>
                  <a:pt x="28066" y="14477"/>
                  <a:pt x="22860" y="19050"/>
                  <a:pt x="18922" y="24891"/>
                </a:cubicBezTo>
                <a:cubicBezTo>
                  <a:pt x="14858" y="30734"/>
                  <a:pt x="11810" y="37845"/>
                  <a:pt x="9779" y="46101"/>
                </a:cubicBezTo>
                <a:cubicBezTo>
                  <a:pt x="7747" y="54356"/>
                  <a:pt x="6857" y="63754"/>
                  <a:pt x="6857" y="74295"/>
                </a:cubicBezTo>
                <a:cubicBezTo>
                  <a:pt x="6857" y="84201"/>
                  <a:pt x="7619" y="93218"/>
                  <a:pt x="9270" y="101473"/>
                </a:cubicBezTo>
                <a:cubicBezTo>
                  <a:pt x="10922" y="109727"/>
                  <a:pt x="13588" y="116840"/>
                  <a:pt x="17144" y="122936"/>
                </a:cubicBezTo>
                <a:cubicBezTo>
                  <a:pt x="20827" y="129032"/>
                  <a:pt x="25780" y="133858"/>
                  <a:pt x="32004" y="137159"/>
                </a:cubicBezTo>
                <a:cubicBezTo>
                  <a:pt x="38226" y="140462"/>
                  <a:pt x="45973" y="142240"/>
                  <a:pt x="55244" y="142240"/>
                </a:cubicBezTo>
                <a:cubicBezTo>
                  <a:pt x="63754" y="142240"/>
                  <a:pt x="71119" y="140716"/>
                  <a:pt x="77342" y="137668"/>
                </a:cubicBezTo>
                <a:cubicBezTo>
                  <a:pt x="83566" y="134620"/>
                  <a:pt x="88772" y="130175"/>
                  <a:pt x="92710" y="124333"/>
                </a:cubicBezTo>
                <a:cubicBezTo>
                  <a:pt x="96773" y="118491"/>
                  <a:pt x="99694" y="111506"/>
                  <a:pt x="101726" y="103251"/>
                </a:cubicBezTo>
                <a:cubicBezTo>
                  <a:pt x="103632" y="94995"/>
                  <a:pt x="104647" y="85598"/>
                  <a:pt x="104647" y="75057"/>
                </a:cubicBezTo>
                <a:cubicBezTo>
                  <a:pt x="104647" y="65151"/>
                  <a:pt x="103758" y="56134"/>
                  <a:pt x="102235" y="47879"/>
                </a:cubicBezTo>
                <a:cubicBezTo>
                  <a:pt x="100710" y="39623"/>
                  <a:pt x="98044" y="32384"/>
                  <a:pt x="94360" y="26288"/>
                </a:cubicBezTo>
                <a:cubicBezTo>
                  <a:pt x="90551" y="20193"/>
                  <a:pt x="85597" y="15494"/>
                  <a:pt x="79501" y="12065"/>
                </a:cubicBezTo>
                <a:cubicBezTo>
                  <a:pt x="73279" y="8636"/>
                  <a:pt x="65532" y="6858"/>
                  <a:pt x="5613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010656" y="478536"/>
            <a:ext cx="97662" cy="64388"/>
          </a:xfrm>
          <a:custGeom>
            <a:avLst/>
            <a:gdLst>
              <a:gd name="connsiteX0" fmla="*/ 49910 w 97662"/>
              <a:gd name="connsiteY0" fmla="*/ 6858 h 64388"/>
              <a:gd name="connsiteX1" fmla="*/ 31241 w 97662"/>
              <a:gd name="connsiteY1" fmla="*/ 10922 h 64388"/>
              <a:gd name="connsiteX2" fmla="*/ 18160 w 97662"/>
              <a:gd name="connsiteY2" fmla="*/ 21716 h 64388"/>
              <a:gd name="connsiteX3" fmla="*/ 10033 w 97662"/>
              <a:gd name="connsiteY3" fmla="*/ 37845 h 64388"/>
              <a:gd name="connsiteX4" fmla="*/ 6858 w 97662"/>
              <a:gd name="connsiteY4" fmla="*/ 57530 h 64388"/>
              <a:gd name="connsiteX5" fmla="*/ 90804 w 97662"/>
              <a:gd name="connsiteY5" fmla="*/ 57530 h 64388"/>
              <a:gd name="connsiteX6" fmla="*/ 81279 w 97662"/>
              <a:gd name="connsiteY6" fmla="*/ 20447 h 64388"/>
              <a:gd name="connsiteX7" fmla="*/ 49910 w 97662"/>
              <a:gd name="connsiteY7" fmla="*/ 6858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97662" h="64388">
                <a:moveTo>
                  <a:pt x="49910" y="6858"/>
                </a:moveTo>
                <a:cubicBezTo>
                  <a:pt x="42798" y="6858"/>
                  <a:pt x="36576" y="8255"/>
                  <a:pt x="31241" y="10922"/>
                </a:cubicBezTo>
                <a:cubicBezTo>
                  <a:pt x="26034" y="13588"/>
                  <a:pt x="21590" y="17272"/>
                  <a:pt x="18160" y="21716"/>
                </a:cubicBezTo>
                <a:cubicBezTo>
                  <a:pt x="14604" y="26288"/>
                  <a:pt x="11938" y="31622"/>
                  <a:pt x="10033" y="37845"/>
                </a:cubicBezTo>
                <a:cubicBezTo>
                  <a:pt x="8254" y="44069"/>
                  <a:pt x="7111" y="50545"/>
                  <a:pt x="6858" y="57530"/>
                </a:cubicBezTo>
                <a:lnTo>
                  <a:pt x="90804" y="57530"/>
                </a:lnTo>
                <a:cubicBezTo>
                  <a:pt x="91185" y="41783"/>
                  <a:pt x="88010" y="29463"/>
                  <a:pt x="81279" y="20447"/>
                </a:cubicBezTo>
                <a:cubicBezTo>
                  <a:pt x="74548" y="11430"/>
                  <a:pt x="64008" y="6858"/>
                  <a:pt x="4991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547868" y="442594"/>
            <a:ext cx="203707" cy="234569"/>
          </a:xfrm>
          <a:custGeom>
            <a:avLst/>
            <a:gdLst>
              <a:gd name="connsiteX0" fmla="*/ 34797 w 203707"/>
              <a:gd name="connsiteY0" fmla="*/ 6858 h 234569"/>
              <a:gd name="connsiteX1" fmla="*/ 48386 w 203707"/>
              <a:gd name="connsiteY1" fmla="*/ 7493 h 234569"/>
              <a:gd name="connsiteX2" fmla="*/ 57022 w 203707"/>
              <a:gd name="connsiteY2" fmla="*/ 9144 h 234569"/>
              <a:gd name="connsiteX3" fmla="*/ 61595 w 203707"/>
              <a:gd name="connsiteY3" fmla="*/ 11938 h 234569"/>
              <a:gd name="connsiteX4" fmla="*/ 62991 w 203707"/>
              <a:gd name="connsiteY4" fmla="*/ 15875 h 234569"/>
              <a:gd name="connsiteX5" fmla="*/ 62991 w 203707"/>
              <a:gd name="connsiteY5" fmla="*/ 128397 h 234569"/>
              <a:gd name="connsiteX6" fmla="*/ 64897 w 203707"/>
              <a:gd name="connsiteY6" fmla="*/ 152273 h 234569"/>
              <a:gd name="connsiteX7" fmla="*/ 71120 w 203707"/>
              <a:gd name="connsiteY7" fmla="*/ 166370 h 234569"/>
              <a:gd name="connsiteX8" fmla="*/ 81534 w 203707"/>
              <a:gd name="connsiteY8" fmla="*/ 175514 h 234569"/>
              <a:gd name="connsiteX9" fmla="*/ 96392 w 203707"/>
              <a:gd name="connsiteY9" fmla="*/ 178816 h 234569"/>
              <a:gd name="connsiteX10" fmla="*/ 117983 w 203707"/>
              <a:gd name="connsiteY10" fmla="*/ 170942 h 234569"/>
              <a:gd name="connsiteX11" fmla="*/ 141097 w 203707"/>
              <a:gd name="connsiteY11" fmla="*/ 148209 h 234569"/>
              <a:gd name="connsiteX12" fmla="*/ 141097 w 203707"/>
              <a:gd name="connsiteY12" fmla="*/ 15875 h 234569"/>
              <a:gd name="connsiteX13" fmla="*/ 142366 w 203707"/>
              <a:gd name="connsiteY13" fmla="*/ 11938 h 234569"/>
              <a:gd name="connsiteX14" fmla="*/ 146811 w 203707"/>
              <a:gd name="connsiteY14" fmla="*/ 9144 h 234569"/>
              <a:gd name="connsiteX15" fmla="*/ 155321 w 203707"/>
              <a:gd name="connsiteY15" fmla="*/ 7493 h 234569"/>
              <a:gd name="connsiteX16" fmla="*/ 169036 w 203707"/>
              <a:gd name="connsiteY16" fmla="*/ 6858 h 234569"/>
              <a:gd name="connsiteX17" fmla="*/ 182626 w 203707"/>
              <a:gd name="connsiteY17" fmla="*/ 7493 h 234569"/>
              <a:gd name="connsiteX18" fmla="*/ 191135 w 203707"/>
              <a:gd name="connsiteY18" fmla="*/ 9144 h 234569"/>
              <a:gd name="connsiteX19" fmla="*/ 195579 w 203707"/>
              <a:gd name="connsiteY19" fmla="*/ 11938 h 234569"/>
              <a:gd name="connsiteX20" fmla="*/ 196850 w 203707"/>
              <a:gd name="connsiteY20" fmla="*/ 15875 h 234569"/>
              <a:gd name="connsiteX21" fmla="*/ 196850 w 203707"/>
              <a:gd name="connsiteY21" fmla="*/ 215011 h 234569"/>
              <a:gd name="connsiteX22" fmla="*/ 195834 w 203707"/>
              <a:gd name="connsiteY22" fmla="*/ 218821 h 234569"/>
              <a:gd name="connsiteX23" fmla="*/ 191897 w 203707"/>
              <a:gd name="connsiteY23" fmla="*/ 221615 h 234569"/>
              <a:gd name="connsiteX24" fmla="*/ 184530 w 203707"/>
              <a:gd name="connsiteY24" fmla="*/ 223393 h 234569"/>
              <a:gd name="connsiteX25" fmla="*/ 172973 w 203707"/>
              <a:gd name="connsiteY25" fmla="*/ 223901 h 234569"/>
              <a:gd name="connsiteX26" fmla="*/ 161035 w 203707"/>
              <a:gd name="connsiteY26" fmla="*/ 223393 h 234569"/>
              <a:gd name="connsiteX27" fmla="*/ 153797 w 203707"/>
              <a:gd name="connsiteY27" fmla="*/ 221615 h 234569"/>
              <a:gd name="connsiteX28" fmla="*/ 149986 w 203707"/>
              <a:gd name="connsiteY28" fmla="*/ 218821 h 234569"/>
              <a:gd name="connsiteX29" fmla="*/ 148844 w 203707"/>
              <a:gd name="connsiteY29" fmla="*/ 215011 h 234569"/>
              <a:gd name="connsiteX30" fmla="*/ 148844 w 203707"/>
              <a:gd name="connsiteY30" fmla="*/ 192024 h 234569"/>
              <a:gd name="connsiteX31" fmla="*/ 115316 w 203707"/>
              <a:gd name="connsiteY31" fmla="*/ 218821 h 234569"/>
              <a:gd name="connsiteX32" fmla="*/ 79883 w 203707"/>
              <a:gd name="connsiteY32" fmla="*/ 227711 h 234569"/>
              <a:gd name="connsiteX33" fmla="*/ 45466 w 203707"/>
              <a:gd name="connsiteY33" fmla="*/ 220980 h 234569"/>
              <a:gd name="connsiteX34" fmla="*/ 22860 w 203707"/>
              <a:gd name="connsiteY34" fmla="*/ 202692 h 234569"/>
              <a:gd name="connsiteX35" fmla="*/ 10541 w 203707"/>
              <a:gd name="connsiteY35" fmla="*/ 175768 h 234569"/>
              <a:gd name="connsiteX36" fmla="*/ 6858 w 203707"/>
              <a:gd name="connsiteY36" fmla="*/ 137795 h 234569"/>
              <a:gd name="connsiteX37" fmla="*/ 6858 w 203707"/>
              <a:gd name="connsiteY37" fmla="*/ 15875 h 234569"/>
              <a:gd name="connsiteX38" fmla="*/ 8128 w 203707"/>
              <a:gd name="connsiteY38" fmla="*/ 11938 h 234569"/>
              <a:gd name="connsiteX39" fmla="*/ 12572 w 203707"/>
              <a:gd name="connsiteY39" fmla="*/ 9144 h 234569"/>
              <a:gd name="connsiteX40" fmla="*/ 21335 w 203707"/>
              <a:gd name="connsiteY40" fmla="*/ 7493 h 234569"/>
              <a:gd name="connsiteX41" fmla="*/ 34797 w 203707"/>
              <a:gd name="connsiteY41" fmla="*/ 6858 h 2345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707" h="234569">
                <a:moveTo>
                  <a:pt x="34797" y="6858"/>
                </a:moveTo>
                <a:cubicBezTo>
                  <a:pt x="40385" y="6858"/>
                  <a:pt x="44830" y="7112"/>
                  <a:pt x="48386" y="7493"/>
                </a:cubicBezTo>
                <a:cubicBezTo>
                  <a:pt x="52070" y="7874"/>
                  <a:pt x="54864" y="8381"/>
                  <a:pt x="57022" y="9144"/>
                </a:cubicBezTo>
                <a:cubicBezTo>
                  <a:pt x="59182" y="9906"/>
                  <a:pt x="60705" y="10795"/>
                  <a:pt x="61595" y="11938"/>
                </a:cubicBezTo>
                <a:cubicBezTo>
                  <a:pt x="62484" y="13081"/>
                  <a:pt x="62991" y="14351"/>
                  <a:pt x="62991" y="15875"/>
                </a:cubicBezTo>
                <a:lnTo>
                  <a:pt x="62991" y="128397"/>
                </a:lnTo>
                <a:cubicBezTo>
                  <a:pt x="62991" y="138811"/>
                  <a:pt x="63627" y="146685"/>
                  <a:pt x="64897" y="152273"/>
                </a:cubicBezTo>
                <a:cubicBezTo>
                  <a:pt x="66294" y="157734"/>
                  <a:pt x="68326" y="162433"/>
                  <a:pt x="71120" y="166370"/>
                </a:cubicBezTo>
                <a:cubicBezTo>
                  <a:pt x="73786" y="170307"/>
                  <a:pt x="77342" y="173355"/>
                  <a:pt x="81534" y="175514"/>
                </a:cubicBezTo>
                <a:cubicBezTo>
                  <a:pt x="85852" y="177673"/>
                  <a:pt x="90804" y="178816"/>
                  <a:pt x="96392" y="178816"/>
                </a:cubicBezTo>
                <a:cubicBezTo>
                  <a:pt x="103632" y="178816"/>
                  <a:pt x="110744" y="176149"/>
                  <a:pt x="117983" y="170942"/>
                </a:cubicBezTo>
                <a:cubicBezTo>
                  <a:pt x="125222" y="165735"/>
                  <a:pt x="132841" y="158242"/>
                  <a:pt x="141097" y="148209"/>
                </a:cubicBezTo>
                <a:lnTo>
                  <a:pt x="141097" y="15875"/>
                </a:lnTo>
                <a:cubicBezTo>
                  <a:pt x="141097" y="14351"/>
                  <a:pt x="141478" y="13081"/>
                  <a:pt x="142366" y="11938"/>
                </a:cubicBezTo>
                <a:cubicBezTo>
                  <a:pt x="143128" y="10795"/>
                  <a:pt x="144653" y="9906"/>
                  <a:pt x="146811" y="9144"/>
                </a:cubicBezTo>
                <a:cubicBezTo>
                  <a:pt x="148971" y="8381"/>
                  <a:pt x="151765" y="7874"/>
                  <a:pt x="155321" y="7493"/>
                </a:cubicBezTo>
                <a:cubicBezTo>
                  <a:pt x="159003" y="7112"/>
                  <a:pt x="163448" y="6858"/>
                  <a:pt x="169036" y="6858"/>
                </a:cubicBezTo>
                <a:cubicBezTo>
                  <a:pt x="174497" y="6858"/>
                  <a:pt x="179070" y="7112"/>
                  <a:pt x="182626" y="7493"/>
                </a:cubicBezTo>
                <a:cubicBezTo>
                  <a:pt x="186182" y="7874"/>
                  <a:pt x="188976" y="8381"/>
                  <a:pt x="191135" y="9144"/>
                </a:cubicBezTo>
                <a:cubicBezTo>
                  <a:pt x="193166" y="9906"/>
                  <a:pt x="194691" y="10795"/>
                  <a:pt x="195579" y="11938"/>
                </a:cubicBezTo>
                <a:cubicBezTo>
                  <a:pt x="196469" y="13081"/>
                  <a:pt x="196850" y="14351"/>
                  <a:pt x="196850" y="15875"/>
                </a:cubicBezTo>
                <a:lnTo>
                  <a:pt x="196850" y="215011"/>
                </a:lnTo>
                <a:cubicBezTo>
                  <a:pt x="196850" y="216408"/>
                  <a:pt x="196469" y="217805"/>
                  <a:pt x="195834" y="218821"/>
                </a:cubicBezTo>
                <a:cubicBezTo>
                  <a:pt x="195072" y="219964"/>
                  <a:pt x="193675" y="220980"/>
                  <a:pt x="191897" y="221615"/>
                </a:cubicBezTo>
                <a:cubicBezTo>
                  <a:pt x="189991" y="222377"/>
                  <a:pt x="187578" y="223012"/>
                  <a:pt x="184530" y="223393"/>
                </a:cubicBezTo>
                <a:cubicBezTo>
                  <a:pt x="181483" y="223774"/>
                  <a:pt x="177672" y="223901"/>
                  <a:pt x="172973" y="223901"/>
                </a:cubicBezTo>
                <a:cubicBezTo>
                  <a:pt x="168147" y="223901"/>
                  <a:pt x="164084" y="223774"/>
                  <a:pt x="161035" y="223393"/>
                </a:cubicBezTo>
                <a:cubicBezTo>
                  <a:pt x="157988" y="223012"/>
                  <a:pt x="155575" y="222377"/>
                  <a:pt x="153797" y="221615"/>
                </a:cubicBezTo>
                <a:cubicBezTo>
                  <a:pt x="152019" y="220980"/>
                  <a:pt x="150748" y="219964"/>
                  <a:pt x="149986" y="218821"/>
                </a:cubicBezTo>
                <a:cubicBezTo>
                  <a:pt x="149225" y="217805"/>
                  <a:pt x="148844" y="216408"/>
                  <a:pt x="148844" y="215011"/>
                </a:cubicBezTo>
                <a:lnTo>
                  <a:pt x="148844" y="192024"/>
                </a:lnTo>
                <a:cubicBezTo>
                  <a:pt x="137922" y="203835"/>
                  <a:pt x="126746" y="212852"/>
                  <a:pt x="115316" y="218821"/>
                </a:cubicBezTo>
                <a:cubicBezTo>
                  <a:pt x="103885" y="224663"/>
                  <a:pt x="92075" y="227711"/>
                  <a:pt x="79883" y="227711"/>
                </a:cubicBezTo>
                <a:cubicBezTo>
                  <a:pt x="66166" y="227711"/>
                  <a:pt x="54736" y="225425"/>
                  <a:pt x="45466" y="220980"/>
                </a:cubicBezTo>
                <a:cubicBezTo>
                  <a:pt x="36067" y="216535"/>
                  <a:pt x="28575" y="210439"/>
                  <a:pt x="22860" y="202692"/>
                </a:cubicBezTo>
                <a:cubicBezTo>
                  <a:pt x="17145" y="194945"/>
                  <a:pt x="13080" y="186055"/>
                  <a:pt x="10541" y="175768"/>
                </a:cubicBezTo>
                <a:cubicBezTo>
                  <a:pt x="8128" y="165608"/>
                  <a:pt x="6858" y="152908"/>
                  <a:pt x="6858" y="137795"/>
                </a:cubicBezTo>
                <a:lnTo>
                  <a:pt x="6858" y="15875"/>
                </a:lnTo>
                <a:cubicBezTo>
                  <a:pt x="6858" y="14351"/>
                  <a:pt x="7366" y="13081"/>
                  <a:pt x="8128" y="11938"/>
                </a:cubicBezTo>
                <a:cubicBezTo>
                  <a:pt x="9016" y="10795"/>
                  <a:pt x="10414" y="9906"/>
                  <a:pt x="12572" y="9144"/>
                </a:cubicBezTo>
                <a:cubicBezTo>
                  <a:pt x="14732" y="8381"/>
                  <a:pt x="17653" y="7874"/>
                  <a:pt x="21335" y="7493"/>
                </a:cubicBezTo>
                <a:cubicBezTo>
                  <a:pt x="25019" y="7112"/>
                  <a:pt x="29464" y="6858"/>
                  <a:pt x="3479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131816" y="442594"/>
            <a:ext cx="203708" cy="234569"/>
          </a:xfrm>
          <a:custGeom>
            <a:avLst/>
            <a:gdLst>
              <a:gd name="connsiteX0" fmla="*/ 34798 w 203708"/>
              <a:gd name="connsiteY0" fmla="*/ 6858 h 234569"/>
              <a:gd name="connsiteX1" fmla="*/ 48387 w 203708"/>
              <a:gd name="connsiteY1" fmla="*/ 7493 h 234569"/>
              <a:gd name="connsiteX2" fmla="*/ 57023 w 203708"/>
              <a:gd name="connsiteY2" fmla="*/ 9144 h 234569"/>
              <a:gd name="connsiteX3" fmla="*/ 61595 w 203708"/>
              <a:gd name="connsiteY3" fmla="*/ 11938 h 234569"/>
              <a:gd name="connsiteX4" fmla="*/ 62992 w 203708"/>
              <a:gd name="connsiteY4" fmla="*/ 15875 h 234569"/>
              <a:gd name="connsiteX5" fmla="*/ 62992 w 203708"/>
              <a:gd name="connsiteY5" fmla="*/ 128397 h 234569"/>
              <a:gd name="connsiteX6" fmla="*/ 64897 w 203708"/>
              <a:gd name="connsiteY6" fmla="*/ 152273 h 234569"/>
              <a:gd name="connsiteX7" fmla="*/ 71120 w 203708"/>
              <a:gd name="connsiteY7" fmla="*/ 166370 h 234569"/>
              <a:gd name="connsiteX8" fmla="*/ 81534 w 203708"/>
              <a:gd name="connsiteY8" fmla="*/ 175514 h 234569"/>
              <a:gd name="connsiteX9" fmla="*/ 96393 w 203708"/>
              <a:gd name="connsiteY9" fmla="*/ 178816 h 234569"/>
              <a:gd name="connsiteX10" fmla="*/ 117983 w 203708"/>
              <a:gd name="connsiteY10" fmla="*/ 170942 h 234569"/>
              <a:gd name="connsiteX11" fmla="*/ 141097 w 203708"/>
              <a:gd name="connsiteY11" fmla="*/ 148209 h 234569"/>
              <a:gd name="connsiteX12" fmla="*/ 141097 w 203708"/>
              <a:gd name="connsiteY12" fmla="*/ 15875 h 234569"/>
              <a:gd name="connsiteX13" fmla="*/ 142367 w 203708"/>
              <a:gd name="connsiteY13" fmla="*/ 11938 h 234569"/>
              <a:gd name="connsiteX14" fmla="*/ 146812 w 203708"/>
              <a:gd name="connsiteY14" fmla="*/ 9144 h 234569"/>
              <a:gd name="connsiteX15" fmla="*/ 155321 w 203708"/>
              <a:gd name="connsiteY15" fmla="*/ 7493 h 234569"/>
              <a:gd name="connsiteX16" fmla="*/ 169037 w 203708"/>
              <a:gd name="connsiteY16" fmla="*/ 6858 h 234569"/>
              <a:gd name="connsiteX17" fmla="*/ 182626 w 203708"/>
              <a:gd name="connsiteY17" fmla="*/ 7493 h 234569"/>
              <a:gd name="connsiteX18" fmla="*/ 191135 w 203708"/>
              <a:gd name="connsiteY18" fmla="*/ 9144 h 234569"/>
              <a:gd name="connsiteX19" fmla="*/ 195580 w 203708"/>
              <a:gd name="connsiteY19" fmla="*/ 11938 h 234569"/>
              <a:gd name="connsiteX20" fmla="*/ 196850 w 203708"/>
              <a:gd name="connsiteY20" fmla="*/ 15875 h 234569"/>
              <a:gd name="connsiteX21" fmla="*/ 196850 w 203708"/>
              <a:gd name="connsiteY21" fmla="*/ 215011 h 234569"/>
              <a:gd name="connsiteX22" fmla="*/ 195834 w 203708"/>
              <a:gd name="connsiteY22" fmla="*/ 218821 h 234569"/>
              <a:gd name="connsiteX23" fmla="*/ 191897 w 203708"/>
              <a:gd name="connsiteY23" fmla="*/ 221615 h 234569"/>
              <a:gd name="connsiteX24" fmla="*/ 184530 w 203708"/>
              <a:gd name="connsiteY24" fmla="*/ 223393 h 234569"/>
              <a:gd name="connsiteX25" fmla="*/ 172974 w 203708"/>
              <a:gd name="connsiteY25" fmla="*/ 223901 h 234569"/>
              <a:gd name="connsiteX26" fmla="*/ 161036 w 203708"/>
              <a:gd name="connsiteY26" fmla="*/ 223393 h 234569"/>
              <a:gd name="connsiteX27" fmla="*/ 153797 w 203708"/>
              <a:gd name="connsiteY27" fmla="*/ 221615 h 234569"/>
              <a:gd name="connsiteX28" fmla="*/ 149987 w 203708"/>
              <a:gd name="connsiteY28" fmla="*/ 218821 h 234569"/>
              <a:gd name="connsiteX29" fmla="*/ 148844 w 203708"/>
              <a:gd name="connsiteY29" fmla="*/ 215011 h 234569"/>
              <a:gd name="connsiteX30" fmla="*/ 148844 w 203708"/>
              <a:gd name="connsiteY30" fmla="*/ 192024 h 234569"/>
              <a:gd name="connsiteX31" fmla="*/ 115316 w 203708"/>
              <a:gd name="connsiteY31" fmla="*/ 218821 h 234569"/>
              <a:gd name="connsiteX32" fmla="*/ 79883 w 203708"/>
              <a:gd name="connsiteY32" fmla="*/ 227711 h 234569"/>
              <a:gd name="connsiteX33" fmla="*/ 45466 w 203708"/>
              <a:gd name="connsiteY33" fmla="*/ 220980 h 234569"/>
              <a:gd name="connsiteX34" fmla="*/ 22860 w 203708"/>
              <a:gd name="connsiteY34" fmla="*/ 202692 h 234569"/>
              <a:gd name="connsiteX35" fmla="*/ 10541 w 203708"/>
              <a:gd name="connsiteY35" fmla="*/ 175768 h 234569"/>
              <a:gd name="connsiteX36" fmla="*/ 6858 w 203708"/>
              <a:gd name="connsiteY36" fmla="*/ 137795 h 234569"/>
              <a:gd name="connsiteX37" fmla="*/ 6858 w 203708"/>
              <a:gd name="connsiteY37" fmla="*/ 15875 h 234569"/>
              <a:gd name="connsiteX38" fmla="*/ 8128 w 203708"/>
              <a:gd name="connsiteY38" fmla="*/ 11938 h 234569"/>
              <a:gd name="connsiteX39" fmla="*/ 12573 w 203708"/>
              <a:gd name="connsiteY39" fmla="*/ 9144 h 234569"/>
              <a:gd name="connsiteX40" fmla="*/ 21336 w 203708"/>
              <a:gd name="connsiteY40" fmla="*/ 7493 h 234569"/>
              <a:gd name="connsiteX41" fmla="*/ 34798 w 203708"/>
              <a:gd name="connsiteY41" fmla="*/ 6858 h 2345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708" h="234569">
                <a:moveTo>
                  <a:pt x="34798" y="6858"/>
                </a:moveTo>
                <a:cubicBezTo>
                  <a:pt x="40386" y="6858"/>
                  <a:pt x="44830" y="7112"/>
                  <a:pt x="48387" y="7493"/>
                </a:cubicBezTo>
                <a:cubicBezTo>
                  <a:pt x="52070" y="7874"/>
                  <a:pt x="54864" y="8381"/>
                  <a:pt x="57023" y="9144"/>
                </a:cubicBezTo>
                <a:cubicBezTo>
                  <a:pt x="59182" y="9906"/>
                  <a:pt x="60705" y="10795"/>
                  <a:pt x="61595" y="11938"/>
                </a:cubicBezTo>
                <a:cubicBezTo>
                  <a:pt x="62484" y="13081"/>
                  <a:pt x="62992" y="14351"/>
                  <a:pt x="62992" y="15875"/>
                </a:cubicBezTo>
                <a:lnTo>
                  <a:pt x="62992" y="128397"/>
                </a:lnTo>
                <a:cubicBezTo>
                  <a:pt x="62992" y="138811"/>
                  <a:pt x="63627" y="146685"/>
                  <a:pt x="64897" y="152273"/>
                </a:cubicBezTo>
                <a:cubicBezTo>
                  <a:pt x="66294" y="157734"/>
                  <a:pt x="68326" y="162433"/>
                  <a:pt x="71120" y="166370"/>
                </a:cubicBezTo>
                <a:cubicBezTo>
                  <a:pt x="73787" y="170307"/>
                  <a:pt x="77343" y="173355"/>
                  <a:pt x="81534" y="175514"/>
                </a:cubicBezTo>
                <a:cubicBezTo>
                  <a:pt x="85852" y="177673"/>
                  <a:pt x="90805" y="178816"/>
                  <a:pt x="96393" y="178816"/>
                </a:cubicBezTo>
                <a:cubicBezTo>
                  <a:pt x="103632" y="178816"/>
                  <a:pt x="110744" y="176149"/>
                  <a:pt x="117983" y="170942"/>
                </a:cubicBezTo>
                <a:cubicBezTo>
                  <a:pt x="125222" y="165735"/>
                  <a:pt x="132842" y="158242"/>
                  <a:pt x="141097" y="148209"/>
                </a:cubicBezTo>
                <a:lnTo>
                  <a:pt x="141097" y="15875"/>
                </a:lnTo>
                <a:cubicBezTo>
                  <a:pt x="141097" y="14351"/>
                  <a:pt x="141478" y="13081"/>
                  <a:pt x="142367" y="11938"/>
                </a:cubicBezTo>
                <a:cubicBezTo>
                  <a:pt x="143129" y="10795"/>
                  <a:pt x="144653" y="9906"/>
                  <a:pt x="146812" y="9144"/>
                </a:cubicBezTo>
                <a:cubicBezTo>
                  <a:pt x="148971" y="8381"/>
                  <a:pt x="151765" y="7874"/>
                  <a:pt x="155321" y="7493"/>
                </a:cubicBezTo>
                <a:cubicBezTo>
                  <a:pt x="159004" y="7112"/>
                  <a:pt x="163449" y="6858"/>
                  <a:pt x="169037" y="6858"/>
                </a:cubicBezTo>
                <a:cubicBezTo>
                  <a:pt x="174498" y="6858"/>
                  <a:pt x="179070" y="7112"/>
                  <a:pt x="182626" y="7493"/>
                </a:cubicBezTo>
                <a:cubicBezTo>
                  <a:pt x="186182" y="7874"/>
                  <a:pt x="188976" y="8381"/>
                  <a:pt x="191135" y="9144"/>
                </a:cubicBezTo>
                <a:cubicBezTo>
                  <a:pt x="193167" y="9906"/>
                  <a:pt x="194691" y="10795"/>
                  <a:pt x="195580" y="11938"/>
                </a:cubicBezTo>
                <a:cubicBezTo>
                  <a:pt x="196469" y="13081"/>
                  <a:pt x="196850" y="14351"/>
                  <a:pt x="196850" y="15875"/>
                </a:cubicBezTo>
                <a:lnTo>
                  <a:pt x="196850" y="215011"/>
                </a:lnTo>
                <a:cubicBezTo>
                  <a:pt x="196850" y="216408"/>
                  <a:pt x="196469" y="217805"/>
                  <a:pt x="195834" y="218821"/>
                </a:cubicBezTo>
                <a:cubicBezTo>
                  <a:pt x="195072" y="219964"/>
                  <a:pt x="193675" y="220980"/>
                  <a:pt x="191897" y="221615"/>
                </a:cubicBezTo>
                <a:cubicBezTo>
                  <a:pt x="189992" y="222377"/>
                  <a:pt x="187579" y="223012"/>
                  <a:pt x="184530" y="223393"/>
                </a:cubicBezTo>
                <a:cubicBezTo>
                  <a:pt x="181483" y="223774"/>
                  <a:pt x="177673" y="223901"/>
                  <a:pt x="172974" y="223901"/>
                </a:cubicBezTo>
                <a:cubicBezTo>
                  <a:pt x="168148" y="223901"/>
                  <a:pt x="164084" y="223774"/>
                  <a:pt x="161036" y="223393"/>
                </a:cubicBezTo>
                <a:cubicBezTo>
                  <a:pt x="157988" y="223012"/>
                  <a:pt x="155575" y="222377"/>
                  <a:pt x="153797" y="221615"/>
                </a:cubicBezTo>
                <a:cubicBezTo>
                  <a:pt x="152019" y="220980"/>
                  <a:pt x="150749" y="219964"/>
                  <a:pt x="149987" y="218821"/>
                </a:cubicBezTo>
                <a:cubicBezTo>
                  <a:pt x="149225" y="217805"/>
                  <a:pt x="148844" y="216408"/>
                  <a:pt x="148844" y="215011"/>
                </a:cubicBezTo>
                <a:lnTo>
                  <a:pt x="148844" y="192024"/>
                </a:lnTo>
                <a:cubicBezTo>
                  <a:pt x="137922" y="203835"/>
                  <a:pt x="126746" y="212852"/>
                  <a:pt x="115316" y="218821"/>
                </a:cubicBezTo>
                <a:cubicBezTo>
                  <a:pt x="103886" y="224663"/>
                  <a:pt x="92075" y="227711"/>
                  <a:pt x="79883" y="227711"/>
                </a:cubicBezTo>
                <a:cubicBezTo>
                  <a:pt x="66167" y="227711"/>
                  <a:pt x="54737" y="225425"/>
                  <a:pt x="45466" y="220980"/>
                </a:cubicBezTo>
                <a:cubicBezTo>
                  <a:pt x="36068" y="216535"/>
                  <a:pt x="28575" y="210439"/>
                  <a:pt x="22860" y="202692"/>
                </a:cubicBezTo>
                <a:cubicBezTo>
                  <a:pt x="17145" y="194945"/>
                  <a:pt x="13080" y="186055"/>
                  <a:pt x="10541" y="175768"/>
                </a:cubicBezTo>
                <a:cubicBezTo>
                  <a:pt x="8128" y="165608"/>
                  <a:pt x="6858" y="152908"/>
                  <a:pt x="6858" y="137795"/>
                </a:cubicBezTo>
                <a:lnTo>
                  <a:pt x="6858" y="15875"/>
                </a:lnTo>
                <a:cubicBezTo>
                  <a:pt x="6858" y="14351"/>
                  <a:pt x="7366" y="13081"/>
                  <a:pt x="8128" y="11938"/>
                </a:cubicBezTo>
                <a:cubicBezTo>
                  <a:pt x="9017" y="10795"/>
                  <a:pt x="10414" y="9906"/>
                  <a:pt x="12573" y="9144"/>
                </a:cubicBezTo>
                <a:cubicBezTo>
                  <a:pt x="14732" y="8381"/>
                  <a:pt x="17653" y="7874"/>
                  <a:pt x="21336" y="7493"/>
                </a:cubicBezTo>
                <a:cubicBezTo>
                  <a:pt x="25019" y="7112"/>
                  <a:pt x="29464" y="6858"/>
                  <a:pt x="3479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334638" y="442594"/>
            <a:ext cx="69977" cy="230759"/>
          </a:xfrm>
          <a:custGeom>
            <a:avLst/>
            <a:gdLst>
              <a:gd name="connsiteX0" fmla="*/ 35052 w 69977"/>
              <a:gd name="connsiteY0" fmla="*/ 6858 h 230759"/>
              <a:gd name="connsiteX1" fmla="*/ 48641 w 69977"/>
              <a:gd name="connsiteY1" fmla="*/ 7620 h 230759"/>
              <a:gd name="connsiteX2" fmla="*/ 57277 w 69977"/>
              <a:gd name="connsiteY2" fmla="*/ 9525 h 230759"/>
              <a:gd name="connsiteX3" fmla="*/ 61849 w 69977"/>
              <a:gd name="connsiteY3" fmla="*/ 12446 h 230759"/>
              <a:gd name="connsiteX4" fmla="*/ 63119 w 69977"/>
              <a:gd name="connsiteY4" fmla="*/ 16256 h 230759"/>
              <a:gd name="connsiteX5" fmla="*/ 63119 w 69977"/>
              <a:gd name="connsiteY5" fmla="*/ 215011 h 230759"/>
              <a:gd name="connsiteX6" fmla="*/ 61849 w 69977"/>
              <a:gd name="connsiteY6" fmla="*/ 218821 h 230759"/>
              <a:gd name="connsiteX7" fmla="*/ 57277 w 69977"/>
              <a:gd name="connsiteY7" fmla="*/ 221615 h 230759"/>
              <a:gd name="connsiteX8" fmla="*/ 48641 w 69977"/>
              <a:gd name="connsiteY8" fmla="*/ 223393 h 230759"/>
              <a:gd name="connsiteX9" fmla="*/ 35052 w 69977"/>
              <a:gd name="connsiteY9" fmla="*/ 223901 h 230759"/>
              <a:gd name="connsiteX10" fmla="*/ 21336 w 69977"/>
              <a:gd name="connsiteY10" fmla="*/ 223393 h 230759"/>
              <a:gd name="connsiteX11" fmla="*/ 12827 w 69977"/>
              <a:gd name="connsiteY11" fmla="*/ 221615 h 230759"/>
              <a:gd name="connsiteX12" fmla="*/ 8255 w 69977"/>
              <a:gd name="connsiteY12" fmla="*/ 218821 h 230759"/>
              <a:gd name="connsiteX13" fmla="*/ 6858 w 69977"/>
              <a:gd name="connsiteY13" fmla="*/ 215011 h 230759"/>
              <a:gd name="connsiteX14" fmla="*/ 6858 w 69977"/>
              <a:gd name="connsiteY14" fmla="*/ 16256 h 230759"/>
              <a:gd name="connsiteX15" fmla="*/ 8255 w 69977"/>
              <a:gd name="connsiteY15" fmla="*/ 12446 h 230759"/>
              <a:gd name="connsiteX16" fmla="*/ 12827 w 69977"/>
              <a:gd name="connsiteY16" fmla="*/ 9525 h 230759"/>
              <a:gd name="connsiteX17" fmla="*/ 21336 w 69977"/>
              <a:gd name="connsiteY17" fmla="*/ 7620 h 230759"/>
              <a:gd name="connsiteX18" fmla="*/ 35052 w 69977"/>
              <a:gd name="connsiteY18" fmla="*/ 6858 h 2307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7" h="230759">
                <a:moveTo>
                  <a:pt x="35052" y="6858"/>
                </a:moveTo>
                <a:cubicBezTo>
                  <a:pt x="40513" y="6858"/>
                  <a:pt x="45085" y="7112"/>
                  <a:pt x="48641" y="7620"/>
                </a:cubicBezTo>
                <a:cubicBezTo>
                  <a:pt x="52197" y="8001"/>
                  <a:pt x="55118" y="8636"/>
                  <a:pt x="57277" y="9525"/>
                </a:cubicBezTo>
                <a:cubicBezTo>
                  <a:pt x="59436" y="10287"/>
                  <a:pt x="60960" y="11303"/>
                  <a:pt x="61849" y="12446"/>
                </a:cubicBezTo>
                <a:cubicBezTo>
                  <a:pt x="62738" y="13462"/>
                  <a:pt x="63119" y="14859"/>
                  <a:pt x="63119" y="16256"/>
                </a:cubicBezTo>
                <a:lnTo>
                  <a:pt x="63119" y="215011"/>
                </a:lnTo>
                <a:cubicBezTo>
                  <a:pt x="63119" y="216408"/>
                  <a:pt x="62738" y="217805"/>
                  <a:pt x="61849" y="218821"/>
                </a:cubicBezTo>
                <a:cubicBezTo>
                  <a:pt x="60960" y="219964"/>
                  <a:pt x="59436" y="220980"/>
                  <a:pt x="57277" y="221615"/>
                </a:cubicBezTo>
                <a:cubicBezTo>
                  <a:pt x="55118" y="222377"/>
                  <a:pt x="52197" y="223012"/>
                  <a:pt x="48641" y="223393"/>
                </a:cubicBezTo>
                <a:cubicBezTo>
                  <a:pt x="45085" y="223774"/>
                  <a:pt x="40513" y="223901"/>
                  <a:pt x="35052" y="223901"/>
                </a:cubicBezTo>
                <a:cubicBezTo>
                  <a:pt x="29464" y="223901"/>
                  <a:pt x="25019" y="223774"/>
                  <a:pt x="21336" y="223393"/>
                </a:cubicBezTo>
                <a:cubicBezTo>
                  <a:pt x="17780" y="223012"/>
                  <a:pt x="14986" y="222377"/>
                  <a:pt x="12827" y="221615"/>
                </a:cubicBezTo>
                <a:cubicBezTo>
                  <a:pt x="10668" y="220980"/>
                  <a:pt x="9144" y="219964"/>
                  <a:pt x="8255" y="218821"/>
                </a:cubicBezTo>
                <a:cubicBezTo>
                  <a:pt x="7366" y="217805"/>
                  <a:pt x="6858" y="216408"/>
                  <a:pt x="6858" y="215011"/>
                </a:cubicBezTo>
                <a:lnTo>
                  <a:pt x="6858" y="16256"/>
                </a:lnTo>
                <a:cubicBezTo>
                  <a:pt x="6858" y="14859"/>
                  <a:pt x="7366" y="13462"/>
                  <a:pt x="8255" y="12446"/>
                </a:cubicBezTo>
                <a:cubicBezTo>
                  <a:pt x="9144" y="11303"/>
                  <a:pt x="10668" y="10287"/>
                  <a:pt x="12827" y="9525"/>
                </a:cubicBezTo>
                <a:cubicBezTo>
                  <a:pt x="14986" y="8636"/>
                  <a:pt x="17780" y="8001"/>
                  <a:pt x="21336" y="7620"/>
                </a:cubicBezTo>
                <a:cubicBezTo>
                  <a:pt x="25019" y="7112"/>
                  <a:pt x="29464" y="6858"/>
                  <a:pt x="3505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893060" y="442594"/>
            <a:ext cx="203708" cy="234569"/>
          </a:xfrm>
          <a:custGeom>
            <a:avLst/>
            <a:gdLst>
              <a:gd name="connsiteX0" fmla="*/ 34797 w 203708"/>
              <a:gd name="connsiteY0" fmla="*/ 6858 h 234569"/>
              <a:gd name="connsiteX1" fmla="*/ 48386 w 203708"/>
              <a:gd name="connsiteY1" fmla="*/ 7493 h 234569"/>
              <a:gd name="connsiteX2" fmla="*/ 57022 w 203708"/>
              <a:gd name="connsiteY2" fmla="*/ 9144 h 234569"/>
              <a:gd name="connsiteX3" fmla="*/ 61594 w 203708"/>
              <a:gd name="connsiteY3" fmla="*/ 11938 h 234569"/>
              <a:gd name="connsiteX4" fmla="*/ 62991 w 203708"/>
              <a:gd name="connsiteY4" fmla="*/ 15875 h 234569"/>
              <a:gd name="connsiteX5" fmla="*/ 62991 w 203708"/>
              <a:gd name="connsiteY5" fmla="*/ 128397 h 234569"/>
              <a:gd name="connsiteX6" fmla="*/ 64897 w 203708"/>
              <a:gd name="connsiteY6" fmla="*/ 152273 h 234569"/>
              <a:gd name="connsiteX7" fmla="*/ 71119 w 203708"/>
              <a:gd name="connsiteY7" fmla="*/ 166370 h 234569"/>
              <a:gd name="connsiteX8" fmla="*/ 81533 w 203708"/>
              <a:gd name="connsiteY8" fmla="*/ 175514 h 234569"/>
              <a:gd name="connsiteX9" fmla="*/ 96392 w 203708"/>
              <a:gd name="connsiteY9" fmla="*/ 178816 h 234569"/>
              <a:gd name="connsiteX10" fmla="*/ 117982 w 203708"/>
              <a:gd name="connsiteY10" fmla="*/ 170942 h 234569"/>
              <a:gd name="connsiteX11" fmla="*/ 141097 w 203708"/>
              <a:gd name="connsiteY11" fmla="*/ 148209 h 234569"/>
              <a:gd name="connsiteX12" fmla="*/ 141097 w 203708"/>
              <a:gd name="connsiteY12" fmla="*/ 15875 h 234569"/>
              <a:gd name="connsiteX13" fmla="*/ 142366 w 203708"/>
              <a:gd name="connsiteY13" fmla="*/ 11938 h 234569"/>
              <a:gd name="connsiteX14" fmla="*/ 146811 w 203708"/>
              <a:gd name="connsiteY14" fmla="*/ 9144 h 234569"/>
              <a:gd name="connsiteX15" fmla="*/ 155320 w 203708"/>
              <a:gd name="connsiteY15" fmla="*/ 7493 h 234569"/>
              <a:gd name="connsiteX16" fmla="*/ 169036 w 203708"/>
              <a:gd name="connsiteY16" fmla="*/ 6858 h 234569"/>
              <a:gd name="connsiteX17" fmla="*/ 182625 w 203708"/>
              <a:gd name="connsiteY17" fmla="*/ 7493 h 234569"/>
              <a:gd name="connsiteX18" fmla="*/ 191135 w 203708"/>
              <a:gd name="connsiteY18" fmla="*/ 9144 h 234569"/>
              <a:gd name="connsiteX19" fmla="*/ 195579 w 203708"/>
              <a:gd name="connsiteY19" fmla="*/ 11938 h 234569"/>
              <a:gd name="connsiteX20" fmla="*/ 196850 w 203708"/>
              <a:gd name="connsiteY20" fmla="*/ 15875 h 234569"/>
              <a:gd name="connsiteX21" fmla="*/ 196850 w 203708"/>
              <a:gd name="connsiteY21" fmla="*/ 215011 h 234569"/>
              <a:gd name="connsiteX22" fmla="*/ 195833 w 203708"/>
              <a:gd name="connsiteY22" fmla="*/ 218821 h 234569"/>
              <a:gd name="connsiteX23" fmla="*/ 191897 w 203708"/>
              <a:gd name="connsiteY23" fmla="*/ 221615 h 234569"/>
              <a:gd name="connsiteX24" fmla="*/ 184530 w 203708"/>
              <a:gd name="connsiteY24" fmla="*/ 223393 h 234569"/>
              <a:gd name="connsiteX25" fmla="*/ 172973 w 203708"/>
              <a:gd name="connsiteY25" fmla="*/ 223901 h 234569"/>
              <a:gd name="connsiteX26" fmla="*/ 161035 w 203708"/>
              <a:gd name="connsiteY26" fmla="*/ 223393 h 234569"/>
              <a:gd name="connsiteX27" fmla="*/ 153797 w 203708"/>
              <a:gd name="connsiteY27" fmla="*/ 221615 h 234569"/>
              <a:gd name="connsiteX28" fmla="*/ 149986 w 203708"/>
              <a:gd name="connsiteY28" fmla="*/ 218821 h 234569"/>
              <a:gd name="connsiteX29" fmla="*/ 148844 w 203708"/>
              <a:gd name="connsiteY29" fmla="*/ 215011 h 234569"/>
              <a:gd name="connsiteX30" fmla="*/ 148844 w 203708"/>
              <a:gd name="connsiteY30" fmla="*/ 192024 h 234569"/>
              <a:gd name="connsiteX31" fmla="*/ 115316 w 203708"/>
              <a:gd name="connsiteY31" fmla="*/ 218821 h 234569"/>
              <a:gd name="connsiteX32" fmla="*/ 79882 w 203708"/>
              <a:gd name="connsiteY32" fmla="*/ 227711 h 234569"/>
              <a:gd name="connsiteX33" fmla="*/ 45466 w 203708"/>
              <a:gd name="connsiteY33" fmla="*/ 220980 h 234569"/>
              <a:gd name="connsiteX34" fmla="*/ 22860 w 203708"/>
              <a:gd name="connsiteY34" fmla="*/ 202692 h 234569"/>
              <a:gd name="connsiteX35" fmla="*/ 10541 w 203708"/>
              <a:gd name="connsiteY35" fmla="*/ 175768 h 234569"/>
              <a:gd name="connsiteX36" fmla="*/ 6857 w 203708"/>
              <a:gd name="connsiteY36" fmla="*/ 137795 h 234569"/>
              <a:gd name="connsiteX37" fmla="*/ 6857 w 203708"/>
              <a:gd name="connsiteY37" fmla="*/ 15875 h 234569"/>
              <a:gd name="connsiteX38" fmla="*/ 8127 w 203708"/>
              <a:gd name="connsiteY38" fmla="*/ 11938 h 234569"/>
              <a:gd name="connsiteX39" fmla="*/ 12572 w 203708"/>
              <a:gd name="connsiteY39" fmla="*/ 9144 h 234569"/>
              <a:gd name="connsiteX40" fmla="*/ 21335 w 203708"/>
              <a:gd name="connsiteY40" fmla="*/ 7493 h 234569"/>
              <a:gd name="connsiteX41" fmla="*/ 34797 w 203708"/>
              <a:gd name="connsiteY41" fmla="*/ 6858 h 2345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708" h="234569">
                <a:moveTo>
                  <a:pt x="34797" y="6858"/>
                </a:moveTo>
                <a:cubicBezTo>
                  <a:pt x="40385" y="6858"/>
                  <a:pt x="44830" y="7112"/>
                  <a:pt x="48386" y="7493"/>
                </a:cubicBezTo>
                <a:cubicBezTo>
                  <a:pt x="52069" y="7874"/>
                  <a:pt x="54863" y="8381"/>
                  <a:pt x="57022" y="9144"/>
                </a:cubicBezTo>
                <a:cubicBezTo>
                  <a:pt x="59182" y="9906"/>
                  <a:pt x="60705" y="10795"/>
                  <a:pt x="61594" y="11938"/>
                </a:cubicBezTo>
                <a:cubicBezTo>
                  <a:pt x="62483" y="13081"/>
                  <a:pt x="62991" y="14351"/>
                  <a:pt x="62991" y="15875"/>
                </a:cubicBezTo>
                <a:lnTo>
                  <a:pt x="62991" y="128397"/>
                </a:lnTo>
                <a:cubicBezTo>
                  <a:pt x="62991" y="138811"/>
                  <a:pt x="63626" y="146685"/>
                  <a:pt x="64897" y="152273"/>
                </a:cubicBezTo>
                <a:cubicBezTo>
                  <a:pt x="66294" y="157734"/>
                  <a:pt x="68325" y="162433"/>
                  <a:pt x="71119" y="166370"/>
                </a:cubicBezTo>
                <a:cubicBezTo>
                  <a:pt x="73786" y="170307"/>
                  <a:pt x="77342" y="173355"/>
                  <a:pt x="81533" y="175514"/>
                </a:cubicBezTo>
                <a:cubicBezTo>
                  <a:pt x="85851" y="177673"/>
                  <a:pt x="90804" y="178816"/>
                  <a:pt x="96392" y="178816"/>
                </a:cubicBezTo>
                <a:cubicBezTo>
                  <a:pt x="103632" y="178816"/>
                  <a:pt x="110744" y="176149"/>
                  <a:pt x="117982" y="170942"/>
                </a:cubicBezTo>
                <a:cubicBezTo>
                  <a:pt x="125222" y="165735"/>
                  <a:pt x="132841" y="158242"/>
                  <a:pt x="141097" y="148209"/>
                </a:cubicBezTo>
                <a:lnTo>
                  <a:pt x="141097" y="15875"/>
                </a:lnTo>
                <a:cubicBezTo>
                  <a:pt x="141097" y="14351"/>
                  <a:pt x="141478" y="13081"/>
                  <a:pt x="142366" y="11938"/>
                </a:cubicBezTo>
                <a:cubicBezTo>
                  <a:pt x="143129" y="10795"/>
                  <a:pt x="144653" y="9906"/>
                  <a:pt x="146811" y="9144"/>
                </a:cubicBezTo>
                <a:cubicBezTo>
                  <a:pt x="148970" y="8381"/>
                  <a:pt x="151764" y="7874"/>
                  <a:pt x="155320" y="7493"/>
                </a:cubicBezTo>
                <a:cubicBezTo>
                  <a:pt x="159004" y="7112"/>
                  <a:pt x="163448" y="6858"/>
                  <a:pt x="169036" y="6858"/>
                </a:cubicBezTo>
                <a:cubicBezTo>
                  <a:pt x="174497" y="6858"/>
                  <a:pt x="179069" y="7112"/>
                  <a:pt x="182625" y="7493"/>
                </a:cubicBezTo>
                <a:cubicBezTo>
                  <a:pt x="186182" y="7874"/>
                  <a:pt x="188975" y="8381"/>
                  <a:pt x="191135" y="9144"/>
                </a:cubicBezTo>
                <a:cubicBezTo>
                  <a:pt x="193166" y="9906"/>
                  <a:pt x="194691" y="10795"/>
                  <a:pt x="195579" y="11938"/>
                </a:cubicBezTo>
                <a:cubicBezTo>
                  <a:pt x="196469" y="13081"/>
                  <a:pt x="196850" y="14351"/>
                  <a:pt x="196850" y="15875"/>
                </a:cubicBezTo>
                <a:lnTo>
                  <a:pt x="196850" y="215011"/>
                </a:lnTo>
                <a:cubicBezTo>
                  <a:pt x="196850" y="216408"/>
                  <a:pt x="196469" y="217805"/>
                  <a:pt x="195833" y="218821"/>
                </a:cubicBezTo>
                <a:cubicBezTo>
                  <a:pt x="195072" y="219964"/>
                  <a:pt x="193675" y="220980"/>
                  <a:pt x="191897" y="221615"/>
                </a:cubicBezTo>
                <a:cubicBezTo>
                  <a:pt x="189991" y="222377"/>
                  <a:pt x="187579" y="223012"/>
                  <a:pt x="184530" y="223393"/>
                </a:cubicBezTo>
                <a:cubicBezTo>
                  <a:pt x="181482" y="223774"/>
                  <a:pt x="177672" y="223901"/>
                  <a:pt x="172973" y="223901"/>
                </a:cubicBezTo>
                <a:cubicBezTo>
                  <a:pt x="168147" y="223901"/>
                  <a:pt x="164083" y="223774"/>
                  <a:pt x="161035" y="223393"/>
                </a:cubicBezTo>
                <a:cubicBezTo>
                  <a:pt x="157988" y="223012"/>
                  <a:pt x="155575" y="222377"/>
                  <a:pt x="153797" y="221615"/>
                </a:cubicBezTo>
                <a:cubicBezTo>
                  <a:pt x="152019" y="220980"/>
                  <a:pt x="150748" y="219964"/>
                  <a:pt x="149986" y="218821"/>
                </a:cubicBezTo>
                <a:cubicBezTo>
                  <a:pt x="149225" y="217805"/>
                  <a:pt x="148844" y="216408"/>
                  <a:pt x="148844" y="215011"/>
                </a:cubicBezTo>
                <a:lnTo>
                  <a:pt x="148844" y="192024"/>
                </a:lnTo>
                <a:cubicBezTo>
                  <a:pt x="137922" y="203835"/>
                  <a:pt x="126745" y="212852"/>
                  <a:pt x="115316" y="218821"/>
                </a:cubicBezTo>
                <a:cubicBezTo>
                  <a:pt x="103885" y="224663"/>
                  <a:pt x="92075" y="227711"/>
                  <a:pt x="79882" y="227711"/>
                </a:cubicBezTo>
                <a:cubicBezTo>
                  <a:pt x="66166" y="227711"/>
                  <a:pt x="54736" y="225425"/>
                  <a:pt x="45466" y="220980"/>
                </a:cubicBezTo>
                <a:cubicBezTo>
                  <a:pt x="36067" y="216535"/>
                  <a:pt x="28575" y="210439"/>
                  <a:pt x="22860" y="202692"/>
                </a:cubicBezTo>
                <a:cubicBezTo>
                  <a:pt x="17144" y="194945"/>
                  <a:pt x="13080" y="186055"/>
                  <a:pt x="10541" y="175768"/>
                </a:cubicBezTo>
                <a:cubicBezTo>
                  <a:pt x="8127" y="165608"/>
                  <a:pt x="6857" y="152908"/>
                  <a:pt x="6857" y="137795"/>
                </a:cubicBezTo>
                <a:lnTo>
                  <a:pt x="6857" y="15875"/>
                </a:lnTo>
                <a:cubicBezTo>
                  <a:pt x="6857" y="14351"/>
                  <a:pt x="7366" y="13081"/>
                  <a:pt x="8127" y="11938"/>
                </a:cubicBezTo>
                <a:cubicBezTo>
                  <a:pt x="9016" y="10795"/>
                  <a:pt x="10413" y="9906"/>
                  <a:pt x="12572" y="9144"/>
                </a:cubicBezTo>
                <a:cubicBezTo>
                  <a:pt x="14732" y="8381"/>
                  <a:pt x="17652" y="7874"/>
                  <a:pt x="21335" y="7493"/>
                </a:cubicBezTo>
                <a:cubicBezTo>
                  <a:pt x="25019" y="7112"/>
                  <a:pt x="29463" y="6858"/>
                  <a:pt x="3479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565146" y="439039"/>
            <a:ext cx="176529" cy="237871"/>
          </a:xfrm>
          <a:custGeom>
            <a:avLst/>
            <a:gdLst>
              <a:gd name="connsiteX0" fmla="*/ 107187 w 176529"/>
              <a:gd name="connsiteY0" fmla="*/ 6858 h 237871"/>
              <a:gd name="connsiteX1" fmla="*/ 124713 w 176529"/>
              <a:gd name="connsiteY1" fmla="*/ 8509 h 237871"/>
              <a:gd name="connsiteX2" fmla="*/ 140715 w 176529"/>
              <a:gd name="connsiteY2" fmla="*/ 12700 h 237871"/>
              <a:gd name="connsiteX3" fmla="*/ 154177 w 176529"/>
              <a:gd name="connsiteY3" fmla="*/ 18669 h 237871"/>
              <a:gd name="connsiteX4" fmla="*/ 162559 w 176529"/>
              <a:gd name="connsiteY4" fmla="*/ 24511 h 237871"/>
              <a:gd name="connsiteX5" fmla="*/ 165988 w 176529"/>
              <a:gd name="connsiteY5" fmla="*/ 28702 h 237871"/>
              <a:gd name="connsiteX6" fmla="*/ 167512 w 176529"/>
              <a:gd name="connsiteY6" fmla="*/ 33019 h 237871"/>
              <a:gd name="connsiteX7" fmla="*/ 168401 w 176529"/>
              <a:gd name="connsiteY7" fmla="*/ 39623 h 237871"/>
              <a:gd name="connsiteX8" fmla="*/ 168782 w 176529"/>
              <a:gd name="connsiteY8" fmla="*/ 49148 h 237871"/>
              <a:gd name="connsiteX9" fmla="*/ 166496 w 176529"/>
              <a:gd name="connsiteY9" fmla="*/ 67309 h 237871"/>
              <a:gd name="connsiteX10" fmla="*/ 160654 w 176529"/>
              <a:gd name="connsiteY10" fmla="*/ 72516 h 237871"/>
              <a:gd name="connsiteX11" fmla="*/ 152653 w 176529"/>
              <a:gd name="connsiteY11" fmla="*/ 69469 h 237871"/>
              <a:gd name="connsiteX12" fmla="*/ 142620 w 176529"/>
              <a:gd name="connsiteY12" fmla="*/ 62484 h 237871"/>
              <a:gd name="connsiteX13" fmla="*/ 128777 w 176529"/>
              <a:gd name="connsiteY13" fmla="*/ 55626 h 237871"/>
              <a:gd name="connsiteX14" fmla="*/ 109600 w 176529"/>
              <a:gd name="connsiteY14" fmla="*/ 52451 h 237871"/>
              <a:gd name="connsiteX15" fmla="*/ 76072 w 176529"/>
              <a:gd name="connsiteY15" fmla="*/ 69341 h 237871"/>
              <a:gd name="connsiteX16" fmla="*/ 64515 w 176529"/>
              <a:gd name="connsiteY16" fmla="*/ 118744 h 237871"/>
              <a:gd name="connsiteX17" fmla="*/ 67436 w 176529"/>
              <a:gd name="connsiteY17" fmla="*/ 147066 h 237871"/>
              <a:gd name="connsiteX18" fmla="*/ 75945 w 176529"/>
              <a:gd name="connsiteY18" fmla="*/ 167640 h 237871"/>
              <a:gd name="connsiteX19" fmla="*/ 90296 w 176529"/>
              <a:gd name="connsiteY19" fmla="*/ 180086 h 237871"/>
              <a:gd name="connsiteX20" fmla="*/ 110235 w 176529"/>
              <a:gd name="connsiteY20" fmla="*/ 184150 h 237871"/>
              <a:gd name="connsiteX21" fmla="*/ 130301 w 176529"/>
              <a:gd name="connsiteY21" fmla="*/ 180721 h 237871"/>
              <a:gd name="connsiteX22" fmla="*/ 144906 w 176529"/>
              <a:gd name="connsiteY22" fmla="*/ 172973 h 237871"/>
              <a:gd name="connsiteX23" fmla="*/ 155320 w 176529"/>
              <a:gd name="connsiteY23" fmla="*/ 165227 h 237871"/>
              <a:gd name="connsiteX24" fmla="*/ 162559 w 176529"/>
              <a:gd name="connsiteY24" fmla="*/ 161798 h 237871"/>
              <a:gd name="connsiteX25" fmla="*/ 165861 w 176529"/>
              <a:gd name="connsiteY25" fmla="*/ 162941 h 237871"/>
              <a:gd name="connsiteX26" fmla="*/ 168020 w 176529"/>
              <a:gd name="connsiteY26" fmla="*/ 167132 h 237871"/>
              <a:gd name="connsiteX27" fmla="*/ 169163 w 176529"/>
              <a:gd name="connsiteY27" fmla="*/ 174752 h 237871"/>
              <a:gd name="connsiteX28" fmla="*/ 169671 w 176529"/>
              <a:gd name="connsiteY28" fmla="*/ 186816 h 237871"/>
              <a:gd name="connsiteX29" fmla="*/ 169290 w 176529"/>
              <a:gd name="connsiteY29" fmla="*/ 196596 h 237871"/>
              <a:gd name="connsiteX30" fmla="*/ 168401 w 176529"/>
              <a:gd name="connsiteY30" fmla="*/ 203073 h 237871"/>
              <a:gd name="connsiteX31" fmla="*/ 167131 w 176529"/>
              <a:gd name="connsiteY31" fmla="*/ 207518 h 237871"/>
              <a:gd name="connsiteX32" fmla="*/ 163575 w 176529"/>
              <a:gd name="connsiteY32" fmla="*/ 211709 h 237871"/>
              <a:gd name="connsiteX33" fmla="*/ 154431 w 176529"/>
              <a:gd name="connsiteY33" fmla="*/ 217932 h 237871"/>
              <a:gd name="connsiteX34" fmla="*/ 139699 w 176529"/>
              <a:gd name="connsiteY34" fmla="*/ 224536 h 237871"/>
              <a:gd name="connsiteX35" fmla="*/ 121792 w 176529"/>
              <a:gd name="connsiteY35" fmla="*/ 229234 h 237871"/>
              <a:gd name="connsiteX36" fmla="*/ 101726 w 176529"/>
              <a:gd name="connsiteY36" fmla="*/ 231012 h 237871"/>
              <a:gd name="connsiteX37" fmla="*/ 61086 w 176529"/>
              <a:gd name="connsiteY37" fmla="*/ 223901 h 237871"/>
              <a:gd name="connsiteX38" fmla="*/ 31241 w 176529"/>
              <a:gd name="connsiteY38" fmla="*/ 202819 h 237871"/>
              <a:gd name="connsiteX39" fmla="*/ 13080 w 176529"/>
              <a:gd name="connsiteY39" fmla="*/ 168783 h 237871"/>
              <a:gd name="connsiteX40" fmla="*/ 6857 w 176529"/>
              <a:gd name="connsiteY40" fmla="*/ 122809 h 237871"/>
              <a:gd name="connsiteX41" fmla="*/ 14350 w 176529"/>
              <a:gd name="connsiteY41" fmla="*/ 71119 h 237871"/>
              <a:gd name="connsiteX42" fmla="*/ 35305 w 176529"/>
              <a:gd name="connsiteY42" fmla="*/ 35052 h 237871"/>
              <a:gd name="connsiteX43" fmla="*/ 66928 w 176529"/>
              <a:gd name="connsiteY43" fmla="*/ 13843 h 237871"/>
              <a:gd name="connsiteX44" fmla="*/ 107187 w 176529"/>
              <a:gd name="connsiteY44" fmla="*/ 6858 h 2378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176529" h="237871">
                <a:moveTo>
                  <a:pt x="107187" y="6858"/>
                </a:moveTo>
                <a:cubicBezTo>
                  <a:pt x="113029" y="6858"/>
                  <a:pt x="118871" y="7366"/>
                  <a:pt x="124713" y="8509"/>
                </a:cubicBezTo>
                <a:cubicBezTo>
                  <a:pt x="130428" y="9525"/>
                  <a:pt x="135762" y="10922"/>
                  <a:pt x="140715" y="12700"/>
                </a:cubicBezTo>
                <a:cubicBezTo>
                  <a:pt x="145668" y="14477"/>
                  <a:pt x="150240" y="16509"/>
                  <a:pt x="154177" y="18669"/>
                </a:cubicBezTo>
                <a:cubicBezTo>
                  <a:pt x="158114" y="20955"/>
                  <a:pt x="160908" y="22859"/>
                  <a:pt x="162559" y="24511"/>
                </a:cubicBezTo>
                <a:cubicBezTo>
                  <a:pt x="164083" y="26162"/>
                  <a:pt x="165226" y="27559"/>
                  <a:pt x="165988" y="28702"/>
                </a:cubicBezTo>
                <a:cubicBezTo>
                  <a:pt x="166623" y="29844"/>
                  <a:pt x="167131" y="31241"/>
                  <a:pt x="167512" y="33019"/>
                </a:cubicBezTo>
                <a:cubicBezTo>
                  <a:pt x="167893" y="34798"/>
                  <a:pt x="168147" y="36957"/>
                  <a:pt x="168401" y="39623"/>
                </a:cubicBezTo>
                <a:cubicBezTo>
                  <a:pt x="168655" y="42163"/>
                  <a:pt x="168782" y="45338"/>
                  <a:pt x="168782" y="49148"/>
                </a:cubicBezTo>
                <a:cubicBezTo>
                  <a:pt x="168782" y="57784"/>
                  <a:pt x="168020" y="63754"/>
                  <a:pt x="166496" y="67309"/>
                </a:cubicBezTo>
                <a:cubicBezTo>
                  <a:pt x="164972" y="70739"/>
                  <a:pt x="163067" y="72516"/>
                  <a:pt x="160654" y="72516"/>
                </a:cubicBezTo>
                <a:cubicBezTo>
                  <a:pt x="158241" y="72516"/>
                  <a:pt x="155447" y="71501"/>
                  <a:pt x="152653" y="69469"/>
                </a:cubicBezTo>
                <a:cubicBezTo>
                  <a:pt x="149859" y="67309"/>
                  <a:pt x="146557" y="65023"/>
                  <a:pt x="142620" y="62484"/>
                </a:cubicBezTo>
                <a:cubicBezTo>
                  <a:pt x="138810" y="59944"/>
                  <a:pt x="134111" y="57658"/>
                  <a:pt x="128777" y="55626"/>
                </a:cubicBezTo>
                <a:cubicBezTo>
                  <a:pt x="123443" y="53466"/>
                  <a:pt x="116966" y="52451"/>
                  <a:pt x="109600" y="52451"/>
                </a:cubicBezTo>
                <a:cubicBezTo>
                  <a:pt x="94995" y="52451"/>
                  <a:pt x="83819" y="58038"/>
                  <a:pt x="76072" y="69341"/>
                </a:cubicBezTo>
                <a:cubicBezTo>
                  <a:pt x="68325" y="80518"/>
                  <a:pt x="64515" y="97027"/>
                  <a:pt x="64515" y="118744"/>
                </a:cubicBezTo>
                <a:cubicBezTo>
                  <a:pt x="64515" y="129412"/>
                  <a:pt x="65404" y="138937"/>
                  <a:pt x="67436" y="147066"/>
                </a:cubicBezTo>
                <a:cubicBezTo>
                  <a:pt x="69341" y="155321"/>
                  <a:pt x="72135" y="162179"/>
                  <a:pt x="75945" y="167640"/>
                </a:cubicBezTo>
                <a:cubicBezTo>
                  <a:pt x="79755" y="173101"/>
                  <a:pt x="84581" y="177291"/>
                  <a:pt x="90296" y="180086"/>
                </a:cubicBezTo>
                <a:cubicBezTo>
                  <a:pt x="96011" y="182753"/>
                  <a:pt x="102615" y="184150"/>
                  <a:pt x="110235" y="184150"/>
                </a:cubicBezTo>
                <a:cubicBezTo>
                  <a:pt x="117982" y="184150"/>
                  <a:pt x="124713" y="183007"/>
                  <a:pt x="130301" y="180721"/>
                </a:cubicBezTo>
                <a:cubicBezTo>
                  <a:pt x="135762" y="178434"/>
                  <a:pt x="140715" y="175768"/>
                  <a:pt x="144906" y="172973"/>
                </a:cubicBezTo>
                <a:cubicBezTo>
                  <a:pt x="148970" y="170180"/>
                  <a:pt x="152526" y="167640"/>
                  <a:pt x="155320" y="165227"/>
                </a:cubicBezTo>
                <a:cubicBezTo>
                  <a:pt x="158241" y="162941"/>
                  <a:pt x="160527" y="161798"/>
                  <a:pt x="162559" y="161798"/>
                </a:cubicBezTo>
                <a:cubicBezTo>
                  <a:pt x="163829" y="161798"/>
                  <a:pt x="164972" y="162179"/>
                  <a:pt x="165861" y="162941"/>
                </a:cubicBezTo>
                <a:cubicBezTo>
                  <a:pt x="166750" y="163703"/>
                  <a:pt x="167385" y="165100"/>
                  <a:pt x="168020" y="167132"/>
                </a:cubicBezTo>
                <a:cubicBezTo>
                  <a:pt x="168528" y="169037"/>
                  <a:pt x="168909" y="171704"/>
                  <a:pt x="169163" y="174752"/>
                </a:cubicBezTo>
                <a:cubicBezTo>
                  <a:pt x="169544" y="177927"/>
                  <a:pt x="169671" y="181864"/>
                  <a:pt x="169671" y="186816"/>
                </a:cubicBezTo>
                <a:cubicBezTo>
                  <a:pt x="169671" y="190754"/>
                  <a:pt x="169544" y="193929"/>
                  <a:pt x="169290" y="196596"/>
                </a:cubicBezTo>
                <a:cubicBezTo>
                  <a:pt x="169036" y="199136"/>
                  <a:pt x="168782" y="201294"/>
                  <a:pt x="168401" y="203073"/>
                </a:cubicBezTo>
                <a:cubicBezTo>
                  <a:pt x="168020" y="204978"/>
                  <a:pt x="167639" y="206375"/>
                  <a:pt x="167131" y="207518"/>
                </a:cubicBezTo>
                <a:cubicBezTo>
                  <a:pt x="166496" y="208661"/>
                  <a:pt x="165353" y="210058"/>
                  <a:pt x="163575" y="211709"/>
                </a:cubicBezTo>
                <a:cubicBezTo>
                  <a:pt x="161797" y="213487"/>
                  <a:pt x="158749" y="215519"/>
                  <a:pt x="154431" y="217932"/>
                </a:cubicBezTo>
                <a:cubicBezTo>
                  <a:pt x="150113" y="220472"/>
                  <a:pt x="145287" y="222630"/>
                  <a:pt x="139699" y="224536"/>
                </a:cubicBezTo>
                <a:cubicBezTo>
                  <a:pt x="134238" y="226441"/>
                  <a:pt x="128269" y="228091"/>
                  <a:pt x="121792" y="229234"/>
                </a:cubicBezTo>
                <a:cubicBezTo>
                  <a:pt x="115315" y="230378"/>
                  <a:pt x="108584" y="231012"/>
                  <a:pt x="101726" y="231012"/>
                </a:cubicBezTo>
                <a:cubicBezTo>
                  <a:pt x="86486" y="231012"/>
                  <a:pt x="72897" y="228600"/>
                  <a:pt x="61086" y="223901"/>
                </a:cubicBezTo>
                <a:cubicBezTo>
                  <a:pt x="49148" y="219075"/>
                  <a:pt x="39242" y="212090"/>
                  <a:pt x="31241" y="202819"/>
                </a:cubicBezTo>
                <a:cubicBezTo>
                  <a:pt x="23240" y="193548"/>
                  <a:pt x="17144" y="182118"/>
                  <a:pt x="13080" y="168783"/>
                </a:cubicBezTo>
                <a:cubicBezTo>
                  <a:pt x="8889" y="155321"/>
                  <a:pt x="6857" y="140080"/>
                  <a:pt x="6857" y="122809"/>
                </a:cubicBezTo>
                <a:cubicBezTo>
                  <a:pt x="6857" y="102869"/>
                  <a:pt x="9397" y="85598"/>
                  <a:pt x="14350" y="71119"/>
                </a:cubicBezTo>
                <a:cubicBezTo>
                  <a:pt x="19303" y="56515"/>
                  <a:pt x="26288" y="44577"/>
                  <a:pt x="35305" y="35052"/>
                </a:cubicBezTo>
                <a:cubicBezTo>
                  <a:pt x="44195" y="25527"/>
                  <a:pt x="54736" y="18415"/>
                  <a:pt x="66928" y="13843"/>
                </a:cubicBezTo>
                <a:cubicBezTo>
                  <a:pt x="79120" y="9144"/>
                  <a:pt x="92582" y="6858"/>
                  <a:pt x="10718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966331" y="438911"/>
            <a:ext cx="141605" cy="234442"/>
          </a:xfrm>
          <a:custGeom>
            <a:avLst/>
            <a:gdLst>
              <a:gd name="connsiteX0" fmla="*/ 107822 w 141605"/>
              <a:gd name="connsiteY0" fmla="*/ 6858 h 234442"/>
              <a:gd name="connsiteX1" fmla="*/ 114045 w 141605"/>
              <a:gd name="connsiteY1" fmla="*/ 7112 h 234442"/>
              <a:gd name="connsiteX2" fmla="*/ 120903 w 141605"/>
              <a:gd name="connsiteY2" fmla="*/ 8255 h 234442"/>
              <a:gd name="connsiteX3" fmla="*/ 127253 w 141605"/>
              <a:gd name="connsiteY3" fmla="*/ 10033 h 234442"/>
              <a:gd name="connsiteX4" fmla="*/ 131063 w 141605"/>
              <a:gd name="connsiteY4" fmla="*/ 12192 h 234442"/>
              <a:gd name="connsiteX5" fmla="*/ 132968 w 141605"/>
              <a:gd name="connsiteY5" fmla="*/ 14605 h 234442"/>
              <a:gd name="connsiteX6" fmla="*/ 133857 w 141605"/>
              <a:gd name="connsiteY6" fmla="*/ 18288 h 234442"/>
              <a:gd name="connsiteX7" fmla="*/ 134619 w 141605"/>
              <a:gd name="connsiteY7" fmla="*/ 25273 h 234442"/>
              <a:gd name="connsiteX8" fmla="*/ 134746 w 141605"/>
              <a:gd name="connsiteY8" fmla="*/ 38100 h 234442"/>
              <a:gd name="connsiteX9" fmla="*/ 134365 w 141605"/>
              <a:gd name="connsiteY9" fmla="*/ 51181 h 234442"/>
              <a:gd name="connsiteX10" fmla="*/ 132968 w 141605"/>
              <a:gd name="connsiteY10" fmla="*/ 59309 h 234442"/>
              <a:gd name="connsiteX11" fmla="*/ 130682 w 141605"/>
              <a:gd name="connsiteY11" fmla="*/ 63246 h 234442"/>
              <a:gd name="connsiteX12" fmla="*/ 127000 w 141605"/>
              <a:gd name="connsiteY12" fmla="*/ 64389 h 234442"/>
              <a:gd name="connsiteX13" fmla="*/ 122935 w 141605"/>
              <a:gd name="connsiteY13" fmla="*/ 63627 h 234442"/>
              <a:gd name="connsiteX14" fmla="*/ 117982 w 141605"/>
              <a:gd name="connsiteY14" fmla="*/ 61976 h 234442"/>
              <a:gd name="connsiteX15" fmla="*/ 111759 w 141605"/>
              <a:gd name="connsiteY15" fmla="*/ 60325 h 234442"/>
              <a:gd name="connsiteX16" fmla="*/ 104393 w 141605"/>
              <a:gd name="connsiteY16" fmla="*/ 59436 h 234442"/>
              <a:gd name="connsiteX17" fmla="*/ 95122 w 141605"/>
              <a:gd name="connsiteY17" fmla="*/ 61341 h 234442"/>
              <a:gd name="connsiteX18" fmla="*/ 85343 w 141605"/>
              <a:gd name="connsiteY18" fmla="*/ 67310 h 234442"/>
              <a:gd name="connsiteX19" fmla="*/ 74802 w 141605"/>
              <a:gd name="connsiteY19" fmla="*/ 77978 h 234442"/>
              <a:gd name="connsiteX20" fmla="*/ 63118 w 141605"/>
              <a:gd name="connsiteY20" fmla="*/ 94488 h 234442"/>
              <a:gd name="connsiteX21" fmla="*/ 63118 w 141605"/>
              <a:gd name="connsiteY21" fmla="*/ 218694 h 234442"/>
              <a:gd name="connsiteX22" fmla="*/ 61848 w 141605"/>
              <a:gd name="connsiteY22" fmla="*/ 222504 h 234442"/>
              <a:gd name="connsiteX23" fmla="*/ 57276 w 141605"/>
              <a:gd name="connsiteY23" fmla="*/ 225298 h 234442"/>
              <a:gd name="connsiteX24" fmla="*/ 48640 w 141605"/>
              <a:gd name="connsiteY24" fmla="*/ 227076 h 234442"/>
              <a:gd name="connsiteX25" fmla="*/ 35051 w 141605"/>
              <a:gd name="connsiteY25" fmla="*/ 227584 h 234442"/>
              <a:gd name="connsiteX26" fmla="*/ 21335 w 141605"/>
              <a:gd name="connsiteY26" fmla="*/ 227076 h 234442"/>
              <a:gd name="connsiteX27" fmla="*/ 12826 w 141605"/>
              <a:gd name="connsiteY27" fmla="*/ 225298 h 234442"/>
              <a:gd name="connsiteX28" fmla="*/ 8254 w 141605"/>
              <a:gd name="connsiteY28" fmla="*/ 222504 h 234442"/>
              <a:gd name="connsiteX29" fmla="*/ 6857 w 141605"/>
              <a:gd name="connsiteY29" fmla="*/ 218694 h 234442"/>
              <a:gd name="connsiteX30" fmla="*/ 6857 w 141605"/>
              <a:gd name="connsiteY30" fmla="*/ 19558 h 234442"/>
              <a:gd name="connsiteX31" fmla="*/ 8000 w 141605"/>
              <a:gd name="connsiteY31" fmla="*/ 15621 h 234442"/>
              <a:gd name="connsiteX32" fmla="*/ 12064 w 141605"/>
              <a:gd name="connsiteY32" fmla="*/ 12827 h 234442"/>
              <a:gd name="connsiteX33" fmla="*/ 19557 w 141605"/>
              <a:gd name="connsiteY33" fmla="*/ 11176 h 234442"/>
              <a:gd name="connsiteX34" fmla="*/ 30987 w 141605"/>
              <a:gd name="connsiteY34" fmla="*/ 10541 h 234442"/>
              <a:gd name="connsiteX35" fmla="*/ 42798 w 141605"/>
              <a:gd name="connsiteY35" fmla="*/ 11176 h 234442"/>
              <a:gd name="connsiteX36" fmla="*/ 50037 w 141605"/>
              <a:gd name="connsiteY36" fmla="*/ 12827 h 234442"/>
              <a:gd name="connsiteX37" fmla="*/ 53720 w 141605"/>
              <a:gd name="connsiteY37" fmla="*/ 15621 h 234442"/>
              <a:gd name="connsiteX38" fmla="*/ 54863 w 141605"/>
              <a:gd name="connsiteY38" fmla="*/ 19558 h 234442"/>
              <a:gd name="connsiteX39" fmla="*/ 54863 w 141605"/>
              <a:gd name="connsiteY39" fmla="*/ 44323 h 234442"/>
              <a:gd name="connsiteX40" fmla="*/ 69595 w 141605"/>
              <a:gd name="connsiteY40" fmla="*/ 25908 h 234442"/>
              <a:gd name="connsiteX41" fmla="*/ 82803 w 141605"/>
              <a:gd name="connsiteY41" fmla="*/ 14351 h 234442"/>
              <a:gd name="connsiteX42" fmla="*/ 95250 w 141605"/>
              <a:gd name="connsiteY42" fmla="*/ 8509 h 234442"/>
              <a:gd name="connsiteX43" fmla="*/ 107822 w 141605"/>
              <a:gd name="connsiteY43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141605" h="234442">
                <a:moveTo>
                  <a:pt x="107822" y="6858"/>
                </a:moveTo>
                <a:cubicBezTo>
                  <a:pt x="109727" y="6858"/>
                  <a:pt x="111759" y="6858"/>
                  <a:pt x="114045" y="7112"/>
                </a:cubicBezTo>
                <a:cubicBezTo>
                  <a:pt x="116331" y="7366"/>
                  <a:pt x="118617" y="7747"/>
                  <a:pt x="120903" y="8255"/>
                </a:cubicBezTo>
                <a:cubicBezTo>
                  <a:pt x="123316" y="8763"/>
                  <a:pt x="125475" y="9398"/>
                  <a:pt x="127253" y="10033"/>
                </a:cubicBezTo>
                <a:cubicBezTo>
                  <a:pt x="129031" y="10668"/>
                  <a:pt x="130301" y="11430"/>
                  <a:pt x="131063" y="12192"/>
                </a:cubicBezTo>
                <a:cubicBezTo>
                  <a:pt x="131952" y="12954"/>
                  <a:pt x="132587" y="13716"/>
                  <a:pt x="132968" y="14605"/>
                </a:cubicBezTo>
                <a:cubicBezTo>
                  <a:pt x="133222" y="15494"/>
                  <a:pt x="133603" y="16764"/>
                  <a:pt x="133857" y="18288"/>
                </a:cubicBezTo>
                <a:cubicBezTo>
                  <a:pt x="134238" y="19812"/>
                  <a:pt x="134492" y="22225"/>
                  <a:pt x="134619" y="25273"/>
                </a:cubicBezTo>
                <a:cubicBezTo>
                  <a:pt x="134746" y="28448"/>
                  <a:pt x="134746" y="32639"/>
                  <a:pt x="134746" y="38100"/>
                </a:cubicBezTo>
                <a:cubicBezTo>
                  <a:pt x="134746" y="43434"/>
                  <a:pt x="134619" y="47752"/>
                  <a:pt x="134365" y="51181"/>
                </a:cubicBezTo>
                <a:cubicBezTo>
                  <a:pt x="134111" y="54610"/>
                  <a:pt x="133603" y="57277"/>
                  <a:pt x="132968" y="59309"/>
                </a:cubicBezTo>
                <a:cubicBezTo>
                  <a:pt x="132460" y="61214"/>
                  <a:pt x="131698" y="62484"/>
                  <a:pt x="130682" y="63246"/>
                </a:cubicBezTo>
                <a:cubicBezTo>
                  <a:pt x="129666" y="64008"/>
                  <a:pt x="128523" y="64389"/>
                  <a:pt x="127000" y="64389"/>
                </a:cubicBezTo>
                <a:cubicBezTo>
                  <a:pt x="125856" y="64389"/>
                  <a:pt x="124459" y="64135"/>
                  <a:pt x="122935" y="63627"/>
                </a:cubicBezTo>
                <a:cubicBezTo>
                  <a:pt x="121538" y="63119"/>
                  <a:pt x="119760" y="62484"/>
                  <a:pt x="117982" y="61976"/>
                </a:cubicBezTo>
                <a:cubicBezTo>
                  <a:pt x="116077" y="61341"/>
                  <a:pt x="114045" y="60833"/>
                  <a:pt x="111759" y="60325"/>
                </a:cubicBezTo>
                <a:cubicBezTo>
                  <a:pt x="109600" y="59690"/>
                  <a:pt x="107060" y="59436"/>
                  <a:pt x="104393" y="59436"/>
                </a:cubicBezTo>
                <a:cubicBezTo>
                  <a:pt x="101345" y="59436"/>
                  <a:pt x="98170" y="60071"/>
                  <a:pt x="95122" y="61341"/>
                </a:cubicBezTo>
                <a:cubicBezTo>
                  <a:pt x="91947" y="62611"/>
                  <a:pt x="88645" y="64643"/>
                  <a:pt x="85343" y="67310"/>
                </a:cubicBezTo>
                <a:cubicBezTo>
                  <a:pt x="82041" y="69977"/>
                  <a:pt x="78485" y="73533"/>
                  <a:pt x="74802" y="77978"/>
                </a:cubicBezTo>
                <a:cubicBezTo>
                  <a:pt x="71246" y="82423"/>
                  <a:pt x="67309" y="88011"/>
                  <a:pt x="63118" y="94488"/>
                </a:cubicBezTo>
                <a:lnTo>
                  <a:pt x="63118" y="218694"/>
                </a:lnTo>
                <a:cubicBezTo>
                  <a:pt x="63118" y="220091"/>
                  <a:pt x="62737" y="221488"/>
                  <a:pt x="61848" y="222504"/>
                </a:cubicBezTo>
                <a:cubicBezTo>
                  <a:pt x="60959" y="223647"/>
                  <a:pt x="59435" y="224663"/>
                  <a:pt x="57276" y="225298"/>
                </a:cubicBezTo>
                <a:cubicBezTo>
                  <a:pt x="55117" y="226060"/>
                  <a:pt x="52196" y="226695"/>
                  <a:pt x="48640" y="227076"/>
                </a:cubicBezTo>
                <a:cubicBezTo>
                  <a:pt x="45084" y="227457"/>
                  <a:pt x="40512" y="227584"/>
                  <a:pt x="35051" y="227584"/>
                </a:cubicBezTo>
                <a:cubicBezTo>
                  <a:pt x="29463" y="227584"/>
                  <a:pt x="25018" y="227457"/>
                  <a:pt x="21335" y="227076"/>
                </a:cubicBezTo>
                <a:cubicBezTo>
                  <a:pt x="17779" y="226695"/>
                  <a:pt x="14985" y="226060"/>
                  <a:pt x="12826" y="225298"/>
                </a:cubicBezTo>
                <a:cubicBezTo>
                  <a:pt x="10667" y="224663"/>
                  <a:pt x="9143" y="223647"/>
                  <a:pt x="8254" y="222504"/>
                </a:cubicBezTo>
                <a:cubicBezTo>
                  <a:pt x="7365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8" y="16764"/>
                  <a:pt x="8000" y="15621"/>
                </a:cubicBezTo>
                <a:cubicBezTo>
                  <a:pt x="8762" y="14478"/>
                  <a:pt x="10032" y="13589"/>
                  <a:pt x="12064" y="12827"/>
                </a:cubicBezTo>
                <a:cubicBezTo>
                  <a:pt x="13969" y="12065"/>
                  <a:pt x="16509" y="11557"/>
                  <a:pt x="19557" y="11176"/>
                </a:cubicBezTo>
                <a:cubicBezTo>
                  <a:pt x="22605" y="10795"/>
                  <a:pt x="26415" y="10541"/>
                  <a:pt x="30987" y="10541"/>
                </a:cubicBezTo>
                <a:cubicBezTo>
                  <a:pt x="35813" y="10541"/>
                  <a:pt x="39750" y="10795"/>
                  <a:pt x="42798" y="11176"/>
                </a:cubicBezTo>
                <a:cubicBezTo>
                  <a:pt x="45973" y="11557"/>
                  <a:pt x="48386" y="12065"/>
                  <a:pt x="50037" y="12827"/>
                </a:cubicBezTo>
                <a:cubicBezTo>
                  <a:pt x="51815" y="13589"/>
                  <a:pt x="53085" y="14478"/>
                  <a:pt x="53720" y="15621"/>
                </a:cubicBezTo>
                <a:cubicBezTo>
                  <a:pt x="54482" y="16764"/>
                  <a:pt x="54863" y="18034"/>
                  <a:pt x="54863" y="19558"/>
                </a:cubicBezTo>
                <a:lnTo>
                  <a:pt x="54863" y="44323"/>
                </a:lnTo>
                <a:cubicBezTo>
                  <a:pt x="60070" y="36830"/>
                  <a:pt x="65023" y="30734"/>
                  <a:pt x="69595" y="25908"/>
                </a:cubicBezTo>
                <a:cubicBezTo>
                  <a:pt x="74294" y="21082"/>
                  <a:pt x="78612" y="17272"/>
                  <a:pt x="82803" y="14351"/>
                </a:cubicBezTo>
                <a:cubicBezTo>
                  <a:pt x="86994" y="11557"/>
                  <a:pt x="91185" y="9652"/>
                  <a:pt x="95250" y="8509"/>
                </a:cubicBezTo>
                <a:cubicBezTo>
                  <a:pt x="99440" y="7366"/>
                  <a:pt x="103631" y="6858"/>
                  <a:pt x="10782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702806" y="438911"/>
            <a:ext cx="227202" cy="238252"/>
          </a:xfrm>
          <a:custGeom>
            <a:avLst/>
            <a:gdLst>
              <a:gd name="connsiteX0" fmla="*/ 116077 w 227202"/>
              <a:gd name="connsiteY0" fmla="*/ 6858 h 238252"/>
              <a:gd name="connsiteX1" fmla="*/ 162559 w 227202"/>
              <a:gd name="connsiteY1" fmla="*/ 14097 h 238252"/>
              <a:gd name="connsiteX2" fmla="*/ 194944 w 227202"/>
              <a:gd name="connsiteY2" fmla="*/ 35433 h 238252"/>
              <a:gd name="connsiteX3" fmla="*/ 214121 w 227202"/>
              <a:gd name="connsiteY3" fmla="*/ 69977 h 238252"/>
              <a:gd name="connsiteX4" fmla="*/ 220344 w 227202"/>
              <a:gd name="connsiteY4" fmla="*/ 117094 h 238252"/>
              <a:gd name="connsiteX5" fmla="*/ 213613 w 227202"/>
              <a:gd name="connsiteY5" fmla="*/ 163576 h 238252"/>
              <a:gd name="connsiteX6" fmla="*/ 193293 w 227202"/>
              <a:gd name="connsiteY6" fmla="*/ 199644 h 238252"/>
              <a:gd name="connsiteX7" fmla="*/ 159130 w 227202"/>
              <a:gd name="connsiteY7" fmla="*/ 223139 h 238252"/>
              <a:gd name="connsiteX8" fmla="*/ 111125 w 227202"/>
              <a:gd name="connsiteY8" fmla="*/ 231394 h 238252"/>
              <a:gd name="connsiteX9" fmla="*/ 64896 w 227202"/>
              <a:gd name="connsiteY9" fmla="*/ 224028 h 238252"/>
              <a:gd name="connsiteX10" fmla="*/ 32384 w 227202"/>
              <a:gd name="connsiteY10" fmla="*/ 202565 h 238252"/>
              <a:gd name="connsiteX11" fmla="*/ 13207 w 227202"/>
              <a:gd name="connsiteY11" fmla="*/ 168021 h 238252"/>
              <a:gd name="connsiteX12" fmla="*/ 6857 w 227202"/>
              <a:gd name="connsiteY12" fmla="*/ 121158 h 238252"/>
              <a:gd name="connsiteX13" fmla="*/ 13715 w 227202"/>
              <a:gd name="connsiteY13" fmla="*/ 74549 h 238252"/>
              <a:gd name="connsiteX14" fmla="*/ 34162 w 227202"/>
              <a:gd name="connsiteY14" fmla="*/ 38354 h 238252"/>
              <a:gd name="connsiteX15" fmla="*/ 68198 w 227202"/>
              <a:gd name="connsiteY15" fmla="*/ 15113 h 238252"/>
              <a:gd name="connsiteX16" fmla="*/ 116077 w 227202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202" h="238252">
                <a:moveTo>
                  <a:pt x="116077" y="6858"/>
                </a:moveTo>
                <a:cubicBezTo>
                  <a:pt x="133984" y="6858"/>
                  <a:pt x="149351" y="9271"/>
                  <a:pt x="162559" y="14097"/>
                </a:cubicBezTo>
                <a:cubicBezTo>
                  <a:pt x="175640" y="18923"/>
                  <a:pt x="186435" y="26035"/>
                  <a:pt x="194944" y="35433"/>
                </a:cubicBezTo>
                <a:cubicBezTo>
                  <a:pt x="203580" y="44704"/>
                  <a:pt x="209930" y="56261"/>
                  <a:pt x="214121" y="69977"/>
                </a:cubicBezTo>
                <a:cubicBezTo>
                  <a:pt x="218185" y="83693"/>
                  <a:pt x="220344" y="99314"/>
                  <a:pt x="220344" y="117094"/>
                </a:cubicBezTo>
                <a:cubicBezTo>
                  <a:pt x="220344" y="134112"/>
                  <a:pt x="218058" y="149479"/>
                  <a:pt x="213613" y="163576"/>
                </a:cubicBezTo>
                <a:cubicBezTo>
                  <a:pt x="209168" y="177546"/>
                  <a:pt x="202437" y="189611"/>
                  <a:pt x="193293" y="199644"/>
                </a:cubicBezTo>
                <a:cubicBezTo>
                  <a:pt x="184276" y="209804"/>
                  <a:pt x="172846" y="217678"/>
                  <a:pt x="159130" y="223139"/>
                </a:cubicBezTo>
                <a:cubicBezTo>
                  <a:pt x="145414" y="228600"/>
                  <a:pt x="129412" y="231394"/>
                  <a:pt x="111125" y="231394"/>
                </a:cubicBezTo>
                <a:cubicBezTo>
                  <a:pt x="93471" y="231394"/>
                  <a:pt x="77977" y="228981"/>
                  <a:pt x="64896" y="224028"/>
                </a:cubicBezTo>
                <a:cubicBezTo>
                  <a:pt x="51815" y="219075"/>
                  <a:pt x="41020" y="211963"/>
                  <a:pt x="32384" y="202565"/>
                </a:cubicBezTo>
                <a:cubicBezTo>
                  <a:pt x="23748" y="193167"/>
                  <a:pt x="17271" y="181737"/>
                  <a:pt x="13207" y="168021"/>
                </a:cubicBezTo>
                <a:cubicBezTo>
                  <a:pt x="9016" y="154305"/>
                  <a:pt x="6857" y="138684"/>
                  <a:pt x="6857" y="121158"/>
                </a:cubicBezTo>
                <a:cubicBezTo>
                  <a:pt x="6857" y="104140"/>
                  <a:pt x="9143" y="88646"/>
                  <a:pt x="13715" y="74549"/>
                </a:cubicBezTo>
                <a:cubicBezTo>
                  <a:pt x="18287" y="60452"/>
                  <a:pt x="25018" y="48387"/>
                  <a:pt x="34162" y="38354"/>
                </a:cubicBezTo>
                <a:cubicBezTo>
                  <a:pt x="43179" y="28321"/>
                  <a:pt x="54609" y="20574"/>
                  <a:pt x="68198" y="15113"/>
                </a:cubicBezTo>
                <a:cubicBezTo>
                  <a:pt x="81787" y="9525"/>
                  <a:pt x="97789" y="6858"/>
                  <a:pt x="11607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953506" y="438911"/>
            <a:ext cx="209295" cy="238252"/>
          </a:xfrm>
          <a:custGeom>
            <a:avLst/>
            <a:gdLst>
              <a:gd name="connsiteX0" fmla="*/ 108458 w 209295"/>
              <a:gd name="connsiteY0" fmla="*/ 6858 h 238252"/>
              <a:gd name="connsiteX1" fmla="*/ 151129 w 209295"/>
              <a:gd name="connsiteY1" fmla="*/ 14224 h 238252"/>
              <a:gd name="connsiteX2" fmla="*/ 180340 w 209295"/>
              <a:gd name="connsiteY2" fmla="*/ 34544 h 238252"/>
              <a:gd name="connsiteX3" fmla="*/ 196977 w 209295"/>
              <a:gd name="connsiteY3" fmla="*/ 65532 h 238252"/>
              <a:gd name="connsiteX4" fmla="*/ 202438 w 209295"/>
              <a:gd name="connsiteY4" fmla="*/ 104394 h 238252"/>
              <a:gd name="connsiteX5" fmla="*/ 202438 w 209295"/>
              <a:gd name="connsiteY5" fmla="*/ 113284 h 238252"/>
              <a:gd name="connsiteX6" fmla="*/ 197865 w 209295"/>
              <a:gd name="connsiteY6" fmla="*/ 128524 h 238252"/>
              <a:gd name="connsiteX7" fmla="*/ 185165 w 209295"/>
              <a:gd name="connsiteY7" fmla="*/ 133350 h 238252"/>
              <a:gd name="connsiteX8" fmla="*/ 64008 w 209295"/>
              <a:gd name="connsiteY8" fmla="*/ 133350 h 238252"/>
              <a:gd name="connsiteX9" fmla="*/ 67055 w 209295"/>
              <a:gd name="connsiteY9" fmla="*/ 156464 h 238252"/>
              <a:gd name="connsiteX10" fmla="*/ 76580 w 209295"/>
              <a:gd name="connsiteY10" fmla="*/ 174117 h 238252"/>
              <a:gd name="connsiteX11" fmla="*/ 93598 w 209295"/>
              <a:gd name="connsiteY11" fmla="*/ 185166 h 238252"/>
              <a:gd name="connsiteX12" fmla="*/ 118490 w 209295"/>
              <a:gd name="connsiteY12" fmla="*/ 188976 h 238252"/>
              <a:gd name="connsiteX13" fmla="*/ 144398 w 209295"/>
              <a:gd name="connsiteY13" fmla="*/ 186817 h 238252"/>
              <a:gd name="connsiteX14" fmla="*/ 163703 w 209295"/>
              <a:gd name="connsiteY14" fmla="*/ 182118 h 238252"/>
              <a:gd name="connsiteX15" fmla="*/ 177165 w 209295"/>
              <a:gd name="connsiteY15" fmla="*/ 177419 h 238252"/>
              <a:gd name="connsiteX16" fmla="*/ 185928 w 209295"/>
              <a:gd name="connsiteY16" fmla="*/ 175387 h 238252"/>
              <a:gd name="connsiteX17" fmla="*/ 189229 w 209295"/>
              <a:gd name="connsiteY17" fmla="*/ 176149 h 238252"/>
              <a:gd name="connsiteX18" fmla="*/ 191515 w 209295"/>
              <a:gd name="connsiteY18" fmla="*/ 178943 h 238252"/>
              <a:gd name="connsiteX19" fmla="*/ 192659 w 209295"/>
              <a:gd name="connsiteY19" fmla="*/ 184658 h 238252"/>
              <a:gd name="connsiteX20" fmla="*/ 193040 w 209295"/>
              <a:gd name="connsiteY20" fmla="*/ 193929 h 238252"/>
              <a:gd name="connsiteX21" fmla="*/ 192785 w 209295"/>
              <a:gd name="connsiteY21" fmla="*/ 202311 h 238252"/>
              <a:gd name="connsiteX22" fmla="*/ 192151 w 209295"/>
              <a:gd name="connsiteY22" fmla="*/ 208153 h 238252"/>
              <a:gd name="connsiteX23" fmla="*/ 190753 w 209295"/>
              <a:gd name="connsiteY23" fmla="*/ 212344 h 238252"/>
              <a:gd name="connsiteX24" fmla="*/ 188467 w 209295"/>
              <a:gd name="connsiteY24" fmla="*/ 215519 h 238252"/>
              <a:gd name="connsiteX25" fmla="*/ 180466 w 209295"/>
              <a:gd name="connsiteY25" fmla="*/ 219837 h 238252"/>
              <a:gd name="connsiteX26" fmla="*/ 163957 w 209295"/>
              <a:gd name="connsiteY26" fmla="*/ 225044 h 238252"/>
              <a:gd name="connsiteX27" fmla="*/ 140970 w 209295"/>
              <a:gd name="connsiteY27" fmla="*/ 229489 h 238252"/>
              <a:gd name="connsiteX28" fmla="*/ 113284 w 209295"/>
              <a:gd name="connsiteY28" fmla="*/ 231394 h 238252"/>
              <a:gd name="connsiteX29" fmla="*/ 66802 w 209295"/>
              <a:gd name="connsiteY29" fmla="*/ 224663 h 238252"/>
              <a:gd name="connsiteX30" fmla="*/ 33401 w 209295"/>
              <a:gd name="connsiteY30" fmla="*/ 204343 h 238252"/>
              <a:gd name="connsiteX31" fmla="*/ 13461 w 209295"/>
              <a:gd name="connsiteY31" fmla="*/ 170053 h 238252"/>
              <a:gd name="connsiteX32" fmla="*/ 6858 w 209295"/>
              <a:gd name="connsiteY32" fmla="*/ 121285 h 238252"/>
              <a:gd name="connsiteX33" fmla="*/ 13715 w 209295"/>
              <a:gd name="connsiteY33" fmla="*/ 73406 h 238252"/>
              <a:gd name="connsiteX34" fmla="*/ 33909 w 209295"/>
              <a:gd name="connsiteY34" fmla="*/ 37338 h 238252"/>
              <a:gd name="connsiteX35" fmla="*/ 65913 w 209295"/>
              <a:gd name="connsiteY35" fmla="*/ 14605 h 238252"/>
              <a:gd name="connsiteX36" fmla="*/ 108458 w 209295"/>
              <a:gd name="connsiteY3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09295" h="238252">
                <a:moveTo>
                  <a:pt x="108458" y="6858"/>
                </a:moveTo>
                <a:cubicBezTo>
                  <a:pt x="125095" y="6858"/>
                  <a:pt x="139319" y="9271"/>
                  <a:pt x="151129" y="14224"/>
                </a:cubicBezTo>
                <a:cubicBezTo>
                  <a:pt x="162940" y="19050"/>
                  <a:pt x="172720" y="25908"/>
                  <a:pt x="180340" y="34544"/>
                </a:cubicBezTo>
                <a:cubicBezTo>
                  <a:pt x="187833" y="43307"/>
                  <a:pt x="193421" y="53594"/>
                  <a:pt x="196977" y="65532"/>
                </a:cubicBezTo>
                <a:cubicBezTo>
                  <a:pt x="200659" y="77470"/>
                  <a:pt x="202438" y="90424"/>
                  <a:pt x="202438" y="104394"/>
                </a:cubicBezTo>
                <a:lnTo>
                  <a:pt x="202438" y="113284"/>
                </a:lnTo>
                <a:cubicBezTo>
                  <a:pt x="202438" y="120142"/>
                  <a:pt x="200914" y="125222"/>
                  <a:pt x="197865" y="128524"/>
                </a:cubicBezTo>
                <a:cubicBezTo>
                  <a:pt x="194817" y="131699"/>
                  <a:pt x="190627" y="133350"/>
                  <a:pt x="185165" y="133350"/>
                </a:cubicBezTo>
                <a:lnTo>
                  <a:pt x="64008" y="133350"/>
                </a:lnTo>
                <a:cubicBezTo>
                  <a:pt x="64008" y="141859"/>
                  <a:pt x="65023" y="149606"/>
                  <a:pt x="67055" y="156464"/>
                </a:cubicBezTo>
                <a:cubicBezTo>
                  <a:pt x="68960" y="163449"/>
                  <a:pt x="72263" y="169291"/>
                  <a:pt x="76580" y="174117"/>
                </a:cubicBezTo>
                <a:cubicBezTo>
                  <a:pt x="81026" y="178943"/>
                  <a:pt x="86614" y="182626"/>
                  <a:pt x="93598" y="185166"/>
                </a:cubicBezTo>
                <a:cubicBezTo>
                  <a:pt x="100457" y="187706"/>
                  <a:pt x="108839" y="188976"/>
                  <a:pt x="118490" y="188976"/>
                </a:cubicBezTo>
                <a:cubicBezTo>
                  <a:pt x="128270" y="188976"/>
                  <a:pt x="136905" y="188214"/>
                  <a:pt x="144398" y="186817"/>
                </a:cubicBezTo>
                <a:cubicBezTo>
                  <a:pt x="151765" y="185420"/>
                  <a:pt x="158241" y="183896"/>
                  <a:pt x="163703" y="182118"/>
                </a:cubicBezTo>
                <a:cubicBezTo>
                  <a:pt x="169036" y="180467"/>
                  <a:pt x="173609" y="178943"/>
                  <a:pt x="177165" y="177419"/>
                </a:cubicBezTo>
                <a:cubicBezTo>
                  <a:pt x="180721" y="176022"/>
                  <a:pt x="183641" y="175387"/>
                  <a:pt x="185928" y="175387"/>
                </a:cubicBezTo>
                <a:cubicBezTo>
                  <a:pt x="187197" y="175387"/>
                  <a:pt x="188340" y="175641"/>
                  <a:pt x="189229" y="176149"/>
                </a:cubicBezTo>
                <a:cubicBezTo>
                  <a:pt x="190119" y="176657"/>
                  <a:pt x="190880" y="177546"/>
                  <a:pt x="191515" y="178943"/>
                </a:cubicBezTo>
                <a:cubicBezTo>
                  <a:pt x="192023" y="180213"/>
                  <a:pt x="192404" y="182118"/>
                  <a:pt x="192659" y="184658"/>
                </a:cubicBezTo>
                <a:cubicBezTo>
                  <a:pt x="192913" y="187071"/>
                  <a:pt x="193040" y="190119"/>
                  <a:pt x="193040" y="193929"/>
                </a:cubicBezTo>
                <a:cubicBezTo>
                  <a:pt x="193040" y="197104"/>
                  <a:pt x="192913" y="199898"/>
                  <a:pt x="192785" y="202311"/>
                </a:cubicBezTo>
                <a:cubicBezTo>
                  <a:pt x="192659" y="204597"/>
                  <a:pt x="192404" y="206502"/>
                  <a:pt x="192151" y="208153"/>
                </a:cubicBezTo>
                <a:cubicBezTo>
                  <a:pt x="191770" y="209804"/>
                  <a:pt x="191389" y="211201"/>
                  <a:pt x="190753" y="212344"/>
                </a:cubicBezTo>
                <a:cubicBezTo>
                  <a:pt x="190246" y="213360"/>
                  <a:pt x="189357" y="214503"/>
                  <a:pt x="188467" y="215519"/>
                </a:cubicBezTo>
                <a:cubicBezTo>
                  <a:pt x="187452" y="216535"/>
                  <a:pt x="184784" y="217932"/>
                  <a:pt x="180466" y="219837"/>
                </a:cubicBezTo>
                <a:cubicBezTo>
                  <a:pt x="176148" y="221615"/>
                  <a:pt x="170688" y="223266"/>
                  <a:pt x="163957" y="225044"/>
                </a:cubicBezTo>
                <a:cubicBezTo>
                  <a:pt x="157353" y="226695"/>
                  <a:pt x="149605" y="228219"/>
                  <a:pt x="140970" y="229489"/>
                </a:cubicBezTo>
                <a:cubicBezTo>
                  <a:pt x="132334" y="230759"/>
                  <a:pt x="123190" y="231394"/>
                  <a:pt x="113284" y="231394"/>
                </a:cubicBezTo>
                <a:cubicBezTo>
                  <a:pt x="95630" y="231394"/>
                  <a:pt x="80136" y="229108"/>
                  <a:pt x="66802" y="224663"/>
                </a:cubicBezTo>
                <a:cubicBezTo>
                  <a:pt x="53466" y="220218"/>
                  <a:pt x="42290" y="213487"/>
                  <a:pt x="33401" y="204343"/>
                </a:cubicBezTo>
                <a:cubicBezTo>
                  <a:pt x="24510" y="195326"/>
                  <a:pt x="17779" y="183896"/>
                  <a:pt x="13461" y="170053"/>
                </a:cubicBezTo>
                <a:cubicBezTo>
                  <a:pt x="9016" y="156210"/>
                  <a:pt x="6858" y="139954"/>
                  <a:pt x="6858" y="121285"/>
                </a:cubicBezTo>
                <a:cubicBezTo>
                  <a:pt x="6858" y="103632"/>
                  <a:pt x="9144" y="87630"/>
                  <a:pt x="13715" y="73406"/>
                </a:cubicBezTo>
                <a:cubicBezTo>
                  <a:pt x="18415" y="59182"/>
                  <a:pt x="25019" y="47117"/>
                  <a:pt x="33909" y="37338"/>
                </a:cubicBezTo>
                <a:cubicBezTo>
                  <a:pt x="42672" y="27432"/>
                  <a:pt x="53340" y="19812"/>
                  <a:pt x="65913" y="14605"/>
                </a:cubicBezTo>
                <a:cubicBezTo>
                  <a:pt x="78485" y="9398"/>
                  <a:pt x="92583" y="6858"/>
                  <a:pt x="10845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800471" y="438911"/>
            <a:ext cx="141605" cy="234442"/>
          </a:xfrm>
          <a:custGeom>
            <a:avLst/>
            <a:gdLst>
              <a:gd name="connsiteX0" fmla="*/ 107823 w 141605"/>
              <a:gd name="connsiteY0" fmla="*/ 6858 h 234442"/>
              <a:gd name="connsiteX1" fmla="*/ 114046 w 141605"/>
              <a:gd name="connsiteY1" fmla="*/ 7112 h 234442"/>
              <a:gd name="connsiteX2" fmla="*/ 120904 w 141605"/>
              <a:gd name="connsiteY2" fmla="*/ 8255 h 234442"/>
              <a:gd name="connsiteX3" fmla="*/ 127254 w 141605"/>
              <a:gd name="connsiteY3" fmla="*/ 10033 h 234442"/>
              <a:gd name="connsiteX4" fmla="*/ 131064 w 141605"/>
              <a:gd name="connsiteY4" fmla="*/ 12192 h 234442"/>
              <a:gd name="connsiteX5" fmla="*/ 132969 w 141605"/>
              <a:gd name="connsiteY5" fmla="*/ 14605 h 234442"/>
              <a:gd name="connsiteX6" fmla="*/ 133858 w 141605"/>
              <a:gd name="connsiteY6" fmla="*/ 18288 h 234442"/>
              <a:gd name="connsiteX7" fmla="*/ 134620 w 141605"/>
              <a:gd name="connsiteY7" fmla="*/ 25273 h 234442"/>
              <a:gd name="connsiteX8" fmla="*/ 134747 w 141605"/>
              <a:gd name="connsiteY8" fmla="*/ 38100 h 234442"/>
              <a:gd name="connsiteX9" fmla="*/ 134366 w 141605"/>
              <a:gd name="connsiteY9" fmla="*/ 51181 h 234442"/>
              <a:gd name="connsiteX10" fmla="*/ 132969 w 141605"/>
              <a:gd name="connsiteY10" fmla="*/ 59309 h 234442"/>
              <a:gd name="connsiteX11" fmla="*/ 130683 w 141605"/>
              <a:gd name="connsiteY11" fmla="*/ 63246 h 234442"/>
              <a:gd name="connsiteX12" fmla="*/ 127000 w 141605"/>
              <a:gd name="connsiteY12" fmla="*/ 64389 h 234442"/>
              <a:gd name="connsiteX13" fmla="*/ 122936 w 141605"/>
              <a:gd name="connsiteY13" fmla="*/ 63627 h 234442"/>
              <a:gd name="connsiteX14" fmla="*/ 117983 w 141605"/>
              <a:gd name="connsiteY14" fmla="*/ 61976 h 234442"/>
              <a:gd name="connsiteX15" fmla="*/ 111760 w 141605"/>
              <a:gd name="connsiteY15" fmla="*/ 60325 h 234442"/>
              <a:gd name="connsiteX16" fmla="*/ 104394 w 141605"/>
              <a:gd name="connsiteY16" fmla="*/ 59436 h 234442"/>
              <a:gd name="connsiteX17" fmla="*/ 95123 w 141605"/>
              <a:gd name="connsiteY17" fmla="*/ 61341 h 234442"/>
              <a:gd name="connsiteX18" fmla="*/ 85344 w 141605"/>
              <a:gd name="connsiteY18" fmla="*/ 67310 h 234442"/>
              <a:gd name="connsiteX19" fmla="*/ 74803 w 141605"/>
              <a:gd name="connsiteY19" fmla="*/ 77978 h 234442"/>
              <a:gd name="connsiteX20" fmla="*/ 63119 w 141605"/>
              <a:gd name="connsiteY20" fmla="*/ 94488 h 234442"/>
              <a:gd name="connsiteX21" fmla="*/ 63119 w 141605"/>
              <a:gd name="connsiteY21" fmla="*/ 218694 h 234442"/>
              <a:gd name="connsiteX22" fmla="*/ 61849 w 141605"/>
              <a:gd name="connsiteY22" fmla="*/ 222504 h 234442"/>
              <a:gd name="connsiteX23" fmla="*/ 57277 w 141605"/>
              <a:gd name="connsiteY23" fmla="*/ 225298 h 234442"/>
              <a:gd name="connsiteX24" fmla="*/ 48641 w 141605"/>
              <a:gd name="connsiteY24" fmla="*/ 227076 h 234442"/>
              <a:gd name="connsiteX25" fmla="*/ 35052 w 141605"/>
              <a:gd name="connsiteY25" fmla="*/ 227584 h 234442"/>
              <a:gd name="connsiteX26" fmla="*/ 21336 w 141605"/>
              <a:gd name="connsiteY26" fmla="*/ 227076 h 234442"/>
              <a:gd name="connsiteX27" fmla="*/ 12827 w 141605"/>
              <a:gd name="connsiteY27" fmla="*/ 225298 h 234442"/>
              <a:gd name="connsiteX28" fmla="*/ 8255 w 141605"/>
              <a:gd name="connsiteY28" fmla="*/ 222504 h 234442"/>
              <a:gd name="connsiteX29" fmla="*/ 6858 w 141605"/>
              <a:gd name="connsiteY29" fmla="*/ 218694 h 234442"/>
              <a:gd name="connsiteX30" fmla="*/ 6858 w 141605"/>
              <a:gd name="connsiteY30" fmla="*/ 19558 h 234442"/>
              <a:gd name="connsiteX31" fmla="*/ 8001 w 141605"/>
              <a:gd name="connsiteY31" fmla="*/ 15621 h 234442"/>
              <a:gd name="connsiteX32" fmla="*/ 12065 w 141605"/>
              <a:gd name="connsiteY32" fmla="*/ 12827 h 234442"/>
              <a:gd name="connsiteX33" fmla="*/ 19558 w 141605"/>
              <a:gd name="connsiteY33" fmla="*/ 11176 h 234442"/>
              <a:gd name="connsiteX34" fmla="*/ 30988 w 141605"/>
              <a:gd name="connsiteY34" fmla="*/ 10541 h 234442"/>
              <a:gd name="connsiteX35" fmla="*/ 42799 w 141605"/>
              <a:gd name="connsiteY35" fmla="*/ 11176 h 234442"/>
              <a:gd name="connsiteX36" fmla="*/ 50038 w 141605"/>
              <a:gd name="connsiteY36" fmla="*/ 12827 h 234442"/>
              <a:gd name="connsiteX37" fmla="*/ 53721 w 141605"/>
              <a:gd name="connsiteY37" fmla="*/ 15621 h 234442"/>
              <a:gd name="connsiteX38" fmla="*/ 54864 w 141605"/>
              <a:gd name="connsiteY38" fmla="*/ 19558 h 234442"/>
              <a:gd name="connsiteX39" fmla="*/ 54864 w 141605"/>
              <a:gd name="connsiteY39" fmla="*/ 44323 h 234442"/>
              <a:gd name="connsiteX40" fmla="*/ 69596 w 141605"/>
              <a:gd name="connsiteY40" fmla="*/ 25908 h 234442"/>
              <a:gd name="connsiteX41" fmla="*/ 82804 w 141605"/>
              <a:gd name="connsiteY41" fmla="*/ 14351 h 234442"/>
              <a:gd name="connsiteX42" fmla="*/ 95250 w 141605"/>
              <a:gd name="connsiteY42" fmla="*/ 8509 h 234442"/>
              <a:gd name="connsiteX43" fmla="*/ 107823 w 141605"/>
              <a:gd name="connsiteY43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141605" h="234442">
                <a:moveTo>
                  <a:pt x="107823" y="6858"/>
                </a:moveTo>
                <a:cubicBezTo>
                  <a:pt x="109728" y="6858"/>
                  <a:pt x="111760" y="6858"/>
                  <a:pt x="114046" y="7112"/>
                </a:cubicBezTo>
                <a:cubicBezTo>
                  <a:pt x="116332" y="7366"/>
                  <a:pt x="118618" y="7747"/>
                  <a:pt x="120904" y="8255"/>
                </a:cubicBezTo>
                <a:cubicBezTo>
                  <a:pt x="123317" y="8763"/>
                  <a:pt x="125476" y="9398"/>
                  <a:pt x="127254" y="10033"/>
                </a:cubicBezTo>
                <a:cubicBezTo>
                  <a:pt x="129032" y="10668"/>
                  <a:pt x="130302" y="11430"/>
                  <a:pt x="131064" y="12192"/>
                </a:cubicBezTo>
                <a:cubicBezTo>
                  <a:pt x="131953" y="12954"/>
                  <a:pt x="132588" y="13716"/>
                  <a:pt x="132969" y="14605"/>
                </a:cubicBezTo>
                <a:cubicBezTo>
                  <a:pt x="133223" y="15494"/>
                  <a:pt x="133604" y="16764"/>
                  <a:pt x="133858" y="18288"/>
                </a:cubicBezTo>
                <a:cubicBezTo>
                  <a:pt x="134239" y="19812"/>
                  <a:pt x="134493" y="22225"/>
                  <a:pt x="134620" y="25273"/>
                </a:cubicBezTo>
                <a:cubicBezTo>
                  <a:pt x="134747" y="28448"/>
                  <a:pt x="134747" y="32639"/>
                  <a:pt x="134747" y="38100"/>
                </a:cubicBezTo>
                <a:cubicBezTo>
                  <a:pt x="134747" y="43434"/>
                  <a:pt x="134620" y="47752"/>
                  <a:pt x="134366" y="51181"/>
                </a:cubicBezTo>
                <a:cubicBezTo>
                  <a:pt x="134112" y="54610"/>
                  <a:pt x="133604" y="57277"/>
                  <a:pt x="132969" y="59309"/>
                </a:cubicBezTo>
                <a:cubicBezTo>
                  <a:pt x="132461" y="61214"/>
                  <a:pt x="131699" y="62484"/>
                  <a:pt x="130683" y="63246"/>
                </a:cubicBezTo>
                <a:cubicBezTo>
                  <a:pt x="129667" y="64008"/>
                  <a:pt x="128524" y="64389"/>
                  <a:pt x="127000" y="64389"/>
                </a:cubicBezTo>
                <a:cubicBezTo>
                  <a:pt x="125857" y="64389"/>
                  <a:pt x="124460" y="64135"/>
                  <a:pt x="122936" y="63627"/>
                </a:cubicBezTo>
                <a:cubicBezTo>
                  <a:pt x="121539" y="63119"/>
                  <a:pt x="119761" y="62484"/>
                  <a:pt x="117983" y="61976"/>
                </a:cubicBezTo>
                <a:cubicBezTo>
                  <a:pt x="116078" y="61341"/>
                  <a:pt x="114046" y="60833"/>
                  <a:pt x="111760" y="60325"/>
                </a:cubicBezTo>
                <a:cubicBezTo>
                  <a:pt x="109601" y="59690"/>
                  <a:pt x="107061" y="59436"/>
                  <a:pt x="104394" y="59436"/>
                </a:cubicBezTo>
                <a:cubicBezTo>
                  <a:pt x="101346" y="59436"/>
                  <a:pt x="98171" y="60071"/>
                  <a:pt x="95123" y="61341"/>
                </a:cubicBezTo>
                <a:cubicBezTo>
                  <a:pt x="91948" y="62611"/>
                  <a:pt x="88646" y="64643"/>
                  <a:pt x="85344" y="67310"/>
                </a:cubicBezTo>
                <a:cubicBezTo>
                  <a:pt x="82042" y="69977"/>
                  <a:pt x="78486" y="73533"/>
                  <a:pt x="74803" y="77978"/>
                </a:cubicBezTo>
                <a:cubicBezTo>
                  <a:pt x="71247" y="82423"/>
                  <a:pt x="67310" y="88011"/>
                  <a:pt x="63119" y="94488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9" y="222504"/>
                </a:cubicBezTo>
                <a:cubicBezTo>
                  <a:pt x="60960" y="223647"/>
                  <a:pt x="59436" y="224663"/>
                  <a:pt x="57277" y="225298"/>
                </a:cubicBezTo>
                <a:cubicBezTo>
                  <a:pt x="55118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5052" y="227584"/>
                </a:cubicBezTo>
                <a:cubicBezTo>
                  <a:pt x="29464" y="227584"/>
                  <a:pt x="25019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8" y="224663"/>
                  <a:pt x="9144" y="223647"/>
                  <a:pt x="8255" y="222504"/>
                </a:cubicBezTo>
                <a:cubicBezTo>
                  <a:pt x="7366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2065" y="12827"/>
                </a:cubicBezTo>
                <a:cubicBezTo>
                  <a:pt x="13970" y="12065"/>
                  <a:pt x="16510" y="11557"/>
                  <a:pt x="19558" y="11176"/>
                </a:cubicBezTo>
                <a:cubicBezTo>
                  <a:pt x="22606" y="10795"/>
                  <a:pt x="26416" y="10541"/>
                  <a:pt x="30988" y="10541"/>
                </a:cubicBezTo>
                <a:cubicBezTo>
                  <a:pt x="35814" y="10541"/>
                  <a:pt x="39751" y="10795"/>
                  <a:pt x="42799" y="11176"/>
                </a:cubicBezTo>
                <a:cubicBezTo>
                  <a:pt x="45974" y="11557"/>
                  <a:pt x="48387" y="12065"/>
                  <a:pt x="50038" y="12827"/>
                </a:cubicBezTo>
                <a:cubicBezTo>
                  <a:pt x="51816" y="13589"/>
                  <a:pt x="53086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4323"/>
                </a:lnTo>
                <a:cubicBezTo>
                  <a:pt x="60071" y="36830"/>
                  <a:pt x="65024" y="30734"/>
                  <a:pt x="69596" y="25908"/>
                </a:cubicBezTo>
                <a:cubicBezTo>
                  <a:pt x="74295" y="21082"/>
                  <a:pt x="78613" y="17272"/>
                  <a:pt x="82804" y="14351"/>
                </a:cubicBezTo>
                <a:cubicBezTo>
                  <a:pt x="86995" y="11557"/>
                  <a:pt x="91186" y="9652"/>
                  <a:pt x="95250" y="8509"/>
                </a:cubicBezTo>
                <a:cubicBezTo>
                  <a:pt x="99441" y="7366"/>
                  <a:pt x="103632" y="6858"/>
                  <a:pt x="107823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4302379" y="438911"/>
            <a:ext cx="203962" cy="234442"/>
          </a:xfrm>
          <a:custGeom>
            <a:avLst/>
            <a:gdLst>
              <a:gd name="connsiteX0" fmla="*/ 124079 w 203962"/>
              <a:gd name="connsiteY0" fmla="*/ 6858 h 234442"/>
              <a:gd name="connsiteX1" fmla="*/ 158369 w 203962"/>
              <a:gd name="connsiteY1" fmla="*/ 13462 h 234442"/>
              <a:gd name="connsiteX2" fmla="*/ 180848 w 203962"/>
              <a:gd name="connsiteY2" fmla="*/ 31750 h 234442"/>
              <a:gd name="connsiteX3" fmla="*/ 193294 w 203962"/>
              <a:gd name="connsiteY3" fmla="*/ 58547 h 234442"/>
              <a:gd name="connsiteX4" fmla="*/ 197104 w 203962"/>
              <a:gd name="connsiteY4" fmla="*/ 95631 h 234442"/>
              <a:gd name="connsiteX5" fmla="*/ 197104 w 203962"/>
              <a:gd name="connsiteY5" fmla="*/ 218694 h 234442"/>
              <a:gd name="connsiteX6" fmla="*/ 195707 w 203962"/>
              <a:gd name="connsiteY6" fmla="*/ 222504 h 234442"/>
              <a:gd name="connsiteX7" fmla="*/ 191261 w 203962"/>
              <a:gd name="connsiteY7" fmla="*/ 225298 h 234442"/>
              <a:gd name="connsiteX8" fmla="*/ 182753 w 203962"/>
              <a:gd name="connsiteY8" fmla="*/ 227076 h 234442"/>
              <a:gd name="connsiteX9" fmla="*/ 169164 w 203962"/>
              <a:gd name="connsiteY9" fmla="*/ 227584 h 234442"/>
              <a:gd name="connsiteX10" fmla="*/ 155448 w 203962"/>
              <a:gd name="connsiteY10" fmla="*/ 227076 h 234442"/>
              <a:gd name="connsiteX11" fmla="*/ 146811 w 203962"/>
              <a:gd name="connsiteY11" fmla="*/ 225298 h 234442"/>
              <a:gd name="connsiteX12" fmla="*/ 142367 w 203962"/>
              <a:gd name="connsiteY12" fmla="*/ 222504 h 234442"/>
              <a:gd name="connsiteX13" fmla="*/ 141097 w 203962"/>
              <a:gd name="connsiteY13" fmla="*/ 218694 h 234442"/>
              <a:gd name="connsiteX14" fmla="*/ 141097 w 203962"/>
              <a:gd name="connsiteY14" fmla="*/ 105029 h 234442"/>
              <a:gd name="connsiteX15" fmla="*/ 138938 w 203962"/>
              <a:gd name="connsiteY15" fmla="*/ 82296 h 234442"/>
              <a:gd name="connsiteX16" fmla="*/ 132842 w 203962"/>
              <a:gd name="connsiteY16" fmla="*/ 68072 h 234442"/>
              <a:gd name="connsiteX17" fmla="*/ 122428 w 203962"/>
              <a:gd name="connsiteY17" fmla="*/ 58928 h 234442"/>
              <a:gd name="connsiteX18" fmla="*/ 107569 w 203962"/>
              <a:gd name="connsiteY18" fmla="*/ 55753 h 234442"/>
              <a:gd name="connsiteX19" fmla="*/ 85979 w 203962"/>
              <a:gd name="connsiteY19" fmla="*/ 63500 h 234442"/>
              <a:gd name="connsiteX20" fmla="*/ 63119 w 203962"/>
              <a:gd name="connsiteY20" fmla="*/ 86233 h 234442"/>
              <a:gd name="connsiteX21" fmla="*/ 63119 w 203962"/>
              <a:gd name="connsiteY21" fmla="*/ 218694 h 234442"/>
              <a:gd name="connsiteX22" fmla="*/ 61849 w 203962"/>
              <a:gd name="connsiteY22" fmla="*/ 222504 h 234442"/>
              <a:gd name="connsiteX23" fmla="*/ 57277 w 203962"/>
              <a:gd name="connsiteY23" fmla="*/ 225298 h 234442"/>
              <a:gd name="connsiteX24" fmla="*/ 48641 w 203962"/>
              <a:gd name="connsiteY24" fmla="*/ 227076 h 234442"/>
              <a:gd name="connsiteX25" fmla="*/ 35052 w 203962"/>
              <a:gd name="connsiteY25" fmla="*/ 227584 h 234442"/>
              <a:gd name="connsiteX26" fmla="*/ 21336 w 203962"/>
              <a:gd name="connsiteY26" fmla="*/ 227076 h 234442"/>
              <a:gd name="connsiteX27" fmla="*/ 12827 w 203962"/>
              <a:gd name="connsiteY27" fmla="*/ 225298 h 234442"/>
              <a:gd name="connsiteX28" fmla="*/ 8255 w 203962"/>
              <a:gd name="connsiteY28" fmla="*/ 222504 h 234442"/>
              <a:gd name="connsiteX29" fmla="*/ 6858 w 203962"/>
              <a:gd name="connsiteY29" fmla="*/ 218694 h 234442"/>
              <a:gd name="connsiteX30" fmla="*/ 6858 w 203962"/>
              <a:gd name="connsiteY30" fmla="*/ 19558 h 234442"/>
              <a:gd name="connsiteX31" fmla="*/ 8001 w 203962"/>
              <a:gd name="connsiteY31" fmla="*/ 15621 h 234442"/>
              <a:gd name="connsiteX32" fmla="*/ 12065 w 203962"/>
              <a:gd name="connsiteY32" fmla="*/ 12827 h 234442"/>
              <a:gd name="connsiteX33" fmla="*/ 19558 w 203962"/>
              <a:gd name="connsiteY33" fmla="*/ 11176 h 234442"/>
              <a:gd name="connsiteX34" fmla="*/ 30988 w 203962"/>
              <a:gd name="connsiteY34" fmla="*/ 10541 h 234442"/>
              <a:gd name="connsiteX35" fmla="*/ 42799 w 203962"/>
              <a:gd name="connsiteY35" fmla="*/ 11176 h 234442"/>
              <a:gd name="connsiteX36" fmla="*/ 50038 w 203962"/>
              <a:gd name="connsiteY36" fmla="*/ 12827 h 234442"/>
              <a:gd name="connsiteX37" fmla="*/ 53721 w 203962"/>
              <a:gd name="connsiteY37" fmla="*/ 15621 h 234442"/>
              <a:gd name="connsiteX38" fmla="*/ 54864 w 203962"/>
              <a:gd name="connsiteY38" fmla="*/ 19558 h 234442"/>
              <a:gd name="connsiteX39" fmla="*/ 54864 w 203962"/>
              <a:gd name="connsiteY39" fmla="*/ 42545 h 234442"/>
              <a:gd name="connsiteX40" fmla="*/ 88519 w 203962"/>
              <a:gd name="connsiteY40" fmla="*/ 15748 h 234442"/>
              <a:gd name="connsiteX41" fmla="*/ 124079 w 203962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2" h="234442">
                <a:moveTo>
                  <a:pt x="124079" y="6858"/>
                </a:moveTo>
                <a:cubicBezTo>
                  <a:pt x="137667" y="6858"/>
                  <a:pt x="149098" y="9017"/>
                  <a:pt x="158369" y="13462"/>
                </a:cubicBezTo>
                <a:cubicBezTo>
                  <a:pt x="167640" y="17907"/>
                  <a:pt x="175133" y="24003"/>
                  <a:pt x="180848" y="31750"/>
                </a:cubicBezTo>
                <a:cubicBezTo>
                  <a:pt x="186690" y="39370"/>
                  <a:pt x="190754" y="48387"/>
                  <a:pt x="193294" y="58547"/>
                </a:cubicBezTo>
                <a:cubicBezTo>
                  <a:pt x="195834" y="68834"/>
                  <a:pt x="197104" y="81280"/>
                  <a:pt x="197104" y="95631"/>
                </a:cubicBezTo>
                <a:lnTo>
                  <a:pt x="197104" y="218694"/>
                </a:lnTo>
                <a:cubicBezTo>
                  <a:pt x="197104" y="220091"/>
                  <a:pt x="196596" y="221488"/>
                  <a:pt x="195707" y="222504"/>
                </a:cubicBezTo>
                <a:cubicBezTo>
                  <a:pt x="194817" y="223647"/>
                  <a:pt x="193421" y="224663"/>
                  <a:pt x="191261" y="225298"/>
                </a:cubicBezTo>
                <a:cubicBezTo>
                  <a:pt x="189230" y="226060"/>
                  <a:pt x="186309" y="226695"/>
                  <a:pt x="182753" y="227076"/>
                </a:cubicBezTo>
                <a:cubicBezTo>
                  <a:pt x="179070" y="227457"/>
                  <a:pt x="174498" y="227584"/>
                  <a:pt x="169164" y="227584"/>
                </a:cubicBezTo>
                <a:cubicBezTo>
                  <a:pt x="163703" y="227584"/>
                  <a:pt x="159130" y="227457"/>
                  <a:pt x="155448" y="227076"/>
                </a:cubicBezTo>
                <a:cubicBezTo>
                  <a:pt x="151765" y="226695"/>
                  <a:pt x="148971" y="226060"/>
                  <a:pt x="146811" y="225298"/>
                </a:cubicBezTo>
                <a:cubicBezTo>
                  <a:pt x="144780" y="224663"/>
                  <a:pt x="143255" y="223647"/>
                  <a:pt x="142367" y="222504"/>
                </a:cubicBezTo>
                <a:cubicBezTo>
                  <a:pt x="141478" y="221488"/>
                  <a:pt x="141097" y="220091"/>
                  <a:pt x="141097" y="218694"/>
                </a:cubicBezTo>
                <a:lnTo>
                  <a:pt x="141097" y="105029"/>
                </a:lnTo>
                <a:cubicBezTo>
                  <a:pt x="141097" y="95377"/>
                  <a:pt x="140335" y="87757"/>
                  <a:pt x="138938" y="82296"/>
                </a:cubicBezTo>
                <a:cubicBezTo>
                  <a:pt x="137541" y="76708"/>
                  <a:pt x="135509" y="72009"/>
                  <a:pt x="132842" y="68072"/>
                </a:cubicBezTo>
                <a:cubicBezTo>
                  <a:pt x="130175" y="64135"/>
                  <a:pt x="126619" y="61087"/>
                  <a:pt x="122428" y="58928"/>
                </a:cubicBezTo>
                <a:cubicBezTo>
                  <a:pt x="118236" y="56769"/>
                  <a:pt x="113284" y="55753"/>
                  <a:pt x="107569" y="55753"/>
                </a:cubicBezTo>
                <a:cubicBezTo>
                  <a:pt x="100457" y="55753"/>
                  <a:pt x="93217" y="58293"/>
                  <a:pt x="85979" y="63500"/>
                </a:cubicBezTo>
                <a:cubicBezTo>
                  <a:pt x="78613" y="68707"/>
                  <a:pt x="70992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9" y="222504"/>
                </a:cubicBezTo>
                <a:cubicBezTo>
                  <a:pt x="60960" y="223647"/>
                  <a:pt x="59436" y="224663"/>
                  <a:pt x="57277" y="225298"/>
                </a:cubicBezTo>
                <a:cubicBezTo>
                  <a:pt x="55117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5052" y="227584"/>
                </a:cubicBezTo>
                <a:cubicBezTo>
                  <a:pt x="29464" y="227584"/>
                  <a:pt x="25019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7" y="224663"/>
                  <a:pt x="9144" y="223647"/>
                  <a:pt x="8255" y="222504"/>
                </a:cubicBezTo>
                <a:cubicBezTo>
                  <a:pt x="7366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2065" y="12827"/>
                </a:cubicBezTo>
                <a:cubicBezTo>
                  <a:pt x="13970" y="12065"/>
                  <a:pt x="16510" y="11557"/>
                  <a:pt x="19558" y="11176"/>
                </a:cubicBezTo>
                <a:cubicBezTo>
                  <a:pt x="22605" y="10795"/>
                  <a:pt x="26416" y="10541"/>
                  <a:pt x="30988" y="10541"/>
                </a:cubicBezTo>
                <a:cubicBezTo>
                  <a:pt x="35814" y="10541"/>
                  <a:pt x="39751" y="10795"/>
                  <a:pt x="42799" y="11176"/>
                </a:cubicBezTo>
                <a:cubicBezTo>
                  <a:pt x="45974" y="11557"/>
                  <a:pt x="48386" y="12065"/>
                  <a:pt x="50038" y="12827"/>
                </a:cubicBezTo>
                <a:cubicBezTo>
                  <a:pt x="51816" y="13589"/>
                  <a:pt x="53086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7089" y="21717"/>
                  <a:pt x="88519" y="15748"/>
                </a:cubicBezTo>
                <a:cubicBezTo>
                  <a:pt x="99822" y="9779"/>
                  <a:pt x="111760" y="6858"/>
                  <a:pt x="12407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058538" y="438911"/>
            <a:ext cx="195580" cy="238252"/>
          </a:xfrm>
          <a:custGeom>
            <a:avLst/>
            <a:gdLst>
              <a:gd name="connsiteX0" fmla="*/ 100838 w 195580"/>
              <a:gd name="connsiteY0" fmla="*/ 6858 h 238252"/>
              <a:gd name="connsiteX1" fmla="*/ 140843 w 195580"/>
              <a:gd name="connsiteY1" fmla="*/ 11430 h 238252"/>
              <a:gd name="connsiteX2" fmla="*/ 168148 w 195580"/>
              <a:gd name="connsiteY2" fmla="*/ 25400 h 238252"/>
              <a:gd name="connsiteX3" fmla="*/ 183769 w 195580"/>
              <a:gd name="connsiteY3" fmla="*/ 49911 h 238252"/>
              <a:gd name="connsiteX4" fmla="*/ 188722 w 195580"/>
              <a:gd name="connsiteY4" fmla="*/ 85344 h 238252"/>
              <a:gd name="connsiteX5" fmla="*/ 188722 w 195580"/>
              <a:gd name="connsiteY5" fmla="*/ 219329 h 238252"/>
              <a:gd name="connsiteX6" fmla="*/ 186563 w 195580"/>
              <a:gd name="connsiteY6" fmla="*/ 224282 h 238252"/>
              <a:gd name="connsiteX7" fmla="*/ 179451 w 195580"/>
              <a:gd name="connsiteY7" fmla="*/ 226822 h 238252"/>
              <a:gd name="connsiteX8" fmla="*/ 165354 w 195580"/>
              <a:gd name="connsiteY8" fmla="*/ 227584 h 238252"/>
              <a:gd name="connsiteX9" fmla="*/ 150622 w 195580"/>
              <a:gd name="connsiteY9" fmla="*/ 226822 h 238252"/>
              <a:gd name="connsiteX10" fmla="*/ 144145 w 195580"/>
              <a:gd name="connsiteY10" fmla="*/ 224282 h 238252"/>
              <a:gd name="connsiteX11" fmla="*/ 142367 w 195580"/>
              <a:gd name="connsiteY11" fmla="*/ 219329 h 238252"/>
              <a:gd name="connsiteX12" fmla="*/ 142367 w 195580"/>
              <a:gd name="connsiteY12" fmla="*/ 203454 h 238252"/>
              <a:gd name="connsiteX13" fmla="*/ 114300 w 195580"/>
              <a:gd name="connsiteY13" fmla="*/ 224028 h 238252"/>
              <a:gd name="connsiteX14" fmla="*/ 79375 w 195580"/>
              <a:gd name="connsiteY14" fmla="*/ 231394 h 238252"/>
              <a:gd name="connsiteX15" fmla="*/ 50165 w 195580"/>
              <a:gd name="connsiteY15" fmla="*/ 227203 h 238252"/>
              <a:gd name="connsiteX16" fmla="*/ 27178 w 195580"/>
              <a:gd name="connsiteY16" fmla="*/ 215011 h 238252"/>
              <a:gd name="connsiteX17" fmla="*/ 12192 w 195580"/>
              <a:gd name="connsiteY17" fmla="*/ 194818 h 238252"/>
              <a:gd name="connsiteX18" fmla="*/ 6858 w 195580"/>
              <a:gd name="connsiteY18" fmla="*/ 166624 h 238252"/>
              <a:gd name="connsiteX19" fmla="*/ 13589 w 195580"/>
              <a:gd name="connsiteY19" fmla="*/ 136398 h 238252"/>
              <a:gd name="connsiteX20" fmla="*/ 33909 w 195580"/>
              <a:gd name="connsiteY20" fmla="*/ 115189 h 238252"/>
              <a:gd name="connsiteX21" fmla="*/ 67564 w 195580"/>
              <a:gd name="connsiteY21" fmla="*/ 102743 h 238252"/>
              <a:gd name="connsiteX22" fmla="*/ 114173 w 195580"/>
              <a:gd name="connsiteY22" fmla="*/ 98806 h 238252"/>
              <a:gd name="connsiteX23" fmla="*/ 133604 w 195580"/>
              <a:gd name="connsiteY23" fmla="*/ 98806 h 238252"/>
              <a:gd name="connsiteX24" fmla="*/ 133604 w 195580"/>
              <a:gd name="connsiteY24" fmla="*/ 86741 h 238252"/>
              <a:gd name="connsiteX25" fmla="*/ 131699 w 195580"/>
              <a:gd name="connsiteY25" fmla="*/ 70358 h 238252"/>
              <a:gd name="connsiteX26" fmla="*/ 125476 w 195580"/>
              <a:gd name="connsiteY26" fmla="*/ 58547 h 238252"/>
              <a:gd name="connsiteX27" fmla="*/ 113792 w 195580"/>
              <a:gd name="connsiteY27" fmla="*/ 51689 h 238252"/>
              <a:gd name="connsiteX28" fmla="*/ 95885 w 195580"/>
              <a:gd name="connsiteY28" fmla="*/ 49403 h 238252"/>
              <a:gd name="connsiteX29" fmla="*/ 70739 w 195580"/>
              <a:gd name="connsiteY29" fmla="*/ 52578 h 238252"/>
              <a:gd name="connsiteX30" fmla="*/ 51181 w 195580"/>
              <a:gd name="connsiteY30" fmla="*/ 59436 h 238252"/>
              <a:gd name="connsiteX31" fmla="*/ 37084 w 195580"/>
              <a:gd name="connsiteY31" fmla="*/ 66421 h 238252"/>
              <a:gd name="connsiteX32" fmla="*/ 27813 w 195580"/>
              <a:gd name="connsiteY32" fmla="*/ 69596 h 238252"/>
              <a:gd name="connsiteX33" fmla="*/ 23495 w 195580"/>
              <a:gd name="connsiteY33" fmla="*/ 67945 h 238252"/>
              <a:gd name="connsiteX34" fmla="*/ 20320 w 195580"/>
              <a:gd name="connsiteY34" fmla="*/ 63500 h 238252"/>
              <a:gd name="connsiteX35" fmla="*/ 18415 w 195580"/>
              <a:gd name="connsiteY35" fmla="*/ 56388 h 238252"/>
              <a:gd name="connsiteX36" fmla="*/ 17780 w 195580"/>
              <a:gd name="connsiteY36" fmla="*/ 46990 h 238252"/>
              <a:gd name="connsiteX37" fmla="*/ 18796 w 195580"/>
              <a:gd name="connsiteY37" fmla="*/ 36068 h 238252"/>
              <a:gd name="connsiteX38" fmla="*/ 23114 w 195580"/>
              <a:gd name="connsiteY38" fmla="*/ 28829 h 238252"/>
              <a:gd name="connsiteX39" fmla="*/ 34036 w 195580"/>
              <a:gd name="connsiteY39" fmla="*/ 21590 h 238252"/>
              <a:gd name="connsiteX40" fmla="*/ 52324 w 195580"/>
              <a:gd name="connsiteY40" fmla="*/ 14351 h 238252"/>
              <a:gd name="connsiteX41" fmla="*/ 75184 w 195580"/>
              <a:gd name="connsiteY41" fmla="*/ 8890 h 238252"/>
              <a:gd name="connsiteX42" fmla="*/ 100838 w 195580"/>
              <a:gd name="connsiteY4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</a:cxnLst>
            <a:rect l="l" t="t" r="r" b="b"/>
            <a:pathLst>
              <a:path w="195580" h="238252">
                <a:moveTo>
                  <a:pt x="100838" y="6858"/>
                </a:moveTo>
                <a:cubicBezTo>
                  <a:pt x="116459" y="6858"/>
                  <a:pt x="129794" y="8382"/>
                  <a:pt x="140843" y="11430"/>
                </a:cubicBezTo>
                <a:cubicBezTo>
                  <a:pt x="151892" y="14478"/>
                  <a:pt x="161036" y="19177"/>
                  <a:pt x="168148" y="25400"/>
                </a:cubicBezTo>
                <a:cubicBezTo>
                  <a:pt x="175387" y="31750"/>
                  <a:pt x="180594" y="39878"/>
                  <a:pt x="183769" y="49911"/>
                </a:cubicBezTo>
                <a:cubicBezTo>
                  <a:pt x="187071" y="59817"/>
                  <a:pt x="188722" y="71755"/>
                  <a:pt x="188722" y="85344"/>
                </a:cubicBezTo>
                <a:lnTo>
                  <a:pt x="188722" y="219329"/>
                </a:lnTo>
                <a:cubicBezTo>
                  <a:pt x="188722" y="221361"/>
                  <a:pt x="187960" y="223012"/>
                  <a:pt x="186563" y="224282"/>
                </a:cubicBezTo>
                <a:cubicBezTo>
                  <a:pt x="185039" y="225425"/>
                  <a:pt x="182626" y="226314"/>
                  <a:pt x="179451" y="226822"/>
                </a:cubicBezTo>
                <a:cubicBezTo>
                  <a:pt x="176276" y="227330"/>
                  <a:pt x="171577" y="227584"/>
                  <a:pt x="165354" y="227584"/>
                </a:cubicBezTo>
                <a:cubicBezTo>
                  <a:pt x="158623" y="227584"/>
                  <a:pt x="153670" y="227330"/>
                  <a:pt x="150622" y="226822"/>
                </a:cubicBezTo>
                <a:cubicBezTo>
                  <a:pt x="147574" y="226314"/>
                  <a:pt x="145415" y="225425"/>
                  <a:pt x="144145" y="224282"/>
                </a:cubicBezTo>
                <a:cubicBezTo>
                  <a:pt x="143002" y="223012"/>
                  <a:pt x="142367" y="221361"/>
                  <a:pt x="142367" y="219329"/>
                </a:cubicBezTo>
                <a:lnTo>
                  <a:pt x="142367" y="203454"/>
                </a:lnTo>
                <a:cubicBezTo>
                  <a:pt x="134112" y="212217"/>
                  <a:pt x="124841" y="219075"/>
                  <a:pt x="114300" y="224028"/>
                </a:cubicBezTo>
                <a:cubicBezTo>
                  <a:pt x="103759" y="228981"/>
                  <a:pt x="92202" y="231394"/>
                  <a:pt x="79375" y="231394"/>
                </a:cubicBezTo>
                <a:cubicBezTo>
                  <a:pt x="68834" y="231394"/>
                  <a:pt x="59055" y="229997"/>
                  <a:pt x="50165" y="227203"/>
                </a:cubicBezTo>
                <a:cubicBezTo>
                  <a:pt x="41402" y="224536"/>
                  <a:pt x="33655" y="220472"/>
                  <a:pt x="27178" y="215011"/>
                </a:cubicBezTo>
                <a:cubicBezTo>
                  <a:pt x="20701" y="209550"/>
                  <a:pt x="15748" y="202819"/>
                  <a:pt x="12192" y="194818"/>
                </a:cubicBezTo>
                <a:cubicBezTo>
                  <a:pt x="8636" y="186690"/>
                  <a:pt x="6858" y="177419"/>
                  <a:pt x="6858" y="166624"/>
                </a:cubicBezTo>
                <a:cubicBezTo>
                  <a:pt x="6858" y="155067"/>
                  <a:pt x="9017" y="144907"/>
                  <a:pt x="13589" y="136398"/>
                </a:cubicBezTo>
                <a:cubicBezTo>
                  <a:pt x="18161" y="127889"/>
                  <a:pt x="24892" y="120777"/>
                  <a:pt x="33909" y="115189"/>
                </a:cubicBezTo>
                <a:cubicBezTo>
                  <a:pt x="42926" y="109601"/>
                  <a:pt x="54102" y="105537"/>
                  <a:pt x="67564" y="102743"/>
                </a:cubicBezTo>
                <a:cubicBezTo>
                  <a:pt x="80899" y="100076"/>
                  <a:pt x="96520" y="98806"/>
                  <a:pt x="114173" y="98806"/>
                </a:cubicBezTo>
                <a:lnTo>
                  <a:pt x="133604" y="98806"/>
                </a:lnTo>
                <a:lnTo>
                  <a:pt x="133604" y="86741"/>
                </a:lnTo>
                <a:cubicBezTo>
                  <a:pt x="133604" y="80518"/>
                  <a:pt x="132969" y="75057"/>
                  <a:pt x="131699" y="70358"/>
                </a:cubicBezTo>
                <a:cubicBezTo>
                  <a:pt x="130429" y="65659"/>
                  <a:pt x="128397" y="61722"/>
                  <a:pt x="125476" y="58547"/>
                </a:cubicBezTo>
                <a:cubicBezTo>
                  <a:pt x="122555" y="55499"/>
                  <a:pt x="118745" y="53213"/>
                  <a:pt x="113792" y="51689"/>
                </a:cubicBezTo>
                <a:cubicBezTo>
                  <a:pt x="108966" y="50165"/>
                  <a:pt x="102997" y="49403"/>
                  <a:pt x="95885" y="49403"/>
                </a:cubicBezTo>
                <a:cubicBezTo>
                  <a:pt x="86487" y="49403"/>
                  <a:pt x="78105" y="50546"/>
                  <a:pt x="70739" y="52578"/>
                </a:cubicBezTo>
                <a:cubicBezTo>
                  <a:pt x="63373" y="54610"/>
                  <a:pt x="56896" y="56896"/>
                  <a:pt x="51181" y="59436"/>
                </a:cubicBezTo>
                <a:cubicBezTo>
                  <a:pt x="45593" y="61976"/>
                  <a:pt x="40894" y="64389"/>
                  <a:pt x="37084" y="66421"/>
                </a:cubicBezTo>
                <a:cubicBezTo>
                  <a:pt x="33274" y="68453"/>
                  <a:pt x="30226" y="69596"/>
                  <a:pt x="27813" y="69596"/>
                </a:cubicBezTo>
                <a:cubicBezTo>
                  <a:pt x="26162" y="69596"/>
                  <a:pt x="24638" y="68961"/>
                  <a:pt x="23495" y="67945"/>
                </a:cubicBezTo>
                <a:cubicBezTo>
                  <a:pt x="22225" y="66929"/>
                  <a:pt x="21082" y="65405"/>
                  <a:pt x="20320" y="63500"/>
                </a:cubicBezTo>
                <a:cubicBezTo>
                  <a:pt x="19431" y="61595"/>
                  <a:pt x="18796" y="59182"/>
                  <a:pt x="18415" y="56388"/>
                </a:cubicBezTo>
                <a:cubicBezTo>
                  <a:pt x="17907" y="53594"/>
                  <a:pt x="17780" y="50419"/>
                  <a:pt x="17780" y="46990"/>
                </a:cubicBezTo>
                <a:cubicBezTo>
                  <a:pt x="17780" y="42418"/>
                  <a:pt x="18161" y="38735"/>
                  <a:pt x="18796" y="36068"/>
                </a:cubicBezTo>
                <a:cubicBezTo>
                  <a:pt x="19558" y="33401"/>
                  <a:pt x="20955" y="30988"/>
                  <a:pt x="23114" y="28829"/>
                </a:cubicBezTo>
                <a:cubicBezTo>
                  <a:pt x="25146" y="26670"/>
                  <a:pt x="28829" y="24257"/>
                  <a:pt x="34036" y="21590"/>
                </a:cubicBezTo>
                <a:cubicBezTo>
                  <a:pt x="39243" y="19050"/>
                  <a:pt x="45339" y="16637"/>
                  <a:pt x="52324" y="14351"/>
                </a:cubicBezTo>
                <a:cubicBezTo>
                  <a:pt x="59309" y="12192"/>
                  <a:pt x="66929" y="10287"/>
                  <a:pt x="75184" y="8890"/>
                </a:cubicBezTo>
                <a:cubicBezTo>
                  <a:pt x="83439" y="7493"/>
                  <a:pt x="91948" y="6858"/>
                  <a:pt x="10083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3704970" y="438911"/>
            <a:ext cx="203962" cy="234442"/>
          </a:xfrm>
          <a:custGeom>
            <a:avLst/>
            <a:gdLst>
              <a:gd name="connsiteX0" fmla="*/ 124079 w 203962"/>
              <a:gd name="connsiteY0" fmla="*/ 6858 h 234442"/>
              <a:gd name="connsiteX1" fmla="*/ 158369 w 203962"/>
              <a:gd name="connsiteY1" fmla="*/ 13462 h 234442"/>
              <a:gd name="connsiteX2" fmla="*/ 180848 w 203962"/>
              <a:gd name="connsiteY2" fmla="*/ 31750 h 234442"/>
              <a:gd name="connsiteX3" fmla="*/ 193294 w 203962"/>
              <a:gd name="connsiteY3" fmla="*/ 58547 h 234442"/>
              <a:gd name="connsiteX4" fmla="*/ 197104 w 203962"/>
              <a:gd name="connsiteY4" fmla="*/ 95631 h 234442"/>
              <a:gd name="connsiteX5" fmla="*/ 197104 w 203962"/>
              <a:gd name="connsiteY5" fmla="*/ 218694 h 234442"/>
              <a:gd name="connsiteX6" fmla="*/ 195707 w 203962"/>
              <a:gd name="connsiteY6" fmla="*/ 222504 h 234442"/>
              <a:gd name="connsiteX7" fmla="*/ 191262 w 203962"/>
              <a:gd name="connsiteY7" fmla="*/ 225298 h 234442"/>
              <a:gd name="connsiteX8" fmla="*/ 182753 w 203962"/>
              <a:gd name="connsiteY8" fmla="*/ 227076 h 234442"/>
              <a:gd name="connsiteX9" fmla="*/ 169164 w 203962"/>
              <a:gd name="connsiteY9" fmla="*/ 227584 h 234442"/>
              <a:gd name="connsiteX10" fmla="*/ 155448 w 203962"/>
              <a:gd name="connsiteY10" fmla="*/ 227076 h 234442"/>
              <a:gd name="connsiteX11" fmla="*/ 146812 w 203962"/>
              <a:gd name="connsiteY11" fmla="*/ 225298 h 234442"/>
              <a:gd name="connsiteX12" fmla="*/ 142367 w 203962"/>
              <a:gd name="connsiteY12" fmla="*/ 222504 h 234442"/>
              <a:gd name="connsiteX13" fmla="*/ 141097 w 203962"/>
              <a:gd name="connsiteY13" fmla="*/ 218694 h 234442"/>
              <a:gd name="connsiteX14" fmla="*/ 141097 w 203962"/>
              <a:gd name="connsiteY14" fmla="*/ 105029 h 234442"/>
              <a:gd name="connsiteX15" fmla="*/ 138938 w 203962"/>
              <a:gd name="connsiteY15" fmla="*/ 82296 h 234442"/>
              <a:gd name="connsiteX16" fmla="*/ 132842 w 203962"/>
              <a:gd name="connsiteY16" fmla="*/ 68072 h 234442"/>
              <a:gd name="connsiteX17" fmla="*/ 122428 w 203962"/>
              <a:gd name="connsiteY17" fmla="*/ 58928 h 234442"/>
              <a:gd name="connsiteX18" fmla="*/ 107569 w 203962"/>
              <a:gd name="connsiteY18" fmla="*/ 55753 h 234442"/>
              <a:gd name="connsiteX19" fmla="*/ 85852 w 203962"/>
              <a:gd name="connsiteY19" fmla="*/ 63500 h 234442"/>
              <a:gd name="connsiteX20" fmla="*/ 63119 w 203962"/>
              <a:gd name="connsiteY20" fmla="*/ 86233 h 234442"/>
              <a:gd name="connsiteX21" fmla="*/ 63119 w 203962"/>
              <a:gd name="connsiteY21" fmla="*/ 218694 h 234442"/>
              <a:gd name="connsiteX22" fmla="*/ 61849 w 203962"/>
              <a:gd name="connsiteY22" fmla="*/ 222504 h 234442"/>
              <a:gd name="connsiteX23" fmla="*/ 57277 w 203962"/>
              <a:gd name="connsiteY23" fmla="*/ 225298 h 234442"/>
              <a:gd name="connsiteX24" fmla="*/ 48641 w 203962"/>
              <a:gd name="connsiteY24" fmla="*/ 227076 h 234442"/>
              <a:gd name="connsiteX25" fmla="*/ 35052 w 203962"/>
              <a:gd name="connsiteY25" fmla="*/ 227584 h 234442"/>
              <a:gd name="connsiteX26" fmla="*/ 21336 w 203962"/>
              <a:gd name="connsiteY26" fmla="*/ 227076 h 234442"/>
              <a:gd name="connsiteX27" fmla="*/ 12827 w 203962"/>
              <a:gd name="connsiteY27" fmla="*/ 225298 h 234442"/>
              <a:gd name="connsiteX28" fmla="*/ 8255 w 203962"/>
              <a:gd name="connsiteY28" fmla="*/ 222504 h 234442"/>
              <a:gd name="connsiteX29" fmla="*/ 6858 w 203962"/>
              <a:gd name="connsiteY29" fmla="*/ 218694 h 234442"/>
              <a:gd name="connsiteX30" fmla="*/ 6858 w 203962"/>
              <a:gd name="connsiteY30" fmla="*/ 19558 h 234442"/>
              <a:gd name="connsiteX31" fmla="*/ 8001 w 203962"/>
              <a:gd name="connsiteY31" fmla="*/ 15621 h 234442"/>
              <a:gd name="connsiteX32" fmla="*/ 12065 w 203962"/>
              <a:gd name="connsiteY32" fmla="*/ 12827 h 234442"/>
              <a:gd name="connsiteX33" fmla="*/ 19558 w 203962"/>
              <a:gd name="connsiteY33" fmla="*/ 11176 h 234442"/>
              <a:gd name="connsiteX34" fmla="*/ 30988 w 203962"/>
              <a:gd name="connsiteY34" fmla="*/ 10541 h 234442"/>
              <a:gd name="connsiteX35" fmla="*/ 42799 w 203962"/>
              <a:gd name="connsiteY35" fmla="*/ 11176 h 234442"/>
              <a:gd name="connsiteX36" fmla="*/ 50038 w 203962"/>
              <a:gd name="connsiteY36" fmla="*/ 12827 h 234442"/>
              <a:gd name="connsiteX37" fmla="*/ 53721 w 203962"/>
              <a:gd name="connsiteY37" fmla="*/ 15621 h 234442"/>
              <a:gd name="connsiteX38" fmla="*/ 54864 w 203962"/>
              <a:gd name="connsiteY38" fmla="*/ 19558 h 234442"/>
              <a:gd name="connsiteX39" fmla="*/ 54864 w 203962"/>
              <a:gd name="connsiteY39" fmla="*/ 42545 h 234442"/>
              <a:gd name="connsiteX40" fmla="*/ 88519 w 203962"/>
              <a:gd name="connsiteY40" fmla="*/ 15748 h 234442"/>
              <a:gd name="connsiteX41" fmla="*/ 124079 w 203962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2" h="234442">
                <a:moveTo>
                  <a:pt x="124079" y="6858"/>
                </a:moveTo>
                <a:cubicBezTo>
                  <a:pt x="137668" y="6858"/>
                  <a:pt x="149098" y="9017"/>
                  <a:pt x="158369" y="13462"/>
                </a:cubicBezTo>
                <a:cubicBezTo>
                  <a:pt x="167640" y="17907"/>
                  <a:pt x="175133" y="24003"/>
                  <a:pt x="180848" y="31750"/>
                </a:cubicBezTo>
                <a:cubicBezTo>
                  <a:pt x="186690" y="39370"/>
                  <a:pt x="190754" y="48387"/>
                  <a:pt x="193294" y="58547"/>
                </a:cubicBezTo>
                <a:cubicBezTo>
                  <a:pt x="195834" y="68834"/>
                  <a:pt x="197104" y="81280"/>
                  <a:pt x="197104" y="95631"/>
                </a:cubicBezTo>
                <a:lnTo>
                  <a:pt x="197104" y="218694"/>
                </a:lnTo>
                <a:cubicBezTo>
                  <a:pt x="197104" y="220091"/>
                  <a:pt x="196596" y="221488"/>
                  <a:pt x="195707" y="222504"/>
                </a:cubicBezTo>
                <a:cubicBezTo>
                  <a:pt x="194818" y="223647"/>
                  <a:pt x="193421" y="224663"/>
                  <a:pt x="191262" y="225298"/>
                </a:cubicBezTo>
                <a:cubicBezTo>
                  <a:pt x="189230" y="226060"/>
                  <a:pt x="186309" y="226695"/>
                  <a:pt x="182753" y="227076"/>
                </a:cubicBezTo>
                <a:cubicBezTo>
                  <a:pt x="179070" y="227457"/>
                  <a:pt x="174498" y="227584"/>
                  <a:pt x="169164" y="227584"/>
                </a:cubicBezTo>
                <a:cubicBezTo>
                  <a:pt x="163703" y="227584"/>
                  <a:pt x="159131" y="227457"/>
                  <a:pt x="155448" y="227076"/>
                </a:cubicBezTo>
                <a:cubicBezTo>
                  <a:pt x="151765" y="226695"/>
                  <a:pt x="148971" y="226060"/>
                  <a:pt x="146812" y="225298"/>
                </a:cubicBezTo>
                <a:cubicBezTo>
                  <a:pt x="144780" y="224663"/>
                  <a:pt x="143256" y="223647"/>
                  <a:pt x="142367" y="222504"/>
                </a:cubicBezTo>
                <a:cubicBezTo>
                  <a:pt x="141478" y="221488"/>
                  <a:pt x="141097" y="220091"/>
                  <a:pt x="141097" y="218694"/>
                </a:cubicBezTo>
                <a:lnTo>
                  <a:pt x="141097" y="105029"/>
                </a:lnTo>
                <a:cubicBezTo>
                  <a:pt x="141097" y="95377"/>
                  <a:pt x="140335" y="87757"/>
                  <a:pt x="138938" y="82296"/>
                </a:cubicBezTo>
                <a:cubicBezTo>
                  <a:pt x="137541" y="76708"/>
                  <a:pt x="135509" y="72009"/>
                  <a:pt x="132842" y="68072"/>
                </a:cubicBezTo>
                <a:cubicBezTo>
                  <a:pt x="130175" y="64135"/>
                  <a:pt x="126619" y="61087"/>
                  <a:pt x="122428" y="58928"/>
                </a:cubicBezTo>
                <a:cubicBezTo>
                  <a:pt x="118237" y="56769"/>
                  <a:pt x="113284" y="55753"/>
                  <a:pt x="107569" y="55753"/>
                </a:cubicBezTo>
                <a:cubicBezTo>
                  <a:pt x="100457" y="55753"/>
                  <a:pt x="93218" y="58293"/>
                  <a:pt x="85852" y="63500"/>
                </a:cubicBezTo>
                <a:cubicBezTo>
                  <a:pt x="78613" y="68707"/>
                  <a:pt x="70993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9" y="222504"/>
                </a:cubicBezTo>
                <a:cubicBezTo>
                  <a:pt x="60960" y="223647"/>
                  <a:pt x="59436" y="224663"/>
                  <a:pt x="57277" y="225298"/>
                </a:cubicBezTo>
                <a:cubicBezTo>
                  <a:pt x="55118" y="226060"/>
                  <a:pt x="52197" y="226695"/>
                  <a:pt x="48641" y="227076"/>
                </a:cubicBezTo>
                <a:cubicBezTo>
                  <a:pt x="45085" y="227457"/>
                  <a:pt x="40513" y="227584"/>
                  <a:pt x="35052" y="227584"/>
                </a:cubicBezTo>
                <a:cubicBezTo>
                  <a:pt x="29464" y="227584"/>
                  <a:pt x="25019" y="227457"/>
                  <a:pt x="21336" y="227076"/>
                </a:cubicBezTo>
                <a:cubicBezTo>
                  <a:pt x="17780" y="226695"/>
                  <a:pt x="14986" y="226060"/>
                  <a:pt x="12827" y="225298"/>
                </a:cubicBezTo>
                <a:cubicBezTo>
                  <a:pt x="10668" y="224663"/>
                  <a:pt x="9144" y="223647"/>
                  <a:pt x="8255" y="222504"/>
                </a:cubicBezTo>
                <a:cubicBezTo>
                  <a:pt x="7366" y="221488"/>
                  <a:pt x="6858" y="220091"/>
                  <a:pt x="6858" y="218694"/>
                </a:cubicBezTo>
                <a:lnTo>
                  <a:pt x="6858" y="19558"/>
                </a:lnTo>
                <a:cubicBezTo>
                  <a:pt x="6858" y="18034"/>
                  <a:pt x="7239" y="16764"/>
                  <a:pt x="8001" y="15621"/>
                </a:cubicBezTo>
                <a:cubicBezTo>
                  <a:pt x="8763" y="14478"/>
                  <a:pt x="10033" y="13589"/>
                  <a:pt x="12065" y="12827"/>
                </a:cubicBezTo>
                <a:cubicBezTo>
                  <a:pt x="13970" y="12065"/>
                  <a:pt x="16510" y="11557"/>
                  <a:pt x="19558" y="11176"/>
                </a:cubicBezTo>
                <a:cubicBezTo>
                  <a:pt x="22606" y="10795"/>
                  <a:pt x="26416" y="10541"/>
                  <a:pt x="30988" y="10541"/>
                </a:cubicBezTo>
                <a:cubicBezTo>
                  <a:pt x="35814" y="10541"/>
                  <a:pt x="39751" y="10795"/>
                  <a:pt x="42799" y="11176"/>
                </a:cubicBezTo>
                <a:cubicBezTo>
                  <a:pt x="45974" y="11557"/>
                  <a:pt x="48387" y="12065"/>
                  <a:pt x="50038" y="12827"/>
                </a:cubicBezTo>
                <a:cubicBezTo>
                  <a:pt x="51816" y="13589"/>
                  <a:pt x="53086" y="14478"/>
                  <a:pt x="53721" y="15621"/>
                </a:cubicBezTo>
                <a:cubicBezTo>
                  <a:pt x="54483" y="16764"/>
                  <a:pt x="54864" y="18034"/>
                  <a:pt x="54864" y="19558"/>
                </a:cubicBezTo>
                <a:lnTo>
                  <a:pt x="54864" y="42545"/>
                </a:lnTo>
                <a:cubicBezTo>
                  <a:pt x="65913" y="30607"/>
                  <a:pt x="77089" y="21717"/>
                  <a:pt x="88519" y="15748"/>
                </a:cubicBezTo>
                <a:cubicBezTo>
                  <a:pt x="99822" y="9779"/>
                  <a:pt x="111760" y="6858"/>
                  <a:pt x="124079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441445" y="438911"/>
            <a:ext cx="227202" cy="238252"/>
          </a:xfrm>
          <a:custGeom>
            <a:avLst/>
            <a:gdLst>
              <a:gd name="connsiteX0" fmla="*/ 116078 w 227202"/>
              <a:gd name="connsiteY0" fmla="*/ 6858 h 238252"/>
              <a:gd name="connsiteX1" fmla="*/ 162560 w 227202"/>
              <a:gd name="connsiteY1" fmla="*/ 14097 h 238252"/>
              <a:gd name="connsiteX2" fmla="*/ 194945 w 227202"/>
              <a:gd name="connsiteY2" fmla="*/ 35433 h 238252"/>
              <a:gd name="connsiteX3" fmla="*/ 214122 w 227202"/>
              <a:gd name="connsiteY3" fmla="*/ 69977 h 238252"/>
              <a:gd name="connsiteX4" fmla="*/ 220345 w 227202"/>
              <a:gd name="connsiteY4" fmla="*/ 117094 h 238252"/>
              <a:gd name="connsiteX5" fmla="*/ 213614 w 227202"/>
              <a:gd name="connsiteY5" fmla="*/ 163576 h 238252"/>
              <a:gd name="connsiteX6" fmla="*/ 193294 w 227202"/>
              <a:gd name="connsiteY6" fmla="*/ 199644 h 238252"/>
              <a:gd name="connsiteX7" fmla="*/ 159131 w 227202"/>
              <a:gd name="connsiteY7" fmla="*/ 223139 h 238252"/>
              <a:gd name="connsiteX8" fmla="*/ 111125 w 227202"/>
              <a:gd name="connsiteY8" fmla="*/ 231394 h 238252"/>
              <a:gd name="connsiteX9" fmla="*/ 64897 w 227202"/>
              <a:gd name="connsiteY9" fmla="*/ 224028 h 238252"/>
              <a:gd name="connsiteX10" fmla="*/ 32385 w 227202"/>
              <a:gd name="connsiteY10" fmla="*/ 202565 h 238252"/>
              <a:gd name="connsiteX11" fmla="*/ 13208 w 227202"/>
              <a:gd name="connsiteY11" fmla="*/ 168021 h 238252"/>
              <a:gd name="connsiteX12" fmla="*/ 6858 w 227202"/>
              <a:gd name="connsiteY12" fmla="*/ 121158 h 238252"/>
              <a:gd name="connsiteX13" fmla="*/ 13716 w 227202"/>
              <a:gd name="connsiteY13" fmla="*/ 74549 h 238252"/>
              <a:gd name="connsiteX14" fmla="*/ 34163 w 227202"/>
              <a:gd name="connsiteY14" fmla="*/ 38354 h 238252"/>
              <a:gd name="connsiteX15" fmla="*/ 68199 w 227202"/>
              <a:gd name="connsiteY15" fmla="*/ 15113 h 238252"/>
              <a:gd name="connsiteX16" fmla="*/ 116078 w 227202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202" h="238252">
                <a:moveTo>
                  <a:pt x="116078" y="6858"/>
                </a:moveTo>
                <a:cubicBezTo>
                  <a:pt x="133985" y="6858"/>
                  <a:pt x="149352" y="9271"/>
                  <a:pt x="162560" y="14097"/>
                </a:cubicBezTo>
                <a:cubicBezTo>
                  <a:pt x="175641" y="18923"/>
                  <a:pt x="186436" y="26035"/>
                  <a:pt x="194945" y="35433"/>
                </a:cubicBezTo>
                <a:cubicBezTo>
                  <a:pt x="203581" y="44704"/>
                  <a:pt x="209931" y="56261"/>
                  <a:pt x="214122" y="69977"/>
                </a:cubicBezTo>
                <a:cubicBezTo>
                  <a:pt x="218186" y="83693"/>
                  <a:pt x="220345" y="99314"/>
                  <a:pt x="220345" y="117094"/>
                </a:cubicBezTo>
                <a:cubicBezTo>
                  <a:pt x="220345" y="134112"/>
                  <a:pt x="218059" y="149479"/>
                  <a:pt x="213614" y="163576"/>
                </a:cubicBezTo>
                <a:cubicBezTo>
                  <a:pt x="209169" y="177546"/>
                  <a:pt x="202438" y="189611"/>
                  <a:pt x="193294" y="199644"/>
                </a:cubicBezTo>
                <a:cubicBezTo>
                  <a:pt x="184277" y="209804"/>
                  <a:pt x="172847" y="217678"/>
                  <a:pt x="159131" y="223139"/>
                </a:cubicBezTo>
                <a:cubicBezTo>
                  <a:pt x="145415" y="228600"/>
                  <a:pt x="129413" y="231394"/>
                  <a:pt x="111125" y="231394"/>
                </a:cubicBezTo>
                <a:cubicBezTo>
                  <a:pt x="93472" y="231394"/>
                  <a:pt x="77978" y="228981"/>
                  <a:pt x="64897" y="224028"/>
                </a:cubicBezTo>
                <a:cubicBezTo>
                  <a:pt x="51816" y="219075"/>
                  <a:pt x="41021" y="211963"/>
                  <a:pt x="32385" y="202565"/>
                </a:cubicBezTo>
                <a:cubicBezTo>
                  <a:pt x="23749" y="193167"/>
                  <a:pt x="17272" y="181737"/>
                  <a:pt x="13208" y="168021"/>
                </a:cubicBezTo>
                <a:cubicBezTo>
                  <a:pt x="9017" y="154305"/>
                  <a:pt x="6858" y="138684"/>
                  <a:pt x="6858" y="121158"/>
                </a:cubicBezTo>
                <a:cubicBezTo>
                  <a:pt x="6858" y="104140"/>
                  <a:pt x="9144" y="88646"/>
                  <a:pt x="13716" y="74549"/>
                </a:cubicBezTo>
                <a:cubicBezTo>
                  <a:pt x="18288" y="60452"/>
                  <a:pt x="25019" y="48387"/>
                  <a:pt x="34163" y="38354"/>
                </a:cubicBezTo>
                <a:cubicBezTo>
                  <a:pt x="43180" y="28321"/>
                  <a:pt x="54610" y="20574"/>
                  <a:pt x="68199" y="15113"/>
                </a:cubicBezTo>
                <a:cubicBezTo>
                  <a:pt x="81788" y="9525"/>
                  <a:pt x="97790" y="6858"/>
                  <a:pt x="116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133852" y="438911"/>
            <a:ext cx="165734" cy="238252"/>
          </a:xfrm>
          <a:custGeom>
            <a:avLst/>
            <a:gdLst>
              <a:gd name="connsiteX0" fmla="*/ 89026 w 165734"/>
              <a:gd name="connsiteY0" fmla="*/ 6858 h 238252"/>
              <a:gd name="connsiteX1" fmla="*/ 107187 w 165734"/>
              <a:gd name="connsiteY1" fmla="*/ 8128 h 238252"/>
              <a:gd name="connsiteX2" fmla="*/ 123189 w 165734"/>
              <a:gd name="connsiteY2" fmla="*/ 11430 h 238252"/>
              <a:gd name="connsiteX3" fmla="*/ 135254 w 165734"/>
              <a:gd name="connsiteY3" fmla="*/ 15875 h 238252"/>
              <a:gd name="connsiteX4" fmla="*/ 142239 w 165734"/>
              <a:gd name="connsiteY4" fmla="*/ 19812 h 238252"/>
              <a:gd name="connsiteX5" fmla="*/ 145288 w 165734"/>
              <a:gd name="connsiteY5" fmla="*/ 23241 h 238252"/>
              <a:gd name="connsiteX6" fmla="*/ 146557 w 165734"/>
              <a:gd name="connsiteY6" fmla="*/ 27178 h 238252"/>
              <a:gd name="connsiteX7" fmla="*/ 147446 w 165734"/>
              <a:gd name="connsiteY7" fmla="*/ 33020 h 238252"/>
              <a:gd name="connsiteX8" fmla="*/ 147701 w 165734"/>
              <a:gd name="connsiteY8" fmla="*/ 41656 h 238252"/>
              <a:gd name="connsiteX9" fmla="*/ 147446 w 165734"/>
              <a:gd name="connsiteY9" fmla="*/ 51435 h 238252"/>
              <a:gd name="connsiteX10" fmla="*/ 146303 w 165734"/>
              <a:gd name="connsiteY10" fmla="*/ 57531 h 238252"/>
              <a:gd name="connsiteX11" fmla="*/ 144144 w 165734"/>
              <a:gd name="connsiteY11" fmla="*/ 60452 h 238252"/>
              <a:gd name="connsiteX12" fmla="*/ 141096 w 165734"/>
              <a:gd name="connsiteY12" fmla="*/ 61214 h 238252"/>
              <a:gd name="connsiteX13" fmla="*/ 134746 w 165734"/>
              <a:gd name="connsiteY13" fmla="*/ 58928 h 238252"/>
              <a:gd name="connsiteX14" fmla="*/ 124205 w 165734"/>
              <a:gd name="connsiteY14" fmla="*/ 53848 h 238252"/>
              <a:gd name="connsiteX15" fmla="*/ 109473 w 165734"/>
              <a:gd name="connsiteY15" fmla="*/ 48895 h 238252"/>
              <a:gd name="connsiteX16" fmla="*/ 90296 w 165734"/>
              <a:gd name="connsiteY16" fmla="*/ 46482 h 238252"/>
              <a:gd name="connsiteX17" fmla="*/ 77215 w 165734"/>
              <a:gd name="connsiteY17" fmla="*/ 48133 h 238252"/>
              <a:gd name="connsiteX18" fmla="*/ 68071 w 165734"/>
              <a:gd name="connsiteY18" fmla="*/ 52578 h 238252"/>
              <a:gd name="connsiteX19" fmla="*/ 62737 w 165734"/>
              <a:gd name="connsiteY19" fmla="*/ 59436 h 238252"/>
              <a:gd name="connsiteX20" fmla="*/ 60832 w 165734"/>
              <a:gd name="connsiteY20" fmla="*/ 67691 h 238252"/>
              <a:gd name="connsiteX21" fmla="*/ 65150 w 165734"/>
              <a:gd name="connsiteY21" fmla="*/ 79375 h 238252"/>
              <a:gd name="connsiteX22" fmla="*/ 76326 w 165734"/>
              <a:gd name="connsiteY22" fmla="*/ 87630 h 238252"/>
              <a:gd name="connsiteX23" fmla="*/ 92074 w 165734"/>
              <a:gd name="connsiteY23" fmla="*/ 94361 h 238252"/>
              <a:gd name="connsiteX24" fmla="*/ 109854 w 165734"/>
              <a:gd name="connsiteY24" fmla="*/ 101092 h 238252"/>
              <a:gd name="connsiteX25" fmla="*/ 127761 w 165734"/>
              <a:gd name="connsiteY25" fmla="*/ 109728 h 238252"/>
              <a:gd name="connsiteX26" fmla="*/ 143509 w 165734"/>
              <a:gd name="connsiteY26" fmla="*/ 121793 h 238252"/>
              <a:gd name="connsiteX27" fmla="*/ 154685 w 165734"/>
              <a:gd name="connsiteY27" fmla="*/ 138811 h 238252"/>
              <a:gd name="connsiteX28" fmla="*/ 158876 w 165734"/>
              <a:gd name="connsiteY28" fmla="*/ 162433 h 238252"/>
              <a:gd name="connsiteX29" fmla="*/ 152526 w 165734"/>
              <a:gd name="connsiteY29" fmla="*/ 192278 h 238252"/>
              <a:gd name="connsiteX30" fmla="*/ 134619 w 165734"/>
              <a:gd name="connsiteY30" fmla="*/ 213995 h 238252"/>
              <a:gd name="connsiteX31" fmla="*/ 107060 w 165734"/>
              <a:gd name="connsiteY31" fmla="*/ 227076 h 238252"/>
              <a:gd name="connsiteX32" fmla="*/ 72770 w 165734"/>
              <a:gd name="connsiteY32" fmla="*/ 231394 h 238252"/>
              <a:gd name="connsiteX33" fmla="*/ 51434 w 165734"/>
              <a:gd name="connsiteY33" fmla="*/ 229743 h 238252"/>
              <a:gd name="connsiteX34" fmla="*/ 33146 w 165734"/>
              <a:gd name="connsiteY34" fmla="*/ 225425 h 238252"/>
              <a:gd name="connsiteX35" fmla="*/ 19811 w 165734"/>
              <a:gd name="connsiteY35" fmla="*/ 220218 h 238252"/>
              <a:gd name="connsiteX36" fmla="*/ 11937 w 165734"/>
              <a:gd name="connsiteY36" fmla="*/ 215138 h 238252"/>
              <a:gd name="connsiteX37" fmla="*/ 8254 w 165734"/>
              <a:gd name="connsiteY37" fmla="*/ 207772 h 238252"/>
              <a:gd name="connsiteX38" fmla="*/ 6857 w 165734"/>
              <a:gd name="connsiteY38" fmla="*/ 193040 h 238252"/>
              <a:gd name="connsiteX39" fmla="*/ 7365 w 165734"/>
              <a:gd name="connsiteY39" fmla="*/ 182626 h 238252"/>
              <a:gd name="connsiteX40" fmla="*/ 8635 w 165734"/>
              <a:gd name="connsiteY40" fmla="*/ 176403 h 238252"/>
              <a:gd name="connsiteX41" fmla="*/ 10921 w 165734"/>
              <a:gd name="connsiteY41" fmla="*/ 173228 h 238252"/>
              <a:gd name="connsiteX42" fmla="*/ 14223 w 165734"/>
              <a:gd name="connsiteY42" fmla="*/ 172466 h 238252"/>
              <a:gd name="connsiteX43" fmla="*/ 21462 w 165734"/>
              <a:gd name="connsiteY43" fmla="*/ 175260 h 238252"/>
              <a:gd name="connsiteX44" fmla="*/ 33400 w 165734"/>
              <a:gd name="connsiteY44" fmla="*/ 181356 h 238252"/>
              <a:gd name="connsiteX45" fmla="*/ 50037 w 165734"/>
              <a:gd name="connsiteY45" fmla="*/ 187579 h 238252"/>
              <a:gd name="connsiteX46" fmla="*/ 71627 w 165734"/>
              <a:gd name="connsiteY46" fmla="*/ 190500 h 238252"/>
              <a:gd name="connsiteX47" fmla="*/ 85089 w 165734"/>
              <a:gd name="connsiteY47" fmla="*/ 188976 h 238252"/>
              <a:gd name="connsiteX48" fmla="*/ 95376 w 165734"/>
              <a:gd name="connsiteY48" fmla="*/ 184531 h 238252"/>
              <a:gd name="connsiteX49" fmla="*/ 101980 w 165734"/>
              <a:gd name="connsiteY49" fmla="*/ 177165 h 238252"/>
              <a:gd name="connsiteX50" fmla="*/ 104139 w 165734"/>
              <a:gd name="connsiteY50" fmla="*/ 166878 h 238252"/>
              <a:gd name="connsiteX51" fmla="*/ 100075 w 165734"/>
              <a:gd name="connsiteY51" fmla="*/ 155321 h 238252"/>
              <a:gd name="connsiteX52" fmla="*/ 89153 w 165734"/>
              <a:gd name="connsiteY52" fmla="*/ 146939 h 238252"/>
              <a:gd name="connsiteX53" fmla="*/ 73786 w 165734"/>
              <a:gd name="connsiteY53" fmla="*/ 140335 h 238252"/>
              <a:gd name="connsiteX54" fmla="*/ 56133 w 165734"/>
              <a:gd name="connsiteY54" fmla="*/ 133350 h 238252"/>
              <a:gd name="connsiteX55" fmla="*/ 38480 w 165734"/>
              <a:gd name="connsiteY55" fmla="*/ 124714 h 238252"/>
              <a:gd name="connsiteX56" fmla="*/ 23113 w 165734"/>
              <a:gd name="connsiteY56" fmla="*/ 112649 h 238252"/>
              <a:gd name="connsiteX57" fmla="*/ 12064 w 165734"/>
              <a:gd name="connsiteY57" fmla="*/ 95377 h 238252"/>
              <a:gd name="connsiteX58" fmla="*/ 8000 w 165734"/>
              <a:gd name="connsiteY58" fmla="*/ 71374 h 238252"/>
              <a:gd name="connsiteX59" fmla="*/ 13588 w 165734"/>
              <a:gd name="connsiteY59" fmla="*/ 45085 h 238252"/>
              <a:gd name="connsiteX60" fmla="*/ 29590 w 165734"/>
              <a:gd name="connsiteY60" fmla="*/ 24638 h 238252"/>
              <a:gd name="connsiteX61" fmla="*/ 55244 w 165734"/>
              <a:gd name="connsiteY61" fmla="*/ 11430 h 238252"/>
              <a:gd name="connsiteX62" fmla="*/ 89026 w 165734"/>
              <a:gd name="connsiteY62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65734" h="238252">
                <a:moveTo>
                  <a:pt x="89026" y="6858"/>
                </a:moveTo>
                <a:cubicBezTo>
                  <a:pt x="95249" y="6858"/>
                  <a:pt x="101345" y="7239"/>
                  <a:pt x="107187" y="8128"/>
                </a:cubicBezTo>
                <a:cubicBezTo>
                  <a:pt x="113029" y="9017"/>
                  <a:pt x="118363" y="10160"/>
                  <a:pt x="123189" y="11430"/>
                </a:cubicBezTo>
                <a:cubicBezTo>
                  <a:pt x="127888" y="12827"/>
                  <a:pt x="131952" y="14224"/>
                  <a:pt x="135254" y="15875"/>
                </a:cubicBezTo>
                <a:cubicBezTo>
                  <a:pt x="138557" y="17399"/>
                  <a:pt x="140842" y="18796"/>
                  <a:pt x="142239" y="19812"/>
                </a:cubicBezTo>
                <a:cubicBezTo>
                  <a:pt x="143636" y="20955"/>
                  <a:pt x="144652" y="22098"/>
                  <a:pt x="145288" y="23241"/>
                </a:cubicBezTo>
                <a:cubicBezTo>
                  <a:pt x="145922" y="24384"/>
                  <a:pt x="146303" y="25654"/>
                  <a:pt x="146557" y="27178"/>
                </a:cubicBezTo>
                <a:cubicBezTo>
                  <a:pt x="146938" y="28829"/>
                  <a:pt x="147192" y="30734"/>
                  <a:pt x="147446" y="33020"/>
                </a:cubicBezTo>
                <a:cubicBezTo>
                  <a:pt x="147573" y="35306"/>
                  <a:pt x="147701" y="38227"/>
                  <a:pt x="147701" y="41656"/>
                </a:cubicBezTo>
                <a:cubicBezTo>
                  <a:pt x="147701" y="45593"/>
                  <a:pt x="147573" y="48895"/>
                  <a:pt x="147446" y="51435"/>
                </a:cubicBezTo>
                <a:cubicBezTo>
                  <a:pt x="147192" y="53975"/>
                  <a:pt x="146811" y="56007"/>
                  <a:pt x="146303" y="57531"/>
                </a:cubicBezTo>
                <a:cubicBezTo>
                  <a:pt x="145795" y="58928"/>
                  <a:pt x="145033" y="59944"/>
                  <a:pt x="144144" y="60452"/>
                </a:cubicBezTo>
                <a:cubicBezTo>
                  <a:pt x="143255" y="60960"/>
                  <a:pt x="142239" y="61214"/>
                  <a:pt x="141096" y="61214"/>
                </a:cubicBezTo>
                <a:cubicBezTo>
                  <a:pt x="139700" y="61214"/>
                  <a:pt x="137667" y="60452"/>
                  <a:pt x="134746" y="58928"/>
                </a:cubicBezTo>
                <a:cubicBezTo>
                  <a:pt x="131952" y="57404"/>
                  <a:pt x="128396" y="55753"/>
                  <a:pt x="124205" y="53848"/>
                </a:cubicBezTo>
                <a:cubicBezTo>
                  <a:pt x="119888" y="52070"/>
                  <a:pt x="115061" y="50419"/>
                  <a:pt x="109473" y="48895"/>
                </a:cubicBezTo>
                <a:cubicBezTo>
                  <a:pt x="103885" y="47371"/>
                  <a:pt x="97535" y="46482"/>
                  <a:pt x="90296" y="46482"/>
                </a:cubicBezTo>
                <a:cubicBezTo>
                  <a:pt x="85343" y="46482"/>
                  <a:pt x="80898" y="47117"/>
                  <a:pt x="77215" y="48133"/>
                </a:cubicBezTo>
                <a:cubicBezTo>
                  <a:pt x="73405" y="49149"/>
                  <a:pt x="70357" y="50673"/>
                  <a:pt x="68071" y="52578"/>
                </a:cubicBezTo>
                <a:cubicBezTo>
                  <a:pt x="65658" y="54483"/>
                  <a:pt x="63880" y="56769"/>
                  <a:pt x="62737" y="59436"/>
                </a:cubicBezTo>
                <a:cubicBezTo>
                  <a:pt x="61467" y="61976"/>
                  <a:pt x="60832" y="64770"/>
                  <a:pt x="60832" y="67691"/>
                </a:cubicBezTo>
                <a:cubicBezTo>
                  <a:pt x="60832" y="72390"/>
                  <a:pt x="62356" y="76200"/>
                  <a:pt x="65150" y="79375"/>
                </a:cubicBezTo>
                <a:cubicBezTo>
                  <a:pt x="67944" y="82423"/>
                  <a:pt x="71627" y="85217"/>
                  <a:pt x="76326" y="87630"/>
                </a:cubicBezTo>
                <a:cubicBezTo>
                  <a:pt x="80898" y="90043"/>
                  <a:pt x="86105" y="92202"/>
                  <a:pt x="92074" y="94361"/>
                </a:cubicBezTo>
                <a:cubicBezTo>
                  <a:pt x="97916" y="96393"/>
                  <a:pt x="103885" y="98679"/>
                  <a:pt x="109854" y="101092"/>
                </a:cubicBezTo>
                <a:cubicBezTo>
                  <a:pt x="115950" y="103632"/>
                  <a:pt x="121919" y="106426"/>
                  <a:pt x="127761" y="109728"/>
                </a:cubicBezTo>
                <a:cubicBezTo>
                  <a:pt x="133603" y="113030"/>
                  <a:pt x="138938" y="116967"/>
                  <a:pt x="143509" y="121793"/>
                </a:cubicBezTo>
                <a:cubicBezTo>
                  <a:pt x="148082" y="126492"/>
                  <a:pt x="151764" y="132207"/>
                  <a:pt x="154685" y="138811"/>
                </a:cubicBezTo>
                <a:cubicBezTo>
                  <a:pt x="157479" y="145415"/>
                  <a:pt x="158876" y="153289"/>
                  <a:pt x="158876" y="162433"/>
                </a:cubicBezTo>
                <a:cubicBezTo>
                  <a:pt x="158876" y="173736"/>
                  <a:pt x="156717" y="183642"/>
                  <a:pt x="152526" y="192278"/>
                </a:cubicBezTo>
                <a:cubicBezTo>
                  <a:pt x="148335" y="200914"/>
                  <a:pt x="142239" y="208153"/>
                  <a:pt x="134619" y="213995"/>
                </a:cubicBezTo>
                <a:cubicBezTo>
                  <a:pt x="126872" y="219837"/>
                  <a:pt x="117728" y="224155"/>
                  <a:pt x="107060" y="227076"/>
                </a:cubicBezTo>
                <a:cubicBezTo>
                  <a:pt x="96519" y="229997"/>
                  <a:pt x="85089" y="231394"/>
                  <a:pt x="72770" y="231394"/>
                </a:cubicBezTo>
                <a:cubicBezTo>
                  <a:pt x="65277" y="231394"/>
                  <a:pt x="58165" y="230886"/>
                  <a:pt x="51434" y="229743"/>
                </a:cubicBezTo>
                <a:cubicBezTo>
                  <a:pt x="44576" y="228600"/>
                  <a:pt x="38607" y="227203"/>
                  <a:pt x="33146" y="225425"/>
                </a:cubicBezTo>
                <a:cubicBezTo>
                  <a:pt x="27812" y="223774"/>
                  <a:pt x="23367" y="221996"/>
                  <a:pt x="19811" y="220218"/>
                </a:cubicBezTo>
                <a:cubicBezTo>
                  <a:pt x="16255" y="218440"/>
                  <a:pt x="13588" y="216789"/>
                  <a:pt x="11937" y="215138"/>
                </a:cubicBezTo>
                <a:cubicBezTo>
                  <a:pt x="10413" y="213614"/>
                  <a:pt x="9143" y="211201"/>
                  <a:pt x="8254" y="207772"/>
                </a:cubicBezTo>
                <a:cubicBezTo>
                  <a:pt x="7365" y="204470"/>
                  <a:pt x="6857" y="199517"/>
                  <a:pt x="6857" y="193040"/>
                </a:cubicBezTo>
                <a:cubicBezTo>
                  <a:pt x="6857" y="188722"/>
                  <a:pt x="6984" y="185166"/>
                  <a:pt x="7365" y="182626"/>
                </a:cubicBezTo>
                <a:cubicBezTo>
                  <a:pt x="7619" y="179959"/>
                  <a:pt x="8000" y="177927"/>
                  <a:pt x="8635" y="176403"/>
                </a:cubicBezTo>
                <a:cubicBezTo>
                  <a:pt x="9270" y="174752"/>
                  <a:pt x="10032" y="173736"/>
                  <a:pt x="10921" y="173228"/>
                </a:cubicBezTo>
                <a:cubicBezTo>
                  <a:pt x="11810" y="172720"/>
                  <a:pt x="12953" y="172466"/>
                  <a:pt x="14223" y="172466"/>
                </a:cubicBezTo>
                <a:cubicBezTo>
                  <a:pt x="15874" y="172466"/>
                  <a:pt x="18287" y="173355"/>
                  <a:pt x="21462" y="175260"/>
                </a:cubicBezTo>
                <a:cubicBezTo>
                  <a:pt x="24637" y="177038"/>
                  <a:pt x="28701" y="179197"/>
                  <a:pt x="33400" y="181356"/>
                </a:cubicBezTo>
                <a:cubicBezTo>
                  <a:pt x="38226" y="183642"/>
                  <a:pt x="43687" y="185674"/>
                  <a:pt x="50037" y="187579"/>
                </a:cubicBezTo>
                <a:cubicBezTo>
                  <a:pt x="56387" y="189611"/>
                  <a:pt x="63626" y="190500"/>
                  <a:pt x="71627" y="190500"/>
                </a:cubicBezTo>
                <a:cubicBezTo>
                  <a:pt x="76707" y="190500"/>
                  <a:pt x="81152" y="189992"/>
                  <a:pt x="85089" y="188976"/>
                </a:cubicBezTo>
                <a:cubicBezTo>
                  <a:pt x="89026" y="187960"/>
                  <a:pt x="92455" y="186436"/>
                  <a:pt x="95376" y="184531"/>
                </a:cubicBezTo>
                <a:cubicBezTo>
                  <a:pt x="98297" y="182626"/>
                  <a:pt x="100456" y="180086"/>
                  <a:pt x="101980" y="177165"/>
                </a:cubicBezTo>
                <a:cubicBezTo>
                  <a:pt x="103504" y="174117"/>
                  <a:pt x="104139" y="170688"/>
                  <a:pt x="104139" y="166878"/>
                </a:cubicBezTo>
                <a:cubicBezTo>
                  <a:pt x="104139" y="162433"/>
                  <a:pt x="102869" y="158623"/>
                  <a:pt x="100075" y="155321"/>
                </a:cubicBezTo>
                <a:cubicBezTo>
                  <a:pt x="97281" y="152146"/>
                  <a:pt x="93725" y="149352"/>
                  <a:pt x="89153" y="146939"/>
                </a:cubicBezTo>
                <a:cubicBezTo>
                  <a:pt x="84581" y="144653"/>
                  <a:pt x="79501" y="142367"/>
                  <a:pt x="73786" y="140335"/>
                </a:cubicBezTo>
                <a:cubicBezTo>
                  <a:pt x="67944" y="138176"/>
                  <a:pt x="62102" y="135890"/>
                  <a:pt x="56133" y="133350"/>
                </a:cubicBezTo>
                <a:cubicBezTo>
                  <a:pt x="50037" y="130810"/>
                  <a:pt x="44195" y="127889"/>
                  <a:pt x="38480" y="124714"/>
                </a:cubicBezTo>
                <a:cubicBezTo>
                  <a:pt x="32765" y="121412"/>
                  <a:pt x="27558" y="117348"/>
                  <a:pt x="23113" y="112649"/>
                </a:cubicBezTo>
                <a:cubicBezTo>
                  <a:pt x="18541" y="107823"/>
                  <a:pt x="14858" y="102108"/>
                  <a:pt x="12064" y="95377"/>
                </a:cubicBezTo>
                <a:cubicBezTo>
                  <a:pt x="9397" y="88773"/>
                  <a:pt x="8000" y="80645"/>
                  <a:pt x="8000" y="71374"/>
                </a:cubicBezTo>
                <a:cubicBezTo>
                  <a:pt x="8000" y="61849"/>
                  <a:pt x="9905" y="53086"/>
                  <a:pt x="13588" y="45085"/>
                </a:cubicBezTo>
                <a:cubicBezTo>
                  <a:pt x="17271" y="37084"/>
                  <a:pt x="22605" y="30353"/>
                  <a:pt x="29590" y="24638"/>
                </a:cubicBezTo>
                <a:cubicBezTo>
                  <a:pt x="36575" y="19050"/>
                  <a:pt x="45211" y="14605"/>
                  <a:pt x="55244" y="11430"/>
                </a:cubicBezTo>
                <a:cubicBezTo>
                  <a:pt x="65277" y="8382"/>
                  <a:pt x="76580" y="6858"/>
                  <a:pt x="8902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325751" y="438911"/>
            <a:ext cx="203962" cy="234442"/>
          </a:xfrm>
          <a:custGeom>
            <a:avLst/>
            <a:gdLst>
              <a:gd name="connsiteX0" fmla="*/ 124078 w 203962"/>
              <a:gd name="connsiteY0" fmla="*/ 6858 h 234442"/>
              <a:gd name="connsiteX1" fmla="*/ 158369 w 203962"/>
              <a:gd name="connsiteY1" fmla="*/ 13462 h 234442"/>
              <a:gd name="connsiteX2" fmla="*/ 180847 w 203962"/>
              <a:gd name="connsiteY2" fmla="*/ 31750 h 234442"/>
              <a:gd name="connsiteX3" fmla="*/ 193294 w 203962"/>
              <a:gd name="connsiteY3" fmla="*/ 58547 h 234442"/>
              <a:gd name="connsiteX4" fmla="*/ 197103 w 203962"/>
              <a:gd name="connsiteY4" fmla="*/ 95631 h 234442"/>
              <a:gd name="connsiteX5" fmla="*/ 197103 w 203962"/>
              <a:gd name="connsiteY5" fmla="*/ 218694 h 234442"/>
              <a:gd name="connsiteX6" fmla="*/ 195706 w 203962"/>
              <a:gd name="connsiteY6" fmla="*/ 222504 h 234442"/>
              <a:gd name="connsiteX7" fmla="*/ 191261 w 203962"/>
              <a:gd name="connsiteY7" fmla="*/ 225298 h 234442"/>
              <a:gd name="connsiteX8" fmla="*/ 182753 w 203962"/>
              <a:gd name="connsiteY8" fmla="*/ 227076 h 234442"/>
              <a:gd name="connsiteX9" fmla="*/ 169163 w 203962"/>
              <a:gd name="connsiteY9" fmla="*/ 227584 h 234442"/>
              <a:gd name="connsiteX10" fmla="*/ 155447 w 203962"/>
              <a:gd name="connsiteY10" fmla="*/ 227076 h 234442"/>
              <a:gd name="connsiteX11" fmla="*/ 146811 w 203962"/>
              <a:gd name="connsiteY11" fmla="*/ 225298 h 234442"/>
              <a:gd name="connsiteX12" fmla="*/ 142366 w 203962"/>
              <a:gd name="connsiteY12" fmla="*/ 222504 h 234442"/>
              <a:gd name="connsiteX13" fmla="*/ 141097 w 203962"/>
              <a:gd name="connsiteY13" fmla="*/ 218694 h 234442"/>
              <a:gd name="connsiteX14" fmla="*/ 141097 w 203962"/>
              <a:gd name="connsiteY14" fmla="*/ 105029 h 234442"/>
              <a:gd name="connsiteX15" fmla="*/ 138938 w 203962"/>
              <a:gd name="connsiteY15" fmla="*/ 82296 h 234442"/>
              <a:gd name="connsiteX16" fmla="*/ 132841 w 203962"/>
              <a:gd name="connsiteY16" fmla="*/ 68072 h 234442"/>
              <a:gd name="connsiteX17" fmla="*/ 122427 w 203962"/>
              <a:gd name="connsiteY17" fmla="*/ 58928 h 234442"/>
              <a:gd name="connsiteX18" fmla="*/ 107569 w 203962"/>
              <a:gd name="connsiteY18" fmla="*/ 55753 h 234442"/>
              <a:gd name="connsiteX19" fmla="*/ 85851 w 203962"/>
              <a:gd name="connsiteY19" fmla="*/ 63500 h 234442"/>
              <a:gd name="connsiteX20" fmla="*/ 63119 w 203962"/>
              <a:gd name="connsiteY20" fmla="*/ 86233 h 234442"/>
              <a:gd name="connsiteX21" fmla="*/ 63119 w 203962"/>
              <a:gd name="connsiteY21" fmla="*/ 218694 h 234442"/>
              <a:gd name="connsiteX22" fmla="*/ 61848 w 203962"/>
              <a:gd name="connsiteY22" fmla="*/ 222504 h 234442"/>
              <a:gd name="connsiteX23" fmla="*/ 57276 w 203962"/>
              <a:gd name="connsiteY23" fmla="*/ 225298 h 234442"/>
              <a:gd name="connsiteX24" fmla="*/ 48641 w 203962"/>
              <a:gd name="connsiteY24" fmla="*/ 227076 h 234442"/>
              <a:gd name="connsiteX25" fmla="*/ 35051 w 203962"/>
              <a:gd name="connsiteY25" fmla="*/ 227584 h 234442"/>
              <a:gd name="connsiteX26" fmla="*/ 21335 w 203962"/>
              <a:gd name="connsiteY26" fmla="*/ 227076 h 234442"/>
              <a:gd name="connsiteX27" fmla="*/ 12826 w 203962"/>
              <a:gd name="connsiteY27" fmla="*/ 225298 h 234442"/>
              <a:gd name="connsiteX28" fmla="*/ 8254 w 203962"/>
              <a:gd name="connsiteY28" fmla="*/ 222504 h 234442"/>
              <a:gd name="connsiteX29" fmla="*/ 6857 w 203962"/>
              <a:gd name="connsiteY29" fmla="*/ 218694 h 234442"/>
              <a:gd name="connsiteX30" fmla="*/ 6857 w 203962"/>
              <a:gd name="connsiteY30" fmla="*/ 19558 h 234442"/>
              <a:gd name="connsiteX31" fmla="*/ 8000 w 203962"/>
              <a:gd name="connsiteY31" fmla="*/ 15621 h 234442"/>
              <a:gd name="connsiteX32" fmla="*/ 12064 w 203962"/>
              <a:gd name="connsiteY32" fmla="*/ 12827 h 234442"/>
              <a:gd name="connsiteX33" fmla="*/ 19557 w 203962"/>
              <a:gd name="connsiteY33" fmla="*/ 11176 h 234442"/>
              <a:gd name="connsiteX34" fmla="*/ 30988 w 203962"/>
              <a:gd name="connsiteY34" fmla="*/ 10541 h 234442"/>
              <a:gd name="connsiteX35" fmla="*/ 42798 w 203962"/>
              <a:gd name="connsiteY35" fmla="*/ 11176 h 234442"/>
              <a:gd name="connsiteX36" fmla="*/ 50038 w 203962"/>
              <a:gd name="connsiteY36" fmla="*/ 12827 h 234442"/>
              <a:gd name="connsiteX37" fmla="*/ 53720 w 203962"/>
              <a:gd name="connsiteY37" fmla="*/ 15621 h 234442"/>
              <a:gd name="connsiteX38" fmla="*/ 54863 w 203962"/>
              <a:gd name="connsiteY38" fmla="*/ 19558 h 234442"/>
              <a:gd name="connsiteX39" fmla="*/ 54863 w 203962"/>
              <a:gd name="connsiteY39" fmla="*/ 42545 h 234442"/>
              <a:gd name="connsiteX40" fmla="*/ 88519 w 203962"/>
              <a:gd name="connsiteY40" fmla="*/ 15748 h 234442"/>
              <a:gd name="connsiteX41" fmla="*/ 124078 w 203962"/>
              <a:gd name="connsiteY41" fmla="*/ 6858 h 2344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</a:cxnLst>
            <a:rect l="l" t="t" r="r" b="b"/>
            <a:pathLst>
              <a:path w="203962" h="234442">
                <a:moveTo>
                  <a:pt x="124078" y="6858"/>
                </a:moveTo>
                <a:cubicBezTo>
                  <a:pt x="137667" y="6858"/>
                  <a:pt x="149097" y="9017"/>
                  <a:pt x="158369" y="13462"/>
                </a:cubicBezTo>
                <a:cubicBezTo>
                  <a:pt x="167639" y="17907"/>
                  <a:pt x="175132" y="24003"/>
                  <a:pt x="180847" y="31750"/>
                </a:cubicBezTo>
                <a:cubicBezTo>
                  <a:pt x="186689" y="39370"/>
                  <a:pt x="190753" y="48387"/>
                  <a:pt x="193294" y="58547"/>
                </a:cubicBezTo>
                <a:cubicBezTo>
                  <a:pt x="195833" y="68834"/>
                  <a:pt x="197103" y="81280"/>
                  <a:pt x="197103" y="95631"/>
                </a:cubicBezTo>
                <a:lnTo>
                  <a:pt x="197103" y="218694"/>
                </a:lnTo>
                <a:cubicBezTo>
                  <a:pt x="197103" y="220091"/>
                  <a:pt x="196595" y="221488"/>
                  <a:pt x="195706" y="222504"/>
                </a:cubicBezTo>
                <a:cubicBezTo>
                  <a:pt x="194817" y="223647"/>
                  <a:pt x="193420" y="224663"/>
                  <a:pt x="191261" y="225298"/>
                </a:cubicBezTo>
                <a:cubicBezTo>
                  <a:pt x="189229" y="226060"/>
                  <a:pt x="186308" y="226695"/>
                  <a:pt x="182753" y="227076"/>
                </a:cubicBezTo>
                <a:cubicBezTo>
                  <a:pt x="179069" y="227457"/>
                  <a:pt x="174497" y="227584"/>
                  <a:pt x="169163" y="227584"/>
                </a:cubicBezTo>
                <a:cubicBezTo>
                  <a:pt x="163703" y="227584"/>
                  <a:pt x="159130" y="227457"/>
                  <a:pt x="155447" y="227076"/>
                </a:cubicBezTo>
                <a:cubicBezTo>
                  <a:pt x="151764" y="226695"/>
                  <a:pt x="148970" y="226060"/>
                  <a:pt x="146811" y="225298"/>
                </a:cubicBezTo>
                <a:cubicBezTo>
                  <a:pt x="144779" y="224663"/>
                  <a:pt x="143255" y="223647"/>
                  <a:pt x="142366" y="222504"/>
                </a:cubicBezTo>
                <a:cubicBezTo>
                  <a:pt x="141478" y="221488"/>
                  <a:pt x="141097" y="220091"/>
                  <a:pt x="141097" y="218694"/>
                </a:cubicBezTo>
                <a:lnTo>
                  <a:pt x="141097" y="105029"/>
                </a:lnTo>
                <a:cubicBezTo>
                  <a:pt x="141097" y="95377"/>
                  <a:pt x="140334" y="87757"/>
                  <a:pt x="138938" y="82296"/>
                </a:cubicBezTo>
                <a:cubicBezTo>
                  <a:pt x="137541" y="76708"/>
                  <a:pt x="135508" y="72009"/>
                  <a:pt x="132841" y="68072"/>
                </a:cubicBezTo>
                <a:cubicBezTo>
                  <a:pt x="130175" y="64135"/>
                  <a:pt x="126619" y="61087"/>
                  <a:pt x="122427" y="58928"/>
                </a:cubicBezTo>
                <a:cubicBezTo>
                  <a:pt x="118236" y="56769"/>
                  <a:pt x="113283" y="55753"/>
                  <a:pt x="107569" y="55753"/>
                </a:cubicBezTo>
                <a:cubicBezTo>
                  <a:pt x="100456" y="55753"/>
                  <a:pt x="93217" y="58293"/>
                  <a:pt x="85851" y="63500"/>
                </a:cubicBezTo>
                <a:cubicBezTo>
                  <a:pt x="78613" y="68707"/>
                  <a:pt x="70992" y="76327"/>
                  <a:pt x="63119" y="86233"/>
                </a:cubicBezTo>
                <a:lnTo>
                  <a:pt x="63119" y="218694"/>
                </a:lnTo>
                <a:cubicBezTo>
                  <a:pt x="63119" y="220091"/>
                  <a:pt x="62738" y="221488"/>
                  <a:pt x="61848" y="222504"/>
                </a:cubicBezTo>
                <a:cubicBezTo>
                  <a:pt x="60959" y="223647"/>
                  <a:pt x="59435" y="224663"/>
                  <a:pt x="57276" y="225298"/>
                </a:cubicBezTo>
                <a:cubicBezTo>
                  <a:pt x="55117" y="226060"/>
                  <a:pt x="52197" y="226695"/>
                  <a:pt x="48641" y="227076"/>
                </a:cubicBezTo>
                <a:cubicBezTo>
                  <a:pt x="45084" y="227457"/>
                  <a:pt x="40513" y="227584"/>
                  <a:pt x="35051" y="227584"/>
                </a:cubicBezTo>
                <a:cubicBezTo>
                  <a:pt x="29463" y="227584"/>
                  <a:pt x="25019" y="227457"/>
                  <a:pt x="21335" y="227076"/>
                </a:cubicBezTo>
                <a:cubicBezTo>
                  <a:pt x="17779" y="226695"/>
                  <a:pt x="14985" y="226060"/>
                  <a:pt x="12826" y="225298"/>
                </a:cubicBezTo>
                <a:cubicBezTo>
                  <a:pt x="10667" y="224663"/>
                  <a:pt x="9144" y="223647"/>
                  <a:pt x="8254" y="222504"/>
                </a:cubicBezTo>
                <a:cubicBezTo>
                  <a:pt x="7366" y="221488"/>
                  <a:pt x="6857" y="220091"/>
                  <a:pt x="6857" y="218694"/>
                </a:cubicBezTo>
                <a:lnTo>
                  <a:pt x="6857" y="19558"/>
                </a:lnTo>
                <a:cubicBezTo>
                  <a:pt x="6857" y="18034"/>
                  <a:pt x="7238" y="16764"/>
                  <a:pt x="8000" y="15621"/>
                </a:cubicBezTo>
                <a:cubicBezTo>
                  <a:pt x="8763" y="14478"/>
                  <a:pt x="10032" y="13589"/>
                  <a:pt x="12064" y="12827"/>
                </a:cubicBezTo>
                <a:cubicBezTo>
                  <a:pt x="13969" y="12065"/>
                  <a:pt x="16509" y="11557"/>
                  <a:pt x="19557" y="11176"/>
                </a:cubicBezTo>
                <a:cubicBezTo>
                  <a:pt x="22605" y="10795"/>
                  <a:pt x="26416" y="10541"/>
                  <a:pt x="30988" y="10541"/>
                </a:cubicBezTo>
                <a:cubicBezTo>
                  <a:pt x="35813" y="10541"/>
                  <a:pt x="39750" y="10795"/>
                  <a:pt x="42798" y="11176"/>
                </a:cubicBezTo>
                <a:cubicBezTo>
                  <a:pt x="45973" y="11557"/>
                  <a:pt x="48386" y="12065"/>
                  <a:pt x="50038" y="12827"/>
                </a:cubicBezTo>
                <a:cubicBezTo>
                  <a:pt x="51816" y="13589"/>
                  <a:pt x="53085" y="14478"/>
                  <a:pt x="53720" y="15621"/>
                </a:cubicBezTo>
                <a:cubicBezTo>
                  <a:pt x="54482" y="16764"/>
                  <a:pt x="54863" y="18034"/>
                  <a:pt x="54863" y="19558"/>
                </a:cubicBezTo>
                <a:lnTo>
                  <a:pt x="54863" y="42545"/>
                </a:lnTo>
                <a:cubicBezTo>
                  <a:pt x="65913" y="30607"/>
                  <a:pt x="77088" y="21717"/>
                  <a:pt x="88519" y="15748"/>
                </a:cubicBezTo>
                <a:cubicBezTo>
                  <a:pt x="99822" y="9779"/>
                  <a:pt x="111759" y="6858"/>
                  <a:pt x="124078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062226" y="438911"/>
            <a:ext cx="227203" cy="238252"/>
          </a:xfrm>
          <a:custGeom>
            <a:avLst/>
            <a:gdLst>
              <a:gd name="connsiteX0" fmla="*/ 116077 w 227203"/>
              <a:gd name="connsiteY0" fmla="*/ 6858 h 238252"/>
              <a:gd name="connsiteX1" fmla="*/ 162559 w 227203"/>
              <a:gd name="connsiteY1" fmla="*/ 14097 h 238252"/>
              <a:gd name="connsiteX2" fmla="*/ 194944 w 227203"/>
              <a:gd name="connsiteY2" fmla="*/ 35433 h 238252"/>
              <a:gd name="connsiteX3" fmla="*/ 214122 w 227203"/>
              <a:gd name="connsiteY3" fmla="*/ 69977 h 238252"/>
              <a:gd name="connsiteX4" fmla="*/ 220344 w 227203"/>
              <a:gd name="connsiteY4" fmla="*/ 117094 h 238252"/>
              <a:gd name="connsiteX5" fmla="*/ 213613 w 227203"/>
              <a:gd name="connsiteY5" fmla="*/ 163576 h 238252"/>
              <a:gd name="connsiteX6" fmla="*/ 193294 w 227203"/>
              <a:gd name="connsiteY6" fmla="*/ 199644 h 238252"/>
              <a:gd name="connsiteX7" fmla="*/ 159130 w 227203"/>
              <a:gd name="connsiteY7" fmla="*/ 223139 h 238252"/>
              <a:gd name="connsiteX8" fmla="*/ 111125 w 227203"/>
              <a:gd name="connsiteY8" fmla="*/ 231394 h 238252"/>
              <a:gd name="connsiteX9" fmla="*/ 64897 w 227203"/>
              <a:gd name="connsiteY9" fmla="*/ 224028 h 238252"/>
              <a:gd name="connsiteX10" fmla="*/ 32384 w 227203"/>
              <a:gd name="connsiteY10" fmla="*/ 202565 h 238252"/>
              <a:gd name="connsiteX11" fmla="*/ 13207 w 227203"/>
              <a:gd name="connsiteY11" fmla="*/ 168021 h 238252"/>
              <a:gd name="connsiteX12" fmla="*/ 6857 w 227203"/>
              <a:gd name="connsiteY12" fmla="*/ 121158 h 238252"/>
              <a:gd name="connsiteX13" fmla="*/ 13716 w 227203"/>
              <a:gd name="connsiteY13" fmla="*/ 74549 h 238252"/>
              <a:gd name="connsiteX14" fmla="*/ 34163 w 227203"/>
              <a:gd name="connsiteY14" fmla="*/ 38354 h 238252"/>
              <a:gd name="connsiteX15" fmla="*/ 68198 w 227203"/>
              <a:gd name="connsiteY15" fmla="*/ 15113 h 238252"/>
              <a:gd name="connsiteX16" fmla="*/ 116077 w 227203"/>
              <a:gd name="connsiteY16" fmla="*/ 6858 h 238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27203" h="238252">
                <a:moveTo>
                  <a:pt x="116077" y="6858"/>
                </a:moveTo>
                <a:cubicBezTo>
                  <a:pt x="133984" y="6858"/>
                  <a:pt x="149351" y="9271"/>
                  <a:pt x="162559" y="14097"/>
                </a:cubicBezTo>
                <a:cubicBezTo>
                  <a:pt x="175641" y="18923"/>
                  <a:pt x="186435" y="26035"/>
                  <a:pt x="194944" y="35433"/>
                </a:cubicBezTo>
                <a:cubicBezTo>
                  <a:pt x="203580" y="44704"/>
                  <a:pt x="209930" y="56261"/>
                  <a:pt x="214122" y="69977"/>
                </a:cubicBezTo>
                <a:cubicBezTo>
                  <a:pt x="218185" y="83693"/>
                  <a:pt x="220344" y="99314"/>
                  <a:pt x="220344" y="117094"/>
                </a:cubicBezTo>
                <a:cubicBezTo>
                  <a:pt x="220344" y="134112"/>
                  <a:pt x="218058" y="149479"/>
                  <a:pt x="213613" y="163576"/>
                </a:cubicBezTo>
                <a:cubicBezTo>
                  <a:pt x="209169" y="177546"/>
                  <a:pt x="202438" y="189611"/>
                  <a:pt x="193294" y="199644"/>
                </a:cubicBezTo>
                <a:cubicBezTo>
                  <a:pt x="184276" y="209804"/>
                  <a:pt x="172847" y="217678"/>
                  <a:pt x="159130" y="223139"/>
                </a:cubicBezTo>
                <a:cubicBezTo>
                  <a:pt x="145414" y="228600"/>
                  <a:pt x="129413" y="231394"/>
                  <a:pt x="111125" y="231394"/>
                </a:cubicBezTo>
                <a:cubicBezTo>
                  <a:pt x="93472" y="231394"/>
                  <a:pt x="77977" y="228981"/>
                  <a:pt x="64897" y="224028"/>
                </a:cubicBezTo>
                <a:cubicBezTo>
                  <a:pt x="51816" y="219075"/>
                  <a:pt x="41020" y="211963"/>
                  <a:pt x="32384" y="202565"/>
                </a:cubicBezTo>
                <a:cubicBezTo>
                  <a:pt x="23748" y="193167"/>
                  <a:pt x="17272" y="181737"/>
                  <a:pt x="13207" y="168021"/>
                </a:cubicBezTo>
                <a:cubicBezTo>
                  <a:pt x="9016" y="154305"/>
                  <a:pt x="6857" y="138684"/>
                  <a:pt x="6857" y="121158"/>
                </a:cubicBezTo>
                <a:cubicBezTo>
                  <a:pt x="6857" y="104140"/>
                  <a:pt x="9144" y="88646"/>
                  <a:pt x="13716" y="74549"/>
                </a:cubicBezTo>
                <a:cubicBezTo>
                  <a:pt x="18288" y="60452"/>
                  <a:pt x="25019" y="48387"/>
                  <a:pt x="34163" y="38354"/>
                </a:cubicBezTo>
                <a:cubicBezTo>
                  <a:pt x="43179" y="28321"/>
                  <a:pt x="54609" y="20574"/>
                  <a:pt x="68198" y="15113"/>
                </a:cubicBezTo>
                <a:cubicBezTo>
                  <a:pt x="81788" y="9525"/>
                  <a:pt x="97789" y="6858"/>
                  <a:pt x="11607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5361432" y="390144"/>
            <a:ext cx="154558" cy="286385"/>
          </a:xfrm>
          <a:custGeom>
            <a:avLst/>
            <a:gdLst>
              <a:gd name="connsiteX0" fmla="*/ 67436 w 154558"/>
              <a:gd name="connsiteY0" fmla="*/ 6858 h 286385"/>
              <a:gd name="connsiteX1" fmla="*/ 81152 w 154558"/>
              <a:gd name="connsiteY1" fmla="*/ 7493 h 286385"/>
              <a:gd name="connsiteX2" fmla="*/ 89661 w 154558"/>
              <a:gd name="connsiteY2" fmla="*/ 9271 h 286385"/>
              <a:gd name="connsiteX3" fmla="*/ 94107 w 154558"/>
              <a:gd name="connsiteY3" fmla="*/ 12319 h 286385"/>
              <a:gd name="connsiteX4" fmla="*/ 95503 w 154558"/>
              <a:gd name="connsiteY4" fmla="*/ 16256 h 286385"/>
              <a:gd name="connsiteX5" fmla="*/ 95503 w 154558"/>
              <a:gd name="connsiteY5" fmla="*/ 60706 h 286385"/>
              <a:gd name="connsiteX6" fmla="*/ 138810 w 154558"/>
              <a:gd name="connsiteY6" fmla="*/ 60706 h 286385"/>
              <a:gd name="connsiteX7" fmla="*/ 142747 w 154558"/>
              <a:gd name="connsiteY7" fmla="*/ 61849 h 286385"/>
              <a:gd name="connsiteX8" fmla="*/ 145541 w 154558"/>
              <a:gd name="connsiteY8" fmla="*/ 65532 h 286385"/>
              <a:gd name="connsiteX9" fmla="*/ 147192 w 154558"/>
              <a:gd name="connsiteY9" fmla="*/ 72517 h 286385"/>
              <a:gd name="connsiteX10" fmla="*/ 147701 w 154558"/>
              <a:gd name="connsiteY10" fmla="*/ 83439 h 286385"/>
              <a:gd name="connsiteX11" fmla="*/ 145541 w 154558"/>
              <a:gd name="connsiteY11" fmla="*/ 100964 h 286385"/>
              <a:gd name="connsiteX12" fmla="*/ 139064 w 154558"/>
              <a:gd name="connsiteY12" fmla="*/ 106299 h 286385"/>
              <a:gd name="connsiteX13" fmla="*/ 95503 w 154558"/>
              <a:gd name="connsiteY13" fmla="*/ 106299 h 286385"/>
              <a:gd name="connsiteX14" fmla="*/ 95503 w 154558"/>
              <a:gd name="connsiteY14" fmla="*/ 199771 h 286385"/>
              <a:gd name="connsiteX15" fmla="*/ 100583 w 154558"/>
              <a:gd name="connsiteY15" fmla="*/ 224282 h 286385"/>
              <a:gd name="connsiteX16" fmla="*/ 118998 w 154558"/>
              <a:gd name="connsiteY16" fmla="*/ 232410 h 286385"/>
              <a:gd name="connsiteX17" fmla="*/ 127000 w 154558"/>
              <a:gd name="connsiteY17" fmla="*/ 231648 h 286385"/>
              <a:gd name="connsiteX18" fmla="*/ 133350 w 154558"/>
              <a:gd name="connsiteY18" fmla="*/ 229870 h 286385"/>
              <a:gd name="connsiteX19" fmla="*/ 138048 w 154558"/>
              <a:gd name="connsiteY19" fmla="*/ 227964 h 286385"/>
              <a:gd name="connsiteX20" fmla="*/ 141477 w 154558"/>
              <a:gd name="connsiteY20" fmla="*/ 227203 h 286385"/>
              <a:gd name="connsiteX21" fmla="*/ 144017 w 154558"/>
              <a:gd name="connsiteY21" fmla="*/ 227964 h 286385"/>
              <a:gd name="connsiteX22" fmla="*/ 145922 w 154558"/>
              <a:gd name="connsiteY22" fmla="*/ 231139 h 286385"/>
              <a:gd name="connsiteX23" fmla="*/ 147192 w 154558"/>
              <a:gd name="connsiteY23" fmla="*/ 237489 h 286385"/>
              <a:gd name="connsiteX24" fmla="*/ 147701 w 154558"/>
              <a:gd name="connsiteY24" fmla="*/ 247777 h 286385"/>
              <a:gd name="connsiteX25" fmla="*/ 146558 w 154558"/>
              <a:gd name="connsiteY25" fmla="*/ 262890 h 286385"/>
              <a:gd name="connsiteX26" fmla="*/ 143255 w 154558"/>
              <a:gd name="connsiteY26" fmla="*/ 270256 h 286385"/>
              <a:gd name="connsiteX27" fmla="*/ 137414 w 154558"/>
              <a:gd name="connsiteY27" fmla="*/ 274066 h 286385"/>
              <a:gd name="connsiteX28" fmla="*/ 128270 w 154558"/>
              <a:gd name="connsiteY28" fmla="*/ 276860 h 286385"/>
              <a:gd name="connsiteX29" fmla="*/ 116839 w 154558"/>
              <a:gd name="connsiteY29" fmla="*/ 278765 h 286385"/>
              <a:gd name="connsiteX30" fmla="*/ 104394 w 154558"/>
              <a:gd name="connsiteY30" fmla="*/ 279527 h 286385"/>
              <a:gd name="connsiteX31" fmla="*/ 75438 w 154558"/>
              <a:gd name="connsiteY31" fmla="*/ 275209 h 286385"/>
              <a:gd name="connsiteX32" fmla="*/ 55117 w 154558"/>
              <a:gd name="connsiteY32" fmla="*/ 262128 h 286385"/>
              <a:gd name="connsiteX33" fmla="*/ 43307 w 154558"/>
              <a:gd name="connsiteY33" fmla="*/ 240030 h 286385"/>
              <a:gd name="connsiteX34" fmla="*/ 39496 w 154558"/>
              <a:gd name="connsiteY34" fmla="*/ 208280 h 286385"/>
              <a:gd name="connsiteX35" fmla="*/ 39496 w 154558"/>
              <a:gd name="connsiteY35" fmla="*/ 106299 h 286385"/>
              <a:gd name="connsiteX36" fmla="*/ 15621 w 154558"/>
              <a:gd name="connsiteY36" fmla="*/ 106299 h 286385"/>
              <a:gd name="connsiteX37" fmla="*/ 9144 w 154558"/>
              <a:gd name="connsiteY37" fmla="*/ 100964 h 286385"/>
              <a:gd name="connsiteX38" fmla="*/ 6858 w 154558"/>
              <a:gd name="connsiteY38" fmla="*/ 83439 h 286385"/>
              <a:gd name="connsiteX39" fmla="*/ 7492 w 154558"/>
              <a:gd name="connsiteY39" fmla="*/ 72517 h 286385"/>
              <a:gd name="connsiteX40" fmla="*/ 9144 w 154558"/>
              <a:gd name="connsiteY40" fmla="*/ 65532 h 286385"/>
              <a:gd name="connsiteX41" fmla="*/ 11938 w 154558"/>
              <a:gd name="connsiteY41" fmla="*/ 61849 h 286385"/>
              <a:gd name="connsiteX42" fmla="*/ 15747 w 154558"/>
              <a:gd name="connsiteY42" fmla="*/ 60706 h 286385"/>
              <a:gd name="connsiteX43" fmla="*/ 39496 w 154558"/>
              <a:gd name="connsiteY43" fmla="*/ 60706 h 286385"/>
              <a:gd name="connsiteX44" fmla="*/ 39496 w 154558"/>
              <a:gd name="connsiteY44" fmla="*/ 16256 h 286385"/>
              <a:gd name="connsiteX45" fmla="*/ 40639 w 154558"/>
              <a:gd name="connsiteY45" fmla="*/ 12319 h 286385"/>
              <a:gd name="connsiteX46" fmla="*/ 45211 w 154558"/>
              <a:gd name="connsiteY46" fmla="*/ 9271 h 286385"/>
              <a:gd name="connsiteX47" fmla="*/ 53847 w 154558"/>
              <a:gd name="connsiteY47" fmla="*/ 7493 h 286385"/>
              <a:gd name="connsiteX48" fmla="*/ 67436 w 154558"/>
              <a:gd name="connsiteY48" fmla="*/ 6858 h 286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54558" h="286385">
                <a:moveTo>
                  <a:pt x="67436" y="6858"/>
                </a:moveTo>
                <a:cubicBezTo>
                  <a:pt x="72897" y="6858"/>
                  <a:pt x="77470" y="7112"/>
                  <a:pt x="81152" y="7493"/>
                </a:cubicBezTo>
                <a:cubicBezTo>
                  <a:pt x="84708" y="7874"/>
                  <a:pt x="87629" y="8381"/>
                  <a:pt x="89661" y="9271"/>
                </a:cubicBezTo>
                <a:cubicBezTo>
                  <a:pt x="91821" y="10033"/>
                  <a:pt x="93217" y="11049"/>
                  <a:pt x="94107" y="12319"/>
                </a:cubicBezTo>
                <a:cubicBezTo>
                  <a:pt x="95122" y="13462"/>
                  <a:pt x="95503" y="14731"/>
                  <a:pt x="95503" y="16256"/>
                </a:cubicBezTo>
                <a:lnTo>
                  <a:pt x="95503" y="60706"/>
                </a:lnTo>
                <a:lnTo>
                  <a:pt x="138810" y="60706"/>
                </a:lnTo>
                <a:cubicBezTo>
                  <a:pt x="140334" y="60706"/>
                  <a:pt x="141604" y="61086"/>
                  <a:pt x="142747" y="61849"/>
                </a:cubicBezTo>
                <a:cubicBezTo>
                  <a:pt x="143890" y="62611"/>
                  <a:pt x="144779" y="63754"/>
                  <a:pt x="145541" y="65532"/>
                </a:cubicBezTo>
                <a:cubicBezTo>
                  <a:pt x="146303" y="67182"/>
                  <a:pt x="146811" y="69596"/>
                  <a:pt x="147192" y="72517"/>
                </a:cubicBezTo>
                <a:cubicBezTo>
                  <a:pt x="147573" y="75564"/>
                  <a:pt x="147701" y="79121"/>
                  <a:pt x="147701" y="83439"/>
                </a:cubicBezTo>
                <a:cubicBezTo>
                  <a:pt x="147701" y="91693"/>
                  <a:pt x="146939" y="97536"/>
                  <a:pt x="145541" y="100964"/>
                </a:cubicBezTo>
                <a:cubicBezTo>
                  <a:pt x="144017" y="104521"/>
                  <a:pt x="141858" y="106299"/>
                  <a:pt x="139064" y="106299"/>
                </a:cubicBezTo>
                <a:lnTo>
                  <a:pt x="95503" y="106299"/>
                </a:lnTo>
                <a:lnTo>
                  <a:pt x="95503" y="199771"/>
                </a:lnTo>
                <a:cubicBezTo>
                  <a:pt x="95503" y="210693"/>
                  <a:pt x="97282" y="218821"/>
                  <a:pt x="100583" y="224282"/>
                </a:cubicBezTo>
                <a:cubicBezTo>
                  <a:pt x="104013" y="229616"/>
                  <a:pt x="110108" y="232410"/>
                  <a:pt x="118998" y="232410"/>
                </a:cubicBezTo>
                <a:cubicBezTo>
                  <a:pt x="121920" y="232410"/>
                  <a:pt x="124586" y="232156"/>
                  <a:pt x="127000" y="231648"/>
                </a:cubicBezTo>
                <a:cubicBezTo>
                  <a:pt x="129413" y="231139"/>
                  <a:pt x="131445" y="230505"/>
                  <a:pt x="133350" y="229870"/>
                </a:cubicBezTo>
                <a:cubicBezTo>
                  <a:pt x="135254" y="229107"/>
                  <a:pt x="136778" y="228600"/>
                  <a:pt x="138048" y="227964"/>
                </a:cubicBezTo>
                <a:cubicBezTo>
                  <a:pt x="139319" y="227457"/>
                  <a:pt x="140461" y="227203"/>
                  <a:pt x="141477" y="227203"/>
                </a:cubicBezTo>
                <a:cubicBezTo>
                  <a:pt x="142366" y="227203"/>
                  <a:pt x="143255" y="227457"/>
                  <a:pt x="144017" y="227964"/>
                </a:cubicBezTo>
                <a:cubicBezTo>
                  <a:pt x="144907" y="228600"/>
                  <a:pt x="145541" y="229616"/>
                  <a:pt x="145922" y="231139"/>
                </a:cubicBezTo>
                <a:cubicBezTo>
                  <a:pt x="146430" y="232664"/>
                  <a:pt x="146811" y="234823"/>
                  <a:pt x="147192" y="237489"/>
                </a:cubicBezTo>
                <a:cubicBezTo>
                  <a:pt x="147573" y="240157"/>
                  <a:pt x="147701" y="243586"/>
                  <a:pt x="147701" y="247777"/>
                </a:cubicBezTo>
                <a:cubicBezTo>
                  <a:pt x="147701" y="254381"/>
                  <a:pt x="147320" y="259334"/>
                  <a:pt x="146558" y="262890"/>
                </a:cubicBezTo>
                <a:cubicBezTo>
                  <a:pt x="145669" y="266319"/>
                  <a:pt x="144652" y="268859"/>
                  <a:pt x="143255" y="270256"/>
                </a:cubicBezTo>
                <a:cubicBezTo>
                  <a:pt x="141985" y="271653"/>
                  <a:pt x="139953" y="272923"/>
                  <a:pt x="137414" y="274066"/>
                </a:cubicBezTo>
                <a:cubicBezTo>
                  <a:pt x="134746" y="275082"/>
                  <a:pt x="131698" y="276098"/>
                  <a:pt x="128270" y="276860"/>
                </a:cubicBezTo>
                <a:cubicBezTo>
                  <a:pt x="124714" y="277749"/>
                  <a:pt x="120903" y="278384"/>
                  <a:pt x="116839" y="278765"/>
                </a:cubicBezTo>
                <a:cubicBezTo>
                  <a:pt x="112776" y="279273"/>
                  <a:pt x="108584" y="279527"/>
                  <a:pt x="104394" y="279527"/>
                </a:cubicBezTo>
                <a:cubicBezTo>
                  <a:pt x="93217" y="279527"/>
                  <a:pt x="83565" y="278130"/>
                  <a:pt x="75438" y="275209"/>
                </a:cubicBezTo>
                <a:cubicBezTo>
                  <a:pt x="67183" y="272415"/>
                  <a:pt x="60452" y="268097"/>
                  <a:pt x="55117" y="262128"/>
                </a:cubicBezTo>
                <a:cubicBezTo>
                  <a:pt x="49783" y="256286"/>
                  <a:pt x="45846" y="248920"/>
                  <a:pt x="43307" y="240030"/>
                </a:cubicBezTo>
                <a:cubicBezTo>
                  <a:pt x="40766" y="231013"/>
                  <a:pt x="39496" y="220472"/>
                  <a:pt x="39496" y="208280"/>
                </a:cubicBezTo>
                <a:lnTo>
                  <a:pt x="39496" y="106299"/>
                </a:lnTo>
                <a:lnTo>
                  <a:pt x="15621" y="106299"/>
                </a:lnTo>
                <a:cubicBezTo>
                  <a:pt x="12700" y="106299"/>
                  <a:pt x="10540" y="104521"/>
                  <a:pt x="9144" y="100964"/>
                </a:cubicBezTo>
                <a:cubicBezTo>
                  <a:pt x="7620" y="97536"/>
                  <a:pt x="6858" y="91693"/>
                  <a:pt x="6858" y="83439"/>
                </a:cubicBezTo>
                <a:cubicBezTo>
                  <a:pt x="6858" y="79121"/>
                  <a:pt x="7111" y="75564"/>
                  <a:pt x="7492" y="72517"/>
                </a:cubicBezTo>
                <a:cubicBezTo>
                  <a:pt x="7746" y="69596"/>
                  <a:pt x="8382" y="67182"/>
                  <a:pt x="9144" y="65532"/>
                </a:cubicBezTo>
                <a:cubicBezTo>
                  <a:pt x="9905" y="63754"/>
                  <a:pt x="10795" y="62611"/>
                  <a:pt x="11938" y="61849"/>
                </a:cubicBezTo>
                <a:cubicBezTo>
                  <a:pt x="13080" y="61086"/>
                  <a:pt x="14351" y="60706"/>
                  <a:pt x="15747" y="60706"/>
                </a:cubicBezTo>
                <a:lnTo>
                  <a:pt x="39496" y="60706"/>
                </a:lnTo>
                <a:lnTo>
                  <a:pt x="39496" y="16256"/>
                </a:lnTo>
                <a:cubicBezTo>
                  <a:pt x="39496" y="14731"/>
                  <a:pt x="39877" y="13462"/>
                  <a:pt x="40639" y="12319"/>
                </a:cubicBezTo>
                <a:cubicBezTo>
                  <a:pt x="41528" y="11049"/>
                  <a:pt x="43052" y="10033"/>
                  <a:pt x="45211" y="9271"/>
                </a:cubicBezTo>
                <a:cubicBezTo>
                  <a:pt x="47371" y="8381"/>
                  <a:pt x="50164" y="7874"/>
                  <a:pt x="53847" y="7493"/>
                </a:cubicBezTo>
                <a:cubicBezTo>
                  <a:pt x="57530" y="7112"/>
                  <a:pt x="61976" y="6858"/>
                  <a:pt x="67436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919980" y="369442"/>
            <a:ext cx="175767" cy="303911"/>
          </a:xfrm>
          <a:custGeom>
            <a:avLst/>
            <a:gdLst>
              <a:gd name="connsiteX0" fmla="*/ 24257 w 175767"/>
              <a:gd name="connsiteY0" fmla="*/ 6858 h 303911"/>
              <a:gd name="connsiteX1" fmla="*/ 160147 w 175767"/>
              <a:gd name="connsiteY1" fmla="*/ 6858 h 303911"/>
              <a:gd name="connsiteX2" fmla="*/ 163703 w 175767"/>
              <a:gd name="connsiteY2" fmla="*/ 8128 h 303911"/>
              <a:gd name="connsiteX3" fmla="*/ 166497 w 175767"/>
              <a:gd name="connsiteY3" fmla="*/ 12065 h 303911"/>
              <a:gd name="connsiteX4" fmla="*/ 168275 w 175767"/>
              <a:gd name="connsiteY4" fmla="*/ 19558 h 303911"/>
              <a:gd name="connsiteX5" fmla="*/ 168910 w 175767"/>
              <a:gd name="connsiteY5" fmla="*/ 30988 h 303911"/>
              <a:gd name="connsiteX6" fmla="*/ 168275 w 175767"/>
              <a:gd name="connsiteY6" fmla="*/ 42291 h 303911"/>
              <a:gd name="connsiteX7" fmla="*/ 166497 w 175767"/>
              <a:gd name="connsiteY7" fmla="*/ 49530 h 303911"/>
              <a:gd name="connsiteX8" fmla="*/ 163703 w 175767"/>
              <a:gd name="connsiteY8" fmla="*/ 53467 h 303911"/>
              <a:gd name="connsiteX9" fmla="*/ 160147 w 175767"/>
              <a:gd name="connsiteY9" fmla="*/ 54864 h 303911"/>
              <a:gd name="connsiteX10" fmla="*/ 65785 w 175767"/>
              <a:gd name="connsiteY10" fmla="*/ 54864 h 303911"/>
              <a:gd name="connsiteX11" fmla="*/ 65785 w 175767"/>
              <a:gd name="connsiteY11" fmla="*/ 132588 h 303911"/>
              <a:gd name="connsiteX12" fmla="*/ 154432 w 175767"/>
              <a:gd name="connsiteY12" fmla="*/ 132588 h 303911"/>
              <a:gd name="connsiteX13" fmla="*/ 157988 w 175767"/>
              <a:gd name="connsiteY13" fmla="*/ 133604 h 303911"/>
              <a:gd name="connsiteX14" fmla="*/ 160782 w 175767"/>
              <a:gd name="connsiteY14" fmla="*/ 137414 h 303911"/>
              <a:gd name="connsiteX15" fmla="*/ 162560 w 175767"/>
              <a:gd name="connsiteY15" fmla="*/ 144526 h 303911"/>
              <a:gd name="connsiteX16" fmla="*/ 163067 w 175767"/>
              <a:gd name="connsiteY16" fmla="*/ 155702 h 303911"/>
              <a:gd name="connsiteX17" fmla="*/ 162560 w 175767"/>
              <a:gd name="connsiteY17" fmla="*/ 166878 h 303911"/>
              <a:gd name="connsiteX18" fmla="*/ 160782 w 175767"/>
              <a:gd name="connsiteY18" fmla="*/ 174244 h 303911"/>
              <a:gd name="connsiteX19" fmla="*/ 157988 w 175767"/>
              <a:gd name="connsiteY19" fmla="*/ 178435 h 303911"/>
              <a:gd name="connsiteX20" fmla="*/ 154432 w 175767"/>
              <a:gd name="connsiteY20" fmla="*/ 179578 h 303911"/>
              <a:gd name="connsiteX21" fmla="*/ 65785 w 175767"/>
              <a:gd name="connsiteY21" fmla="*/ 179578 h 303911"/>
              <a:gd name="connsiteX22" fmla="*/ 65785 w 175767"/>
              <a:gd name="connsiteY22" fmla="*/ 287274 h 303911"/>
              <a:gd name="connsiteX23" fmla="*/ 64389 w 175767"/>
              <a:gd name="connsiteY23" fmla="*/ 291465 h 303911"/>
              <a:gd name="connsiteX24" fmla="*/ 59563 w 175767"/>
              <a:gd name="connsiteY24" fmla="*/ 294513 h 303911"/>
              <a:gd name="connsiteX25" fmla="*/ 50546 w 175767"/>
              <a:gd name="connsiteY25" fmla="*/ 296418 h 303911"/>
              <a:gd name="connsiteX26" fmla="*/ 36322 w 175767"/>
              <a:gd name="connsiteY26" fmla="*/ 297053 h 303911"/>
              <a:gd name="connsiteX27" fmla="*/ 22098 w 175767"/>
              <a:gd name="connsiteY27" fmla="*/ 296418 h 303911"/>
              <a:gd name="connsiteX28" fmla="*/ 13080 w 175767"/>
              <a:gd name="connsiteY28" fmla="*/ 294513 h 303911"/>
              <a:gd name="connsiteX29" fmla="*/ 8254 w 175767"/>
              <a:gd name="connsiteY29" fmla="*/ 291465 h 303911"/>
              <a:gd name="connsiteX30" fmla="*/ 6858 w 175767"/>
              <a:gd name="connsiteY30" fmla="*/ 287274 h 303911"/>
              <a:gd name="connsiteX31" fmla="*/ 6858 w 175767"/>
              <a:gd name="connsiteY31" fmla="*/ 25400 h 303911"/>
              <a:gd name="connsiteX32" fmla="*/ 11810 w 175767"/>
              <a:gd name="connsiteY32" fmla="*/ 11176 h 303911"/>
              <a:gd name="connsiteX33" fmla="*/ 24257 w 175767"/>
              <a:gd name="connsiteY33" fmla="*/ 6858 h 303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75767" h="303911">
                <a:moveTo>
                  <a:pt x="24257" y="6858"/>
                </a:moveTo>
                <a:lnTo>
                  <a:pt x="160147" y="6858"/>
                </a:lnTo>
                <a:cubicBezTo>
                  <a:pt x="161544" y="6858"/>
                  <a:pt x="162686" y="7239"/>
                  <a:pt x="163703" y="8128"/>
                </a:cubicBezTo>
                <a:cubicBezTo>
                  <a:pt x="164846" y="8890"/>
                  <a:pt x="165735" y="10287"/>
                  <a:pt x="166497" y="12065"/>
                </a:cubicBezTo>
                <a:cubicBezTo>
                  <a:pt x="167385" y="13970"/>
                  <a:pt x="167894" y="16383"/>
                  <a:pt x="168275" y="19558"/>
                </a:cubicBezTo>
                <a:cubicBezTo>
                  <a:pt x="168655" y="22733"/>
                  <a:pt x="168910" y="26543"/>
                  <a:pt x="168910" y="30988"/>
                </a:cubicBezTo>
                <a:cubicBezTo>
                  <a:pt x="168910" y="35433"/>
                  <a:pt x="168655" y="39116"/>
                  <a:pt x="168275" y="42291"/>
                </a:cubicBezTo>
                <a:cubicBezTo>
                  <a:pt x="167894" y="45339"/>
                  <a:pt x="167385" y="47752"/>
                  <a:pt x="166497" y="49530"/>
                </a:cubicBezTo>
                <a:cubicBezTo>
                  <a:pt x="165735" y="51308"/>
                  <a:pt x="164846" y="52578"/>
                  <a:pt x="163703" y="53467"/>
                </a:cubicBezTo>
                <a:cubicBezTo>
                  <a:pt x="162686" y="54356"/>
                  <a:pt x="161544" y="54864"/>
                  <a:pt x="160147" y="54864"/>
                </a:cubicBezTo>
                <a:lnTo>
                  <a:pt x="65785" y="54864"/>
                </a:lnTo>
                <a:lnTo>
                  <a:pt x="65785" y="132588"/>
                </a:lnTo>
                <a:lnTo>
                  <a:pt x="154432" y="132588"/>
                </a:lnTo>
                <a:cubicBezTo>
                  <a:pt x="155702" y="132588"/>
                  <a:pt x="156845" y="132842"/>
                  <a:pt x="157988" y="133604"/>
                </a:cubicBezTo>
                <a:cubicBezTo>
                  <a:pt x="159004" y="134366"/>
                  <a:pt x="159892" y="135636"/>
                  <a:pt x="160782" y="137414"/>
                </a:cubicBezTo>
                <a:cubicBezTo>
                  <a:pt x="161544" y="139192"/>
                  <a:pt x="162179" y="141605"/>
                  <a:pt x="162560" y="144526"/>
                </a:cubicBezTo>
                <a:cubicBezTo>
                  <a:pt x="162941" y="147574"/>
                  <a:pt x="163067" y="151257"/>
                  <a:pt x="163067" y="155702"/>
                </a:cubicBezTo>
                <a:cubicBezTo>
                  <a:pt x="163067" y="160274"/>
                  <a:pt x="162941" y="163957"/>
                  <a:pt x="162560" y="166878"/>
                </a:cubicBezTo>
                <a:cubicBezTo>
                  <a:pt x="162179" y="169926"/>
                  <a:pt x="161544" y="172339"/>
                  <a:pt x="160782" y="174244"/>
                </a:cubicBezTo>
                <a:cubicBezTo>
                  <a:pt x="159892" y="176149"/>
                  <a:pt x="159004" y="177546"/>
                  <a:pt x="157988" y="178435"/>
                </a:cubicBezTo>
                <a:cubicBezTo>
                  <a:pt x="156845" y="179197"/>
                  <a:pt x="155702" y="179578"/>
                  <a:pt x="154432" y="179578"/>
                </a:cubicBezTo>
                <a:lnTo>
                  <a:pt x="65785" y="179578"/>
                </a:lnTo>
                <a:lnTo>
                  <a:pt x="65785" y="287274"/>
                </a:lnTo>
                <a:cubicBezTo>
                  <a:pt x="65785" y="288925"/>
                  <a:pt x="65278" y="290322"/>
                  <a:pt x="64389" y="291465"/>
                </a:cubicBezTo>
                <a:cubicBezTo>
                  <a:pt x="63500" y="292608"/>
                  <a:pt x="61848" y="293624"/>
                  <a:pt x="59563" y="294513"/>
                </a:cubicBezTo>
                <a:cubicBezTo>
                  <a:pt x="57277" y="295275"/>
                  <a:pt x="54229" y="295910"/>
                  <a:pt x="50546" y="296418"/>
                </a:cubicBezTo>
                <a:cubicBezTo>
                  <a:pt x="46863" y="296799"/>
                  <a:pt x="42036" y="297053"/>
                  <a:pt x="36322" y="297053"/>
                </a:cubicBezTo>
                <a:cubicBezTo>
                  <a:pt x="30607" y="297053"/>
                  <a:pt x="25908" y="296799"/>
                  <a:pt x="22098" y="296418"/>
                </a:cubicBezTo>
                <a:cubicBezTo>
                  <a:pt x="18288" y="295910"/>
                  <a:pt x="15240" y="295275"/>
                  <a:pt x="13080" y="294513"/>
                </a:cubicBezTo>
                <a:cubicBezTo>
                  <a:pt x="10795" y="293624"/>
                  <a:pt x="9271" y="292608"/>
                  <a:pt x="8254" y="291465"/>
                </a:cubicBezTo>
                <a:cubicBezTo>
                  <a:pt x="7239" y="290322"/>
                  <a:pt x="6858" y="288925"/>
                  <a:pt x="6858" y="287274"/>
                </a:cubicBezTo>
                <a:lnTo>
                  <a:pt x="6858" y="25400"/>
                </a:lnTo>
                <a:cubicBezTo>
                  <a:pt x="6858" y="18796"/>
                  <a:pt x="8509" y="14097"/>
                  <a:pt x="11810" y="11176"/>
                </a:cubicBezTo>
                <a:cubicBezTo>
                  <a:pt x="15240" y="8255"/>
                  <a:pt x="19304" y="6858"/>
                  <a:pt x="2425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6294247" y="368046"/>
            <a:ext cx="408051" cy="305308"/>
          </a:xfrm>
          <a:custGeom>
            <a:avLst/>
            <a:gdLst>
              <a:gd name="connsiteX0" fmla="*/ 36322 w 408051"/>
              <a:gd name="connsiteY0" fmla="*/ 6858 h 305308"/>
              <a:gd name="connsiteX1" fmla="*/ 52959 w 408051"/>
              <a:gd name="connsiteY1" fmla="*/ 7238 h 305308"/>
              <a:gd name="connsiteX2" fmla="*/ 62230 w 408051"/>
              <a:gd name="connsiteY2" fmla="*/ 8763 h 305308"/>
              <a:gd name="connsiteX3" fmla="*/ 66421 w 408051"/>
              <a:gd name="connsiteY3" fmla="*/ 12319 h 305308"/>
              <a:gd name="connsiteX4" fmla="*/ 68199 w 408051"/>
              <a:gd name="connsiteY4" fmla="*/ 18922 h 305308"/>
              <a:gd name="connsiteX5" fmla="*/ 118999 w 408051"/>
              <a:gd name="connsiteY5" fmla="*/ 240157 h 305308"/>
              <a:gd name="connsiteX6" fmla="*/ 119126 w 408051"/>
              <a:gd name="connsiteY6" fmla="*/ 240157 h 305308"/>
              <a:gd name="connsiteX7" fmla="*/ 171831 w 408051"/>
              <a:gd name="connsiteY7" fmla="*/ 20574 h 305308"/>
              <a:gd name="connsiteX8" fmla="*/ 174244 w 408051"/>
              <a:gd name="connsiteY8" fmla="*/ 13588 h 305308"/>
              <a:gd name="connsiteX9" fmla="*/ 179070 w 408051"/>
              <a:gd name="connsiteY9" fmla="*/ 9525 h 305308"/>
              <a:gd name="connsiteX10" fmla="*/ 188595 w 408051"/>
              <a:gd name="connsiteY10" fmla="*/ 7493 h 305308"/>
              <a:gd name="connsiteX11" fmla="*/ 204724 w 408051"/>
              <a:gd name="connsiteY11" fmla="*/ 6858 h 305308"/>
              <a:gd name="connsiteX12" fmla="*/ 221742 w 408051"/>
              <a:gd name="connsiteY12" fmla="*/ 7365 h 305308"/>
              <a:gd name="connsiteX13" fmla="*/ 231521 w 408051"/>
              <a:gd name="connsiteY13" fmla="*/ 9270 h 305308"/>
              <a:gd name="connsiteX14" fmla="*/ 236601 w 408051"/>
              <a:gd name="connsiteY14" fmla="*/ 13335 h 305308"/>
              <a:gd name="connsiteX15" fmla="*/ 239014 w 408051"/>
              <a:gd name="connsiteY15" fmla="*/ 20574 h 305308"/>
              <a:gd name="connsiteX16" fmla="*/ 293496 w 408051"/>
              <a:gd name="connsiteY16" fmla="*/ 240157 h 305308"/>
              <a:gd name="connsiteX17" fmla="*/ 294005 w 408051"/>
              <a:gd name="connsiteY17" fmla="*/ 240157 h 305308"/>
              <a:gd name="connsiteX18" fmla="*/ 344678 w 408051"/>
              <a:gd name="connsiteY18" fmla="*/ 19685 h 305308"/>
              <a:gd name="connsiteX19" fmla="*/ 346456 w 408051"/>
              <a:gd name="connsiteY19" fmla="*/ 13462 h 305308"/>
              <a:gd name="connsiteX20" fmla="*/ 350646 w 408051"/>
              <a:gd name="connsiteY20" fmla="*/ 9525 h 305308"/>
              <a:gd name="connsiteX21" fmla="*/ 359536 w 408051"/>
              <a:gd name="connsiteY21" fmla="*/ 7493 h 305308"/>
              <a:gd name="connsiteX22" fmla="*/ 375920 w 408051"/>
              <a:gd name="connsiteY22" fmla="*/ 6858 h 305308"/>
              <a:gd name="connsiteX23" fmla="*/ 391159 w 408051"/>
              <a:gd name="connsiteY23" fmla="*/ 7493 h 305308"/>
              <a:gd name="connsiteX24" fmla="*/ 399160 w 408051"/>
              <a:gd name="connsiteY24" fmla="*/ 10413 h 305308"/>
              <a:gd name="connsiteX25" fmla="*/ 401193 w 408051"/>
              <a:gd name="connsiteY25" fmla="*/ 17779 h 305308"/>
              <a:gd name="connsiteX26" fmla="*/ 398907 w 408051"/>
              <a:gd name="connsiteY26" fmla="*/ 30734 h 305308"/>
              <a:gd name="connsiteX27" fmla="*/ 332613 w 408051"/>
              <a:gd name="connsiteY27" fmla="*/ 282194 h 305308"/>
              <a:gd name="connsiteX28" fmla="*/ 328930 w 408051"/>
              <a:gd name="connsiteY28" fmla="*/ 290703 h 305308"/>
              <a:gd name="connsiteX29" fmla="*/ 321818 w 408051"/>
              <a:gd name="connsiteY29" fmla="*/ 295656 h 305308"/>
              <a:gd name="connsiteX30" fmla="*/ 309753 w 408051"/>
              <a:gd name="connsiteY30" fmla="*/ 297942 h 305308"/>
              <a:gd name="connsiteX31" fmla="*/ 291084 w 408051"/>
              <a:gd name="connsiteY31" fmla="*/ 298450 h 305308"/>
              <a:gd name="connsiteX32" fmla="*/ 270636 w 408051"/>
              <a:gd name="connsiteY32" fmla="*/ 297942 h 305308"/>
              <a:gd name="connsiteX33" fmla="*/ 258445 w 408051"/>
              <a:gd name="connsiteY33" fmla="*/ 295656 h 305308"/>
              <a:gd name="connsiteX34" fmla="*/ 251968 w 408051"/>
              <a:gd name="connsiteY34" fmla="*/ 290703 h 305308"/>
              <a:gd name="connsiteX35" fmla="*/ 248920 w 408051"/>
              <a:gd name="connsiteY35" fmla="*/ 282194 h 305308"/>
              <a:gd name="connsiteX36" fmla="*/ 202692 w 408051"/>
              <a:gd name="connsiteY36" fmla="*/ 99059 h 305308"/>
              <a:gd name="connsiteX37" fmla="*/ 202184 w 408051"/>
              <a:gd name="connsiteY37" fmla="*/ 99059 h 305308"/>
              <a:gd name="connsiteX38" fmla="*/ 158496 w 408051"/>
              <a:gd name="connsiteY38" fmla="*/ 282194 h 305308"/>
              <a:gd name="connsiteX39" fmla="*/ 155321 w 408051"/>
              <a:gd name="connsiteY39" fmla="*/ 290576 h 305308"/>
              <a:gd name="connsiteX40" fmla="*/ 148971 w 408051"/>
              <a:gd name="connsiteY40" fmla="*/ 295529 h 305308"/>
              <a:gd name="connsiteX41" fmla="*/ 137160 w 408051"/>
              <a:gd name="connsiteY41" fmla="*/ 297942 h 305308"/>
              <a:gd name="connsiteX42" fmla="*/ 117348 w 408051"/>
              <a:gd name="connsiteY42" fmla="*/ 298450 h 305308"/>
              <a:gd name="connsiteX43" fmla="*/ 96774 w 408051"/>
              <a:gd name="connsiteY43" fmla="*/ 297942 h 305308"/>
              <a:gd name="connsiteX44" fmla="*/ 84582 w 408051"/>
              <a:gd name="connsiteY44" fmla="*/ 295656 h 305308"/>
              <a:gd name="connsiteX45" fmla="*/ 78105 w 408051"/>
              <a:gd name="connsiteY45" fmla="*/ 290703 h 305308"/>
              <a:gd name="connsiteX46" fmla="*/ 74676 w 408051"/>
              <a:gd name="connsiteY46" fmla="*/ 282194 h 305308"/>
              <a:gd name="connsiteX47" fmla="*/ 9144 w 408051"/>
              <a:gd name="connsiteY47" fmla="*/ 30099 h 305308"/>
              <a:gd name="connsiteX48" fmla="*/ 6858 w 408051"/>
              <a:gd name="connsiteY48" fmla="*/ 17526 h 305308"/>
              <a:gd name="connsiteX49" fmla="*/ 9398 w 408051"/>
              <a:gd name="connsiteY49" fmla="*/ 10413 h 305308"/>
              <a:gd name="connsiteX50" fmla="*/ 18542 w 408051"/>
              <a:gd name="connsiteY50" fmla="*/ 7493 h 305308"/>
              <a:gd name="connsiteX51" fmla="*/ 36322 w 408051"/>
              <a:gd name="connsiteY51" fmla="*/ 6858 h 3053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408051" h="305308">
                <a:moveTo>
                  <a:pt x="36322" y="6858"/>
                </a:moveTo>
                <a:cubicBezTo>
                  <a:pt x="43307" y="6858"/>
                  <a:pt x="48895" y="6985"/>
                  <a:pt x="52959" y="7238"/>
                </a:cubicBezTo>
                <a:cubicBezTo>
                  <a:pt x="57023" y="7493"/>
                  <a:pt x="60198" y="8001"/>
                  <a:pt x="62230" y="8763"/>
                </a:cubicBezTo>
                <a:cubicBezTo>
                  <a:pt x="64262" y="9652"/>
                  <a:pt x="65786" y="10795"/>
                  <a:pt x="66421" y="12319"/>
                </a:cubicBezTo>
                <a:cubicBezTo>
                  <a:pt x="67183" y="13970"/>
                  <a:pt x="67818" y="16129"/>
                  <a:pt x="68199" y="18922"/>
                </a:cubicBezTo>
                <a:lnTo>
                  <a:pt x="118999" y="240157"/>
                </a:lnTo>
                <a:lnTo>
                  <a:pt x="119126" y="240157"/>
                </a:lnTo>
                <a:lnTo>
                  <a:pt x="171831" y="20574"/>
                </a:lnTo>
                <a:cubicBezTo>
                  <a:pt x="172466" y="17653"/>
                  <a:pt x="173228" y="15367"/>
                  <a:pt x="174244" y="13588"/>
                </a:cubicBezTo>
                <a:cubicBezTo>
                  <a:pt x="175133" y="11811"/>
                  <a:pt x="176784" y="10413"/>
                  <a:pt x="179070" y="9525"/>
                </a:cubicBezTo>
                <a:cubicBezTo>
                  <a:pt x="181356" y="8509"/>
                  <a:pt x="184531" y="7874"/>
                  <a:pt x="188595" y="7493"/>
                </a:cubicBezTo>
                <a:cubicBezTo>
                  <a:pt x="192659" y="7112"/>
                  <a:pt x="197993" y="6858"/>
                  <a:pt x="204724" y="6858"/>
                </a:cubicBezTo>
                <a:cubicBezTo>
                  <a:pt x="211835" y="6858"/>
                  <a:pt x="217551" y="7112"/>
                  <a:pt x="221742" y="7365"/>
                </a:cubicBezTo>
                <a:cubicBezTo>
                  <a:pt x="225933" y="7620"/>
                  <a:pt x="229234" y="8254"/>
                  <a:pt x="231521" y="9270"/>
                </a:cubicBezTo>
                <a:cubicBezTo>
                  <a:pt x="233807" y="10160"/>
                  <a:pt x="235584" y="11556"/>
                  <a:pt x="236601" y="13335"/>
                </a:cubicBezTo>
                <a:cubicBezTo>
                  <a:pt x="237617" y="15113"/>
                  <a:pt x="238506" y="17526"/>
                  <a:pt x="239014" y="20574"/>
                </a:cubicBezTo>
                <a:lnTo>
                  <a:pt x="293496" y="240157"/>
                </a:lnTo>
                <a:lnTo>
                  <a:pt x="294005" y="240157"/>
                </a:lnTo>
                <a:lnTo>
                  <a:pt x="344678" y="19685"/>
                </a:lnTo>
                <a:cubicBezTo>
                  <a:pt x="345059" y="17272"/>
                  <a:pt x="345694" y="15240"/>
                  <a:pt x="346456" y="13462"/>
                </a:cubicBezTo>
                <a:cubicBezTo>
                  <a:pt x="347218" y="11811"/>
                  <a:pt x="348615" y="10413"/>
                  <a:pt x="350646" y="9525"/>
                </a:cubicBezTo>
                <a:cubicBezTo>
                  <a:pt x="352806" y="8509"/>
                  <a:pt x="355727" y="7874"/>
                  <a:pt x="359536" y="7493"/>
                </a:cubicBezTo>
                <a:cubicBezTo>
                  <a:pt x="363473" y="7112"/>
                  <a:pt x="368934" y="6858"/>
                  <a:pt x="375920" y="6858"/>
                </a:cubicBezTo>
                <a:cubicBezTo>
                  <a:pt x="382396" y="6858"/>
                  <a:pt x="387477" y="7112"/>
                  <a:pt x="391159" y="7493"/>
                </a:cubicBezTo>
                <a:cubicBezTo>
                  <a:pt x="394843" y="7874"/>
                  <a:pt x="397509" y="8890"/>
                  <a:pt x="399160" y="10413"/>
                </a:cubicBezTo>
                <a:cubicBezTo>
                  <a:pt x="400684" y="12065"/>
                  <a:pt x="401446" y="14478"/>
                  <a:pt x="401193" y="17779"/>
                </a:cubicBezTo>
                <a:cubicBezTo>
                  <a:pt x="401066" y="20954"/>
                  <a:pt x="400177" y="25272"/>
                  <a:pt x="398907" y="30734"/>
                </a:cubicBezTo>
                <a:lnTo>
                  <a:pt x="332613" y="282194"/>
                </a:lnTo>
                <a:cubicBezTo>
                  <a:pt x="331723" y="285750"/>
                  <a:pt x="330454" y="288544"/>
                  <a:pt x="328930" y="290703"/>
                </a:cubicBezTo>
                <a:cubicBezTo>
                  <a:pt x="327279" y="292862"/>
                  <a:pt x="324993" y="294512"/>
                  <a:pt x="321818" y="295656"/>
                </a:cubicBezTo>
                <a:cubicBezTo>
                  <a:pt x="318770" y="296799"/>
                  <a:pt x="314706" y="297561"/>
                  <a:pt x="309753" y="297942"/>
                </a:cubicBezTo>
                <a:cubicBezTo>
                  <a:pt x="304927" y="298323"/>
                  <a:pt x="298704" y="298450"/>
                  <a:pt x="291084" y="298450"/>
                </a:cubicBezTo>
                <a:cubicBezTo>
                  <a:pt x="282575" y="298450"/>
                  <a:pt x="275717" y="298323"/>
                  <a:pt x="270636" y="297942"/>
                </a:cubicBezTo>
                <a:cubicBezTo>
                  <a:pt x="265557" y="297561"/>
                  <a:pt x="261493" y="296799"/>
                  <a:pt x="258445" y="295656"/>
                </a:cubicBezTo>
                <a:cubicBezTo>
                  <a:pt x="255523" y="294512"/>
                  <a:pt x="253365" y="292862"/>
                  <a:pt x="251968" y="290703"/>
                </a:cubicBezTo>
                <a:cubicBezTo>
                  <a:pt x="250697" y="288544"/>
                  <a:pt x="249555" y="285750"/>
                  <a:pt x="248920" y="282194"/>
                </a:cubicBezTo>
                <a:lnTo>
                  <a:pt x="202692" y="99059"/>
                </a:lnTo>
                <a:lnTo>
                  <a:pt x="202184" y="99059"/>
                </a:lnTo>
                <a:lnTo>
                  <a:pt x="158496" y="282194"/>
                </a:lnTo>
                <a:cubicBezTo>
                  <a:pt x="157734" y="285623"/>
                  <a:pt x="156718" y="288417"/>
                  <a:pt x="155321" y="290576"/>
                </a:cubicBezTo>
                <a:cubicBezTo>
                  <a:pt x="153924" y="292735"/>
                  <a:pt x="151892" y="294386"/>
                  <a:pt x="148971" y="295529"/>
                </a:cubicBezTo>
                <a:cubicBezTo>
                  <a:pt x="146050" y="296799"/>
                  <a:pt x="142113" y="297561"/>
                  <a:pt x="137160" y="297942"/>
                </a:cubicBezTo>
                <a:cubicBezTo>
                  <a:pt x="132207" y="298323"/>
                  <a:pt x="125603" y="298450"/>
                  <a:pt x="117348" y="298450"/>
                </a:cubicBezTo>
                <a:cubicBezTo>
                  <a:pt x="108712" y="298450"/>
                  <a:pt x="101854" y="298323"/>
                  <a:pt x="96774" y="297942"/>
                </a:cubicBezTo>
                <a:cubicBezTo>
                  <a:pt x="91567" y="297561"/>
                  <a:pt x="87503" y="296799"/>
                  <a:pt x="84582" y="295656"/>
                </a:cubicBezTo>
                <a:cubicBezTo>
                  <a:pt x="81534" y="294512"/>
                  <a:pt x="79375" y="292862"/>
                  <a:pt x="78105" y="290703"/>
                </a:cubicBezTo>
                <a:cubicBezTo>
                  <a:pt x="76708" y="288544"/>
                  <a:pt x="75565" y="285750"/>
                  <a:pt x="74676" y="282194"/>
                </a:cubicBezTo>
                <a:lnTo>
                  <a:pt x="9144" y="30099"/>
                </a:lnTo>
                <a:cubicBezTo>
                  <a:pt x="7747" y="24765"/>
                  <a:pt x="6985" y="20574"/>
                  <a:pt x="6858" y="17526"/>
                </a:cubicBezTo>
                <a:cubicBezTo>
                  <a:pt x="6731" y="14478"/>
                  <a:pt x="7620" y="12065"/>
                  <a:pt x="9398" y="10413"/>
                </a:cubicBezTo>
                <a:cubicBezTo>
                  <a:pt x="11303" y="8890"/>
                  <a:pt x="14351" y="7874"/>
                  <a:pt x="18542" y="7493"/>
                </a:cubicBezTo>
                <a:cubicBezTo>
                  <a:pt x="22860" y="7112"/>
                  <a:pt x="28702" y="6858"/>
                  <a:pt x="36322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815465" y="364744"/>
            <a:ext cx="227329" cy="311912"/>
          </a:xfrm>
          <a:custGeom>
            <a:avLst/>
            <a:gdLst>
              <a:gd name="connsiteX0" fmla="*/ 140715 w 227329"/>
              <a:gd name="connsiteY0" fmla="*/ 6858 h 311912"/>
              <a:gd name="connsiteX1" fmla="*/ 163956 w 227329"/>
              <a:gd name="connsiteY1" fmla="*/ 8890 h 311912"/>
              <a:gd name="connsiteX2" fmla="*/ 184657 w 227329"/>
              <a:gd name="connsiteY2" fmla="*/ 14097 h 311912"/>
              <a:gd name="connsiteX3" fmla="*/ 201675 w 227329"/>
              <a:gd name="connsiteY3" fmla="*/ 21590 h 311912"/>
              <a:gd name="connsiteX4" fmla="*/ 212343 w 227329"/>
              <a:gd name="connsiteY4" fmla="*/ 28829 h 311912"/>
              <a:gd name="connsiteX5" fmla="*/ 216407 w 227329"/>
              <a:gd name="connsiteY5" fmla="*/ 33909 h 311912"/>
              <a:gd name="connsiteX6" fmla="*/ 218185 w 227329"/>
              <a:gd name="connsiteY6" fmla="*/ 38989 h 311912"/>
              <a:gd name="connsiteX7" fmla="*/ 219201 w 227329"/>
              <a:gd name="connsiteY7" fmla="*/ 46354 h 311912"/>
              <a:gd name="connsiteX8" fmla="*/ 219582 w 227329"/>
              <a:gd name="connsiteY8" fmla="*/ 56896 h 311912"/>
              <a:gd name="connsiteX9" fmla="*/ 219074 w 227329"/>
              <a:gd name="connsiteY9" fmla="*/ 68199 h 311912"/>
              <a:gd name="connsiteX10" fmla="*/ 217550 w 227329"/>
              <a:gd name="connsiteY10" fmla="*/ 75818 h 311912"/>
              <a:gd name="connsiteX11" fmla="*/ 214883 w 227329"/>
              <a:gd name="connsiteY11" fmla="*/ 80136 h 311912"/>
              <a:gd name="connsiteX12" fmla="*/ 211327 w 227329"/>
              <a:gd name="connsiteY12" fmla="*/ 81407 h 311912"/>
              <a:gd name="connsiteX13" fmla="*/ 202818 w 227329"/>
              <a:gd name="connsiteY13" fmla="*/ 77470 h 311912"/>
              <a:gd name="connsiteX14" fmla="*/ 189483 w 227329"/>
              <a:gd name="connsiteY14" fmla="*/ 68834 h 311912"/>
              <a:gd name="connsiteX15" fmla="*/ 170052 w 227329"/>
              <a:gd name="connsiteY15" fmla="*/ 60071 h 311912"/>
              <a:gd name="connsiteX16" fmla="*/ 143255 w 227329"/>
              <a:gd name="connsiteY16" fmla="*/ 56134 h 311912"/>
              <a:gd name="connsiteX17" fmla="*/ 112521 w 227329"/>
              <a:gd name="connsiteY17" fmla="*/ 63246 h 311912"/>
              <a:gd name="connsiteX18" fmla="*/ 89534 w 227329"/>
              <a:gd name="connsiteY18" fmla="*/ 83311 h 311912"/>
              <a:gd name="connsiteX19" fmla="*/ 75183 w 227329"/>
              <a:gd name="connsiteY19" fmla="*/ 114935 h 311912"/>
              <a:gd name="connsiteX20" fmla="*/ 70230 w 227329"/>
              <a:gd name="connsiteY20" fmla="*/ 156591 h 311912"/>
              <a:gd name="connsiteX21" fmla="*/ 75437 w 227329"/>
              <a:gd name="connsiteY21" fmla="*/ 200787 h 311912"/>
              <a:gd name="connsiteX22" fmla="*/ 90423 w 227329"/>
              <a:gd name="connsiteY22" fmla="*/ 231393 h 311912"/>
              <a:gd name="connsiteX23" fmla="*/ 113791 w 227329"/>
              <a:gd name="connsiteY23" fmla="*/ 249428 h 311912"/>
              <a:gd name="connsiteX24" fmla="*/ 144779 w 227329"/>
              <a:gd name="connsiteY24" fmla="*/ 255270 h 311912"/>
              <a:gd name="connsiteX25" fmla="*/ 171830 w 227329"/>
              <a:gd name="connsiteY25" fmla="*/ 251587 h 311912"/>
              <a:gd name="connsiteX26" fmla="*/ 191261 w 227329"/>
              <a:gd name="connsiteY26" fmla="*/ 243459 h 311912"/>
              <a:gd name="connsiteX27" fmla="*/ 204723 w 227329"/>
              <a:gd name="connsiteY27" fmla="*/ 235457 h 311912"/>
              <a:gd name="connsiteX28" fmla="*/ 212851 w 227329"/>
              <a:gd name="connsiteY28" fmla="*/ 231902 h 311912"/>
              <a:gd name="connsiteX29" fmla="*/ 216407 w 227329"/>
              <a:gd name="connsiteY29" fmla="*/ 232791 h 311912"/>
              <a:gd name="connsiteX30" fmla="*/ 218693 w 227329"/>
              <a:gd name="connsiteY30" fmla="*/ 236347 h 311912"/>
              <a:gd name="connsiteX31" fmla="*/ 219963 w 227329"/>
              <a:gd name="connsiteY31" fmla="*/ 243839 h 311912"/>
              <a:gd name="connsiteX32" fmla="*/ 220471 w 227329"/>
              <a:gd name="connsiteY32" fmla="*/ 256667 h 311912"/>
              <a:gd name="connsiteX33" fmla="*/ 220090 w 227329"/>
              <a:gd name="connsiteY33" fmla="*/ 266192 h 311912"/>
              <a:gd name="connsiteX34" fmla="*/ 219074 w 227329"/>
              <a:gd name="connsiteY34" fmla="*/ 272796 h 311912"/>
              <a:gd name="connsiteX35" fmla="*/ 217296 w 227329"/>
              <a:gd name="connsiteY35" fmla="*/ 277622 h 311912"/>
              <a:gd name="connsiteX36" fmla="*/ 213740 w 227329"/>
              <a:gd name="connsiteY36" fmla="*/ 282194 h 311912"/>
              <a:gd name="connsiteX37" fmla="*/ 204215 w 227329"/>
              <a:gd name="connsiteY37" fmla="*/ 288798 h 311912"/>
              <a:gd name="connsiteX38" fmla="*/ 187070 w 227329"/>
              <a:gd name="connsiteY38" fmla="*/ 296545 h 311912"/>
              <a:gd name="connsiteX39" fmla="*/ 163829 w 227329"/>
              <a:gd name="connsiteY39" fmla="*/ 302641 h 311912"/>
              <a:gd name="connsiteX40" fmla="*/ 135635 w 227329"/>
              <a:gd name="connsiteY40" fmla="*/ 305054 h 311912"/>
              <a:gd name="connsiteX41" fmla="*/ 82041 w 227329"/>
              <a:gd name="connsiteY41" fmla="*/ 295910 h 311912"/>
              <a:gd name="connsiteX42" fmla="*/ 41401 w 227329"/>
              <a:gd name="connsiteY42" fmla="*/ 268605 h 311912"/>
              <a:gd name="connsiteX43" fmla="*/ 15747 w 227329"/>
              <a:gd name="connsiteY43" fmla="*/ 223139 h 311912"/>
              <a:gd name="connsiteX44" fmla="*/ 6857 w 227329"/>
              <a:gd name="connsiteY44" fmla="*/ 159766 h 311912"/>
              <a:gd name="connsiteX45" fmla="*/ 16636 w 227329"/>
              <a:gd name="connsiteY45" fmla="*/ 94361 h 311912"/>
              <a:gd name="connsiteX46" fmla="*/ 44068 w 227329"/>
              <a:gd name="connsiteY46" fmla="*/ 46354 h 311912"/>
              <a:gd name="connsiteX47" fmla="*/ 86359 w 227329"/>
              <a:gd name="connsiteY47" fmla="*/ 16891 h 311912"/>
              <a:gd name="connsiteX48" fmla="*/ 140715 w 227329"/>
              <a:gd name="connsiteY48" fmla="*/ 6858 h 311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227329" h="311912">
                <a:moveTo>
                  <a:pt x="140715" y="6858"/>
                </a:moveTo>
                <a:cubicBezTo>
                  <a:pt x="148843" y="6858"/>
                  <a:pt x="156590" y="7493"/>
                  <a:pt x="163956" y="8890"/>
                </a:cubicBezTo>
                <a:cubicBezTo>
                  <a:pt x="171449" y="10160"/>
                  <a:pt x="178307" y="11938"/>
                  <a:pt x="184657" y="14097"/>
                </a:cubicBezTo>
                <a:cubicBezTo>
                  <a:pt x="191007" y="16256"/>
                  <a:pt x="196595" y="18796"/>
                  <a:pt x="201675" y="21590"/>
                </a:cubicBezTo>
                <a:cubicBezTo>
                  <a:pt x="206755" y="24384"/>
                  <a:pt x="210311" y="26797"/>
                  <a:pt x="212343" y="28829"/>
                </a:cubicBezTo>
                <a:cubicBezTo>
                  <a:pt x="214375" y="30861"/>
                  <a:pt x="215645" y="32512"/>
                  <a:pt x="216407" y="33909"/>
                </a:cubicBezTo>
                <a:cubicBezTo>
                  <a:pt x="217169" y="35179"/>
                  <a:pt x="217804" y="36957"/>
                  <a:pt x="218185" y="38989"/>
                </a:cubicBezTo>
                <a:cubicBezTo>
                  <a:pt x="218693" y="41147"/>
                  <a:pt x="218947" y="43561"/>
                  <a:pt x="219201" y="46354"/>
                </a:cubicBezTo>
                <a:cubicBezTo>
                  <a:pt x="219455" y="49149"/>
                  <a:pt x="219582" y="52704"/>
                  <a:pt x="219582" y="56896"/>
                </a:cubicBezTo>
                <a:cubicBezTo>
                  <a:pt x="219582" y="61341"/>
                  <a:pt x="219455" y="65150"/>
                  <a:pt x="219074" y="68199"/>
                </a:cubicBezTo>
                <a:cubicBezTo>
                  <a:pt x="218820" y="71374"/>
                  <a:pt x="218312" y="73914"/>
                  <a:pt x="217550" y="75818"/>
                </a:cubicBezTo>
                <a:cubicBezTo>
                  <a:pt x="216788" y="77724"/>
                  <a:pt x="215899" y="79248"/>
                  <a:pt x="214883" y="80136"/>
                </a:cubicBezTo>
                <a:cubicBezTo>
                  <a:pt x="213867" y="81025"/>
                  <a:pt x="212597" y="81407"/>
                  <a:pt x="211327" y="81407"/>
                </a:cubicBezTo>
                <a:cubicBezTo>
                  <a:pt x="209041" y="81407"/>
                  <a:pt x="206247" y="80136"/>
                  <a:pt x="202818" y="77470"/>
                </a:cubicBezTo>
                <a:cubicBezTo>
                  <a:pt x="199389" y="74929"/>
                  <a:pt x="194944" y="72009"/>
                  <a:pt x="189483" y="68834"/>
                </a:cubicBezTo>
                <a:cubicBezTo>
                  <a:pt x="184149" y="65659"/>
                  <a:pt x="177672" y="62738"/>
                  <a:pt x="170052" y="60071"/>
                </a:cubicBezTo>
                <a:cubicBezTo>
                  <a:pt x="162559" y="57531"/>
                  <a:pt x="153669" y="56134"/>
                  <a:pt x="143255" y="56134"/>
                </a:cubicBezTo>
                <a:cubicBezTo>
                  <a:pt x="131698" y="56134"/>
                  <a:pt x="121538" y="58547"/>
                  <a:pt x="112521" y="63246"/>
                </a:cubicBezTo>
                <a:cubicBezTo>
                  <a:pt x="103504" y="67945"/>
                  <a:pt x="95884" y="74549"/>
                  <a:pt x="89534" y="83311"/>
                </a:cubicBezTo>
                <a:cubicBezTo>
                  <a:pt x="83184" y="92075"/>
                  <a:pt x="78358" y="102489"/>
                  <a:pt x="75183" y="114935"/>
                </a:cubicBezTo>
                <a:cubicBezTo>
                  <a:pt x="71881" y="127254"/>
                  <a:pt x="70230" y="141224"/>
                  <a:pt x="70230" y="156591"/>
                </a:cubicBezTo>
                <a:cubicBezTo>
                  <a:pt x="70230" y="173609"/>
                  <a:pt x="72008" y="188341"/>
                  <a:pt x="75437" y="200787"/>
                </a:cubicBezTo>
                <a:cubicBezTo>
                  <a:pt x="78993" y="213106"/>
                  <a:pt x="83946" y="223393"/>
                  <a:pt x="90423" y="231393"/>
                </a:cubicBezTo>
                <a:cubicBezTo>
                  <a:pt x="96900" y="239522"/>
                  <a:pt x="104647" y="245491"/>
                  <a:pt x="113791" y="249428"/>
                </a:cubicBezTo>
                <a:cubicBezTo>
                  <a:pt x="123062" y="253364"/>
                  <a:pt x="133349" y="255270"/>
                  <a:pt x="144779" y="255270"/>
                </a:cubicBezTo>
                <a:cubicBezTo>
                  <a:pt x="155193" y="255270"/>
                  <a:pt x="164210" y="254127"/>
                  <a:pt x="171830" y="251587"/>
                </a:cubicBezTo>
                <a:cubicBezTo>
                  <a:pt x="179323" y="249174"/>
                  <a:pt x="185927" y="246507"/>
                  <a:pt x="191261" y="243459"/>
                </a:cubicBezTo>
                <a:cubicBezTo>
                  <a:pt x="196722" y="240538"/>
                  <a:pt x="201167" y="237871"/>
                  <a:pt x="204723" y="235457"/>
                </a:cubicBezTo>
                <a:cubicBezTo>
                  <a:pt x="208152" y="233045"/>
                  <a:pt x="210946" y="231902"/>
                  <a:pt x="212851" y="231902"/>
                </a:cubicBezTo>
                <a:cubicBezTo>
                  <a:pt x="214375" y="231902"/>
                  <a:pt x="215518" y="232156"/>
                  <a:pt x="216407" y="232791"/>
                </a:cubicBezTo>
                <a:cubicBezTo>
                  <a:pt x="217296" y="233425"/>
                  <a:pt x="218058" y="234568"/>
                  <a:pt x="218693" y="236347"/>
                </a:cubicBezTo>
                <a:cubicBezTo>
                  <a:pt x="219201" y="238125"/>
                  <a:pt x="219709" y="240664"/>
                  <a:pt x="219963" y="243839"/>
                </a:cubicBezTo>
                <a:cubicBezTo>
                  <a:pt x="220344" y="247014"/>
                  <a:pt x="220471" y="251332"/>
                  <a:pt x="220471" y="256667"/>
                </a:cubicBezTo>
                <a:cubicBezTo>
                  <a:pt x="220471" y="260350"/>
                  <a:pt x="220344" y="263525"/>
                  <a:pt x="220090" y="266192"/>
                </a:cubicBezTo>
                <a:cubicBezTo>
                  <a:pt x="219836" y="268732"/>
                  <a:pt x="219582" y="271018"/>
                  <a:pt x="219074" y="272796"/>
                </a:cubicBezTo>
                <a:cubicBezTo>
                  <a:pt x="218693" y="274701"/>
                  <a:pt x="218058" y="276352"/>
                  <a:pt x="217296" y="277622"/>
                </a:cubicBezTo>
                <a:cubicBezTo>
                  <a:pt x="216534" y="279019"/>
                  <a:pt x="215391" y="280543"/>
                  <a:pt x="213740" y="282194"/>
                </a:cubicBezTo>
                <a:cubicBezTo>
                  <a:pt x="212089" y="283972"/>
                  <a:pt x="208914" y="286131"/>
                  <a:pt x="204215" y="288798"/>
                </a:cubicBezTo>
                <a:cubicBezTo>
                  <a:pt x="199516" y="291465"/>
                  <a:pt x="193801" y="294005"/>
                  <a:pt x="187070" y="296545"/>
                </a:cubicBezTo>
                <a:cubicBezTo>
                  <a:pt x="180339" y="298958"/>
                  <a:pt x="172592" y="300990"/>
                  <a:pt x="163829" y="302641"/>
                </a:cubicBezTo>
                <a:cubicBezTo>
                  <a:pt x="155193" y="304292"/>
                  <a:pt x="145795" y="305054"/>
                  <a:pt x="135635" y="305054"/>
                </a:cubicBezTo>
                <a:cubicBezTo>
                  <a:pt x="115823" y="305054"/>
                  <a:pt x="97916" y="302006"/>
                  <a:pt x="82041" y="295910"/>
                </a:cubicBezTo>
                <a:cubicBezTo>
                  <a:pt x="66166" y="289814"/>
                  <a:pt x="52577" y="280797"/>
                  <a:pt x="41401" y="268605"/>
                </a:cubicBezTo>
                <a:cubicBezTo>
                  <a:pt x="30225" y="256539"/>
                  <a:pt x="21716" y="241300"/>
                  <a:pt x="15747" y="223139"/>
                </a:cubicBezTo>
                <a:cubicBezTo>
                  <a:pt x="9778" y="204978"/>
                  <a:pt x="6857" y="183896"/>
                  <a:pt x="6857" y="159766"/>
                </a:cubicBezTo>
                <a:cubicBezTo>
                  <a:pt x="6857" y="135255"/>
                  <a:pt x="10032" y="113411"/>
                  <a:pt x="16636" y="94361"/>
                </a:cubicBezTo>
                <a:cubicBezTo>
                  <a:pt x="23240" y="75311"/>
                  <a:pt x="32384" y="59309"/>
                  <a:pt x="44068" y="46354"/>
                </a:cubicBezTo>
                <a:cubicBezTo>
                  <a:pt x="55879" y="33401"/>
                  <a:pt x="69976" y="23622"/>
                  <a:pt x="86359" y="16891"/>
                </a:cubicBezTo>
                <a:cubicBezTo>
                  <a:pt x="102869" y="10160"/>
                  <a:pt x="120903" y="6858"/>
                  <a:pt x="140715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3330448" y="355092"/>
            <a:ext cx="78486" cy="72644"/>
          </a:xfrm>
          <a:custGeom>
            <a:avLst/>
            <a:gdLst>
              <a:gd name="connsiteX0" fmla="*/ 39370 w 78486"/>
              <a:gd name="connsiteY0" fmla="*/ 6858 h 72644"/>
              <a:gd name="connsiteX1" fmla="*/ 64897 w 78486"/>
              <a:gd name="connsiteY1" fmla="*/ 13208 h 72644"/>
              <a:gd name="connsiteX2" fmla="*/ 71628 w 78486"/>
              <a:gd name="connsiteY2" fmla="*/ 35941 h 72644"/>
              <a:gd name="connsiteX3" fmla="*/ 64642 w 78486"/>
              <a:gd name="connsiteY3" fmla="*/ 59309 h 72644"/>
              <a:gd name="connsiteX4" fmla="*/ 38989 w 78486"/>
              <a:gd name="connsiteY4" fmla="*/ 65786 h 72644"/>
              <a:gd name="connsiteX5" fmla="*/ 13461 w 78486"/>
              <a:gd name="connsiteY5" fmla="*/ 59563 h 72644"/>
              <a:gd name="connsiteX6" fmla="*/ 6858 w 78486"/>
              <a:gd name="connsiteY6" fmla="*/ 37084 h 72644"/>
              <a:gd name="connsiteX7" fmla="*/ 13589 w 78486"/>
              <a:gd name="connsiteY7" fmla="*/ 13462 h 72644"/>
              <a:gd name="connsiteX8" fmla="*/ 39370 w 78486"/>
              <a:gd name="connsiteY8" fmla="*/ 6858 h 726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8486" h="72644">
                <a:moveTo>
                  <a:pt x="39370" y="6858"/>
                </a:moveTo>
                <a:cubicBezTo>
                  <a:pt x="51942" y="6858"/>
                  <a:pt x="60452" y="9017"/>
                  <a:pt x="64897" y="13208"/>
                </a:cubicBezTo>
                <a:cubicBezTo>
                  <a:pt x="69342" y="17526"/>
                  <a:pt x="71628" y="25019"/>
                  <a:pt x="71628" y="35941"/>
                </a:cubicBezTo>
                <a:cubicBezTo>
                  <a:pt x="71628" y="47244"/>
                  <a:pt x="69215" y="54991"/>
                  <a:pt x="64642" y="59309"/>
                </a:cubicBezTo>
                <a:cubicBezTo>
                  <a:pt x="60071" y="63627"/>
                  <a:pt x="51435" y="65786"/>
                  <a:pt x="38989" y="65786"/>
                </a:cubicBezTo>
                <a:cubicBezTo>
                  <a:pt x="26289" y="65786"/>
                  <a:pt x="17780" y="63754"/>
                  <a:pt x="13461" y="59563"/>
                </a:cubicBezTo>
                <a:cubicBezTo>
                  <a:pt x="9017" y="55372"/>
                  <a:pt x="6858" y="47879"/>
                  <a:pt x="6858" y="37084"/>
                </a:cubicBezTo>
                <a:cubicBezTo>
                  <a:pt x="6858" y="25781"/>
                  <a:pt x="9144" y="17907"/>
                  <a:pt x="13589" y="13462"/>
                </a:cubicBezTo>
                <a:cubicBezTo>
                  <a:pt x="18161" y="9144"/>
                  <a:pt x="26797" y="6858"/>
                  <a:pt x="39370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4542536" y="348233"/>
            <a:ext cx="213868" cy="328930"/>
          </a:xfrm>
          <a:custGeom>
            <a:avLst/>
            <a:gdLst>
              <a:gd name="connsiteX0" fmla="*/ 179197 w 213868"/>
              <a:gd name="connsiteY0" fmla="*/ 6858 h 328930"/>
              <a:gd name="connsiteX1" fmla="*/ 192785 w 213868"/>
              <a:gd name="connsiteY1" fmla="*/ 7493 h 328930"/>
              <a:gd name="connsiteX2" fmla="*/ 201295 w 213868"/>
              <a:gd name="connsiteY2" fmla="*/ 9398 h 328930"/>
              <a:gd name="connsiteX3" fmla="*/ 205740 w 213868"/>
              <a:gd name="connsiteY3" fmla="*/ 12446 h 328930"/>
              <a:gd name="connsiteX4" fmla="*/ 207010 w 213868"/>
              <a:gd name="connsiteY4" fmla="*/ 16383 h 328930"/>
              <a:gd name="connsiteX5" fmla="*/ 207010 w 213868"/>
              <a:gd name="connsiteY5" fmla="*/ 309372 h 328930"/>
              <a:gd name="connsiteX6" fmla="*/ 205994 w 213868"/>
              <a:gd name="connsiteY6" fmla="*/ 313436 h 328930"/>
              <a:gd name="connsiteX7" fmla="*/ 202184 w 213868"/>
              <a:gd name="connsiteY7" fmla="*/ 316230 h 328930"/>
              <a:gd name="connsiteX8" fmla="*/ 194945 w 213868"/>
              <a:gd name="connsiteY8" fmla="*/ 317881 h 328930"/>
              <a:gd name="connsiteX9" fmla="*/ 183642 w 213868"/>
              <a:gd name="connsiteY9" fmla="*/ 318262 h 328930"/>
              <a:gd name="connsiteX10" fmla="*/ 171958 w 213868"/>
              <a:gd name="connsiteY10" fmla="*/ 317881 h 328930"/>
              <a:gd name="connsiteX11" fmla="*/ 164719 w 213868"/>
              <a:gd name="connsiteY11" fmla="*/ 316230 h 328930"/>
              <a:gd name="connsiteX12" fmla="*/ 160782 w 213868"/>
              <a:gd name="connsiteY12" fmla="*/ 313436 h 328930"/>
              <a:gd name="connsiteX13" fmla="*/ 159511 w 213868"/>
              <a:gd name="connsiteY13" fmla="*/ 309372 h 328930"/>
              <a:gd name="connsiteX14" fmla="*/ 159511 w 213868"/>
              <a:gd name="connsiteY14" fmla="*/ 287274 h 328930"/>
              <a:gd name="connsiteX15" fmla="*/ 127254 w 213868"/>
              <a:gd name="connsiteY15" fmla="*/ 312928 h 328930"/>
              <a:gd name="connsiteX16" fmla="*/ 89789 w 213868"/>
              <a:gd name="connsiteY16" fmla="*/ 322072 h 328930"/>
              <a:gd name="connsiteX17" fmla="*/ 51308 w 213868"/>
              <a:gd name="connsiteY17" fmla="*/ 313182 h 328930"/>
              <a:gd name="connsiteX18" fmla="*/ 25654 w 213868"/>
              <a:gd name="connsiteY18" fmla="*/ 289433 h 328930"/>
              <a:gd name="connsiteX19" fmla="*/ 11303 w 213868"/>
              <a:gd name="connsiteY19" fmla="*/ 254508 h 328930"/>
              <a:gd name="connsiteX20" fmla="*/ 6858 w 213868"/>
              <a:gd name="connsiteY20" fmla="*/ 212471 h 328930"/>
              <a:gd name="connsiteX21" fmla="*/ 12446 w 213868"/>
              <a:gd name="connsiteY21" fmla="*/ 164719 h 328930"/>
              <a:gd name="connsiteX22" fmla="*/ 29083 w 213868"/>
              <a:gd name="connsiteY22" fmla="*/ 128524 h 328930"/>
              <a:gd name="connsiteX23" fmla="*/ 56388 w 213868"/>
              <a:gd name="connsiteY23" fmla="*/ 105537 h 328930"/>
              <a:gd name="connsiteX24" fmla="*/ 93853 w 213868"/>
              <a:gd name="connsiteY24" fmla="*/ 97536 h 328930"/>
              <a:gd name="connsiteX25" fmla="*/ 124205 w 213868"/>
              <a:gd name="connsiteY25" fmla="*/ 104267 h 328930"/>
              <a:gd name="connsiteX26" fmla="*/ 151257 w 213868"/>
              <a:gd name="connsiteY26" fmla="*/ 124333 h 328930"/>
              <a:gd name="connsiteX27" fmla="*/ 151257 w 213868"/>
              <a:gd name="connsiteY27" fmla="*/ 16383 h 328930"/>
              <a:gd name="connsiteX28" fmla="*/ 152527 w 213868"/>
              <a:gd name="connsiteY28" fmla="*/ 12446 h 328930"/>
              <a:gd name="connsiteX29" fmla="*/ 156972 w 213868"/>
              <a:gd name="connsiteY29" fmla="*/ 9398 h 328930"/>
              <a:gd name="connsiteX30" fmla="*/ 165480 w 213868"/>
              <a:gd name="connsiteY30" fmla="*/ 7493 h 328930"/>
              <a:gd name="connsiteX31" fmla="*/ 179197 w 213868"/>
              <a:gd name="connsiteY31" fmla="*/ 6858 h 328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</a:cxnLst>
            <a:rect l="l" t="t" r="r" b="b"/>
            <a:pathLst>
              <a:path w="213868" h="328930">
                <a:moveTo>
                  <a:pt x="179197" y="6858"/>
                </a:moveTo>
                <a:cubicBezTo>
                  <a:pt x="184658" y="6858"/>
                  <a:pt x="189229" y="7112"/>
                  <a:pt x="192785" y="7493"/>
                </a:cubicBezTo>
                <a:cubicBezTo>
                  <a:pt x="196342" y="8001"/>
                  <a:pt x="199135" y="8636"/>
                  <a:pt x="201295" y="9398"/>
                </a:cubicBezTo>
                <a:cubicBezTo>
                  <a:pt x="203327" y="10287"/>
                  <a:pt x="204851" y="11176"/>
                  <a:pt x="205740" y="12446"/>
                </a:cubicBezTo>
                <a:cubicBezTo>
                  <a:pt x="206629" y="13589"/>
                  <a:pt x="207010" y="14986"/>
                  <a:pt x="207010" y="16383"/>
                </a:cubicBezTo>
                <a:lnTo>
                  <a:pt x="207010" y="309372"/>
                </a:lnTo>
                <a:cubicBezTo>
                  <a:pt x="207010" y="311023"/>
                  <a:pt x="206629" y="312293"/>
                  <a:pt x="205994" y="313436"/>
                </a:cubicBezTo>
                <a:cubicBezTo>
                  <a:pt x="205232" y="314579"/>
                  <a:pt x="203961" y="315468"/>
                  <a:pt x="202184" y="316230"/>
                </a:cubicBezTo>
                <a:cubicBezTo>
                  <a:pt x="200405" y="316992"/>
                  <a:pt x="197992" y="317500"/>
                  <a:pt x="194945" y="317881"/>
                </a:cubicBezTo>
                <a:cubicBezTo>
                  <a:pt x="191897" y="318135"/>
                  <a:pt x="188086" y="318262"/>
                  <a:pt x="183642" y="318262"/>
                </a:cubicBezTo>
                <a:cubicBezTo>
                  <a:pt x="178816" y="318262"/>
                  <a:pt x="175005" y="318135"/>
                  <a:pt x="171958" y="317881"/>
                </a:cubicBezTo>
                <a:cubicBezTo>
                  <a:pt x="169036" y="317500"/>
                  <a:pt x="166623" y="316992"/>
                  <a:pt x="164719" y="316230"/>
                </a:cubicBezTo>
                <a:cubicBezTo>
                  <a:pt x="162941" y="315468"/>
                  <a:pt x="161544" y="314579"/>
                  <a:pt x="160782" y="313436"/>
                </a:cubicBezTo>
                <a:cubicBezTo>
                  <a:pt x="159892" y="312293"/>
                  <a:pt x="159511" y="311023"/>
                  <a:pt x="159511" y="309372"/>
                </a:cubicBezTo>
                <a:lnTo>
                  <a:pt x="159511" y="287274"/>
                </a:lnTo>
                <a:cubicBezTo>
                  <a:pt x="149225" y="298196"/>
                  <a:pt x="138429" y="306832"/>
                  <a:pt x="127254" y="312928"/>
                </a:cubicBezTo>
                <a:cubicBezTo>
                  <a:pt x="115951" y="319024"/>
                  <a:pt x="103504" y="322072"/>
                  <a:pt x="89789" y="322072"/>
                </a:cubicBezTo>
                <a:cubicBezTo>
                  <a:pt x="74676" y="322072"/>
                  <a:pt x="61848" y="319151"/>
                  <a:pt x="51308" y="313182"/>
                </a:cubicBezTo>
                <a:cubicBezTo>
                  <a:pt x="40894" y="307340"/>
                  <a:pt x="32258" y="299466"/>
                  <a:pt x="25654" y="289433"/>
                </a:cubicBezTo>
                <a:cubicBezTo>
                  <a:pt x="19050" y="279527"/>
                  <a:pt x="14223" y="267843"/>
                  <a:pt x="11303" y="254508"/>
                </a:cubicBezTo>
                <a:cubicBezTo>
                  <a:pt x="8254" y="241173"/>
                  <a:pt x="6858" y="227203"/>
                  <a:pt x="6858" y="212471"/>
                </a:cubicBezTo>
                <a:cubicBezTo>
                  <a:pt x="6858" y="194691"/>
                  <a:pt x="8763" y="178816"/>
                  <a:pt x="12446" y="164719"/>
                </a:cubicBezTo>
                <a:cubicBezTo>
                  <a:pt x="16255" y="150495"/>
                  <a:pt x="21844" y="138430"/>
                  <a:pt x="29083" y="128524"/>
                </a:cubicBezTo>
                <a:cubicBezTo>
                  <a:pt x="36448" y="118491"/>
                  <a:pt x="45466" y="110871"/>
                  <a:pt x="56388" y="105537"/>
                </a:cubicBezTo>
                <a:cubicBezTo>
                  <a:pt x="67183" y="100203"/>
                  <a:pt x="79755" y="97536"/>
                  <a:pt x="93853" y="97536"/>
                </a:cubicBezTo>
                <a:cubicBezTo>
                  <a:pt x="105029" y="97536"/>
                  <a:pt x="115189" y="99695"/>
                  <a:pt x="124205" y="104267"/>
                </a:cubicBezTo>
                <a:cubicBezTo>
                  <a:pt x="133350" y="108839"/>
                  <a:pt x="142367" y="115443"/>
                  <a:pt x="151257" y="124333"/>
                </a:cubicBezTo>
                <a:lnTo>
                  <a:pt x="151257" y="16383"/>
                </a:lnTo>
                <a:cubicBezTo>
                  <a:pt x="151257" y="14986"/>
                  <a:pt x="151638" y="13589"/>
                  <a:pt x="152527" y="12446"/>
                </a:cubicBezTo>
                <a:cubicBezTo>
                  <a:pt x="153289" y="11176"/>
                  <a:pt x="154813" y="10287"/>
                  <a:pt x="156972" y="9398"/>
                </a:cubicBezTo>
                <a:cubicBezTo>
                  <a:pt x="159130" y="8636"/>
                  <a:pt x="161925" y="8001"/>
                  <a:pt x="165480" y="7493"/>
                </a:cubicBezTo>
                <a:cubicBezTo>
                  <a:pt x="169164" y="7112"/>
                  <a:pt x="173609" y="6858"/>
                  <a:pt x="179197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7135495" y="347599"/>
            <a:ext cx="198755" cy="325755"/>
          </a:xfrm>
          <a:custGeom>
            <a:avLst/>
            <a:gdLst>
              <a:gd name="connsiteX0" fmla="*/ 35051 w 198755"/>
              <a:gd name="connsiteY0" fmla="*/ 6858 h 325755"/>
              <a:gd name="connsiteX1" fmla="*/ 48640 w 198755"/>
              <a:gd name="connsiteY1" fmla="*/ 7493 h 325755"/>
              <a:gd name="connsiteX2" fmla="*/ 57276 w 198755"/>
              <a:gd name="connsiteY2" fmla="*/ 9398 h 325755"/>
              <a:gd name="connsiteX3" fmla="*/ 61848 w 198755"/>
              <a:gd name="connsiteY3" fmla="*/ 12446 h 325755"/>
              <a:gd name="connsiteX4" fmla="*/ 63118 w 198755"/>
              <a:gd name="connsiteY4" fmla="*/ 16383 h 325755"/>
              <a:gd name="connsiteX5" fmla="*/ 63118 w 198755"/>
              <a:gd name="connsiteY5" fmla="*/ 191262 h 325755"/>
              <a:gd name="connsiteX6" fmla="*/ 122046 w 198755"/>
              <a:gd name="connsiteY6" fmla="*/ 112014 h 325755"/>
              <a:gd name="connsiteX7" fmla="*/ 126110 w 198755"/>
              <a:gd name="connsiteY7" fmla="*/ 107315 h 325755"/>
              <a:gd name="connsiteX8" fmla="*/ 131952 w 198755"/>
              <a:gd name="connsiteY8" fmla="*/ 104140 h 325755"/>
              <a:gd name="connsiteX9" fmla="*/ 141223 w 198755"/>
              <a:gd name="connsiteY9" fmla="*/ 102489 h 325755"/>
              <a:gd name="connsiteX10" fmla="*/ 155066 w 198755"/>
              <a:gd name="connsiteY10" fmla="*/ 101854 h 325755"/>
              <a:gd name="connsiteX11" fmla="*/ 169036 w 198755"/>
              <a:gd name="connsiteY11" fmla="*/ 102489 h 325755"/>
              <a:gd name="connsiteX12" fmla="*/ 178180 w 198755"/>
              <a:gd name="connsiteY12" fmla="*/ 104140 h 325755"/>
              <a:gd name="connsiteX13" fmla="*/ 183006 w 198755"/>
              <a:gd name="connsiteY13" fmla="*/ 106934 h 325755"/>
              <a:gd name="connsiteX14" fmla="*/ 184403 w 198755"/>
              <a:gd name="connsiteY14" fmla="*/ 111125 h 325755"/>
              <a:gd name="connsiteX15" fmla="*/ 182752 w 198755"/>
              <a:gd name="connsiteY15" fmla="*/ 118237 h 325755"/>
              <a:gd name="connsiteX16" fmla="*/ 177672 w 198755"/>
              <a:gd name="connsiteY16" fmla="*/ 126238 h 325755"/>
              <a:gd name="connsiteX17" fmla="*/ 119379 w 198755"/>
              <a:gd name="connsiteY17" fmla="*/ 192278 h 325755"/>
              <a:gd name="connsiteX18" fmla="*/ 186816 w 198755"/>
              <a:gd name="connsiteY18" fmla="*/ 296545 h 325755"/>
              <a:gd name="connsiteX19" fmla="*/ 190753 w 198755"/>
              <a:gd name="connsiteY19" fmla="*/ 304292 h 325755"/>
              <a:gd name="connsiteX20" fmla="*/ 191896 w 198755"/>
              <a:gd name="connsiteY20" fmla="*/ 310134 h 325755"/>
              <a:gd name="connsiteX21" fmla="*/ 190753 w 198755"/>
              <a:gd name="connsiteY21" fmla="*/ 314071 h 325755"/>
              <a:gd name="connsiteX22" fmla="*/ 186308 w 198755"/>
              <a:gd name="connsiteY22" fmla="*/ 316738 h 325755"/>
              <a:gd name="connsiteX23" fmla="*/ 177418 w 198755"/>
              <a:gd name="connsiteY23" fmla="*/ 318389 h 325755"/>
              <a:gd name="connsiteX24" fmla="*/ 162940 w 198755"/>
              <a:gd name="connsiteY24" fmla="*/ 318897 h 325755"/>
              <a:gd name="connsiteX25" fmla="*/ 148081 w 198755"/>
              <a:gd name="connsiteY25" fmla="*/ 318516 h 325755"/>
              <a:gd name="connsiteX26" fmla="*/ 138683 w 198755"/>
              <a:gd name="connsiteY26" fmla="*/ 316992 h 325755"/>
              <a:gd name="connsiteX27" fmla="*/ 132968 w 198755"/>
              <a:gd name="connsiteY27" fmla="*/ 314198 h 325755"/>
              <a:gd name="connsiteX28" fmla="*/ 129412 w 198755"/>
              <a:gd name="connsiteY28" fmla="*/ 309499 h 325755"/>
              <a:gd name="connsiteX29" fmla="*/ 63118 w 198755"/>
              <a:gd name="connsiteY29" fmla="*/ 204597 h 325755"/>
              <a:gd name="connsiteX30" fmla="*/ 63118 w 198755"/>
              <a:gd name="connsiteY30" fmla="*/ 310007 h 325755"/>
              <a:gd name="connsiteX31" fmla="*/ 61848 w 198755"/>
              <a:gd name="connsiteY31" fmla="*/ 313817 h 325755"/>
              <a:gd name="connsiteX32" fmla="*/ 57276 w 198755"/>
              <a:gd name="connsiteY32" fmla="*/ 316611 h 325755"/>
              <a:gd name="connsiteX33" fmla="*/ 48640 w 198755"/>
              <a:gd name="connsiteY33" fmla="*/ 318389 h 325755"/>
              <a:gd name="connsiteX34" fmla="*/ 35051 w 198755"/>
              <a:gd name="connsiteY34" fmla="*/ 318897 h 325755"/>
              <a:gd name="connsiteX35" fmla="*/ 21335 w 198755"/>
              <a:gd name="connsiteY35" fmla="*/ 318389 h 325755"/>
              <a:gd name="connsiteX36" fmla="*/ 12826 w 198755"/>
              <a:gd name="connsiteY36" fmla="*/ 316611 h 325755"/>
              <a:gd name="connsiteX37" fmla="*/ 8254 w 198755"/>
              <a:gd name="connsiteY37" fmla="*/ 313817 h 325755"/>
              <a:gd name="connsiteX38" fmla="*/ 6857 w 198755"/>
              <a:gd name="connsiteY38" fmla="*/ 310007 h 325755"/>
              <a:gd name="connsiteX39" fmla="*/ 6857 w 198755"/>
              <a:gd name="connsiteY39" fmla="*/ 16383 h 325755"/>
              <a:gd name="connsiteX40" fmla="*/ 8254 w 198755"/>
              <a:gd name="connsiteY40" fmla="*/ 12446 h 325755"/>
              <a:gd name="connsiteX41" fmla="*/ 12826 w 198755"/>
              <a:gd name="connsiteY41" fmla="*/ 9398 h 325755"/>
              <a:gd name="connsiteX42" fmla="*/ 21335 w 198755"/>
              <a:gd name="connsiteY42" fmla="*/ 7493 h 325755"/>
              <a:gd name="connsiteX43" fmla="*/ 35051 w 198755"/>
              <a:gd name="connsiteY43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</a:cxnLst>
            <a:rect l="l" t="t" r="r" b="b"/>
            <a:pathLst>
              <a:path w="198755" h="325755">
                <a:moveTo>
                  <a:pt x="35051" y="6858"/>
                </a:moveTo>
                <a:cubicBezTo>
                  <a:pt x="40512" y="6858"/>
                  <a:pt x="45084" y="6985"/>
                  <a:pt x="48640" y="7493"/>
                </a:cubicBezTo>
                <a:cubicBezTo>
                  <a:pt x="52196" y="7874"/>
                  <a:pt x="55117" y="8509"/>
                  <a:pt x="57276" y="9398"/>
                </a:cubicBezTo>
                <a:cubicBezTo>
                  <a:pt x="59435" y="10160"/>
                  <a:pt x="60959" y="11176"/>
                  <a:pt x="61848" y="12446"/>
                </a:cubicBezTo>
                <a:cubicBezTo>
                  <a:pt x="62737" y="13589"/>
                  <a:pt x="63118" y="14859"/>
                  <a:pt x="63118" y="16383"/>
                </a:cubicBezTo>
                <a:lnTo>
                  <a:pt x="63118" y="191262"/>
                </a:lnTo>
                <a:lnTo>
                  <a:pt x="122046" y="112014"/>
                </a:lnTo>
                <a:cubicBezTo>
                  <a:pt x="123316" y="110109"/>
                  <a:pt x="124586" y="108584"/>
                  <a:pt x="126110" y="107315"/>
                </a:cubicBezTo>
                <a:cubicBezTo>
                  <a:pt x="127634" y="105918"/>
                  <a:pt x="129539" y="104902"/>
                  <a:pt x="131952" y="104140"/>
                </a:cubicBezTo>
                <a:cubicBezTo>
                  <a:pt x="134492" y="103377"/>
                  <a:pt x="137540" y="102870"/>
                  <a:pt x="141223" y="102489"/>
                </a:cubicBezTo>
                <a:cubicBezTo>
                  <a:pt x="144779" y="102108"/>
                  <a:pt x="149478" y="101854"/>
                  <a:pt x="155066" y="101854"/>
                </a:cubicBezTo>
                <a:cubicBezTo>
                  <a:pt x="160654" y="101854"/>
                  <a:pt x="165226" y="102108"/>
                  <a:pt x="169036" y="102489"/>
                </a:cubicBezTo>
                <a:cubicBezTo>
                  <a:pt x="172846" y="102870"/>
                  <a:pt x="175894" y="103377"/>
                  <a:pt x="178180" y="104140"/>
                </a:cubicBezTo>
                <a:cubicBezTo>
                  <a:pt x="180593" y="104902"/>
                  <a:pt x="182117" y="105791"/>
                  <a:pt x="183006" y="106934"/>
                </a:cubicBezTo>
                <a:cubicBezTo>
                  <a:pt x="183895" y="108077"/>
                  <a:pt x="184403" y="109474"/>
                  <a:pt x="184403" y="111125"/>
                </a:cubicBezTo>
                <a:cubicBezTo>
                  <a:pt x="184403" y="113284"/>
                  <a:pt x="183768" y="115697"/>
                  <a:pt x="182752" y="118237"/>
                </a:cubicBezTo>
                <a:cubicBezTo>
                  <a:pt x="181609" y="120777"/>
                  <a:pt x="179958" y="123444"/>
                  <a:pt x="177672" y="126238"/>
                </a:cubicBezTo>
                <a:lnTo>
                  <a:pt x="119379" y="192278"/>
                </a:lnTo>
                <a:lnTo>
                  <a:pt x="186816" y="296545"/>
                </a:lnTo>
                <a:cubicBezTo>
                  <a:pt x="188594" y="299593"/>
                  <a:pt x="189864" y="302133"/>
                  <a:pt x="190753" y="304292"/>
                </a:cubicBezTo>
                <a:cubicBezTo>
                  <a:pt x="191515" y="306451"/>
                  <a:pt x="191896" y="308356"/>
                  <a:pt x="191896" y="310134"/>
                </a:cubicBezTo>
                <a:cubicBezTo>
                  <a:pt x="191896" y="311658"/>
                  <a:pt x="191515" y="312928"/>
                  <a:pt x="190753" y="314071"/>
                </a:cubicBezTo>
                <a:cubicBezTo>
                  <a:pt x="189864" y="315214"/>
                  <a:pt x="188467" y="316103"/>
                  <a:pt x="186308" y="316738"/>
                </a:cubicBezTo>
                <a:cubicBezTo>
                  <a:pt x="184149" y="317500"/>
                  <a:pt x="181101" y="318008"/>
                  <a:pt x="177418" y="318389"/>
                </a:cubicBezTo>
                <a:cubicBezTo>
                  <a:pt x="173735" y="318770"/>
                  <a:pt x="168909" y="318897"/>
                  <a:pt x="162940" y="318897"/>
                </a:cubicBezTo>
                <a:cubicBezTo>
                  <a:pt x="156844" y="318897"/>
                  <a:pt x="151891" y="318770"/>
                  <a:pt x="148081" y="318516"/>
                </a:cubicBezTo>
                <a:cubicBezTo>
                  <a:pt x="144271" y="318135"/>
                  <a:pt x="141223" y="317627"/>
                  <a:pt x="138683" y="316992"/>
                </a:cubicBezTo>
                <a:cubicBezTo>
                  <a:pt x="136270" y="316357"/>
                  <a:pt x="134365" y="315468"/>
                  <a:pt x="132968" y="314198"/>
                </a:cubicBezTo>
                <a:cubicBezTo>
                  <a:pt x="131698" y="313055"/>
                  <a:pt x="130428" y="311404"/>
                  <a:pt x="129412" y="309499"/>
                </a:cubicBezTo>
                <a:lnTo>
                  <a:pt x="63118" y="204597"/>
                </a:lnTo>
                <a:lnTo>
                  <a:pt x="63118" y="310007"/>
                </a:lnTo>
                <a:cubicBezTo>
                  <a:pt x="63118" y="311404"/>
                  <a:pt x="62737" y="312801"/>
                  <a:pt x="61848" y="313817"/>
                </a:cubicBezTo>
                <a:cubicBezTo>
                  <a:pt x="60959" y="314960"/>
                  <a:pt x="59435" y="315976"/>
                  <a:pt x="57276" y="316611"/>
                </a:cubicBezTo>
                <a:cubicBezTo>
                  <a:pt x="55117" y="317373"/>
                  <a:pt x="52196" y="318008"/>
                  <a:pt x="48640" y="318389"/>
                </a:cubicBezTo>
                <a:cubicBezTo>
                  <a:pt x="45084" y="318770"/>
                  <a:pt x="40512" y="318897"/>
                  <a:pt x="35051" y="318897"/>
                </a:cubicBezTo>
                <a:cubicBezTo>
                  <a:pt x="29463" y="318897"/>
                  <a:pt x="25018" y="318770"/>
                  <a:pt x="21335" y="318389"/>
                </a:cubicBezTo>
                <a:cubicBezTo>
                  <a:pt x="17779" y="318008"/>
                  <a:pt x="14985" y="317373"/>
                  <a:pt x="12826" y="316611"/>
                </a:cubicBezTo>
                <a:cubicBezTo>
                  <a:pt x="10667" y="315976"/>
                  <a:pt x="9143" y="314960"/>
                  <a:pt x="8254" y="313817"/>
                </a:cubicBezTo>
                <a:cubicBezTo>
                  <a:pt x="7365" y="312801"/>
                  <a:pt x="6857" y="311404"/>
                  <a:pt x="6857" y="310007"/>
                </a:cubicBezTo>
                <a:lnTo>
                  <a:pt x="6857" y="16383"/>
                </a:lnTo>
                <a:cubicBezTo>
                  <a:pt x="6857" y="14859"/>
                  <a:pt x="7365" y="13589"/>
                  <a:pt x="8254" y="12446"/>
                </a:cubicBezTo>
                <a:cubicBezTo>
                  <a:pt x="9143" y="11176"/>
                  <a:pt x="10667" y="10160"/>
                  <a:pt x="12826" y="9398"/>
                </a:cubicBezTo>
                <a:cubicBezTo>
                  <a:pt x="14985" y="8509"/>
                  <a:pt x="17779" y="7874"/>
                  <a:pt x="21335" y="7493"/>
                </a:cubicBezTo>
                <a:cubicBezTo>
                  <a:pt x="25018" y="6985"/>
                  <a:pt x="29463" y="6858"/>
                  <a:pt x="3505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2775331" y="347599"/>
            <a:ext cx="69976" cy="325755"/>
          </a:xfrm>
          <a:custGeom>
            <a:avLst/>
            <a:gdLst>
              <a:gd name="connsiteX0" fmla="*/ 35051 w 69976"/>
              <a:gd name="connsiteY0" fmla="*/ 6858 h 325755"/>
              <a:gd name="connsiteX1" fmla="*/ 48640 w 69976"/>
              <a:gd name="connsiteY1" fmla="*/ 7493 h 325755"/>
              <a:gd name="connsiteX2" fmla="*/ 57276 w 69976"/>
              <a:gd name="connsiteY2" fmla="*/ 9398 h 325755"/>
              <a:gd name="connsiteX3" fmla="*/ 61848 w 69976"/>
              <a:gd name="connsiteY3" fmla="*/ 12446 h 325755"/>
              <a:gd name="connsiteX4" fmla="*/ 63118 w 69976"/>
              <a:gd name="connsiteY4" fmla="*/ 16383 h 325755"/>
              <a:gd name="connsiteX5" fmla="*/ 63118 w 69976"/>
              <a:gd name="connsiteY5" fmla="*/ 310007 h 325755"/>
              <a:gd name="connsiteX6" fmla="*/ 61848 w 69976"/>
              <a:gd name="connsiteY6" fmla="*/ 313817 h 325755"/>
              <a:gd name="connsiteX7" fmla="*/ 57276 w 69976"/>
              <a:gd name="connsiteY7" fmla="*/ 316611 h 325755"/>
              <a:gd name="connsiteX8" fmla="*/ 48640 w 69976"/>
              <a:gd name="connsiteY8" fmla="*/ 318389 h 325755"/>
              <a:gd name="connsiteX9" fmla="*/ 35051 w 69976"/>
              <a:gd name="connsiteY9" fmla="*/ 318897 h 325755"/>
              <a:gd name="connsiteX10" fmla="*/ 21335 w 69976"/>
              <a:gd name="connsiteY10" fmla="*/ 318389 h 325755"/>
              <a:gd name="connsiteX11" fmla="*/ 12826 w 69976"/>
              <a:gd name="connsiteY11" fmla="*/ 316611 h 325755"/>
              <a:gd name="connsiteX12" fmla="*/ 8254 w 69976"/>
              <a:gd name="connsiteY12" fmla="*/ 313817 h 325755"/>
              <a:gd name="connsiteX13" fmla="*/ 6857 w 69976"/>
              <a:gd name="connsiteY13" fmla="*/ 310007 h 325755"/>
              <a:gd name="connsiteX14" fmla="*/ 6857 w 69976"/>
              <a:gd name="connsiteY14" fmla="*/ 16383 h 325755"/>
              <a:gd name="connsiteX15" fmla="*/ 8254 w 69976"/>
              <a:gd name="connsiteY15" fmla="*/ 12446 h 325755"/>
              <a:gd name="connsiteX16" fmla="*/ 12826 w 69976"/>
              <a:gd name="connsiteY16" fmla="*/ 9398 h 325755"/>
              <a:gd name="connsiteX17" fmla="*/ 21335 w 69976"/>
              <a:gd name="connsiteY17" fmla="*/ 7493 h 325755"/>
              <a:gd name="connsiteX18" fmla="*/ 35051 w 69976"/>
              <a:gd name="connsiteY18" fmla="*/ 6858 h 325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9976" h="325755">
                <a:moveTo>
                  <a:pt x="35051" y="6858"/>
                </a:moveTo>
                <a:cubicBezTo>
                  <a:pt x="40512" y="6858"/>
                  <a:pt x="45084" y="6985"/>
                  <a:pt x="48640" y="7493"/>
                </a:cubicBezTo>
                <a:cubicBezTo>
                  <a:pt x="52196" y="7874"/>
                  <a:pt x="55117" y="8509"/>
                  <a:pt x="57276" y="9398"/>
                </a:cubicBezTo>
                <a:cubicBezTo>
                  <a:pt x="59435" y="10160"/>
                  <a:pt x="60959" y="11176"/>
                  <a:pt x="61848" y="12446"/>
                </a:cubicBezTo>
                <a:cubicBezTo>
                  <a:pt x="62737" y="13589"/>
                  <a:pt x="63118" y="14859"/>
                  <a:pt x="63118" y="16383"/>
                </a:cubicBezTo>
                <a:lnTo>
                  <a:pt x="63118" y="310007"/>
                </a:lnTo>
                <a:cubicBezTo>
                  <a:pt x="63118" y="311404"/>
                  <a:pt x="62737" y="312801"/>
                  <a:pt x="61848" y="313817"/>
                </a:cubicBezTo>
                <a:cubicBezTo>
                  <a:pt x="60959" y="314960"/>
                  <a:pt x="59435" y="315976"/>
                  <a:pt x="57276" y="316611"/>
                </a:cubicBezTo>
                <a:cubicBezTo>
                  <a:pt x="55117" y="317373"/>
                  <a:pt x="52196" y="318008"/>
                  <a:pt x="48640" y="318389"/>
                </a:cubicBezTo>
                <a:cubicBezTo>
                  <a:pt x="45084" y="318770"/>
                  <a:pt x="40512" y="318897"/>
                  <a:pt x="35051" y="318897"/>
                </a:cubicBezTo>
                <a:cubicBezTo>
                  <a:pt x="29463" y="318897"/>
                  <a:pt x="25018" y="318770"/>
                  <a:pt x="21335" y="318389"/>
                </a:cubicBezTo>
                <a:cubicBezTo>
                  <a:pt x="17779" y="318008"/>
                  <a:pt x="14985" y="317373"/>
                  <a:pt x="12826" y="316611"/>
                </a:cubicBezTo>
                <a:cubicBezTo>
                  <a:pt x="10667" y="315976"/>
                  <a:pt x="9143" y="314960"/>
                  <a:pt x="8254" y="313817"/>
                </a:cubicBezTo>
                <a:cubicBezTo>
                  <a:pt x="7365" y="312801"/>
                  <a:pt x="6857" y="311404"/>
                  <a:pt x="6857" y="310007"/>
                </a:cubicBezTo>
                <a:lnTo>
                  <a:pt x="6857" y="16383"/>
                </a:lnTo>
                <a:cubicBezTo>
                  <a:pt x="6857" y="14859"/>
                  <a:pt x="7365" y="13589"/>
                  <a:pt x="8254" y="12446"/>
                </a:cubicBezTo>
                <a:cubicBezTo>
                  <a:pt x="9143" y="11176"/>
                  <a:pt x="10667" y="10160"/>
                  <a:pt x="12826" y="9398"/>
                </a:cubicBezTo>
                <a:cubicBezTo>
                  <a:pt x="14985" y="8509"/>
                  <a:pt x="17779" y="7874"/>
                  <a:pt x="21335" y="7493"/>
                </a:cubicBezTo>
                <a:cubicBezTo>
                  <a:pt x="25018" y="6985"/>
                  <a:pt x="29463" y="6858"/>
                  <a:pt x="35051" y="68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EFEFF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88900"/>
            <a:ext cx="6223000" cy="990600"/>
          </a:xfrm>
          <a:prstGeom prst="rect">
            <a:avLst/>
          </a:prstGeom>
          <a:noFill/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6477000"/>
            <a:ext cx="1219200" cy="279400"/>
          </a:xfrm>
          <a:prstGeom prst="rect">
            <a:avLst/>
          </a:prstGeom>
          <a:noFill/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2700" y="6477000"/>
            <a:ext cx="1333500" cy="292100"/>
          </a:xfrm>
          <a:prstGeom prst="rect">
            <a:avLst/>
          </a:prstGeom>
          <a:noFill/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700" y="6451600"/>
            <a:ext cx="381000" cy="330200"/>
          </a:xfrm>
          <a:prstGeom prst="rect">
            <a:avLst/>
          </a:prstGeom>
          <a:noFill/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1700" y="6540500"/>
            <a:ext cx="114300" cy="165100"/>
          </a:xfrm>
          <a:prstGeom prst="rect">
            <a:avLst/>
          </a:prstGeom>
          <a:noFill/>
        </p:spPr>
      </p:pic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7600" y="6464300"/>
            <a:ext cx="317500" cy="31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1041400"/>
            <a:ext cx="8064500" cy="454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457200" algn="l"/>
                <a:tab pos="736600" algn="l"/>
              </a:tabLst>
            </a:pPr>
            <a:r>
              <a:rPr lang="en-US" altLang="zh-CN" sz="320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framework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smartphone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platforms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performs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enforcement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on-the-fly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runtime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Compatible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signing/encryption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33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memory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randomization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ASLR)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code</a:t>
            </a:r>
          </a:p>
          <a:p>
            <a:pPr>
              <a:lnSpc>
                <a:spcPts val="4600"/>
              </a:lnSpc>
              <a:tabLst>
                <a:tab pos="457200" algn="l"/>
                <a:tab pos="736600" algn="l"/>
              </a:tabLst>
            </a:pPr>
            <a:r>
              <a:rPr lang="en-US" altLang="zh-CN" sz="320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Ongoing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Work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native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iOS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libraries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Formal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Analysis</a:t>
            </a:r>
          </a:p>
          <a:p>
            <a:pPr>
              <a:lnSpc>
                <a:spcPts val="4000"/>
              </a:lnSpc>
              <a:tabLst>
                <a:tab pos="4572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2F2F2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CFI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2F2F2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127000" y="6629400"/>
            <a:ext cx="114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25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558800" y="66294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@TU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Darmstadt/CASED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2082800" y="6629400"/>
            <a:ext cx="1028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LucasDavi,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3289300" y="66294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DISTRIBUTEFURTHER</a:t>
            </a:r>
          </a:p>
        </p:txBody>
      </p:sp>
      <p:sp>
        <p:nvSpPr>
          <p:cNvPr id="1042" name="Date Placeholder 10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43" name="Footer Placeholder 10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44" name="Slide Number Placeholder 10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571625"/>
            <a:ext cx="7992070" cy="892969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Guess Who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Texting You?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3274" y="2580680"/>
            <a:ext cx="8188523" cy="794742"/>
          </a:xfrm>
        </p:spPr>
        <p:txBody>
          <a:bodyPr>
            <a:normAutofit fontScale="85000" lnSpcReduction="20000"/>
          </a:bodyPr>
          <a:lstStyle/>
          <a:p>
            <a:pPr marL="0" indent="0">
              <a:defRPr/>
            </a:pPr>
            <a:r>
              <a:rPr lang="en-US" smtClean="0"/>
              <a:t>Evaluating the Security of Smartphone Messaging Applications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3420070" y="4643438"/>
            <a:ext cx="2294930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ea typeface="ＭＳ Ｐゴシック" charset="0"/>
              </a:rPr>
              <a:t>Sebastian Schrittwieser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82" y="5268516"/>
            <a:ext cx="2707928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Smartphone Messaging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3406" y="1946672"/>
            <a:ext cx="4196953" cy="4018359"/>
          </a:xfrm>
        </p:spPr>
        <p:txBody>
          <a:bodyPr>
            <a:normAutofit fontScale="77500" lnSpcReduction="20000"/>
          </a:bodyPr>
          <a:lstStyle/>
          <a:p>
            <a:pPr marL="570364">
              <a:defRPr/>
            </a:pPr>
            <a:r>
              <a:rPr lang="en-US" smtClean="0"/>
              <a:t>Aim at replacing traditional text messaging (SMS) and GSM/CDMA/3G calls</a:t>
            </a:r>
          </a:p>
          <a:p>
            <a:pPr marL="570364">
              <a:defRPr/>
            </a:pPr>
            <a:r>
              <a:rPr lang="en-US" smtClean="0"/>
              <a:t>Free phone calls and text messages over the Internet</a:t>
            </a:r>
          </a:p>
          <a:p>
            <a:pPr marL="570364">
              <a:defRPr/>
            </a:pPr>
            <a:r>
              <a:rPr lang="en-US" smtClean="0"/>
              <a:t>Novel authentication concept</a:t>
            </a:r>
          </a:p>
          <a:p>
            <a:pPr marL="570364">
              <a:defRPr/>
            </a:pPr>
            <a:r>
              <a:rPr lang="en-US" smtClean="0"/>
              <a:t>Phone number used as single authenticating identifier</a:t>
            </a: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955477" y="1812727"/>
            <a:ext cx="2857500" cy="4286250"/>
            <a:chOff x="0" y="0"/>
            <a:chExt cx="2560" cy="3840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86" y="178594"/>
            <a:ext cx="9867305" cy="698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893094" y="5625703"/>
            <a:ext cx="5223867" cy="723305"/>
            <a:chOff x="0" y="0"/>
            <a:chExt cx="4680" cy="648"/>
          </a:xfrm>
        </p:grpSpPr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0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1794867" y="3134321"/>
            <a:ext cx="5197078" cy="1330523"/>
            <a:chOff x="0" y="0"/>
            <a:chExt cx="4656" cy="1192"/>
          </a:xfrm>
        </p:grpSpPr>
        <p:pic>
          <p:nvPicPr>
            <p:cNvPr id="2048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6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672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576"/>
              <a:ext cx="5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0"/>
          <p:cNvSpPr>
            <a:spLocks/>
          </p:cNvSpPr>
          <p:nvPr/>
        </p:nvSpPr>
        <p:spPr bwMode="auto">
          <a:xfrm>
            <a:off x="3379887" y="455324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ＭＳ Ｐゴシック" charset="0"/>
              </a:rPr>
              <a:t>Internet</a:t>
            </a:r>
          </a:p>
        </p:txBody>
      </p:sp>
      <p:sp>
        <p:nvSpPr>
          <p:cNvPr id="20485" name="Rectangle 11"/>
          <p:cNvSpPr>
            <a:spLocks/>
          </p:cNvSpPr>
          <p:nvPr/>
        </p:nvSpPr>
        <p:spPr bwMode="auto">
          <a:xfrm>
            <a:off x="3286125" y="6259621"/>
            <a:ext cx="2147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ＭＳ Ｐゴシック" charset="0"/>
              </a:rPr>
              <a:t>Telecom infrastructure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7500"/>
            <a:ext cx="2908300" cy="223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74700" y="3035300"/>
            <a:ext cx="77089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3162300" algn="l"/>
              </a:tabLst>
            </a:pP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go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beyond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privileges?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100"/>
              </a:lnSpc>
              <a:tabLst>
                <a:tab pos="76200" algn="l"/>
                <a:tab pos="3162300" algn="l"/>
              </a:tabLst>
            </a:pPr>
            <a:r>
              <a:rPr lang="en-US" altLang="zh-CN" dirty="0" smtClean="0"/>
              <a:t>		</a:t>
            </a:r>
            <a:r>
              <a:rPr lang="en-US" altLang="zh-CN" sz="51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YES</a:t>
            </a:r>
          </a:p>
          <a:p>
            <a:pPr>
              <a:lnSpc>
                <a:spcPts val="5600"/>
              </a:lnSpc>
              <a:tabLst>
                <a:tab pos="76200" algn="l"/>
                <a:tab pos="3162300" algn="l"/>
              </a:tabLst>
            </a:pPr>
            <a:r>
              <a:rPr lang="en-US" altLang="zh-CN" dirty="0" smtClean="0"/>
              <a:t>	</a:t>
            </a:r>
            <a:r>
              <a:rPr lang="en-US" altLang="zh-CN" sz="5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Privilege</a:t>
            </a:r>
            <a:r>
              <a:rPr lang="en-US" altLang="zh-CN" sz="5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escalation</a:t>
            </a:r>
            <a:r>
              <a:rPr lang="en-US" altLang="zh-CN" sz="5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attacks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Motivation</a:t>
            </a:r>
          </a:p>
        </p:txBody>
      </p:sp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12539" y="2150939"/>
          <a:ext cx="8546827" cy="4421312"/>
        </p:xfrm>
        <a:graphic>
          <a:graphicData uri="http://schemas.openxmlformats.org/drawingml/2006/table">
            <a:tbl>
              <a:tblPr/>
              <a:tblGrid>
                <a:gridCol w="1509117"/>
                <a:gridCol w="3238128"/>
                <a:gridCol w="3799582"/>
              </a:tblGrid>
              <a:tr h="850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Traditional SMS/talk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Messenger/VoIP Apps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</a:tr>
              <a:tr h="6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Protocol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proprietary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HTTP(S), XMPP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</a:tr>
              <a:tr h="1513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Security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cryptographically sound authentication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(SIM card) 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application depended, much weaker authentication (phone number, IMEI, UDID)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</a:tr>
              <a:tr h="136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Users</a:t>
                      </a:r>
                      <a:r>
                        <a:rPr kumimoji="0" lang="ja-JP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 perception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SMS/talk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464658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651867" y="1919883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Authentication Mechanism and Account Hijacking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651867" y="2884289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Sender ID Spoofing / Message Manipulation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651867" y="3848695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Unrequested SMS / phone calls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651867" y="4813101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User Enumeration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651867" y="5777508"/>
            <a:ext cx="7840266" cy="892969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Modifying Status Messages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  <p:bldP spid="46083" grpId="0" animBg="1" autoUpdateAnimBg="0"/>
      <p:bldP spid="46084" grpId="0" animBg="1" autoUpdateAnimBg="0"/>
      <p:bldP spid="46085" grpId="0" animBg="1" autoUpdateAnimBg="0"/>
      <p:bldP spid="4608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Experimental Setup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46672"/>
            <a:ext cx="7358063" cy="4830961"/>
          </a:xfrm>
        </p:spPr>
        <p:txBody>
          <a:bodyPr>
            <a:normAutofit fontScale="92500"/>
          </a:bodyPr>
          <a:lstStyle/>
          <a:p>
            <a:pPr marL="625056">
              <a:defRPr/>
            </a:pPr>
            <a:r>
              <a:rPr lang="en-US" smtClean="0"/>
              <a:t>Samsung Nexus S running Android 2.3.3 and Apple iPhone 4 running iOS 4.3.3</a:t>
            </a:r>
          </a:p>
          <a:p>
            <a:pPr marL="625056">
              <a:defRPr/>
            </a:pPr>
            <a:r>
              <a:rPr lang="en-US" smtClean="0"/>
              <a:t>SSL proxy to read encrypted HTTPS traffic</a:t>
            </a:r>
          </a:p>
          <a:p>
            <a:pPr marL="625056">
              <a:defRPr/>
            </a:pPr>
            <a:endParaRPr lang="en-US" smtClean="0"/>
          </a:p>
          <a:p>
            <a:pPr marL="625056">
              <a:defRPr/>
            </a:pPr>
            <a:endParaRPr lang="en-US" smtClean="0"/>
          </a:p>
          <a:p>
            <a:pPr marL="625056">
              <a:defRPr/>
            </a:pPr>
            <a:r>
              <a:rPr lang="en-US" smtClean="0"/>
              <a:t>Used to understand the protocol, not for the actual attack (i.e., MITM between victim and server)!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15" y="3750469"/>
            <a:ext cx="5860107" cy="148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2588494" y="2946797"/>
            <a:ext cx="3958084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>
                <a:ea typeface="ＭＳ Ｐゴシック" charset="0"/>
              </a:rPr>
              <a:t>Certificates?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33" y="732234"/>
            <a:ext cx="3589734" cy="53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1223367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285750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285750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9" y="285750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36" y="4634508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9" y="1223367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4634508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39" y="4634508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9"/>
          <p:cNvSpPr>
            <a:spLocks/>
          </p:cNvSpPr>
          <p:nvPr/>
        </p:nvSpPr>
        <p:spPr bwMode="auto">
          <a:xfrm>
            <a:off x="1783705" y="1878851"/>
            <a:ext cx="11444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WhatsApp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6250781" y="1878851"/>
            <a:ext cx="102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WowTalk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2073920" y="3512984"/>
            <a:ext cx="5839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Viber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6334498" y="3512984"/>
            <a:ext cx="8593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Forfone</a:t>
            </a:r>
          </a:p>
        </p:txBody>
      </p:sp>
      <p:sp>
        <p:nvSpPr>
          <p:cNvPr id="32781" name="Rectangle 13"/>
          <p:cNvSpPr>
            <a:spLocks/>
          </p:cNvSpPr>
          <p:nvPr/>
        </p:nvSpPr>
        <p:spPr bwMode="auto">
          <a:xfrm>
            <a:off x="4249416" y="5272132"/>
            <a:ext cx="670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Tango</a:t>
            </a:r>
          </a:p>
        </p:txBody>
      </p:sp>
      <p:sp>
        <p:nvSpPr>
          <p:cNvPr id="32782" name="Rectangle 14"/>
          <p:cNvSpPr>
            <a:spLocks/>
          </p:cNvSpPr>
          <p:nvPr/>
        </p:nvSpPr>
        <p:spPr bwMode="auto">
          <a:xfrm>
            <a:off x="6315522" y="5272132"/>
            <a:ext cx="9361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EasyTalk</a:t>
            </a: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2075037" y="5272132"/>
            <a:ext cx="6200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Voypi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>
            <a:off x="3863206" y="1860992"/>
            <a:ext cx="1381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eBuddy XMS</a:t>
            </a:r>
          </a:p>
        </p:txBody>
      </p:sp>
      <p:sp>
        <p:nvSpPr>
          <p:cNvPr id="32785" name="Rectangle 17"/>
          <p:cNvSpPr>
            <a:spLocks/>
          </p:cNvSpPr>
          <p:nvPr/>
        </p:nvSpPr>
        <p:spPr bwMode="auto">
          <a:xfrm>
            <a:off x="4160119" y="3512984"/>
            <a:ext cx="812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ＭＳ Ｐゴシック" charset="0"/>
              </a:rPr>
              <a:t>HeyTell</a:t>
            </a:r>
          </a:p>
        </p:txBody>
      </p:sp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1223367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607344"/>
            <a:ext cx="7358063" cy="2678906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WhatsApp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0" y="3714750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196453" y="5531941"/>
            <a:ext cx="8947547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900">
                <a:ea typeface="ＭＳ Ｐゴシック" charset="0"/>
              </a:rPr>
              <a:t>Paper:</a:t>
            </a:r>
          </a:p>
          <a:p>
            <a:pPr algn="l"/>
            <a:r>
              <a:rPr lang="en-US" sz="1900">
                <a:ea typeface="ＭＳ Ｐゴシック" charset="0"/>
              </a:rPr>
              <a:t>Guess who</a:t>
            </a:r>
            <a:r>
              <a:rPr lang="ja-JP" altLang="en-US" sz="1900">
                <a:latin typeface="Arial" charset="0"/>
                <a:ea typeface="ＭＳ Ｐゴシック" charset="0"/>
              </a:rPr>
              <a:t>’</a:t>
            </a:r>
            <a:r>
              <a:rPr lang="en-US" altLang="ja-JP" sz="1900">
                <a:ea typeface="Gill Sans" charset="0"/>
                <a:cs typeface="Gill Sans" charset="0"/>
              </a:rPr>
              <a:t>s texting you? Evaluating the Security of Smartphone Messaging Applications</a:t>
            </a:r>
          </a:p>
          <a:p>
            <a:pPr algn="l"/>
            <a:r>
              <a:rPr lang="en-US" sz="1900">
                <a:ea typeface="Gill Sans" charset="0"/>
                <a:cs typeface="Gill Sans" charset="0"/>
              </a:rPr>
              <a:t>Schrittwieser, S., Frühwirt, P., Kieseberg, P., Leithner, M., Mulazzani, M., Huber, M., Weippl, E., NDSS 2012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WhatsApp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9" y="1785937"/>
            <a:ext cx="4545211" cy="4830961"/>
          </a:xfrm>
        </p:spPr>
        <p:txBody>
          <a:bodyPr>
            <a:normAutofit fontScale="92500"/>
          </a:bodyPr>
          <a:lstStyle/>
          <a:p>
            <a:pPr marL="625056">
              <a:defRPr/>
            </a:pPr>
            <a:r>
              <a:rPr lang="en-US" smtClean="0"/>
              <a:t>Instant Messaging</a:t>
            </a:r>
          </a:p>
          <a:p>
            <a:pPr marL="625056">
              <a:defRPr/>
            </a:pPr>
            <a:r>
              <a:rPr lang="en-US" smtClean="0"/>
              <a:t>Status messages</a:t>
            </a:r>
          </a:p>
          <a:p>
            <a:pPr marL="625056">
              <a:defRPr/>
            </a:pPr>
            <a:r>
              <a:rPr lang="en-US" smtClean="0"/>
              <a:t>23+ million users worldwide (estimation)</a:t>
            </a:r>
          </a:p>
          <a:p>
            <a:pPr marL="625056">
              <a:defRPr/>
            </a:pPr>
            <a:r>
              <a:rPr lang="en-US" smtClean="0"/>
              <a:t>&gt; 10 billion messages per day</a:t>
            </a:r>
          </a:p>
          <a:p>
            <a:pPr marL="625056">
              <a:defRPr/>
            </a:pPr>
            <a:r>
              <a:rPr lang="en-US" smtClean="0"/>
              <a:t>Clients available for Android, iOS, Symbian and Blackberry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14" y="1946672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1128490" y="10046"/>
            <a:ext cx="7517680" cy="8572500"/>
            <a:chOff x="136" y="-69"/>
            <a:chExt cx="6735" cy="7680"/>
          </a:xfrm>
        </p:grpSpPr>
        <p:pic>
          <p:nvPicPr>
            <p:cNvPr id="3891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3"/>
              <a:ext cx="3392" cy="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-69"/>
              <a:ext cx="5120" cy="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136"/>
              <a:ext cx="3832" cy="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Authentication in WhatsApp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7" y="2777133"/>
            <a:ext cx="8161734" cy="235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1518047" y="2991445"/>
            <a:ext cx="5652492" cy="553641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2600" y="444500"/>
            <a:ext cx="66167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5367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Confused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Deputy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  <a:p>
            <a:pPr>
              <a:lnSpc>
                <a:spcPts val="3200"/>
              </a:lnSpc>
              <a:tabLst>
                <a:tab pos="15367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permission?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neighbor!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715000" y="20066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Benign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8300" y="3009900"/>
            <a:ext cx="82042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Invoke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browser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download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malicious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files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(Lineberry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BlackHat</a:t>
            </a:r>
          </a:p>
          <a:p>
            <a:pPr>
              <a:lnSpc>
                <a:spcPts val="25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2010)</a:t>
            </a:r>
          </a:p>
          <a:p>
            <a:pPr>
              <a:lnSpc>
                <a:spcPts val="30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Invoke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Phone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phone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(Enck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TechReport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2008)</a:t>
            </a:r>
          </a:p>
          <a:p>
            <a:pPr>
              <a:lnSpc>
                <a:spcPts val="30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Invoke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Scripting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send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SMS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messages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(Davi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</a:p>
          <a:p>
            <a:pPr>
              <a:lnSpc>
                <a:spcPts val="25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ISC’2010)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06700" y="2006600"/>
            <a:ext cx="1460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Malware</a:t>
            </a:r>
          </a:p>
          <a:p>
            <a:pPr>
              <a:lnSpc>
                <a:spcPts val="2100"/>
              </a:lnSpc>
              <a:tabLst>
                <a:tab pos="317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none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" y="178594"/>
            <a:ext cx="9103816" cy="64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125016" y="178594"/>
            <a:ext cx="8893969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Attack against authentication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1" y="2160984"/>
            <a:ext cx="5759648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133945" y="178594"/>
            <a:ext cx="886718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Attack against</a:t>
            </a:r>
            <a:br>
              <a:rPr lang="en-US" smtClean="0"/>
            </a:br>
            <a:r>
              <a:rPr lang="en-US" smtClean="0"/>
              <a:t>authentication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Intercepting the connection between the server and the attacker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phone</a:t>
            </a:r>
          </a:p>
          <a:p>
            <a:pPr marL="625056">
              <a:defRPr/>
            </a:pPr>
            <a:r>
              <a:rPr lang="en-US" smtClean="0"/>
              <a:t>The victim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phone isn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involved in the attack at all</a:t>
            </a:r>
          </a:p>
          <a:p>
            <a:pPr marL="625056">
              <a:defRPr/>
            </a:pPr>
            <a:r>
              <a:rPr lang="en-US" smtClean="0"/>
              <a:t>Similar attacks successful in 6 out of 9 tested applications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WowTalk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5" y="2106290"/>
            <a:ext cx="6563320" cy="418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Free SMS (WhatsApp)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6149" y="1946672"/>
            <a:ext cx="7902773" cy="4018359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Authentication code in HTTPS request can be replaced with arbitrary text</a:t>
            </a:r>
          </a:p>
          <a:p>
            <a:pPr marL="625056">
              <a:defRPr/>
            </a:pPr>
            <a:r>
              <a:rPr lang="en-US" smtClean="0"/>
              <a:t>No server-side validation (command injection?)</a:t>
            </a:r>
          </a:p>
          <a:p>
            <a:pPr marL="625056">
              <a:defRPr/>
            </a:pPr>
            <a:r>
              <a:rPr lang="en-US" smtClean="0"/>
              <a:t>Forwarded to SMS proxy and sent via SMS</a:t>
            </a:r>
          </a:p>
          <a:p>
            <a:pPr marL="625056">
              <a:defRPr/>
            </a:pPr>
            <a:r>
              <a:rPr lang="en-US" smtClean="0"/>
              <a:t>Can be misused for sending free SMS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Status Messages</a:t>
            </a:r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 flipH="1">
            <a:off x="2020342" y="3187898"/>
            <a:ext cx="899666" cy="0"/>
          </a:xfrm>
          <a:prstGeom prst="line">
            <a:avLst/>
          </a:prstGeom>
          <a:noFill/>
          <a:ln w="139700">
            <a:solidFill>
              <a:srgbClr val="FF00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67" y="1687711"/>
            <a:ext cx="3250406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" y="250031"/>
            <a:ext cx="891517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383977" y="3049488"/>
            <a:ext cx="8367117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latin typeface="Courier New" charset="0"/>
                <a:ea typeface="ＭＳ Ｐゴシック" charset="0"/>
                <a:sym typeface="Courier New" charset="0"/>
                <a:hlinkClick r:id="rId3"/>
              </a:rPr>
              <a:t>https://s.whatsapp.net/client/iphone/u.php?cc=</a:t>
            </a:r>
            <a:r>
              <a:rPr lang="en-US" sz="2400">
                <a:solidFill>
                  <a:srgbClr val="FF7F00"/>
                </a:solidFill>
                <a:latin typeface="Courier New Bold" charset="0"/>
                <a:ea typeface="ＭＳ Ｐゴシック" charset="0"/>
                <a:sym typeface="Courier New Bold" charset="0"/>
              </a:rPr>
              <a:t>countrycode</a:t>
            </a:r>
            <a:r>
              <a:rPr lang="en-US" sz="2400">
                <a:latin typeface="Courier New" charset="0"/>
                <a:ea typeface="ＭＳ Ｐゴシック" charset="0"/>
                <a:sym typeface="Courier New" charset="0"/>
              </a:rPr>
              <a:t>&amp;me=</a:t>
            </a:r>
            <a:r>
              <a:rPr lang="en-US" sz="2400">
                <a:solidFill>
                  <a:srgbClr val="FF7F00"/>
                </a:solidFill>
                <a:latin typeface="Courier New Bold" charset="0"/>
                <a:ea typeface="ＭＳ Ｐゴシック" charset="0"/>
                <a:sym typeface="Courier New Bold" charset="0"/>
              </a:rPr>
              <a:t>phonenumber</a:t>
            </a:r>
            <a:r>
              <a:rPr lang="en-US" sz="2400">
                <a:latin typeface="Courier New" charset="0"/>
                <a:ea typeface="ＭＳ Ｐゴシック" charset="0"/>
                <a:sym typeface="Courier New" charset="0"/>
              </a:rPr>
              <a:t>&amp;s=</a:t>
            </a:r>
            <a:r>
              <a:rPr lang="en-US" sz="2400">
                <a:solidFill>
                  <a:srgbClr val="FF7F00"/>
                </a:solidFill>
                <a:latin typeface="Courier New Bold" charset="0"/>
                <a:ea typeface="ＭＳ Ｐゴシック" charset="0"/>
                <a:sym typeface="Courier New Bold" charset="0"/>
              </a:rPr>
              <a:t>statusmessage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Sender ID spoofing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Example: Forfone</a:t>
            </a:r>
          </a:p>
          <a:p>
            <a:pPr marL="937584" lvl="1">
              <a:defRPr/>
            </a:pPr>
            <a:r>
              <a:rPr lang="en-US" smtClean="0"/>
              <a:t>Messages are authenticated by IMEI (Android) or UDID (iOS)</a:t>
            </a:r>
          </a:p>
          <a:p>
            <a:pPr marL="937584" lvl="1">
              <a:defRPr/>
            </a:pPr>
            <a:r>
              <a:rPr lang="en-US" smtClean="0"/>
              <a:t>Both numbers can be accessed by 3rd party applications</a:t>
            </a:r>
          </a:p>
          <a:p>
            <a:pPr marL="625056">
              <a:defRPr/>
            </a:pPr>
            <a:r>
              <a:rPr lang="en-US" smtClean="0"/>
              <a:t>Voypi: no authentication at all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User Enumeration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5078" y="1768078"/>
            <a:ext cx="7893844" cy="4741664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Applications upload the user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address book to the server</a:t>
            </a:r>
          </a:p>
          <a:p>
            <a:pPr marL="625056">
              <a:defRPr/>
            </a:pPr>
            <a:r>
              <a:rPr lang="en-US" smtClean="0"/>
              <a:t>Server compares the contained phone numbers to already registered phone numbers</a:t>
            </a:r>
          </a:p>
          <a:p>
            <a:pPr marL="625056">
              <a:defRPr/>
            </a:pPr>
            <a:r>
              <a:rPr lang="en-US" smtClean="0"/>
              <a:t>Server returns a subset list containing only phone numbers that are registered</a:t>
            </a:r>
          </a:p>
          <a:p>
            <a:pPr marL="625056">
              <a:defRPr/>
            </a:pPr>
            <a:r>
              <a:rPr lang="en-US" smtClean="0"/>
              <a:t>Entire user base enumeration?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36600" y="444500"/>
            <a:ext cx="60325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1336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launch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36600" y="3073400"/>
            <a:ext cx="75819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914400" algn="l"/>
                <a:tab pos="6527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directly</a:t>
            </a:r>
          </a:p>
          <a:p>
            <a:pPr>
              <a:lnSpc>
                <a:spcPts val="30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Claudio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Marforio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TechReport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Zurich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16100" y="19431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Malware</a:t>
            </a:r>
          </a:p>
          <a:p>
            <a:pPr>
              <a:lnSpc>
                <a:spcPts val="2400"/>
              </a:lnSpc>
              <a:tabLst>
                <a:tab pos="190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84700" y="1943100"/>
            <a:ext cx="107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48500" y="19304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Benign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User Enumeration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US area code 619 (Southern San Diego)</a:t>
            </a:r>
          </a:p>
          <a:p>
            <a:pPr marL="625056">
              <a:defRPr/>
            </a:pPr>
            <a:r>
              <a:rPr lang="en-US" smtClean="0"/>
              <a:t>Number range: +1 (619) XXXXXXX</a:t>
            </a:r>
          </a:p>
          <a:p>
            <a:pPr marL="625056">
              <a:defRPr/>
            </a:pPr>
            <a:r>
              <a:rPr lang="en-US" smtClean="0"/>
              <a:t>10 million possible phone numbers</a:t>
            </a:r>
          </a:p>
          <a:p>
            <a:pPr marL="625056">
              <a:defRPr/>
            </a:pPr>
            <a:r>
              <a:rPr lang="en-US" smtClean="0"/>
              <a:t>Uploaded entire number range in chunks of 5000 numbers each</a:t>
            </a:r>
          </a:p>
          <a:p>
            <a:pPr marL="625056">
              <a:defRPr/>
            </a:pPr>
            <a:r>
              <a:rPr lang="en-US" smtClean="0"/>
              <a:t>WhatsApp returned a subset containing 21.095 (active) phone numbers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4179094" y="848320"/>
            <a:ext cx="1794867" cy="946547"/>
            <a:chOff x="0" y="0"/>
            <a:chExt cx="1608" cy="848"/>
          </a:xfrm>
        </p:grpSpPr>
        <p:sp>
          <p:nvSpPr>
            <p:cNvPr id="65563" name="AutoShape 1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-17949"/>
                <a:gd name="adj2" fmla="val 111125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4" name="Rectangle 2"/>
            <p:cNvSpPr>
              <a:spLocks/>
            </p:cNvSpPr>
            <p:nvPr/>
          </p:nvSpPr>
          <p:spPr bwMode="auto">
            <a:xfrm>
              <a:off x="281" y="303"/>
              <a:ext cx="94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On vacation</a:t>
              </a:r>
            </a:p>
          </p:txBody>
        </p:sp>
      </p:grp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34" y="3393281"/>
            <a:ext cx="58043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2437805" y="1625203"/>
            <a:ext cx="1794867" cy="946547"/>
            <a:chOff x="0" y="0"/>
            <a:chExt cx="1608" cy="848"/>
          </a:xfrm>
        </p:grpSpPr>
        <p:sp>
          <p:nvSpPr>
            <p:cNvPr id="65561" name="AutoShape 5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55949"/>
                <a:gd name="adj2" fmla="val 84079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2" name="Rectangle 6"/>
            <p:cNvSpPr>
              <a:spLocks/>
            </p:cNvSpPr>
            <p:nvPr/>
          </p:nvSpPr>
          <p:spPr bwMode="auto">
            <a:xfrm>
              <a:off x="447" y="315"/>
              <a:ext cx="67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Sleeping</a:t>
              </a:r>
            </a:p>
          </p:txBody>
        </p:sp>
      </p:grp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348258" y="4991695"/>
            <a:ext cx="3526111" cy="946547"/>
            <a:chOff x="0" y="0"/>
            <a:chExt cx="3159" cy="848"/>
          </a:xfrm>
        </p:grpSpPr>
        <p:sp>
          <p:nvSpPr>
            <p:cNvPr id="65559" name="AutoShape 8"/>
            <p:cNvSpPr>
              <a:spLocks/>
            </p:cNvSpPr>
            <p:nvPr/>
          </p:nvSpPr>
          <p:spPr bwMode="auto">
            <a:xfrm>
              <a:off x="0" y="0"/>
              <a:ext cx="3159" cy="848"/>
            </a:xfrm>
            <a:prstGeom prst="wedgeEllipseCallout">
              <a:avLst>
                <a:gd name="adj1" fmla="val 56111"/>
                <a:gd name="adj2" fmla="val -125778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60" name="Rectangle 9"/>
            <p:cNvSpPr>
              <a:spLocks/>
            </p:cNvSpPr>
            <p:nvPr/>
          </p:nvSpPr>
          <p:spPr bwMode="auto">
            <a:xfrm>
              <a:off x="429" y="168"/>
              <a:ext cx="224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</a:rPr>
                <a:t>at work but not doing shit</a:t>
              </a:r>
            </a:p>
          </p:txBody>
        </p:sp>
      </p:grpSp>
      <p:grpSp>
        <p:nvGrpSpPr>
          <p:cNvPr id="95245" name="Group 13"/>
          <p:cNvGrpSpPr>
            <a:grpSpLocks/>
          </p:cNvGrpSpPr>
          <p:nvPr/>
        </p:nvGrpSpPr>
        <p:grpSpPr bwMode="auto">
          <a:xfrm>
            <a:off x="589359" y="3634383"/>
            <a:ext cx="1955602" cy="866180"/>
            <a:chOff x="0" y="0"/>
            <a:chExt cx="1752" cy="776"/>
          </a:xfrm>
        </p:grpSpPr>
        <p:sp>
          <p:nvSpPr>
            <p:cNvPr id="65557" name="AutoShape 11"/>
            <p:cNvSpPr>
              <a:spLocks/>
            </p:cNvSpPr>
            <p:nvPr/>
          </p:nvSpPr>
          <p:spPr bwMode="auto">
            <a:xfrm>
              <a:off x="0" y="0"/>
              <a:ext cx="1752" cy="776"/>
            </a:xfrm>
            <a:prstGeom prst="wedgeEllipseCallout">
              <a:avLst>
                <a:gd name="adj1" fmla="val 78583"/>
                <a:gd name="adj2" fmla="val -2894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8" name="Rectangle 12"/>
            <p:cNvSpPr>
              <a:spLocks/>
            </p:cNvSpPr>
            <p:nvPr/>
          </p:nvSpPr>
          <p:spPr bwMode="auto">
            <a:xfrm>
              <a:off x="324" y="158"/>
              <a:ext cx="9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Nicaragua in </a:t>
              </a:r>
            </a:p>
            <a:p>
              <a:r>
                <a:rPr lang="en-US" sz="1700">
                  <a:ea typeface="ＭＳ Ｐゴシック" charset="0"/>
                </a:rPr>
                <a:t>4 days!!</a:t>
              </a:r>
            </a:p>
          </p:txBody>
        </p:sp>
      </p:grp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5831086" y="3053953"/>
            <a:ext cx="1553766" cy="884039"/>
            <a:chOff x="0" y="0"/>
            <a:chExt cx="1392" cy="792"/>
          </a:xfrm>
        </p:grpSpPr>
        <p:sp>
          <p:nvSpPr>
            <p:cNvPr id="65555" name="AutoShape 14"/>
            <p:cNvSpPr>
              <a:spLocks/>
            </p:cNvSpPr>
            <p:nvPr/>
          </p:nvSpPr>
          <p:spPr bwMode="auto">
            <a:xfrm>
              <a:off x="0" y="0"/>
              <a:ext cx="1392" cy="792"/>
            </a:xfrm>
            <a:prstGeom prst="wedgeEllipseCallout">
              <a:avLst>
                <a:gd name="adj1" fmla="val -86208"/>
                <a:gd name="adj2" fmla="val -7773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6" name="Rectangle 15"/>
            <p:cNvSpPr>
              <a:spLocks/>
            </p:cNvSpPr>
            <p:nvPr/>
          </p:nvSpPr>
          <p:spPr bwMode="auto">
            <a:xfrm>
              <a:off x="140" y="275"/>
              <a:ext cx="10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Heartbroken</a:t>
              </a:r>
            </a:p>
          </p:txBody>
        </p:sp>
      </p:grpSp>
      <p:grpSp>
        <p:nvGrpSpPr>
          <p:cNvPr id="95251" name="Group 19"/>
          <p:cNvGrpSpPr>
            <a:grpSpLocks/>
          </p:cNvGrpSpPr>
          <p:nvPr/>
        </p:nvGrpSpPr>
        <p:grpSpPr bwMode="auto">
          <a:xfrm>
            <a:off x="241102" y="2134195"/>
            <a:ext cx="1794867" cy="946547"/>
            <a:chOff x="0" y="0"/>
            <a:chExt cx="1608" cy="848"/>
          </a:xfrm>
        </p:grpSpPr>
        <p:sp>
          <p:nvSpPr>
            <p:cNvPr id="65553" name="AutoShape 17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99574"/>
                <a:gd name="adj2" fmla="val 5038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4" name="Rectangle 18"/>
            <p:cNvSpPr>
              <a:spLocks/>
            </p:cNvSpPr>
            <p:nvPr/>
          </p:nvSpPr>
          <p:spPr bwMode="auto">
            <a:xfrm>
              <a:off x="97" y="315"/>
              <a:ext cx="133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Missing my love!</a:t>
              </a:r>
            </a:p>
          </p:txBody>
        </p:sp>
      </p:grp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6116836" y="1500187"/>
            <a:ext cx="1794867" cy="946547"/>
            <a:chOff x="0" y="0"/>
            <a:chExt cx="1608" cy="848"/>
          </a:xfrm>
        </p:grpSpPr>
        <p:sp>
          <p:nvSpPr>
            <p:cNvPr id="65551" name="AutoShape 20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-65556"/>
                <a:gd name="adj2" fmla="val 85051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2" name="Rectangle 21"/>
            <p:cNvSpPr>
              <a:spLocks/>
            </p:cNvSpPr>
            <p:nvPr/>
          </p:nvSpPr>
          <p:spPr bwMode="auto">
            <a:xfrm>
              <a:off x="147" y="299"/>
              <a:ext cx="125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</a:rPr>
                <a:t>At work ... Bleh.</a:t>
              </a:r>
            </a:p>
          </p:txBody>
        </p:sp>
      </p:grpSp>
      <p:grpSp>
        <p:nvGrpSpPr>
          <p:cNvPr id="95257" name="Group 25"/>
          <p:cNvGrpSpPr>
            <a:grpSpLocks/>
          </p:cNvGrpSpPr>
          <p:nvPr/>
        </p:nvGrpSpPr>
        <p:grpSpPr bwMode="auto">
          <a:xfrm>
            <a:off x="5975077" y="4366617"/>
            <a:ext cx="3411141" cy="946547"/>
            <a:chOff x="0" y="0"/>
            <a:chExt cx="3056" cy="848"/>
          </a:xfrm>
        </p:grpSpPr>
        <p:sp>
          <p:nvSpPr>
            <p:cNvPr id="65549" name="AutoShape 23"/>
            <p:cNvSpPr>
              <a:spLocks/>
            </p:cNvSpPr>
            <p:nvPr/>
          </p:nvSpPr>
          <p:spPr bwMode="auto">
            <a:xfrm>
              <a:off x="398" y="0"/>
              <a:ext cx="2256" cy="848"/>
            </a:xfrm>
            <a:prstGeom prst="wedgeEllipseCallout">
              <a:avLst>
                <a:gd name="adj1" fmla="val -72208"/>
                <a:gd name="adj2" fmla="val -35745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50" name="Rectangle 24"/>
            <p:cNvSpPr>
              <a:spLocks/>
            </p:cNvSpPr>
            <p:nvPr/>
          </p:nvSpPr>
          <p:spPr bwMode="auto">
            <a:xfrm>
              <a:off x="0" y="280"/>
              <a:ext cx="3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</a:rPr>
                <a:t>On my way to Ireland!</a:t>
              </a:r>
            </a:p>
          </p:txBody>
        </p:sp>
      </p:grpSp>
      <p:grpSp>
        <p:nvGrpSpPr>
          <p:cNvPr id="95260" name="Group 28"/>
          <p:cNvGrpSpPr>
            <a:grpSpLocks/>
          </p:cNvGrpSpPr>
          <p:nvPr/>
        </p:nvGrpSpPr>
        <p:grpSpPr bwMode="auto">
          <a:xfrm>
            <a:off x="4500563" y="5072062"/>
            <a:ext cx="1794867" cy="946547"/>
            <a:chOff x="0" y="0"/>
            <a:chExt cx="1608" cy="848"/>
          </a:xfrm>
        </p:grpSpPr>
        <p:sp>
          <p:nvSpPr>
            <p:cNvPr id="65547" name="AutoShape 26"/>
            <p:cNvSpPr>
              <a:spLocks/>
            </p:cNvSpPr>
            <p:nvPr/>
          </p:nvSpPr>
          <p:spPr bwMode="auto">
            <a:xfrm>
              <a:off x="0" y="0"/>
              <a:ext cx="1608" cy="848"/>
            </a:xfrm>
            <a:prstGeom prst="wedgeEllipseCallout">
              <a:avLst>
                <a:gd name="adj1" fmla="val -35949"/>
                <a:gd name="adj2" fmla="val -100199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8" name="Rectangle 27"/>
            <p:cNvSpPr>
              <a:spLocks/>
            </p:cNvSpPr>
            <p:nvPr/>
          </p:nvSpPr>
          <p:spPr bwMode="auto">
            <a:xfrm>
              <a:off x="208" y="136"/>
              <a:ext cx="120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</a:rPr>
                <a:t>I</a:t>
              </a:r>
              <a:r>
                <a:rPr lang="ja-JP" altLang="en-US" sz="1700">
                  <a:latin typeface="Arial" charset="0"/>
                  <a:ea typeface="ＭＳ Ｐゴシック" charset="0"/>
                </a:rPr>
                <a:t>’</a:t>
              </a:r>
              <a:r>
                <a:rPr lang="en-US" altLang="ja-JP" sz="1700">
                  <a:ea typeface="Gill Sans" charset="0"/>
                  <a:cs typeface="Gill Sans" charset="0"/>
                </a:rPr>
                <a:t>m never drinking again</a:t>
              </a:r>
              <a:endParaRPr lang="en-US" sz="1700"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-2232"/>
            <a:ext cx="8429625" cy="7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User Enumeration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5056">
              <a:defRPr/>
            </a:pPr>
            <a:r>
              <a:rPr lang="en-US" smtClean="0"/>
              <a:t>Entire Austria (population: 8.3 million)</a:t>
            </a:r>
          </a:p>
          <a:p>
            <a:pPr marL="625056">
              <a:defRPr/>
            </a:pPr>
            <a:r>
              <a:rPr lang="en-US" smtClean="0"/>
              <a:t>4 carriers, 12.3 million SIM cards</a:t>
            </a:r>
          </a:p>
          <a:p>
            <a:pPr marL="625056">
              <a:defRPr/>
            </a:pPr>
            <a:r>
              <a:rPr lang="en-US" smtClean="0"/>
              <a:t>Uploaded entire number range in chunks of 5000 numbers each</a:t>
            </a:r>
          </a:p>
          <a:p>
            <a:pPr marL="625056">
              <a:defRPr/>
            </a:pPr>
            <a:r>
              <a:rPr lang="en-US" smtClean="0"/>
              <a:t>Server returned 182.793 WhatsApp users (phone number + status message) in less than 5 hours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Results</a:t>
            </a:r>
          </a:p>
        </p:txBody>
      </p:sp>
      <p:graphicFrame>
        <p:nvGraphicFramePr>
          <p:cNvPr id="106498" name="Group 2"/>
          <p:cNvGraphicFramePr>
            <a:graphicFrameLocks noGrp="1"/>
          </p:cNvGraphicFramePr>
          <p:nvPr/>
        </p:nvGraphicFramePr>
        <p:xfrm>
          <a:off x="668611" y="1848446"/>
          <a:ext cx="7803429" cy="5918323"/>
        </p:xfrm>
        <a:graphic>
          <a:graphicData uri="http://schemas.openxmlformats.org/drawingml/2006/table">
            <a:tbl>
              <a:tblPr/>
              <a:tblGrid>
                <a:gridCol w="1300385"/>
                <a:gridCol w="1300386"/>
                <a:gridCol w="1300385"/>
                <a:gridCol w="1301502"/>
                <a:gridCol w="1300386"/>
                <a:gridCol w="1300385"/>
              </a:tblGrid>
              <a:tr h="64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Account Hijacking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Spoofing/Manipulation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Unrequested SMS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Enumeration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Other Vulnerabilities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WhatsApp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Viber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eBuddy XMS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22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Tango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Voypi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Forfone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84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HeyTell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limited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EasyTalk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57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Wowtalk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Responsible Disclosure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727" y="1910953"/>
            <a:ext cx="7804547" cy="4509492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Research between spring and fall 2011</a:t>
            </a:r>
          </a:p>
          <a:p>
            <a:pPr marL="625056">
              <a:defRPr/>
            </a:pPr>
            <a:r>
              <a:rPr lang="en-US" smtClean="0"/>
              <a:t>Vendors notified in November 2011</a:t>
            </a:r>
          </a:p>
          <a:p>
            <a:pPr marL="625056">
              <a:defRPr/>
            </a:pPr>
            <a:r>
              <a:rPr lang="en-US" smtClean="0"/>
              <a:t>Vulnerabilities weren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made public until NDSS</a:t>
            </a:r>
          </a:p>
          <a:p>
            <a:pPr marL="625056">
              <a:defRPr/>
            </a:pPr>
            <a:r>
              <a:rPr lang="en-US" smtClean="0"/>
              <a:t>WhatsApp fixed some vulnerabilities:</a:t>
            </a:r>
          </a:p>
          <a:p>
            <a:pPr marL="937584" lvl="1">
              <a:defRPr/>
            </a:pPr>
            <a:r>
              <a:rPr lang="en-US" smtClean="0"/>
              <a:t>Account hijacking &amp; free SMS</a:t>
            </a:r>
          </a:p>
          <a:p>
            <a:pPr marL="937584" lvl="1">
              <a:defRPr/>
            </a:pPr>
            <a:r>
              <a:rPr lang="en-US" smtClean="0"/>
              <a:t>(Modifying status messages)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58063" cy="179486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Independent Results (WhatsApp)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711" y="2446734"/>
            <a:ext cx="8170664" cy="4143375"/>
          </a:xfrm>
        </p:spPr>
        <p:txBody>
          <a:bodyPr>
            <a:normAutofit fontScale="92500" lnSpcReduction="10000"/>
          </a:bodyPr>
          <a:lstStyle/>
          <a:p>
            <a:pPr marL="625056">
              <a:defRPr/>
            </a:pPr>
            <a:r>
              <a:rPr lang="en-US" smtClean="0"/>
              <a:t>Andreas Kurtz (June 2011)</a:t>
            </a:r>
          </a:p>
          <a:p>
            <a:pPr marL="937584" lvl="1">
              <a:defRPr/>
            </a:pPr>
            <a:r>
              <a:rPr lang="en-US" smtClean="0"/>
              <a:t>account hijacking</a:t>
            </a:r>
          </a:p>
          <a:p>
            <a:pPr marL="625056">
              <a:defRPr/>
            </a:pPr>
            <a:r>
              <a:rPr lang="en-US" smtClean="0"/>
              <a:t>SEC Consult Vulnerability Lab (September 2011)</a:t>
            </a:r>
          </a:p>
          <a:p>
            <a:pPr marL="937584" lvl="1">
              <a:defRPr/>
            </a:pPr>
            <a:r>
              <a:rPr lang="en-US" smtClean="0"/>
              <a:t>updating arbitrary users' status</a:t>
            </a:r>
          </a:p>
          <a:p>
            <a:pPr marL="937584" lvl="1">
              <a:defRPr/>
            </a:pPr>
            <a:r>
              <a:rPr lang="en-US" smtClean="0"/>
              <a:t>account hijacking (brute force)</a:t>
            </a:r>
          </a:p>
          <a:p>
            <a:pPr marL="937584" lvl="1">
              <a:defRPr/>
            </a:pPr>
            <a:r>
              <a:rPr lang="en-US" smtClean="0"/>
              <a:t>usage of plain text protocols</a:t>
            </a:r>
          </a:p>
          <a:p>
            <a:pPr marL="625056">
              <a:defRPr/>
            </a:pPr>
            <a:r>
              <a:rPr lang="en-US" smtClean="0"/>
              <a:t>Several blog posts on WhatsApp security in 2011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759149"/>
            <a:ext cx="8224242" cy="4964906"/>
          </a:xfrm>
        </p:spPr>
        <p:txBody>
          <a:bodyPr/>
          <a:lstStyle/>
          <a:p>
            <a:pPr marL="625056">
              <a:defRPr/>
            </a:pPr>
            <a:r>
              <a:rPr lang="en-US" smtClean="0"/>
              <a:t>6 out of 9 tested applications have broken authentication mechanisms</a:t>
            </a:r>
          </a:p>
          <a:p>
            <a:pPr marL="625056">
              <a:defRPr/>
            </a:pPr>
            <a:r>
              <a:rPr lang="en-US" smtClean="0"/>
              <a:t>Many other vulnerabilities</a:t>
            </a:r>
          </a:p>
          <a:p>
            <a:pPr marL="625056">
              <a:defRPr/>
            </a:pPr>
            <a:r>
              <a:rPr lang="en-US" smtClean="0"/>
              <a:t>All identified flaws stem from well-known software design and implementation errors</a:t>
            </a:r>
          </a:p>
          <a:p>
            <a:pPr marL="937584" lvl="1">
              <a:defRPr/>
            </a:pPr>
            <a:r>
              <a:rPr lang="en-US" smtClean="0"/>
              <a:t>Trusting the client</a:t>
            </a:r>
          </a:p>
          <a:p>
            <a:pPr marL="937584" lvl="1">
              <a:defRPr/>
            </a:pPr>
            <a:r>
              <a:rPr lang="en-US" smtClean="0"/>
              <a:t>No input validation</a:t>
            </a:r>
          </a:p>
          <a:p>
            <a:pPr marL="937584" lvl="1">
              <a:defRPr/>
            </a:pPr>
            <a:r>
              <a:rPr lang="en-US" smtClean="0"/>
              <a:t>No/weak authentication mechanisms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 Re-delegation: </a:t>
            </a:r>
            <a:r>
              <a:rPr lang="en-US" dirty="0" smtClean="0"/>
              <a:t>Attacks </a:t>
            </a:r>
            <a:r>
              <a:rPr lang="en-US" dirty="0"/>
              <a:t>and Defenses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38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E2751D"/>
                </a:solidFill>
              </a:rPr>
              <a:t>Permission Re-delegation: </a:t>
            </a:r>
            <a:br>
              <a:rPr lang="en-US" sz="4200" dirty="0" smtClean="0">
                <a:solidFill>
                  <a:srgbClr val="E2751D"/>
                </a:solidFill>
              </a:rPr>
            </a:br>
            <a:r>
              <a:rPr lang="en-US" sz="4200" dirty="0" smtClean="0">
                <a:solidFill>
                  <a:srgbClr val="E2751D"/>
                </a:solidFill>
              </a:rPr>
              <a:t>Attacks and Defenses</a:t>
            </a:r>
            <a:endParaRPr lang="en-US" sz="4200" dirty="0">
              <a:solidFill>
                <a:srgbClr val="E275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Adrienne Porter Felt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Helen J Wang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Alexander Moshchuk</a:t>
            </a:r>
            <a:r>
              <a:rPr lang="en-US" sz="2200" baseline="30000" dirty="0" smtClean="0"/>
              <a:t>2</a:t>
            </a:r>
            <a:r>
              <a:rPr lang="en-US" sz="2200" smtClean="0"/>
              <a:t>, Steve </a:t>
            </a:r>
            <a:r>
              <a:rPr lang="en-US" sz="2200" dirty="0" smtClean="0"/>
              <a:t>Hanna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Erika Chin</a:t>
            </a:r>
            <a:r>
              <a:rPr lang="en-US" sz="2200" baseline="30000" dirty="0" smtClean="0"/>
              <a:t>1</a:t>
            </a:r>
            <a:br>
              <a:rPr lang="en-US" sz="2200" baseline="30000" dirty="0" smtClean="0"/>
            </a:br>
            <a:endParaRPr lang="en-US" sz="2200" dirty="0" smtClean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University of California, Berkeley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Microsoft Research</a:t>
            </a:r>
            <a:endParaRPr lang="en-US" sz="1600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36600" y="444500"/>
            <a:ext cx="60325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1336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launch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36600" y="3073400"/>
            <a:ext cx="75819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914400" algn="l"/>
                <a:tab pos="6527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via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covert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settings)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overt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</a:p>
          <a:p>
            <a:pPr>
              <a:lnSpc>
                <a:spcPts val="2500"/>
              </a:lnSpc>
              <a:tabLst>
                <a:tab pos="914400" algn="l"/>
                <a:tab pos="6527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content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providers)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components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Soundcomber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Schlegel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NDSS’2011)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16100" y="19431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Malware</a:t>
            </a:r>
          </a:p>
          <a:p>
            <a:pPr>
              <a:lnSpc>
                <a:spcPts val="2400"/>
              </a:lnSpc>
              <a:tabLst>
                <a:tab pos="190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84700" y="1943100"/>
            <a:ext cx="107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48500" y="19304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Benign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modern client platforms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 smtClean="0"/>
              <a:t>Applications are untrusted, or partially trusted</a:t>
            </a:r>
          </a:p>
          <a:p>
            <a:pPr lvl="1"/>
            <a:r>
              <a:rPr lang="en-US" dirty="0" smtClean="0"/>
              <a:t>Isolated from each other, except for IPC</a:t>
            </a:r>
          </a:p>
          <a:p>
            <a:pPr lvl="1"/>
            <a:r>
              <a:rPr lang="en-US" dirty="0" smtClean="0"/>
              <a:t>By default, denied access to private devices and data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Users explicitly grant permissions for devices, 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application may have its own set of permissions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58" y="4439650"/>
            <a:ext cx="1234757" cy="203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455" y="4609368"/>
            <a:ext cx="2095500" cy="148547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3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permissions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Android, </a:t>
            </a:r>
            <a:r>
              <a:rPr lang="en-US" dirty="0" err="1" smtClean="0"/>
              <a:t>iOS</a:t>
            </a:r>
            <a:r>
              <a:rPr lang="en-US" dirty="0" smtClean="0"/>
              <a:t>, HTML5, browser extensions…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4" y="2344612"/>
            <a:ext cx="2387642" cy="3952875"/>
          </a:xfrm>
          <a:prstGeom prst="rect">
            <a:avLst/>
          </a:prstGeom>
          <a:noFill/>
          <a:ln w="952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geolo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9" y="3395230"/>
            <a:ext cx="3918625" cy="1419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7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E2751D"/>
                </a:solidFill>
              </a:rPr>
              <a:t>permission re-delegation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 anchor="ctr"/>
          <a:lstStyle/>
          <a:p>
            <a:r>
              <a:rPr lang="en-US" b="1" dirty="0" smtClean="0"/>
              <a:t>Permission re-delegation</a:t>
            </a:r>
            <a:r>
              <a:rPr lang="en-US" dirty="0" smtClean="0"/>
              <a:t> occurs when an application without a permission gains additional privileges through another application</a:t>
            </a:r>
          </a:p>
          <a:p>
            <a:endParaRPr lang="en-US" b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 special case of the confused deputy problem</a:t>
            </a:r>
          </a:p>
          <a:p>
            <a:pPr lvl="1"/>
            <a:r>
              <a:rPr lang="en-US" dirty="0" smtClean="0">
                <a:sym typeface="Wingdings"/>
              </a:rPr>
              <a:t>Privilege obtained through user permissions</a:t>
            </a: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6778" y="4924997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634" y="2840220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>
            <a:stCxn id="10" idx="3"/>
            <a:endCxn id="7" idx="0"/>
          </p:cNvCxnSpPr>
          <p:nvPr/>
        </p:nvCxnSpPr>
        <p:spPr>
          <a:xfrm>
            <a:off x="4137265" y="2260509"/>
            <a:ext cx="1478469" cy="5797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13" idx="0"/>
          </p:cNvCxnSpPr>
          <p:nvPr/>
        </p:nvCxnSpPr>
        <p:spPr>
          <a:xfrm flipH="1">
            <a:off x="4641307" y="3602220"/>
            <a:ext cx="974427" cy="8956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66778" y="1935056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 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2569" y="3748035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toggleWifi</a:t>
            </a:r>
            <a:r>
              <a:rPr lang="en-US" b="1" dirty="0" smtClean="0"/>
              <a:t>()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89643" y="2075843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pressButton</a:t>
            </a:r>
            <a:r>
              <a:rPr lang="en-US" b="1" dirty="0" smtClean="0"/>
              <a:t>(0)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866779" y="4497832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Outline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hreat model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Permission re-delegation is a real problem, and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ystems should not permit permission re-delegation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propose IPC Inspection as a defense mechanism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53876" y="5516873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permission system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8198" cy="4876800"/>
          </a:xfrm>
        </p:spPr>
        <p:txBody>
          <a:bodyPr anchor="ctr"/>
          <a:lstStyle/>
          <a:p>
            <a:r>
              <a:rPr lang="en-US" dirty="0" smtClean="0"/>
              <a:t>Permission system enforces user’s permission policy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5398" y="4938827"/>
            <a:ext cx="3805201" cy="7761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2" y="2978745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Deputy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0942" y="3821560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toggleWifi</a:t>
            </a:r>
            <a:r>
              <a:rPr lang="en-US" b="1" dirty="0"/>
              <a:t>()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877" y="5089708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740645" y="2632106"/>
            <a:ext cx="0" cy="2487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C:\Users\t-adfelt\AppData\Local\Microsoft\Windows\Temporary Internet Files\Content.IE5\LLAHIH9T\MC90043253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62" y="4248481"/>
            <a:ext cx="951166" cy="9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7658102" y="3740745"/>
            <a:ext cx="0" cy="987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Users\t-adfelt\AppData\Local\Microsoft\Windows\Temporary Internet Files\Content.IE5\PUWR91ZH\MC90043260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92" y="4272138"/>
            <a:ext cx="973819" cy="9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32219" y="3821506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toggleWifi</a:t>
            </a:r>
            <a:r>
              <a:rPr lang="en-US" b="1" dirty="0"/>
              <a:t>()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deputy	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6027" cy="48768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Has user authorization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 malicious, but not a security watchdog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Exposes public services </a:t>
            </a:r>
            <a:r>
              <a:rPr lang="en-US" sz="1800" i="1" dirty="0" smtClean="0"/>
              <a:t>Confused? Careless?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2819415"/>
            <a:ext cx="19050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2" y="3048015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Deputy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3876" y="5516873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877" y="5089708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cxnSp>
        <p:nvCxnSpPr>
          <p:cNvPr id="9" name="Straight Arrow Connector 8"/>
          <p:cNvCxnSpPr>
            <a:stCxn id="7" idx="2"/>
            <a:endCxn id="16" idx="0"/>
          </p:cNvCxnSpPr>
          <p:nvPr/>
        </p:nvCxnSpPr>
        <p:spPr>
          <a:xfrm flipH="1">
            <a:off x="6728405" y="3810015"/>
            <a:ext cx="929697" cy="12796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C:\Users\t-adfelt\AppData\Local\Microsoft\Windows\Temporary Internet Files\Content.IE5\PUWR91ZH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97780"/>
            <a:ext cx="973819" cy="9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79717" y="3983326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toggleWifi</a:t>
            </a:r>
            <a:r>
              <a:rPr lang="en-US" b="1" dirty="0"/>
              <a:t>()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attacker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8636" cy="4876800"/>
          </a:xfrm>
        </p:spPr>
        <p:txBody>
          <a:bodyPr anchor="ctr"/>
          <a:lstStyle/>
          <a:p>
            <a:r>
              <a:rPr lang="en-US" dirty="0" smtClean="0"/>
              <a:t>User installs/runs it, but doesn’t trust 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Exploits a deputy to access a resource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994581" y="1828800"/>
            <a:ext cx="148242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4580" y="5513777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2" y="3429000"/>
            <a:ext cx="1600199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Deputy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7" idx="0"/>
          </p:cNvCxnSpPr>
          <p:nvPr/>
        </p:nvCxnSpPr>
        <p:spPr>
          <a:xfrm>
            <a:off x="6375888" y="2306653"/>
            <a:ext cx="1282214" cy="11223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14" idx="0"/>
          </p:cNvCxnSpPr>
          <p:nvPr/>
        </p:nvCxnSpPr>
        <p:spPr>
          <a:xfrm flipH="1">
            <a:off x="6769109" y="4191000"/>
            <a:ext cx="888993" cy="8956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5401" y="1981200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371" y="4336815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toggleWifi</a:t>
            </a:r>
            <a:r>
              <a:rPr lang="en-US" b="1" dirty="0" smtClean="0"/>
              <a:t>()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9465" y="2355134"/>
            <a:ext cx="182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pressButton</a:t>
            </a:r>
            <a:r>
              <a:rPr lang="en-US" b="1" dirty="0" smtClean="0"/>
              <a:t>(0)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94581" y="5086612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95539"/>
            <a:ext cx="8229600" cy="253769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Real world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permission re-delegation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attacks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02544"/>
            <a:ext cx="8229600" cy="2274455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Android case study,</a:t>
            </a:r>
          </a:p>
          <a:p>
            <a:pPr marL="0" indent="0" algn="ctr">
              <a:buNone/>
            </a:pPr>
            <a:r>
              <a:rPr lang="en-US" i="1" dirty="0"/>
              <a:t>p</a:t>
            </a:r>
            <a:r>
              <a:rPr lang="en-US" i="1" dirty="0" smtClean="0"/>
              <a:t>recautionary for the future of the web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Identifying candidates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en-US" dirty="0" smtClean="0"/>
              <a:t>Two necessary preconditions for an attack: </a:t>
            </a:r>
          </a:p>
          <a:p>
            <a:pPr lvl="1"/>
            <a:r>
              <a:rPr lang="en-US" dirty="0" smtClean="0"/>
              <a:t>Has a dangerous permission</a:t>
            </a:r>
          </a:p>
          <a:p>
            <a:pPr lvl="1"/>
            <a:r>
              <a:rPr lang="en-US" dirty="0" smtClean="0"/>
              <a:t>Has a public interface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Analyzed manifests of 872 Android applications</a:t>
            </a:r>
          </a:p>
          <a:p>
            <a:pPr lvl="1"/>
            <a:r>
              <a:rPr lang="en-US" dirty="0" smtClean="0"/>
              <a:t>16 system apps, 756 most popular, 100 recently uploaded</a:t>
            </a:r>
          </a:p>
          <a:p>
            <a:endParaRPr lang="en-US" dirty="0"/>
          </a:p>
          <a:p>
            <a:r>
              <a:rPr lang="en-US" dirty="0" smtClean="0"/>
              <a:t>320 apps (</a:t>
            </a:r>
            <a:r>
              <a:rPr lang="en-US" dirty="0" smtClean="0">
                <a:solidFill>
                  <a:schemeClr val="accent6"/>
                </a:solidFill>
              </a:rPr>
              <a:t>37%</a:t>
            </a:r>
            <a:r>
              <a:rPr lang="en-US" dirty="0" smtClean="0"/>
              <a:t>) are candidates for attacks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13295" y="3630739"/>
            <a:ext cx="7565466" cy="57150"/>
          </a:xfrm>
          <a:custGeom>
            <a:avLst/>
            <a:gdLst>
              <a:gd name="connsiteX0" fmla="*/ 14287 w 7565466"/>
              <a:gd name="connsiteY0" fmla="*/ 14287 h 57150"/>
              <a:gd name="connsiteX1" fmla="*/ 7551178 w 7565466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5466" h="57150">
                <a:moveTo>
                  <a:pt x="14287" y="14287"/>
                </a:moveTo>
                <a:lnTo>
                  <a:pt x="7551178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40003" y="4926901"/>
            <a:ext cx="7604544" cy="50292"/>
          </a:xfrm>
          <a:custGeom>
            <a:avLst/>
            <a:gdLst>
              <a:gd name="connsiteX0" fmla="*/ 14287 w 7604544"/>
              <a:gd name="connsiteY0" fmla="*/ 36004 h 50292"/>
              <a:gd name="connsiteX1" fmla="*/ 7590256 w 7604544"/>
              <a:gd name="connsiteY1" fmla="*/ 14287 h 50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4544" h="50292">
                <a:moveTo>
                  <a:pt x="14287" y="36004"/>
                </a:moveTo>
                <a:lnTo>
                  <a:pt x="759025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628900"/>
            <a:ext cx="6946900" cy="373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4200" y="444500"/>
            <a:ext cx="74803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Inter-Application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57200" algn="l"/>
                <a:tab pos="469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Inter-process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(IPC)</a:t>
            </a:r>
          </a:p>
          <a:p>
            <a:pPr>
              <a:lnSpc>
                <a:spcPts val="2100"/>
              </a:lnSpc>
              <a:tabLst>
                <a:tab pos="457200" algn="l"/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Intents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remote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procedure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calls</a:t>
            </a:r>
          </a:p>
          <a:p>
            <a:pPr>
              <a:lnSpc>
                <a:spcPts val="2400"/>
              </a:lnSpc>
              <a:tabLst>
                <a:tab pos="457200" algn="l"/>
                <a:tab pos="469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(files,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Unix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domain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sockets)</a:t>
            </a:r>
          </a:p>
          <a:p>
            <a:pPr>
              <a:lnSpc>
                <a:spcPts val="2400"/>
              </a:lnSpc>
              <a:tabLst>
                <a:tab pos="457200" algn="l"/>
                <a:tab pos="469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88400" y="66167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89400" y="3238500"/>
            <a:ext cx="1892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80300" y="3810000"/>
            <a:ext cx="13843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54100" y="2870200"/>
            <a:ext cx="609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629400" y="2870200"/>
            <a:ext cx="596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AppB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58900" y="4102100"/>
            <a:ext cx="12573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</a:p>
          <a:p>
            <a:pPr>
              <a:lnSpc>
                <a:spcPts val="26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70200" y="3987800"/>
            <a:ext cx="17399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Discretionary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Linux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>
            <a:off x="5789032" y="2361746"/>
            <a:ext cx="816321" cy="546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Finding exploits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5314" cy="48768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Built tool </a:t>
            </a:r>
            <a:r>
              <a:rPr lang="en-US" dirty="0"/>
              <a:t>for </a:t>
            </a:r>
            <a:r>
              <a:rPr lang="en-US" dirty="0" smtClean="0"/>
              <a:t>finding attacks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Call graph analysis:</a:t>
            </a:r>
            <a:br>
              <a:rPr lang="en-US" b="1" dirty="0" smtClean="0"/>
            </a:br>
            <a:r>
              <a:rPr lang="en-US" dirty="0" smtClean="0"/>
              <a:t>find paths from public entry points to protected API calls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Manually verified all exploits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3200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546" y="2819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16220" y="285118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8161" y="4197537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95894" y="3982011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32943" y="5413628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3" idx="4"/>
            <a:endCxn id="8" idx="0"/>
          </p:cNvCxnSpPr>
          <p:nvPr/>
        </p:nvCxnSpPr>
        <p:spPr>
          <a:xfrm>
            <a:off x="6598859" y="2348985"/>
            <a:ext cx="1422161" cy="5021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6" idx="6"/>
          </p:cNvCxnSpPr>
          <p:nvPr/>
        </p:nvCxnSpPr>
        <p:spPr>
          <a:xfrm flipH="1">
            <a:off x="6019800" y="3124200"/>
            <a:ext cx="496746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9" idx="1"/>
          </p:cNvCxnSpPr>
          <p:nvPr/>
        </p:nvCxnSpPr>
        <p:spPr>
          <a:xfrm>
            <a:off x="5715000" y="3810000"/>
            <a:ext cx="532435" cy="4768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5"/>
            <a:endCxn id="10" idx="0"/>
          </p:cNvCxnSpPr>
          <p:nvPr/>
        </p:nvCxnSpPr>
        <p:spPr>
          <a:xfrm>
            <a:off x="7036872" y="3339726"/>
            <a:ext cx="463822" cy="6422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0"/>
          </p:cNvCxnSpPr>
          <p:nvPr/>
        </p:nvCxnSpPr>
        <p:spPr>
          <a:xfrm flipH="1">
            <a:off x="7500694" y="3371506"/>
            <a:ext cx="304800" cy="6105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0"/>
          </p:cNvCxnSpPr>
          <p:nvPr/>
        </p:nvCxnSpPr>
        <p:spPr>
          <a:xfrm>
            <a:off x="6678487" y="4717863"/>
            <a:ext cx="159256" cy="695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84699" y="1752600"/>
            <a:ext cx="6096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0200" y="3200400"/>
            <a:ext cx="609600" cy="6096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16546" y="2819400"/>
            <a:ext cx="609600" cy="6096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58161" y="4197537"/>
            <a:ext cx="609600" cy="6096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32943" y="5413628"/>
            <a:ext cx="609600" cy="609600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789499" y="2362200"/>
            <a:ext cx="816321" cy="54647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0" idx="6"/>
          </p:cNvCxnSpPr>
          <p:nvPr/>
        </p:nvCxnSpPr>
        <p:spPr>
          <a:xfrm flipH="1">
            <a:off x="6019800" y="3124200"/>
            <a:ext cx="496746" cy="38100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4"/>
            <a:endCxn id="22" idx="1"/>
          </p:cNvCxnSpPr>
          <p:nvPr/>
        </p:nvCxnSpPr>
        <p:spPr>
          <a:xfrm>
            <a:off x="5715000" y="3810000"/>
            <a:ext cx="532435" cy="47681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78487" y="4717863"/>
            <a:ext cx="159256" cy="69576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90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14915" y="2575057"/>
            <a:ext cx="2963238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17856" y="1739385"/>
            <a:ext cx="137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</a:t>
            </a:r>
          </a:p>
          <a:p>
            <a:r>
              <a:rPr lang="en-US" dirty="0"/>
              <a:t>e</a:t>
            </a:r>
            <a:r>
              <a:rPr lang="en-US" dirty="0" smtClean="0"/>
              <a:t>ntry points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92953" y="5078326"/>
            <a:ext cx="2963238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49337" y="5446830"/>
            <a:ext cx="109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 calls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294059" y="1739385"/>
            <a:ext cx="609600" cy="609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2751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attacks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Built attacks using 5 of the 16 system apps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Found 15 attacks in the 5 applications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Several confirmed and fixed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a lower bound; likely more exist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0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6904" y="5715025"/>
            <a:ext cx="3549055" cy="3628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API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6575" y="2840218"/>
            <a:ext cx="3662528" cy="14515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13" idx="0"/>
          </p:cNvCxnSpPr>
          <p:nvPr/>
        </p:nvCxnSpPr>
        <p:spPr>
          <a:xfrm flipH="1">
            <a:off x="4621433" y="4291761"/>
            <a:ext cx="1296406" cy="9960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37720" y="1935056"/>
            <a:ext cx="1270487" cy="6509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 malware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9924" y="4620369"/>
            <a:ext cx="381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wifiManager.setWifiEnabled</a:t>
            </a:r>
            <a:r>
              <a:rPr lang="en-US" b="1" dirty="0" smtClean="0"/>
              <a:t>(true)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79656" y="1904357"/>
            <a:ext cx="1236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Message:</a:t>
            </a:r>
            <a:br>
              <a:rPr lang="en-US" b="1" dirty="0" smtClean="0"/>
            </a:br>
            <a:r>
              <a:rPr lang="en-US" b="1" dirty="0" smtClean="0"/>
              <a:t>0://0#0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846905" y="5287860"/>
            <a:ext cx="3549055" cy="4271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Permission System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Attack on the settings app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62775" y="3397274"/>
            <a:ext cx="3492257" cy="811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com.android.settings.widget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SettingsAppWidgetProvider</a:t>
            </a:r>
            <a:endParaRPr lang="en-US" sz="17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777346" y="2100058"/>
            <a:ext cx="1909454" cy="1643231"/>
          </a:xfrm>
          <a:prstGeom prst="cloudCallout">
            <a:avLst>
              <a:gd name="adj1" fmla="val -62079"/>
              <a:gd name="adj2" fmla="val 285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User pressed button[0]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10" idx="3"/>
            <a:endCxn id="22" idx="0"/>
          </p:cNvCxnSpPr>
          <p:nvPr/>
        </p:nvCxnSpPr>
        <p:spPr>
          <a:xfrm>
            <a:off x="3408207" y="2260509"/>
            <a:ext cx="2500697" cy="1136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More example attacks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err="1" smtClean="0"/>
              <a:t>DeskClock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an internal service</a:t>
            </a:r>
          </a:p>
          <a:p>
            <a:pPr lvl="1"/>
            <a:r>
              <a:rPr lang="en-US" dirty="0" smtClean="0"/>
              <a:t>Tell it to infinitely vibrate with a WAKE_LOCK 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Phone:</a:t>
            </a:r>
          </a:p>
          <a:p>
            <a:pPr lvl="1"/>
            <a:r>
              <a:rPr lang="en-US" dirty="0" smtClean="0"/>
              <a:t>Trigger the “phone call answered” message receiver</a:t>
            </a:r>
          </a:p>
          <a:p>
            <a:pPr lvl="1"/>
            <a:r>
              <a:rPr lang="en-US" dirty="0" smtClean="0"/>
              <a:t>Phone call will be silenced, vibrate cancelled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2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80770"/>
            <a:ext cx="8229600" cy="20066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Preventing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permission re-delegation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Our goals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We don’t want to rely on application developers for prevention</a:t>
            </a:r>
          </a:p>
          <a:p>
            <a:endParaRPr lang="en-US" dirty="0" smtClean="0"/>
          </a:p>
          <a:p>
            <a:r>
              <a:rPr lang="en-US" dirty="0" smtClean="0"/>
              <a:t>Enable the system to prevent permission re-delegation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We don’t want to break applications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0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IPC Inspection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a deputy receives a message,</a:t>
            </a:r>
            <a:r>
              <a:rPr lang="en-US" dirty="0"/>
              <a:t> </a:t>
            </a:r>
            <a:r>
              <a:rPr lang="en-US" dirty="0" smtClean="0"/>
              <a:t>system reduces deputy’s permissions (for the session) to: </a:t>
            </a:r>
            <a:br>
              <a:rPr lang="en-US" dirty="0" smtClean="0"/>
            </a:br>
            <a:r>
              <a:rPr lang="en-US" dirty="0" smtClean="0"/>
              <a:t>	{requester’s permissions}     {deputy’s permissions}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deputy’s current set of permissions captures its communication history</a:t>
            </a:r>
          </a:p>
          <a:p>
            <a:endParaRPr lang="en-US" dirty="0"/>
          </a:p>
          <a:p>
            <a:r>
              <a:rPr lang="en-US" dirty="0"/>
              <a:t>Deputy can specify who can(not) send it </a:t>
            </a:r>
            <a:r>
              <a:rPr lang="en-US" dirty="0" smtClean="0"/>
              <a:t>messages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Generalizes stack inspection to IPC calls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27777"/>
              </p:ext>
            </p:extLst>
          </p:nvPr>
        </p:nvGraphicFramePr>
        <p:xfrm>
          <a:off x="4574498" y="2405103"/>
          <a:ext cx="325600" cy="33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52400" imgH="152400" progId="Equation.3">
                  <p:embed/>
                </p:oleObj>
              </mc:Choice>
              <mc:Fallback>
                <p:oleObj name="Equation" r:id="rId4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4498" y="2405103"/>
                        <a:ext cx="325600" cy="33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2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Handling a potential attack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7"/>
            <a:ext cx="8229600" cy="527627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Time-of-use system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Add a new runtime prompt for permission re-delegation</a:t>
            </a:r>
            <a:br>
              <a:rPr lang="en-US" dirty="0" smtClean="0"/>
            </a:br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Install-time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system</a:t>
            </a:r>
          </a:p>
          <a:p>
            <a:pPr lvl="1"/>
            <a:r>
              <a:rPr lang="en-US" dirty="0" smtClean="0"/>
              <a:t>Requester must statically ask for necessary permissions</a:t>
            </a:r>
            <a:endParaRPr lang="en-US" dirty="0"/>
          </a:p>
          <a:p>
            <a:pPr lvl="1"/>
            <a:r>
              <a:rPr lang="en-US" dirty="0" smtClean="0"/>
              <a:t>Permission re-delegation is simply blocked at runtime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0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Application instances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Deputy might need to service user and multiple app requesters simultaneously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Solution: create one instance per request</a:t>
            </a:r>
          </a:p>
          <a:p>
            <a:pPr lvl="1"/>
            <a:r>
              <a:rPr lang="en-US" dirty="0"/>
              <a:t>User interacts with primary </a:t>
            </a:r>
            <a:r>
              <a:rPr lang="en-US" dirty="0" smtClean="0"/>
              <a:t>instance	</a:t>
            </a:r>
          </a:p>
          <a:p>
            <a:pPr lvl="1"/>
            <a:r>
              <a:rPr lang="en-US" dirty="0" smtClean="0"/>
              <a:t>When new interaction starts, create a new “application instance”</a:t>
            </a:r>
          </a:p>
          <a:p>
            <a:pPr lvl="1"/>
            <a:r>
              <a:rPr lang="en-US" dirty="0" smtClean="0"/>
              <a:t>Each instance has its own set of current permissions</a:t>
            </a:r>
          </a:p>
          <a:p>
            <a:pPr lvl="1"/>
            <a:r>
              <a:rPr lang="en-US" dirty="0" smtClean="0"/>
              <a:t>However, instances share app storage, etc.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1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751D"/>
                </a:solidFill>
              </a:rPr>
              <a:t>implementation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Android implementation: modify </a:t>
            </a:r>
            <a:r>
              <a:rPr lang="en-US" dirty="0" err="1" smtClean="0"/>
              <a:t>PackageManager</a:t>
            </a:r>
            <a:r>
              <a:rPr lang="en-US" dirty="0" smtClean="0"/>
              <a:t>, </a:t>
            </a:r>
            <a:r>
              <a:rPr lang="en-US" dirty="0" err="1" smtClean="0"/>
              <a:t>ActivityManager</a:t>
            </a:r>
            <a:endParaRPr lang="en-US" dirty="0" smtClean="0"/>
          </a:p>
          <a:p>
            <a:pPr lvl="1"/>
            <a:r>
              <a:rPr lang="en-US" dirty="0" err="1" smtClean="0"/>
              <a:t>PackageManager</a:t>
            </a:r>
            <a:r>
              <a:rPr lang="en-US" dirty="0" smtClean="0"/>
              <a:t> installs applications, stores permissions, enforces permission requirements</a:t>
            </a:r>
          </a:p>
          <a:p>
            <a:pPr lvl="1"/>
            <a:r>
              <a:rPr lang="en-US" dirty="0" err="1" smtClean="0"/>
              <a:t>ActivityManager</a:t>
            </a:r>
            <a:r>
              <a:rPr lang="en-US" dirty="0" smtClean="0"/>
              <a:t> notifies </a:t>
            </a:r>
            <a:r>
              <a:rPr lang="en-US" dirty="0" err="1" smtClean="0"/>
              <a:t>PackageManager</a:t>
            </a:r>
            <a:r>
              <a:rPr lang="en-US" dirty="0" smtClean="0"/>
              <a:t> when relevant events happen, e.g. starting Activity, receiving Broadcast Intent</a:t>
            </a:r>
          </a:p>
          <a:p>
            <a:r>
              <a:rPr lang="en-US" dirty="0"/>
              <a:t>A</a:t>
            </a:r>
            <a:r>
              <a:rPr lang="en-US" dirty="0" smtClean="0"/>
              <a:t> few hundred lines of code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4/16/13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343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Felt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4784</Words>
  <Application>Microsoft Macintosh PowerPoint</Application>
  <PresentationFormat>On-screen Show (4:3)</PresentationFormat>
  <Paragraphs>2101</Paragraphs>
  <Slides>103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Office Theme</vt:lpstr>
      <vt:lpstr>Equation</vt:lpstr>
      <vt:lpstr>Cellular Networks and Mobile Computing COMS 6998-10, Spring 2013</vt:lpstr>
      <vt:lpstr>Mobile Security Attacks and Defenses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 Who’s Texting You?</vt:lpstr>
      <vt:lpstr>Smartphone Messaging </vt:lpstr>
      <vt:lpstr>PowerPoint Presentation</vt:lpstr>
      <vt:lpstr>Motivation</vt:lpstr>
      <vt:lpstr>Evaluation</vt:lpstr>
      <vt:lpstr>Experimental Setup</vt:lpstr>
      <vt:lpstr>PowerPoint Presentation</vt:lpstr>
      <vt:lpstr>PowerPoint Presentation</vt:lpstr>
      <vt:lpstr>PowerPoint Presentation</vt:lpstr>
      <vt:lpstr>WhatsApp</vt:lpstr>
      <vt:lpstr>WhatsApp</vt:lpstr>
      <vt:lpstr>PowerPoint Presentation</vt:lpstr>
      <vt:lpstr>Authentication in WhatsApp</vt:lpstr>
      <vt:lpstr>PowerPoint Presentation</vt:lpstr>
      <vt:lpstr>Attack against authentication</vt:lpstr>
      <vt:lpstr>Attack against authentication</vt:lpstr>
      <vt:lpstr>WowTalk</vt:lpstr>
      <vt:lpstr>Free SMS (WhatsApp)</vt:lpstr>
      <vt:lpstr>Status Messages</vt:lpstr>
      <vt:lpstr>PowerPoint Presentation</vt:lpstr>
      <vt:lpstr>PowerPoint Presentation</vt:lpstr>
      <vt:lpstr>Sender ID spoofing</vt:lpstr>
      <vt:lpstr>User Enumeration</vt:lpstr>
      <vt:lpstr>User Enumeration</vt:lpstr>
      <vt:lpstr>PowerPoint Presentation</vt:lpstr>
      <vt:lpstr>PowerPoint Presentation</vt:lpstr>
      <vt:lpstr>User Enumeration</vt:lpstr>
      <vt:lpstr>Results</vt:lpstr>
      <vt:lpstr>Responsible Disclosure</vt:lpstr>
      <vt:lpstr>Independent Results (WhatsApp)</vt:lpstr>
      <vt:lpstr>Conclusions</vt:lpstr>
      <vt:lpstr>Additional Slides</vt:lpstr>
      <vt:lpstr>Permission Re-delegation:  Attacks and Defenses</vt:lpstr>
      <vt:lpstr>modern client platforms</vt:lpstr>
      <vt:lpstr>permissions</vt:lpstr>
      <vt:lpstr>permission re-delegation</vt:lpstr>
      <vt:lpstr>PowerPoint Presentation</vt:lpstr>
      <vt:lpstr>Outline</vt:lpstr>
      <vt:lpstr>The permission system</vt:lpstr>
      <vt:lpstr>The deputy </vt:lpstr>
      <vt:lpstr>The attacker</vt:lpstr>
      <vt:lpstr>Real world  permission re-delegation  attacks</vt:lpstr>
      <vt:lpstr>Identifying candidates</vt:lpstr>
      <vt:lpstr>Finding exploits</vt:lpstr>
      <vt:lpstr>attacks</vt:lpstr>
      <vt:lpstr>Attack on the settings app</vt:lpstr>
      <vt:lpstr>More example attacks</vt:lpstr>
      <vt:lpstr>Preventing  permission re-delegation</vt:lpstr>
      <vt:lpstr>Our goals</vt:lpstr>
      <vt:lpstr>IPC Inspection</vt:lpstr>
      <vt:lpstr>Handling a potential attack</vt:lpstr>
      <vt:lpstr>Application instances</vt:lpstr>
      <vt:lpstr>implementation</vt:lpstr>
      <vt:lpstr>evaluation</vt:lpstr>
      <vt:lpstr>Broken applications</vt:lpstr>
      <vt:lpstr>Effectiveness at Attack prevention</vt:lpstr>
      <vt:lpstr>Conclusion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Robert Lee</cp:lastModifiedBy>
  <cp:revision>113</cp:revision>
  <dcterms:created xsi:type="dcterms:W3CDTF">2012-01-02T06:16:13Z</dcterms:created>
  <dcterms:modified xsi:type="dcterms:W3CDTF">2013-04-08T18:48:45Z</dcterms:modified>
</cp:coreProperties>
</file>