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1"/>
  </p:notesMasterIdLst>
  <p:sldIdLst>
    <p:sldId id="563" r:id="rId2"/>
    <p:sldId id="564" r:id="rId3"/>
    <p:sldId id="565" r:id="rId4"/>
    <p:sldId id="566" r:id="rId5"/>
    <p:sldId id="567" r:id="rId6"/>
    <p:sldId id="568" r:id="rId7"/>
    <p:sldId id="569" r:id="rId8"/>
    <p:sldId id="570" r:id="rId9"/>
    <p:sldId id="571" r:id="rId10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FF99FF"/>
    <a:srgbClr val="33CC33"/>
    <a:srgbClr val="FF0000"/>
    <a:srgbClr val="FF6600"/>
    <a:srgbClr val="CC6600"/>
    <a:srgbClr val="A2EC1E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07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0" y="-84"/>
      </p:cViewPr>
      <p:guideLst>
        <p:guide orient="horz" pos="289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893ABE9-72AC-486C-B3FF-3D7BAD46B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DE842AC9-F3AE-464C-B729-B91A3799D0C6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appointment to come talk to me (or office hours)</a:t>
            </a:r>
          </a:p>
          <a:p>
            <a:pPr lvl="2"/>
            <a:r>
              <a:rPr lang="en-US" dirty="0" smtClean="0"/>
              <a:t>What additional things should you add to your project?</a:t>
            </a:r>
          </a:p>
          <a:p>
            <a:pPr lvl="2"/>
            <a:r>
              <a:rPr lang="en-US" dirty="0" smtClean="0"/>
              <a:t>Are you on the right track with your method?</a:t>
            </a:r>
          </a:p>
          <a:p>
            <a:pPr lvl="2"/>
            <a:r>
              <a:rPr lang="en-US" dirty="0" smtClean="0"/>
              <a:t>Monday or Friday of next week, or the following week any time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Office hours next week: Monday 4-5, Friday 2-3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1276350"/>
          </a:xfrm>
        </p:spPr>
        <p:txBody>
          <a:bodyPr/>
          <a:lstStyle/>
          <a:p>
            <a:r>
              <a:rPr lang="en-US" sz="3600" dirty="0" smtClean="0"/>
              <a:t>Learning Document-Level Semantic Properties from Free Text Annotations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Goal: To learn what it means to have “good food” for a restaurant review, or “good coverage” for a cell phone review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Avoid manual labeling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Exploit labels that people use when they write web-page reviews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Why? – To create review summaries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5417" t="22222" r="13333" b="11852"/>
          <a:stretch>
            <a:fillRect/>
          </a:stretch>
        </p:blipFill>
        <p:spPr bwMode="auto">
          <a:xfrm>
            <a:off x="-228600" y="533400"/>
            <a:ext cx="980925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labels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</a:rPr>
              <a:t>Pros/cons: </a:t>
            </a:r>
            <a:r>
              <a:rPr lang="en-US" i="1" dirty="0" smtClean="0">
                <a:solidFill>
                  <a:srgbClr val="FF66FF"/>
                </a:solidFill>
              </a:rPr>
              <a:t>great nutritional value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.. Combines it all: an amazing product, quick and friendly service, cleanliness, </a:t>
            </a:r>
            <a:r>
              <a:rPr lang="en-US" dirty="0" smtClean="0">
                <a:solidFill>
                  <a:srgbClr val="FF66FF"/>
                </a:solidFill>
              </a:rPr>
              <a:t>great nutrition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>
                <a:solidFill>
                  <a:srgbClr val="FFFF00"/>
                </a:solidFill>
              </a:rPr>
              <a:t>Pros/cons: a bit pricey; </a:t>
            </a:r>
            <a:r>
              <a:rPr lang="en-US" i="1" dirty="0" smtClean="0">
                <a:solidFill>
                  <a:srgbClr val="FF66FF"/>
                </a:solidFill>
              </a:rPr>
              <a:t>healthy</a:t>
            </a:r>
            <a:r>
              <a:rPr lang="en-US" i="1" dirty="0" smtClean="0">
                <a:solidFill>
                  <a:srgbClr val="FFFF00"/>
                </a:solidFill>
              </a:rPr>
              <a:t/>
            </a:r>
            <a:br>
              <a:rPr lang="en-US" i="1" dirty="0" smtClean="0">
                <a:solidFill>
                  <a:srgbClr val="FFFF00"/>
                </a:solidFill>
              </a:rPr>
            </a:br>
            <a:r>
              <a:rPr lang="en-US" i="1" dirty="0" smtClean="0"/>
              <a:t>.. </a:t>
            </a:r>
            <a:r>
              <a:rPr lang="en-US" dirty="0" smtClean="0"/>
              <a:t>Is an awesome place to go if you are </a:t>
            </a:r>
            <a:r>
              <a:rPr lang="en-US" dirty="0" smtClean="0">
                <a:solidFill>
                  <a:srgbClr val="FF66FF"/>
                </a:solidFill>
              </a:rPr>
              <a:t>health conscious</a:t>
            </a:r>
            <a:r>
              <a:rPr lang="en-US" dirty="0" smtClean="0"/>
              <a:t>. They have some </a:t>
            </a:r>
            <a:r>
              <a:rPr lang="en-US" dirty="0" smtClean="0">
                <a:solidFill>
                  <a:srgbClr val="FF66FF"/>
                </a:solidFill>
              </a:rPr>
              <a:t>really great low calorie dishes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Properties as word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</a:rPr>
              <a:t>Good price</a:t>
            </a:r>
            <a:r>
              <a:rPr lang="en-US" dirty="0" smtClean="0"/>
              <a:t>: </a:t>
            </a:r>
            <a:r>
              <a:rPr lang="en-US" dirty="0" smtClean="0"/>
              <a:t>relatively inexpensive, dirt cheap, relatively cheap, great price, fairly priced, well priced, very </a:t>
            </a:r>
            <a:r>
              <a:rPr lang="en-US" dirty="0" smtClean="0"/>
              <a:t>reasonable prices</a:t>
            </a:r>
            <a:r>
              <a:rPr lang="en-US" dirty="0" smtClean="0"/>
              <a:t>, cheap prices, affordable prices, reasonable cost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clusters of words from labels: topics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 since labels may be scarce, learn additional information from the text: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New words for an existing topic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New topics from the text using topic modeling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276350"/>
          </a:xfrm>
        </p:spPr>
        <p:txBody>
          <a:bodyPr/>
          <a:lstStyle/>
          <a:p>
            <a:r>
              <a:rPr lang="en-US" dirty="0" smtClean="0"/>
              <a:t>Learning clusters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Represent each free-text label/keyword as a vector of co-occurrence values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Count how many times other keywords occur in the text review associated with the keyword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In our example: Healthy: +1 for “low-calorie dishes”  or possibly +1 for “nutritious”</a:t>
            </a:r>
          </a:p>
          <a:p>
            <a:r>
              <a:rPr lang="en-US" dirty="0" smtClean="0"/>
              <a:t>Measure similarity between keywords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Compute cosine similarity between vectors</a:t>
            </a:r>
          </a:p>
          <a:p>
            <a:r>
              <a:rPr lang="en-US" dirty="0" smtClean="0"/>
              <a:t>Create clusters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Two words go in same cluster if similarity &gt; threshold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Modeling of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Use LDA like process to model the different topics in one review text.</a:t>
            </a:r>
          </a:p>
          <a:p>
            <a:pPr lvl="2"/>
            <a:r>
              <a:rPr lang="en-US" dirty="0" smtClean="0"/>
              <a:t>Assign “keyword clusters” to each text word</a:t>
            </a:r>
          </a:p>
          <a:p>
            <a:r>
              <a:rPr lang="en-US" dirty="0" smtClean="0"/>
              <a:t>Essentially: for each word, try first to see if it fits in a key word cluster</a:t>
            </a:r>
          </a:p>
          <a:p>
            <a:r>
              <a:rPr lang="en-US" dirty="0" smtClean="0"/>
              <a:t>If not, then create new topic model for remaining words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Actually joint modeling of clusters and text topics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2917" t="32593" r="32500" b="30370"/>
          <a:stretch>
            <a:fillRect/>
          </a:stretch>
        </p:blipFill>
        <p:spPr bwMode="auto">
          <a:xfrm>
            <a:off x="0" y="1828800"/>
            <a:ext cx="918362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11835</TotalTime>
  <Words>288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intWithHum03Intro</vt:lpstr>
      <vt:lpstr>Final Projects</vt:lpstr>
      <vt:lpstr>Learning Document-Level Semantic Properties from Free Text Annotations</vt:lpstr>
      <vt:lpstr>Slide 3</vt:lpstr>
      <vt:lpstr>Web labels</vt:lpstr>
      <vt:lpstr>Semantic Properties as word distributions</vt:lpstr>
      <vt:lpstr>Approach</vt:lpstr>
      <vt:lpstr>Learning clusters of words</vt:lpstr>
      <vt:lpstr>Topic Modeling of the text</vt:lpstr>
      <vt:lpstr>Results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kathy</cp:lastModifiedBy>
  <cp:revision>350</cp:revision>
  <cp:lastPrinted>1999-03-14T18:16:38Z</cp:lastPrinted>
  <dcterms:created xsi:type="dcterms:W3CDTF">1999-02-11T11:44:10Z</dcterms:created>
  <dcterms:modified xsi:type="dcterms:W3CDTF">2010-04-01T19:01:20Z</dcterms:modified>
</cp:coreProperties>
</file>