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82" d="100"/>
          <a:sy n="82" d="100"/>
        </p:scale>
        <p:origin x="-1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DEA9F5-D3CB-49A4-9851-E6FD0BDC0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BA78C-FE49-46C7-8FA0-5362F9D6D64A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93F42-762F-4362-9303-F0979B81547B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C1EDE-ABA2-4898-AC31-18CB0979813D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1FB4A-4267-49F9-AC5E-93E4269016D9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1D44C-E120-459D-95B7-5E6BD2E911EB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44456-94C0-473B-B9AD-218AACD4A777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6102F-9244-4AE6-B861-18D09D79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72CF5-06A7-452D-AFC8-816D2573F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BFD2C-35DC-4EF8-A9D1-6C7AF6331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6E80-EB61-46DC-9EB2-7DE581EF3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F38E-7568-4BEA-B77E-68E7406E2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6739-D1A5-439F-B75B-1A73102E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315EB-98AB-4065-95E1-743BCAD55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F5D3C-F061-4C26-AEC0-160ECB3448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F2B49-434D-40F6-96B7-DAF47396B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BA022-3DB6-4560-8479-6463338A0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D8AA31-FD6A-430E-A37E-B2CFCE658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D9E521-5A87-4B33-8529-5E5EFAE7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Midterm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CS4705</a:t>
            </a:r>
          </a:p>
          <a:p>
            <a:r>
              <a:rPr lang="en-US"/>
              <a:t>Natural Language Processing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Regular </a:t>
            </a:r>
            <a:r>
              <a:rPr lang="en-US" sz="2800" dirty="0"/>
              <a:t>Expressions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Finite State Automata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Determinism v. non-determinism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(Weighted) Finite State Transducers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Morphology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Word Classes and </a:t>
            </a:r>
            <a:r>
              <a:rPr lang="en-US" sz="2400" dirty="0" smtClean="0"/>
              <a:t>POS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Inflectional v. Derivational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Affixation, </a:t>
            </a:r>
            <a:r>
              <a:rPr lang="en-US" sz="2400" dirty="0" err="1"/>
              <a:t>infixation</a:t>
            </a:r>
            <a:r>
              <a:rPr lang="en-US" sz="2400" dirty="0"/>
              <a:t>, concatenation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Morphotactics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Different languages, different morphologies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Evidence from human performance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 Review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Noisy channel model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Bayesian inference</a:t>
            </a:r>
          </a:p>
          <a:p>
            <a:r>
              <a:rPr lang="en-US" dirty="0" smtClean="0"/>
              <a:t>N-grams</a:t>
            </a:r>
            <a:endParaRPr lang="en-US" dirty="0"/>
          </a:p>
          <a:p>
            <a:pPr lvl="1"/>
            <a:r>
              <a:rPr lang="en-US" dirty="0"/>
              <a:t>Markov assumption</a:t>
            </a:r>
          </a:p>
          <a:p>
            <a:pPr lvl="1"/>
            <a:r>
              <a:rPr lang="en-US" dirty="0"/>
              <a:t>Chain Rule</a:t>
            </a:r>
          </a:p>
          <a:p>
            <a:pPr lvl="1"/>
            <a:r>
              <a:rPr lang="en-US" dirty="0"/>
              <a:t>Language Modeling</a:t>
            </a:r>
          </a:p>
          <a:p>
            <a:pPr lvl="2"/>
            <a:r>
              <a:rPr lang="en-US" dirty="0"/>
              <a:t>Simple, Adaptive, Class-based (syntax-based)</a:t>
            </a:r>
          </a:p>
          <a:p>
            <a:pPr lvl="2"/>
            <a:r>
              <a:rPr lang="en-US" dirty="0"/>
              <a:t> Smoothing</a:t>
            </a:r>
          </a:p>
          <a:p>
            <a:pPr lvl="3"/>
            <a:r>
              <a:rPr lang="en-US" dirty="0"/>
              <a:t>Add-one, Witten-Bell, Good-Turing</a:t>
            </a:r>
          </a:p>
          <a:p>
            <a:pPr lvl="2"/>
            <a:r>
              <a:rPr lang="en-US" dirty="0"/>
              <a:t>Back-off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Creating and using </a:t>
            </a:r>
            <a:r>
              <a:rPr lang="en-US" dirty="0" err="1" smtClean="0"/>
              <a:t>ngram</a:t>
            </a:r>
            <a:r>
              <a:rPr lang="en-US" dirty="0" smtClean="0"/>
              <a:t> LMs</a:t>
            </a:r>
          </a:p>
          <a:p>
            <a:pPr lvl="1"/>
            <a:r>
              <a:rPr lang="en-US" dirty="0" smtClean="0"/>
              <a:t>Corpora</a:t>
            </a:r>
          </a:p>
          <a:p>
            <a:pPr lvl="1"/>
            <a:r>
              <a:rPr lang="en-US" dirty="0" smtClean="0"/>
              <a:t>Maximum Likelihood Estimation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en-US" dirty="0" smtClean="0"/>
              <a:t>Testing and Training</a:t>
            </a:r>
          </a:p>
          <a:p>
            <a:pPr lvl="1"/>
            <a:r>
              <a:rPr lang="en-US" dirty="0" smtClean="0"/>
              <a:t>How to choose a corpus</a:t>
            </a:r>
          </a:p>
          <a:p>
            <a:pPr lvl="1"/>
            <a:r>
              <a:rPr lang="en-US" dirty="0" smtClean="0"/>
              <a:t>How to divide</a:t>
            </a:r>
          </a:p>
          <a:p>
            <a:r>
              <a:rPr lang="en-US" dirty="0" smtClean="0"/>
              <a:t>Part-of-Speech </a:t>
            </a:r>
            <a:r>
              <a:rPr lang="en-US" dirty="0" smtClean="0"/>
              <a:t>Tagging</a:t>
            </a:r>
          </a:p>
          <a:p>
            <a:pPr lvl="2"/>
            <a:r>
              <a:rPr lang="en-US" dirty="0" smtClean="0"/>
              <a:t>Hand Written Rules v. Statistical v. Hybrid</a:t>
            </a:r>
          </a:p>
          <a:p>
            <a:pPr lvl="2"/>
            <a:r>
              <a:rPr lang="en-US" dirty="0" smtClean="0"/>
              <a:t>Brill Tagging</a:t>
            </a:r>
          </a:p>
          <a:p>
            <a:pPr lvl="2"/>
            <a:r>
              <a:rPr lang="en-US" dirty="0" smtClean="0"/>
              <a:t>HMMs</a:t>
            </a:r>
            <a:endParaRPr lang="en-US" dirty="0"/>
          </a:p>
          <a:p>
            <a:r>
              <a:rPr lang="en-US" dirty="0" smtClean="0"/>
              <a:t>Syntax</a:t>
            </a:r>
            <a:endParaRPr lang="en-US" dirty="0"/>
          </a:p>
          <a:p>
            <a:pPr lvl="1"/>
            <a:r>
              <a:rPr lang="en-US" dirty="0"/>
              <a:t>Parse Trees</a:t>
            </a:r>
          </a:p>
          <a:p>
            <a:pPr lvl="2"/>
            <a:r>
              <a:rPr lang="en-US" dirty="0" smtClean="0"/>
              <a:t>Constituent Structure vs. Dependency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What is a good parse tree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Types of Ambiguity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dirty="0" smtClean="0"/>
              <a:t>Context </a:t>
            </a:r>
            <a:r>
              <a:rPr lang="en-US" dirty="0"/>
              <a:t>Free Grammars</a:t>
            </a:r>
          </a:p>
          <a:p>
            <a:pPr lvl="1"/>
            <a:r>
              <a:rPr lang="en-US" dirty="0"/>
              <a:t>Top-down v. Bottom-up Derivations</a:t>
            </a:r>
          </a:p>
          <a:p>
            <a:pPr lvl="2"/>
            <a:r>
              <a:rPr lang="en-US" dirty="0" smtClean="0"/>
              <a:t>Early </a:t>
            </a:r>
            <a:r>
              <a:rPr lang="en-US" dirty="0" smtClean="0"/>
              <a:t>Algorithm</a:t>
            </a:r>
            <a:endParaRPr lang="en-US" dirty="0"/>
          </a:p>
          <a:p>
            <a:pPr lvl="1"/>
            <a:r>
              <a:rPr lang="en-US" dirty="0"/>
              <a:t>Normal Forms (CNF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Modifying the grammar</a:t>
            </a:r>
            <a:endParaRPr lang="en-US" dirty="0"/>
          </a:p>
          <a:p>
            <a:r>
              <a:rPr lang="en-US" dirty="0"/>
              <a:t>Probabilistic </a:t>
            </a:r>
            <a:r>
              <a:rPr lang="en-US" dirty="0" smtClean="0"/>
              <a:t>Parsing</a:t>
            </a:r>
            <a:endParaRPr lang="en-US" dirty="0"/>
          </a:p>
          <a:p>
            <a:pPr lvl="1"/>
            <a:r>
              <a:rPr lang="en-US" dirty="0"/>
              <a:t>Derivational </a:t>
            </a:r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Computing probabilities for a rule</a:t>
            </a:r>
          </a:p>
          <a:p>
            <a:pPr lvl="1"/>
            <a:r>
              <a:rPr lang="en-US" dirty="0" smtClean="0"/>
              <a:t>Choosing a rule probabilistically</a:t>
            </a:r>
            <a:endParaRPr lang="en-US" dirty="0"/>
          </a:p>
          <a:p>
            <a:pPr lvl="1"/>
            <a:r>
              <a:rPr lang="en-US" dirty="0" smtClean="0"/>
              <a:t>Lexicalized head driven grammars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Semantics</a:t>
            </a:r>
            <a:endParaRPr lang="en-US" dirty="0" smtClean="0"/>
          </a:p>
          <a:p>
            <a:pPr lvl="1"/>
            <a:r>
              <a:rPr lang="en-US" dirty="0" smtClean="0"/>
              <a:t>Where it fits</a:t>
            </a:r>
          </a:p>
          <a:p>
            <a:pPr lvl="1"/>
            <a:r>
              <a:rPr lang="en-US" dirty="0" smtClean="0"/>
              <a:t>Thematic roles</a:t>
            </a:r>
          </a:p>
          <a:p>
            <a:pPr lvl="1"/>
            <a:r>
              <a:rPr lang="en-US" dirty="0" smtClean="0"/>
              <a:t>First Order Predicate Calculus as a </a:t>
            </a:r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Compositional Semantics</a:t>
            </a:r>
          </a:p>
          <a:p>
            <a:pPr lvl="1"/>
            <a:r>
              <a:rPr lang="en-US" dirty="0" smtClean="0"/>
              <a:t>Word relations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2"/>
            <a:r>
              <a:rPr lang="en-US" dirty="0" smtClean="0"/>
              <a:t>Naïv</a:t>
            </a:r>
            <a:r>
              <a:rPr lang="en-US" dirty="0" smtClean="0"/>
              <a:t>e </a:t>
            </a:r>
            <a:r>
              <a:rPr lang="en-US" dirty="0" err="1" smtClean="0"/>
              <a:t>Bayes</a:t>
            </a:r>
            <a:endParaRPr lang="en-US" dirty="0" smtClean="0"/>
          </a:p>
          <a:p>
            <a:pPr lvl="2"/>
            <a:r>
              <a:rPr lang="en-US" dirty="0" smtClean="0"/>
              <a:t>Decision rules</a:t>
            </a:r>
          </a:p>
          <a:p>
            <a:pPr lvl="2"/>
            <a:r>
              <a:rPr lang="en-US" dirty="0" err="1" smtClean="0"/>
              <a:t>Lesk</a:t>
            </a:r>
            <a:r>
              <a:rPr lang="en-US" dirty="0" smtClean="0"/>
              <a:t> simplified and corpus</a:t>
            </a:r>
          </a:p>
          <a:p>
            <a:pPr lvl="2"/>
            <a:r>
              <a:rPr lang="en-US" dirty="0" err="1" smtClean="0"/>
              <a:t>Selectional</a:t>
            </a:r>
            <a:r>
              <a:rPr lang="en-US" dirty="0" smtClean="0"/>
              <a:t> restrictions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166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Midterm Review</vt:lpstr>
      <vt:lpstr>Midterm Review</vt:lpstr>
      <vt:lpstr>Slide 3</vt:lpstr>
      <vt:lpstr>Slide 4</vt:lpstr>
      <vt:lpstr>Slide 5</vt:lpstr>
      <vt:lpstr>Slide 6</vt:lpstr>
    </vt:vector>
  </TitlesOfParts>
  <Company>獫票楧栮捯洀鉭曮㞱Û뜰⠲쎔딁烊皭〼፥ᙼ䕸忤઱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a Moss</dc:creator>
  <cp:lastModifiedBy> </cp:lastModifiedBy>
  <cp:revision>32</cp:revision>
  <dcterms:created xsi:type="dcterms:W3CDTF">2006-10-12T02:54:41Z</dcterms:created>
  <dcterms:modified xsi:type="dcterms:W3CDTF">2009-10-22T13:07:43Z</dcterms:modified>
</cp:coreProperties>
</file>