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tiff" ContentType="image/tif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rts/chart1.xml" ContentType="application/vnd.openxmlformats-officedocument.drawingml.chart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trictFirstAndLastChars="0" saveSubsetFonts="1">
  <p:sldMasterIdLst>
    <p:sldMasterId id="2147483693" r:id="rId1"/>
  </p:sldMasterIdLst>
  <p:notesMasterIdLst>
    <p:notesMasterId r:id="rId109"/>
  </p:notesMasterIdLst>
  <p:handoutMasterIdLst>
    <p:handoutMasterId r:id="rId110"/>
  </p:handoutMasterIdLst>
  <p:sldIdLst>
    <p:sldId id="446" r:id="rId2"/>
    <p:sldId id="256" r:id="rId3"/>
    <p:sldId id="311" r:id="rId4"/>
    <p:sldId id="467" r:id="rId5"/>
    <p:sldId id="468" r:id="rId6"/>
    <p:sldId id="431" r:id="rId7"/>
    <p:sldId id="469" r:id="rId8"/>
    <p:sldId id="366" r:id="rId9"/>
    <p:sldId id="258" r:id="rId10"/>
    <p:sldId id="470" r:id="rId11"/>
    <p:sldId id="471" r:id="rId12"/>
    <p:sldId id="487" r:id="rId13"/>
    <p:sldId id="259" r:id="rId14"/>
    <p:sldId id="260" r:id="rId15"/>
    <p:sldId id="472" r:id="rId16"/>
    <p:sldId id="473" r:id="rId17"/>
    <p:sldId id="489" r:id="rId18"/>
    <p:sldId id="474" r:id="rId19"/>
    <p:sldId id="475" r:id="rId20"/>
    <p:sldId id="261" r:id="rId21"/>
    <p:sldId id="425" r:id="rId22"/>
    <p:sldId id="466" r:id="rId23"/>
    <p:sldId id="375" r:id="rId24"/>
    <p:sldId id="432" r:id="rId25"/>
    <p:sldId id="433" r:id="rId26"/>
    <p:sldId id="434" r:id="rId27"/>
    <p:sldId id="385" r:id="rId28"/>
    <p:sldId id="435" r:id="rId29"/>
    <p:sldId id="384" r:id="rId30"/>
    <p:sldId id="437" r:id="rId31"/>
    <p:sldId id="386" r:id="rId32"/>
    <p:sldId id="387" r:id="rId33"/>
    <p:sldId id="388" r:id="rId34"/>
    <p:sldId id="426" r:id="rId35"/>
    <p:sldId id="266" r:id="rId36"/>
    <p:sldId id="438" r:id="rId37"/>
    <p:sldId id="441" r:id="rId38"/>
    <p:sldId id="439" r:id="rId39"/>
    <p:sldId id="490" r:id="rId40"/>
    <p:sldId id="458" r:id="rId41"/>
    <p:sldId id="492" r:id="rId42"/>
    <p:sldId id="491" r:id="rId43"/>
    <p:sldId id="306" r:id="rId44"/>
    <p:sldId id="271" r:id="rId45"/>
    <p:sldId id="272" r:id="rId46"/>
    <p:sldId id="459" r:id="rId47"/>
    <p:sldId id="324" r:id="rId48"/>
    <p:sldId id="452" r:id="rId49"/>
    <p:sldId id="451" r:id="rId50"/>
    <p:sldId id="453" r:id="rId51"/>
    <p:sldId id="463" r:id="rId52"/>
    <p:sldId id="464" r:id="rId53"/>
    <p:sldId id="465" r:id="rId54"/>
    <p:sldId id="447" r:id="rId55"/>
    <p:sldId id="494" r:id="rId56"/>
    <p:sldId id="329" r:id="rId57"/>
    <p:sldId id="485" r:id="rId58"/>
    <p:sldId id="486" r:id="rId59"/>
    <p:sldId id="476" r:id="rId60"/>
    <p:sldId id="495" r:id="rId61"/>
    <p:sldId id="496" r:id="rId62"/>
    <p:sldId id="427" r:id="rId63"/>
    <p:sldId id="442" r:id="rId64"/>
    <p:sldId id="443" r:id="rId65"/>
    <p:sldId id="444" r:id="rId66"/>
    <p:sldId id="337" r:id="rId67"/>
    <p:sldId id="338" r:id="rId68"/>
    <p:sldId id="285" r:id="rId69"/>
    <p:sldId id="331" r:id="rId70"/>
    <p:sldId id="309" r:id="rId71"/>
    <p:sldId id="445" r:id="rId72"/>
    <p:sldId id="391" r:id="rId73"/>
    <p:sldId id="392" r:id="rId74"/>
    <p:sldId id="393" r:id="rId75"/>
    <p:sldId id="428" r:id="rId76"/>
    <p:sldId id="286" r:id="rId77"/>
    <p:sldId id="343" r:id="rId78"/>
    <p:sldId id="354" r:id="rId79"/>
    <p:sldId id="347" r:id="rId80"/>
    <p:sldId id="359" r:id="rId81"/>
    <p:sldId id="399" r:id="rId82"/>
    <p:sldId id="477" r:id="rId83"/>
    <p:sldId id="478" r:id="rId84"/>
    <p:sldId id="479" r:id="rId85"/>
    <p:sldId id="355" r:id="rId86"/>
    <p:sldId id="480" r:id="rId87"/>
    <p:sldId id="481" r:id="rId88"/>
    <p:sldId id="482" r:id="rId89"/>
    <p:sldId id="483" r:id="rId90"/>
    <p:sldId id="484" r:id="rId91"/>
    <p:sldId id="429" r:id="rId92"/>
    <p:sldId id="403" r:id="rId93"/>
    <p:sldId id="493" r:id="rId94"/>
    <p:sldId id="406" r:id="rId95"/>
    <p:sldId id="407" r:id="rId96"/>
    <p:sldId id="409" r:id="rId97"/>
    <p:sldId id="411" r:id="rId98"/>
    <p:sldId id="430" r:id="rId99"/>
    <p:sldId id="362" r:id="rId100"/>
    <p:sldId id="363" r:id="rId101"/>
    <p:sldId id="369" r:id="rId102"/>
    <p:sldId id="364" r:id="rId103"/>
    <p:sldId id="402" r:id="rId104"/>
    <p:sldId id="488" r:id="rId105"/>
    <p:sldId id="353" r:id="rId106"/>
    <p:sldId id="460" r:id="rId107"/>
    <p:sldId id="461" r:id="rId10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226"/>
    <p:restoredTop sz="94647"/>
  </p:normalViewPr>
  <p:slideViewPr>
    <p:cSldViewPr snapToGrid="0">
      <p:cViewPr varScale="1">
        <p:scale>
          <a:sx n="93" d="100"/>
          <a:sy n="93" d="100"/>
        </p:scale>
        <p:origin x="216" y="124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theme" Target="theme/theme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6"/>
    </mc:Choice>
    <mc:Fallback>
      <c:style val="16"/>
    </mc:Fallback>
  </mc:AlternateContent>
  <c:chart>
    <c:title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$/Mbps</c:v>
                </c:pt>
              </c:strCache>
            </c:strRef>
          </c:tx>
          <c:marker>
            <c:symbol val="none"/>
          </c:marker>
          <c:cat>
            <c:numRef>
              <c:f>Sheet1!$A$2:$A$19</c:f>
              <c:numCache>
                <c:formatCode>General</c:formatCode>
                <c:ptCount val="18"/>
                <c:pt idx="0">
                  <c:v>1998</c:v>
                </c:pt>
                <c:pt idx="1">
                  <c:v>1999</c:v>
                </c:pt>
                <c:pt idx="2">
                  <c:v>2000</c:v>
                </c:pt>
                <c:pt idx="3">
                  <c:v>2001</c:v>
                </c:pt>
                <c:pt idx="4">
                  <c:v>2002</c:v>
                </c:pt>
                <c:pt idx="5">
                  <c:v>2003</c:v>
                </c:pt>
                <c:pt idx="6">
                  <c:v>2004</c:v>
                </c:pt>
                <c:pt idx="7">
                  <c:v>2005</c:v>
                </c:pt>
                <c:pt idx="8">
                  <c:v>2006</c:v>
                </c:pt>
                <c:pt idx="9">
                  <c:v>2007</c:v>
                </c:pt>
                <c:pt idx="10">
                  <c:v>2008</c:v>
                </c:pt>
                <c:pt idx="11">
                  <c:v>2009</c:v>
                </c:pt>
                <c:pt idx="12">
                  <c:v>2010</c:v>
                </c:pt>
                <c:pt idx="13">
                  <c:v>2011</c:v>
                </c:pt>
                <c:pt idx="14">
                  <c:v>2012</c:v>
                </c:pt>
                <c:pt idx="15">
                  <c:v>2013</c:v>
                </c:pt>
                <c:pt idx="16">
                  <c:v>2014</c:v>
                </c:pt>
                <c:pt idx="17">
                  <c:v>2015</c:v>
                </c:pt>
              </c:numCache>
            </c:num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1200</c:v>
                </c:pt>
                <c:pt idx="1">
                  <c:v>800</c:v>
                </c:pt>
                <c:pt idx="2">
                  <c:v>675</c:v>
                </c:pt>
                <c:pt idx="3">
                  <c:v>400</c:v>
                </c:pt>
                <c:pt idx="4">
                  <c:v>200</c:v>
                </c:pt>
                <c:pt idx="5">
                  <c:v>120</c:v>
                </c:pt>
                <c:pt idx="6">
                  <c:v>90</c:v>
                </c:pt>
                <c:pt idx="7">
                  <c:v>75</c:v>
                </c:pt>
                <c:pt idx="8">
                  <c:v>50</c:v>
                </c:pt>
                <c:pt idx="9">
                  <c:v>25</c:v>
                </c:pt>
                <c:pt idx="10">
                  <c:v>12</c:v>
                </c:pt>
                <c:pt idx="11">
                  <c:v>9</c:v>
                </c:pt>
                <c:pt idx="12">
                  <c:v>5</c:v>
                </c:pt>
                <c:pt idx="13">
                  <c:v>3.25</c:v>
                </c:pt>
                <c:pt idx="14">
                  <c:v>2.34</c:v>
                </c:pt>
                <c:pt idx="15">
                  <c:v>1.57</c:v>
                </c:pt>
                <c:pt idx="16">
                  <c:v>0.94</c:v>
                </c:pt>
                <c:pt idx="17">
                  <c:v>0.63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0A0-554D-A165-7EAD1CA180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059127712"/>
        <c:axId val="2029251312"/>
      </c:lineChart>
      <c:catAx>
        <c:axId val="2059127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029251312"/>
        <c:crosses val="autoZero"/>
        <c:auto val="1"/>
        <c:lblAlgn val="ctr"/>
        <c:lblOffset val="100"/>
        <c:noMultiLvlLbl val="0"/>
      </c:catAx>
      <c:valAx>
        <c:axId val="2029251312"/>
        <c:scaling>
          <c:logBase val="10"/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20591277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extLst>
              <a:ext uri="{FF2B5EF4-FFF2-40B4-BE49-F238E27FC236}">
                <a16:creationId xmlns:a16="http://schemas.microsoft.com/office/drawing/2014/main" id="{B138BE46-DD19-7E49-8A71-89ADFCFDDC4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7D937BD9-E68D-334D-A8E7-C8BBFE050435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6" name="Rectangle 4">
            <a:extLst>
              <a:ext uri="{FF2B5EF4-FFF2-40B4-BE49-F238E27FC236}">
                <a16:creationId xmlns:a16="http://schemas.microsoft.com/office/drawing/2014/main" id="{0E8601C9-E058-D949-B3D2-FEEEBEB0713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7" name="Rectangle 5">
            <a:extLst>
              <a:ext uri="{FF2B5EF4-FFF2-40B4-BE49-F238E27FC236}">
                <a16:creationId xmlns:a16="http://schemas.microsoft.com/office/drawing/2014/main" id="{333A8E54-F56E-1145-8B4F-853286671456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anose="02020603050405020304" pitchFamily="18" charset="0"/>
              </a:defRPr>
            </a:lvl1pPr>
          </a:lstStyle>
          <a:p>
            <a:fld id="{4544661B-9D01-7346-BF23-282F8EA2903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193FCC7F-E814-6846-8535-3F7E7440371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D1C31CD0-281A-6A46-8BCF-E72D6CBF181C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B7142B26-22C8-F34D-BA88-0AB680FE13F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8888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0AFC824B-C01B-FA45-9356-15156E1CAE5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7A795F21-EA9A-4142-9429-7E831749237E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5AB9D2A7-B4C0-FA41-9EA4-B0FF6D6B21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panose="02020603050405020304" pitchFamily="18" charset="0"/>
              </a:defRPr>
            </a:lvl1pPr>
          </a:lstStyle>
          <a:p>
            <a:fld id="{39B0F66D-05B3-3645-A3BB-18DFC92E3B6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9B0F66D-05B3-3645-A3BB-18DFC92E3B6C}" type="slidenum">
              <a:rPr lang="en-US" altLang="en-US" smtClean="0"/>
              <a:pPr/>
              <a:t>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36501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</a:t>
            </a:r>
            <a:r>
              <a:rPr lang="en-US" dirty="0" err="1"/>
              <a:t>commons.wikimedia.org</a:t>
            </a:r>
            <a:r>
              <a:rPr lang="en-US" dirty="0"/>
              <a:t>/wiki/</a:t>
            </a:r>
            <a:r>
              <a:rPr lang="en-US" dirty="0" err="1"/>
              <a:t>File:Bell_telephone_magazine</a:t>
            </a:r>
            <a:r>
              <a:rPr lang="en-US" dirty="0"/>
              <a:t>_(1922)_(14751924441).jpg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9B0F66D-05B3-3645-A3BB-18DFC92E3B6C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77834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35D8377B-F903-BA48-88D6-3181EA5971A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372A253-96B7-1E43-9507-FA7D20AF9F68}" type="slidenum">
              <a:rPr lang="en-US" altLang="en-US" sz="1300"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F8D8D41A-8563-8D48-B015-F9375D717E5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CD72BFA1-A04C-EC40-A80B-7E10270CA8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>
            <a:extLst>
              <a:ext uri="{FF2B5EF4-FFF2-40B4-BE49-F238E27FC236}">
                <a16:creationId xmlns:a16="http://schemas.microsoft.com/office/drawing/2014/main" id="{FC623412-F18F-E046-B967-B4FDF17C960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17DE2DB8-7589-8541-8700-85103C6A24E0}" type="slidenum">
              <a:rPr lang="en-US" altLang="en-US" sz="1300">
                <a:latin typeface="Times New Roman" panose="02020603050405020304" pitchFamily="18" charset="0"/>
              </a:rPr>
              <a:pPr algn="r"/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D7DA3DE2-3155-9E41-86B1-1ECC6F52C0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055363FC-B4CE-BD48-8106-AA6956ADB2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>
            <a:extLst>
              <a:ext uri="{FF2B5EF4-FFF2-40B4-BE49-F238E27FC236}">
                <a16:creationId xmlns:a16="http://schemas.microsoft.com/office/drawing/2014/main" id="{A0B8B5E7-D64F-F94B-A717-075E1A43F3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C9038E9-62CB-1A47-8E95-432A5BE6F9D9}" type="slidenum">
              <a:rPr lang="en-US" altLang="en-US" sz="1300">
                <a:latin typeface="Times New Roman" panose="02020603050405020304" pitchFamily="18" charset="0"/>
              </a:rPr>
              <a:pPr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142AC4E9-FE64-0C46-8F11-7505875DFB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2B527CF5-EC1B-3F46-B2C1-36E44F14F1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C7F3066A-CB9A-CF4F-868C-1300EA809B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ADBBA7D-2C2B-894C-9DD5-12C63471CEF7}" type="slidenum">
              <a:rPr lang="en-US" altLang="en-US" sz="1300">
                <a:latin typeface="Times New Roman" panose="02020603050405020304" pitchFamily="18" charset="0"/>
              </a:rPr>
              <a:pPr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A14A459B-D5EA-194D-9E6F-687E811453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C9E90645-6637-134D-BC6A-2B8B867976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>
            <a:extLst>
              <a:ext uri="{FF2B5EF4-FFF2-40B4-BE49-F238E27FC236}">
                <a16:creationId xmlns:a16="http://schemas.microsoft.com/office/drawing/2014/main" id="{A8157121-5117-3141-B98B-2EAA67B4B5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11A1438-8EFF-E542-BFE3-1BA2E6AC6F3A}" type="slidenum">
              <a:rPr lang="en-US" altLang="en-US" sz="1300">
                <a:latin typeface="Times New Roman" panose="02020603050405020304" pitchFamily="18" charset="0"/>
              </a:rPr>
              <a:pPr/>
              <a:t>27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26D2B2C9-B396-364F-8E7C-A8653702313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>
            <a:extLst>
              <a:ext uri="{FF2B5EF4-FFF2-40B4-BE49-F238E27FC236}">
                <a16:creationId xmlns:a16="http://schemas.microsoft.com/office/drawing/2014/main" id="{D2542CEF-1642-D140-BCF4-16E77F478C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>
            <a:extLst>
              <a:ext uri="{FF2B5EF4-FFF2-40B4-BE49-F238E27FC236}">
                <a16:creationId xmlns:a16="http://schemas.microsoft.com/office/drawing/2014/main" id="{D9A00734-AA4A-174D-A5F3-3FEA5C1344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4D8DFD4-23AA-F24E-8EC5-38A7B3CE8D26}" type="slidenum">
              <a:rPr lang="en-US" altLang="en-US" sz="1300"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7106" name="Rectangle 2">
            <a:extLst>
              <a:ext uri="{FF2B5EF4-FFF2-40B4-BE49-F238E27FC236}">
                <a16:creationId xmlns:a16="http://schemas.microsoft.com/office/drawing/2014/main" id="{E386B8F8-3374-D840-BFFA-00B3CF7A98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>
            <a:extLst>
              <a:ext uri="{FF2B5EF4-FFF2-40B4-BE49-F238E27FC236}">
                <a16:creationId xmlns:a16="http://schemas.microsoft.com/office/drawing/2014/main" id="{36A2265C-D88A-B546-80CF-AA284C019A3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>
            <a:extLst>
              <a:ext uri="{FF2B5EF4-FFF2-40B4-BE49-F238E27FC236}">
                <a16:creationId xmlns:a16="http://schemas.microsoft.com/office/drawing/2014/main" id="{75535C82-B16C-F048-8172-73CC6B01D9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E6FD4C1-3A4E-7E4E-B9F7-274B5D5D9DB7}" type="slidenum">
              <a:rPr lang="en-US" altLang="en-US" sz="1300"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0178" name="Rectangle 2">
            <a:extLst>
              <a:ext uri="{FF2B5EF4-FFF2-40B4-BE49-F238E27FC236}">
                <a16:creationId xmlns:a16="http://schemas.microsoft.com/office/drawing/2014/main" id="{CFDEAE1A-4B2F-9643-848C-7345CE96276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>
            <a:extLst>
              <a:ext uri="{FF2B5EF4-FFF2-40B4-BE49-F238E27FC236}">
                <a16:creationId xmlns:a16="http://schemas.microsoft.com/office/drawing/2014/main" id="{B4A65D36-2FE1-714A-9C71-64520005F5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>
            <a:extLst>
              <a:ext uri="{FF2B5EF4-FFF2-40B4-BE49-F238E27FC236}">
                <a16:creationId xmlns:a16="http://schemas.microsoft.com/office/drawing/2014/main" id="{713C6B2F-249D-0340-8F28-D9A7742863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E38E4E2-B2A7-7F4D-9166-B872190CE142}" type="slidenum">
              <a:rPr lang="en-US" altLang="en-US" sz="1300"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2226" name="Rectangle 2">
            <a:extLst>
              <a:ext uri="{FF2B5EF4-FFF2-40B4-BE49-F238E27FC236}">
                <a16:creationId xmlns:a16="http://schemas.microsoft.com/office/drawing/2014/main" id="{B135A74D-94ED-3543-9FE3-C08CAF9CE23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9FD70687-E476-B84E-A5A5-7806C142EA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>
            <a:extLst>
              <a:ext uri="{FF2B5EF4-FFF2-40B4-BE49-F238E27FC236}">
                <a16:creationId xmlns:a16="http://schemas.microsoft.com/office/drawing/2014/main" id="{CF9FB61B-FE56-8748-9AF6-7FC0A431EFD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F0C1BEF-C884-C345-AC8F-EEC5F506B79C}" type="slidenum">
              <a:rPr lang="en-US" altLang="en-US" sz="1300"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4274" name="Rectangle 2">
            <a:extLst>
              <a:ext uri="{FF2B5EF4-FFF2-40B4-BE49-F238E27FC236}">
                <a16:creationId xmlns:a16="http://schemas.microsoft.com/office/drawing/2014/main" id="{4FEDE1A6-0336-BF48-B501-73BEB92867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>
            <a:extLst>
              <a:ext uri="{FF2B5EF4-FFF2-40B4-BE49-F238E27FC236}">
                <a16:creationId xmlns:a16="http://schemas.microsoft.com/office/drawing/2014/main" id="{02F80859-A737-7F4D-A6AA-3D4D0CE93A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74F66D23-A512-1746-81A6-8F9070A87E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8A7905F-444C-4F4B-9B70-D8816466322F}" type="slidenum">
              <a:rPr lang="en-US" altLang="en-US" sz="1300"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E897A787-C671-0448-85A0-6195BD900FC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31517EEC-8833-1742-8EF9-66E9693C22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>
            <a:extLst>
              <a:ext uri="{FF2B5EF4-FFF2-40B4-BE49-F238E27FC236}">
                <a16:creationId xmlns:a16="http://schemas.microsoft.com/office/drawing/2014/main" id="{81616237-2A5C-D547-9E6A-F17B04DAD7B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444AA469-FF92-F946-81B7-5288D2DBB629}" type="slidenum">
              <a:rPr lang="en-US" altLang="en-US" sz="1300">
                <a:latin typeface="Times New Roman" panose="02020603050405020304" pitchFamily="18" charset="0"/>
              </a:rPr>
              <a:pPr algn="r"/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6322" name="Rectangle 2">
            <a:extLst>
              <a:ext uri="{FF2B5EF4-FFF2-40B4-BE49-F238E27FC236}">
                <a16:creationId xmlns:a16="http://schemas.microsoft.com/office/drawing/2014/main" id="{4349ADA9-4429-DA4F-AE9F-C5E6287FA31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>
            <a:extLst>
              <a:ext uri="{FF2B5EF4-FFF2-40B4-BE49-F238E27FC236}">
                <a16:creationId xmlns:a16="http://schemas.microsoft.com/office/drawing/2014/main" id="{104C329B-BE03-014F-BA8D-DC00E6CD94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>
            <a:extLst>
              <a:ext uri="{FF2B5EF4-FFF2-40B4-BE49-F238E27FC236}">
                <a16:creationId xmlns:a16="http://schemas.microsoft.com/office/drawing/2014/main" id="{2B5FEF38-5046-3E46-A839-D9D7A43FCA6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3CB7C7D-5501-F749-9C6B-C1B9B64C73D7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8370" name="Rectangle 2">
            <a:extLst>
              <a:ext uri="{FF2B5EF4-FFF2-40B4-BE49-F238E27FC236}">
                <a16:creationId xmlns:a16="http://schemas.microsoft.com/office/drawing/2014/main" id="{E1A99785-95CE-CE48-9915-11AE25CB2F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>
            <a:extLst>
              <a:ext uri="{FF2B5EF4-FFF2-40B4-BE49-F238E27FC236}">
                <a16:creationId xmlns:a16="http://schemas.microsoft.com/office/drawing/2014/main" id="{615F77AD-B78C-9746-9CD5-B4FF6EEDA6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56A73EBF-CE70-0041-A47A-76D3BB6FBE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AB725FE-8653-784F-983E-93BDD901E623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AEFC5371-FB0E-3F48-A15A-55B402C6B5B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A6AB4644-384F-E341-8F1B-1ABCF2BD8A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>
            <a:extLst>
              <a:ext uri="{FF2B5EF4-FFF2-40B4-BE49-F238E27FC236}">
                <a16:creationId xmlns:a16="http://schemas.microsoft.com/office/drawing/2014/main" id="{663E470B-7DC9-D446-A675-8AF0DF9EF10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D7AE7AC-F381-B140-A93F-F30D8ED2FD50}" type="slidenum">
              <a:rPr lang="en-US" altLang="en-US" sz="1300">
                <a:latin typeface="Times New Roman" panose="02020603050405020304" pitchFamily="18" charset="0"/>
              </a:rPr>
              <a:pPr/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2466" name="Rectangle 2">
            <a:extLst>
              <a:ext uri="{FF2B5EF4-FFF2-40B4-BE49-F238E27FC236}">
                <a16:creationId xmlns:a16="http://schemas.microsoft.com/office/drawing/2014/main" id="{7C551D6A-81A7-CD45-A656-3301D0751D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>
            <a:extLst>
              <a:ext uri="{FF2B5EF4-FFF2-40B4-BE49-F238E27FC236}">
                <a16:creationId xmlns:a16="http://schemas.microsoft.com/office/drawing/2014/main" id="{050F174B-C2B0-5949-A2FA-8EBB52F633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B12FFC26-8564-BF4D-AE70-86690CF687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F572F7E-202E-8042-8249-10F1BA341F25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4B1382DC-839E-6D40-BEC2-E4E921EB8B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74286024-1A93-0D47-A14F-BD3C6E67A9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>
            <a:extLst>
              <a:ext uri="{FF2B5EF4-FFF2-40B4-BE49-F238E27FC236}">
                <a16:creationId xmlns:a16="http://schemas.microsoft.com/office/drawing/2014/main" id="{C5C58C74-5EF1-814D-AA8B-DB28327843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4700768-A2D1-3F40-A8B7-97086E4E884A}" type="slidenum">
              <a:rPr lang="en-US" altLang="en-US" sz="1300"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86" name="Rectangle 2">
            <a:extLst>
              <a:ext uri="{FF2B5EF4-FFF2-40B4-BE49-F238E27FC236}">
                <a16:creationId xmlns:a16="http://schemas.microsoft.com/office/drawing/2014/main" id="{A6122042-7D18-D14E-BC30-7565E9C576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E3A596C8-4B94-7B49-8E4F-D29E463CD6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Two simple multiple access control techniques.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Each mobile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>
            <a:extLst>
              <a:ext uri="{FF2B5EF4-FFF2-40B4-BE49-F238E27FC236}">
                <a16:creationId xmlns:a16="http://schemas.microsoft.com/office/drawing/2014/main" id="{E5C97FF4-BB99-D445-9598-43E8743AE4D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DC0E287-85E4-644C-85E3-1A107FBEA467}" type="slidenum">
              <a:rPr lang="en-US" altLang="en-US" sz="1300"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9634" name="Rectangle 2">
            <a:extLst>
              <a:ext uri="{FF2B5EF4-FFF2-40B4-BE49-F238E27FC236}">
                <a16:creationId xmlns:a16="http://schemas.microsoft.com/office/drawing/2014/main" id="{1520A4BF-0D4C-F747-9D0A-49879CFAEB1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90988C40-0C48-FB42-8600-B8B96AC415B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>
            <a:extLst>
              <a:ext uri="{FF2B5EF4-FFF2-40B4-BE49-F238E27FC236}">
                <a16:creationId xmlns:a16="http://schemas.microsoft.com/office/drawing/2014/main" id="{95F4A210-A8B6-E840-B12D-F2ED995AA0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3CE246B-2FC5-4848-822B-B48479122057}" type="slidenum">
              <a:rPr lang="en-US" altLang="en-US" sz="1300">
                <a:latin typeface="Times New Roman" panose="02020603050405020304" pitchFamily="18" charset="0"/>
              </a:rPr>
              <a:pPr/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1682" name="Rectangle 2">
            <a:extLst>
              <a:ext uri="{FF2B5EF4-FFF2-40B4-BE49-F238E27FC236}">
                <a16:creationId xmlns:a16="http://schemas.microsoft.com/office/drawing/2014/main" id="{D3022D6F-53D5-E34A-BD28-456389BED58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9CC63359-273E-E745-926C-99C2E2D9DA3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>
            <a:extLst>
              <a:ext uri="{FF2B5EF4-FFF2-40B4-BE49-F238E27FC236}">
                <a16:creationId xmlns:a16="http://schemas.microsoft.com/office/drawing/2014/main" id="{B2F37DCD-E4C0-A741-B22E-A416BB610E7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964A2AB-CEAC-FF4E-95D7-B2EC208DADF3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3730" name="Rectangle 2">
            <a:extLst>
              <a:ext uri="{FF2B5EF4-FFF2-40B4-BE49-F238E27FC236}">
                <a16:creationId xmlns:a16="http://schemas.microsoft.com/office/drawing/2014/main" id="{63A5FF8C-F8A5-F149-811C-E85AD881A1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9DAD3996-BB32-874A-89F0-5C8F8E64065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>
            <a:extLst>
              <a:ext uri="{FF2B5EF4-FFF2-40B4-BE49-F238E27FC236}">
                <a16:creationId xmlns:a16="http://schemas.microsoft.com/office/drawing/2014/main" id="{C8547584-425E-A041-BC43-AE575B67AD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E235C0B-8AD9-1341-894A-C2B6D9904C51}" type="slidenum">
              <a:rPr lang="en-US" altLang="en-US" sz="1300"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5778" name="Rectangle 2">
            <a:extLst>
              <a:ext uri="{FF2B5EF4-FFF2-40B4-BE49-F238E27FC236}">
                <a16:creationId xmlns:a16="http://schemas.microsoft.com/office/drawing/2014/main" id="{B3A38428-15C4-7F48-9ACA-0C61AC8C32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015FFB01-D6D8-E045-9708-3FAA157056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3CC33108-BA63-0647-8079-1F893413757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D374345-7A38-7E46-959F-0D502F4FD0DA}" type="slidenum">
              <a:rPr lang="en-US" altLang="en-US" sz="1300">
                <a:latin typeface="Times New Roman" panose="02020603050405020304" pitchFamily="18" charset="0"/>
              </a:rPr>
              <a:pPr/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2DE0160B-AD62-E64E-9A79-3841E9A50C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205B78BE-AC77-3E48-BF35-D67DBDC7ADC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>
            <a:extLst>
              <a:ext uri="{FF2B5EF4-FFF2-40B4-BE49-F238E27FC236}">
                <a16:creationId xmlns:a16="http://schemas.microsoft.com/office/drawing/2014/main" id="{556FBBAF-3884-AF41-B436-974056CB4F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F743FE2-5C6B-804E-9F4B-20C6CD486B6A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7826" name="Rectangle 2">
            <a:extLst>
              <a:ext uri="{FF2B5EF4-FFF2-40B4-BE49-F238E27FC236}">
                <a16:creationId xmlns:a16="http://schemas.microsoft.com/office/drawing/2014/main" id="{F8FF71C8-25EB-244F-BC01-6603DDDAFEA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5CD5488F-F8CC-1449-8663-772DE875E2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>
            <a:extLst>
              <a:ext uri="{FF2B5EF4-FFF2-40B4-BE49-F238E27FC236}">
                <a16:creationId xmlns:a16="http://schemas.microsoft.com/office/drawing/2014/main" id="{E437346D-86E9-CE41-A728-A38E5A5A21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27B413B-316F-F049-9E21-A18CABB5E66B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9874" name="Rectangle 2">
            <a:extLst>
              <a:ext uri="{FF2B5EF4-FFF2-40B4-BE49-F238E27FC236}">
                <a16:creationId xmlns:a16="http://schemas.microsoft.com/office/drawing/2014/main" id="{275872D8-97B3-714C-822D-6D93A9D8BD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168C4485-FC55-3B44-B999-154EE76883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>
            <a:extLst>
              <a:ext uri="{FF2B5EF4-FFF2-40B4-BE49-F238E27FC236}">
                <a16:creationId xmlns:a16="http://schemas.microsoft.com/office/drawing/2014/main" id="{2254E5E3-389A-DD41-8468-FBBCF7D74A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08CA4E9-C49D-4641-9794-37FEBDFD9345}" type="slidenum">
              <a:rPr lang="en-US" altLang="en-US" sz="1300"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1922" name="Rectangle 2">
            <a:extLst>
              <a:ext uri="{FF2B5EF4-FFF2-40B4-BE49-F238E27FC236}">
                <a16:creationId xmlns:a16="http://schemas.microsoft.com/office/drawing/2014/main" id="{0E517D26-3E7C-594D-B561-388417780DE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45C58200-CE45-CB42-9575-5938AF7558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>
            <a:extLst>
              <a:ext uri="{FF2B5EF4-FFF2-40B4-BE49-F238E27FC236}">
                <a16:creationId xmlns:a16="http://schemas.microsoft.com/office/drawing/2014/main" id="{46944315-4FA9-B240-86BD-9A363A94C2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8C0623C-90CA-D742-9C89-1F4458568270}" type="slidenum">
              <a:rPr lang="en-US" altLang="en-US" sz="1300"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3970" name="Rectangle 2">
            <a:extLst>
              <a:ext uri="{FF2B5EF4-FFF2-40B4-BE49-F238E27FC236}">
                <a16:creationId xmlns:a16="http://schemas.microsoft.com/office/drawing/2014/main" id="{7ACC1DB9-BE32-134A-9835-D328C770391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818E4FA1-38E1-D14C-BF4C-33A419C763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>
            <a:extLst>
              <a:ext uri="{FF2B5EF4-FFF2-40B4-BE49-F238E27FC236}">
                <a16:creationId xmlns:a16="http://schemas.microsoft.com/office/drawing/2014/main" id="{48B7A2F0-FE00-074D-8A0E-78B2728D28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DB09A83-7235-1F41-9A97-797CABA47638}" type="slidenum">
              <a:rPr lang="en-US" altLang="en-US" sz="1300"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6018" name="Rectangle 2">
            <a:extLst>
              <a:ext uri="{FF2B5EF4-FFF2-40B4-BE49-F238E27FC236}">
                <a16:creationId xmlns:a16="http://schemas.microsoft.com/office/drawing/2014/main" id="{30D7ECE6-C222-B743-8DBC-92397591CA4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766E843B-F6F2-514C-B2C3-C24B74514F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>
            <a:extLst>
              <a:ext uri="{FF2B5EF4-FFF2-40B4-BE49-F238E27FC236}">
                <a16:creationId xmlns:a16="http://schemas.microsoft.com/office/drawing/2014/main" id="{D2F11A83-B76B-6D4B-98FB-C89FD04A76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7DD284D-CD73-184D-B77F-9321D00B4CD9}" type="slidenum">
              <a:rPr lang="en-US" altLang="en-US" sz="1300"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370275C0-DE15-4B4A-A0CE-17E4262194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49FAD1DA-9C51-EB49-A890-0E339340C6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>
            <a:extLst>
              <a:ext uri="{FF2B5EF4-FFF2-40B4-BE49-F238E27FC236}">
                <a16:creationId xmlns:a16="http://schemas.microsoft.com/office/drawing/2014/main" id="{362F81F2-211A-2542-A4C8-D17C50621F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42DC922-AA4D-EB4E-B98A-EE581FB5E69E}" type="slidenum">
              <a:rPr lang="en-US" altLang="en-US" sz="1300">
                <a:latin typeface="Times New Roman" panose="02020603050405020304" pitchFamily="18" charset="0"/>
              </a:rPr>
              <a:pPr/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4" name="Rectangle 2">
            <a:extLst>
              <a:ext uri="{FF2B5EF4-FFF2-40B4-BE49-F238E27FC236}">
                <a16:creationId xmlns:a16="http://schemas.microsoft.com/office/drawing/2014/main" id="{CC38EC83-D91B-F24A-AD46-B209B96783C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E5977390-09B3-944B-AC11-75239294E94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D5F06E4-1E70-6448-B485-85C3438B8AB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45565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>
            <a:extLst>
              <a:ext uri="{FF2B5EF4-FFF2-40B4-BE49-F238E27FC236}">
                <a16:creationId xmlns:a16="http://schemas.microsoft.com/office/drawing/2014/main" id="{46F31EF5-F4A1-2348-870F-565E5FD790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3E71B9A-93F6-B944-AA7F-827343E71668}" type="slidenum">
              <a:rPr lang="en-US" altLang="en-US" sz="1300"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2162" name="Rectangle 2">
            <a:extLst>
              <a:ext uri="{FF2B5EF4-FFF2-40B4-BE49-F238E27FC236}">
                <a16:creationId xmlns:a16="http://schemas.microsoft.com/office/drawing/2014/main" id="{E498E693-527F-C04C-8C34-0C70EA5192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87C80D6D-2C4E-9C42-B965-8C4772F17B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http://</a:t>
            </a:r>
            <a:r>
              <a:rPr lang="en-US" dirty="0" err="1"/>
              <a:t>www.telegeography.com</a:t>
            </a:r>
            <a:r>
              <a:rPr lang="en-US" dirty="0"/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42346366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>
            <a:extLst>
              <a:ext uri="{FF2B5EF4-FFF2-40B4-BE49-F238E27FC236}">
                <a16:creationId xmlns:a16="http://schemas.microsoft.com/office/drawing/2014/main" id="{4ACED7BB-CA67-B840-AF25-AD944DF62A8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6A427E54-9EAB-5841-B84A-C12A5DCB1DB9}" type="slidenum">
              <a:rPr lang="en-US" altLang="en-US" sz="1300">
                <a:latin typeface="Times New Roman" panose="02020603050405020304" pitchFamily="18" charset="0"/>
              </a:rPr>
              <a:pPr algn="r"/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2530" name="Rectangle 2">
            <a:extLst>
              <a:ext uri="{FF2B5EF4-FFF2-40B4-BE49-F238E27FC236}">
                <a16:creationId xmlns:a16="http://schemas.microsoft.com/office/drawing/2014/main" id="{C4532439-0430-8E47-A26D-E2B8617136C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E1196F2D-5CE9-1041-9E5F-E23EF5BDCD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215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en-US" dirty="0"/>
              <a:t>FedEx and EC2 prices as of 09/15/09</a:t>
            </a:r>
          </a:p>
          <a:p>
            <a:r>
              <a:rPr lang="en-US" dirty="0"/>
              <a:t>CDN: http://</a:t>
            </a:r>
            <a:r>
              <a:rPr lang="en-US" dirty="0" err="1"/>
              <a:t>www.mindbranch.com</a:t>
            </a:r>
            <a:r>
              <a:rPr lang="en-US" dirty="0"/>
              <a:t>/listing/product/R678-29.html</a:t>
            </a:r>
          </a:p>
          <a:p>
            <a:r>
              <a:rPr lang="en-US" dirty="0"/>
              <a:t>http://</a:t>
            </a:r>
            <a:r>
              <a:rPr lang="en-US" dirty="0" err="1"/>
              <a:t>www.cdnpricing.com</a:t>
            </a:r>
            <a:r>
              <a:rPr lang="en-US" dirty="0"/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8560869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>
            <a:extLst>
              <a:ext uri="{FF2B5EF4-FFF2-40B4-BE49-F238E27FC236}">
                <a16:creationId xmlns:a16="http://schemas.microsoft.com/office/drawing/2014/main" id="{8E7C66FD-D665-4D45-B45E-B0995567440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39B41B95-1201-B94D-A2F6-7E1E0A0065EE}" type="slidenum">
              <a:rPr lang="en-US" altLang="en-US" sz="1300">
                <a:latin typeface="Times New Roman" panose="02020603050405020304" pitchFamily="18" charset="0"/>
              </a:rPr>
              <a:pPr algn="r"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4210" name="Rectangle 2">
            <a:extLst>
              <a:ext uri="{FF2B5EF4-FFF2-40B4-BE49-F238E27FC236}">
                <a16:creationId xmlns:a16="http://schemas.microsoft.com/office/drawing/2014/main" id="{9AE035D2-25FB-F44A-95BF-483608A7215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B8C4C508-474B-A540-8CDB-AF00034213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>
            <a:extLst>
              <a:ext uri="{FF2B5EF4-FFF2-40B4-BE49-F238E27FC236}">
                <a16:creationId xmlns:a16="http://schemas.microsoft.com/office/drawing/2014/main" id="{7C5908FB-68E1-2F4D-A74D-FF60D72DDEB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5990234-CBD9-E64E-9A0C-E733CCA62EB4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63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8" name="Rectangle 2">
            <a:extLst>
              <a:ext uri="{FF2B5EF4-FFF2-40B4-BE49-F238E27FC236}">
                <a16:creationId xmlns:a16="http://schemas.microsoft.com/office/drawing/2014/main" id="{357D33F1-90C1-BF42-9C4C-B742DD6EA3F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72ED037A-B301-CE46-B0A7-2229185C4B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>
            <a:extLst>
              <a:ext uri="{FF2B5EF4-FFF2-40B4-BE49-F238E27FC236}">
                <a16:creationId xmlns:a16="http://schemas.microsoft.com/office/drawing/2014/main" id="{89B87964-CC40-214B-9F34-FC7050831A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5F057F7-3473-FA4A-A854-D66892A91ADE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64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6" name="Rectangle 2">
            <a:extLst>
              <a:ext uri="{FF2B5EF4-FFF2-40B4-BE49-F238E27FC236}">
                <a16:creationId xmlns:a16="http://schemas.microsoft.com/office/drawing/2014/main" id="{C3639349-A6E8-7043-85AD-CEB4121DD4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B2F2D5DC-0C98-F445-9568-5BCA9CC908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>
            <a:extLst>
              <a:ext uri="{FF2B5EF4-FFF2-40B4-BE49-F238E27FC236}">
                <a16:creationId xmlns:a16="http://schemas.microsoft.com/office/drawing/2014/main" id="{FC821678-B1E5-D44D-A6F8-C1C2295CD49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FA0FB220-0D06-CC42-937F-5D2A3AB80F67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/>
              <a:t>65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82B47A0B-E825-A042-BC42-377B1089DCE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C1404BBB-D26C-C64B-AF88-E4190C8584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>
            <a:extLst>
              <a:ext uri="{FF2B5EF4-FFF2-40B4-BE49-F238E27FC236}">
                <a16:creationId xmlns:a16="http://schemas.microsoft.com/office/drawing/2014/main" id="{6247D724-4347-8045-926F-FCB86CF5164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62EB868-2295-C148-A1F1-37C1920EB0CB}" type="slidenum">
              <a:rPr lang="en-US" altLang="en-US" sz="1300">
                <a:latin typeface="Times New Roman" panose="02020603050405020304" pitchFamily="18" charset="0"/>
              </a:rPr>
              <a:pPr/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F2ABF67B-E0F6-C146-97C0-15E5EBCF35B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503D56A5-D799-FF48-8F49-B14724FF0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>
            <a:extLst>
              <a:ext uri="{FF2B5EF4-FFF2-40B4-BE49-F238E27FC236}">
                <a16:creationId xmlns:a16="http://schemas.microsoft.com/office/drawing/2014/main" id="{05DA4314-EA06-A748-BC2F-9D50634E81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B8030AF-187F-F349-99BC-D512D1158072}" type="slidenum">
              <a:rPr lang="en-US" altLang="en-US" sz="1300"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4450" name="Rectangle 2">
            <a:extLst>
              <a:ext uri="{FF2B5EF4-FFF2-40B4-BE49-F238E27FC236}">
                <a16:creationId xmlns:a16="http://schemas.microsoft.com/office/drawing/2014/main" id="{A202D3EA-CEE3-6B47-AFA9-DC24865101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>
            <a:extLst>
              <a:ext uri="{FF2B5EF4-FFF2-40B4-BE49-F238E27FC236}">
                <a16:creationId xmlns:a16="http://schemas.microsoft.com/office/drawing/2014/main" id="{AA8216DB-FD43-B240-8F93-6E738FF607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>
            <a:extLst>
              <a:ext uri="{FF2B5EF4-FFF2-40B4-BE49-F238E27FC236}">
                <a16:creationId xmlns:a16="http://schemas.microsoft.com/office/drawing/2014/main" id="{AE6632C1-177B-2640-88FC-3BC1B9AFC5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57EEB4B-1D60-CE4D-A923-EE85444C2286}" type="slidenum">
              <a:rPr lang="en-US" altLang="en-US" sz="1300">
                <a:latin typeface="Times New Roman" panose="02020603050405020304" pitchFamily="18" charset="0"/>
              </a:rPr>
              <a:pPr/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6498" name="Rectangle 2">
            <a:extLst>
              <a:ext uri="{FF2B5EF4-FFF2-40B4-BE49-F238E27FC236}">
                <a16:creationId xmlns:a16="http://schemas.microsoft.com/office/drawing/2014/main" id="{9989EC25-5484-4B42-A5A7-D2805431B6A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227DD7A4-088E-764D-AC0B-8E021F1998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>
            <a:extLst>
              <a:ext uri="{FF2B5EF4-FFF2-40B4-BE49-F238E27FC236}">
                <a16:creationId xmlns:a16="http://schemas.microsoft.com/office/drawing/2014/main" id="{ABB9D5F5-7183-CE46-8350-5B12521914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B5BA322-1E63-A445-BEEC-62F84798C9C2}" type="slidenum">
              <a:rPr lang="en-US" altLang="en-US" sz="1300"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8546" name="Rectangle 2">
            <a:extLst>
              <a:ext uri="{FF2B5EF4-FFF2-40B4-BE49-F238E27FC236}">
                <a16:creationId xmlns:a16="http://schemas.microsoft.com/office/drawing/2014/main" id="{B37CB235-3A03-5649-AE08-33E91B3B72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18FED3F5-55E7-C242-A9BE-3796979EC77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>
            <a:extLst>
              <a:ext uri="{FF2B5EF4-FFF2-40B4-BE49-F238E27FC236}">
                <a16:creationId xmlns:a16="http://schemas.microsoft.com/office/drawing/2014/main" id="{157D5A22-9648-7541-AEF2-C503540BDA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30FC414-F7FF-BD48-B6C2-8FF226D9F313}" type="slidenum">
              <a:rPr lang="en-US" altLang="en-US" sz="1300"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0594" name="Rectangle 2">
            <a:extLst>
              <a:ext uri="{FF2B5EF4-FFF2-40B4-BE49-F238E27FC236}">
                <a16:creationId xmlns:a16="http://schemas.microsoft.com/office/drawing/2014/main" id="{EE36CF90-1E98-1647-B5A8-331681BC98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2E10CEEA-09EE-1D41-A759-2D114BD21B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>
            <a:extLst>
              <a:ext uri="{FF2B5EF4-FFF2-40B4-BE49-F238E27FC236}">
                <a16:creationId xmlns:a16="http://schemas.microsoft.com/office/drawing/2014/main" id="{63032182-4016-9741-A2FD-A7EBAFCB2FF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992000D-67FA-D746-B0DF-5D2583E052B1}" type="slidenum">
              <a:rPr lang="en-US" altLang="en-US" sz="1300">
                <a:latin typeface="Times New Roman" panose="02020603050405020304" pitchFamily="18" charset="0"/>
              </a:rPr>
              <a:pPr/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EEE82121-3F58-F949-AA11-14647145B3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3AA64D4F-8E2F-1A4A-9DED-75B49FCFE3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>
            <a:extLst>
              <a:ext uri="{FF2B5EF4-FFF2-40B4-BE49-F238E27FC236}">
                <a16:creationId xmlns:a16="http://schemas.microsoft.com/office/drawing/2014/main" id="{AE1753C1-AF20-ED4F-A3FD-873C82C1F4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7707EF4-4C8C-9D44-BCA6-CF7684356EE8}" type="slidenum">
              <a:rPr lang="en-US" altLang="en-US" sz="1300"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2642" name="Rectangle 2">
            <a:extLst>
              <a:ext uri="{FF2B5EF4-FFF2-40B4-BE49-F238E27FC236}">
                <a16:creationId xmlns:a16="http://schemas.microsoft.com/office/drawing/2014/main" id="{1208B7A3-5DFE-D34F-A19D-B4CBEB3492E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3AE5554C-B2B2-E04A-A5CA-E8D4B3BF7A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>
            <a:extLst>
              <a:ext uri="{FF2B5EF4-FFF2-40B4-BE49-F238E27FC236}">
                <a16:creationId xmlns:a16="http://schemas.microsoft.com/office/drawing/2014/main" id="{2512AF9D-526E-A041-8F02-37E82FF5622D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94B16B98-85BA-7D45-AD68-9D15395C8A4F}" type="slidenum">
              <a:rPr lang="en-US" altLang="en-US" sz="1300">
                <a:latin typeface="Times New Roman" panose="02020603050405020304" pitchFamily="18" charset="0"/>
              </a:rPr>
              <a:pPr algn="r"/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B2632380-A4E8-ED44-BF56-D8B3E159BC0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307EE8E2-2277-5649-9071-B5DEB943A6A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>
            <a:extLst>
              <a:ext uri="{FF2B5EF4-FFF2-40B4-BE49-F238E27FC236}">
                <a16:creationId xmlns:a16="http://schemas.microsoft.com/office/drawing/2014/main" id="{B75B7476-52B3-0D45-8A07-1466DCCFC2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693388D-B4DC-2440-B590-7C43D01171E3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9810" name="Rectangle 2">
            <a:extLst>
              <a:ext uri="{FF2B5EF4-FFF2-40B4-BE49-F238E27FC236}">
                <a16:creationId xmlns:a16="http://schemas.microsoft.com/office/drawing/2014/main" id="{1770BDB0-07C5-FE48-821F-FFFE0DF89F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1F861607-00A1-7546-87AA-40394300AC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>
            <a:extLst>
              <a:ext uri="{FF2B5EF4-FFF2-40B4-BE49-F238E27FC236}">
                <a16:creationId xmlns:a16="http://schemas.microsoft.com/office/drawing/2014/main" id="{AD0C259F-0545-0D47-B59E-F2BF6E8657D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508A73D-85F8-AF4B-BEA3-C08A6A468ED3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1858" name="Rectangle 2">
            <a:extLst>
              <a:ext uri="{FF2B5EF4-FFF2-40B4-BE49-F238E27FC236}">
                <a16:creationId xmlns:a16="http://schemas.microsoft.com/office/drawing/2014/main" id="{FEFC2A2E-D0FD-0E46-A260-B7D89ECE63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>
            <a:extLst>
              <a:ext uri="{FF2B5EF4-FFF2-40B4-BE49-F238E27FC236}">
                <a16:creationId xmlns:a16="http://schemas.microsoft.com/office/drawing/2014/main" id="{6DD7AEC6-99D6-2441-A565-705CCD814F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>
            <a:extLst>
              <a:ext uri="{FF2B5EF4-FFF2-40B4-BE49-F238E27FC236}">
                <a16:creationId xmlns:a16="http://schemas.microsoft.com/office/drawing/2014/main" id="{DC4DC325-CE36-D246-9BB0-647D381FF3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D0191C8-B050-1448-8A4D-FBC4065E106E}" type="slidenum">
              <a:rPr lang="en-US" altLang="en-US" sz="1300">
                <a:latin typeface="Times New Roman" panose="02020603050405020304" pitchFamily="18" charset="0"/>
              </a:rPr>
              <a:pPr/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3906" name="Rectangle 2">
            <a:extLst>
              <a:ext uri="{FF2B5EF4-FFF2-40B4-BE49-F238E27FC236}">
                <a16:creationId xmlns:a16="http://schemas.microsoft.com/office/drawing/2014/main" id="{5FD2670E-AAB8-9E4F-A71A-1DDEEEC2F9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>
            <a:extLst>
              <a:ext uri="{FF2B5EF4-FFF2-40B4-BE49-F238E27FC236}">
                <a16:creationId xmlns:a16="http://schemas.microsoft.com/office/drawing/2014/main" id="{022CA619-3F69-3E41-8007-25F54EF3A1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>
            <a:extLst>
              <a:ext uri="{FF2B5EF4-FFF2-40B4-BE49-F238E27FC236}">
                <a16:creationId xmlns:a16="http://schemas.microsoft.com/office/drawing/2014/main" id="{C33AA38A-B058-FB47-8547-CB9D5B85C03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A92DF05-96BE-614B-85AA-155E9AB8D6BE}" type="slidenum">
              <a:rPr lang="en-US" altLang="en-US" sz="1300"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5954" name="Rectangle 2">
            <a:extLst>
              <a:ext uri="{FF2B5EF4-FFF2-40B4-BE49-F238E27FC236}">
                <a16:creationId xmlns:a16="http://schemas.microsoft.com/office/drawing/2014/main" id="{571A1421-64CF-774A-B48E-8581D62EE4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>
            <a:extLst>
              <a:ext uri="{FF2B5EF4-FFF2-40B4-BE49-F238E27FC236}">
                <a16:creationId xmlns:a16="http://schemas.microsoft.com/office/drawing/2014/main" id="{40A136C6-8D5A-B948-B6D7-3CA853950D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>
            <a:extLst>
              <a:ext uri="{FF2B5EF4-FFF2-40B4-BE49-F238E27FC236}">
                <a16:creationId xmlns:a16="http://schemas.microsoft.com/office/drawing/2014/main" id="{0B446AED-B291-6547-83A9-48B996AC37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7D96253-13A7-2F4A-9FE1-12C79FB5B562}" type="slidenum">
              <a:rPr lang="en-US" altLang="en-US" sz="1300">
                <a:latin typeface="Times New Roman" panose="02020603050405020304" pitchFamily="18" charset="0"/>
              </a:rPr>
              <a:pPr/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8002" name="Rectangle 2">
            <a:extLst>
              <a:ext uri="{FF2B5EF4-FFF2-40B4-BE49-F238E27FC236}">
                <a16:creationId xmlns:a16="http://schemas.microsoft.com/office/drawing/2014/main" id="{8108DD02-C357-D241-820A-74D584948B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>
            <a:extLst>
              <a:ext uri="{FF2B5EF4-FFF2-40B4-BE49-F238E27FC236}">
                <a16:creationId xmlns:a16="http://schemas.microsoft.com/office/drawing/2014/main" id="{7F88F07C-C5F9-7D45-82D4-C759FAE1B3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>
            <a:extLst>
              <a:ext uri="{FF2B5EF4-FFF2-40B4-BE49-F238E27FC236}">
                <a16:creationId xmlns:a16="http://schemas.microsoft.com/office/drawing/2014/main" id="{451F64C7-0B05-FC4B-B146-CABF639A93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65F19BA-9C0D-AE44-A949-4F9CB42BE7AD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0050" name="Rectangle 2">
            <a:extLst>
              <a:ext uri="{FF2B5EF4-FFF2-40B4-BE49-F238E27FC236}">
                <a16:creationId xmlns:a16="http://schemas.microsoft.com/office/drawing/2014/main" id="{94F91A5F-DED0-654A-B14C-338A9BBF23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>
            <a:extLst>
              <a:ext uri="{FF2B5EF4-FFF2-40B4-BE49-F238E27FC236}">
                <a16:creationId xmlns:a16="http://schemas.microsoft.com/office/drawing/2014/main" id="{29AF679A-CEC4-0442-B64B-0AE126DC70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>
            <a:extLst>
              <a:ext uri="{FF2B5EF4-FFF2-40B4-BE49-F238E27FC236}">
                <a16:creationId xmlns:a16="http://schemas.microsoft.com/office/drawing/2014/main" id="{CD1D7868-D204-2146-94C7-5BA1E2703E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C2CA42A-DBDF-E249-B8F2-C131EFBD404E}" type="slidenum">
              <a:rPr lang="en-US" altLang="en-US" sz="1300">
                <a:latin typeface="Times New Roman" panose="02020603050405020304" pitchFamily="18" charset="0"/>
              </a:rPr>
              <a:pPr/>
              <a:t>85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2098" name="Rectangle 2">
            <a:extLst>
              <a:ext uri="{FF2B5EF4-FFF2-40B4-BE49-F238E27FC236}">
                <a16:creationId xmlns:a16="http://schemas.microsoft.com/office/drawing/2014/main" id="{01ACAE79-0B65-B349-B8E8-949D627BF6D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>
            <a:extLst>
              <a:ext uri="{FF2B5EF4-FFF2-40B4-BE49-F238E27FC236}">
                <a16:creationId xmlns:a16="http://schemas.microsoft.com/office/drawing/2014/main" id="{7B1677AC-3946-B348-9112-97C9309CFF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>
            <a:extLst>
              <a:ext uri="{FF2B5EF4-FFF2-40B4-BE49-F238E27FC236}">
                <a16:creationId xmlns:a16="http://schemas.microsoft.com/office/drawing/2014/main" id="{912751EB-7FBA-6B4D-9197-93C5C67382AE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766BD8FC-1562-4F45-9E56-D92C78540FA6}" type="slidenum">
              <a:rPr lang="en-US" altLang="en-US" sz="1300">
                <a:latin typeface="Times New Roman" panose="02020603050405020304" pitchFamily="18" charset="0"/>
              </a:rPr>
              <a:pPr algn="r"/>
              <a:t>91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4146" name="Rectangle 2">
            <a:extLst>
              <a:ext uri="{FF2B5EF4-FFF2-40B4-BE49-F238E27FC236}">
                <a16:creationId xmlns:a16="http://schemas.microsoft.com/office/drawing/2014/main" id="{17E99AE5-1FBF-4542-8FFA-0A84CB2C79B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>
            <a:extLst>
              <a:ext uri="{FF2B5EF4-FFF2-40B4-BE49-F238E27FC236}">
                <a16:creationId xmlns:a16="http://schemas.microsoft.com/office/drawing/2014/main" id="{B184C55A-C3D8-2E4C-A48E-FABC02BB0E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>
            <a:extLst>
              <a:ext uri="{FF2B5EF4-FFF2-40B4-BE49-F238E27FC236}">
                <a16:creationId xmlns:a16="http://schemas.microsoft.com/office/drawing/2014/main" id="{81C21A57-3D60-A046-A086-362AEFA636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5C861A2-F692-604B-BFF5-751F89D5D9B6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20DF7791-5D55-4847-B583-BFE89681C39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CA53713F-84DD-9440-B55F-290C460ED9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</a:t>
            </a:r>
            <a:r>
              <a:rPr lang="en-US" dirty="0" err="1"/>
              <a:t>www.sciencedirect.com</a:t>
            </a:r>
            <a:r>
              <a:rPr lang="en-US" dirty="0"/>
              <a:t>/science/article/</a:t>
            </a:r>
            <a:r>
              <a:rPr lang="en-US" dirty="0" err="1"/>
              <a:t>pii</a:t>
            </a:r>
            <a:r>
              <a:rPr lang="en-US" dirty="0"/>
              <a:t>/B9781597496537000013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9B0F66D-05B3-3645-A3BB-18DFC92E3B6C}" type="slidenum">
              <a:rPr lang="en-US" altLang="en-US" smtClean="0"/>
              <a:pPr/>
              <a:t>93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704563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>
            <a:extLst>
              <a:ext uri="{FF2B5EF4-FFF2-40B4-BE49-F238E27FC236}">
                <a16:creationId xmlns:a16="http://schemas.microsoft.com/office/drawing/2014/main" id="{3B01C15C-69AA-1749-8A9F-C8B35DA49CA2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fld id="{57FD9DFA-B965-BC41-9F84-7E8629EC184D}" type="slidenum">
              <a:rPr lang="en-US" altLang="en-US" sz="1300">
                <a:latin typeface="Times New Roman" panose="02020603050405020304" pitchFamily="18" charset="0"/>
              </a:rPr>
              <a:pPr algn="r"/>
              <a:t>98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1314" name="Rectangle 2">
            <a:extLst>
              <a:ext uri="{FF2B5EF4-FFF2-40B4-BE49-F238E27FC236}">
                <a16:creationId xmlns:a16="http://schemas.microsoft.com/office/drawing/2014/main" id="{888632A9-56A0-9E4E-9E45-61EBF08DF77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>
            <a:extLst>
              <a:ext uri="{FF2B5EF4-FFF2-40B4-BE49-F238E27FC236}">
                <a16:creationId xmlns:a16="http://schemas.microsoft.com/office/drawing/2014/main" id="{8F01CCCC-7B2E-F944-9FFE-C5D163C22C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>
            <a:extLst>
              <a:ext uri="{FF2B5EF4-FFF2-40B4-BE49-F238E27FC236}">
                <a16:creationId xmlns:a16="http://schemas.microsoft.com/office/drawing/2014/main" id="{7B954F3C-BA8C-9144-88C1-0E269322B68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D0B4D1B-F25E-3F48-B3BD-070377664467}" type="slidenum">
              <a:rPr lang="en-US" altLang="en-US" sz="1300">
                <a:latin typeface="Times New Roman" panose="02020603050405020304" pitchFamily="18" charset="0"/>
              </a:rPr>
              <a:pPr/>
              <a:t>99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3362" name="Rectangle 2">
            <a:extLst>
              <a:ext uri="{FF2B5EF4-FFF2-40B4-BE49-F238E27FC236}">
                <a16:creationId xmlns:a16="http://schemas.microsoft.com/office/drawing/2014/main" id="{C0A334D8-8DDF-9446-974D-9AE5E8BE3A0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>
            <a:extLst>
              <a:ext uri="{FF2B5EF4-FFF2-40B4-BE49-F238E27FC236}">
                <a16:creationId xmlns:a16="http://schemas.microsoft.com/office/drawing/2014/main" id="{39308C97-4013-9746-98BD-34EA583761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FD64DEA9-7383-E847-8D8E-EF44F68CA4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DB98E09-EFE1-0C4F-828B-65C937CBF96E}" type="slidenum">
              <a:rPr lang="en-US" altLang="en-US" sz="1300">
                <a:latin typeface="Times New Roman" panose="02020603050405020304" pitchFamily="18" charset="0"/>
              </a:rPr>
              <a:pPr/>
              <a:t>100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88A491C1-57BF-BF4C-AF7C-826E5B463D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8DF5DA36-8DE7-4748-B23D-5D10BBE867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>
            <a:extLst>
              <a:ext uri="{FF2B5EF4-FFF2-40B4-BE49-F238E27FC236}">
                <a16:creationId xmlns:a16="http://schemas.microsoft.com/office/drawing/2014/main" id="{75E19003-2716-6448-BF3B-3BCDE7E90EF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BC59669-0DF2-DA45-B4BC-DFFFC45E86E4}" type="slidenum">
              <a:rPr lang="en-US" altLang="en-US" sz="1300">
                <a:latin typeface="Times New Roman" panose="02020603050405020304" pitchFamily="18" charset="0"/>
              </a:rPr>
              <a:pPr/>
              <a:t>101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7458" name="Rectangle 2">
            <a:extLst>
              <a:ext uri="{FF2B5EF4-FFF2-40B4-BE49-F238E27FC236}">
                <a16:creationId xmlns:a16="http://schemas.microsoft.com/office/drawing/2014/main" id="{2DE82975-FD59-FA43-B7B1-9E729C81A0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B69F1DFA-F400-2542-8FD4-7BAE5813D4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>
            <a:extLst>
              <a:ext uri="{FF2B5EF4-FFF2-40B4-BE49-F238E27FC236}">
                <a16:creationId xmlns:a16="http://schemas.microsoft.com/office/drawing/2014/main" id="{3E8A3C33-E001-9F4C-86D0-A7CE6853D8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45B1584-B100-B348-97DA-5FE4766D354F}" type="slidenum">
              <a:rPr lang="en-US" altLang="en-US" sz="1300">
                <a:latin typeface="Times New Roman" panose="02020603050405020304" pitchFamily="18" charset="0"/>
              </a:rPr>
              <a:pPr/>
              <a:t>102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9506" name="Rectangle 2">
            <a:extLst>
              <a:ext uri="{FF2B5EF4-FFF2-40B4-BE49-F238E27FC236}">
                <a16:creationId xmlns:a16="http://schemas.microsoft.com/office/drawing/2014/main" id="{AD30E7D5-F2EB-194A-AE39-7EF7C15F742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21E968AD-2CD3-DC49-AAF0-807676D1FB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>
            <a:extLst>
              <a:ext uri="{FF2B5EF4-FFF2-40B4-BE49-F238E27FC236}">
                <a16:creationId xmlns:a16="http://schemas.microsoft.com/office/drawing/2014/main" id="{8F1612A4-D946-E349-823B-F09E7AAADB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BF29633-091D-D141-8744-82C389F7416F}" type="slidenum">
              <a:rPr lang="en-US" altLang="en-US" sz="1300">
                <a:latin typeface="Times New Roman" panose="02020603050405020304" pitchFamily="18" charset="0"/>
              </a:rPr>
              <a:pPr/>
              <a:t>103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1554" name="Rectangle 2">
            <a:extLst>
              <a:ext uri="{FF2B5EF4-FFF2-40B4-BE49-F238E27FC236}">
                <a16:creationId xmlns:a16="http://schemas.microsoft.com/office/drawing/2014/main" id="{03209CAD-8341-4E4F-9268-1E803A6310B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>
            <a:extLst>
              <a:ext uri="{FF2B5EF4-FFF2-40B4-BE49-F238E27FC236}">
                <a16:creationId xmlns:a16="http://schemas.microsoft.com/office/drawing/2014/main" id="{85106097-79C2-B347-99FB-336022D31D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>
            <a:extLst>
              <a:ext uri="{FF2B5EF4-FFF2-40B4-BE49-F238E27FC236}">
                <a16:creationId xmlns:a16="http://schemas.microsoft.com/office/drawing/2014/main" id="{315F8146-8D32-6F4B-82E8-B92DBE8CD4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B82EBCE-2223-664E-8BF5-73E8E490B6CD}" type="slidenum">
              <a:rPr lang="en-US" altLang="en-US" sz="1300">
                <a:latin typeface="Times New Roman" panose="02020603050405020304" pitchFamily="18" charset="0"/>
              </a:rPr>
              <a:pPr/>
              <a:t>105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3602" name="Rectangle 2">
            <a:extLst>
              <a:ext uri="{FF2B5EF4-FFF2-40B4-BE49-F238E27FC236}">
                <a16:creationId xmlns:a16="http://schemas.microsoft.com/office/drawing/2014/main" id="{189E2B24-6893-0842-A5EE-674E59C49E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19B7276A-2AFB-A64E-8B01-98FDBAAE69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>
            <a:extLst>
              <a:ext uri="{FF2B5EF4-FFF2-40B4-BE49-F238E27FC236}">
                <a16:creationId xmlns:a16="http://schemas.microsoft.com/office/drawing/2014/main" id="{62E978EF-7B0E-E34B-9DDC-3794BE6CB5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>
            <a:extLst>
              <a:ext uri="{FF2B5EF4-FFF2-40B4-BE49-F238E27FC236}">
                <a16:creationId xmlns:a16="http://schemas.microsoft.com/office/drawing/2014/main" id="{628A9F65-FB31-9947-8832-920924479F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5651" name="Slide Number Placeholder 3">
            <a:extLst>
              <a:ext uri="{FF2B5EF4-FFF2-40B4-BE49-F238E27FC236}">
                <a16:creationId xmlns:a16="http://schemas.microsoft.com/office/drawing/2014/main" id="{62C2CE2E-E7E0-2C44-9896-ED818A5DE2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EB5D5B8-4447-F645-85ED-9F24844852BE}" type="slidenum">
              <a:rPr lang="en-US" altLang="en-US" sz="1300">
                <a:latin typeface="Times New Roman" panose="02020603050405020304" pitchFamily="18" charset="0"/>
              </a:rPr>
              <a:pPr/>
              <a:t>106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>
            <a:extLst>
              <a:ext uri="{FF2B5EF4-FFF2-40B4-BE49-F238E27FC236}">
                <a16:creationId xmlns:a16="http://schemas.microsoft.com/office/drawing/2014/main" id="{DB3EF112-B648-4F4B-B3D6-C54586BFB5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>
            <a:extLst>
              <a:ext uri="{FF2B5EF4-FFF2-40B4-BE49-F238E27FC236}">
                <a16:creationId xmlns:a16="http://schemas.microsoft.com/office/drawing/2014/main" id="{AE3C0B33-7C80-884C-B37A-4F2547CCF6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7699" name="Slide Number Placeholder 3">
            <a:extLst>
              <a:ext uri="{FF2B5EF4-FFF2-40B4-BE49-F238E27FC236}">
                <a16:creationId xmlns:a16="http://schemas.microsoft.com/office/drawing/2014/main" id="{E22768BB-E9E3-E84C-A320-8D3A2C4646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5E5BA53-6F76-1247-BF1F-A1F258F56D6B}" type="slidenum">
              <a:rPr lang="en-US" altLang="en-US" sz="1300">
                <a:latin typeface="Times New Roman" panose="02020603050405020304" pitchFamily="18" charset="0"/>
              </a:rPr>
              <a:pPr/>
              <a:t>107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http://</a:t>
            </a:r>
            <a:r>
              <a:rPr lang="en-US" dirty="0" err="1"/>
              <a:t>www.tradingeconomics.com</a:t>
            </a:r>
            <a:r>
              <a:rPr lang="en-US" dirty="0"/>
              <a:t>/united-states/consumer-spending</a:t>
            </a:r>
          </a:p>
          <a:p>
            <a:r>
              <a:rPr lang="en-US" dirty="0"/>
              <a:t>https://</a:t>
            </a:r>
            <a:r>
              <a:rPr lang="en-US" dirty="0" err="1"/>
              <a:t>tradingeconomics.com</a:t>
            </a:r>
            <a:r>
              <a:rPr lang="en-US" dirty="0"/>
              <a:t>/united-states/consumer-spending</a:t>
            </a:r>
          </a:p>
          <a:p>
            <a:endParaRPr lang="en-US" dirty="0"/>
          </a:p>
          <a:p>
            <a:r>
              <a:rPr lang="en-US" dirty="0"/>
              <a:t>$56B total</a:t>
            </a:r>
            <a:r>
              <a:rPr lang="en-US" baseline="0" dirty="0"/>
              <a:t> wireline revenue is estimated by taking FCC 477 estimate of 104M connections, at $45/month ARPU. Those are estimated from AT&amp;T, Comcast </a:t>
            </a:r>
            <a:r>
              <a:rPr lang="en-US" baseline="0"/>
              <a:t>&amp; Charter </a:t>
            </a:r>
            <a:r>
              <a:rPr lang="en-US" baseline="0" dirty="0"/>
              <a:t>data.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3F7A73-B34B-2545-8E93-2CFD529B4D28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78273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>
            <a:extLst>
              <a:ext uri="{FF2B5EF4-FFF2-40B4-BE49-F238E27FC236}">
                <a16:creationId xmlns:a16="http://schemas.microsoft.com/office/drawing/2014/main" id="{829C2555-7AAC-9749-A7CF-15D576ECE4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78DCD7E-FE40-604C-AFAE-E88559D4DE30}" type="slidenum">
              <a:rPr lang="en-US" altLang="en-US" sz="1300">
                <a:latin typeface="Times New Roman" panose="02020603050405020304" pitchFamily="18" charset="0"/>
              </a:rPr>
              <a:pPr/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4807CD02-DB12-0542-A801-AE0EAF5B8F2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6C34296F-33A3-2440-8514-1F298CC840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>
            <a:extLst>
              <a:ext uri="{FF2B5EF4-FFF2-40B4-BE49-F238E27FC236}">
                <a16:creationId xmlns:a16="http://schemas.microsoft.com/office/drawing/2014/main" id="{0C2B7748-0EFE-9047-A078-98A27E3A5C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EB5BAD7-7DCE-9841-99EC-A016C7F94ACB}" type="slidenum">
              <a:rPr lang="en-US" altLang="en-US" sz="1300">
                <a:latin typeface="Times New Roman" panose="02020603050405020304" pitchFamily="18" charset="0"/>
              </a:rPr>
              <a:pPr/>
              <a:t>14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DB84258D-31F5-DB4B-8320-8DD3795C54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F9AC85C6-2D97-8247-B02D-41E6E9C150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86E6476-335A-A643-BA7A-BC0CEF036CBF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6D6448A-841D-7544-8D1A-E2BF4F8CF52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016C604B-A1B4-FE49-B323-D784D8C7B82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87015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23D759F-B641-A647-8DE8-C669621CF6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52E93E3-3FA5-9E4A-8472-687AAB5F8781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43FA06-5D9D-5E49-869E-85D716C6E9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53AD17-CED6-0744-BC93-0FE479BD44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71299A18-C593-6945-9EA1-79A4715BB8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58127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DEA778-B993-F64C-A5C0-77A338E7DC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86B0601-6EAE-5542-8597-0E2088E72A01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999B33-A460-6348-A7E4-2A92D66EF1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E5BA5A-73B9-1447-837A-AD22F625EB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D93E29F3-9C24-024D-923A-657E3988F6D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31053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E69CA457-6784-194D-BFB6-7D2D4C31E5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3CE8E6-184B-5B46-A279-40996460AC7C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97CEFBF-FA8D-A246-B3ED-4146F1C354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4954F8A-0570-B04A-B19E-196C299803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B9849EFB-F0A2-034E-A351-A26E003D69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65757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C1B01BE-B079-514D-84B1-FCA26EB1C07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FC435B7-DF12-BF47-B429-9FA2CC292975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9096FAA-7255-044D-87FB-77B8444B65B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1EAB1C2-2BC3-E54A-81AE-8E1C15808E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AF4AB64-466F-5344-9CB3-6166F54F23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0751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ADF9F94-016C-E84D-B075-B1AC14A11C7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076A17-5A56-E243-BD64-052B08280A4D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735CC95-0545-4A43-8E31-666B6D5FC7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D2A33AD-14E9-EA45-8C24-D2DCD940C8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684C81A-790A-E84A-9A56-39BA8FAED0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907098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9D6E1EB-7C68-EF4D-A66B-A038F451717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578323-9ED6-7B4F-8E0C-D959F2D9059A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6B0D31-B123-F54A-A4E9-3C25A9DB62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9BA5D6E-9AFE-B048-BA25-A4165779EB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0818A49-9EB8-9B44-9954-6848F7664C3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27645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BC961CA5-93B7-5140-8B3A-4375884D478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4BC3AC-437A-1849-8B6B-B6FD1BEE186A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7F8D8C3-E84D-E54E-82D3-E45E184FDE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7F83144-C2A3-FA4D-9E89-5CF42FAF220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3AC59EAB-F16E-224D-988E-5E68284FB2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61039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533C377-1555-C543-A441-CAC665BB955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2DFE2D-0A6C-5B43-AF76-7C3B4704544B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60F9787-90C0-FC4A-9D07-F4FCD9F52D5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1E601D5-C7C1-CD4C-B4DA-ADD183AB337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1D4C94F3-81F8-8044-983D-C469C65BC05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987412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A69A101-9731-8C4D-A08E-83C1D64C2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53273EE-3F8C-9847-B72C-AFAF5D4A207A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E4F6ADD-7223-C943-955D-49BD6DD03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83295E-0805-BF40-8FB3-EAAC642AF2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9C49BEDF-3248-B045-9306-C7B5486889F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71963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948E75-2754-BD49-98B5-C1E71EE7B1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1A778A2-F32E-9B46-9E84-1B954FABBAB4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B401CC-8238-8248-B7E5-FAC9C20EC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EC30659-EE7E-4C44-8762-C46984880B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4AED7300-FAD5-844B-892E-2C177776044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1485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242F87F-7CC2-E94E-807F-DD32F880B0A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E2C9AD-9976-104F-8DA2-81A3CAA2C35F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ECB89D-DFC0-674E-B055-3651A062C41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A6584F5-DC34-4A44-9DDB-9DC9147D466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E29E1A1C-6B05-5743-B3DA-2D1E79C4FD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9584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ED296B7-D07B-454E-B780-237329ECA4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FEE3BFCD-912C-BA4B-8289-365C9F569C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CB600F60-B8EC-2B48-890F-A465781D1E2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anose="02020603050405020304" pitchFamily="18" charset="0"/>
              </a:defRPr>
            </a:lvl1pPr>
          </a:lstStyle>
          <a:p>
            <a:fld id="{357C74A6-E6C2-4D44-B4FC-B056251551DE}" type="datetime1">
              <a:rPr lang="en-US" altLang="en-US"/>
              <a:pPr/>
              <a:t>1/26/18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3257FA7F-8CF1-6946-92A8-D32D92E542C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6F1CE793-6CD4-E946-AEFD-FC5F3F6EB8F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anose="020B0604030504040204" pitchFamily="34" charset="0"/>
              </a:defRPr>
            </a:lvl1pPr>
          </a:lstStyle>
          <a:p>
            <a:r>
              <a:rPr lang="en-US" altLang="en-US"/>
              <a:t>2-</a:t>
            </a:r>
            <a:fld id="{61F6280A-7C35-424A-A9CA-A5A35DEBBC9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69" r:id="rId2"/>
    <p:sldLayoutId id="2147484070" r:id="rId3"/>
    <p:sldLayoutId id="2147484071" r:id="rId4"/>
    <p:sldLayoutId id="2147484072" r:id="rId5"/>
    <p:sldLayoutId id="2147484073" r:id="rId6"/>
    <p:sldLayoutId id="2147484076" r:id="rId7"/>
    <p:sldLayoutId id="2147484077" r:id="rId8"/>
    <p:sldLayoutId id="2147484074" r:id="rId9"/>
    <p:sldLayoutId id="2147484078" r:id="rId10"/>
    <p:sldLayoutId id="2147484079" r:id="rId11"/>
    <p:sldLayoutId id="2147484080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63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2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6.png"/><Relationship Id="rId11" Type="http://schemas.openxmlformats.org/officeDocument/2006/relationships/image" Target="../media/image61.png"/><Relationship Id="rId5" Type="http://schemas.openxmlformats.org/officeDocument/2006/relationships/image" Target="../media/image55.png"/><Relationship Id="rId10" Type="http://schemas.openxmlformats.org/officeDocument/2006/relationships/image" Target="../media/image60.png"/><Relationship Id="rId4" Type="http://schemas.openxmlformats.org/officeDocument/2006/relationships/image" Target="../media/image54.png"/><Relationship Id="rId9" Type="http://schemas.openxmlformats.org/officeDocument/2006/relationships/image" Target="../media/image59.png"/><Relationship Id="rId14" Type="http://schemas.openxmlformats.org/officeDocument/2006/relationships/image" Target="../media/image64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7" Type="http://schemas.openxmlformats.org/officeDocument/2006/relationships/image" Target="../media/image18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5.png"/><Relationship Id="rId5" Type="http://schemas.openxmlformats.org/officeDocument/2006/relationships/image" Target="../media/image16.png"/><Relationship Id="rId4" Type="http://schemas.openxmlformats.org/officeDocument/2006/relationships/image" Target="../media/image11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13" Type="http://schemas.openxmlformats.org/officeDocument/2006/relationships/image" Target="../media/image75.png"/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12" Type="http://schemas.openxmlformats.org/officeDocument/2006/relationships/image" Target="../media/image7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7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8.png"/><Relationship Id="rId11" Type="http://schemas.openxmlformats.org/officeDocument/2006/relationships/image" Target="../media/image73.png"/><Relationship Id="rId5" Type="http://schemas.openxmlformats.org/officeDocument/2006/relationships/image" Target="../media/image67.png"/><Relationship Id="rId15" Type="http://schemas.openxmlformats.org/officeDocument/2006/relationships/image" Target="../media/image77.png"/><Relationship Id="rId10" Type="http://schemas.openxmlformats.org/officeDocument/2006/relationships/image" Target="../media/image72.png"/><Relationship Id="rId4" Type="http://schemas.openxmlformats.org/officeDocument/2006/relationships/image" Target="../media/image66.png"/><Relationship Id="rId9" Type="http://schemas.openxmlformats.org/officeDocument/2006/relationships/image" Target="../media/image71.png"/><Relationship Id="rId14" Type="http://schemas.openxmlformats.org/officeDocument/2006/relationships/image" Target="../media/image7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3" Type="http://schemas.openxmlformats.org/officeDocument/2006/relationships/image" Target="../media/image2.png"/><Relationship Id="rId21" Type="http://schemas.openxmlformats.org/officeDocument/2006/relationships/image" Target="../media/image15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4" Type="http://schemas.openxmlformats.org/officeDocument/2006/relationships/image" Target="../media/image16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openxmlformats.org/officeDocument/2006/relationships/image" Target="../media/image85.png"/><Relationship Id="rId7" Type="http://schemas.openxmlformats.org/officeDocument/2006/relationships/image" Target="../media/image89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tif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99.png"/><Relationship Id="rId7" Type="http://schemas.openxmlformats.org/officeDocument/2006/relationships/image" Target="../media/image103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8.png"/><Relationship Id="rId4" Type="http://schemas.openxmlformats.org/officeDocument/2006/relationships/image" Target="../media/image10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1.png"/><Relationship Id="rId5" Type="http://schemas.openxmlformats.org/officeDocument/2006/relationships/image" Target="../media/image2.png"/><Relationship Id="rId4" Type="http://schemas.openxmlformats.org/officeDocument/2006/relationships/image" Target="../media/image1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3" Type="http://schemas.openxmlformats.org/officeDocument/2006/relationships/image" Target="../media/image2.png"/><Relationship Id="rId21" Type="http://schemas.openxmlformats.org/officeDocument/2006/relationships/image" Target="../media/image15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4" Type="http://schemas.openxmlformats.org/officeDocument/2006/relationships/image" Target="../media/image16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3" Type="http://schemas.openxmlformats.org/officeDocument/2006/relationships/image" Target="../media/image2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4" Type="http://schemas.openxmlformats.org/officeDocument/2006/relationships/image" Target="../media/image16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11.png"/><Relationship Id="rId5" Type="http://schemas.openxmlformats.org/officeDocument/2006/relationships/image" Target="../media/image112.emf"/><Relationship Id="rId4" Type="http://schemas.openxmlformats.org/officeDocument/2006/relationships/oleObject" Target="../embeddings/oleObject2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1.png"/><Relationship Id="rId5" Type="http://schemas.openxmlformats.org/officeDocument/2006/relationships/image" Target="../media/image2.png"/><Relationship Id="rId4" Type="http://schemas.openxmlformats.org/officeDocument/2006/relationships/image" Target="../media/image11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1.png"/><Relationship Id="rId5" Type="http://schemas.openxmlformats.org/officeDocument/2006/relationships/image" Target="../media/image2.png"/><Relationship Id="rId4" Type="http://schemas.openxmlformats.org/officeDocument/2006/relationships/image" Target="../media/image11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image" Target="../media/image2.png"/><Relationship Id="rId7" Type="http://schemas.openxmlformats.org/officeDocument/2006/relationships/image" Target="../media/image118.png"/><Relationship Id="rId12" Type="http://schemas.openxmlformats.org/officeDocument/2006/relationships/image" Target="../media/image3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png"/><Relationship Id="rId11" Type="http://schemas.openxmlformats.org/officeDocument/2006/relationships/image" Target="../media/image36.png"/><Relationship Id="rId5" Type="http://schemas.openxmlformats.org/officeDocument/2006/relationships/image" Target="../media/image116.png"/><Relationship Id="rId10" Type="http://schemas.openxmlformats.org/officeDocument/2006/relationships/image" Target="../media/image111.png"/><Relationship Id="rId4" Type="http://schemas.openxmlformats.org/officeDocument/2006/relationships/image" Target="../media/image16.png"/><Relationship Id="rId9" Type="http://schemas.openxmlformats.org/officeDocument/2006/relationships/image" Target="../media/image12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13" Type="http://schemas.openxmlformats.org/officeDocument/2006/relationships/image" Target="../media/image2.png"/><Relationship Id="rId3" Type="http://schemas.openxmlformats.org/officeDocument/2006/relationships/image" Target="../media/image116.png"/><Relationship Id="rId7" Type="http://schemas.openxmlformats.org/officeDocument/2006/relationships/image" Target="../media/image124.png"/><Relationship Id="rId12" Type="http://schemas.openxmlformats.org/officeDocument/2006/relationships/image" Target="../media/image129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3.png"/><Relationship Id="rId11" Type="http://schemas.openxmlformats.org/officeDocument/2006/relationships/image" Target="../media/image128.png"/><Relationship Id="rId5" Type="http://schemas.openxmlformats.org/officeDocument/2006/relationships/image" Target="../media/image122.png"/><Relationship Id="rId10" Type="http://schemas.openxmlformats.org/officeDocument/2006/relationships/image" Target="../media/image127.png"/><Relationship Id="rId4" Type="http://schemas.openxmlformats.org/officeDocument/2006/relationships/image" Target="../media/image121.png"/><Relationship Id="rId9" Type="http://schemas.openxmlformats.org/officeDocument/2006/relationships/image" Target="../media/image126.png"/><Relationship Id="rId14" Type="http://schemas.openxmlformats.org/officeDocument/2006/relationships/image" Target="../media/image11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13" Type="http://schemas.openxmlformats.org/officeDocument/2006/relationships/image" Target="../media/image136.png"/><Relationship Id="rId3" Type="http://schemas.openxmlformats.org/officeDocument/2006/relationships/image" Target="../media/image2.png"/><Relationship Id="rId7" Type="http://schemas.openxmlformats.org/officeDocument/2006/relationships/image" Target="../media/image131.png"/><Relationship Id="rId12" Type="http://schemas.openxmlformats.org/officeDocument/2006/relationships/image" Target="../media/image15.png"/><Relationship Id="rId17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3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0.png"/><Relationship Id="rId11" Type="http://schemas.openxmlformats.org/officeDocument/2006/relationships/image" Target="../media/image135.png"/><Relationship Id="rId5" Type="http://schemas.openxmlformats.org/officeDocument/2006/relationships/image" Target="../media/image116.png"/><Relationship Id="rId15" Type="http://schemas.openxmlformats.org/officeDocument/2006/relationships/image" Target="../media/image138.png"/><Relationship Id="rId10" Type="http://schemas.openxmlformats.org/officeDocument/2006/relationships/image" Target="../media/image134.png"/><Relationship Id="rId4" Type="http://schemas.openxmlformats.org/officeDocument/2006/relationships/image" Target="../media/image16.png"/><Relationship Id="rId9" Type="http://schemas.openxmlformats.org/officeDocument/2006/relationships/image" Target="../media/image133.png"/><Relationship Id="rId14" Type="http://schemas.openxmlformats.org/officeDocument/2006/relationships/image" Target="../media/image13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0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3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13" Type="http://schemas.openxmlformats.org/officeDocument/2006/relationships/image" Target="../media/image153.png"/><Relationship Id="rId3" Type="http://schemas.openxmlformats.org/officeDocument/2006/relationships/image" Target="../media/image16.png"/><Relationship Id="rId7" Type="http://schemas.openxmlformats.org/officeDocument/2006/relationships/image" Target="../media/image147.png"/><Relationship Id="rId12" Type="http://schemas.openxmlformats.org/officeDocument/2006/relationships/image" Target="../media/image15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6.png"/><Relationship Id="rId11" Type="http://schemas.openxmlformats.org/officeDocument/2006/relationships/image" Target="../media/image151.png"/><Relationship Id="rId5" Type="http://schemas.openxmlformats.org/officeDocument/2006/relationships/image" Target="../media/image145.png"/><Relationship Id="rId10" Type="http://schemas.openxmlformats.org/officeDocument/2006/relationships/image" Target="../media/image150.png"/><Relationship Id="rId4" Type="http://schemas.openxmlformats.org/officeDocument/2006/relationships/image" Target="../media/image144.png"/><Relationship Id="rId9" Type="http://schemas.openxmlformats.org/officeDocument/2006/relationships/image" Target="../media/image149.png"/><Relationship Id="rId14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.png"/><Relationship Id="rId3" Type="http://schemas.openxmlformats.org/officeDocument/2006/relationships/image" Target="../media/image2.png"/><Relationship Id="rId7" Type="http://schemas.openxmlformats.org/officeDocument/2006/relationships/image" Target="../media/image140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6.png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tiff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jpg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jp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0.emf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3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4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26" Type="http://schemas.openxmlformats.org/officeDocument/2006/relationships/image" Target="../media/image37.png"/><Relationship Id="rId3" Type="http://schemas.openxmlformats.org/officeDocument/2006/relationships/image" Target="../media/image15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5" Type="http://schemas.openxmlformats.org/officeDocument/2006/relationships/image" Target="../media/image36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22.png"/><Relationship Id="rId24" Type="http://schemas.openxmlformats.org/officeDocument/2006/relationships/image" Target="../media/image35.png"/><Relationship Id="rId5" Type="http://schemas.openxmlformats.org/officeDocument/2006/relationships/image" Target="../media/image17.png"/><Relationship Id="rId15" Type="http://schemas.openxmlformats.org/officeDocument/2006/relationships/image" Target="../media/image26.png"/><Relationship Id="rId23" Type="http://schemas.openxmlformats.org/officeDocument/2006/relationships/image" Target="../media/image34.png"/><Relationship Id="rId28" Type="http://schemas.openxmlformats.org/officeDocument/2006/relationships/image" Target="../media/image39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33.png"/><Relationship Id="rId27" Type="http://schemas.openxmlformats.org/officeDocument/2006/relationships/image" Target="../media/image3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tiff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1.png"/><Relationship Id="rId4" Type="http://schemas.openxmlformats.org/officeDocument/2006/relationships/image" Target="../media/image170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1.png"/><Relationship Id="rId4" Type="http://schemas.openxmlformats.org/officeDocument/2006/relationships/image" Target="../media/image170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174.png"/><Relationship Id="rId4" Type="http://schemas.openxmlformats.org/officeDocument/2006/relationships/image" Target="../media/image17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5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48.jpeg"/><Relationship Id="rId12" Type="http://schemas.openxmlformats.org/officeDocument/2006/relationships/image" Target="../media/image5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47.jpeg"/><Relationship Id="rId11" Type="http://schemas.openxmlformats.org/officeDocument/2006/relationships/image" Target="../media/image50.emf"/><Relationship Id="rId5" Type="http://schemas.openxmlformats.org/officeDocument/2006/relationships/image" Target="../media/image46.png"/><Relationship Id="rId10" Type="http://schemas.openxmlformats.org/officeDocument/2006/relationships/image" Target="../media/image49.png"/><Relationship Id="rId4" Type="http://schemas.openxmlformats.org/officeDocument/2006/relationships/image" Target="../media/image2.png"/><Relationship Id="rId9" Type="http://schemas.openxmlformats.org/officeDocument/2006/relationships/image" Target="../media/image45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1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hyperlink" Target="mailto:etickets@amtrak.com" TargetMode="Externa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2.png"/><Relationship Id="rId18" Type="http://schemas.openxmlformats.org/officeDocument/2006/relationships/image" Target="../media/image37.png"/><Relationship Id="rId3" Type="http://schemas.openxmlformats.org/officeDocument/2006/relationships/image" Target="../media/image2.png"/><Relationship Id="rId21" Type="http://schemas.openxmlformats.org/officeDocument/2006/relationships/image" Target="../media/image15.png"/><Relationship Id="rId7" Type="http://schemas.openxmlformats.org/officeDocument/2006/relationships/image" Target="../media/image26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4.png"/><Relationship Id="rId15" Type="http://schemas.openxmlformats.org/officeDocument/2006/relationships/image" Target="../media/image34.png"/><Relationship Id="rId10" Type="http://schemas.openxmlformats.org/officeDocument/2006/relationships/image" Target="../media/image29.png"/><Relationship Id="rId19" Type="http://schemas.openxmlformats.org/officeDocument/2006/relationships/image" Target="../media/image38.png"/><Relationship Id="rId4" Type="http://schemas.openxmlformats.org/officeDocument/2006/relationships/image" Target="../media/image16.png"/><Relationship Id="rId9" Type="http://schemas.openxmlformats.org/officeDocument/2006/relationships/image" Target="../media/image28.png"/><Relationship Id="rId14" Type="http://schemas.openxmlformats.org/officeDocument/2006/relationships/image" Target="../media/image33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tif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2.emf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emf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2.e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Footer Placeholder 2">
            <a:extLst>
              <a:ext uri="{FF2B5EF4-FFF2-40B4-BE49-F238E27FC236}">
                <a16:creationId xmlns:a16="http://schemas.microsoft.com/office/drawing/2014/main" id="{5B4BF0A5-8078-734F-A512-2DD4A0B0CE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6" name="Slide Number Placeholder 3">
            <a:extLst>
              <a:ext uri="{FF2B5EF4-FFF2-40B4-BE49-F238E27FC236}">
                <a16:creationId xmlns:a16="http://schemas.microsoft.com/office/drawing/2014/main" id="{732403E5-E833-8148-9F96-0CD574FEC9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BEF8567-D867-4743-A394-6795773C9330}" type="slidenum">
              <a:rPr lang="en-US" altLang="en-US" sz="1200">
                <a:latin typeface="Tahoma" panose="020B0604030504040204" pitchFamily="34" charset="0"/>
              </a:rPr>
              <a:pPr/>
              <a:t>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DAC678CB-3248-E24B-85E1-24C68F32D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77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Introduction</a:t>
            </a:r>
          </a:p>
        </p:txBody>
      </p:sp>
      <p:sp>
        <p:nvSpPr>
          <p:cNvPr id="16388" name="Rectangle 4">
            <a:extLst>
              <a:ext uri="{FF2B5EF4-FFF2-40B4-BE49-F238E27FC236}">
                <a16:creationId xmlns:a16="http://schemas.microsoft.com/office/drawing/2014/main" id="{5843D22A-C722-1B48-903A-D10482529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</a:rPr>
            </a:br>
            <a:endParaRPr lang="en-US" altLang="en-US" sz="2000">
              <a:solidFill>
                <a:srgbClr val="008000"/>
              </a:solidFill>
            </a:endParaRPr>
          </a:p>
        </p:txBody>
      </p:sp>
      <p:sp>
        <p:nvSpPr>
          <p:cNvPr id="29702" name="Text Box 7">
            <a:extLst>
              <a:ext uri="{FF2B5EF4-FFF2-40B4-BE49-F238E27FC236}">
                <a16:creationId xmlns:a16="http://schemas.microsoft.com/office/drawing/2014/main" id="{D51ADFF1-137B-4C45-979A-A4D5364B6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3" y="4267200"/>
            <a:ext cx="53784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dirty="0"/>
              <a:t>     All material copyright 1996-2016</a:t>
            </a:r>
          </a:p>
          <a:p>
            <a:r>
              <a:rPr lang="en-US" altLang="en-US" sz="1200" dirty="0"/>
              <a:t>     J.F Kurose and K.W. Ross, All Rights Reserved</a:t>
            </a:r>
          </a:p>
        </p:txBody>
      </p:sp>
      <p:pic>
        <p:nvPicPr>
          <p:cNvPr id="16391" name="Picture 8">
            <a:extLst>
              <a:ext uri="{FF2B5EF4-FFF2-40B4-BE49-F238E27FC236}">
                <a16:creationId xmlns:a16="http://schemas.microsoft.com/office/drawing/2014/main" id="{17E90430-867C-AF4A-A834-C892BC8024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underline_base">
            <a:extLst>
              <a:ext uri="{FF2B5EF4-FFF2-40B4-BE49-F238E27FC236}">
                <a16:creationId xmlns:a16="http://schemas.microsoft.com/office/drawing/2014/main" id="{8C6AAF88-26A1-2A4F-94D0-3178B1E4642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082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" descr="kurose7e_cover_small.jpg">
            <a:extLst>
              <a:ext uri="{FF2B5EF4-FFF2-40B4-BE49-F238E27FC236}">
                <a16:creationId xmlns:a16="http://schemas.microsoft.com/office/drawing/2014/main" id="{350D7D36-2B24-6741-BCC6-B4170F79BE5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Rectangle 4">
            <a:extLst>
              <a:ext uri="{FF2B5EF4-FFF2-40B4-BE49-F238E27FC236}">
                <a16:creationId xmlns:a16="http://schemas.microsoft.com/office/drawing/2014/main" id="{B05FCC80-CFDE-C445-BA9A-351AB17A5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</a:rPr>
              <a:t>th</a:t>
            </a:r>
            <a:r>
              <a:rPr lang="en-US" altLang="en-US" sz="1800">
                <a:solidFill>
                  <a:srgbClr val="008000"/>
                </a:solidFill>
              </a:rPr>
              <a:t> edition 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800">
                <a:solidFill>
                  <a:srgbClr val="008000"/>
                </a:solidFill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dirty="0"/>
              <a:t>Who runs communication systems and networks?</a:t>
            </a:r>
          </a:p>
        </p:txBody>
      </p:sp>
      <p:sp>
        <p:nvSpPr>
          <p:cNvPr id="176130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1C9E6B96-9C8C-7343-A9D8-6C02EEC2907C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176132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D897B2F5-771E-524E-832C-9C039B2DC676}" type="slidenum">
              <a:rPr lang="en-US" sz="1200">
                <a:latin typeface="Tahoma" charset="0"/>
              </a:rPr>
              <a:pPr/>
              <a:t>10</a:t>
            </a:fld>
            <a:endParaRPr lang="en-US" sz="1200">
              <a:latin typeface="Tahoma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0" y="5540375"/>
            <a:ext cx="1741488" cy="1317625"/>
          </a:xfrm>
          <a:prstGeom prst="round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radio &amp; TV stations</a:t>
            </a:r>
          </a:p>
          <a:p>
            <a:pPr algn="ctr">
              <a:defRPr/>
            </a:pPr>
            <a:r>
              <a:rPr lang="en-US" sz="1050" dirty="0"/>
              <a:t>(1,784 TV, 15,470 radio)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4659313" y="1798638"/>
            <a:ext cx="1741487" cy="1317625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600" dirty="0"/>
              <a:t>cable companies</a:t>
            </a:r>
          </a:p>
          <a:p>
            <a:pPr algn="ctr">
              <a:defRPr/>
            </a:pPr>
            <a:r>
              <a:rPr lang="en-US" sz="1400" dirty="0"/>
              <a:t>(“</a:t>
            </a:r>
            <a:r>
              <a:rPr lang="en-US" sz="1200" dirty="0"/>
              <a:t>MVPD</a:t>
            </a:r>
            <a:r>
              <a:rPr lang="en-US" sz="1400" dirty="0"/>
              <a:t>”)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7131050" y="5240338"/>
            <a:ext cx="1741488" cy="1317625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800" dirty="0"/>
              <a:t>communities (“muni networks”)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6854825" y="1811338"/>
            <a:ext cx="1741488" cy="1316037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cellular providers </a:t>
            </a:r>
            <a:r>
              <a:rPr lang="en-US" sz="1200" dirty="0">
                <a:solidFill>
                  <a:schemeClr val="accent2"/>
                </a:solidFill>
              </a:rPr>
              <a:t>(3-4)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173913" y="3586163"/>
            <a:ext cx="1741487" cy="1316037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400" dirty="0"/>
              <a:t>wholesaler providers</a:t>
            </a:r>
          </a:p>
          <a:p>
            <a:pPr algn="ctr">
              <a:defRPr/>
            </a:pPr>
            <a:r>
              <a:rPr lang="en-US" sz="1100" dirty="0"/>
              <a:t>(“carriers’ carrier”)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269875" y="1787525"/>
            <a:ext cx="1741488" cy="131603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600" dirty="0"/>
              <a:t>incumbent local exchange carriers</a:t>
            </a:r>
          </a:p>
          <a:p>
            <a:pPr algn="ctr">
              <a:defRPr/>
            </a:pPr>
            <a:r>
              <a:rPr lang="en-US" sz="1200" dirty="0"/>
              <a:t>(“ILEC”)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4518025" y="4667250"/>
            <a:ext cx="1743075" cy="1317625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satellite providers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2185988" y="5553075"/>
            <a:ext cx="1743075" cy="1316038"/>
          </a:xfrm>
          <a:prstGeom prst="round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private land mobile radio </a:t>
            </a:r>
            <a:r>
              <a:rPr lang="en-US" sz="1200" dirty="0"/>
              <a:t>(public safety, transit, taxis, …)</a:t>
            </a:r>
          </a:p>
        </p:txBody>
      </p:sp>
      <p:pic>
        <p:nvPicPr>
          <p:cNvPr id="176141" name="Picture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238" y="2565400"/>
            <a:ext cx="4159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42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25" y="2670175"/>
            <a:ext cx="722313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43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3203575"/>
            <a:ext cx="1497013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ounded Rectangle 16"/>
          <p:cNvSpPr/>
          <p:nvPr/>
        </p:nvSpPr>
        <p:spPr>
          <a:xfrm>
            <a:off x="2389188" y="1787525"/>
            <a:ext cx="1743075" cy="131603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1600" dirty="0"/>
              <a:t>competitive local exchange carriers</a:t>
            </a:r>
          </a:p>
          <a:p>
            <a:pPr algn="ctr">
              <a:defRPr/>
            </a:pPr>
            <a:r>
              <a:rPr lang="en-US" sz="1050" dirty="0"/>
              <a:t>(“CLEC”)</a:t>
            </a:r>
          </a:p>
        </p:txBody>
      </p:sp>
      <p:pic>
        <p:nvPicPr>
          <p:cNvPr id="176145" name="Picture 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9313" y="1825625"/>
            <a:ext cx="1843087" cy="188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ounded Rectangle 19"/>
          <p:cNvSpPr/>
          <p:nvPr/>
        </p:nvSpPr>
        <p:spPr>
          <a:xfrm>
            <a:off x="2389188" y="3538538"/>
            <a:ext cx="1743075" cy="1316037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rural local exchange carriers</a:t>
            </a:r>
          </a:p>
          <a:p>
            <a:pPr algn="ctr">
              <a:defRPr/>
            </a:pPr>
            <a:r>
              <a:rPr lang="en-US" sz="1100" dirty="0"/>
              <a:t>(“RLEC”)</a:t>
            </a:r>
          </a:p>
        </p:txBody>
      </p:sp>
      <p:pic>
        <p:nvPicPr>
          <p:cNvPr id="176147" name="Picture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1363" y="4627563"/>
            <a:ext cx="7889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48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7225" y="2811463"/>
            <a:ext cx="4159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49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9200" y="2846388"/>
            <a:ext cx="722313" cy="433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50" name="Picture 2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8813" y="1482725"/>
            <a:ext cx="1363662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51" name="Picture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8388" y="1804988"/>
            <a:ext cx="873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52" name="Picture 2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7675" y="2841625"/>
            <a:ext cx="8731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53" name="TextBox 26"/>
          <p:cNvSpPr txBox="1">
            <a:spLocks noChangeArrowheads="1"/>
          </p:cNvSpPr>
          <p:nvPr/>
        </p:nvSpPr>
        <p:spPr bwMode="auto">
          <a:xfrm>
            <a:off x="2622550" y="4889500"/>
            <a:ext cx="6191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100"/>
              <a:t>~1,000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659313" y="6372225"/>
            <a:ext cx="1925637" cy="277813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US" sz="1200" dirty="0"/>
              <a:t># with ~90% </a:t>
            </a:r>
            <a:r>
              <a:rPr lang="en-US" sz="1200" dirty="0" err="1"/>
              <a:t>marketshare</a:t>
            </a:r>
            <a:endParaRPr lang="en-US" sz="1200" dirty="0"/>
          </a:p>
        </p:txBody>
      </p:sp>
      <p:sp>
        <p:nvSpPr>
          <p:cNvPr id="176155" name="TextBox 28"/>
          <p:cNvSpPr txBox="1">
            <a:spLocks noChangeArrowheads="1"/>
          </p:cNvSpPr>
          <p:nvPr/>
        </p:nvSpPr>
        <p:spPr bwMode="auto">
          <a:xfrm>
            <a:off x="4659313" y="2811463"/>
            <a:ext cx="44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>
                <a:solidFill>
                  <a:srgbClr val="AD8F67"/>
                </a:solidFill>
              </a:rPr>
              <a:t>~12</a:t>
            </a:r>
          </a:p>
        </p:txBody>
      </p:sp>
      <p:pic>
        <p:nvPicPr>
          <p:cNvPr id="176156" name="Picture 2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9313" y="4743450"/>
            <a:ext cx="4191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57" name="Picture 3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21338" y="4722813"/>
            <a:ext cx="512762" cy="331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58" name="TextBox 31"/>
          <p:cNvSpPr txBox="1">
            <a:spLocks noChangeArrowheads="1"/>
          </p:cNvSpPr>
          <p:nvPr/>
        </p:nvSpPr>
        <p:spPr bwMode="auto">
          <a:xfrm>
            <a:off x="5621338" y="5707063"/>
            <a:ext cx="358775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200">
                <a:solidFill>
                  <a:srgbClr val="AD8F67"/>
                </a:solidFill>
              </a:rPr>
              <a:t>~2</a:t>
            </a:r>
          </a:p>
        </p:txBody>
      </p:sp>
      <p:pic>
        <p:nvPicPr>
          <p:cNvPr id="176159" name="Picture 3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9863" y="3586163"/>
            <a:ext cx="1165225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60" name="Picture 3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4581525"/>
            <a:ext cx="9794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6161" name="Picture 34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8025" y="5695950"/>
            <a:ext cx="719138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380993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>
            <a:extLst>
              <a:ext uri="{FF2B5EF4-FFF2-40B4-BE49-F238E27FC236}">
                <a16:creationId xmlns:a16="http://schemas.microsoft.com/office/drawing/2014/main" id="{7E3FE064-A19F-AC46-BC07-2A42D108A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4386" name="Rectangle 3">
            <a:extLst>
              <a:ext uri="{FF2B5EF4-FFF2-40B4-BE49-F238E27FC236}">
                <a16:creationId xmlns:a16="http://schemas.microsoft.com/office/drawing/2014/main" id="{2CE3E5DE-F4F4-864F-AB78-D2D85E21227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1970:</a:t>
            </a:r>
            <a:r>
              <a:rPr lang="en-US" altLang="en-US" sz="2400">
                <a:ea typeface="ＭＳ Ｐゴシック" panose="020B0600070205080204" pitchFamily="34" charset="-128"/>
              </a:rPr>
              <a:t> ALOHAnet satellite network in Hawaii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1974:</a:t>
            </a:r>
            <a:r>
              <a:rPr lang="en-US" altLang="en-US" sz="2400">
                <a:ea typeface="ＭＳ Ｐゴシック" panose="020B0600070205080204" pitchFamily="34" charset="-128"/>
              </a:rPr>
              <a:t> Cerf and Kahn - architecture for interconnecting networks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1976:</a:t>
            </a:r>
            <a:r>
              <a:rPr lang="en-US" altLang="en-US" sz="2400">
                <a:ea typeface="ＭＳ Ｐゴシック" panose="020B0600070205080204" pitchFamily="34" charset="-128"/>
              </a:rPr>
              <a:t> Ethernet at Xerox PARC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late70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ea typeface="ＭＳ Ｐゴシック" panose="020B0600070205080204" pitchFamily="34" charset="-128"/>
              </a:rPr>
              <a:t> proprietary architectures: DECnet, SNA, XNA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 70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ea typeface="ＭＳ Ｐゴシック" panose="020B0600070205080204" pitchFamily="34" charset="-128"/>
              </a:rPr>
              <a:t> switching fixed length packets (ATM precursor)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1979:</a:t>
            </a:r>
            <a:r>
              <a:rPr lang="en-US" altLang="en-US" sz="2400">
                <a:ea typeface="ＭＳ Ｐゴシック" panose="020B0600070205080204" pitchFamily="34" charset="-128"/>
              </a:rPr>
              <a:t> ARPAnet has 200 nodes</a:t>
            </a:r>
          </a:p>
        </p:txBody>
      </p:sp>
      <p:sp>
        <p:nvSpPr>
          <p:cNvPr id="144387" name="Rectangle 4">
            <a:extLst>
              <a:ext uri="{FF2B5EF4-FFF2-40B4-BE49-F238E27FC236}">
                <a16:creationId xmlns:a16="http://schemas.microsoft.com/office/drawing/2014/main" id="{6554C1FB-8D70-A848-BF28-C6883D3F1E3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Cerf and Kahn</a:t>
            </a:r>
            <a:r>
              <a:rPr lang="ja-JP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define today</a:t>
            </a:r>
            <a:r>
              <a:rPr lang="ja-JP" altLang="en-US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 architecture</a:t>
            </a:r>
            <a:endParaRPr lang="en-US" altLang="en-US" sz="2400">
              <a:solidFill>
                <a:srgbClr val="00009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44388" name="Rectangle 5">
            <a:extLst>
              <a:ext uri="{FF2B5EF4-FFF2-40B4-BE49-F238E27FC236}">
                <a16:creationId xmlns:a16="http://schemas.microsoft.com/office/drawing/2014/main" id="{66BD3C51-4B8F-154B-B770-96409BAE8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902030302020204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44389" name="Rectangle 6">
            <a:extLst>
              <a:ext uri="{FF2B5EF4-FFF2-40B4-BE49-F238E27FC236}">
                <a16:creationId xmlns:a16="http://schemas.microsoft.com/office/drawing/2014/main" id="{53F3C031-60B9-D54F-8C69-620A70215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44390" name="Rectangle 2">
            <a:extLst>
              <a:ext uri="{FF2B5EF4-FFF2-40B4-BE49-F238E27FC236}">
                <a16:creationId xmlns:a16="http://schemas.microsoft.com/office/drawing/2014/main" id="{0797D9EE-A21B-0E4E-A2C1-5FA10C139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4391" name="Picture 12" descr="underline_base">
            <a:extLst>
              <a:ext uri="{FF2B5EF4-FFF2-40B4-BE49-F238E27FC236}">
                <a16:creationId xmlns:a16="http://schemas.microsoft.com/office/drawing/2014/main" id="{84ADBDBE-C70E-D04A-88B9-745BD419BE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>
            <a:extLst>
              <a:ext uri="{FF2B5EF4-FFF2-40B4-BE49-F238E27FC236}">
                <a16:creationId xmlns:a16="http://schemas.microsoft.com/office/drawing/2014/main" id="{691E984E-2538-A94C-975B-6D6EBB2393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4E8C140-9C3B-6840-A798-7792AA51D4A0}" type="slidenum">
              <a:rPr lang="en-US" altLang="en-US" sz="1200">
                <a:latin typeface="Tahoma" panose="020B0604030504040204" pitchFamily="34" charset="0"/>
              </a:rPr>
              <a:pPr/>
              <a:t>100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>
            <a:extLst>
              <a:ext uri="{FF2B5EF4-FFF2-40B4-BE49-F238E27FC236}">
                <a16:creationId xmlns:a16="http://schemas.microsoft.com/office/drawing/2014/main" id="{40599EF2-0A38-4345-9BFE-340346331E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6434" name="Rectangle 3">
            <a:extLst>
              <a:ext uri="{FF2B5EF4-FFF2-40B4-BE49-F238E27FC236}">
                <a16:creationId xmlns:a16="http://schemas.microsoft.com/office/drawing/2014/main" id="{D9089627-EDD0-BB40-9817-322B4C6891C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sz="2400">
                <a:ea typeface="ＭＳ Ｐゴシック" panose="020B0600070205080204" pitchFamily="34" charset="-128"/>
              </a:rPr>
              <a:t> deployment of TCP/IP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1982:</a:t>
            </a:r>
            <a:r>
              <a:rPr lang="en-US" altLang="en-US" sz="2400">
                <a:ea typeface="ＭＳ Ｐゴシック" panose="020B0600070205080204" pitchFamily="34" charset="-128"/>
              </a:rPr>
              <a:t> smtp e-mail protocol defined 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sz="2400">
                <a:ea typeface="ＭＳ Ｐゴシック" panose="020B0600070205080204" pitchFamily="34" charset="-128"/>
              </a:rPr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1985:</a:t>
            </a:r>
            <a:r>
              <a:rPr lang="en-US" altLang="en-US" sz="2400">
                <a:ea typeface="ＭＳ Ｐゴシック" panose="020B0600070205080204" pitchFamily="34" charset="-128"/>
              </a:rPr>
              <a:t> ftp protocol defined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1988:</a:t>
            </a:r>
            <a:r>
              <a:rPr lang="en-US" altLang="en-US" sz="2400">
                <a:ea typeface="ＭＳ Ｐゴシック" panose="020B0600070205080204" pitchFamily="34" charset="-128"/>
              </a:rPr>
              <a:t> TCP congestion control</a:t>
            </a:r>
          </a:p>
        </p:txBody>
      </p:sp>
      <p:sp>
        <p:nvSpPr>
          <p:cNvPr id="159747" name="Rectangle 4">
            <a:extLst>
              <a:ext uri="{FF2B5EF4-FFF2-40B4-BE49-F238E27FC236}">
                <a16:creationId xmlns:a16="http://schemas.microsoft.com/office/drawing/2014/main" id="{601C2821-E1AA-2F4E-A3AA-5511546EFCF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new national networks: CSnet,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6436" name="Rectangle 5">
            <a:extLst>
              <a:ext uri="{FF2B5EF4-FFF2-40B4-BE49-F238E27FC236}">
                <a16:creationId xmlns:a16="http://schemas.microsoft.com/office/drawing/2014/main" id="{48A93D79-C0AF-B741-BA01-A64585F15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902030302020204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46437" name="Rectangle 2">
            <a:extLst>
              <a:ext uri="{FF2B5EF4-FFF2-40B4-BE49-F238E27FC236}">
                <a16:creationId xmlns:a16="http://schemas.microsoft.com/office/drawing/2014/main" id="{11612311-FB81-3C4D-8F34-7B219760D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6438" name="Picture 11" descr="underline_base">
            <a:extLst>
              <a:ext uri="{FF2B5EF4-FFF2-40B4-BE49-F238E27FC236}">
                <a16:creationId xmlns:a16="http://schemas.microsoft.com/office/drawing/2014/main" id="{FC6094D0-82D2-4343-95AA-1E7A595CAC1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>
            <a:extLst>
              <a:ext uri="{FF2B5EF4-FFF2-40B4-BE49-F238E27FC236}">
                <a16:creationId xmlns:a16="http://schemas.microsoft.com/office/drawing/2014/main" id="{843EF6E4-C10C-274E-8856-B726321D81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4E118DF-063C-4B4A-B91A-44C84F50E3DB}" type="slidenum">
              <a:rPr lang="en-US" altLang="en-US" sz="1200">
                <a:latin typeface="Tahoma" panose="020B0604030504040204" pitchFamily="34" charset="0"/>
              </a:rPr>
              <a:pPr/>
              <a:t>101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>
            <a:extLst>
              <a:ext uri="{FF2B5EF4-FFF2-40B4-BE49-F238E27FC236}">
                <a16:creationId xmlns:a16="http://schemas.microsoft.com/office/drawing/2014/main" id="{E67B36EC-9F74-7A49-A902-FA1C70732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1794" name="Rectangle 3">
            <a:extLst>
              <a:ext uri="{FF2B5EF4-FFF2-40B4-BE49-F238E27FC236}">
                <a16:creationId xmlns:a16="http://schemas.microsoft.com/office/drawing/2014/main" id="{570BC812-E927-0743-86AA-F1E48BDCD11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sz="240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400">
                <a:ea typeface="ＭＳ Ｐゴシック" panose="020B0600070205080204" pitchFamily="34" charset="-128"/>
              </a:rPr>
              <a:t>ARPAnet decommissioned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1991:</a:t>
            </a:r>
            <a:r>
              <a:rPr lang="en-US" altLang="en-US" sz="240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1990s:</a:t>
            </a:r>
            <a:r>
              <a:rPr lang="en-US" altLang="en-US" sz="2400">
                <a:ea typeface="ＭＳ Ｐゴシック" panose="020B0600070205080204" pitchFamily="34" charset="-128"/>
              </a:rPr>
              <a:t> Web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hypertext [Bush 1945, Nelson 1960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s]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late 1990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s: commercialization</a:t>
            </a:r>
            <a:r>
              <a:rPr lang="en-US" altLang="ja-JP" sz="2000">
                <a:ea typeface="ＭＳ Ｐゴシック" panose="020B0600070205080204" pitchFamily="34" charset="-128"/>
              </a:rPr>
              <a:t> of the Web</a:t>
            </a:r>
          </a:p>
          <a:p>
            <a:pPr marL="287338" indent="-287338" eaLnBrk="1" hangingPunct="1"/>
            <a:endParaRPr lang="en-US" altLang="en-US" sz="2400">
              <a:ea typeface="ＭＳ Ｐゴシック" panose="020B0600070205080204" pitchFamily="34" charset="-128"/>
            </a:endParaRPr>
          </a:p>
          <a:p>
            <a:pPr marL="287338" indent="-287338" eaLnBrk="1" hangingPunct="1"/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161795" name="Rectangle 4">
            <a:extLst>
              <a:ext uri="{FF2B5EF4-FFF2-40B4-BE49-F238E27FC236}">
                <a16:creationId xmlns:a16="http://schemas.microsoft.com/office/drawing/2014/main" id="{47B7CE3C-90B5-5C47-8FC7-0CEB83FAB6C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late 1990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 – 2000</a:t>
            </a:r>
            <a:r>
              <a:rPr lang="ja-JP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network security to forefront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est. 50 million host, 100 million+ users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backbone links running at Gbps</a:t>
            </a:r>
          </a:p>
          <a:p>
            <a:pPr eaLnBrk="1" hangingPunct="1"/>
            <a:endParaRPr lang="en-US" altLang="en-US" sz="2000">
              <a:ea typeface="ＭＳ Ｐゴシック" panose="020B0600070205080204" pitchFamily="34" charset="-128"/>
            </a:endParaRPr>
          </a:p>
        </p:txBody>
      </p:sp>
      <p:sp>
        <p:nvSpPr>
          <p:cNvPr id="148484" name="Rectangle 5">
            <a:extLst>
              <a:ext uri="{FF2B5EF4-FFF2-40B4-BE49-F238E27FC236}">
                <a16:creationId xmlns:a16="http://schemas.microsoft.com/office/drawing/2014/main" id="{E2910087-0B56-214F-8F2C-8101674B2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77"/>
              </a:rPr>
              <a:t>s: commercialization, the Web, new apps</a:t>
            </a:r>
            <a:endParaRPr lang="en-US" altLang="en-US" sz="2800" u="sng">
              <a:solidFill>
                <a:srgbClr val="CC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148485" name="Rectangle 2">
            <a:extLst>
              <a:ext uri="{FF2B5EF4-FFF2-40B4-BE49-F238E27FC236}">
                <a16:creationId xmlns:a16="http://schemas.microsoft.com/office/drawing/2014/main" id="{0BF219AA-91C7-BD48-B9DE-F72CE8346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48486" name="Picture 11" descr="underline_base">
            <a:extLst>
              <a:ext uri="{FF2B5EF4-FFF2-40B4-BE49-F238E27FC236}">
                <a16:creationId xmlns:a16="http://schemas.microsoft.com/office/drawing/2014/main" id="{6EDAF1E0-841C-FB40-956F-1C039E290D4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>
            <a:extLst>
              <a:ext uri="{FF2B5EF4-FFF2-40B4-BE49-F238E27FC236}">
                <a16:creationId xmlns:a16="http://schemas.microsoft.com/office/drawing/2014/main" id="{61D12AA0-ABCC-E14D-8CFE-A28558C310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CD2315F-6828-5B4A-B67F-9558903B2203}" type="slidenum">
              <a:rPr lang="en-US" altLang="en-US" sz="1200">
                <a:latin typeface="Tahoma" panose="020B0604030504040204" pitchFamily="34" charset="0"/>
              </a:rPr>
              <a:pPr/>
              <a:t>102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>
            <a:extLst>
              <a:ext uri="{FF2B5EF4-FFF2-40B4-BE49-F238E27FC236}">
                <a16:creationId xmlns:a16="http://schemas.microsoft.com/office/drawing/2014/main" id="{024EF7B0-EB19-554D-9486-1441E24030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42" name="Rectangle 3">
            <a:extLst>
              <a:ext uri="{FF2B5EF4-FFF2-40B4-BE49-F238E27FC236}">
                <a16:creationId xmlns:a16="http://schemas.microsoft.com/office/drawing/2014/main" id="{46871134-B82D-0C4F-871A-CC10AD36E83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2005-present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~5B devices attached to Internet </a:t>
            </a:r>
            <a:r>
              <a:rPr lang="en-US" altLang="en-US" sz="1800" dirty="0">
                <a:ea typeface="ＭＳ Ｐゴシック" panose="020B0600070205080204" pitchFamily="34" charset="-128"/>
              </a:rPr>
              <a:t>(2016)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panose="020B0600070205080204" pitchFamily="34" charset="-128"/>
              </a:rPr>
              <a:t>smartphones and tablets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aggressive deployment of broadband access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panose="020B0600070205080204" pitchFamily="34" charset="-128"/>
              </a:rPr>
              <a:t>Facebook: ~ one billion users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 dirty="0">
                <a:ea typeface="ＭＳ Ｐゴシック" panose="020B0600070205080204" pitchFamily="34" charset="-128"/>
              </a:rPr>
              <a:t>bypass  Internet, providing </a:t>
            </a:r>
            <a:r>
              <a:rPr lang="ja-JP" altLang="en-US" dirty="0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instantaneous</a:t>
            </a:r>
            <a:r>
              <a:rPr lang="ja-JP" altLang="en-US" dirty="0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 dirty="0">
                <a:ea typeface="ＭＳ Ｐゴシック" panose="020B0600070205080204" pitchFamily="34" charset="-128"/>
              </a:rPr>
              <a:t>e-commerce, universities, enterprises running their services in </a:t>
            </a:r>
            <a:r>
              <a:rPr lang="ja-JP" altLang="en-US" sz="2400" dirty="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cloud</a:t>
            </a:r>
            <a:r>
              <a:rPr lang="ja-JP" altLang="en-US" sz="2400" dirty="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(e.g., Amazon EC2)</a:t>
            </a: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150531" name="Rectangle 2">
            <a:extLst>
              <a:ext uri="{FF2B5EF4-FFF2-40B4-BE49-F238E27FC236}">
                <a16:creationId xmlns:a16="http://schemas.microsoft.com/office/drawing/2014/main" id="{79EFBFBD-EA02-BA4E-9786-678720297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150532" name="Picture 9" descr="underline_base">
            <a:extLst>
              <a:ext uri="{FF2B5EF4-FFF2-40B4-BE49-F238E27FC236}">
                <a16:creationId xmlns:a16="http://schemas.microsoft.com/office/drawing/2014/main" id="{1DACF7AA-A11A-A844-A609-6E436A62C07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>
            <a:extLst>
              <a:ext uri="{FF2B5EF4-FFF2-40B4-BE49-F238E27FC236}">
                <a16:creationId xmlns:a16="http://schemas.microsoft.com/office/drawing/2014/main" id="{386C204D-F60C-C149-A21F-E7E69E3740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40EFBDE-8ED6-6C46-8608-DAEF3E0A94B4}" type="slidenum">
              <a:rPr lang="en-US" altLang="en-US" sz="1200">
                <a:latin typeface="Tahoma" panose="020B0604030504040204" pitchFamily="34" charset="0"/>
              </a:rPr>
              <a:pPr/>
              <a:t>103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F7D40B-230F-1549-B8E3-F1465BBD5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Internet history - recent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1E6E3E7-6D06-5846-8FF6-11D51CBB823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Increasing economic and public policy concerns</a:t>
            </a:r>
          </a:p>
          <a:p>
            <a:pPr lvl="1"/>
            <a:r>
              <a:rPr lang="en-US" dirty="0"/>
              <a:t>competition</a:t>
            </a:r>
          </a:p>
          <a:p>
            <a:pPr lvl="1"/>
            <a:r>
              <a:rPr lang="en-US" dirty="0"/>
              <a:t>access (rural, low income)</a:t>
            </a:r>
          </a:p>
          <a:p>
            <a:pPr lvl="1"/>
            <a:r>
              <a:rPr lang="en-US" dirty="0"/>
              <a:t>resiliency – physical &amp; cybersecurity</a:t>
            </a:r>
          </a:p>
          <a:p>
            <a:pPr lvl="1"/>
            <a:r>
              <a:rPr lang="en-US" dirty="0"/>
              <a:t>privacy</a:t>
            </a:r>
          </a:p>
          <a:p>
            <a:r>
              <a:rPr lang="en-US" dirty="0"/>
              <a:t>Open Internet &amp; network neutrality</a:t>
            </a:r>
          </a:p>
          <a:p>
            <a:pPr lvl="1"/>
            <a:r>
              <a:rPr lang="en-US" dirty="0"/>
              <a:t>how should telecom carriers be regulated?</a:t>
            </a:r>
          </a:p>
          <a:p>
            <a:pPr lvl="1"/>
            <a:r>
              <a:rPr lang="en-US" dirty="0"/>
              <a:t>2010, 2015, 2017</a:t>
            </a:r>
          </a:p>
          <a:p>
            <a:r>
              <a:rPr lang="en-US" dirty="0"/>
              <a:t>Societal impact</a:t>
            </a:r>
          </a:p>
          <a:p>
            <a:pPr lvl="1"/>
            <a:r>
              <a:rPr lang="en-US" dirty="0"/>
              <a:t>mental health</a:t>
            </a:r>
          </a:p>
          <a:p>
            <a:pPr lvl="1"/>
            <a:r>
              <a:rPr lang="en-US"/>
              <a:t>societal fragmentation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4C77CEC-8BDF-F44D-B2E4-FAA5FB500F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810D84E-25DA-DE47-BD4F-561EB4EA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AF4AB64-466F-5344-9CB3-6166F54F23F8}" type="slidenum">
              <a:rPr lang="en-US" altLang="en-US" smtClean="0"/>
              <a:pPr/>
              <a:t>104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652352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>
            <a:extLst>
              <a:ext uri="{FF2B5EF4-FFF2-40B4-BE49-F238E27FC236}">
                <a16:creationId xmlns:a16="http://schemas.microsoft.com/office/drawing/2014/main" id="{6415795D-151E-5B4D-A103-75CB17EC7D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52578" name="Picture 9" descr="underline_base">
            <a:extLst>
              <a:ext uri="{FF2B5EF4-FFF2-40B4-BE49-F238E27FC236}">
                <a16:creationId xmlns:a16="http://schemas.microsoft.com/office/drawing/2014/main" id="{0B63463D-82A3-B04D-B19F-C2A0D6655B7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>
            <a:extLst>
              <a:ext uri="{FF2B5EF4-FFF2-40B4-BE49-F238E27FC236}">
                <a16:creationId xmlns:a16="http://schemas.microsoft.com/office/drawing/2014/main" id="{9979F707-DB40-2A45-BAE2-D12FABBD833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Introduction: summary</a:t>
            </a:r>
          </a:p>
        </p:txBody>
      </p:sp>
      <p:sp>
        <p:nvSpPr>
          <p:cNvPr id="165892" name="Rectangle 3">
            <a:extLst>
              <a:ext uri="{FF2B5EF4-FFF2-40B4-BE49-F238E27FC236}">
                <a16:creationId xmlns:a16="http://schemas.microsoft.com/office/drawing/2014/main" id="{C9C9BB3D-FF7F-AD43-8886-328917152C4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covered a 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ton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what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history</a:t>
            </a:r>
          </a:p>
        </p:txBody>
      </p:sp>
      <p:sp>
        <p:nvSpPr>
          <p:cNvPr id="165893" name="Rectangle 4">
            <a:extLst>
              <a:ext uri="{FF2B5EF4-FFF2-40B4-BE49-F238E27FC236}">
                <a16:creationId xmlns:a16="http://schemas.microsoft.com/office/drawing/2014/main" id="{6FE8E4C2-9961-464D-839E-15306280DCD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context, overview,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feel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>
                <a:ea typeface="ＭＳ Ｐゴシック" panose="020B0600070205080204" pitchFamily="34" charset="-128"/>
              </a:rPr>
              <a:t>more depth, detail </a:t>
            </a:r>
            <a:r>
              <a:rPr lang="en-US" altLang="en-US" sz="2400" i="1">
                <a:ea typeface="ＭＳ Ｐゴシック" panose="020B0600070205080204" pitchFamily="34" charset="-128"/>
              </a:rPr>
              <a:t>to follow!</a:t>
            </a:r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152582" name="Slide Number Placeholder 3">
            <a:extLst>
              <a:ext uri="{FF2B5EF4-FFF2-40B4-BE49-F238E27FC236}">
                <a16:creationId xmlns:a16="http://schemas.microsoft.com/office/drawing/2014/main" id="{A87EABC4-56F0-D745-A204-DCA1ADA02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B3FB116-AAA6-134F-9242-45E6C11E440D}" type="slidenum">
              <a:rPr lang="en-US" altLang="en-US" sz="1200">
                <a:latin typeface="Tahoma" panose="020B0604030504040204" pitchFamily="34" charset="0"/>
              </a:rPr>
              <a:pPr/>
              <a:t>105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03B478D-A9FF-A94C-B60E-EBD6CF2D92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54626" name="Slide Number Placeholder 2">
            <a:extLst>
              <a:ext uri="{FF2B5EF4-FFF2-40B4-BE49-F238E27FC236}">
                <a16:creationId xmlns:a16="http://schemas.microsoft.com/office/drawing/2014/main" id="{CBA45456-F15F-4A4B-83E2-88920F8AA2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A844DF10-3452-544F-B8CF-152032CA7A2E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DA0D89FA-EB37-2E43-8C81-CE09EB07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77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Additional Slides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>
            <a:extLst>
              <a:ext uri="{FF2B5EF4-FFF2-40B4-BE49-F238E27FC236}">
                <a16:creationId xmlns:a16="http://schemas.microsoft.com/office/drawing/2014/main" id="{5D5AAD59-3ABA-2245-ADEB-B6B377995941}"/>
              </a:ext>
            </a:extLst>
          </p:cNvPr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46E8E7B1-F197-6A47-B174-7F3A49A0226F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44FE764-B05F-D348-8596-901366FE3CF7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>
            <a:extLst>
              <a:ext uri="{FF2B5EF4-FFF2-40B4-BE49-F238E27FC236}">
                <a16:creationId xmlns:a16="http://schemas.microsoft.com/office/drawing/2014/main" id="{D90B01CA-AD4E-9640-89A6-C3A42F07ED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>
            <a:extLst>
              <a:ext uri="{FF2B5EF4-FFF2-40B4-BE49-F238E27FC236}">
                <a16:creationId xmlns:a16="http://schemas.microsoft.com/office/drawing/2014/main" id="{3C5A2D2A-6B9F-4042-AC72-EC60028DB167}"/>
              </a:ext>
            </a:extLst>
          </p:cNvPr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>
              <a:extLst>
                <a:ext uri="{FF2B5EF4-FFF2-40B4-BE49-F238E27FC236}">
                  <a16:creationId xmlns:a16="http://schemas.microsoft.com/office/drawing/2014/main" id="{BEC8C4DB-AF9F-D643-9CB9-70D700D376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>
              <a:extLst>
                <a:ext uri="{FF2B5EF4-FFF2-40B4-BE49-F238E27FC236}">
                  <a16:creationId xmlns:a16="http://schemas.microsoft.com/office/drawing/2014/main" id="{1085593E-0E1D-6A4E-BB4C-9A8AB06125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>
            <a:extLst>
              <a:ext uri="{FF2B5EF4-FFF2-40B4-BE49-F238E27FC236}">
                <a16:creationId xmlns:a16="http://schemas.microsoft.com/office/drawing/2014/main" id="{6362D41A-AA6A-B440-91C1-494987CEDD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>
            <a:extLst>
              <a:ext uri="{FF2B5EF4-FFF2-40B4-BE49-F238E27FC236}">
                <a16:creationId xmlns:a16="http://schemas.microsoft.com/office/drawing/2014/main" id="{2DACB915-27AD-E54E-9500-BB1967A421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>
            <a:extLst>
              <a:ext uri="{FF2B5EF4-FFF2-40B4-BE49-F238E27FC236}">
                <a16:creationId xmlns:a16="http://schemas.microsoft.com/office/drawing/2014/main" id="{03276912-D0A2-6940-86CF-95A4E7988ED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>
            <a:extLst>
              <a:ext uri="{FF2B5EF4-FFF2-40B4-BE49-F238E27FC236}">
                <a16:creationId xmlns:a16="http://schemas.microsoft.com/office/drawing/2014/main" id="{9B291491-7063-344F-B014-0492C2B0DC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2B5B1A4F-EFEF-C145-8A2C-0611C9787098}"/>
              </a:ext>
            </a:extLst>
          </p:cNvPr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>
              <a:extLst>
                <a:ext uri="{FF2B5EF4-FFF2-40B4-BE49-F238E27FC236}">
                  <a16:creationId xmlns:a16="http://schemas.microsoft.com/office/drawing/2014/main" id="{B524BC2A-9527-7F49-83F3-B0CF0A14E1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>
              <a:extLst>
                <a:ext uri="{FF2B5EF4-FFF2-40B4-BE49-F238E27FC236}">
                  <a16:creationId xmlns:a16="http://schemas.microsoft.com/office/drawing/2014/main" id="{A9066335-8CF8-4E4F-90D8-878EDCAD2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4F501993-D895-F948-8EF2-26BCE4231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>
                <a:extLst>
                  <a:ext uri="{FF2B5EF4-FFF2-40B4-BE49-F238E27FC236}">
                    <a16:creationId xmlns:a16="http://schemas.microsoft.com/office/drawing/2014/main" id="{F76030A2-98A6-4C46-9162-D826F3EE8B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156705" name="Straight Connector 28">
                <a:extLst>
                  <a:ext uri="{FF2B5EF4-FFF2-40B4-BE49-F238E27FC236}">
                    <a16:creationId xmlns:a16="http://schemas.microsoft.com/office/drawing/2014/main" id="{9C0EA63D-C2C4-684A-ADEF-842FB14E2A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>
                <a:extLst>
                  <a:ext uri="{FF2B5EF4-FFF2-40B4-BE49-F238E27FC236}">
                    <a16:creationId xmlns:a16="http://schemas.microsoft.com/office/drawing/2014/main" id="{82C7ABCC-312E-8E45-BC9F-182F204FF12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>
                <a:extLst>
                  <a:ext uri="{FF2B5EF4-FFF2-40B4-BE49-F238E27FC236}">
                    <a16:creationId xmlns:a16="http://schemas.microsoft.com/office/drawing/2014/main" id="{C909755E-6713-5240-8977-F4249D30A2A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>
              <a:extLst>
                <a:ext uri="{FF2B5EF4-FFF2-40B4-BE49-F238E27FC236}">
                  <a16:creationId xmlns:a16="http://schemas.microsoft.com/office/drawing/2014/main" id="{4D466141-5ADC-CD4A-BEB0-DCA151AA78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D4876136-A119-E64B-B2C7-7CD75A1DA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>
                <a:extLst>
                  <a:ext uri="{FF2B5EF4-FFF2-40B4-BE49-F238E27FC236}">
                    <a16:creationId xmlns:a16="http://schemas.microsoft.com/office/drawing/2014/main" id="{C3E2901F-502B-524A-9342-9F2EAE99A8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156698" name="Straight Connector 37">
              <a:extLst>
                <a:ext uri="{FF2B5EF4-FFF2-40B4-BE49-F238E27FC236}">
                  <a16:creationId xmlns:a16="http://schemas.microsoft.com/office/drawing/2014/main" id="{A00CB7D7-0F3E-0248-8755-4E4FE68E7A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>
              <a:extLst>
                <a:ext uri="{FF2B5EF4-FFF2-40B4-BE49-F238E27FC236}">
                  <a16:creationId xmlns:a16="http://schemas.microsoft.com/office/drawing/2014/main" id="{A450BF2D-7BC3-C341-9917-F6E60D201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>
              <a:extLst>
                <a:ext uri="{FF2B5EF4-FFF2-40B4-BE49-F238E27FC236}">
                  <a16:creationId xmlns:a16="http://schemas.microsoft.com/office/drawing/2014/main" id="{A6A2FB27-53D0-7D41-8B1B-B15051150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36B938D-87C0-B04D-87FE-3312FE431725}"/>
              </a:ext>
            </a:extLst>
          </p:cNvPr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>
              <a:extLst>
                <a:ext uri="{FF2B5EF4-FFF2-40B4-BE49-F238E27FC236}">
                  <a16:creationId xmlns:a16="http://schemas.microsoft.com/office/drawing/2014/main" id="{1102C82C-6F1D-AE47-BA95-5656308189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>
                <a:extLst>
                  <a:ext uri="{FF2B5EF4-FFF2-40B4-BE49-F238E27FC236}">
                    <a16:creationId xmlns:a16="http://schemas.microsoft.com/office/drawing/2014/main" id="{F3CBBB43-7DE3-D647-82C8-0BF074B9B2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EC61E5BA-A7BE-184C-AF8A-8A0797CAD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>
                  <a:extLst>
                    <a:ext uri="{FF2B5EF4-FFF2-40B4-BE49-F238E27FC236}">
                      <a16:creationId xmlns:a16="http://schemas.microsoft.com/office/drawing/2014/main" id="{B1B144FE-619E-504D-9940-E9CFCDEBCD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capture</a:t>
                  </a:r>
                </a:p>
                <a:p>
                  <a:pPr algn="ctr"/>
                  <a:r>
                    <a:rPr lang="en-US" altLang="en-US" sz="2000"/>
                    <a:t>(pcap)</a:t>
                  </a:r>
                </a:p>
              </p:txBody>
            </p:sp>
          </p:grpSp>
          <p:grpSp>
            <p:nvGrpSpPr>
              <p:cNvPr id="156688" name="Group 23">
                <a:extLst>
                  <a:ext uri="{FF2B5EF4-FFF2-40B4-BE49-F238E27FC236}">
                    <a16:creationId xmlns:a16="http://schemas.microsoft.com/office/drawing/2014/main" id="{DE4B3279-E953-B145-B3DD-4DCF080AE0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20E35D92-8E59-654E-95E0-DBD7CD98A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>
                  <a:extLst>
                    <a:ext uri="{FF2B5EF4-FFF2-40B4-BE49-F238E27FC236}">
                      <a16:creationId xmlns:a16="http://schemas.microsoft.com/office/drawing/2014/main" id="{79858220-FDCD-DF4C-86C0-5327F74A7D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156689" name="Rectangle 42">
                <a:extLst>
                  <a:ext uri="{FF2B5EF4-FFF2-40B4-BE49-F238E27FC236}">
                    <a16:creationId xmlns:a16="http://schemas.microsoft.com/office/drawing/2014/main" id="{1929BF0F-3AA4-7F4A-894B-331CAAB58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>
                <a:extLst>
                  <a:ext uri="{FF2B5EF4-FFF2-40B4-BE49-F238E27FC236}">
                    <a16:creationId xmlns:a16="http://schemas.microsoft.com/office/drawing/2014/main" id="{648F45EE-F545-E54A-BBD7-14899CCCBA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>
              <a:extLst>
                <a:ext uri="{FF2B5EF4-FFF2-40B4-BE49-F238E27FC236}">
                  <a16:creationId xmlns:a16="http://schemas.microsoft.com/office/drawing/2014/main" id="{BCE71BA5-9211-3A47-A4EA-D3F510597C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>
              <a:extLst>
                <a:ext uri="{FF2B5EF4-FFF2-40B4-BE49-F238E27FC236}">
                  <a16:creationId xmlns:a16="http://schemas.microsoft.com/office/drawing/2014/main" id="{D65532FC-31EA-AC43-A723-A67B7B3E12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>
              <a:extLst>
                <a:ext uri="{FF2B5EF4-FFF2-40B4-BE49-F238E27FC236}">
                  <a16:creationId xmlns:a16="http://schemas.microsoft.com/office/drawing/2014/main" id="{ACE4BBFF-4F68-7A4E-8A26-02D2934DDC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>
              <a:extLst>
                <a:ext uri="{FF2B5EF4-FFF2-40B4-BE49-F238E27FC236}">
                  <a16:creationId xmlns:a16="http://schemas.microsoft.com/office/drawing/2014/main" id="{A0257F98-E6D9-F247-8F7C-5A403AF6C5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Basic Internet money routing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4199" y="1524000"/>
            <a:ext cx="1450169" cy="135518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5970" y="4091683"/>
            <a:ext cx="1468398" cy="4809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3381" y="5058781"/>
            <a:ext cx="1168357" cy="96584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1302" y="4709266"/>
            <a:ext cx="1210436" cy="49708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04324" y="1616175"/>
            <a:ext cx="1893029" cy="1263005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>
          <a:xfrm>
            <a:off x="3256283" y="3345643"/>
            <a:ext cx="2141070" cy="1226940"/>
          </a:xfrm>
          <a:prstGeom prst="ellipse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content &amp; service aggregators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51284" y="4835345"/>
            <a:ext cx="1041743" cy="74201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49664" y="5670930"/>
            <a:ext cx="1425628" cy="107385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97353" y="5670930"/>
            <a:ext cx="1067902" cy="106790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944018" y="3174769"/>
            <a:ext cx="1392185" cy="1226595"/>
          </a:xfrm>
          <a:prstGeom prst="rect">
            <a:avLst/>
          </a:prstGeom>
        </p:spPr>
      </p:pic>
      <p:cxnSp>
        <p:nvCxnSpPr>
          <p:cNvPr id="14" name="Straight Arrow Connector 13"/>
          <p:cNvCxnSpPr>
            <a:stCxn id="3" idx="3"/>
            <a:endCxn id="7" idx="1"/>
          </p:cNvCxnSpPr>
          <p:nvPr/>
        </p:nvCxnSpPr>
        <p:spPr>
          <a:xfrm>
            <a:off x="2184368" y="2201590"/>
            <a:ext cx="1319956" cy="460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>
            <a:stCxn id="3" idx="2"/>
          </p:cNvCxnSpPr>
          <p:nvPr/>
        </p:nvCxnSpPr>
        <p:spPr>
          <a:xfrm>
            <a:off x="1459284" y="2879180"/>
            <a:ext cx="0" cy="1099204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2184368" y="2879180"/>
            <a:ext cx="1169135" cy="86109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>
            <a:stCxn id="8" idx="6"/>
          </p:cNvCxnSpPr>
          <p:nvPr/>
        </p:nvCxnSpPr>
        <p:spPr>
          <a:xfrm>
            <a:off x="5397353" y="3959113"/>
            <a:ext cx="1546665" cy="19271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Freeform 35"/>
          <p:cNvSpPr/>
          <p:nvPr/>
        </p:nvSpPr>
        <p:spPr>
          <a:xfrm>
            <a:off x="2313029" y="2464328"/>
            <a:ext cx="1191295" cy="3164849"/>
          </a:xfrm>
          <a:custGeom>
            <a:avLst/>
            <a:gdLst>
              <a:gd name="connsiteX0" fmla="*/ 1191295 w 1191295"/>
              <a:gd name="connsiteY0" fmla="*/ 0 h 3164849"/>
              <a:gd name="connsiteX1" fmla="*/ 702 w 1191295"/>
              <a:gd name="connsiteY1" fmla="*/ 1180618 h 3164849"/>
              <a:gd name="connsiteX2" fmla="*/ 1002785 w 1191295"/>
              <a:gd name="connsiteY2" fmla="*/ 3164849 h 3164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91295" h="3164849">
                <a:moveTo>
                  <a:pt x="1191295" y="0"/>
                </a:moveTo>
                <a:cubicBezTo>
                  <a:pt x="611707" y="326571"/>
                  <a:pt x="32120" y="653143"/>
                  <a:pt x="702" y="1180618"/>
                </a:cubicBezTo>
                <a:cubicBezTo>
                  <a:pt x="-30716" y="1708093"/>
                  <a:pt x="1002785" y="3164849"/>
                  <a:pt x="1002785" y="3164849"/>
                </a:cubicBezTo>
              </a:path>
            </a:pathLst>
          </a:custGeom>
          <a:ln w="38100" cmpd="sng">
            <a:prstDash val="sysDash"/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2278621" y="1467751"/>
            <a:ext cx="9674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Internet</a:t>
            </a:r>
          </a:p>
        </p:txBody>
      </p:sp>
      <p:cxnSp>
        <p:nvCxnSpPr>
          <p:cNvPr id="39" name="Straight Arrow Connector 38"/>
          <p:cNvCxnSpPr/>
          <p:nvPr/>
        </p:nvCxnSpPr>
        <p:spPr>
          <a:xfrm>
            <a:off x="5493027" y="2879180"/>
            <a:ext cx="1450991" cy="46646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5397353" y="3232444"/>
            <a:ext cx="15824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OTT</a:t>
            </a:r>
          </a:p>
          <a:p>
            <a:r>
              <a:rPr lang="en-US" sz="1800" dirty="0"/>
              <a:t>(over-the-top)</a:t>
            </a:r>
          </a:p>
        </p:txBody>
      </p:sp>
      <p:cxnSp>
        <p:nvCxnSpPr>
          <p:cNvPr id="46" name="Straight Arrow Connector 45"/>
          <p:cNvCxnSpPr/>
          <p:nvPr/>
        </p:nvCxnSpPr>
        <p:spPr>
          <a:xfrm flipV="1">
            <a:off x="2184368" y="4176807"/>
            <a:ext cx="1071915" cy="65853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100830" y="2897770"/>
            <a:ext cx="1230279" cy="830997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1600" dirty="0"/>
              <a:t>consumer spending</a:t>
            </a:r>
          </a:p>
          <a:p>
            <a:r>
              <a:rPr lang="en-US" sz="1600" dirty="0"/>
              <a:t>($11.9T)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774375" y="1524000"/>
            <a:ext cx="928077" cy="55684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5832841" y="2165452"/>
            <a:ext cx="2222353" cy="47477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36203" y="1707275"/>
            <a:ext cx="598924" cy="91635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702452" y="1524000"/>
            <a:ext cx="1508163" cy="527857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4175006" y="1256612"/>
            <a:ext cx="552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ISP</a:t>
            </a:r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11</a:t>
            </a:fld>
            <a:endParaRPr lang="en-US"/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87" y="4657764"/>
            <a:ext cx="2592503" cy="1856232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6702452" y="2646912"/>
            <a:ext cx="16578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$285B </a:t>
            </a:r>
            <a:r>
              <a:rPr lang="en-US" sz="1100" dirty="0"/>
              <a:t>(NA, 2016)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43276" y="5852160"/>
            <a:ext cx="1358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$191B </a:t>
            </a:r>
            <a:r>
              <a:rPr lang="en-US" baseline="30000" dirty="0"/>
              <a:t>(2016)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278513" y="1738279"/>
            <a:ext cx="12795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$56B fixed</a:t>
            </a:r>
          </a:p>
          <a:p>
            <a:r>
              <a:rPr lang="en-US" sz="1400" dirty="0"/>
              <a:t>$141B mobile</a:t>
            </a:r>
          </a:p>
        </p:txBody>
      </p:sp>
    </p:spTree>
    <p:extLst>
      <p:ext uri="{BB962C8B-B14F-4D97-AF65-F5344CB8AC3E}">
        <p14:creationId xmlns:p14="http://schemas.microsoft.com/office/powerpoint/2010/main" val="10599833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3106589" y="1899165"/>
            <a:ext cx="4324694" cy="2158843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70000"/>
                  <a:satMod val="150000"/>
                  <a:alpha val="5000"/>
                </a:schemeClr>
              </a:gs>
              <a:gs pos="34000">
                <a:schemeClr val="accent1">
                  <a:shade val="70000"/>
                  <a:satMod val="140000"/>
                  <a:alpha val="5000"/>
                </a:schemeClr>
              </a:gs>
              <a:gs pos="70000">
                <a:schemeClr val="accent1">
                  <a:tint val="100000"/>
                  <a:shade val="90000"/>
                  <a:satMod val="140000"/>
                  <a:alpha val="5000"/>
                </a:schemeClr>
              </a:gs>
              <a:gs pos="100000">
                <a:schemeClr val="accent1">
                  <a:tint val="100000"/>
                  <a:shade val="100000"/>
                  <a:satMod val="100000"/>
                  <a:alpha val="5000"/>
                </a:schemeClr>
              </a:gs>
            </a:gsLst>
            <a:path path="circle">
              <a:fillToRect l="100000" t="100000" r="100000" b="100000"/>
            </a:path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Network trade-offs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90550F-2DB0-E247-802E-BCFC89751D01}" type="datetime1">
              <a:rPr lang="en-US" smtClean="0"/>
              <a:t>1/26/18</a:t>
            </a:fld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12</a:t>
            </a:fld>
            <a:endParaRPr lang="en-US"/>
          </a:p>
        </p:txBody>
      </p:sp>
      <p:cxnSp>
        <p:nvCxnSpPr>
          <p:cNvPr id="14" name="Elbow Connector 13"/>
          <p:cNvCxnSpPr/>
          <p:nvPr/>
        </p:nvCxnSpPr>
        <p:spPr>
          <a:xfrm>
            <a:off x="1299730" y="1899165"/>
            <a:ext cx="5417197" cy="4119718"/>
          </a:xfrm>
          <a:prstGeom prst="bentConnector3">
            <a:avLst>
              <a:gd name="adj1" fmla="val 0"/>
            </a:avLst>
          </a:prstGeom>
          <a:ln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4892471" y="6073999"/>
            <a:ext cx="19423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capacity per user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65868" y="1529833"/>
            <a:ext cx="15189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cost per user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17696" y="4963335"/>
            <a:ext cx="1056419" cy="88739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06589" y="3200035"/>
            <a:ext cx="1956290" cy="85797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34651" y="2559087"/>
            <a:ext cx="915640" cy="640948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34560" y="1899165"/>
            <a:ext cx="1082367" cy="949652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13017" y="4058008"/>
            <a:ext cx="576890" cy="76918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868681" y="4058008"/>
            <a:ext cx="32979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incremental cost assuming legacy networks;</a:t>
            </a:r>
          </a:p>
          <a:p>
            <a:r>
              <a:rPr lang="en-US" sz="1200" dirty="0"/>
              <a:t>“green field” cost is roughly the same </a:t>
            </a:r>
          </a:p>
        </p:txBody>
      </p:sp>
    </p:spTree>
    <p:extLst>
      <p:ext uri="{BB962C8B-B14F-4D97-AF65-F5344CB8AC3E}">
        <p14:creationId xmlns:p14="http://schemas.microsoft.com/office/powerpoint/2010/main" val="8250155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>
            <a:extLst>
              <a:ext uri="{FF2B5EF4-FFF2-40B4-BE49-F238E27FC236}">
                <a16:creationId xmlns:a16="http://schemas.microsoft.com/office/drawing/2014/main" id="{24A7887C-6693-5F40-8914-64BA013FA00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What</a:t>
            </a:r>
            <a:r>
              <a:rPr lang="ja-JP" altLang="en-US" sz="3600">
                <a:ea typeface="ＭＳ Ｐゴシック" panose="020B0600070205080204" pitchFamily="34" charset="-128"/>
              </a:rPr>
              <a:t>’</a:t>
            </a:r>
            <a:r>
              <a:rPr lang="en-US" altLang="ja-JP" sz="3600">
                <a:ea typeface="ＭＳ Ｐゴシック" panose="020B0600070205080204" pitchFamily="34" charset="-128"/>
              </a:rPr>
              <a:t>s the Internet: a service view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27650" name="Rectangle 3">
            <a:extLst>
              <a:ext uri="{FF2B5EF4-FFF2-40B4-BE49-F238E27FC236}">
                <a16:creationId xmlns:a16="http://schemas.microsoft.com/office/drawing/2014/main" id="{3740FE69-D782-0548-B0DB-6A53D797654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that provides services to applications:</a:t>
            </a:r>
            <a:endParaRPr lang="en-US" altLang="en-US" sz="2400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hooks that allow sending and receiving  app programs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>
            <a:extLst>
              <a:ext uri="{FF2B5EF4-FFF2-40B4-BE49-F238E27FC236}">
                <a16:creationId xmlns:a16="http://schemas.microsoft.com/office/drawing/2014/main" id="{50E58CBD-7869-9F4D-9023-E0DB65A8D48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>
            <a:extLst>
              <a:ext uri="{FF2B5EF4-FFF2-40B4-BE49-F238E27FC236}">
                <a16:creationId xmlns:a16="http://schemas.microsoft.com/office/drawing/2014/main" id="{F4FC4CE0-9E27-3849-A00D-68B2ECA37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7653" name="Slide Number Placeholder 3">
            <a:extLst>
              <a:ext uri="{FF2B5EF4-FFF2-40B4-BE49-F238E27FC236}">
                <a16:creationId xmlns:a16="http://schemas.microsoft.com/office/drawing/2014/main" id="{9E1B84D1-FD86-FD4A-99F8-1202B3757B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B591C5C-9EFA-A847-8444-E6487E6E73FE}" type="slidenum">
              <a:rPr lang="en-US" altLang="en-US" sz="1200">
                <a:latin typeface="Tahoma" panose="020B0604030504040204" pitchFamily="34" charset="0"/>
              </a:rPr>
              <a:pPr/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7654" name="Group 979">
            <a:extLst>
              <a:ext uri="{FF2B5EF4-FFF2-40B4-BE49-F238E27FC236}">
                <a16:creationId xmlns:a16="http://schemas.microsoft.com/office/drawing/2014/main" id="{F70BFA46-C672-B24C-9216-797C6759575A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>
              <a:extLst>
                <a:ext uri="{FF2B5EF4-FFF2-40B4-BE49-F238E27FC236}">
                  <a16:creationId xmlns:a16="http://schemas.microsoft.com/office/drawing/2014/main" id="{91419822-6118-A94E-A1DB-829EA8F7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>
              <a:extLst>
                <a:ext uri="{FF2B5EF4-FFF2-40B4-BE49-F238E27FC236}">
                  <a16:creationId xmlns:a16="http://schemas.microsoft.com/office/drawing/2014/main" id="{D27EC157-09B0-3B46-BB03-855566C9F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>
              <a:extLst>
                <a:ext uri="{FF2B5EF4-FFF2-40B4-BE49-F238E27FC236}">
                  <a16:creationId xmlns:a16="http://schemas.microsoft.com/office/drawing/2014/main" id="{7CB4DC04-26D0-C048-98F6-ADC331C44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>
              <a:extLst>
                <a:ext uri="{FF2B5EF4-FFF2-40B4-BE49-F238E27FC236}">
                  <a16:creationId xmlns:a16="http://schemas.microsoft.com/office/drawing/2014/main" id="{CC1F0EF9-E0F4-EB41-BC9D-9A2646F32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>
                <a:extLst>
                  <a:ext uri="{FF2B5EF4-FFF2-40B4-BE49-F238E27FC236}">
                    <a16:creationId xmlns:a16="http://schemas.microsoft.com/office/drawing/2014/main" id="{1B4A8BD4-DC5D-1546-AEC3-BA700FB32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>
                <a:extLst>
                  <a:ext uri="{FF2B5EF4-FFF2-40B4-BE49-F238E27FC236}">
                    <a16:creationId xmlns:a16="http://schemas.microsoft.com/office/drawing/2014/main" id="{FCA4BF9D-196D-EE49-83B1-B87CEA62C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>
              <a:extLst>
                <a:ext uri="{FF2B5EF4-FFF2-40B4-BE49-F238E27FC236}">
                  <a16:creationId xmlns:a16="http://schemas.microsoft.com/office/drawing/2014/main" id="{196C6D3E-2F50-F844-BC4F-6BC2E67D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>
              <a:extLst>
                <a:ext uri="{FF2B5EF4-FFF2-40B4-BE49-F238E27FC236}">
                  <a16:creationId xmlns:a16="http://schemas.microsoft.com/office/drawing/2014/main" id="{6571D77E-BC32-B14B-98D2-A94F9A7D01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>
              <a:extLst>
                <a:ext uri="{FF2B5EF4-FFF2-40B4-BE49-F238E27FC236}">
                  <a16:creationId xmlns:a16="http://schemas.microsoft.com/office/drawing/2014/main" id="{CCAD8B5F-2443-DF4B-8E70-114661720B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>
              <a:extLst>
                <a:ext uri="{FF2B5EF4-FFF2-40B4-BE49-F238E27FC236}">
                  <a16:creationId xmlns:a16="http://schemas.microsoft.com/office/drawing/2014/main" id="{18986C0C-B219-D143-9707-8E3618AFF2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>
              <a:extLst>
                <a:ext uri="{FF2B5EF4-FFF2-40B4-BE49-F238E27FC236}">
                  <a16:creationId xmlns:a16="http://schemas.microsoft.com/office/drawing/2014/main" id="{44850F96-F588-A543-AB4F-9D486F5CA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>
              <a:extLst>
                <a:ext uri="{FF2B5EF4-FFF2-40B4-BE49-F238E27FC236}">
                  <a16:creationId xmlns:a16="http://schemas.microsoft.com/office/drawing/2014/main" id="{0A675A88-F488-8A4E-B5CD-A9B228A06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>
              <a:extLst>
                <a:ext uri="{FF2B5EF4-FFF2-40B4-BE49-F238E27FC236}">
                  <a16:creationId xmlns:a16="http://schemas.microsoft.com/office/drawing/2014/main" id="{D0887A97-B1CC-CF4A-A3DA-8480AEB6C8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>
              <a:extLst>
                <a:ext uri="{FF2B5EF4-FFF2-40B4-BE49-F238E27FC236}">
                  <a16:creationId xmlns:a16="http://schemas.microsoft.com/office/drawing/2014/main" id="{7D86CF56-DDE1-FE4B-BF0E-9840712067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>
              <a:extLst>
                <a:ext uri="{FF2B5EF4-FFF2-40B4-BE49-F238E27FC236}">
                  <a16:creationId xmlns:a16="http://schemas.microsoft.com/office/drawing/2014/main" id="{F600AD11-2371-6D40-A18B-6F016D696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>
              <a:extLst>
                <a:ext uri="{FF2B5EF4-FFF2-40B4-BE49-F238E27FC236}">
                  <a16:creationId xmlns:a16="http://schemas.microsoft.com/office/drawing/2014/main" id="{AED32F26-6AC7-AA43-B77A-2F5C2DCA49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>
              <a:extLst>
                <a:ext uri="{FF2B5EF4-FFF2-40B4-BE49-F238E27FC236}">
                  <a16:creationId xmlns:a16="http://schemas.microsoft.com/office/drawing/2014/main" id="{906F6DE4-B417-DC4E-8465-C1FD203A72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>
              <a:extLst>
                <a:ext uri="{FF2B5EF4-FFF2-40B4-BE49-F238E27FC236}">
                  <a16:creationId xmlns:a16="http://schemas.microsoft.com/office/drawing/2014/main" id="{6DD77D4D-C52A-944D-AD61-CBF9D4BC1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>
              <a:extLst>
                <a:ext uri="{FF2B5EF4-FFF2-40B4-BE49-F238E27FC236}">
                  <a16:creationId xmlns:a16="http://schemas.microsoft.com/office/drawing/2014/main" id="{80232496-18B9-3B4E-9E22-6E6C1F6D7AD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>
              <a:extLst>
                <a:ext uri="{FF2B5EF4-FFF2-40B4-BE49-F238E27FC236}">
                  <a16:creationId xmlns:a16="http://schemas.microsoft.com/office/drawing/2014/main" id="{28EFCE15-7A92-874A-8244-22EE7D323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>
              <a:extLst>
                <a:ext uri="{FF2B5EF4-FFF2-40B4-BE49-F238E27FC236}">
                  <a16:creationId xmlns:a16="http://schemas.microsoft.com/office/drawing/2014/main" id="{ED0316E4-DE3F-0B47-807A-C84AD13609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>
              <a:extLst>
                <a:ext uri="{FF2B5EF4-FFF2-40B4-BE49-F238E27FC236}">
                  <a16:creationId xmlns:a16="http://schemas.microsoft.com/office/drawing/2014/main" id="{410CAC2F-6E12-2242-ACD6-748974168D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>
              <a:extLst>
                <a:ext uri="{FF2B5EF4-FFF2-40B4-BE49-F238E27FC236}">
                  <a16:creationId xmlns:a16="http://schemas.microsoft.com/office/drawing/2014/main" id="{045781FB-DB13-F145-A061-A37AC72C9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>
              <a:extLst>
                <a:ext uri="{FF2B5EF4-FFF2-40B4-BE49-F238E27FC236}">
                  <a16:creationId xmlns:a16="http://schemas.microsoft.com/office/drawing/2014/main" id="{A8257594-7C44-4E47-9AD0-825C232617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>
              <a:extLst>
                <a:ext uri="{FF2B5EF4-FFF2-40B4-BE49-F238E27FC236}">
                  <a16:creationId xmlns:a16="http://schemas.microsoft.com/office/drawing/2014/main" id="{A2E94F18-2B17-C244-B71C-7E3EB1C7A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>
              <a:extLst>
                <a:ext uri="{FF2B5EF4-FFF2-40B4-BE49-F238E27FC236}">
                  <a16:creationId xmlns:a16="http://schemas.microsoft.com/office/drawing/2014/main" id="{202214B8-48C8-1042-B8C4-9383AD858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>
              <a:extLst>
                <a:ext uri="{FF2B5EF4-FFF2-40B4-BE49-F238E27FC236}">
                  <a16:creationId xmlns:a16="http://schemas.microsoft.com/office/drawing/2014/main" id="{658F3919-17B6-6548-A5DF-0442A3C3A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>
              <a:extLst>
                <a:ext uri="{FF2B5EF4-FFF2-40B4-BE49-F238E27FC236}">
                  <a16:creationId xmlns:a16="http://schemas.microsoft.com/office/drawing/2014/main" id="{469090A8-DACE-DA4D-8F37-403F45ED0A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>
              <a:extLst>
                <a:ext uri="{FF2B5EF4-FFF2-40B4-BE49-F238E27FC236}">
                  <a16:creationId xmlns:a16="http://schemas.microsoft.com/office/drawing/2014/main" id="{76BCD107-06E9-C040-A852-7F89175137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>
              <a:extLst>
                <a:ext uri="{FF2B5EF4-FFF2-40B4-BE49-F238E27FC236}">
                  <a16:creationId xmlns:a16="http://schemas.microsoft.com/office/drawing/2014/main" id="{E6514A37-62F9-7D44-B98E-75E088706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>
              <a:extLst>
                <a:ext uri="{FF2B5EF4-FFF2-40B4-BE49-F238E27FC236}">
                  <a16:creationId xmlns:a16="http://schemas.microsoft.com/office/drawing/2014/main" id="{72B2EED0-3FF9-6141-B765-869AC80B8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>
              <a:extLst>
                <a:ext uri="{FF2B5EF4-FFF2-40B4-BE49-F238E27FC236}">
                  <a16:creationId xmlns:a16="http://schemas.microsoft.com/office/drawing/2014/main" id="{85D3806A-7FB0-1546-A43B-08F1E6BA0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>
              <a:extLst>
                <a:ext uri="{FF2B5EF4-FFF2-40B4-BE49-F238E27FC236}">
                  <a16:creationId xmlns:a16="http://schemas.microsoft.com/office/drawing/2014/main" id="{E371EAE7-F794-234E-BB99-E548FE0D0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>
              <a:extLst>
                <a:ext uri="{FF2B5EF4-FFF2-40B4-BE49-F238E27FC236}">
                  <a16:creationId xmlns:a16="http://schemas.microsoft.com/office/drawing/2014/main" id="{D1AA4842-ED8E-754C-B5F6-95912E4EE7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>
              <a:extLst>
                <a:ext uri="{FF2B5EF4-FFF2-40B4-BE49-F238E27FC236}">
                  <a16:creationId xmlns:a16="http://schemas.microsoft.com/office/drawing/2014/main" id="{724E9DA7-B7AB-A544-89AB-B79CE2DEB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>
              <a:extLst>
                <a:ext uri="{FF2B5EF4-FFF2-40B4-BE49-F238E27FC236}">
                  <a16:creationId xmlns:a16="http://schemas.microsoft.com/office/drawing/2014/main" id="{B9767638-DBD3-6844-942C-ACEABD756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>
              <a:extLst>
                <a:ext uri="{FF2B5EF4-FFF2-40B4-BE49-F238E27FC236}">
                  <a16:creationId xmlns:a16="http://schemas.microsoft.com/office/drawing/2014/main" id="{E92E0F5A-FEF1-8740-A7C8-6407C792A0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>
              <a:extLst>
                <a:ext uri="{FF2B5EF4-FFF2-40B4-BE49-F238E27FC236}">
                  <a16:creationId xmlns:a16="http://schemas.microsoft.com/office/drawing/2014/main" id="{DB207002-1C87-B94C-A3E3-CD510DAAC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>
              <a:extLst>
                <a:ext uri="{FF2B5EF4-FFF2-40B4-BE49-F238E27FC236}">
                  <a16:creationId xmlns:a16="http://schemas.microsoft.com/office/drawing/2014/main" id="{ADEF794E-D5C0-4A41-9788-54EE29ED2C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>
              <a:extLst>
                <a:ext uri="{FF2B5EF4-FFF2-40B4-BE49-F238E27FC236}">
                  <a16:creationId xmlns:a16="http://schemas.microsoft.com/office/drawing/2014/main" id="{36CB5329-DC34-4A43-9397-36B091A4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3" name="Rectangle 410">
              <a:extLst>
                <a:ext uri="{FF2B5EF4-FFF2-40B4-BE49-F238E27FC236}">
                  <a16:creationId xmlns:a16="http://schemas.microsoft.com/office/drawing/2014/main" id="{CF410AF1-07F3-6241-B6F4-2C1D44D14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4" name="Oval 411">
              <a:extLst>
                <a:ext uri="{FF2B5EF4-FFF2-40B4-BE49-F238E27FC236}">
                  <a16:creationId xmlns:a16="http://schemas.microsoft.com/office/drawing/2014/main" id="{7569EB26-3FC7-3847-ADEE-4FA5A2EFD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7695" name="Group 732">
              <a:extLst>
                <a:ext uri="{FF2B5EF4-FFF2-40B4-BE49-F238E27FC236}">
                  <a16:creationId xmlns:a16="http://schemas.microsoft.com/office/drawing/2014/main" id="{8DF8A832-8E3C-8445-BE8C-87A2B178C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>
                <a:extLst>
                  <a:ext uri="{FF2B5EF4-FFF2-40B4-BE49-F238E27FC236}">
                    <a16:creationId xmlns:a16="http://schemas.microsoft.com/office/drawing/2014/main" id="{64034267-3B8D-5246-ABA5-350F4C58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>
                <a:extLst>
                  <a:ext uri="{FF2B5EF4-FFF2-40B4-BE49-F238E27FC236}">
                    <a16:creationId xmlns:a16="http://schemas.microsoft.com/office/drawing/2014/main" id="{238E123C-6B9F-C842-AC56-A2B1D559D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>
              <a:extLst>
                <a:ext uri="{FF2B5EF4-FFF2-40B4-BE49-F238E27FC236}">
                  <a16:creationId xmlns:a16="http://schemas.microsoft.com/office/drawing/2014/main" id="{37455D34-D194-9749-AE6A-06EC0D18A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>
              <a:extLst>
                <a:ext uri="{FF2B5EF4-FFF2-40B4-BE49-F238E27FC236}">
                  <a16:creationId xmlns:a16="http://schemas.microsoft.com/office/drawing/2014/main" id="{13C107C5-814C-2D4A-9E3E-29C11F060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>
              <a:extLst>
                <a:ext uri="{FF2B5EF4-FFF2-40B4-BE49-F238E27FC236}">
                  <a16:creationId xmlns:a16="http://schemas.microsoft.com/office/drawing/2014/main" id="{AA015954-4166-B445-8B4C-D4F1CDE3A8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>
                <a:extLst>
                  <a:ext uri="{FF2B5EF4-FFF2-40B4-BE49-F238E27FC236}">
                    <a16:creationId xmlns:a16="http://schemas.microsoft.com/office/drawing/2014/main" id="{4577352C-D24A-8249-899B-714C435DC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6" name="Rectangle 410">
                <a:extLst>
                  <a:ext uri="{FF2B5EF4-FFF2-40B4-BE49-F238E27FC236}">
                    <a16:creationId xmlns:a16="http://schemas.microsoft.com/office/drawing/2014/main" id="{87997339-9556-184E-9B74-0C297ADED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7" name="Oval 411">
                <a:extLst>
                  <a:ext uri="{FF2B5EF4-FFF2-40B4-BE49-F238E27FC236}">
                    <a16:creationId xmlns:a16="http://schemas.microsoft.com/office/drawing/2014/main" id="{2A7C9837-885D-8747-9F1A-4CB9706A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8" name="Group 741">
                <a:extLst>
                  <a:ext uri="{FF2B5EF4-FFF2-40B4-BE49-F238E27FC236}">
                    <a16:creationId xmlns:a16="http://schemas.microsoft.com/office/drawing/2014/main" id="{6B65A8E7-EF72-3E47-9499-79D875D1B1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>
                  <a:extLst>
                    <a:ext uri="{FF2B5EF4-FFF2-40B4-BE49-F238E27FC236}">
                      <a16:creationId xmlns:a16="http://schemas.microsoft.com/office/drawing/2014/main" id="{A5DBB5EA-AFCE-7249-88E2-CCEBA6AB2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>
                  <a:extLst>
                    <a:ext uri="{FF2B5EF4-FFF2-40B4-BE49-F238E27FC236}">
                      <a16:creationId xmlns:a16="http://schemas.microsoft.com/office/drawing/2014/main" id="{F92DE4D1-DB31-A74C-8C11-F81DE7C924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>
                <a:extLst>
                  <a:ext uri="{FF2B5EF4-FFF2-40B4-BE49-F238E27FC236}">
                    <a16:creationId xmlns:a16="http://schemas.microsoft.com/office/drawing/2014/main" id="{F65D9D7C-F0E2-F548-8F78-66096FB6C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>
                <a:extLst>
                  <a:ext uri="{FF2B5EF4-FFF2-40B4-BE49-F238E27FC236}">
                    <a16:creationId xmlns:a16="http://schemas.microsoft.com/office/drawing/2014/main" id="{7EC97E81-225C-AD4D-AF47-FB3C59FAF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>
              <a:extLst>
                <a:ext uri="{FF2B5EF4-FFF2-40B4-BE49-F238E27FC236}">
                  <a16:creationId xmlns:a16="http://schemas.microsoft.com/office/drawing/2014/main" id="{8B361103-57CD-B240-A2A9-2B9C8F13F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>
                <a:extLst>
                  <a:ext uri="{FF2B5EF4-FFF2-40B4-BE49-F238E27FC236}">
                    <a16:creationId xmlns:a16="http://schemas.microsoft.com/office/drawing/2014/main" id="{F9F541C7-7E96-544B-98E0-0404B0BB8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8" name="Rectangle 410">
                <a:extLst>
                  <a:ext uri="{FF2B5EF4-FFF2-40B4-BE49-F238E27FC236}">
                    <a16:creationId xmlns:a16="http://schemas.microsoft.com/office/drawing/2014/main" id="{B9517EC3-6703-A14D-AC1D-8DE504079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9" name="Oval 411">
                <a:extLst>
                  <a:ext uri="{FF2B5EF4-FFF2-40B4-BE49-F238E27FC236}">
                    <a16:creationId xmlns:a16="http://schemas.microsoft.com/office/drawing/2014/main" id="{3D51A3DA-A338-9944-B351-F8F0399E4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0" name="Group 750">
                <a:extLst>
                  <a:ext uri="{FF2B5EF4-FFF2-40B4-BE49-F238E27FC236}">
                    <a16:creationId xmlns:a16="http://schemas.microsoft.com/office/drawing/2014/main" id="{9BEFD643-4B03-BD45-9530-0A74A23636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>
                  <a:extLst>
                    <a:ext uri="{FF2B5EF4-FFF2-40B4-BE49-F238E27FC236}">
                      <a16:creationId xmlns:a16="http://schemas.microsoft.com/office/drawing/2014/main" id="{B4238E58-6644-5947-AE10-43AAFBCCC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>
                  <a:extLst>
                    <a:ext uri="{FF2B5EF4-FFF2-40B4-BE49-F238E27FC236}">
                      <a16:creationId xmlns:a16="http://schemas.microsoft.com/office/drawing/2014/main" id="{3F65947A-5189-FC47-8F36-32EB64470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>
                <a:extLst>
                  <a:ext uri="{FF2B5EF4-FFF2-40B4-BE49-F238E27FC236}">
                    <a16:creationId xmlns:a16="http://schemas.microsoft.com/office/drawing/2014/main" id="{05FFF0A6-1E3C-F149-A153-AF6212C4F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>
                <a:extLst>
                  <a:ext uri="{FF2B5EF4-FFF2-40B4-BE49-F238E27FC236}">
                    <a16:creationId xmlns:a16="http://schemas.microsoft.com/office/drawing/2014/main" id="{3FFEAF5F-629D-8E4E-81DA-8DAC22418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>
              <a:extLst>
                <a:ext uri="{FF2B5EF4-FFF2-40B4-BE49-F238E27FC236}">
                  <a16:creationId xmlns:a16="http://schemas.microsoft.com/office/drawing/2014/main" id="{C6EFC252-D59B-B440-B4EE-ADE0BFE446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>
                <a:extLst>
                  <a:ext uri="{FF2B5EF4-FFF2-40B4-BE49-F238E27FC236}">
                    <a16:creationId xmlns:a16="http://schemas.microsoft.com/office/drawing/2014/main" id="{650627AA-071A-974C-A764-476FE643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0" name="Rectangle 410">
                <a:extLst>
                  <a:ext uri="{FF2B5EF4-FFF2-40B4-BE49-F238E27FC236}">
                    <a16:creationId xmlns:a16="http://schemas.microsoft.com/office/drawing/2014/main" id="{3964DBB2-0190-AC40-988C-213A0C405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1" name="Oval 411">
                <a:extLst>
                  <a:ext uri="{FF2B5EF4-FFF2-40B4-BE49-F238E27FC236}">
                    <a16:creationId xmlns:a16="http://schemas.microsoft.com/office/drawing/2014/main" id="{0988F983-ECBD-A14A-BED6-0E3562C2B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42" name="Group 768">
                <a:extLst>
                  <a:ext uri="{FF2B5EF4-FFF2-40B4-BE49-F238E27FC236}">
                    <a16:creationId xmlns:a16="http://schemas.microsoft.com/office/drawing/2014/main" id="{31F2D348-E6A1-EF4E-806D-49031DD566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>
                  <a:extLst>
                    <a:ext uri="{FF2B5EF4-FFF2-40B4-BE49-F238E27FC236}">
                      <a16:creationId xmlns:a16="http://schemas.microsoft.com/office/drawing/2014/main" id="{00AA8E0B-B78F-EB43-9BF4-904783D0B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>
                  <a:extLst>
                    <a:ext uri="{FF2B5EF4-FFF2-40B4-BE49-F238E27FC236}">
                      <a16:creationId xmlns:a16="http://schemas.microsoft.com/office/drawing/2014/main" id="{405BCEB4-C0B9-F042-A399-18B0BF0D2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>
                <a:extLst>
                  <a:ext uri="{FF2B5EF4-FFF2-40B4-BE49-F238E27FC236}">
                    <a16:creationId xmlns:a16="http://schemas.microsoft.com/office/drawing/2014/main" id="{6BA1A77B-E496-6746-93FE-832B9939C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>
                <a:extLst>
                  <a:ext uri="{FF2B5EF4-FFF2-40B4-BE49-F238E27FC236}">
                    <a16:creationId xmlns:a16="http://schemas.microsoft.com/office/drawing/2014/main" id="{405F1908-4DB9-4846-A8FB-F6346DEA0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>
              <a:extLst>
                <a:ext uri="{FF2B5EF4-FFF2-40B4-BE49-F238E27FC236}">
                  <a16:creationId xmlns:a16="http://schemas.microsoft.com/office/drawing/2014/main" id="{5CAF5E80-38EF-C249-97E8-D0A7832C9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>
              <a:extLst>
                <a:ext uri="{FF2B5EF4-FFF2-40B4-BE49-F238E27FC236}">
                  <a16:creationId xmlns:a16="http://schemas.microsoft.com/office/drawing/2014/main" id="{C8F88C9B-1CCF-C84B-9E40-5E472D156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>
                <a:extLst>
                  <a:ext uri="{FF2B5EF4-FFF2-40B4-BE49-F238E27FC236}">
                    <a16:creationId xmlns:a16="http://schemas.microsoft.com/office/drawing/2014/main" id="{45C24F0F-C9C5-3A4B-9EAC-8EE5040C2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2" name="Rectangle 410">
                <a:extLst>
                  <a:ext uri="{FF2B5EF4-FFF2-40B4-BE49-F238E27FC236}">
                    <a16:creationId xmlns:a16="http://schemas.microsoft.com/office/drawing/2014/main" id="{CE23675D-86F8-5B4F-94F4-0146906AB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3" name="Oval 411">
                <a:extLst>
                  <a:ext uri="{FF2B5EF4-FFF2-40B4-BE49-F238E27FC236}">
                    <a16:creationId xmlns:a16="http://schemas.microsoft.com/office/drawing/2014/main" id="{99C033E8-FD5A-EF42-8348-7D2910076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34" name="Group 805">
                <a:extLst>
                  <a:ext uri="{FF2B5EF4-FFF2-40B4-BE49-F238E27FC236}">
                    <a16:creationId xmlns:a16="http://schemas.microsoft.com/office/drawing/2014/main" id="{D2CEF971-BCE5-B94E-AEC1-0DE9A0FA67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>
                  <a:extLst>
                    <a:ext uri="{FF2B5EF4-FFF2-40B4-BE49-F238E27FC236}">
                      <a16:creationId xmlns:a16="http://schemas.microsoft.com/office/drawing/2014/main" id="{1E989EA1-7FEE-5547-8553-AA179DEF2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>
                  <a:extLst>
                    <a:ext uri="{FF2B5EF4-FFF2-40B4-BE49-F238E27FC236}">
                      <a16:creationId xmlns:a16="http://schemas.microsoft.com/office/drawing/2014/main" id="{D669B53A-A381-C340-95DA-5FE431DA3D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>
                <a:extLst>
                  <a:ext uri="{FF2B5EF4-FFF2-40B4-BE49-F238E27FC236}">
                    <a16:creationId xmlns:a16="http://schemas.microsoft.com/office/drawing/2014/main" id="{EE4D52BF-FA34-6347-B23B-055EDADEB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>
                <a:extLst>
                  <a:ext uri="{FF2B5EF4-FFF2-40B4-BE49-F238E27FC236}">
                    <a16:creationId xmlns:a16="http://schemas.microsoft.com/office/drawing/2014/main" id="{7B0D83EC-6954-4046-81B0-BC5306C1AD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>
              <a:extLst>
                <a:ext uri="{FF2B5EF4-FFF2-40B4-BE49-F238E27FC236}">
                  <a16:creationId xmlns:a16="http://schemas.microsoft.com/office/drawing/2014/main" id="{A43A2915-9AC7-D840-A53D-951F2A38A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>
                <a:extLst>
                  <a:ext uri="{FF2B5EF4-FFF2-40B4-BE49-F238E27FC236}">
                    <a16:creationId xmlns:a16="http://schemas.microsoft.com/office/drawing/2014/main" id="{74990CBC-5114-EF4F-8AC7-78A0FBD1B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4" name="Rectangle 410">
                <a:extLst>
                  <a:ext uri="{FF2B5EF4-FFF2-40B4-BE49-F238E27FC236}">
                    <a16:creationId xmlns:a16="http://schemas.microsoft.com/office/drawing/2014/main" id="{37C7148D-055F-4B4A-B110-D5E337E0E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5" name="Oval 411">
                <a:extLst>
                  <a:ext uri="{FF2B5EF4-FFF2-40B4-BE49-F238E27FC236}">
                    <a16:creationId xmlns:a16="http://schemas.microsoft.com/office/drawing/2014/main" id="{5660F98D-D155-B44C-9BAE-E61CA5D23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26" name="Group 814">
                <a:extLst>
                  <a:ext uri="{FF2B5EF4-FFF2-40B4-BE49-F238E27FC236}">
                    <a16:creationId xmlns:a16="http://schemas.microsoft.com/office/drawing/2014/main" id="{E1CD0A9A-0197-C147-8FF6-A8DF77558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>
                  <a:extLst>
                    <a:ext uri="{FF2B5EF4-FFF2-40B4-BE49-F238E27FC236}">
                      <a16:creationId xmlns:a16="http://schemas.microsoft.com/office/drawing/2014/main" id="{EF46AD7D-673A-B34D-94F3-3F50BAA7F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>
                  <a:extLst>
                    <a:ext uri="{FF2B5EF4-FFF2-40B4-BE49-F238E27FC236}">
                      <a16:creationId xmlns:a16="http://schemas.microsoft.com/office/drawing/2014/main" id="{A2A7EFFC-48D6-174E-AA20-1E596D025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>
                <a:extLst>
                  <a:ext uri="{FF2B5EF4-FFF2-40B4-BE49-F238E27FC236}">
                    <a16:creationId xmlns:a16="http://schemas.microsoft.com/office/drawing/2014/main" id="{2A6356A9-A670-2F45-9904-3EFA8071C2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>
                <a:extLst>
                  <a:ext uri="{FF2B5EF4-FFF2-40B4-BE49-F238E27FC236}">
                    <a16:creationId xmlns:a16="http://schemas.microsoft.com/office/drawing/2014/main" id="{E5E9D31B-C796-3544-A41F-152279BCF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>
              <a:extLst>
                <a:ext uri="{FF2B5EF4-FFF2-40B4-BE49-F238E27FC236}">
                  <a16:creationId xmlns:a16="http://schemas.microsoft.com/office/drawing/2014/main" id="{F2E368E8-DA8C-1B47-98FA-99A5A77FD9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>
                <a:extLst>
                  <a:ext uri="{FF2B5EF4-FFF2-40B4-BE49-F238E27FC236}">
                    <a16:creationId xmlns:a16="http://schemas.microsoft.com/office/drawing/2014/main" id="{A2ABF534-2646-924E-B003-D536B62F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6" name="Rectangle 410">
                <a:extLst>
                  <a:ext uri="{FF2B5EF4-FFF2-40B4-BE49-F238E27FC236}">
                    <a16:creationId xmlns:a16="http://schemas.microsoft.com/office/drawing/2014/main" id="{7779B1E4-0A2A-EE4F-B99A-D5674ABEE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7" name="Oval 411">
                <a:extLst>
                  <a:ext uri="{FF2B5EF4-FFF2-40B4-BE49-F238E27FC236}">
                    <a16:creationId xmlns:a16="http://schemas.microsoft.com/office/drawing/2014/main" id="{E1999E55-CA5E-7A4F-9FE2-8C67336B8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8" name="Group 823">
                <a:extLst>
                  <a:ext uri="{FF2B5EF4-FFF2-40B4-BE49-F238E27FC236}">
                    <a16:creationId xmlns:a16="http://schemas.microsoft.com/office/drawing/2014/main" id="{D5802002-9FC0-E942-89D1-97AA767DE1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>
                  <a:extLst>
                    <a:ext uri="{FF2B5EF4-FFF2-40B4-BE49-F238E27FC236}">
                      <a16:creationId xmlns:a16="http://schemas.microsoft.com/office/drawing/2014/main" id="{6172C3B4-FB62-E44F-8C4A-38D393E5A9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>
                  <a:extLst>
                    <a:ext uri="{FF2B5EF4-FFF2-40B4-BE49-F238E27FC236}">
                      <a16:creationId xmlns:a16="http://schemas.microsoft.com/office/drawing/2014/main" id="{109F2FB8-DDDA-3A4B-AE9B-62885BD5D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>
                <a:extLst>
                  <a:ext uri="{FF2B5EF4-FFF2-40B4-BE49-F238E27FC236}">
                    <a16:creationId xmlns:a16="http://schemas.microsoft.com/office/drawing/2014/main" id="{2AD910A0-642E-9645-856D-87CD16EB7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>
                <a:extLst>
                  <a:ext uri="{FF2B5EF4-FFF2-40B4-BE49-F238E27FC236}">
                    <a16:creationId xmlns:a16="http://schemas.microsoft.com/office/drawing/2014/main" id="{E9FF4691-F7E9-2F42-9518-2203F23D1C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>
              <a:extLst>
                <a:ext uri="{FF2B5EF4-FFF2-40B4-BE49-F238E27FC236}">
                  <a16:creationId xmlns:a16="http://schemas.microsoft.com/office/drawing/2014/main" id="{4A5FAA22-2015-3649-B6DC-F3C211069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>
                <a:extLst>
                  <a:ext uri="{FF2B5EF4-FFF2-40B4-BE49-F238E27FC236}">
                    <a16:creationId xmlns:a16="http://schemas.microsoft.com/office/drawing/2014/main" id="{9CB11834-2BEF-084E-93DF-CC1E1E341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8" name="Rectangle 410">
                <a:extLst>
                  <a:ext uri="{FF2B5EF4-FFF2-40B4-BE49-F238E27FC236}">
                    <a16:creationId xmlns:a16="http://schemas.microsoft.com/office/drawing/2014/main" id="{B40F3439-1B1C-1F41-8BE4-CB7442B7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9" name="Oval 411">
                <a:extLst>
                  <a:ext uri="{FF2B5EF4-FFF2-40B4-BE49-F238E27FC236}">
                    <a16:creationId xmlns:a16="http://schemas.microsoft.com/office/drawing/2014/main" id="{EE51587D-572F-324F-A121-9A297AE3E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0" name="Group 832">
                <a:extLst>
                  <a:ext uri="{FF2B5EF4-FFF2-40B4-BE49-F238E27FC236}">
                    <a16:creationId xmlns:a16="http://schemas.microsoft.com/office/drawing/2014/main" id="{17221DE7-C75F-1043-B341-1C86711F04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>
                  <a:extLst>
                    <a:ext uri="{FF2B5EF4-FFF2-40B4-BE49-F238E27FC236}">
                      <a16:creationId xmlns:a16="http://schemas.microsoft.com/office/drawing/2014/main" id="{B81FB488-6651-3F42-83AC-B7B97ACB6D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>
                  <a:extLst>
                    <a:ext uri="{FF2B5EF4-FFF2-40B4-BE49-F238E27FC236}">
                      <a16:creationId xmlns:a16="http://schemas.microsoft.com/office/drawing/2014/main" id="{B5C35319-23E6-C040-A5F9-8CA8346A69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>
                <a:extLst>
                  <a:ext uri="{FF2B5EF4-FFF2-40B4-BE49-F238E27FC236}">
                    <a16:creationId xmlns:a16="http://schemas.microsoft.com/office/drawing/2014/main" id="{5BE1CAF0-A3C9-074A-AC30-8FCE5B872E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>
                <a:extLst>
                  <a:ext uri="{FF2B5EF4-FFF2-40B4-BE49-F238E27FC236}">
                    <a16:creationId xmlns:a16="http://schemas.microsoft.com/office/drawing/2014/main" id="{784C1B1E-F0AD-3446-92EA-F4A46BD24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>
              <a:extLst>
                <a:ext uri="{FF2B5EF4-FFF2-40B4-BE49-F238E27FC236}">
                  <a16:creationId xmlns:a16="http://schemas.microsoft.com/office/drawing/2014/main" id="{6A49AD12-0F19-1543-97D4-EE1E9BDA4D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>
                <a:extLst>
                  <a:ext uri="{FF2B5EF4-FFF2-40B4-BE49-F238E27FC236}">
                    <a16:creationId xmlns:a16="http://schemas.microsoft.com/office/drawing/2014/main" id="{1FAF6220-F036-5143-9559-54C384738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>
                <a:extLst>
                  <a:ext uri="{FF2B5EF4-FFF2-40B4-BE49-F238E27FC236}">
                    <a16:creationId xmlns:a16="http://schemas.microsoft.com/office/drawing/2014/main" id="{39354B1D-BC58-1D4F-B58C-C275AFCA7F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>
                <a:extLst>
                  <a:ext uri="{FF2B5EF4-FFF2-40B4-BE49-F238E27FC236}">
                    <a16:creationId xmlns:a16="http://schemas.microsoft.com/office/drawing/2014/main" id="{C19AEADD-E1CA-9347-92E7-D977052C2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>
                <a:extLst>
                  <a:ext uri="{FF2B5EF4-FFF2-40B4-BE49-F238E27FC236}">
                    <a16:creationId xmlns:a16="http://schemas.microsoft.com/office/drawing/2014/main" id="{14B44EAB-E4AC-6444-B87F-2275DCD433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>
                <a:extLst>
                  <a:ext uri="{FF2B5EF4-FFF2-40B4-BE49-F238E27FC236}">
                    <a16:creationId xmlns:a16="http://schemas.microsoft.com/office/drawing/2014/main" id="{0D5B89A8-5CB2-E548-B8CA-1CF4081BB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>
                <a:extLst>
                  <a:ext uri="{FF2B5EF4-FFF2-40B4-BE49-F238E27FC236}">
                    <a16:creationId xmlns:a16="http://schemas.microsoft.com/office/drawing/2014/main" id="{622B252E-2125-2048-97A2-63BB46E6E7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>
                <a:extLst>
                  <a:ext uri="{FF2B5EF4-FFF2-40B4-BE49-F238E27FC236}">
                    <a16:creationId xmlns:a16="http://schemas.microsoft.com/office/drawing/2014/main" id="{54CA4454-1B24-E44D-8DA1-213FA3A34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>
                <a:extLst>
                  <a:ext uri="{FF2B5EF4-FFF2-40B4-BE49-F238E27FC236}">
                    <a16:creationId xmlns:a16="http://schemas.microsoft.com/office/drawing/2014/main" id="{660933F0-99B5-6344-9188-38F73ABAC2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>
                <a:extLst>
                  <a:ext uri="{FF2B5EF4-FFF2-40B4-BE49-F238E27FC236}">
                    <a16:creationId xmlns:a16="http://schemas.microsoft.com/office/drawing/2014/main" id="{5667D978-7963-FA49-A3FB-BB145A29A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>
                <a:extLst>
                  <a:ext uri="{FF2B5EF4-FFF2-40B4-BE49-F238E27FC236}">
                    <a16:creationId xmlns:a16="http://schemas.microsoft.com/office/drawing/2014/main" id="{74BF01C7-D741-7B49-80BA-9D3316313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>
                <a:extLst>
                  <a:ext uri="{FF2B5EF4-FFF2-40B4-BE49-F238E27FC236}">
                    <a16:creationId xmlns:a16="http://schemas.microsoft.com/office/drawing/2014/main" id="{1932F0F9-CE13-D94A-844A-1A397F128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>
                <a:extLst>
                  <a:ext uri="{FF2B5EF4-FFF2-40B4-BE49-F238E27FC236}">
                    <a16:creationId xmlns:a16="http://schemas.microsoft.com/office/drawing/2014/main" id="{4F000C17-5E66-C545-BC2E-F81F94F21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>
                <a:extLst>
                  <a:ext uri="{FF2B5EF4-FFF2-40B4-BE49-F238E27FC236}">
                    <a16:creationId xmlns:a16="http://schemas.microsoft.com/office/drawing/2014/main" id="{0BA738AD-0193-0F42-8D1F-A03A1438C8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>
                <a:extLst>
                  <a:ext uri="{FF2B5EF4-FFF2-40B4-BE49-F238E27FC236}">
                    <a16:creationId xmlns:a16="http://schemas.microsoft.com/office/drawing/2014/main" id="{673E3C2C-19D8-E746-8058-30EC8BEBA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>
                <a:extLst>
                  <a:ext uri="{FF2B5EF4-FFF2-40B4-BE49-F238E27FC236}">
                    <a16:creationId xmlns:a16="http://schemas.microsoft.com/office/drawing/2014/main" id="{8A1279FE-4B20-154C-B64D-163248A58B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>
                <a:extLst>
                  <a:ext uri="{FF2B5EF4-FFF2-40B4-BE49-F238E27FC236}">
                    <a16:creationId xmlns:a16="http://schemas.microsoft.com/office/drawing/2014/main" id="{E1D9A0CC-B49B-0F48-80E6-81B9FC201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>
              <a:extLst>
                <a:ext uri="{FF2B5EF4-FFF2-40B4-BE49-F238E27FC236}">
                  <a16:creationId xmlns:a16="http://schemas.microsoft.com/office/drawing/2014/main" id="{061794D9-D558-9342-A472-2A62AA6028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>
              <a:extLst>
                <a:ext uri="{FF2B5EF4-FFF2-40B4-BE49-F238E27FC236}">
                  <a16:creationId xmlns:a16="http://schemas.microsoft.com/office/drawing/2014/main" id="{845BC7F0-1223-5D4D-B030-9C62A5CD86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>
              <a:extLst>
                <a:ext uri="{FF2B5EF4-FFF2-40B4-BE49-F238E27FC236}">
                  <a16:creationId xmlns:a16="http://schemas.microsoft.com/office/drawing/2014/main" id="{E3BAF914-313E-5B44-A312-7D8006F694F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>
                <a:extLst>
                  <a:ext uri="{FF2B5EF4-FFF2-40B4-BE49-F238E27FC236}">
                    <a16:creationId xmlns:a16="http://schemas.microsoft.com/office/drawing/2014/main" id="{52BAFC8E-EBBA-0643-952F-9149CBF944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>
                <a:extLst>
                  <a:ext uri="{FF2B5EF4-FFF2-40B4-BE49-F238E27FC236}">
                    <a16:creationId xmlns:a16="http://schemas.microsoft.com/office/drawing/2014/main" id="{AA729A0B-E2D5-A745-A555-3D214D14B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>
              <a:extLst>
                <a:ext uri="{FF2B5EF4-FFF2-40B4-BE49-F238E27FC236}">
                  <a16:creationId xmlns:a16="http://schemas.microsoft.com/office/drawing/2014/main" id="{70D9B905-DD3B-CD49-A669-F4A16F0635B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>
                <a:extLst>
                  <a:ext uri="{FF2B5EF4-FFF2-40B4-BE49-F238E27FC236}">
                    <a16:creationId xmlns:a16="http://schemas.microsoft.com/office/drawing/2014/main" id="{BA95D833-48F5-E548-9FE1-F55E8AC16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>
                <a:extLst>
                  <a:ext uri="{FF2B5EF4-FFF2-40B4-BE49-F238E27FC236}">
                    <a16:creationId xmlns:a16="http://schemas.microsoft.com/office/drawing/2014/main" id="{1D4F3040-B264-FC4C-8C2E-31F137883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>
              <a:extLst>
                <a:ext uri="{FF2B5EF4-FFF2-40B4-BE49-F238E27FC236}">
                  <a16:creationId xmlns:a16="http://schemas.microsoft.com/office/drawing/2014/main" id="{D4F2A5EF-17D4-7245-B1DD-168E1BB994E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>
                <a:extLst>
                  <a:ext uri="{FF2B5EF4-FFF2-40B4-BE49-F238E27FC236}">
                    <a16:creationId xmlns:a16="http://schemas.microsoft.com/office/drawing/2014/main" id="{BADB20BF-72CC-034B-B11B-E23144E072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>
                <a:extLst>
                  <a:ext uri="{FF2B5EF4-FFF2-40B4-BE49-F238E27FC236}">
                    <a16:creationId xmlns:a16="http://schemas.microsoft.com/office/drawing/2014/main" id="{CC390A81-8B1E-B346-83C7-0A40285A7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>
              <a:extLst>
                <a:ext uri="{FF2B5EF4-FFF2-40B4-BE49-F238E27FC236}">
                  <a16:creationId xmlns:a16="http://schemas.microsoft.com/office/drawing/2014/main" id="{4BD2280D-4CBB-994A-ACCF-1BDA761B4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>
                <a:extLst>
                  <a:ext uri="{FF2B5EF4-FFF2-40B4-BE49-F238E27FC236}">
                    <a16:creationId xmlns:a16="http://schemas.microsoft.com/office/drawing/2014/main" id="{6692D771-7313-AB43-B46E-9C3606EE65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>
                <a:extLst>
                  <a:ext uri="{FF2B5EF4-FFF2-40B4-BE49-F238E27FC236}">
                    <a16:creationId xmlns:a16="http://schemas.microsoft.com/office/drawing/2014/main" id="{47E3AFC5-7ACA-0C4B-A34A-ECB849543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>
              <a:extLst>
                <a:ext uri="{FF2B5EF4-FFF2-40B4-BE49-F238E27FC236}">
                  <a16:creationId xmlns:a16="http://schemas.microsoft.com/office/drawing/2014/main" id="{672EC39E-4767-5841-9425-955F221193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>
              <a:extLst>
                <a:ext uri="{FF2B5EF4-FFF2-40B4-BE49-F238E27FC236}">
                  <a16:creationId xmlns:a16="http://schemas.microsoft.com/office/drawing/2014/main" id="{FDF26270-557D-C74D-B5F2-3E2165197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>
              <a:extLst>
                <a:ext uri="{FF2B5EF4-FFF2-40B4-BE49-F238E27FC236}">
                  <a16:creationId xmlns:a16="http://schemas.microsoft.com/office/drawing/2014/main" id="{2AA1AD2E-3728-564E-AC6B-4998EFD0AC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>
              <a:extLst>
                <a:ext uri="{FF2B5EF4-FFF2-40B4-BE49-F238E27FC236}">
                  <a16:creationId xmlns:a16="http://schemas.microsoft.com/office/drawing/2014/main" id="{983F6F0C-756F-CC46-8DD0-84EA66F0D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>
                <a:extLst>
                  <a:ext uri="{FF2B5EF4-FFF2-40B4-BE49-F238E27FC236}">
                    <a16:creationId xmlns:a16="http://schemas.microsoft.com/office/drawing/2014/main" id="{C113DADE-6677-CF40-B233-4ACF35614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>
                <a:extLst>
                  <a:ext uri="{FF2B5EF4-FFF2-40B4-BE49-F238E27FC236}">
                    <a16:creationId xmlns:a16="http://schemas.microsoft.com/office/drawing/2014/main" id="{BD307A19-70C8-1849-9F87-FEEA6423D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>
                <a:extLst>
                  <a:ext uri="{FF2B5EF4-FFF2-40B4-BE49-F238E27FC236}">
                    <a16:creationId xmlns:a16="http://schemas.microsoft.com/office/drawing/2014/main" id="{FDA88B50-62E5-8647-9320-9F5EEBF3B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>
                <a:extLst>
                  <a:ext uri="{FF2B5EF4-FFF2-40B4-BE49-F238E27FC236}">
                    <a16:creationId xmlns:a16="http://schemas.microsoft.com/office/drawing/2014/main" id="{ECA558BA-2B8B-DA48-AA7C-4223FA447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>
                <a:extLst>
                  <a:ext uri="{FF2B5EF4-FFF2-40B4-BE49-F238E27FC236}">
                    <a16:creationId xmlns:a16="http://schemas.microsoft.com/office/drawing/2014/main" id="{56CB3499-27F9-D64D-B7A4-B8B3B18D5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>
                <a:extLst>
                  <a:ext uri="{FF2B5EF4-FFF2-40B4-BE49-F238E27FC236}">
                    <a16:creationId xmlns:a16="http://schemas.microsoft.com/office/drawing/2014/main" id="{3E5A16FA-52D0-E149-98A8-A5011D3C0E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>
                  <a:extLst>
                    <a:ext uri="{FF2B5EF4-FFF2-40B4-BE49-F238E27FC236}">
                      <a16:creationId xmlns:a16="http://schemas.microsoft.com/office/drawing/2014/main" id="{21578A58-F1B1-4749-80AA-F9FB4CA52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>
                  <a:extLst>
                    <a:ext uri="{FF2B5EF4-FFF2-40B4-BE49-F238E27FC236}">
                      <a16:creationId xmlns:a16="http://schemas.microsoft.com/office/drawing/2014/main" id="{E2912EDC-C515-B048-BBC3-8FF8B47526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>
                <a:extLst>
                  <a:ext uri="{FF2B5EF4-FFF2-40B4-BE49-F238E27FC236}">
                    <a16:creationId xmlns:a16="http://schemas.microsoft.com/office/drawing/2014/main" id="{F5FF3FFC-11D4-BC4A-937F-F6CC0E7F2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>
                <a:extLst>
                  <a:ext uri="{FF2B5EF4-FFF2-40B4-BE49-F238E27FC236}">
                    <a16:creationId xmlns:a16="http://schemas.microsoft.com/office/drawing/2014/main" id="{DD3F77DE-12F6-C64B-83D6-DCC05E490A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>
                  <a:extLst>
                    <a:ext uri="{FF2B5EF4-FFF2-40B4-BE49-F238E27FC236}">
                      <a16:creationId xmlns:a16="http://schemas.microsoft.com/office/drawing/2014/main" id="{B05B7107-8A67-C648-8646-7E40658D0E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>
                  <a:extLst>
                    <a:ext uri="{FF2B5EF4-FFF2-40B4-BE49-F238E27FC236}">
                      <a16:creationId xmlns:a16="http://schemas.microsoft.com/office/drawing/2014/main" id="{7AC40F79-5FB7-9A4D-B19B-712EB232D5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>
                <a:extLst>
                  <a:ext uri="{FF2B5EF4-FFF2-40B4-BE49-F238E27FC236}">
                    <a16:creationId xmlns:a16="http://schemas.microsoft.com/office/drawing/2014/main" id="{482C9199-757B-7647-B240-545C88A85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>
                <a:extLst>
                  <a:ext uri="{FF2B5EF4-FFF2-40B4-BE49-F238E27FC236}">
                    <a16:creationId xmlns:a16="http://schemas.microsoft.com/office/drawing/2014/main" id="{B58D1551-A1D3-E449-8DC2-B33FC1DD4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>
                <a:extLst>
                  <a:ext uri="{FF2B5EF4-FFF2-40B4-BE49-F238E27FC236}">
                    <a16:creationId xmlns:a16="http://schemas.microsoft.com/office/drawing/2014/main" id="{F4736F36-21E0-444D-9429-5D4FBE3E2D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>
                  <a:extLst>
                    <a:ext uri="{FF2B5EF4-FFF2-40B4-BE49-F238E27FC236}">
                      <a16:creationId xmlns:a16="http://schemas.microsoft.com/office/drawing/2014/main" id="{DED80962-306D-4E42-9964-AA7890429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>
                  <a:extLst>
                    <a:ext uri="{FF2B5EF4-FFF2-40B4-BE49-F238E27FC236}">
                      <a16:creationId xmlns:a16="http://schemas.microsoft.com/office/drawing/2014/main" id="{B1CEF847-E9BE-C54D-8451-7C68EB0C9C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>
                <a:extLst>
                  <a:ext uri="{FF2B5EF4-FFF2-40B4-BE49-F238E27FC236}">
                    <a16:creationId xmlns:a16="http://schemas.microsoft.com/office/drawing/2014/main" id="{584AB818-9E35-E84D-99F0-F6A1752A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>
                <a:extLst>
                  <a:ext uri="{FF2B5EF4-FFF2-40B4-BE49-F238E27FC236}">
                    <a16:creationId xmlns:a16="http://schemas.microsoft.com/office/drawing/2014/main" id="{D575DBE7-AA55-A843-9D97-6EEC5604AF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>
                  <a:extLst>
                    <a:ext uri="{FF2B5EF4-FFF2-40B4-BE49-F238E27FC236}">
                      <a16:creationId xmlns:a16="http://schemas.microsoft.com/office/drawing/2014/main" id="{6B8F4FEB-05F3-9942-B5D6-B8E6B0FAF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>
                  <a:extLst>
                    <a:ext uri="{FF2B5EF4-FFF2-40B4-BE49-F238E27FC236}">
                      <a16:creationId xmlns:a16="http://schemas.microsoft.com/office/drawing/2014/main" id="{4BC6E618-AD53-1347-B18E-086CF7517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>
                <a:extLst>
                  <a:ext uri="{FF2B5EF4-FFF2-40B4-BE49-F238E27FC236}">
                    <a16:creationId xmlns:a16="http://schemas.microsoft.com/office/drawing/2014/main" id="{949A553D-1125-254F-BC14-F3B3D4DAB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>
                <a:extLst>
                  <a:ext uri="{FF2B5EF4-FFF2-40B4-BE49-F238E27FC236}">
                    <a16:creationId xmlns:a16="http://schemas.microsoft.com/office/drawing/2014/main" id="{601F0E8E-CA26-AD49-A90C-09D745E44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>
                <a:extLst>
                  <a:ext uri="{FF2B5EF4-FFF2-40B4-BE49-F238E27FC236}">
                    <a16:creationId xmlns:a16="http://schemas.microsoft.com/office/drawing/2014/main" id="{241D87EE-7C26-B044-ADD8-0342B73A0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>
                <a:extLst>
                  <a:ext uri="{FF2B5EF4-FFF2-40B4-BE49-F238E27FC236}">
                    <a16:creationId xmlns:a16="http://schemas.microsoft.com/office/drawing/2014/main" id="{7EEC3523-4783-F64E-8D28-21FB57C16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>
                <a:extLst>
                  <a:ext uri="{FF2B5EF4-FFF2-40B4-BE49-F238E27FC236}">
                    <a16:creationId xmlns:a16="http://schemas.microsoft.com/office/drawing/2014/main" id="{23812CD6-5C4C-5140-8A16-8F026F258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>
                <a:extLst>
                  <a:ext uri="{FF2B5EF4-FFF2-40B4-BE49-F238E27FC236}">
                    <a16:creationId xmlns:a16="http://schemas.microsoft.com/office/drawing/2014/main" id="{EECB0770-5CC2-074E-8F09-E3E46CA73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>
                <a:extLst>
                  <a:ext uri="{FF2B5EF4-FFF2-40B4-BE49-F238E27FC236}">
                    <a16:creationId xmlns:a16="http://schemas.microsoft.com/office/drawing/2014/main" id="{AB643138-E2F0-8B43-8C43-1B45091C9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>
                <a:extLst>
                  <a:ext uri="{FF2B5EF4-FFF2-40B4-BE49-F238E27FC236}">
                    <a16:creationId xmlns:a16="http://schemas.microsoft.com/office/drawing/2014/main" id="{A89CCC94-9E27-1E46-97A0-2F179F562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>
                <a:extLst>
                  <a:ext uri="{FF2B5EF4-FFF2-40B4-BE49-F238E27FC236}">
                    <a16:creationId xmlns:a16="http://schemas.microsoft.com/office/drawing/2014/main" id="{D4CCD3B6-9636-984C-927D-1594BAB7F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>
                <a:extLst>
                  <a:ext uri="{FF2B5EF4-FFF2-40B4-BE49-F238E27FC236}">
                    <a16:creationId xmlns:a16="http://schemas.microsoft.com/office/drawing/2014/main" id="{461C8DBB-98CA-9941-82FE-7150AC1A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>
                <a:extLst>
                  <a:ext uri="{FF2B5EF4-FFF2-40B4-BE49-F238E27FC236}">
                    <a16:creationId xmlns:a16="http://schemas.microsoft.com/office/drawing/2014/main" id="{C080611C-3603-BC43-B1E5-539517FFF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>
              <a:extLst>
                <a:ext uri="{FF2B5EF4-FFF2-40B4-BE49-F238E27FC236}">
                  <a16:creationId xmlns:a16="http://schemas.microsoft.com/office/drawing/2014/main" id="{645796C1-F290-3942-AC88-3BBB3FACA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>
                <a:extLst>
                  <a:ext uri="{FF2B5EF4-FFF2-40B4-BE49-F238E27FC236}">
                    <a16:creationId xmlns:a16="http://schemas.microsoft.com/office/drawing/2014/main" id="{7A008FD5-8B4B-FB4F-9E9B-5FE8961B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>
                <a:extLst>
                  <a:ext uri="{FF2B5EF4-FFF2-40B4-BE49-F238E27FC236}">
                    <a16:creationId xmlns:a16="http://schemas.microsoft.com/office/drawing/2014/main" id="{0D9D6377-B7E2-5047-863B-EDEA5763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>
                <a:extLst>
                  <a:ext uri="{FF2B5EF4-FFF2-40B4-BE49-F238E27FC236}">
                    <a16:creationId xmlns:a16="http://schemas.microsoft.com/office/drawing/2014/main" id="{CC6433E8-4234-DD47-A397-ECD0C328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>
                <a:extLst>
                  <a:ext uri="{FF2B5EF4-FFF2-40B4-BE49-F238E27FC236}">
                    <a16:creationId xmlns:a16="http://schemas.microsoft.com/office/drawing/2014/main" id="{96DD3C63-A153-B344-AFF1-49D8B9C7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>
                <a:extLst>
                  <a:ext uri="{FF2B5EF4-FFF2-40B4-BE49-F238E27FC236}">
                    <a16:creationId xmlns:a16="http://schemas.microsoft.com/office/drawing/2014/main" id="{8AA9A0B3-D014-2E4B-9394-C84BDAD08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>
                <a:extLst>
                  <a:ext uri="{FF2B5EF4-FFF2-40B4-BE49-F238E27FC236}">
                    <a16:creationId xmlns:a16="http://schemas.microsoft.com/office/drawing/2014/main" id="{B2856C18-9515-1740-AE6A-585EB0B165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>
                  <a:extLst>
                    <a:ext uri="{FF2B5EF4-FFF2-40B4-BE49-F238E27FC236}">
                      <a16:creationId xmlns:a16="http://schemas.microsoft.com/office/drawing/2014/main" id="{4CFA3D23-CC60-1044-BEC4-E8C01F2D5D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>
                  <a:extLst>
                    <a:ext uri="{FF2B5EF4-FFF2-40B4-BE49-F238E27FC236}">
                      <a16:creationId xmlns:a16="http://schemas.microsoft.com/office/drawing/2014/main" id="{9C7E1ADA-819F-3948-8C92-47BAB9521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>
                <a:extLst>
                  <a:ext uri="{FF2B5EF4-FFF2-40B4-BE49-F238E27FC236}">
                    <a16:creationId xmlns:a16="http://schemas.microsoft.com/office/drawing/2014/main" id="{CA58D7F0-084D-464D-93FB-52B72DF4B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>
                <a:extLst>
                  <a:ext uri="{FF2B5EF4-FFF2-40B4-BE49-F238E27FC236}">
                    <a16:creationId xmlns:a16="http://schemas.microsoft.com/office/drawing/2014/main" id="{D11E3D64-C69F-3F47-B4D5-7D6679710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>
                  <a:extLst>
                    <a:ext uri="{FF2B5EF4-FFF2-40B4-BE49-F238E27FC236}">
                      <a16:creationId xmlns:a16="http://schemas.microsoft.com/office/drawing/2014/main" id="{84792F2A-6DCC-E144-8C7C-00842FF1C2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>
                  <a:extLst>
                    <a:ext uri="{FF2B5EF4-FFF2-40B4-BE49-F238E27FC236}">
                      <a16:creationId xmlns:a16="http://schemas.microsoft.com/office/drawing/2014/main" id="{CE159EBC-794C-9D47-9891-C475E046D1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>
                <a:extLst>
                  <a:ext uri="{FF2B5EF4-FFF2-40B4-BE49-F238E27FC236}">
                    <a16:creationId xmlns:a16="http://schemas.microsoft.com/office/drawing/2014/main" id="{7E31D11E-C793-9C44-B5B4-6DCDC2AED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>
                <a:extLst>
                  <a:ext uri="{FF2B5EF4-FFF2-40B4-BE49-F238E27FC236}">
                    <a16:creationId xmlns:a16="http://schemas.microsoft.com/office/drawing/2014/main" id="{7CC5E02F-9D96-C644-BBD3-EC071009F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>
                <a:extLst>
                  <a:ext uri="{FF2B5EF4-FFF2-40B4-BE49-F238E27FC236}">
                    <a16:creationId xmlns:a16="http://schemas.microsoft.com/office/drawing/2014/main" id="{06A63305-CEAE-4940-AAAB-B67BC2A060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>
                  <a:extLst>
                    <a:ext uri="{FF2B5EF4-FFF2-40B4-BE49-F238E27FC236}">
                      <a16:creationId xmlns:a16="http://schemas.microsoft.com/office/drawing/2014/main" id="{A6616221-44DD-004A-870E-0F19A1FD05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>
                  <a:extLst>
                    <a:ext uri="{FF2B5EF4-FFF2-40B4-BE49-F238E27FC236}">
                      <a16:creationId xmlns:a16="http://schemas.microsoft.com/office/drawing/2014/main" id="{CF1BA448-5B98-E742-BA14-3090A108BA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>
                <a:extLst>
                  <a:ext uri="{FF2B5EF4-FFF2-40B4-BE49-F238E27FC236}">
                    <a16:creationId xmlns:a16="http://schemas.microsoft.com/office/drawing/2014/main" id="{A2BC4C8E-4F64-7D44-A23C-FCD93F81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>
                <a:extLst>
                  <a:ext uri="{FF2B5EF4-FFF2-40B4-BE49-F238E27FC236}">
                    <a16:creationId xmlns:a16="http://schemas.microsoft.com/office/drawing/2014/main" id="{1DC457C7-B0EF-EE49-9710-799C39927E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>
                  <a:extLst>
                    <a:ext uri="{FF2B5EF4-FFF2-40B4-BE49-F238E27FC236}">
                      <a16:creationId xmlns:a16="http://schemas.microsoft.com/office/drawing/2014/main" id="{22BDE8BE-1B11-5E44-9A5D-EB656943E8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>
                  <a:extLst>
                    <a:ext uri="{FF2B5EF4-FFF2-40B4-BE49-F238E27FC236}">
                      <a16:creationId xmlns:a16="http://schemas.microsoft.com/office/drawing/2014/main" id="{EE488206-AC72-0A4E-835B-ED0CD07B0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>
                <a:extLst>
                  <a:ext uri="{FF2B5EF4-FFF2-40B4-BE49-F238E27FC236}">
                    <a16:creationId xmlns:a16="http://schemas.microsoft.com/office/drawing/2014/main" id="{B4E395FE-DC9A-9C49-B700-80F91C348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>
                <a:extLst>
                  <a:ext uri="{FF2B5EF4-FFF2-40B4-BE49-F238E27FC236}">
                    <a16:creationId xmlns:a16="http://schemas.microsoft.com/office/drawing/2014/main" id="{34E26524-2373-E644-A206-6BC970175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>
                <a:extLst>
                  <a:ext uri="{FF2B5EF4-FFF2-40B4-BE49-F238E27FC236}">
                    <a16:creationId xmlns:a16="http://schemas.microsoft.com/office/drawing/2014/main" id="{FE36D7A8-76AF-5C46-BBD9-1DB172741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>
                <a:extLst>
                  <a:ext uri="{FF2B5EF4-FFF2-40B4-BE49-F238E27FC236}">
                    <a16:creationId xmlns:a16="http://schemas.microsoft.com/office/drawing/2014/main" id="{195E82C3-68BB-FB43-A1C4-E71EC61D7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>
                <a:extLst>
                  <a:ext uri="{FF2B5EF4-FFF2-40B4-BE49-F238E27FC236}">
                    <a16:creationId xmlns:a16="http://schemas.microsoft.com/office/drawing/2014/main" id="{5291542C-919B-FD4D-82F3-1F1C07672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>
                <a:extLst>
                  <a:ext uri="{FF2B5EF4-FFF2-40B4-BE49-F238E27FC236}">
                    <a16:creationId xmlns:a16="http://schemas.microsoft.com/office/drawing/2014/main" id="{DC87559F-8516-1E4A-B198-D743700B2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>
                <a:extLst>
                  <a:ext uri="{FF2B5EF4-FFF2-40B4-BE49-F238E27FC236}">
                    <a16:creationId xmlns:a16="http://schemas.microsoft.com/office/drawing/2014/main" id="{582AE0F0-8ABC-C346-AA76-0AEF61AF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>
                <a:extLst>
                  <a:ext uri="{FF2B5EF4-FFF2-40B4-BE49-F238E27FC236}">
                    <a16:creationId xmlns:a16="http://schemas.microsoft.com/office/drawing/2014/main" id="{12F675F9-F126-CB49-8872-C5C24D102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>
                <a:extLst>
                  <a:ext uri="{FF2B5EF4-FFF2-40B4-BE49-F238E27FC236}">
                    <a16:creationId xmlns:a16="http://schemas.microsoft.com/office/drawing/2014/main" id="{F49984EA-41D0-C242-8FDB-F128E5A04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>
                <a:extLst>
                  <a:ext uri="{FF2B5EF4-FFF2-40B4-BE49-F238E27FC236}">
                    <a16:creationId xmlns:a16="http://schemas.microsoft.com/office/drawing/2014/main" id="{795F52ED-5733-9546-84D9-0661826D2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>
                <a:extLst>
                  <a:ext uri="{FF2B5EF4-FFF2-40B4-BE49-F238E27FC236}">
                    <a16:creationId xmlns:a16="http://schemas.microsoft.com/office/drawing/2014/main" id="{D0327249-E7B7-BE47-BDAD-F2E99FFC3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>
              <a:extLst>
                <a:ext uri="{FF2B5EF4-FFF2-40B4-BE49-F238E27FC236}">
                  <a16:creationId xmlns:a16="http://schemas.microsoft.com/office/drawing/2014/main" id="{BE003BE6-D95F-2749-9C81-0464A2F96E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>
              <a:extLst>
                <a:ext uri="{FF2B5EF4-FFF2-40B4-BE49-F238E27FC236}">
                  <a16:creationId xmlns:a16="http://schemas.microsoft.com/office/drawing/2014/main" id="{FC1150B8-C9E0-3641-B0F9-28BA817A37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>
              <a:extLst>
                <a:ext uri="{FF2B5EF4-FFF2-40B4-BE49-F238E27FC236}">
                  <a16:creationId xmlns:a16="http://schemas.microsoft.com/office/drawing/2014/main" id="{83DA7608-EE88-D84E-908B-3E45D582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>
              <a:extLst>
                <a:ext uri="{FF2B5EF4-FFF2-40B4-BE49-F238E27FC236}">
                  <a16:creationId xmlns:a16="http://schemas.microsoft.com/office/drawing/2014/main" id="{78FB2CB4-0AE7-F84E-8D6D-1F3F1BE975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>
              <a:extLst>
                <a:ext uri="{FF2B5EF4-FFF2-40B4-BE49-F238E27FC236}">
                  <a16:creationId xmlns:a16="http://schemas.microsoft.com/office/drawing/2014/main" id="{5DCCBD3B-0F5B-6848-96A0-902BA0FBF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>
              <a:extLst>
                <a:ext uri="{FF2B5EF4-FFF2-40B4-BE49-F238E27FC236}">
                  <a16:creationId xmlns:a16="http://schemas.microsoft.com/office/drawing/2014/main" id="{65018124-DDE3-EF42-B68A-B3CA279C3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>
              <a:extLst>
                <a:ext uri="{FF2B5EF4-FFF2-40B4-BE49-F238E27FC236}">
                  <a16:creationId xmlns:a16="http://schemas.microsoft.com/office/drawing/2014/main" id="{B88D5C9C-F6F2-E845-A7BD-75049A52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>
              <a:extLst>
                <a:ext uri="{FF2B5EF4-FFF2-40B4-BE49-F238E27FC236}">
                  <a16:creationId xmlns:a16="http://schemas.microsoft.com/office/drawing/2014/main" id="{61811B67-2B7B-CA4A-8364-558AB7E0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>
              <a:extLst>
                <a:ext uri="{FF2B5EF4-FFF2-40B4-BE49-F238E27FC236}">
                  <a16:creationId xmlns:a16="http://schemas.microsoft.com/office/drawing/2014/main" id="{1EE8C31A-AB53-784A-8F5A-0FB229A4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>
              <a:extLst>
                <a:ext uri="{FF2B5EF4-FFF2-40B4-BE49-F238E27FC236}">
                  <a16:creationId xmlns:a16="http://schemas.microsoft.com/office/drawing/2014/main" id="{D6354501-4734-C345-888C-784D11D98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>
              <a:extLst>
                <a:ext uri="{FF2B5EF4-FFF2-40B4-BE49-F238E27FC236}">
                  <a16:creationId xmlns:a16="http://schemas.microsoft.com/office/drawing/2014/main" id="{896D97B4-7D26-444E-BC20-C3E4DCFA29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>
                <a:extLst>
                  <a:ext uri="{FF2B5EF4-FFF2-40B4-BE49-F238E27FC236}">
                    <a16:creationId xmlns:a16="http://schemas.microsoft.com/office/drawing/2014/main" id="{A984D976-0168-1E41-87F6-56443D802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>
                <a:extLst>
                  <a:ext uri="{FF2B5EF4-FFF2-40B4-BE49-F238E27FC236}">
                    <a16:creationId xmlns:a16="http://schemas.microsoft.com/office/drawing/2014/main" id="{8413B19C-2835-8E45-9677-821E5C5D2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>
                <a:extLst>
                  <a:ext uri="{FF2B5EF4-FFF2-40B4-BE49-F238E27FC236}">
                    <a16:creationId xmlns:a16="http://schemas.microsoft.com/office/drawing/2014/main" id="{BA826B74-D19F-C641-8022-5357D100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>
                <a:extLst>
                  <a:ext uri="{FF2B5EF4-FFF2-40B4-BE49-F238E27FC236}">
                    <a16:creationId xmlns:a16="http://schemas.microsoft.com/office/drawing/2014/main" id="{86668D63-A654-0E43-8457-034BBD1B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>
                <a:extLst>
                  <a:ext uri="{FF2B5EF4-FFF2-40B4-BE49-F238E27FC236}">
                    <a16:creationId xmlns:a16="http://schemas.microsoft.com/office/drawing/2014/main" id="{76279E4D-92F9-B644-AEE0-9EC5FF5CC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>
                <a:extLst>
                  <a:ext uri="{FF2B5EF4-FFF2-40B4-BE49-F238E27FC236}">
                    <a16:creationId xmlns:a16="http://schemas.microsoft.com/office/drawing/2014/main" id="{D5133E12-497D-C345-9634-9D7D0C361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>
              <a:extLst>
                <a:ext uri="{FF2B5EF4-FFF2-40B4-BE49-F238E27FC236}">
                  <a16:creationId xmlns:a16="http://schemas.microsoft.com/office/drawing/2014/main" id="{C7F7D888-ED6D-524F-9348-91F28FE9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>
              <a:extLst>
                <a:ext uri="{FF2B5EF4-FFF2-40B4-BE49-F238E27FC236}">
                  <a16:creationId xmlns:a16="http://schemas.microsoft.com/office/drawing/2014/main" id="{6A381B87-28E3-E745-BAB1-62F3248E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>
              <a:extLst>
                <a:ext uri="{FF2B5EF4-FFF2-40B4-BE49-F238E27FC236}">
                  <a16:creationId xmlns:a16="http://schemas.microsoft.com/office/drawing/2014/main" id="{D49FD932-49C0-DF4E-8D88-ABC3F106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>
              <a:extLst>
                <a:ext uri="{FF2B5EF4-FFF2-40B4-BE49-F238E27FC236}">
                  <a16:creationId xmlns:a16="http://schemas.microsoft.com/office/drawing/2014/main" id="{1DE6AD4D-9B64-454B-8801-FB4DD725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>
              <a:extLst>
                <a:ext uri="{FF2B5EF4-FFF2-40B4-BE49-F238E27FC236}">
                  <a16:creationId xmlns:a16="http://schemas.microsoft.com/office/drawing/2014/main" id="{193D11A9-9692-EB41-B473-7208700EB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>
              <a:extLst>
                <a:ext uri="{FF2B5EF4-FFF2-40B4-BE49-F238E27FC236}">
                  <a16:creationId xmlns:a16="http://schemas.microsoft.com/office/drawing/2014/main" id="{46DEFB93-690E-4F48-B0ED-1121D8F4B18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>
              <a:extLst>
                <a:ext uri="{FF2B5EF4-FFF2-40B4-BE49-F238E27FC236}">
                  <a16:creationId xmlns:a16="http://schemas.microsoft.com/office/drawing/2014/main" id="{62D35DCC-B01E-974B-AB4F-8A6165189E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>
              <a:extLst>
                <a:ext uri="{FF2B5EF4-FFF2-40B4-BE49-F238E27FC236}">
                  <a16:creationId xmlns:a16="http://schemas.microsoft.com/office/drawing/2014/main" id="{B0064909-FD3E-B145-A14B-CAE901BE8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>
              <a:extLst>
                <a:ext uri="{FF2B5EF4-FFF2-40B4-BE49-F238E27FC236}">
                  <a16:creationId xmlns:a16="http://schemas.microsoft.com/office/drawing/2014/main" id="{C74F8BE6-52A5-C745-9149-3BA9C8C15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>
              <a:extLst>
                <a:ext uri="{FF2B5EF4-FFF2-40B4-BE49-F238E27FC236}">
                  <a16:creationId xmlns:a16="http://schemas.microsoft.com/office/drawing/2014/main" id="{35F44200-3083-8744-B182-C3CED490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>
              <a:extLst>
                <a:ext uri="{FF2B5EF4-FFF2-40B4-BE49-F238E27FC236}">
                  <a16:creationId xmlns:a16="http://schemas.microsoft.com/office/drawing/2014/main" id="{9B12871C-159F-CD4F-9BA3-76E83EB3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>
              <a:extLst>
                <a:ext uri="{FF2B5EF4-FFF2-40B4-BE49-F238E27FC236}">
                  <a16:creationId xmlns:a16="http://schemas.microsoft.com/office/drawing/2014/main" id="{27AFB8D8-9F39-354A-98E3-C91C7E50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>
              <a:extLst>
                <a:ext uri="{FF2B5EF4-FFF2-40B4-BE49-F238E27FC236}">
                  <a16:creationId xmlns:a16="http://schemas.microsoft.com/office/drawing/2014/main" id="{53E971CE-2EF9-BA4D-87D2-5DAE50D3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>
              <a:extLst>
                <a:ext uri="{FF2B5EF4-FFF2-40B4-BE49-F238E27FC236}">
                  <a16:creationId xmlns:a16="http://schemas.microsoft.com/office/drawing/2014/main" id="{702A3A65-9DB1-BB4F-8C62-654F0FBB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>
              <a:extLst>
                <a:ext uri="{FF2B5EF4-FFF2-40B4-BE49-F238E27FC236}">
                  <a16:creationId xmlns:a16="http://schemas.microsoft.com/office/drawing/2014/main" id="{F0049797-55F0-BE46-9786-4F673B3A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>
              <a:extLst>
                <a:ext uri="{FF2B5EF4-FFF2-40B4-BE49-F238E27FC236}">
                  <a16:creationId xmlns:a16="http://schemas.microsoft.com/office/drawing/2014/main" id="{563F469F-6EFB-974C-B730-F15D102F49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>
                <a:extLst>
                  <a:ext uri="{FF2B5EF4-FFF2-40B4-BE49-F238E27FC236}">
                    <a16:creationId xmlns:a16="http://schemas.microsoft.com/office/drawing/2014/main" id="{BA342C96-20E9-D54D-B868-2FFAF0F30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>
                <a:extLst>
                  <a:ext uri="{FF2B5EF4-FFF2-40B4-BE49-F238E27FC236}">
                    <a16:creationId xmlns:a16="http://schemas.microsoft.com/office/drawing/2014/main" id="{462CD0F5-A1DF-A34D-8F6C-01D2BEFD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>
                <a:extLst>
                  <a:ext uri="{FF2B5EF4-FFF2-40B4-BE49-F238E27FC236}">
                    <a16:creationId xmlns:a16="http://schemas.microsoft.com/office/drawing/2014/main" id="{BCB05EF8-0C15-BE43-B805-B660BD33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>
                <a:extLst>
                  <a:ext uri="{FF2B5EF4-FFF2-40B4-BE49-F238E27FC236}">
                    <a16:creationId xmlns:a16="http://schemas.microsoft.com/office/drawing/2014/main" id="{C2F0F59F-5805-FC42-A091-7624A89B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>
                <a:extLst>
                  <a:ext uri="{FF2B5EF4-FFF2-40B4-BE49-F238E27FC236}">
                    <a16:creationId xmlns:a16="http://schemas.microsoft.com/office/drawing/2014/main" id="{EBD035F5-CD62-234A-A419-336BCE18B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>
                <a:extLst>
                  <a:ext uri="{FF2B5EF4-FFF2-40B4-BE49-F238E27FC236}">
                    <a16:creationId xmlns:a16="http://schemas.microsoft.com/office/drawing/2014/main" id="{72BA1038-0585-2E49-9C8D-47E62778D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>
              <a:extLst>
                <a:ext uri="{FF2B5EF4-FFF2-40B4-BE49-F238E27FC236}">
                  <a16:creationId xmlns:a16="http://schemas.microsoft.com/office/drawing/2014/main" id="{8D99D717-1A12-3C45-BFEB-90031801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>
              <a:extLst>
                <a:ext uri="{FF2B5EF4-FFF2-40B4-BE49-F238E27FC236}">
                  <a16:creationId xmlns:a16="http://schemas.microsoft.com/office/drawing/2014/main" id="{A2A62F78-8B50-8E4F-8BD5-C9F40984C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>
              <a:extLst>
                <a:ext uri="{FF2B5EF4-FFF2-40B4-BE49-F238E27FC236}">
                  <a16:creationId xmlns:a16="http://schemas.microsoft.com/office/drawing/2014/main" id="{C74F6BAF-0CC0-754F-AEE4-73C3F4E1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>
              <a:extLst>
                <a:ext uri="{FF2B5EF4-FFF2-40B4-BE49-F238E27FC236}">
                  <a16:creationId xmlns:a16="http://schemas.microsoft.com/office/drawing/2014/main" id="{4DE21314-F6B9-5E41-B676-70753EAAC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>
              <a:extLst>
                <a:ext uri="{FF2B5EF4-FFF2-40B4-BE49-F238E27FC236}">
                  <a16:creationId xmlns:a16="http://schemas.microsoft.com/office/drawing/2014/main" id="{E56D887A-8631-7E47-96AF-CB065650E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>
              <a:extLst>
                <a:ext uri="{FF2B5EF4-FFF2-40B4-BE49-F238E27FC236}">
                  <a16:creationId xmlns:a16="http://schemas.microsoft.com/office/drawing/2014/main" id="{75F6DFD8-DF5B-BE44-8666-B02C41FB2D1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>
              <a:extLst>
                <a:ext uri="{FF2B5EF4-FFF2-40B4-BE49-F238E27FC236}">
                  <a16:creationId xmlns:a16="http://schemas.microsoft.com/office/drawing/2014/main" id="{F69DE1D8-86C8-9740-A589-455720CBA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>
                <a:extLst>
                  <a:ext uri="{FF2B5EF4-FFF2-40B4-BE49-F238E27FC236}">
                    <a16:creationId xmlns:a16="http://schemas.microsoft.com/office/drawing/2014/main" id="{C515D207-0953-8146-AF2E-7E625014A5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>
                <a:extLst>
                  <a:ext uri="{FF2B5EF4-FFF2-40B4-BE49-F238E27FC236}">
                    <a16:creationId xmlns:a16="http://schemas.microsoft.com/office/drawing/2014/main" id="{491A4F25-7095-BB44-BEB7-ED795669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>
                <a:extLst>
                  <a:ext uri="{FF2B5EF4-FFF2-40B4-BE49-F238E27FC236}">
                    <a16:creationId xmlns:a16="http://schemas.microsoft.com/office/drawing/2014/main" id="{135E9BA1-F4AC-FD4F-9E3B-BA5B65554C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>
                <a:extLst>
                  <a:ext uri="{FF2B5EF4-FFF2-40B4-BE49-F238E27FC236}">
                    <a16:creationId xmlns:a16="http://schemas.microsoft.com/office/drawing/2014/main" id="{D9891FB3-37A1-AF42-B813-0CDFE9535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>
                <a:extLst>
                  <a:ext uri="{FF2B5EF4-FFF2-40B4-BE49-F238E27FC236}">
                    <a16:creationId xmlns:a16="http://schemas.microsoft.com/office/drawing/2014/main" id="{7D068B5B-A353-EE45-B6F4-00A07CD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>
                <a:extLst>
                  <a:ext uri="{FF2B5EF4-FFF2-40B4-BE49-F238E27FC236}">
                    <a16:creationId xmlns:a16="http://schemas.microsoft.com/office/drawing/2014/main" id="{531DD0F9-5496-3E45-8F83-6141EE59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>
                <a:extLst>
                  <a:ext uri="{FF2B5EF4-FFF2-40B4-BE49-F238E27FC236}">
                    <a16:creationId xmlns:a16="http://schemas.microsoft.com/office/drawing/2014/main" id="{C8048C7B-22B4-C84F-B688-09B446A0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>
                <a:extLst>
                  <a:ext uri="{FF2B5EF4-FFF2-40B4-BE49-F238E27FC236}">
                    <a16:creationId xmlns:a16="http://schemas.microsoft.com/office/drawing/2014/main" id="{9E04FD88-2D95-6642-938B-3D278CD3F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>
                <a:extLst>
                  <a:ext uri="{FF2B5EF4-FFF2-40B4-BE49-F238E27FC236}">
                    <a16:creationId xmlns:a16="http://schemas.microsoft.com/office/drawing/2014/main" id="{D1210109-B121-4048-9E7B-B6CC2A1E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>
                <a:extLst>
                  <a:ext uri="{FF2B5EF4-FFF2-40B4-BE49-F238E27FC236}">
                    <a16:creationId xmlns:a16="http://schemas.microsoft.com/office/drawing/2014/main" id="{0375DCF3-284D-3840-9B66-3DAD32DE04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>
                  <a:extLst>
                    <a:ext uri="{FF2B5EF4-FFF2-40B4-BE49-F238E27FC236}">
                      <a16:creationId xmlns:a16="http://schemas.microsoft.com/office/drawing/2014/main" id="{8E141BD4-11C7-AB4F-934F-62D9D993F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>
                  <a:extLst>
                    <a:ext uri="{FF2B5EF4-FFF2-40B4-BE49-F238E27FC236}">
                      <a16:creationId xmlns:a16="http://schemas.microsoft.com/office/drawing/2014/main" id="{EA02C28F-CC33-8041-AE59-E7019370F9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>
                  <a:extLst>
                    <a:ext uri="{FF2B5EF4-FFF2-40B4-BE49-F238E27FC236}">
                      <a16:creationId xmlns:a16="http://schemas.microsoft.com/office/drawing/2014/main" id="{D86EFEE0-2551-224A-A041-1C4FCA126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>
                  <a:extLst>
                    <a:ext uri="{FF2B5EF4-FFF2-40B4-BE49-F238E27FC236}">
                      <a16:creationId xmlns:a16="http://schemas.microsoft.com/office/drawing/2014/main" id="{1F79474F-55ED-0645-9F5F-164815196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>
                  <a:extLst>
                    <a:ext uri="{FF2B5EF4-FFF2-40B4-BE49-F238E27FC236}">
                      <a16:creationId xmlns:a16="http://schemas.microsoft.com/office/drawing/2014/main" id="{9DFF9A08-AF66-4A46-8A3F-464CD32DE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>
                  <a:extLst>
                    <a:ext uri="{FF2B5EF4-FFF2-40B4-BE49-F238E27FC236}">
                      <a16:creationId xmlns:a16="http://schemas.microsoft.com/office/drawing/2014/main" id="{52BD03F4-88F5-5B42-A5EC-A2AB5983E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>
                <a:extLst>
                  <a:ext uri="{FF2B5EF4-FFF2-40B4-BE49-F238E27FC236}">
                    <a16:creationId xmlns:a16="http://schemas.microsoft.com/office/drawing/2014/main" id="{B829205E-C600-404A-8569-D9FB963F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>
                <a:extLst>
                  <a:ext uri="{FF2B5EF4-FFF2-40B4-BE49-F238E27FC236}">
                    <a16:creationId xmlns:a16="http://schemas.microsoft.com/office/drawing/2014/main" id="{19A66667-19B2-E445-93FB-A2DEBF39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>
                <a:extLst>
                  <a:ext uri="{FF2B5EF4-FFF2-40B4-BE49-F238E27FC236}">
                    <a16:creationId xmlns:a16="http://schemas.microsoft.com/office/drawing/2014/main" id="{3B6CBBAD-FAD5-E149-882C-E195D4C0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>
                <a:extLst>
                  <a:ext uri="{FF2B5EF4-FFF2-40B4-BE49-F238E27FC236}">
                    <a16:creationId xmlns:a16="http://schemas.microsoft.com/office/drawing/2014/main" id="{B22EAB94-2B14-1F4B-BD05-E19A4A18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>
                <a:extLst>
                  <a:ext uri="{FF2B5EF4-FFF2-40B4-BE49-F238E27FC236}">
                    <a16:creationId xmlns:a16="http://schemas.microsoft.com/office/drawing/2014/main" id="{067D6F01-8CFC-EC45-B96B-9B3927C8F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>
                <a:extLst>
                  <a:ext uri="{FF2B5EF4-FFF2-40B4-BE49-F238E27FC236}">
                    <a16:creationId xmlns:a16="http://schemas.microsoft.com/office/drawing/2014/main" id="{599EAB67-E7F6-3140-AC8E-22C1D45F4C5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>
              <a:extLst>
                <a:ext uri="{FF2B5EF4-FFF2-40B4-BE49-F238E27FC236}">
                  <a16:creationId xmlns:a16="http://schemas.microsoft.com/office/drawing/2014/main" id="{F54F1F40-06B2-9943-A50D-129E4A29B5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>
              <a:extLst>
                <a:ext uri="{FF2B5EF4-FFF2-40B4-BE49-F238E27FC236}">
                  <a16:creationId xmlns:a16="http://schemas.microsoft.com/office/drawing/2014/main" id="{5C462147-6D84-2643-9BA7-84FBE38E9CC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>
              <a:extLst>
                <a:ext uri="{FF2B5EF4-FFF2-40B4-BE49-F238E27FC236}">
                  <a16:creationId xmlns:a16="http://schemas.microsoft.com/office/drawing/2014/main" id="{67826E8F-8802-C24F-9B79-8B180D1747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>
              <a:extLst>
                <a:ext uri="{FF2B5EF4-FFF2-40B4-BE49-F238E27FC236}">
                  <a16:creationId xmlns:a16="http://schemas.microsoft.com/office/drawing/2014/main" id="{44AF2770-4652-4E4E-AE1A-BF8F31F8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>
              <a:extLst>
                <a:ext uri="{FF2B5EF4-FFF2-40B4-BE49-F238E27FC236}">
                  <a16:creationId xmlns:a16="http://schemas.microsoft.com/office/drawing/2014/main" id="{C81D319E-84A6-6443-B308-04692A9F75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>
              <a:extLst>
                <a:ext uri="{FF2B5EF4-FFF2-40B4-BE49-F238E27FC236}">
                  <a16:creationId xmlns:a16="http://schemas.microsoft.com/office/drawing/2014/main" id="{5AC47288-7EC9-1248-A160-D3E957D3E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>
              <a:extLst>
                <a:ext uri="{FF2B5EF4-FFF2-40B4-BE49-F238E27FC236}">
                  <a16:creationId xmlns:a16="http://schemas.microsoft.com/office/drawing/2014/main" id="{D0EB95D6-18EB-FC46-ACCD-DDBE1E41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>
              <a:extLst>
                <a:ext uri="{FF2B5EF4-FFF2-40B4-BE49-F238E27FC236}">
                  <a16:creationId xmlns:a16="http://schemas.microsoft.com/office/drawing/2014/main" id="{04474083-A4D2-DD4F-9A35-4A0324224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>
              <a:extLst>
                <a:ext uri="{FF2B5EF4-FFF2-40B4-BE49-F238E27FC236}">
                  <a16:creationId xmlns:a16="http://schemas.microsoft.com/office/drawing/2014/main" id="{B30310C0-0677-794A-847C-73090784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>
              <a:extLst>
                <a:ext uri="{FF2B5EF4-FFF2-40B4-BE49-F238E27FC236}">
                  <a16:creationId xmlns:a16="http://schemas.microsoft.com/office/drawing/2014/main" id="{0D843424-2D50-554B-8DC3-E9B53130B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>
              <a:extLst>
                <a:ext uri="{FF2B5EF4-FFF2-40B4-BE49-F238E27FC236}">
                  <a16:creationId xmlns:a16="http://schemas.microsoft.com/office/drawing/2014/main" id="{8913EC43-EE94-5A49-AA48-6B035BEF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>
              <a:extLst>
                <a:ext uri="{FF2B5EF4-FFF2-40B4-BE49-F238E27FC236}">
                  <a16:creationId xmlns:a16="http://schemas.microsoft.com/office/drawing/2014/main" id="{4A817315-A15F-C545-B486-25F56D1CD2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>
                <a:extLst>
                  <a:ext uri="{FF2B5EF4-FFF2-40B4-BE49-F238E27FC236}">
                    <a16:creationId xmlns:a16="http://schemas.microsoft.com/office/drawing/2014/main" id="{F9F0BDAF-688C-584A-8BD2-612E6725B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>
                <a:extLst>
                  <a:ext uri="{FF2B5EF4-FFF2-40B4-BE49-F238E27FC236}">
                    <a16:creationId xmlns:a16="http://schemas.microsoft.com/office/drawing/2014/main" id="{DF35EEE9-B0E1-1D47-82D8-E52213761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>
                <a:extLst>
                  <a:ext uri="{FF2B5EF4-FFF2-40B4-BE49-F238E27FC236}">
                    <a16:creationId xmlns:a16="http://schemas.microsoft.com/office/drawing/2014/main" id="{4E994847-CF7A-814F-AE04-F89D9E0F0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>
                <a:extLst>
                  <a:ext uri="{FF2B5EF4-FFF2-40B4-BE49-F238E27FC236}">
                    <a16:creationId xmlns:a16="http://schemas.microsoft.com/office/drawing/2014/main" id="{17A0B647-B5A4-124A-A13F-C043AE39B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>
                <a:extLst>
                  <a:ext uri="{FF2B5EF4-FFF2-40B4-BE49-F238E27FC236}">
                    <a16:creationId xmlns:a16="http://schemas.microsoft.com/office/drawing/2014/main" id="{B2D51EA5-4F0C-4949-837C-A9E9DE13B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>
                <a:extLst>
                  <a:ext uri="{FF2B5EF4-FFF2-40B4-BE49-F238E27FC236}">
                    <a16:creationId xmlns:a16="http://schemas.microsoft.com/office/drawing/2014/main" id="{C960E6FD-6F5C-CE46-8B67-493BBD2B4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>
              <a:extLst>
                <a:ext uri="{FF2B5EF4-FFF2-40B4-BE49-F238E27FC236}">
                  <a16:creationId xmlns:a16="http://schemas.microsoft.com/office/drawing/2014/main" id="{5CD8A330-C1E4-EF48-83FB-9FCA3A75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>
              <a:extLst>
                <a:ext uri="{FF2B5EF4-FFF2-40B4-BE49-F238E27FC236}">
                  <a16:creationId xmlns:a16="http://schemas.microsoft.com/office/drawing/2014/main" id="{9B798A51-9819-C94A-87BF-AD457E74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>
              <a:extLst>
                <a:ext uri="{FF2B5EF4-FFF2-40B4-BE49-F238E27FC236}">
                  <a16:creationId xmlns:a16="http://schemas.microsoft.com/office/drawing/2014/main" id="{07D4ECC4-4E54-B94E-B852-E567A197C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>
              <a:extLst>
                <a:ext uri="{FF2B5EF4-FFF2-40B4-BE49-F238E27FC236}">
                  <a16:creationId xmlns:a16="http://schemas.microsoft.com/office/drawing/2014/main" id="{18DAA80A-EB17-D241-80C2-A983775B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>
              <a:extLst>
                <a:ext uri="{FF2B5EF4-FFF2-40B4-BE49-F238E27FC236}">
                  <a16:creationId xmlns:a16="http://schemas.microsoft.com/office/drawing/2014/main" id="{8E644EE6-2707-454A-AB87-1925D130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>
              <a:extLst>
                <a:ext uri="{FF2B5EF4-FFF2-40B4-BE49-F238E27FC236}">
                  <a16:creationId xmlns:a16="http://schemas.microsoft.com/office/drawing/2014/main" id="{3DCE8C3F-10E1-364F-86BD-8268A0EF4B5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>
              <a:extLst>
                <a:ext uri="{FF2B5EF4-FFF2-40B4-BE49-F238E27FC236}">
                  <a16:creationId xmlns:a16="http://schemas.microsoft.com/office/drawing/2014/main" id="{05557BE2-579E-EB47-9874-82A444BFA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>
                <a:extLst>
                  <a:ext uri="{FF2B5EF4-FFF2-40B4-BE49-F238E27FC236}">
                    <a16:creationId xmlns:a16="http://schemas.microsoft.com/office/drawing/2014/main" id="{58D5E942-D09A-5740-B921-A327C324A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2" name="Rectangle 410">
                <a:extLst>
                  <a:ext uri="{FF2B5EF4-FFF2-40B4-BE49-F238E27FC236}">
                    <a16:creationId xmlns:a16="http://schemas.microsoft.com/office/drawing/2014/main" id="{DCB581F4-C04E-674F-B6C9-DFBA28CF8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3" name="Oval 411">
                <a:extLst>
                  <a:ext uri="{FF2B5EF4-FFF2-40B4-BE49-F238E27FC236}">
                    <a16:creationId xmlns:a16="http://schemas.microsoft.com/office/drawing/2014/main" id="{5F50CE46-888E-0E44-8E76-AEE941A1B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74" name="Group 1107">
                <a:extLst>
                  <a:ext uri="{FF2B5EF4-FFF2-40B4-BE49-F238E27FC236}">
                    <a16:creationId xmlns:a16="http://schemas.microsoft.com/office/drawing/2014/main" id="{F28E84B6-B167-FB4F-AE1A-318521E6FA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>
                  <a:extLst>
                    <a:ext uri="{FF2B5EF4-FFF2-40B4-BE49-F238E27FC236}">
                      <a16:creationId xmlns:a16="http://schemas.microsoft.com/office/drawing/2014/main" id="{979600FD-EDB6-A047-86ED-DD1BFBA2E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>
                  <a:extLst>
                    <a:ext uri="{FF2B5EF4-FFF2-40B4-BE49-F238E27FC236}">
                      <a16:creationId xmlns:a16="http://schemas.microsoft.com/office/drawing/2014/main" id="{69F51195-0839-3646-A2AC-7D7D8EE90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>
                <a:extLst>
                  <a:ext uri="{FF2B5EF4-FFF2-40B4-BE49-F238E27FC236}">
                    <a16:creationId xmlns:a16="http://schemas.microsoft.com/office/drawing/2014/main" id="{88309C07-996B-AF4A-8527-AD1398D60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>
                <a:extLst>
                  <a:ext uri="{FF2B5EF4-FFF2-40B4-BE49-F238E27FC236}">
                    <a16:creationId xmlns:a16="http://schemas.microsoft.com/office/drawing/2014/main" id="{5829D52C-8D83-6741-B0E8-1E33BFCE9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>
              <a:extLst>
                <a:ext uri="{FF2B5EF4-FFF2-40B4-BE49-F238E27FC236}">
                  <a16:creationId xmlns:a16="http://schemas.microsoft.com/office/drawing/2014/main" id="{EA8A8E1C-A87E-B046-B5F2-53801E52B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>
                <a:extLst>
                  <a:ext uri="{FF2B5EF4-FFF2-40B4-BE49-F238E27FC236}">
                    <a16:creationId xmlns:a16="http://schemas.microsoft.com/office/drawing/2014/main" id="{79702A75-B09A-0746-AF9B-ED5861E3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4" name="Rectangle 410">
                <a:extLst>
                  <a:ext uri="{FF2B5EF4-FFF2-40B4-BE49-F238E27FC236}">
                    <a16:creationId xmlns:a16="http://schemas.microsoft.com/office/drawing/2014/main" id="{61B13477-37D7-C54C-8408-B26728F44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5" name="Oval 411">
                <a:extLst>
                  <a:ext uri="{FF2B5EF4-FFF2-40B4-BE49-F238E27FC236}">
                    <a16:creationId xmlns:a16="http://schemas.microsoft.com/office/drawing/2014/main" id="{4F95AAB4-73DE-254C-9014-62CF3251A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66" name="Group 1116">
                <a:extLst>
                  <a:ext uri="{FF2B5EF4-FFF2-40B4-BE49-F238E27FC236}">
                    <a16:creationId xmlns:a16="http://schemas.microsoft.com/office/drawing/2014/main" id="{54A84D6A-0AF0-C84D-AF95-640023571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>
                  <a:extLst>
                    <a:ext uri="{FF2B5EF4-FFF2-40B4-BE49-F238E27FC236}">
                      <a16:creationId xmlns:a16="http://schemas.microsoft.com/office/drawing/2014/main" id="{55EA54CD-6483-6D42-8B0F-0FE6B9F95E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>
                  <a:extLst>
                    <a:ext uri="{FF2B5EF4-FFF2-40B4-BE49-F238E27FC236}">
                      <a16:creationId xmlns:a16="http://schemas.microsoft.com/office/drawing/2014/main" id="{B395A170-C2BB-B443-810B-CF2A41FCF6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>
                <a:extLst>
                  <a:ext uri="{FF2B5EF4-FFF2-40B4-BE49-F238E27FC236}">
                    <a16:creationId xmlns:a16="http://schemas.microsoft.com/office/drawing/2014/main" id="{6F74298E-9AAF-A344-90F9-60186ECED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>
                <a:extLst>
                  <a:ext uri="{FF2B5EF4-FFF2-40B4-BE49-F238E27FC236}">
                    <a16:creationId xmlns:a16="http://schemas.microsoft.com/office/drawing/2014/main" id="{AEF81088-8560-9C42-83EE-74DAA16292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>
              <a:extLst>
                <a:ext uri="{FF2B5EF4-FFF2-40B4-BE49-F238E27FC236}">
                  <a16:creationId xmlns:a16="http://schemas.microsoft.com/office/drawing/2014/main" id="{43F9FA4F-4E43-3B47-9250-F89DB674DA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>
                <a:extLst>
                  <a:ext uri="{FF2B5EF4-FFF2-40B4-BE49-F238E27FC236}">
                    <a16:creationId xmlns:a16="http://schemas.microsoft.com/office/drawing/2014/main" id="{2E3A85C7-519C-154D-8F1F-B28B4E65E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6" name="Rectangle 410">
                <a:extLst>
                  <a:ext uri="{FF2B5EF4-FFF2-40B4-BE49-F238E27FC236}">
                    <a16:creationId xmlns:a16="http://schemas.microsoft.com/office/drawing/2014/main" id="{83444B9D-B104-9343-963A-BA4F04CD4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7" name="Oval 411">
                <a:extLst>
                  <a:ext uri="{FF2B5EF4-FFF2-40B4-BE49-F238E27FC236}">
                    <a16:creationId xmlns:a16="http://schemas.microsoft.com/office/drawing/2014/main" id="{5EBA9CD4-9923-9245-AB7B-4B3859A23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8" name="Group 1125">
                <a:extLst>
                  <a:ext uri="{FF2B5EF4-FFF2-40B4-BE49-F238E27FC236}">
                    <a16:creationId xmlns:a16="http://schemas.microsoft.com/office/drawing/2014/main" id="{6DE4DDA9-2849-1642-B1A0-0C7AAF8EDD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>
                  <a:extLst>
                    <a:ext uri="{FF2B5EF4-FFF2-40B4-BE49-F238E27FC236}">
                      <a16:creationId xmlns:a16="http://schemas.microsoft.com/office/drawing/2014/main" id="{D037049C-0135-3E44-82E5-B76CCEF4F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>
                  <a:extLst>
                    <a:ext uri="{FF2B5EF4-FFF2-40B4-BE49-F238E27FC236}">
                      <a16:creationId xmlns:a16="http://schemas.microsoft.com/office/drawing/2014/main" id="{17F19C72-EE05-6842-BD0F-BED171F00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>
                <a:extLst>
                  <a:ext uri="{FF2B5EF4-FFF2-40B4-BE49-F238E27FC236}">
                    <a16:creationId xmlns:a16="http://schemas.microsoft.com/office/drawing/2014/main" id="{18C82967-6637-8749-9307-BEF8B8C195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>
                <a:extLst>
                  <a:ext uri="{FF2B5EF4-FFF2-40B4-BE49-F238E27FC236}">
                    <a16:creationId xmlns:a16="http://schemas.microsoft.com/office/drawing/2014/main" id="{62485E5D-D8D9-3644-9254-639E152B2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>
              <a:extLst>
                <a:ext uri="{FF2B5EF4-FFF2-40B4-BE49-F238E27FC236}">
                  <a16:creationId xmlns:a16="http://schemas.microsoft.com/office/drawing/2014/main" id="{4DEFAF84-90F4-8C45-9500-8F5CE59EC7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>
                <a:extLst>
                  <a:ext uri="{FF2B5EF4-FFF2-40B4-BE49-F238E27FC236}">
                    <a16:creationId xmlns:a16="http://schemas.microsoft.com/office/drawing/2014/main" id="{BB260A9C-6E7E-FB4E-B18E-8794286C8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8" name="Rectangle 410">
                <a:extLst>
                  <a:ext uri="{FF2B5EF4-FFF2-40B4-BE49-F238E27FC236}">
                    <a16:creationId xmlns:a16="http://schemas.microsoft.com/office/drawing/2014/main" id="{198AE29E-6551-4743-B18B-687E06501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9" name="Oval 411">
                <a:extLst>
                  <a:ext uri="{FF2B5EF4-FFF2-40B4-BE49-F238E27FC236}">
                    <a16:creationId xmlns:a16="http://schemas.microsoft.com/office/drawing/2014/main" id="{C7FC45DA-647C-B94A-850F-5C211836F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0" name="Group 1134">
                <a:extLst>
                  <a:ext uri="{FF2B5EF4-FFF2-40B4-BE49-F238E27FC236}">
                    <a16:creationId xmlns:a16="http://schemas.microsoft.com/office/drawing/2014/main" id="{32621E9A-0157-3941-8DA3-036D4392C9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>
                  <a:extLst>
                    <a:ext uri="{FF2B5EF4-FFF2-40B4-BE49-F238E27FC236}">
                      <a16:creationId xmlns:a16="http://schemas.microsoft.com/office/drawing/2014/main" id="{F83A3C62-05CB-9243-9E7A-09610AA6D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>
                  <a:extLst>
                    <a:ext uri="{FF2B5EF4-FFF2-40B4-BE49-F238E27FC236}">
                      <a16:creationId xmlns:a16="http://schemas.microsoft.com/office/drawing/2014/main" id="{3E8B99E1-3E85-5347-8F2D-8BEE70D901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>
                <a:extLst>
                  <a:ext uri="{FF2B5EF4-FFF2-40B4-BE49-F238E27FC236}">
                    <a16:creationId xmlns:a16="http://schemas.microsoft.com/office/drawing/2014/main" id="{FC74529C-E952-4045-A01E-B571B2570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>
                <a:extLst>
                  <a:ext uri="{FF2B5EF4-FFF2-40B4-BE49-F238E27FC236}">
                    <a16:creationId xmlns:a16="http://schemas.microsoft.com/office/drawing/2014/main" id="{1B2F40C0-ABBE-B94C-A6C7-291FA9F10D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>
              <a:extLst>
                <a:ext uri="{FF2B5EF4-FFF2-40B4-BE49-F238E27FC236}">
                  <a16:creationId xmlns:a16="http://schemas.microsoft.com/office/drawing/2014/main" id="{E69958F3-BA7E-744F-95F9-F8E286F40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>
                <a:extLst>
                  <a:ext uri="{FF2B5EF4-FFF2-40B4-BE49-F238E27FC236}">
                    <a16:creationId xmlns:a16="http://schemas.microsoft.com/office/drawing/2014/main" id="{4E8BCB37-8B8C-0E48-AE83-A59634E5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0" name="Rectangle 410">
                <a:extLst>
                  <a:ext uri="{FF2B5EF4-FFF2-40B4-BE49-F238E27FC236}">
                    <a16:creationId xmlns:a16="http://schemas.microsoft.com/office/drawing/2014/main" id="{61201812-D0CE-0F4D-A998-46433AAD2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1" name="Oval 411">
                <a:extLst>
                  <a:ext uri="{FF2B5EF4-FFF2-40B4-BE49-F238E27FC236}">
                    <a16:creationId xmlns:a16="http://schemas.microsoft.com/office/drawing/2014/main" id="{76D7274E-0987-584C-85A6-724CA015B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42" name="Group 1143">
                <a:extLst>
                  <a:ext uri="{FF2B5EF4-FFF2-40B4-BE49-F238E27FC236}">
                    <a16:creationId xmlns:a16="http://schemas.microsoft.com/office/drawing/2014/main" id="{5128566E-8308-AB4C-8F5A-4F29BECFD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>
                  <a:extLst>
                    <a:ext uri="{FF2B5EF4-FFF2-40B4-BE49-F238E27FC236}">
                      <a16:creationId xmlns:a16="http://schemas.microsoft.com/office/drawing/2014/main" id="{37CD8CC8-B7F0-FB4B-8105-9BE0E8EDF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>
                  <a:extLst>
                    <a:ext uri="{FF2B5EF4-FFF2-40B4-BE49-F238E27FC236}">
                      <a16:creationId xmlns:a16="http://schemas.microsoft.com/office/drawing/2014/main" id="{90EEB6CE-6BE9-0745-ACF6-9EBE6AB0CB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>
                <a:extLst>
                  <a:ext uri="{FF2B5EF4-FFF2-40B4-BE49-F238E27FC236}">
                    <a16:creationId xmlns:a16="http://schemas.microsoft.com/office/drawing/2014/main" id="{9F2EFE3C-83F5-CB48-999C-AACD650669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>
                <a:extLst>
                  <a:ext uri="{FF2B5EF4-FFF2-40B4-BE49-F238E27FC236}">
                    <a16:creationId xmlns:a16="http://schemas.microsoft.com/office/drawing/2014/main" id="{7724A2CE-8AFD-6245-907F-ABB845FDD6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>
              <a:extLst>
                <a:ext uri="{FF2B5EF4-FFF2-40B4-BE49-F238E27FC236}">
                  <a16:creationId xmlns:a16="http://schemas.microsoft.com/office/drawing/2014/main" id="{D445AFC5-DE52-5549-8264-4F6B828A1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>
                <a:extLst>
                  <a:ext uri="{FF2B5EF4-FFF2-40B4-BE49-F238E27FC236}">
                    <a16:creationId xmlns:a16="http://schemas.microsoft.com/office/drawing/2014/main" id="{2D31679A-7B2F-C845-AFDF-5F78CCB5D2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>
                <a:extLst>
                  <a:ext uri="{FF2B5EF4-FFF2-40B4-BE49-F238E27FC236}">
                    <a16:creationId xmlns:a16="http://schemas.microsoft.com/office/drawing/2014/main" id="{105297B1-2DEE-334C-AB81-0EBF934D63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>
              <a:extLst>
                <a:ext uri="{FF2B5EF4-FFF2-40B4-BE49-F238E27FC236}">
                  <a16:creationId xmlns:a16="http://schemas.microsoft.com/office/drawing/2014/main" id="{8DCA793C-A760-E847-A49A-9B1C1A54D5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>
              <a:extLst>
                <a:ext uri="{FF2B5EF4-FFF2-40B4-BE49-F238E27FC236}">
                  <a16:creationId xmlns:a16="http://schemas.microsoft.com/office/drawing/2014/main" id="{CCAB366E-7CF1-C148-8B31-1EA8F8CE9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>
              <a:extLst>
                <a:ext uri="{FF2B5EF4-FFF2-40B4-BE49-F238E27FC236}">
                  <a16:creationId xmlns:a16="http://schemas.microsoft.com/office/drawing/2014/main" id="{F6F66719-7199-CB43-95A1-A18540413D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>
              <a:extLst>
                <a:ext uri="{FF2B5EF4-FFF2-40B4-BE49-F238E27FC236}">
                  <a16:creationId xmlns:a16="http://schemas.microsoft.com/office/drawing/2014/main" id="{BC14B8BC-4437-9143-8DF5-D61FCFA68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>
              <a:extLst>
                <a:ext uri="{FF2B5EF4-FFF2-40B4-BE49-F238E27FC236}">
                  <a16:creationId xmlns:a16="http://schemas.microsoft.com/office/drawing/2014/main" id="{C526742E-2196-6A4C-B371-DFC4DE8D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FEB2C1B3-4AB1-5348-A2E8-18C045803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73504E3F-D8A7-EC4D-8429-358A91D9043C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9C07984A-3369-2B4B-8017-698B9C732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E749DD-C293-7440-BB58-E14B3BE5C06C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A3D22814-90EB-E849-A640-000BCF868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F208AE7F-8BE7-6342-A9B7-FBFBB5CF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473785A0-ABAE-3742-A95F-830E8B6E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69380C56-592D-5447-AA5C-9D09E43D99C9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A7659B05-8BDB-AB44-8655-62969FA3D7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>
              <a:extLst>
                <a:ext uri="{FF2B5EF4-FFF2-40B4-BE49-F238E27FC236}">
                  <a16:creationId xmlns:a16="http://schemas.microsoft.com/office/drawing/2014/main" id="{C33652ED-FB28-9D40-934A-6AC65C598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6D94E20B-01A6-AB4E-BF90-E9367821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722DD252-FD82-C148-B579-8A29AE6A74E4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769D1E75-AB3B-7245-82E3-3DC6D476A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1D343C65-E61A-4847-943A-9ED224EBD97A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9574BE79-384E-D745-91FE-F8B35D607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EFBEBC-398F-A94C-A125-6A9D9E8EF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A0A5E24A-A8A0-6647-A2DB-EFAB8F9F7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651CEFE4-FC2C-B94D-8689-9E206567A465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36806369-AABB-6B44-8743-96FCA7CA26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>
              <a:extLst>
                <a:ext uri="{FF2B5EF4-FFF2-40B4-BE49-F238E27FC236}">
                  <a16:creationId xmlns:a16="http://schemas.microsoft.com/office/drawing/2014/main" id="{4E029C26-048A-2542-89C4-99BE5FEB3E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58797C6F-99A9-BE4D-BFE7-A50F16253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B367EC20-70A2-C04C-99A8-C91FFBD1A87B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49310E07-F8F0-5445-BC54-2E149AADF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B8DA34D6-B584-0145-8001-4D9FC9692341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DE951EA6-2B4C-A449-B168-6AB2DA57E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E294316E-646D-FF4C-87A8-4943E9E6A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E35A8239-C84F-E343-BA49-16D94D072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5236CE4F-181B-644D-A4F6-D3110E14F4F5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7D6AD257-7B11-5346-80E1-D15AD12CF6A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>
              <a:extLst>
                <a:ext uri="{FF2B5EF4-FFF2-40B4-BE49-F238E27FC236}">
                  <a16:creationId xmlns:a16="http://schemas.microsoft.com/office/drawing/2014/main" id="{E01ED9E3-5151-6B42-A8A9-C87D672C5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EF60ED91-41FC-EA48-9A8D-E1C6397B4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77E85AC3-8029-EB45-9005-B5E03EDF8D52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24F341F4-CF52-1B44-B58F-93CF9BE47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657BB1CA-4BF8-0343-8837-DCF1961602D1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EE86E762-5B4A-F542-9B7C-B5733297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3E8D732D-E3D8-8A48-B96D-9E5883F5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B3EF451D-FE76-A143-A58B-94D5240BA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B7F21DF5-4B99-5B4C-98D3-99289FE6F8B5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28A6C37C-D119-B94F-8C25-692FC52CE3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>
              <a:extLst>
                <a:ext uri="{FF2B5EF4-FFF2-40B4-BE49-F238E27FC236}">
                  <a16:creationId xmlns:a16="http://schemas.microsoft.com/office/drawing/2014/main" id="{16914DAF-846C-2F4B-8C22-61E31C361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0AE0BBF4-C5E4-E645-9FD8-3B4A3DA77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E0D6074F-5813-AD4E-922F-58B433803412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16754301-22F2-8C42-A48A-494BE2B6E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BB245ED9-6E83-7D4D-AB36-4EA8706D66D0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59650AB9-4478-1D42-8DCB-D09309782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677EA84B-465C-5444-875E-EC2DB8FEA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C98AA5A7-A018-F240-B0D0-6A46E2DE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716BB30C-FEDB-3743-8596-09A23D2E4996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F0308975-646B-E245-AB46-63ACEEB0B65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>
              <a:extLst>
                <a:ext uri="{FF2B5EF4-FFF2-40B4-BE49-F238E27FC236}">
                  <a16:creationId xmlns:a16="http://schemas.microsoft.com/office/drawing/2014/main" id="{5BD473B7-A55D-474A-AF87-FC9E6E707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FF858539-0D2B-9E47-B9FD-8504515DC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868D12FB-43C3-D54A-B695-1E0AE431E495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6FAEB7BD-1868-3649-A3C9-F9CC0C03A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49308BB9-1739-7542-9013-CAF7086D08B1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E1979B6F-BCBE-8043-99C6-04F27B0B1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50CA0EAA-F012-7A45-BEBF-29D0EB057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6663A40-3924-B544-A077-8EC813253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81991BF0-0E67-B54C-9AC1-69ABCBDEAB9C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767B35B7-545B-9D4D-B71A-30F7E1A5A2A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>
              <a:extLst>
                <a:ext uri="{FF2B5EF4-FFF2-40B4-BE49-F238E27FC236}">
                  <a16:creationId xmlns:a16="http://schemas.microsoft.com/office/drawing/2014/main" id="{D7F00F14-5398-EE41-8C73-522AC8C2D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B2D5BC67-42AD-854F-AE0F-62731039D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53AA9EF0-5EF1-2C47-9E98-D66F4F453790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E40DC842-297C-8B46-A6C0-802EF39D0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92AE4DB7-7325-5241-8DDB-89732F0D95A3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8D6CBEED-0825-174E-912D-AA3AC7AD8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369F91F9-5C86-E54E-84D3-B2F197605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7F2294C1-ABA2-1648-AF23-61F62C187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22DC12DA-EB34-7147-9095-D4BE8F775F9B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E77D576F-F318-EF42-A21D-40685F2661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>
              <a:extLst>
                <a:ext uri="{FF2B5EF4-FFF2-40B4-BE49-F238E27FC236}">
                  <a16:creationId xmlns:a16="http://schemas.microsoft.com/office/drawing/2014/main" id="{7971C3D9-95B4-894D-9D5D-D1248A466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A5C0F94A-CA10-0C4C-836E-3A2BE00B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BE8D2F1C-16F8-2540-8835-325CC9207ECF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5275CA22-54AA-B54E-8F0D-959C6B7F0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217068B0-3890-BC44-9A0A-015F6711F704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C73347CA-F059-8E4B-9ED1-3554953F7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3D847C93-AFE5-D246-B5F2-E008C4139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C7F0FCDF-2E5C-0B40-BB6E-E03480DC3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8ADAC18B-C817-EB46-8808-9FF77BF27520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E011244B-3DB8-7C41-8634-BE2C716FB6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>
              <a:extLst>
                <a:ext uri="{FF2B5EF4-FFF2-40B4-BE49-F238E27FC236}">
                  <a16:creationId xmlns:a16="http://schemas.microsoft.com/office/drawing/2014/main" id="{E5318588-4D4C-9A4D-A833-A4294A3C9C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9CD05AE5-0AC6-6D45-9403-C663E7F3E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2358913A-6652-0D4D-8632-9777AE2F6275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B1396CEF-E37C-8C40-A387-72177395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B64D9274-98EC-4848-BC3C-F4801D910055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29119F80-49FD-1846-AE61-DFFB240B8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6604D7FB-6A70-1245-BA9B-74F15A831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06EA98CB-0BCC-8449-A09C-6372BDBD1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AF8A126C-AB67-DE49-9BDA-EFF9B330EA11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7C99D7FB-B7DE-D64D-9FDA-7179BCCD8D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>
              <a:extLst>
                <a:ext uri="{FF2B5EF4-FFF2-40B4-BE49-F238E27FC236}">
                  <a16:creationId xmlns:a16="http://schemas.microsoft.com/office/drawing/2014/main" id="{E45670F8-1FB7-C649-B333-12060DA17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535EA245-F520-8344-8F9D-18A3B5F22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0573CD23-88E0-DC49-943D-0B22ED817DEE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CF61912C-3D57-4249-947A-5B6F06D65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B5F75A7B-3040-314C-B0E6-D2B0CB705BBD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B4970580-6844-124A-8746-A9A0C8352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2CC52223-2F96-EC44-A5D1-EC01AF0F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C25D68A0-D77D-A54A-B091-C1373BC78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B9F84E6D-ED6E-6042-A3D8-94B63D5284C5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F151FCAE-E55F-A74E-A1F2-5E1186F1E78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>
              <a:extLst>
                <a:ext uri="{FF2B5EF4-FFF2-40B4-BE49-F238E27FC236}">
                  <a16:creationId xmlns:a16="http://schemas.microsoft.com/office/drawing/2014/main" id="{2A20F76B-73F0-7242-87D6-E0C7EE2626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30CC0143-BB86-2347-89C2-B5B2BC996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08952BBB-50E3-FF46-84E7-553342F65CB9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7766BCDF-0CF7-1C4A-87D3-52B473055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FCA967AF-2449-C54D-96BB-E4D4134969E0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95A5A409-ABEE-9E44-B4B7-37068B23A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A13336EB-58A3-3B40-8A26-6056085CC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42FA5727-6DF8-7F49-ABB6-518259474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056628C1-508C-B94E-A878-0DBDA01434CD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1525A36A-7BB9-FE47-947E-FA951286F2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>
              <a:extLst>
                <a:ext uri="{FF2B5EF4-FFF2-40B4-BE49-F238E27FC236}">
                  <a16:creationId xmlns:a16="http://schemas.microsoft.com/office/drawing/2014/main" id="{26A3B9A4-5E14-524C-A722-24AC13A09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>
              <a:extLst>
                <a:ext uri="{FF2B5EF4-FFF2-40B4-BE49-F238E27FC236}">
                  <a16:creationId xmlns:a16="http://schemas.microsoft.com/office/drawing/2014/main" id="{7A2CD06E-E3F1-0740-B161-CF8ABC476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>
              <a:extLst>
                <a:ext uri="{FF2B5EF4-FFF2-40B4-BE49-F238E27FC236}">
                  <a16:creationId xmlns:a16="http://schemas.microsoft.com/office/drawing/2014/main" id="{6994F2AE-3D1B-9447-A510-4052C53A1E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>
              <a:extLst>
                <a:ext uri="{FF2B5EF4-FFF2-40B4-BE49-F238E27FC236}">
                  <a16:creationId xmlns:a16="http://schemas.microsoft.com/office/drawing/2014/main" id="{CD8FA94D-030A-C342-9A7A-AFE91AF41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>
              <a:extLst>
                <a:ext uri="{FF2B5EF4-FFF2-40B4-BE49-F238E27FC236}">
                  <a16:creationId xmlns:a16="http://schemas.microsoft.com/office/drawing/2014/main" id="{726949E6-B7E1-F04C-8513-4E087F2A0C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>
              <a:extLst>
                <a:ext uri="{FF2B5EF4-FFF2-40B4-BE49-F238E27FC236}">
                  <a16:creationId xmlns:a16="http://schemas.microsoft.com/office/drawing/2014/main" id="{EB3BEAB7-715E-E943-B62F-4410807A3A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>
              <a:extLst>
                <a:ext uri="{FF2B5EF4-FFF2-40B4-BE49-F238E27FC236}">
                  <a16:creationId xmlns:a16="http://schemas.microsoft.com/office/drawing/2014/main" id="{182F84D2-BCD9-EC44-B799-8DD2D968C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>
              <a:extLst>
                <a:ext uri="{FF2B5EF4-FFF2-40B4-BE49-F238E27FC236}">
                  <a16:creationId xmlns:a16="http://schemas.microsoft.com/office/drawing/2014/main" id="{1805C3D8-33F5-C84C-81FB-9A4E86185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>
              <a:extLst>
                <a:ext uri="{FF2B5EF4-FFF2-40B4-BE49-F238E27FC236}">
                  <a16:creationId xmlns:a16="http://schemas.microsoft.com/office/drawing/2014/main" id="{27147F07-9250-9B43-A76D-886E2997A3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>
              <a:extLst>
                <a:ext uri="{FF2B5EF4-FFF2-40B4-BE49-F238E27FC236}">
                  <a16:creationId xmlns:a16="http://schemas.microsoft.com/office/drawing/2014/main" id="{FD35B1D6-7AB3-4346-8606-762E89300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>
              <a:extLst>
                <a:ext uri="{FF2B5EF4-FFF2-40B4-BE49-F238E27FC236}">
                  <a16:creationId xmlns:a16="http://schemas.microsoft.com/office/drawing/2014/main" id="{782CAB14-9028-C348-A9C0-972CA818B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>
              <a:extLst>
                <a:ext uri="{FF2B5EF4-FFF2-40B4-BE49-F238E27FC236}">
                  <a16:creationId xmlns:a16="http://schemas.microsoft.com/office/drawing/2014/main" id="{F926274F-E787-214B-9181-9B4E69E4A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>
              <a:extLst>
                <a:ext uri="{FF2B5EF4-FFF2-40B4-BE49-F238E27FC236}">
                  <a16:creationId xmlns:a16="http://schemas.microsoft.com/office/drawing/2014/main" id="{0212927F-AE7A-7D42-A8EF-C6C9F9382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>
                <a:extLst>
                  <a:ext uri="{FF2B5EF4-FFF2-40B4-BE49-F238E27FC236}">
                    <a16:creationId xmlns:a16="http://schemas.microsoft.com/office/drawing/2014/main" id="{2167D1A7-2E9F-5B4E-B5E1-BB8464551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1" name="Rectangle 410">
                <a:extLst>
                  <a:ext uri="{FF2B5EF4-FFF2-40B4-BE49-F238E27FC236}">
                    <a16:creationId xmlns:a16="http://schemas.microsoft.com/office/drawing/2014/main" id="{0A24DB80-2E66-A841-AB47-07BF5DD2C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2" name="Oval 411">
                <a:extLst>
                  <a:ext uri="{FF2B5EF4-FFF2-40B4-BE49-F238E27FC236}">
                    <a16:creationId xmlns:a16="http://schemas.microsoft.com/office/drawing/2014/main" id="{7041EC4C-0504-734A-8629-B71E1A304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33" name="Group 659">
                <a:extLst>
                  <a:ext uri="{FF2B5EF4-FFF2-40B4-BE49-F238E27FC236}">
                    <a16:creationId xmlns:a16="http://schemas.microsoft.com/office/drawing/2014/main" id="{48FC50BC-4AE9-B64E-B39A-0F27543C1A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>
                  <a:extLst>
                    <a:ext uri="{FF2B5EF4-FFF2-40B4-BE49-F238E27FC236}">
                      <a16:creationId xmlns:a16="http://schemas.microsoft.com/office/drawing/2014/main" id="{ABA5EAE6-2624-A34A-9999-E5638BE21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>
                  <a:extLst>
                    <a:ext uri="{FF2B5EF4-FFF2-40B4-BE49-F238E27FC236}">
                      <a16:creationId xmlns:a16="http://schemas.microsoft.com/office/drawing/2014/main" id="{95D7FC0E-5D5B-4F45-BB07-88218B5294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>
                <a:extLst>
                  <a:ext uri="{FF2B5EF4-FFF2-40B4-BE49-F238E27FC236}">
                    <a16:creationId xmlns:a16="http://schemas.microsoft.com/office/drawing/2014/main" id="{2A1F9447-3E18-124A-B6E8-69C03CEDFE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>
                <a:extLst>
                  <a:ext uri="{FF2B5EF4-FFF2-40B4-BE49-F238E27FC236}">
                    <a16:creationId xmlns:a16="http://schemas.microsoft.com/office/drawing/2014/main" id="{D6E1A778-3070-2340-B260-FEFE780FA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>
              <a:extLst>
                <a:ext uri="{FF2B5EF4-FFF2-40B4-BE49-F238E27FC236}">
                  <a16:creationId xmlns:a16="http://schemas.microsoft.com/office/drawing/2014/main" id="{9545F7DC-E3C0-3445-A072-8CB4EC6028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>
                <a:extLst>
                  <a:ext uri="{FF2B5EF4-FFF2-40B4-BE49-F238E27FC236}">
                    <a16:creationId xmlns:a16="http://schemas.microsoft.com/office/drawing/2014/main" id="{13BD12D7-DCB8-D74E-B0AB-F4CC03314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3" name="Rectangle 410">
                <a:extLst>
                  <a:ext uri="{FF2B5EF4-FFF2-40B4-BE49-F238E27FC236}">
                    <a16:creationId xmlns:a16="http://schemas.microsoft.com/office/drawing/2014/main" id="{C6B7D553-C03A-FF4C-841B-4B7A2C3A6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4" name="Oval 411">
                <a:extLst>
                  <a:ext uri="{FF2B5EF4-FFF2-40B4-BE49-F238E27FC236}">
                    <a16:creationId xmlns:a16="http://schemas.microsoft.com/office/drawing/2014/main" id="{08D4E27F-EF69-D849-B1CD-3287A02CD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25" name="Group 679">
                <a:extLst>
                  <a:ext uri="{FF2B5EF4-FFF2-40B4-BE49-F238E27FC236}">
                    <a16:creationId xmlns:a16="http://schemas.microsoft.com/office/drawing/2014/main" id="{A602DDF9-A30E-C34A-AC44-FEE0B26F67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>
                  <a:extLst>
                    <a:ext uri="{FF2B5EF4-FFF2-40B4-BE49-F238E27FC236}">
                      <a16:creationId xmlns:a16="http://schemas.microsoft.com/office/drawing/2014/main" id="{F2B27919-E9DF-4C47-BEC7-0D14ADD0F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>
                  <a:extLst>
                    <a:ext uri="{FF2B5EF4-FFF2-40B4-BE49-F238E27FC236}">
                      <a16:creationId xmlns:a16="http://schemas.microsoft.com/office/drawing/2014/main" id="{C7FA29D4-045E-504A-932E-2A737DD30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>
                <a:extLst>
                  <a:ext uri="{FF2B5EF4-FFF2-40B4-BE49-F238E27FC236}">
                    <a16:creationId xmlns:a16="http://schemas.microsoft.com/office/drawing/2014/main" id="{E79221AB-0DA7-8A43-B4F2-8AADE507E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>
                <a:extLst>
                  <a:ext uri="{FF2B5EF4-FFF2-40B4-BE49-F238E27FC236}">
                    <a16:creationId xmlns:a16="http://schemas.microsoft.com/office/drawing/2014/main" id="{58C467D3-5DC9-274D-997D-C1B8BFD0A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>
              <a:extLst>
                <a:ext uri="{FF2B5EF4-FFF2-40B4-BE49-F238E27FC236}">
                  <a16:creationId xmlns:a16="http://schemas.microsoft.com/office/drawing/2014/main" id="{0A503146-2E1F-5244-861D-F048129631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>
                <a:extLst>
                  <a:ext uri="{FF2B5EF4-FFF2-40B4-BE49-F238E27FC236}">
                    <a16:creationId xmlns:a16="http://schemas.microsoft.com/office/drawing/2014/main" id="{B0D28924-F990-F345-A1C3-5EFEF2ED5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5" name="Rectangle 410">
                <a:extLst>
                  <a:ext uri="{FF2B5EF4-FFF2-40B4-BE49-F238E27FC236}">
                    <a16:creationId xmlns:a16="http://schemas.microsoft.com/office/drawing/2014/main" id="{A06CD894-FE73-694B-AC37-76DBCDE00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6" name="Oval 411">
                <a:extLst>
                  <a:ext uri="{FF2B5EF4-FFF2-40B4-BE49-F238E27FC236}">
                    <a16:creationId xmlns:a16="http://schemas.microsoft.com/office/drawing/2014/main" id="{E01A8EC7-41E1-A149-A6B0-AC8C70283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17" name="Group 688">
                <a:extLst>
                  <a:ext uri="{FF2B5EF4-FFF2-40B4-BE49-F238E27FC236}">
                    <a16:creationId xmlns:a16="http://schemas.microsoft.com/office/drawing/2014/main" id="{4B96ECD4-DAA5-2A46-9DDF-D41C936D5E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>
                  <a:extLst>
                    <a:ext uri="{FF2B5EF4-FFF2-40B4-BE49-F238E27FC236}">
                      <a16:creationId xmlns:a16="http://schemas.microsoft.com/office/drawing/2014/main" id="{225FCC23-B91C-E847-A57E-A3F80AF72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>
                  <a:extLst>
                    <a:ext uri="{FF2B5EF4-FFF2-40B4-BE49-F238E27FC236}">
                      <a16:creationId xmlns:a16="http://schemas.microsoft.com/office/drawing/2014/main" id="{1CE2227A-5365-EA4C-85EA-4CC40E156D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>
                <a:extLst>
                  <a:ext uri="{FF2B5EF4-FFF2-40B4-BE49-F238E27FC236}">
                    <a16:creationId xmlns:a16="http://schemas.microsoft.com/office/drawing/2014/main" id="{E1E4545E-397A-584F-BBE5-6DA93543D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>
                <a:extLst>
                  <a:ext uri="{FF2B5EF4-FFF2-40B4-BE49-F238E27FC236}">
                    <a16:creationId xmlns:a16="http://schemas.microsoft.com/office/drawing/2014/main" id="{FADD6F54-DC35-184E-8995-9C65778119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>
              <a:extLst>
                <a:ext uri="{FF2B5EF4-FFF2-40B4-BE49-F238E27FC236}">
                  <a16:creationId xmlns:a16="http://schemas.microsoft.com/office/drawing/2014/main" id="{93D21CDD-6946-D342-AE0F-7788480591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>
              <a:extLst>
                <a:ext uri="{FF2B5EF4-FFF2-40B4-BE49-F238E27FC236}">
                  <a16:creationId xmlns:a16="http://schemas.microsoft.com/office/drawing/2014/main" id="{E6F803C9-7E9D-9E4D-8C34-81D198E299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>
                <a:extLst>
                  <a:ext uri="{FF2B5EF4-FFF2-40B4-BE49-F238E27FC236}">
                    <a16:creationId xmlns:a16="http://schemas.microsoft.com/office/drawing/2014/main" id="{85A04DFD-733D-914F-A9DB-3FD7CBAE9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7" name="Rectangle 410">
                <a:extLst>
                  <a:ext uri="{FF2B5EF4-FFF2-40B4-BE49-F238E27FC236}">
                    <a16:creationId xmlns:a16="http://schemas.microsoft.com/office/drawing/2014/main" id="{5445B158-BE2E-074F-828A-C3EE87472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8" name="Oval 411">
                <a:extLst>
                  <a:ext uri="{FF2B5EF4-FFF2-40B4-BE49-F238E27FC236}">
                    <a16:creationId xmlns:a16="http://schemas.microsoft.com/office/drawing/2014/main" id="{489827F4-C5F2-1940-A252-2C2F3C76F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9" name="Group 698">
                <a:extLst>
                  <a:ext uri="{FF2B5EF4-FFF2-40B4-BE49-F238E27FC236}">
                    <a16:creationId xmlns:a16="http://schemas.microsoft.com/office/drawing/2014/main" id="{A55D80F7-AD94-FA4A-9A67-DBEBEBBBD0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>
                  <a:extLst>
                    <a:ext uri="{FF2B5EF4-FFF2-40B4-BE49-F238E27FC236}">
                      <a16:creationId xmlns:a16="http://schemas.microsoft.com/office/drawing/2014/main" id="{F983721E-2454-754D-B786-54837276F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>
                  <a:extLst>
                    <a:ext uri="{FF2B5EF4-FFF2-40B4-BE49-F238E27FC236}">
                      <a16:creationId xmlns:a16="http://schemas.microsoft.com/office/drawing/2014/main" id="{A397DA89-6C75-9C4A-B1C7-3F3B86817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>
                <a:extLst>
                  <a:ext uri="{FF2B5EF4-FFF2-40B4-BE49-F238E27FC236}">
                    <a16:creationId xmlns:a16="http://schemas.microsoft.com/office/drawing/2014/main" id="{05D99BC0-529A-0848-B9CC-FF881F69E9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>
                <a:extLst>
                  <a:ext uri="{FF2B5EF4-FFF2-40B4-BE49-F238E27FC236}">
                    <a16:creationId xmlns:a16="http://schemas.microsoft.com/office/drawing/2014/main" id="{0B6FCDF1-E8C9-1B42-AC10-8ED9C64274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>
              <a:extLst>
                <a:ext uri="{FF2B5EF4-FFF2-40B4-BE49-F238E27FC236}">
                  <a16:creationId xmlns:a16="http://schemas.microsoft.com/office/drawing/2014/main" id="{A1A162D5-86AB-FE4E-8C27-122A93AA86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>
                <a:extLst>
                  <a:ext uri="{FF2B5EF4-FFF2-40B4-BE49-F238E27FC236}">
                    <a16:creationId xmlns:a16="http://schemas.microsoft.com/office/drawing/2014/main" id="{D3DDB8B4-8E27-5F4F-8639-D6E1C6438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9" name="Rectangle 410">
                <a:extLst>
                  <a:ext uri="{FF2B5EF4-FFF2-40B4-BE49-F238E27FC236}">
                    <a16:creationId xmlns:a16="http://schemas.microsoft.com/office/drawing/2014/main" id="{38CB72A4-86F6-714D-8AAC-70AEC98B4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0" name="Oval 411">
                <a:extLst>
                  <a:ext uri="{FF2B5EF4-FFF2-40B4-BE49-F238E27FC236}">
                    <a16:creationId xmlns:a16="http://schemas.microsoft.com/office/drawing/2014/main" id="{E0E124AF-D0E8-8D44-AEF3-7ACDBCC39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1" name="Group 716">
                <a:extLst>
                  <a:ext uri="{FF2B5EF4-FFF2-40B4-BE49-F238E27FC236}">
                    <a16:creationId xmlns:a16="http://schemas.microsoft.com/office/drawing/2014/main" id="{FCE3DBF6-D0D6-974B-98C7-2792B2EA6E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>
                  <a:extLst>
                    <a:ext uri="{FF2B5EF4-FFF2-40B4-BE49-F238E27FC236}">
                      <a16:creationId xmlns:a16="http://schemas.microsoft.com/office/drawing/2014/main" id="{2467E218-9C60-3547-A295-2D89C6F00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>
                  <a:extLst>
                    <a:ext uri="{FF2B5EF4-FFF2-40B4-BE49-F238E27FC236}">
                      <a16:creationId xmlns:a16="http://schemas.microsoft.com/office/drawing/2014/main" id="{3ACAA4B6-83AD-EF4C-8086-191DF938D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>
                <a:extLst>
                  <a:ext uri="{FF2B5EF4-FFF2-40B4-BE49-F238E27FC236}">
                    <a16:creationId xmlns:a16="http://schemas.microsoft.com/office/drawing/2014/main" id="{EA4C952E-AE8B-C747-8C5F-5AB5B911E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>
                <a:extLst>
                  <a:ext uri="{FF2B5EF4-FFF2-40B4-BE49-F238E27FC236}">
                    <a16:creationId xmlns:a16="http://schemas.microsoft.com/office/drawing/2014/main" id="{F82CB3DB-C13E-EB49-9278-FE159C4D1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>
              <a:extLst>
                <a:ext uri="{FF2B5EF4-FFF2-40B4-BE49-F238E27FC236}">
                  <a16:creationId xmlns:a16="http://schemas.microsoft.com/office/drawing/2014/main" id="{6FB8EEDA-DA41-EB49-802D-BF5A280588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>
                <a:extLst>
                  <a:ext uri="{FF2B5EF4-FFF2-40B4-BE49-F238E27FC236}">
                    <a16:creationId xmlns:a16="http://schemas.microsoft.com/office/drawing/2014/main" id="{55542527-2503-B341-AFB6-7153F2BFA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1" name="Rectangle 410">
                <a:extLst>
                  <a:ext uri="{FF2B5EF4-FFF2-40B4-BE49-F238E27FC236}">
                    <a16:creationId xmlns:a16="http://schemas.microsoft.com/office/drawing/2014/main" id="{186F5DE8-2CBD-DB4A-9AE3-5D9C7A357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2" name="Oval 411">
                <a:extLst>
                  <a:ext uri="{FF2B5EF4-FFF2-40B4-BE49-F238E27FC236}">
                    <a16:creationId xmlns:a16="http://schemas.microsoft.com/office/drawing/2014/main" id="{5CF9A02C-64B4-2042-8D25-99B9989B0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893" name="Group 725">
                <a:extLst>
                  <a:ext uri="{FF2B5EF4-FFF2-40B4-BE49-F238E27FC236}">
                    <a16:creationId xmlns:a16="http://schemas.microsoft.com/office/drawing/2014/main" id="{53B6D355-2C88-D04A-B5C7-BE88D5187D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>
                  <a:extLst>
                    <a:ext uri="{FF2B5EF4-FFF2-40B4-BE49-F238E27FC236}">
                      <a16:creationId xmlns:a16="http://schemas.microsoft.com/office/drawing/2014/main" id="{FBB819C4-9AB7-8946-9EFC-E1A9E66FA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>
                  <a:extLst>
                    <a:ext uri="{FF2B5EF4-FFF2-40B4-BE49-F238E27FC236}">
                      <a16:creationId xmlns:a16="http://schemas.microsoft.com/office/drawing/2014/main" id="{AA67DD4B-B42C-2C4C-BB48-2B5545198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>
                <a:extLst>
                  <a:ext uri="{FF2B5EF4-FFF2-40B4-BE49-F238E27FC236}">
                    <a16:creationId xmlns:a16="http://schemas.microsoft.com/office/drawing/2014/main" id="{88A4DC02-3080-3145-9DF9-95C12E9D2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>
                <a:extLst>
                  <a:ext uri="{FF2B5EF4-FFF2-40B4-BE49-F238E27FC236}">
                    <a16:creationId xmlns:a16="http://schemas.microsoft.com/office/drawing/2014/main" id="{286AF42F-766E-3749-99C4-FAD1EF922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>
              <a:extLst>
                <a:ext uri="{FF2B5EF4-FFF2-40B4-BE49-F238E27FC236}">
                  <a16:creationId xmlns:a16="http://schemas.microsoft.com/office/drawing/2014/main" id="{1D059339-4824-1A49-8622-5319CA4C6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>
              <a:extLst>
                <a:ext uri="{FF2B5EF4-FFF2-40B4-BE49-F238E27FC236}">
                  <a16:creationId xmlns:a16="http://schemas.microsoft.com/office/drawing/2014/main" id="{82457B24-6E5E-A840-A246-18786B29E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>
              <a:extLst>
                <a:ext uri="{FF2B5EF4-FFF2-40B4-BE49-F238E27FC236}">
                  <a16:creationId xmlns:a16="http://schemas.microsoft.com/office/drawing/2014/main" id="{C7FECD0F-D86D-C64F-B962-7E580E6C3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>
              <a:extLst>
                <a:ext uri="{FF2B5EF4-FFF2-40B4-BE49-F238E27FC236}">
                  <a16:creationId xmlns:a16="http://schemas.microsoft.com/office/drawing/2014/main" id="{0ACE0585-459B-E94B-9E3D-892E838504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>
              <a:extLst>
                <a:ext uri="{FF2B5EF4-FFF2-40B4-BE49-F238E27FC236}">
                  <a16:creationId xmlns:a16="http://schemas.microsoft.com/office/drawing/2014/main" id="{E86928BF-FDE4-6749-87BD-2340F3446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>
              <a:extLst>
                <a:ext uri="{FF2B5EF4-FFF2-40B4-BE49-F238E27FC236}">
                  <a16:creationId xmlns:a16="http://schemas.microsoft.com/office/drawing/2014/main" id="{8B5A1F8F-85B4-D641-8013-5D08C12911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>
              <a:extLst>
                <a:ext uri="{FF2B5EF4-FFF2-40B4-BE49-F238E27FC236}">
                  <a16:creationId xmlns:a16="http://schemas.microsoft.com/office/drawing/2014/main" id="{E5E39E17-D624-384E-86CF-A4EF8C951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4BC11E94-1399-3E4B-824E-315307051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4B67E11F-73A1-9448-AC77-23C31EF26F22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82442ECF-9CAB-1848-A9C7-986E4C4A1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887CA72B-1F7B-C847-B7D6-8D47D400A4BD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E238D64B-33DC-6E4D-8093-C3D7D3CC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B87D643F-F4BE-F345-A881-3AE5D89DB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93B6EDBC-624B-174E-8BED-BFB371A44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63812D6F-06EB-754A-8EC1-3D968EE17B8B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2940CF5F-E509-5142-B914-F1C19275F4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>
              <a:extLst>
                <a:ext uri="{FF2B5EF4-FFF2-40B4-BE49-F238E27FC236}">
                  <a16:creationId xmlns:a16="http://schemas.microsoft.com/office/drawing/2014/main" id="{B5D69A5B-615D-1C4B-8B82-D11DCC135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99841A2B-AB47-094E-9171-7A2A792AC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C6BB92DD-B4B5-5446-9E6C-7B22007B6527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30DBDDBA-BAE6-C64D-87F7-327C73140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4384962E-8231-6142-BF39-29F758FB3B5B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573F2366-B76E-8A43-B2A8-A965D0999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5F2B0AFD-9E9F-9C47-8E05-899B3E033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A20203FC-0F89-7D40-A59B-5E8C9310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290B8EA2-9BE7-0D41-9732-3A7F57F02BD4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6FAA0914-F16A-394A-8DD0-5D29A06973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>
              <a:extLst>
                <a:ext uri="{FF2B5EF4-FFF2-40B4-BE49-F238E27FC236}">
                  <a16:creationId xmlns:a16="http://schemas.microsoft.com/office/drawing/2014/main" id="{9FE1CA8F-C0F8-984A-AAD8-FBEFFCA01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A39BB791-8F28-3A4B-AEF5-D8D94FE2C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8C10D34B-A691-2A4A-BA70-5BF2192F13CB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6B32094D-5E1E-5141-8067-C54D7ADFD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554EBBE6-0372-3844-B0BD-FC3AF72C528D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B0D0B491-6367-2642-992F-6EB37F8FF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D612EC80-FAAF-C544-BD28-88948A5DA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181C255D-7A35-F14A-B4CE-2C2121C3D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C4415D97-CF8E-4F40-A3BD-566952779979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3F1AA739-7B6A-4E43-A475-93A6577EC3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>
              <a:extLst>
                <a:ext uri="{FF2B5EF4-FFF2-40B4-BE49-F238E27FC236}">
                  <a16:creationId xmlns:a16="http://schemas.microsoft.com/office/drawing/2014/main" id="{3A0B24A0-EC8A-AB41-B270-6A707A1AC2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0247AE1A-D965-0F4A-86CC-8E27D2D79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D710D751-3CE7-224F-B2A8-4AD12D46A32D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A3B39D66-E9A5-C446-BC9A-A4D16A877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69547814-995D-D344-ABC2-99E434138623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01BC2051-47B8-3B47-BC86-A7336C11F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F62F2927-1D06-8B49-B173-E0392267E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C0D9FBBE-2388-DA4E-BC02-C649FD2D9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CB37D6E3-1851-6B4D-A10F-BC0418CAD4DB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B5523E13-5A66-2740-9612-358060527A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>
              <a:extLst>
                <a:ext uri="{FF2B5EF4-FFF2-40B4-BE49-F238E27FC236}">
                  <a16:creationId xmlns:a16="http://schemas.microsoft.com/office/drawing/2014/main" id="{FAC80541-8153-5443-9368-64DA9CC07A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81DF218D-A12E-2546-8F7B-8144C7D48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49FD97F4-3143-1E4E-9E74-04794793536E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DD265ADC-FA03-F54F-AD8E-B04E53267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4B073BE7-44EB-E64F-8A5D-A2975661CD27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819D25C7-27E8-9D4B-A921-C825F3701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DA214BA5-FCCB-3247-A09F-294091C6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A083CE28-FC89-CD4E-AEE4-CF9A6DAA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08D1687C-3707-7E43-A60B-23C63137F67A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154831AF-85F0-7841-9B63-024C04EB814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>
              <a:extLst>
                <a:ext uri="{FF2B5EF4-FFF2-40B4-BE49-F238E27FC236}">
                  <a16:creationId xmlns:a16="http://schemas.microsoft.com/office/drawing/2014/main" id="{5172C106-60AC-614D-9570-873F6B2FE0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B5BD9509-77CD-A54F-A5A9-0328C08AC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9C1AE343-083C-2E45-A575-C18E3B2A9F5F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BC27BEE4-17C6-7B43-BAEA-3420A9947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E5E41512-C00F-3F4A-9998-38504241EAF3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7942D6D6-2AD0-9340-A763-164FB2522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8A14A846-1553-F049-85F0-C12E6A150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4FA12DB4-A2A4-964F-BC49-C3C89D467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F33223D2-207F-0641-B684-C6DB55E04989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801A2188-90E1-F541-82E8-8DEE6C7F4B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>
              <a:extLst>
                <a:ext uri="{FF2B5EF4-FFF2-40B4-BE49-F238E27FC236}">
                  <a16:creationId xmlns:a16="http://schemas.microsoft.com/office/drawing/2014/main" id="{14E75D37-1F55-4F4A-ACE5-EFB6A5689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57734424-CF86-9A49-B956-0E1B663EC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6EBC4989-831E-CF42-8487-B7235ADABD00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3F04B0CE-D99D-7645-B864-8BC762A9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44653458-F9F9-3442-8AA3-DA02603B2B99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DD28C959-80A7-DA42-AD85-83A1C3EE8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3B3DFAAC-7EB5-9E4F-B588-ABF820794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30BF9C4C-70CB-F94C-93F3-DA5096620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093A278C-4015-2947-9689-DAFA00A65CB6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1CD56EBD-A94D-9248-B405-E3B9D96F844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>
              <a:extLst>
                <a:ext uri="{FF2B5EF4-FFF2-40B4-BE49-F238E27FC236}">
                  <a16:creationId xmlns:a16="http://schemas.microsoft.com/office/drawing/2014/main" id="{682FDAEF-189B-8646-9B5A-A2B9E8FF2A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>
              <a:extLst>
                <a:ext uri="{FF2B5EF4-FFF2-40B4-BE49-F238E27FC236}">
                  <a16:creationId xmlns:a16="http://schemas.microsoft.com/office/drawing/2014/main" id="{52616188-3E2E-5544-B7A7-6177752C0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>
              <a:extLst>
                <a:ext uri="{FF2B5EF4-FFF2-40B4-BE49-F238E27FC236}">
                  <a16:creationId xmlns:a16="http://schemas.microsoft.com/office/drawing/2014/main" id="{E4D1A6BB-1035-6E42-966C-10E2765F6D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>
              <a:extLst>
                <a:ext uri="{FF2B5EF4-FFF2-40B4-BE49-F238E27FC236}">
                  <a16:creationId xmlns:a16="http://schemas.microsoft.com/office/drawing/2014/main" id="{B8735B06-8658-0C4D-98CD-0B746B07BC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>
            <a:extLst>
              <a:ext uri="{FF2B5EF4-FFF2-40B4-BE49-F238E27FC236}">
                <a16:creationId xmlns:a16="http://schemas.microsoft.com/office/drawing/2014/main" id="{66B6B474-C4DE-D945-80B9-25EA1A2552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9698" name="Picture 12" descr="underline_base">
            <a:extLst>
              <a:ext uri="{FF2B5EF4-FFF2-40B4-BE49-F238E27FC236}">
                <a16:creationId xmlns:a16="http://schemas.microsoft.com/office/drawing/2014/main" id="{A7161416-3523-A249-951D-CBB69D4044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>
            <a:extLst>
              <a:ext uri="{FF2B5EF4-FFF2-40B4-BE49-F238E27FC236}">
                <a16:creationId xmlns:a16="http://schemas.microsoft.com/office/drawing/2014/main" id="{EB9FE031-49B4-694F-9F90-B912315D30F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 a protocol?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75696E37-C3CE-D44F-90E1-F5A73AAE5C4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600"/>
            <a:ext cx="3581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eaLnBrk="1" hangingPunct="1"/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what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the time?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endParaRPr lang="en-US" altLang="ja-JP" sz="2400">
              <a:ea typeface="ＭＳ Ｐゴシック" panose="020B0600070205080204" pitchFamily="34" charset="-128"/>
            </a:endParaRPr>
          </a:p>
          <a:p>
            <a:pPr eaLnBrk="1" hangingPunct="1"/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I have a question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endParaRPr lang="en-US" altLang="ja-JP" sz="2400">
              <a:ea typeface="ＭＳ Ｐゴシック" panose="020B0600070205080204" pitchFamily="34" charset="-128"/>
            </a:endParaRP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introductions</a:t>
            </a:r>
            <a:endParaRPr lang="en-US" altLang="en-US">
              <a:ea typeface="ＭＳ Ｐゴシック" panose="020B0600070205080204" pitchFamily="34" charset="-128"/>
            </a:endParaRPr>
          </a:p>
          <a:p>
            <a:pPr lvl="1" eaLnBrk="1" hangingPunct="1"/>
            <a:endParaRPr lang="en-US" altLang="en-US" sz="2000">
              <a:ea typeface="Arial" panose="020B0604020202020204" pitchFamily="34" charset="0"/>
            </a:endParaRP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ea typeface="ＭＳ Ｐゴシック" panose="020B0600070205080204" pitchFamily="34" charset="-128"/>
              </a:rPr>
              <a:t>… specific messages sent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>
                <a:ea typeface="ＭＳ Ｐゴシック" panose="020B0600070205080204" pitchFamily="34" charset="-128"/>
              </a:rPr>
              <a:t>… specific actions taken when messages received, or other events</a:t>
            </a:r>
          </a:p>
        </p:txBody>
      </p:sp>
      <p:sp>
        <p:nvSpPr>
          <p:cNvPr id="43013" name="Rectangle 4">
            <a:extLst>
              <a:ext uri="{FF2B5EF4-FFF2-40B4-BE49-F238E27FC236}">
                <a16:creationId xmlns:a16="http://schemas.microsoft.com/office/drawing/2014/main" id="{5566E17F-AAC3-9F4F-ACEC-35348B0031F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>
            <a:extLst>
              <a:ext uri="{FF2B5EF4-FFF2-40B4-BE49-F238E27FC236}">
                <a16:creationId xmlns:a16="http://schemas.microsoft.com/office/drawing/2014/main" id="{0E94B841-1971-E847-8BE9-DCFF1EEEA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962400"/>
            <a:ext cx="44783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protocols</a:t>
            </a:r>
            <a:r>
              <a:rPr lang="en-US" altLang="en-US" sz="2800" i="1">
                <a:latin typeface="Gill Sans MT" panose="020B0502020104020203" pitchFamily="34" charset="77"/>
              </a:rPr>
              <a:t> define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format</a:t>
            </a:r>
            <a:r>
              <a:rPr lang="en-US" altLang="en-US" sz="2800" i="1">
                <a:latin typeface="Gill Sans MT" panose="020B0502020104020203" pitchFamily="34" charset="77"/>
              </a:rPr>
              <a:t>,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order</a:t>
            </a:r>
            <a:r>
              <a:rPr lang="en-US" altLang="en-US" sz="2800" i="1">
                <a:latin typeface="Gill Sans MT" panose="020B0502020104020203" pitchFamily="34" charset="77"/>
              </a:rPr>
              <a:t> of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messages sent and received</a:t>
            </a:r>
            <a:r>
              <a:rPr lang="en-US" altLang="en-US" sz="2800" i="1">
                <a:latin typeface="Gill Sans MT" panose="020B0502020104020203" pitchFamily="34" charset="77"/>
              </a:rPr>
              <a:t> among network entities, and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actions taken</a:t>
            </a:r>
            <a:r>
              <a:rPr lang="en-US" altLang="en-US" sz="2800" i="1">
                <a:latin typeface="Gill Sans MT" panose="020B0502020104020203" pitchFamily="34" charset="77"/>
              </a:rPr>
              <a:t> on message transmission, receipt</a:t>
            </a:r>
            <a:r>
              <a:rPr lang="en-US" alt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>
            <a:extLst>
              <a:ext uri="{FF2B5EF4-FFF2-40B4-BE49-F238E27FC236}">
                <a16:creationId xmlns:a16="http://schemas.microsoft.com/office/drawing/2014/main" id="{EDD4E9AA-48BA-3C45-A477-15248C3B4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29704" name="Slide Number Placeholder 3">
            <a:extLst>
              <a:ext uri="{FF2B5EF4-FFF2-40B4-BE49-F238E27FC236}">
                <a16:creationId xmlns:a16="http://schemas.microsoft.com/office/drawing/2014/main" id="{C990D411-A630-0B42-BFBD-5586E89D40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3B54E07-9C22-BB4B-8D72-B331E46DD351}" type="slidenum">
              <a:rPr lang="en-US" altLang="en-US" sz="1200">
                <a:latin typeface="Tahoma" panose="020B0604030504040204" pitchFamily="34" charset="0"/>
              </a:rPr>
              <a:pPr/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Interfaces: Energy</a:t>
            </a:r>
          </a:p>
        </p:txBody>
      </p:sp>
      <p:pic>
        <p:nvPicPr>
          <p:cNvPr id="17715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3095625"/>
            <a:ext cx="114300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5" name="TextBox 5"/>
          <p:cNvSpPr txBox="1">
            <a:spLocks noChangeArrowheads="1"/>
          </p:cNvSpPr>
          <p:nvPr/>
        </p:nvSpPr>
        <p:spPr bwMode="auto">
          <a:xfrm>
            <a:off x="4419600" y="4010025"/>
            <a:ext cx="584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>
                <a:solidFill>
                  <a:srgbClr val="FFCF68"/>
                </a:solidFill>
              </a:rPr>
              <a:t>1904</a:t>
            </a:r>
          </a:p>
        </p:txBody>
      </p:sp>
      <p:pic>
        <p:nvPicPr>
          <p:cNvPr id="177156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55750"/>
            <a:ext cx="1143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57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784350"/>
            <a:ext cx="16510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7158" name="Straight Arrow Connector 9"/>
          <p:cNvCxnSpPr>
            <a:cxnSpLocks noChangeShapeType="1"/>
            <a:stCxn id="177156" idx="3"/>
            <a:endCxn id="177157" idx="1"/>
          </p:cNvCxnSpPr>
          <p:nvPr/>
        </p:nvCxnSpPr>
        <p:spPr bwMode="auto">
          <a:xfrm>
            <a:off x="1295400" y="2317750"/>
            <a:ext cx="762000" cy="6350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</p:cxnSp>
      <p:pic>
        <p:nvPicPr>
          <p:cNvPr id="177159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724400"/>
            <a:ext cx="1255713" cy="140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0" name="TextBox 11"/>
          <p:cNvSpPr txBox="1">
            <a:spLocks noChangeArrowheads="1"/>
          </p:cNvSpPr>
          <p:nvPr/>
        </p:nvSpPr>
        <p:spPr bwMode="auto">
          <a:xfrm>
            <a:off x="5562600" y="6172200"/>
            <a:ext cx="4984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100"/>
              <a:t>1901</a:t>
            </a:r>
          </a:p>
        </p:txBody>
      </p:sp>
      <p:sp>
        <p:nvSpPr>
          <p:cNvPr id="177161" name="TextBox 12"/>
          <p:cNvSpPr txBox="1">
            <a:spLocks noChangeArrowheads="1"/>
          </p:cNvSpPr>
          <p:nvPr/>
        </p:nvSpPr>
        <p:spPr bwMode="auto">
          <a:xfrm>
            <a:off x="4141788" y="2516188"/>
            <a:ext cx="1479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solidFill>
                  <a:srgbClr val="FF0000"/>
                </a:solidFill>
              </a:rPr>
              <a:t>110/220V</a:t>
            </a:r>
          </a:p>
        </p:txBody>
      </p:sp>
      <p:pic>
        <p:nvPicPr>
          <p:cNvPr id="177162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4999038"/>
            <a:ext cx="965200" cy="841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7163" name="Straight Arrow Connector 14"/>
          <p:cNvCxnSpPr>
            <a:cxnSpLocks noChangeShapeType="1"/>
            <a:stCxn id="177159" idx="3"/>
            <a:endCxn id="177162" idx="1"/>
          </p:cNvCxnSpPr>
          <p:nvPr/>
        </p:nvCxnSpPr>
        <p:spPr bwMode="auto">
          <a:xfrm flipV="1">
            <a:off x="6818313" y="5419725"/>
            <a:ext cx="1106487" cy="6350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77164" name="TextBox 17"/>
          <p:cNvSpPr txBox="1">
            <a:spLocks noChangeArrowheads="1"/>
          </p:cNvSpPr>
          <p:nvPr/>
        </p:nvSpPr>
        <p:spPr bwMode="auto">
          <a:xfrm>
            <a:off x="838200" y="4648200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indent="173038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Font typeface="Arial" charset="0"/>
              <a:buChar char="•"/>
            </a:pPr>
            <a:r>
              <a:rPr lang="en-US">
                <a:solidFill>
                  <a:schemeClr val="tx2"/>
                </a:solidFill>
              </a:rPr>
              <a:t>Lots of other (niche) interfaces</a:t>
            </a:r>
          </a:p>
          <a:p>
            <a:pPr>
              <a:buFont typeface="Arial" charset="0"/>
              <a:buChar char="•"/>
            </a:pPr>
            <a:r>
              <a:rPr lang="en-US">
                <a:solidFill>
                  <a:schemeClr val="tx2"/>
                </a:solidFill>
              </a:rPr>
              <a:t>Replaced in a few applications</a:t>
            </a:r>
          </a:p>
        </p:txBody>
      </p:sp>
      <p:pic>
        <p:nvPicPr>
          <p:cNvPr id="177165" name="Picture 1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5486400"/>
            <a:ext cx="952500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6" name="Picture 1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5638800"/>
            <a:ext cx="800100" cy="696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7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5A177047-9156-C343-83B6-8B9CCBBE0D98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77169" name="Slide Number Placeholder 8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ED545F5B-06A5-5749-985D-3EBA4FE54D1F}" type="slidenum">
              <a:rPr lang="en-US" sz="1200">
                <a:latin typeface="Tahoma" charset="0"/>
              </a:rPr>
              <a:pPr/>
              <a:t>15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4825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Other long-lived interfaces</a:t>
            </a:r>
          </a:p>
        </p:txBody>
      </p:sp>
      <p:pic>
        <p:nvPicPr>
          <p:cNvPr id="178178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1295400"/>
            <a:ext cx="113188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79" name="TextBox 4"/>
          <p:cNvSpPr txBox="1">
            <a:spLocks noChangeArrowheads="1"/>
          </p:cNvSpPr>
          <p:nvPr/>
        </p:nvSpPr>
        <p:spPr bwMode="auto">
          <a:xfrm>
            <a:off x="3557588" y="3276600"/>
            <a:ext cx="17097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1800">
                <a:solidFill>
                  <a:srgbClr val="775F55"/>
                </a:solidFill>
              </a:rPr>
              <a:t>Cigarette lighter</a:t>
            </a:r>
          </a:p>
          <a:p>
            <a:pPr algn="ctr"/>
            <a:r>
              <a:rPr lang="en-US" sz="1800">
                <a:solidFill>
                  <a:srgbClr val="775F55"/>
                </a:solidFill>
              </a:rPr>
              <a:t>(1956)</a:t>
            </a:r>
          </a:p>
        </p:txBody>
      </p:sp>
      <p:pic>
        <p:nvPicPr>
          <p:cNvPr id="178180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524000"/>
            <a:ext cx="1219200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81" name="TextBox 6"/>
          <p:cNvSpPr txBox="1">
            <a:spLocks noChangeArrowheads="1"/>
          </p:cNvSpPr>
          <p:nvPr/>
        </p:nvSpPr>
        <p:spPr bwMode="auto">
          <a:xfrm>
            <a:off x="914400" y="2819400"/>
            <a:ext cx="6985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775F55"/>
                </a:solidFill>
              </a:rPr>
              <a:t>1878</a:t>
            </a:r>
          </a:p>
        </p:txBody>
      </p:sp>
      <p:grpSp>
        <p:nvGrpSpPr>
          <p:cNvPr id="178182" name="Group 17"/>
          <p:cNvGrpSpPr>
            <a:grpSpLocks/>
          </p:cNvGrpSpPr>
          <p:nvPr/>
        </p:nvGrpSpPr>
        <p:grpSpPr bwMode="auto">
          <a:xfrm>
            <a:off x="6705600" y="1600200"/>
            <a:ext cx="1016000" cy="1436688"/>
            <a:chOff x="6705600" y="1600200"/>
            <a:chExt cx="1016000" cy="1436132"/>
          </a:xfrm>
        </p:grpSpPr>
        <p:pic>
          <p:nvPicPr>
            <p:cNvPr id="178193" name="Picture 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05600" y="1600200"/>
              <a:ext cx="1016000" cy="101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8194" name="TextBox 8"/>
            <p:cNvSpPr txBox="1">
              <a:spLocks noChangeArrowheads="1"/>
            </p:cNvSpPr>
            <p:nvPr/>
          </p:nvSpPr>
          <p:spPr bwMode="auto">
            <a:xfrm>
              <a:off x="6864511" y="2667000"/>
              <a:ext cx="6981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solidFill>
                    <a:srgbClr val="775F55"/>
                  </a:solidFill>
                </a:rPr>
                <a:t>1993</a:t>
              </a:r>
            </a:p>
          </p:txBody>
        </p:sp>
      </p:grpSp>
      <p:pic>
        <p:nvPicPr>
          <p:cNvPr id="178183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733800"/>
            <a:ext cx="1371600" cy="90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84" name="TextBox 10"/>
          <p:cNvSpPr txBox="1">
            <a:spLocks noChangeArrowheads="1"/>
          </p:cNvSpPr>
          <p:nvPr/>
        </p:nvSpPr>
        <p:spPr bwMode="auto">
          <a:xfrm>
            <a:off x="762000" y="4648200"/>
            <a:ext cx="11763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775F55"/>
                </a:solidFill>
              </a:rPr>
              <a:t>fuel nozzle</a:t>
            </a:r>
          </a:p>
        </p:txBody>
      </p:sp>
      <p:grpSp>
        <p:nvGrpSpPr>
          <p:cNvPr id="178185" name="Group 18"/>
          <p:cNvGrpSpPr>
            <a:grpSpLocks/>
          </p:cNvGrpSpPr>
          <p:nvPr/>
        </p:nvGrpSpPr>
        <p:grpSpPr bwMode="auto">
          <a:xfrm>
            <a:off x="6553200" y="3505200"/>
            <a:ext cx="1524000" cy="1924050"/>
            <a:chOff x="6553200" y="3505200"/>
            <a:chExt cx="1524000" cy="1924110"/>
          </a:xfrm>
        </p:grpSpPr>
        <p:pic>
          <p:nvPicPr>
            <p:cNvPr id="178191" name="Picture 11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3200" y="3505200"/>
              <a:ext cx="1524000" cy="15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8192" name="TextBox 12"/>
            <p:cNvSpPr txBox="1">
              <a:spLocks noChangeArrowheads="1"/>
            </p:cNvSpPr>
            <p:nvPr/>
          </p:nvSpPr>
          <p:spPr bwMode="auto">
            <a:xfrm>
              <a:off x="6937583" y="5029200"/>
              <a:ext cx="7552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2000">
                  <a:solidFill>
                    <a:srgbClr val="775F55"/>
                  </a:solidFill>
                </a:rPr>
                <a:t>1982</a:t>
              </a:r>
            </a:p>
          </p:txBody>
        </p:sp>
      </p:grpSp>
      <p:sp>
        <p:nvSpPr>
          <p:cNvPr id="178186" name="TextBox 13"/>
          <p:cNvSpPr txBox="1">
            <a:spLocks noChangeArrowheads="1"/>
          </p:cNvSpPr>
          <p:nvPr/>
        </p:nvSpPr>
        <p:spPr bwMode="auto">
          <a:xfrm>
            <a:off x="2971800" y="5791200"/>
            <a:ext cx="6985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>
                <a:solidFill>
                  <a:srgbClr val="775F55"/>
                </a:solidFill>
              </a:rPr>
              <a:t>SQL</a:t>
            </a:r>
          </a:p>
          <a:p>
            <a:r>
              <a:rPr lang="en-US" sz="1800">
                <a:solidFill>
                  <a:srgbClr val="775F55"/>
                </a:solidFill>
              </a:rPr>
              <a:t>1974</a:t>
            </a:r>
          </a:p>
        </p:txBody>
      </p:sp>
      <p:grpSp>
        <p:nvGrpSpPr>
          <p:cNvPr id="178187" name="Group 16"/>
          <p:cNvGrpSpPr>
            <a:grpSpLocks/>
          </p:cNvGrpSpPr>
          <p:nvPr/>
        </p:nvGrpSpPr>
        <p:grpSpPr bwMode="auto">
          <a:xfrm>
            <a:off x="4038600" y="4876800"/>
            <a:ext cx="698500" cy="1055688"/>
            <a:chOff x="4038600" y="4876800"/>
            <a:chExt cx="698178" cy="1055132"/>
          </a:xfrm>
        </p:grpSpPr>
        <p:pic>
          <p:nvPicPr>
            <p:cNvPr id="178189" name="Picture 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4876800"/>
              <a:ext cx="60960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8190" name="TextBox 15"/>
            <p:cNvSpPr txBox="1">
              <a:spLocks noChangeArrowheads="1"/>
            </p:cNvSpPr>
            <p:nvPr/>
          </p:nvSpPr>
          <p:spPr bwMode="auto">
            <a:xfrm>
              <a:off x="4038600" y="5562600"/>
              <a:ext cx="6981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>
                  <a:solidFill>
                    <a:srgbClr val="775F55"/>
                  </a:solidFill>
                </a:rPr>
                <a:t>1992</a:t>
              </a:r>
            </a:p>
          </p:txBody>
        </p:sp>
      </p:grpSp>
      <p:sp>
        <p:nvSpPr>
          <p:cNvPr id="178188" name="Slide Number Placeholder 2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7E687887-7893-494F-BBF1-7FA050CD5A69}" type="slidenum">
              <a:rPr lang="en-US" sz="1200">
                <a:latin typeface="Tahoma" charset="0"/>
              </a:rPr>
              <a:pPr/>
              <a:t>16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53700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A79DEC-C73E-1F49-8714-EBDCB25B9A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TRS (tip-ring-sleeve)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8642B96-B8B1-C34C-A03D-5E034B68D7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9CB7A3-6405-E044-91E1-F01898C25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D4C94F3-81F8-8044-983D-C469C65BC059}" type="slidenum">
              <a:rPr lang="en-US" altLang="en-US" smtClean="0"/>
              <a:pPr/>
              <a:t>17</a:t>
            </a:fld>
            <a:endParaRPr lang="en-US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F60418F-D4B6-2745-81AB-5FCAC93405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84421"/>
            <a:ext cx="9144000" cy="348915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464D932-FB3C-254C-867D-175EF5962B92}"/>
              </a:ext>
            </a:extLst>
          </p:cNvPr>
          <p:cNvSpPr txBox="1"/>
          <p:nvPr/>
        </p:nvSpPr>
        <p:spPr>
          <a:xfrm>
            <a:off x="440871" y="5592536"/>
            <a:ext cx="54300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1922 (</a:t>
            </a:r>
            <a:r>
              <a:rPr lang="en-US" sz="1200" i="1" dirty="0"/>
              <a:t>Answering a signal Picking up a front cord -- Bell Telephone Magazine)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8005386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/>
              <a:t>Interfaces: Paper-based information</a:t>
            </a:r>
            <a:endParaRPr lang="en-US" dirty="0"/>
          </a:p>
        </p:txBody>
      </p:sp>
      <p:sp>
        <p:nvSpPr>
          <p:cNvPr id="179202" name="TextBox 4"/>
          <p:cNvSpPr txBox="1">
            <a:spLocks noChangeArrowheads="1"/>
          </p:cNvSpPr>
          <p:nvPr/>
        </p:nvSpPr>
        <p:spPr bwMode="auto">
          <a:xfrm>
            <a:off x="3581400" y="4776788"/>
            <a:ext cx="15621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/>
              <a:t>1798, 1922 (DIN)</a:t>
            </a:r>
          </a:p>
        </p:txBody>
      </p:sp>
      <p:pic>
        <p:nvPicPr>
          <p:cNvPr id="179203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804988"/>
            <a:ext cx="2168525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04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1957388"/>
            <a:ext cx="1295400" cy="116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05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4624388"/>
            <a:ext cx="990600" cy="103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06" name="Picture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5233988"/>
            <a:ext cx="12192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07" name="Picture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57388"/>
            <a:ext cx="1031875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9208" name="Straight Arrow Connector 11"/>
          <p:cNvCxnSpPr>
            <a:cxnSpLocks noChangeShapeType="1"/>
            <a:stCxn id="179207" idx="3"/>
            <a:endCxn id="179204" idx="1"/>
          </p:cNvCxnSpPr>
          <p:nvPr/>
        </p:nvCxnSpPr>
        <p:spPr bwMode="auto">
          <a:xfrm flipV="1">
            <a:off x="1336675" y="2538413"/>
            <a:ext cx="415925" cy="952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</p:cxnSp>
      <p:pic>
        <p:nvPicPr>
          <p:cNvPr id="179209" name="Picture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5843588"/>
            <a:ext cx="1314450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9210" name="Picture 1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3405188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1" name="Slide Number Placeholder 1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898EAEAB-CB70-8141-96D9-EC6879A3F786}" type="slidenum">
              <a:rPr lang="en-US" sz="1200">
                <a:latin typeface="Tahoma" charset="0"/>
              </a:rPr>
              <a:pPr/>
              <a:t>18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02381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Interfaces: Transportation</a:t>
            </a:r>
          </a:p>
        </p:txBody>
      </p:sp>
      <p:pic>
        <p:nvPicPr>
          <p:cNvPr id="180226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590800"/>
            <a:ext cx="2667000" cy="199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Box 4"/>
          <p:cNvSpPr txBox="1">
            <a:spLocks noChangeArrowheads="1"/>
          </p:cNvSpPr>
          <p:nvPr/>
        </p:nvSpPr>
        <p:spPr bwMode="auto">
          <a:xfrm>
            <a:off x="3733800" y="4572000"/>
            <a:ext cx="11461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>
                <a:solidFill>
                  <a:srgbClr val="BFBFBF"/>
                </a:solidFill>
              </a:rPr>
              <a:t>1435 mm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00400" y="4953000"/>
            <a:ext cx="2087563" cy="6461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dirty="0">
                <a:solidFill>
                  <a:schemeClr val="accent5"/>
                </a:solidFill>
              </a:rPr>
              <a:t>1830 (Stephenson)</a:t>
            </a:r>
          </a:p>
          <a:p>
            <a:pPr>
              <a:defRPr/>
            </a:pPr>
            <a:r>
              <a:rPr lang="en-US" sz="1800" dirty="0">
                <a:solidFill>
                  <a:schemeClr val="accent5"/>
                </a:solidFill>
              </a:rPr>
              <a:t>1846 UK Gauge Act</a:t>
            </a:r>
          </a:p>
        </p:txBody>
      </p:sp>
      <p:pic>
        <p:nvPicPr>
          <p:cNvPr id="180229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71600"/>
            <a:ext cx="1143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30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417638"/>
            <a:ext cx="1295400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0231" name="Straight Arrow Connector 8"/>
          <p:cNvCxnSpPr>
            <a:cxnSpLocks noChangeShapeType="1"/>
            <a:stCxn id="180229" idx="3"/>
            <a:endCxn id="180230" idx="1"/>
          </p:cNvCxnSpPr>
          <p:nvPr/>
        </p:nvCxnSpPr>
        <p:spPr bwMode="auto">
          <a:xfrm>
            <a:off x="1371600" y="1833563"/>
            <a:ext cx="685800" cy="1587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</p:cxnSp>
      <p:pic>
        <p:nvPicPr>
          <p:cNvPr id="180232" name="Picture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715000"/>
            <a:ext cx="11430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3" name="TextBox 13"/>
          <p:cNvSpPr txBox="1">
            <a:spLocks noChangeArrowheads="1"/>
          </p:cNvSpPr>
          <p:nvPr/>
        </p:nvSpPr>
        <p:spPr bwMode="auto">
          <a:xfrm>
            <a:off x="4876800" y="5867400"/>
            <a:ext cx="469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600"/>
              <a:t>12</a:t>
            </a:r>
            <a:r>
              <a:rPr lang="en-US"/>
              <a:t>’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943600" y="2819400"/>
            <a:ext cx="3048000" cy="6461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accent5"/>
                </a:solidFill>
              </a:rPr>
              <a:t>About 60% of world railroad mileage</a:t>
            </a:r>
          </a:p>
        </p:txBody>
      </p:sp>
      <p:sp>
        <p:nvSpPr>
          <p:cNvPr id="180235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52639EF7-8F62-ED47-AF51-D9CA7BE56909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80237" name="Slide Number Placeholder 10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A21AE9D9-C1CB-2B4D-8518-CF2C893D53A0}" type="slidenum">
              <a:rPr lang="en-US" sz="1200">
                <a:latin typeface="Tahoma" charset="0"/>
              </a:rPr>
              <a:pPr/>
              <a:t>19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92164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>
            <a:extLst>
              <a:ext uri="{FF2B5EF4-FFF2-40B4-BE49-F238E27FC236}">
                <a16:creationId xmlns:a16="http://schemas.microsoft.com/office/drawing/2014/main" id="{344A95D0-3E42-6345-996F-7BA4BC78D0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7410" name="Rectangle 2">
            <a:extLst>
              <a:ext uri="{FF2B5EF4-FFF2-40B4-BE49-F238E27FC236}">
                <a16:creationId xmlns:a16="http://schemas.microsoft.com/office/drawing/2014/main" id="{D9999D7F-3F7D-BA4C-B52E-F14F843E240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introduction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A3153B83-1718-5B4A-B845-3B8206AD949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our goal:</a:t>
            </a:r>
            <a:r>
              <a:rPr lang="en-US" altLang="en-US">
                <a:ea typeface="ＭＳ Ｐゴシック" panose="020B0600070205080204" pitchFamily="34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get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feel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more depth, detail </a:t>
            </a:r>
            <a:r>
              <a:rPr lang="en-US" altLang="en-US" i="1">
                <a:ea typeface="ＭＳ Ｐゴシック" panose="020B0600070205080204" pitchFamily="34" charset="-128"/>
              </a:rPr>
              <a:t>later</a:t>
            </a:r>
            <a:r>
              <a:rPr lang="en-US" altLang="en-US">
                <a:ea typeface="ＭＳ Ｐゴシック" panose="020B0600070205080204" pitchFamily="34" charset="-128"/>
              </a:rPr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>
                <a:ea typeface="ＭＳ Ｐゴシック" panose="020B0600070205080204" pitchFamily="34" charset="-128"/>
              </a:rPr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>
                <a:ea typeface="Arial" panose="020B0604020202020204" pitchFamily="34" charset="0"/>
              </a:rPr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>
              <a:ea typeface="Arial" panose="020B0604020202020204" pitchFamily="34" charset="0"/>
            </a:endParaRPr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ABE409A5-9048-974A-9554-977D8AFF238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overview</a:t>
            </a:r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what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the Internet?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what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a protocol?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network edge; hosts, access net, physical media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network core: packet/circuit switching, Internet structure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security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protocol layers, service models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history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pic>
        <p:nvPicPr>
          <p:cNvPr id="17413" name="Picture 12" descr="underline_base">
            <a:extLst>
              <a:ext uri="{FF2B5EF4-FFF2-40B4-BE49-F238E27FC236}">
                <a16:creationId xmlns:a16="http://schemas.microsoft.com/office/drawing/2014/main" id="{E89CF8D0-9AA7-5C48-A9D9-D141DC1FF9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>
            <a:extLst>
              <a:ext uri="{FF2B5EF4-FFF2-40B4-BE49-F238E27FC236}">
                <a16:creationId xmlns:a16="http://schemas.microsoft.com/office/drawing/2014/main" id="{ADE0C201-02EB-6041-9A29-B4C1F3D11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D999474-1096-984D-B0E5-698017078BA4}" type="slidenum">
              <a:rPr lang="en-US" altLang="en-US" sz="1200">
                <a:latin typeface="Tahoma" panose="020B0604030504040204" pitchFamily="34" charset="0"/>
              </a:rPr>
              <a:pPr/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>
            <a:extLst>
              <a:ext uri="{FF2B5EF4-FFF2-40B4-BE49-F238E27FC236}">
                <a16:creationId xmlns:a16="http://schemas.microsoft.com/office/drawing/2014/main" id="{ECD27377-F0AC-6C4A-BD43-964C6B8D9B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1746" name="Rectangle 3">
            <a:extLst>
              <a:ext uri="{FF2B5EF4-FFF2-40B4-BE49-F238E27FC236}">
                <a16:creationId xmlns:a16="http://schemas.microsoft.com/office/drawing/2014/main" id="{0C31A3E4-4582-CB41-B955-369C2E8E241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1747" name="Rectangle 8">
            <a:extLst>
              <a:ext uri="{FF2B5EF4-FFF2-40B4-BE49-F238E27FC236}">
                <a16:creationId xmlns:a16="http://schemas.microsoft.com/office/drawing/2014/main" id="{6F42D655-F617-8140-8D2D-24D158520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Q:</a:t>
            </a:r>
            <a:r>
              <a:rPr lang="en-US" altLang="en-US" sz="2800">
                <a:latin typeface="Gill Sans MT" panose="020B0502020104020203" pitchFamily="34" charset="77"/>
              </a:rPr>
              <a:t> other human protocols? </a:t>
            </a:r>
          </a:p>
        </p:txBody>
      </p:sp>
      <p:sp>
        <p:nvSpPr>
          <p:cNvPr id="31748" name="Line 10">
            <a:extLst>
              <a:ext uri="{FF2B5EF4-FFF2-40B4-BE49-F238E27FC236}">
                <a16:creationId xmlns:a16="http://schemas.microsoft.com/office/drawing/2014/main" id="{6F349594-22C4-354C-97E0-E1BDD9949AFA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>
            <a:extLst>
              <a:ext uri="{FF2B5EF4-FFF2-40B4-BE49-F238E27FC236}">
                <a16:creationId xmlns:a16="http://schemas.microsoft.com/office/drawing/2014/main" id="{8038B494-B5A2-2C4B-A552-DB457EA060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>
            <a:extLst>
              <a:ext uri="{FF2B5EF4-FFF2-40B4-BE49-F238E27FC236}">
                <a16:creationId xmlns:a16="http://schemas.microsoft.com/office/drawing/2014/main" id="{2C14CEAD-6F18-F548-A8E2-08879064D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>
            <a:extLst>
              <a:ext uri="{FF2B5EF4-FFF2-40B4-BE49-F238E27FC236}">
                <a16:creationId xmlns:a16="http://schemas.microsoft.com/office/drawing/2014/main" id="{A9756649-C41B-0844-ABB0-38A968A89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>
            <a:extLst>
              <a:ext uri="{FF2B5EF4-FFF2-40B4-BE49-F238E27FC236}">
                <a16:creationId xmlns:a16="http://schemas.microsoft.com/office/drawing/2014/main" id="{384F5F01-D736-A740-88FD-7D89DD197C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>
            <a:extLst>
              <a:ext uri="{FF2B5EF4-FFF2-40B4-BE49-F238E27FC236}">
                <a16:creationId xmlns:a16="http://schemas.microsoft.com/office/drawing/2014/main" id="{AE002A50-F711-064B-B0BC-F3F22D11D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>
            <a:extLst>
              <a:ext uri="{FF2B5EF4-FFF2-40B4-BE49-F238E27FC236}">
                <a16:creationId xmlns:a16="http://schemas.microsoft.com/office/drawing/2014/main" id="{26FD46BD-1BB4-1047-87D1-319921EB277F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>
            <a:extLst>
              <a:ext uri="{FF2B5EF4-FFF2-40B4-BE49-F238E27FC236}">
                <a16:creationId xmlns:a16="http://schemas.microsoft.com/office/drawing/2014/main" id="{31F914D4-DE45-CB4C-87E7-0464300D6799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>
              <a:extLst>
                <a:ext uri="{FF2B5EF4-FFF2-40B4-BE49-F238E27FC236}">
                  <a16:creationId xmlns:a16="http://schemas.microsoft.com/office/drawing/2014/main" id="{E8992BC8-450A-E342-9DCA-CBDBD3D65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>
              <a:extLst>
                <a:ext uri="{FF2B5EF4-FFF2-40B4-BE49-F238E27FC236}">
                  <a16:creationId xmlns:a16="http://schemas.microsoft.com/office/drawing/2014/main" id="{F4B5F795-61BA-FA43-97AE-6BA656FF9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>
            <a:extLst>
              <a:ext uri="{FF2B5EF4-FFF2-40B4-BE49-F238E27FC236}">
                <a16:creationId xmlns:a16="http://schemas.microsoft.com/office/drawing/2014/main" id="{7F12BF84-DF0E-6E46-A170-BF931CC0B48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>
            <a:extLst>
              <a:ext uri="{FF2B5EF4-FFF2-40B4-BE49-F238E27FC236}">
                <a16:creationId xmlns:a16="http://schemas.microsoft.com/office/drawing/2014/main" id="{FD8D5326-6D6F-8147-B33C-27F682025C8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>
              <a:extLst>
                <a:ext uri="{FF2B5EF4-FFF2-40B4-BE49-F238E27FC236}">
                  <a16:creationId xmlns:a16="http://schemas.microsoft.com/office/drawing/2014/main" id="{3C28F772-9AB4-DC41-BFF0-1E5418B2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>
              <a:extLst>
                <a:ext uri="{FF2B5EF4-FFF2-40B4-BE49-F238E27FC236}">
                  <a16:creationId xmlns:a16="http://schemas.microsoft.com/office/drawing/2014/main" id="{AB8FC799-2737-2C47-A02B-1C3524CBE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>
            <a:extLst>
              <a:ext uri="{FF2B5EF4-FFF2-40B4-BE49-F238E27FC236}">
                <a16:creationId xmlns:a16="http://schemas.microsoft.com/office/drawing/2014/main" id="{F4E6723D-024C-2D4E-B1E5-ADB30F2EEF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>
            <a:extLst>
              <a:ext uri="{FF2B5EF4-FFF2-40B4-BE49-F238E27FC236}">
                <a16:creationId xmlns:a16="http://schemas.microsoft.com/office/drawing/2014/main" id="{A381630F-4255-6E4B-8071-58B24517A7B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>
            <a:extLst>
              <a:ext uri="{FF2B5EF4-FFF2-40B4-BE49-F238E27FC236}">
                <a16:creationId xmlns:a16="http://schemas.microsoft.com/office/drawing/2014/main" id="{C4759E07-A195-C24E-8CF8-420DFFF916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>
            <a:extLst>
              <a:ext uri="{FF2B5EF4-FFF2-40B4-BE49-F238E27FC236}">
                <a16:creationId xmlns:a16="http://schemas.microsoft.com/office/drawing/2014/main" id="{2AA11C00-1090-B146-ACB2-36DFE9C68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>
            <a:extLst>
              <a:ext uri="{FF2B5EF4-FFF2-40B4-BE49-F238E27FC236}">
                <a16:creationId xmlns:a16="http://schemas.microsoft.com/office/drawing/2014/main" id="{C1289172-1ECB-4243-9235-DFD73231D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>
            <a:extLst>
              <a:ext uri="{FF2B5EF4-FFF2-40B4-BE49-F238E27FC236}">
                <a16:creationId xmlns:a16="http://schemas.microsoft.com/office/drawing/2014/main" id="{7AAC75EC-0EC5-EB4C-A2C6-FF90C81F0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>
            <a:extLst>
              <a:ext uri="{FF2B5EF4-FFF2-40B4-BE49-F238E27FC236}">
                <a16:creationId xmlns:a16="http://schemas.microsoft.com/office/drawing/2014/main" id="{9291B596-C1ED-344A-B1DD-173C69BC5864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>
              <a:extLst>
                <a:ext uri="{FF2B5EF4-FFF2-40B4-BE49-F238E27FC236}">
                  <a16:creationId xmlns:a16="http://schemas.microsoft.com/office/drawing/2014/main" id="{C61373DE-7E6E-9547-A6E0-E81187FA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>
              <a:extLst>
                <a:ext uri="{FF2B5EF4-FFF2-40B4-BE49-F238E27FC236}">
                  <a16:creationId xmlns:a16="http://schemas.microsoft.com/office/drawing/2014/main" id="{08ACB651-D396-6E45-81BD-3AD5E937D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Get</a:t>
              </a:r>
              <a:r>
                <a:rPr lang="en-US" altLang="en-US" sz="1400">
                  <a:solidFill>
                    <a:srgbClr val="CC0000"/>
                  </a:solidFill>
                </a:rPr>
                <a:t> http://www.awl.com/kurose-ross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>
            <a:extLst>
              <a:ext uri="{FF2B5EF4-FFF2-40B4-BE49-F238E27FC236}">
                <a16:creationId xmlns:a16="http://schemas.microsoft.com/office/drawing/2014/main" id="{F9E2FDDF-2ABF-2547-AB75-F66C9C4E2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>
            <a:extLst>
              <a:ext uri="{FF2B5EF4-FFF2-40B4-BE49-F238E27FC236}">
                <a16:creationId xmlns:a16="http://schemas.microsoft.com/office/drawing/2014/main" id="{07537D61-02A9-AC49-B2D4-BCD3635F5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>
            <a:extLst>
              <a:ext uri="{FF2B5EF4-FFF2-40B4-BE49-F238E27FC236}">
                <a16:creationId xmlns:a16="http://schemas.microsoft.com/office/drawing/2014/main" id="{BA8E2D64-22B0-CE45-B91E-AD7895ACD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>
            <a:extLst>
              <a:ext uri="{FF2B5EF4-FFF2-40B4-BE49-F238E27FC236}">
                <a16:creationId xmlns:a16="http://schemas.microsoft.com/office/drawing/2014/main" id="{A6C54D0E-AD68-AD4C-896B-3D4E45159475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>
              <a:extLst>
                <a:ext uri="{FF2B5EF4-FFF2-40B4-BE49-F238E27FC236}">
                  <a16:creationId xmlns:a16="http://schemas.microsoft.com/office/drawing/2014/main" id="{DEBD0A35-4882-EA46-8CB5-B1B708FD0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1811" name="Text Box 102">
              <a:extLst>
                <a:ext uri="{FF2B5EF4-FFF2-40B4-BE49-F238E27FC236}">
                  <a16:creationId xmlns:a16="http://schemas.microsoft.com/office/drawing/2014/main" id="{5D0960F5-35A1-6545-A9C5-4E6B449D1F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>
            <a:extLst>
              <a:ext uri="{FF2B5EF4-FFF2-40B4-BE49-F238E27FC236}">
                <a16:creationId xmlns:a16="http://schemas.microsoft.com/office/drawing/2014/main" id="{EEBA8DFF-283B-BD41-A483-396EA328F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>
            <a:extLst>
              <a:ext uri="{FF2B5EF4-FFF2-40B4-BE49-F238E27FC236}">
                <a16:creationId xmlns:a16="http://schemas.microsoft.com/office/drawing/2014/main" id="{089B85E4-08B5-1046-9050-7DE898379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>
            <a:extLst>
              <a:ext uri="{FF2B5EF4-FFF2-40B4-BE49-F238E27FC236}">
                <a16:creationId xmlns:a16="http://schemas.microsoft.com/office/drawing/2014/main" id="{8B389048-33F3-2342-A337-97EAC61E5BB1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>
            <a:extLst>
              <a:ext uri="{FF2B5EF4-FFF2-40B4-BE49-F238E27FC236}">
                <a16:creationId xmlns:a16="http://schemas.microsoft.com/office/drawing/2014/main" id="{1B2729F9-03C1-224E-A763-8ABADAA92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What</a:t>
            </a:r>
            <a:r>
              <a:rPr lang="ja-JP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’</a:t>
            </a:r>
            <a:r>
              <a:rPr lang="en-US" altLang="ja-JP" sz="4400">
                <a:solidFill>
                  <a:srgbClr val="000099"/>
                </a:solidFill>
                <a:latin typeface="Gill Sans MT" panose="020B0502020104020203" pitchFamily="34" charset="77"/>
              </a:rPr>
              <a:t>s a protocol?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31773" name="Group 57">
            <a:extLst>
              <a:ext uri="{FF2B5EF4-FFF2-40B4-BE49-F238E27FC236}">
                <a16:creationId xmlns:a16="http://schemas.microsoft.com/office/drawing/2014/main" id="{F83B1747-6B51-B544-B7CE-8FB92C01ABE0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>
              <a:extLst>
                <a:ext uri="{FF2B5EF4-FFF2-40B4-BE49-F238E27FC236}">
                  <a16:creationId xmlns:a16="http://schemas.microsoft.com/office/drawing/2014/main" id="{4A486DEC-11F3-664F-9513-FEC04A72D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>
              <a:extLst>
                <a:ext uri="{FF2B5EF4-FFF2-40B4-BE49-F238E27FC236}">
                  <a16:creationId xmlns:a16="http://schemas.microsoft.com/office/drawing/2014/main" id="{CD997BE2-8434-EF4F-8602-3F2E7BDCC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>
              <a:extLst>
                <a:ext uri="{FF2B5EF4-FFF2-40B4-BE49-F238E27FC236}">
                  <a16:creationId xmlns:a16="http://schemas.microsoft.com/office/drawing/2014/main" id="{34739ADA-9A6E-3848-9CF3-2696A5B5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>
              <a:extLst>
                <a:ext uri="{FF2B5EF4-FFF2-40B4-BE49-F238E27FC236}">
                  <a16:creationId xmlns:a16="http://schemas.microsoft.com/office/drawing/2014/main" id="{20F5E23D-3CA1-FC48-A8E3-67050AAA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>
              <a:extLst>
                <a:ext uri="{FF2B5EF4-FFF2-40B4-BE49-F238E27FC236}">
                  <a16:creationId xmlns:a16="http://schemas.microsoft.com/office/drawing/2014/main" id="{683DF49F-5CC6-D440-AF79-056DBC2DB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>
              <a:extLst>
                <a:ext uri="{FF2B5EF4-FFF2-40B4-BE49-F238E27FC236}">
                  <a16:creationId xmlns:a16="http://schemas.microsoft.com/office/drawing/2014/main" id="{31ADDA8D-DD95-5147-82C2-3F370D204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>
                <a:extLst>
                  <a:ext uri="{FF2B5EF4-FFF2-40B4-BE49-F238E27FC236}">
                    <a16:creationId xmlns:a16="http://schemas.microsoft.com/office/drawing/2014/main" id="{7687946E-8610-E14B-8DDA-147C1DF0F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>
                <a:extLst>
                  <a:ext uri="{FF2B5EF4-FFF2-40B4-BE49-F238E27FC236}">
                    <a16:creationId xmlns:a16="http://schemas.microsoft.com/office/drawing/2014/main" id="{F8C38D81-6970-024F-B39A-9A2AC9149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>
              <a:extLst>
                <a:ext uri="{FF2B5EF4-FFF2-40B4-BE49-F238E27FC236}">
                  <a16:creationId xmlns:a16="http://schemas.microsoft.com/office/drawing/2014/main" id="{E9A065C0-DD85-A940-8DBF-B5BC01579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>
              <a:extLst>
                <a:ext uri="{FF2B5EF4-FFF2-40B4-BE49-F238E27FC236}">
                  <a16:creationId xmlns:a16="http://schemas.microsoft.com/office/drawing/2014/main" id="{58DBC19B-B6DE-784F-96EA-95068CDCDD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>
                <a:extLst>
                  <a:ext uri="{FF2B5EF4-FFF2-40B4-BE49-F238E27FC236}">
                    <a16:creationId xmlns:a16="http://schemas.microsoft.com/office/drawing/2014/main" id="{81384E9D-49F4-8842-A8C9-26899F8A2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>
                <a:extLst>
                  <a:ext uri="{FF2B5EF4-FFF2-40B4-BE49-F238E27FC236}">
                    <a16:creationId xmlns:a16="http://schemas.microsoft.com/office/drawing/2014/main" id="{4D1C5583-3804-EE40-9DF0-6D43C1E2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>
              <a:extLst>
                <a:ext uri="{FF2B5EF4-FFF2-40B4-BE49-F238E27FC236}">
                  <a16:creationId xmlns:a16="http://schemas.microsoft.com/office/drawing/2014/main" id="{E8626C98-506A-234A-97D6-C20AC5A78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>
              <a:extLst>
                <a:ext uri="{FF2B5EF4-FFF2-40B4-BE49-F238E27FC236}">
                  <a16:creationId xmlns:a16="http://schemas.microsoft.com/office/drawing/2014/main" id="{6B60B72B-D636-D14D-962F-08F54A378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>
              <a:extLst>
                <a:ext uri="{FF2B5EF4-FFF2-40B4-BE49-F238E27FC236}">
                  <a16:creationId xmlns:a16="http://schemas.microsoft.com/office/drawing/2014/main" id="{F84B4481-52FA-134E-ACF1-3B1F12849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>
                <a:extLst>
                  <a:ext uri="{FF2B5EF4-FFF2-40B4-BE49-F238E27FC236}">
                    <a16:creationId xmlns:a16="http://schemas.microsoft.com/office/drawing/2014/main" id="{B47B50A3-689B-7440-8B67-E84CBA80B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>
                <a:extLst>
                  <a:ext uri="{FF2B5EF4-FFF2-40B4-BE49-F238E27FC236}">
                    <a16:creationId xmlns:a16="http://schemas.microsoft.com/office/drawing/2014/main" id="{5454CF74-04D6-DE47-944B-935DD432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>
              <a:extLst>
                <a:ext uri="{FF2B5EF4-FFF2-40B4-BE49-F238E27FC236}">
                  <a16:creationId xmlns:a16="http://schemas.microsoft.com/office/drawing/2014/main" id="{95514F24-62A3-1848-BCDF-36289CE6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>
              <a:extLst>
                <a:ext uri="{FF2B5EF4-FFF2-40B4-BE49-F238E27FC236}">
                  <a16:creationId xmlns:a16="http://schemas.microsoft.com/office/drawing/2014/main" id="{480F00D7-0965-8C4C-8D5E-C9FE8F5A07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>
                <a:extLst>
                  <a:ext uri="{FF2B5EF4-FFF2-40B4-BE49-F238E27FC236}">
                    <a16:creationId xmlns:a16="http://schemas.microsoft.com/office/drawing/2014/main" id="{D24093EF-834A-0245-AE64-32D1E3B19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>
                <a:extLst>
                  <a:ext uri="{FF2B5EF4-FFF2-40B4-BE49-F238E27FC236}">
                    <a16:creationId xmlns:a16="http://schemas.microsoft.com/office/drawing/2014/main" id="{3E819541-1ED8-C742-A90F-11D846B20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>
              <a:extLst>
                <a:ext uri="{FF2B5EF4-FFF2-40B4-BE49-F238E27FC236}">
                  <a16:creationId xmlns:a16="http://schemas.microsoft.com/office/drawing/2014/main" id="{722B5406-3E8B-6649-A70E-8134A671A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>
              <a:extLst>
                <a:ext uri="{FF2B5EF4-FFF2-40B4-BE49-F238E27FC236}">
                  <a16:creationId xmlns:a16="http://schemas.microsoft.com/office/drawing/2014/main" id="{BC09F158-21C0-9944-8006-6F952A80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>
              <a:extLst>
                <a:ext uri="{FF2B5EF4-FFF2-40B4-BE49-F238E27FC236}">
                  <a16:creationId xmlns:a16="http://schemas.microsoft.com/office/drawing/2014/main" id="{71D2B935-BEE4-0B4A-A8D3-0611EA1C8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>
              <a:extLst>
                <a:ext uri="{FF2B5EF4-FFF2-40B4-BE49-F238E27FC236}">
                  <a16:creationId xmlns:a16="http://schemas.microsoft.com/office/drawing/2014/main" id="{ACB98188-07D9-144C-B3FE-B6B1E8323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>
              <a:extLst>
                <a:ext uri="{FF2B5EF4-FFF2-40B4-BE49-F238E27FC236}">
                  <a16:creationId xmlns:a16="http://schemas.microsoft.com/office/drawing/2014/main" id="{CA520B52-9AA4-EC4D-BF16-30F23A59D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>
              <a:extLst>
                <a:ext uri="{FF2B5EF4-FFF2-40B4-BE49-F238E27FC236}">
                  <a16:creationId xmlns:a16="http://schemas.microsoft.com/office/drawing/2014/main" id="{AE4F8346-2847-3041-8FA6-71D328F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>
              <a:extLst>
                <a:ext uri="{FF2B5EF4-FFF2-40B4-BE49-F238E27FC236}">
                  <a16:creationId xmlns:a16="http://schemas.microsoft.com/office/drawing/2014/main" id="{86F2DAFC-28B2-574A-ABF5-786E36A0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>
              <a:extLst>
                <a:ext uri="{FF2B5EF4-FFF2-40B4-BE49-F238E27FC236}">
                  <a16:creationId xmlns:a16="http://schemas.microsoft.com/office/drawing/2014/main" id="{DAD0DD49-A20D-E84E-9FDF-312CF2A41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>
              <a:extLst>
                <a:ext uri="{FF2B5EF4-FFF2-40B4-BE49-F238E27FC236}">
                  <a16:creationId xmlns:a16="http://schemas.microsoft.com/office/drawing/2014/main" id="{BBBC62EE-0EBD-6A4B-9001-5319FD9A8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>
              <a:extLst>
                <a:ext uri="{FF2B5EF4-FFF2-40B4-BE49-F238E27FC236}">
                  <a16:creationId xmlns:a16="http://schemas.microsoft.com/office/drawing/2014/main" id="{871AB386-03B7-5347-B93D-81F32E4F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>
              <a:extLst>
                <a:ext uri="{FF2B5EF4-FFF2-40B4-BE49-F238E27FC236}">
                  <a16:creationId xmlns:a16="http://schemas.microsoft.com/office/drawing/2014/main" id="{5FE8848F-B52F-7B4B-8440-B9E56342B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>
            <a:extLst>
              <a:ext uri="{FF2B5EF4-FFF2-40B4-BE49-F238E27FC236}">
                <a16:creationId xmlns:a16="http://schemas.microsoft.com/office/drawing/2014/main" id="{D11BE861-9E01-CD4B-83AC-12F5E59D33FA}"/>
              </a:ext>
            </a:extLst>
          </p:cNvPr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>
              <a:extLst>
                <a:ext uri="{FF2B5EF4-FFF2-40B4-BE49-F238E27FC236}">
                  <a16:creationId xmlns:a16="http://schemas.microsoft.com/office/drawing/2014/main" id="{8A867FA9-35F8-4B4D-B249-139FE22F8A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>
              <a:extLst>
                <a:ext uri="{FF2B5EF4-FFF2-40B4-BE49-F238E27FC236}">
                  <a16:creationId xmlns:a16="http://schemas.microsoft.com/office/drawing/2014/main" id="{CB19F8DD-CFDF-EB47-9D37-68243C52B8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>
            <a:extLst>
              <a:ext uri="{FF2B5EF4-FFF2-40B4-BE49-F238E27FC236}">
                <a16:creationId xmlns:a16="http://schemas.microsoft.com/office/drawing/2014/main" id="{B10DBEF8-528B-7647-898F-2DA74A0D71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6DDCC2E-C6AB-724E-A0DF-B78F060C93F6}" type="slidenum">
              <a:rPr lang="en-US" altLang="en-US" sz="1200">
                <a:latin typeface="Tahoma" panose="020B0604030504040204" pitchFamily="34" charset="0"/>
              </a:rPr>
              <a:pPr/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>
            <a:extLst>
              <a:ext uri="{FF2B5EF4-FFF2-40B4-BE49-F238E27FC236}">
                <a16:creationId xmlns:a16="http://schemas.microsoft.com/office/drawing/2014/main" id="{C5F42A79-8186-E648-AE1B-94A817F8E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3794" name="Picture 2" descr="underline_base">
            <a:extLst>
              <a:ext uri="{FF2B5EF4-FFF2-40B4-BE49-F238E27FC236}">
                <a16:creationId xmlns:a16="http://schemas.microsoft.com/office/drawing/2014/main" id="{CA6D3C43-D606-0C41-8B5E-7B0D65FC1C1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>
            <a:extLst>
              <a:ext uri="{FF2B5EF4-FFF2-40B4-BE49-F238E27FC236}">
                <a16:creationId xmlns:a16="http://schemas.microsoft.com/office/drawing/2014/main" id="{91CFFDEC-BB82-D446-814F-43621147E9F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3A46D9AF-2A05-E444-9376-7A9E5A66E127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3797" name="Slide Number Placeholder 3">
            <a:extLst>
              <a:ext uri="{FF2B5EF4-FFF2-40B4-BE49-F238E27FC236}">
                <a16:creationId xmlns:a16="http://schemas.microsoft.com/office/drawing/2014/main" id="{404D85D0-3593-0A4E-B05B-94D54C45B2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F98EB3C-15EB-894C-89C9-845EA564D6EE}" type="slidenum">
              <a:rPr lang="en-US" altLang="en-US" sz="1200">
                <a:latin typeface="Tahoma" panose="020B0604030504040204" pitchFamily="34" charset="0"/>
              </a:rPr>
              <a:pPr/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>
            <a:extLst>
              <a:ext uri="{FF2B5EF4-FFF2-40B4-BE49-F238E27FC236}">
                <a16:creationId xmlns:a16="http://schemas.microsoft.com/office/drawing/2014/main" id="{1698221C-7DDA-8141-A852-DC20FB1067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5BA37478-8D70-3E40-8107-36A60EA4DD9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A closer look at network structure: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E6EF9069-B213-9442-88CF-D356EA6C5E8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>
            <a:extLst>
              <a:ext uri="{FF2B5EF4-FFF2-40B4-BE49-F238E27FC236}">
                <a16:creationId xmlns:a16="http://schemas.microsoft.com/office/drawing/2014/main" id="{5D40256D-BC05-264B-9D04-935BB2E41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access networks, physical media:</a:t>
            </a:r>
            <a:r>
              <a:rPr lang="en-US" altLang="en-US" sz="2800">
                <a:latin typeface="Gill Sans MT" panose="020B0502020104020203" pitchFamily="34" charset="77"/>
              </a:rPr>
              <a:t> wired, wireless communication links</a:t>
            </a:r>
            <a:r>
              <a:rPr lang="en-US" altLang="en-US" sz="2800">
                <a:solidFill>
                  <a:srgbClr val="FF0000"/>
                </a:solidFill>
                <a:latin typeface="Gill Sans MT" panose="020B0502020104020203" pitchFamily="34" charset="77"/>
              </a:rPr>
              <a:t> 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10089" name="Rectangle 873">
            <a:extLst>
              <a:ext uri="{FF2B5EF4-FFF2-40B4-BE49-F238E27FC236}">
                <a16:creationId xmlns:a16="http://schemas.microsoft.com/office/drawing/2014/main" id="{0F3716A2-E7BC-E243-97E2-F197505C3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4784725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>
            <a:extLst>
              <a:ext uri="{FF2B5EF4-FFF2-40B4-BE49-F238E27FC236}">
                <a16:creationId xmlns:a16="http://schemas.microsoft.com/office/drawing/2014/main" id="{480C11DE-56C5-B24F-8215-CFEFA7CA116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>
            <a:extLst>
              <a:ext uri="{FF2B5EF4-FFF2-40B4-BE49-F238E27FC236}">
                <a16:creationId xmlns:a16="http://schemas.microsoft.com/office/drawing/2014/main" id="{E502F54A-1FB8-5E43-A860-58D0AABA56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DE15F9C-D9B4-9D41-960E-02052DB13F70}" type="slidenum">
              <a:rPr lang="en-US" altLang="en-US" sz="1200">
                <a:latin typeface="Tahoma" panose="020B0604030504040204" pitchFamily="34" charset="0"/>
              </a:rPr>
              <a:pPr/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5848" name="Group 621">
            <a:extLst>
              <a:ext uri="{FF2B5EF4-FFF2-40B4-BE49-F238E27FC236}">
                <a16:creationId xmlns:a16="http://schemas.microsoft.com/office/drawing/2014/main" id="{52C0D889-7649-EC49-92F4-49FFD9CBA467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35849" name="Freeform 416">
              <a:extLst>
                <a:ext uri="{FF2B5EF4-FFF2-40B4-BE49-F238E27FC236}">
                  <a16:creationId xmlns:a16="http://schemas.microsoft.com/office/drawing/2014/main" id="{54EE4C05-F7C9-584F-A52B-062D1A87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>
              <a:extLst>
                <a:ext uri="{FF2B5EF4-FFF2-40B4-BE49-F238E27FC236}">
                  <a16:creationId xmlns:a16="http://schemas.microsoft.com/office/drawing/2014/main" id="{E7371E29-0D00-5244-9F8F-3715EA98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>
              <a:extLst>
                <a:ext uri="{FF2B5EF4-FFF2-40B4-BE49-F238E27FC236}">
                  <a16:creationId xmlns:a16="http://schemas.microsoft.com/office/drawing/2014/main" id="{D5986A27-D387-8942-A060-9C3080F3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>
              <a:extLst>
                <a:ext uri="{FF2B5EF4-FFF2-40B4-BE49-F238E27FC236}">
                  <a16:creationId xmlns:a16="http://schemas.microsoft.com/office/drawing/2014/main" id="{F31CA554-F8F7-2A48-94D7-86CA233C82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>
                <a:extLst>
                  <a:ext uri="{FF2B5EF4-FFF2-40B4-BE49-F238E27FC236}">
                    <a16:creationId xmlns:a16="http://schemas.microsoft.com/office/drawing/2014/main" id="{18AB31B3-F63B-2341-B2EE-35F6B9DFB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>
                <a:extLst>
                  <a:ext uri="{FF2B5EF4-FFF2-40B4-BE49-F238E27FC236}">
                    <a16:creationId xmlns:a16="http://schemas.microsoft.com/office/drawing/2014/main" id="{8B17ED68-C758-D94F-A105-2FAF5BB9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>
              <a:extLst>
                <a:ext uri="{FF2B5EF4-FFF2-40B4-BE49-F238E27FC236}">
                  <a16:creationId xmlns:a16="http://schemas.microsoft.com/office/drawing/2014/main" id="{89F57FAD-078B-D44B-AA3F-B4DD0D94E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>
              <a:extLst>
                <a:ext uri="{FF2B5EF4-FFF2-40B4-BE49-F238E27FC236}">
                  <a16:creationId xmlns:a16="http://schemas.microsoft.com/office/drawing/2014/main" id="{035CF74B-4F50-E748-AB03-4D93C548D3E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>
              <a:extLst>
                <a:ext uri="{FF2B5EF4-FFF2-40B4-BE49-F238E27FC236}">
                  <a16:creationId xmlns:a16="http://schemas.microsoft.com/office/drawing/2014/main" id="{C01C37AF-21D3-7541-B2F5-C2FCAC2C53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>
              <a:extLst>
                <a:ext uri="{FF2B5EF4-FFF2-40B4-BE49-F238E27FC236}">
                  <a16:creationId xmlns:a16="http://schemas.microsoft.com/office/drawing/2014/main" id="{A21B0486-F66B-7F4D-9FD0-924893FD446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>
              <a:extLst>
                <a:ext uri="{FF2B5EF4-FFF2-40B4-BE49-F238E27FC236}">
                  <a16:creationId xmlns:a16="http://schemas.microsoft.com/office/drawing/2014/main" id="{DA349ACF-3D15-0944-8ECF-DE89455E3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>
              <a:extLst>
                <a:ext uri="{FF2B5EF4-FFF2-40B4-BE49-F238E27FC236}">
                  <a16:creationId xmlns:a16="http://schemas.microsoft.com/office/drawing/2014/main" id="{738F217A-6151-7848-9056-E00876F8D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>
              <a:extLst>
                <a:ext uri="{FF2B5EF4-FFF2-40B4-BE49-F238E27FC236}">
                  <a16:creationId xmlns:a16="http://schemas.microsoft.com/office/drawing/2014/main" id="{892C666E-9252-F549-8ECC-B85AFAF22B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>
              <a:extLst>
                <a:ext uri="{FF2B5EF4-FFF2-40B4-BE49-F238E27FC236}">
                  <a16:creationId xmlns:a16="http://schemas.microsoft.com/office/drawing/2014/main" id="{8C6BEFB9-19E9-B949-8A15-903BAF6F03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>
              <a:extLst>
                <a:ext uri="{FF2B5EF4-FFF2-40B4-BE49-F238E27FC236}">
                  <a16:creationId xmlns:a16="http://schemas.microsoft.com/office/drawing/2014/main" id="{EF293F05-748D-4442-894E-4E853E415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>
              <a:extLst>
                <a:ext uri="{FF2B5EF4-FFF2-40B4-BE49-F238E27FC236}">
                  <a16:creationId xmlns:a16="http://schemas.microsoft.com/office/drawing/2014/main" id="{3B5CF88D-09F1-1C40-9B1C-3BB820BF0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>
              <a:extLst>
                <a:ext uri="{FF2B5EF4-FFF2-40B4-BE49-F238E27FC236}">
                  <a16:creationId xmlns:a16="http://schemas.microsoft.com/office/drawing/2014/main" id="{87F05F1C-F836-E747-8DFF-DA8335B442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>
              <a:extLst>
                <a:ext uri="{FF2B5EF4-FFF2-40B4-BE49-F238E27FC236}">
                  <a16:creationId xmlns:a16="http://schemas.microsoft.com/office/drawing/2014/main" id="{7DCB9C50-1751-F845-AB44-7BBDDC692D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>
              <a:extLst>
                <a:ext uri="{FF2B5EF4-FFF2-40B4-BE49-F238E27FC236}">
                  <a16:creationId xmlns:a16="http://schemas.microsoft.com/office/drawing/2014/main" id="{1564A660-3F1A-8947-A8DF-BC72C6C23F9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>
              <a:extLst>
                <a:ext uri="{FF2B5EF4-FFF2-40B4-BE49-F238E27FC236}">
                  <a16:creationId xmlns:a16="http://schemas.microsoft.com/office/drawing/2014/main" id="{0294FF5F-03BF-7840-9EC5-337A71824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>
              <a:extLst>
                <a:ext uri="{FF2B5EF4-FFF2-40B4-BE49-F238E27FC236}">
                  <a16:creationId xmlns:a16="http://schemas.microsoft.com/office/drawing/2014/main" id="{394C840B-84E0-D746-8956-7CD91F8924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>
              <a:extLst>
                <a:ext uri="{FF2B5EF4-FFF2-40B4-BE49-F238E27FC236}">
                  <a16:creationId xmlns:a16="http://schemas.microsoft.com/office/drawing/2014/main" id="{DB8FE119-3E40-9242-8E53-29636336E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>
              <a:extLst>
                <a:ext uri="{FF2B5EF4-FFF2-40B4-BE49-F238E27FC236}">
                  <a16:creationId xmlns:a16="http://schemas.microsoft.com/office/drawing/2014/main" id="{F28EEC38-7F20-D144-B415-C53F650FB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>
              <a:extLst>
                <a:ext uri="{FF2B5EF4-FFF2-40B4-BE49-F238E27FC236}">
                  <a16:creationId xmlns:a16="http://schemas.microsoft.com/office/drawing/2014/main" id="{6019958B-1B83-4F4E-A272-2EE4B47B7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>
              <a:extLst>
                <a:ext uri="{FF2B5EF4-FFF2-40B4-BE49-F238E27FC236}">
                  <a16:creationId xmlns:a16="http://schemas.microsoft.com/office/drawing/2014/main" id="{E33E281F-1702-E746-8F98-B32A6564EF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>
              <a:extLst>
                <a:ext uri="{FF2B5EF4-FFF2-40B4-BE49-F238E27FC236}">
                  <a16:creationId xmlns:a16="http://schemas.microsoft.com/office/drawing/2014/main" id="{4FD9114A-4327-144E-A8F1-756263DAF2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>
              <a:extLst>
                <a:ext uri="{FF2B5EF4-FFF2-40B4-BE49-F238E27FC236}">
                  <a16:creationId xmlns:a16="http://schemas.microsoft.com/office/drawing/2014/main" id="{2D7928F3-011D-E641-B838-18B4666A01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>
              <a:extLst>
                <a:ext uri="{FF2B5EF4-FFF2-40B4-BE49-F238E27FC236}">
                  <a16:creationId xmlns:a16="http://schemas.microsoft.com/office/drawing/2014/main" id="{B7F583BE-79ED-F94F-B22A-F34CD973E5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>
              <a:extLst>
                <a:ext uri="{FF2B5EF4-FFF2-40B4-BE49-F238E27FC236}">
                  <a16:creationId xmlns:a16="http://schemas.microsoft.com/office/drawing/2014/main" id="{CFAA18E5-96A2-EE4A-AAE4-A1C61A6E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>
              <a:extLst>
                <a:ext uri="{FF2B5EF4-FFF2-40B4-BE49-F238E27FC236}">
                  <a16:creationId xmlns:a16="http://schemas.microsoft.com/office/drawing/2014/main" id="{5592E1D9-9809-714A-9135-08EF4BC9D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>
              <a:extLst>
                <a:ext uri="{FF2B5EF4-FFF2-40B4-BE49-F238E27FC236}">
                  <a16:creationId xmlns:a16="http://schemas.microsoft.com/office/drawing/2014/main" id="{A0808163-7953-A44D-8AC8-DCAAD8D8C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>
              <a:extLst>
                <a:ext uri="{FF2B5EF4-FFF2-40B4-BE49-F238E27FC236}">
                  <a16:creationId xmlns:a16="http://schemas.microsoft.com/office/drawing/2014/main" id="{865E2A3D-2527-B742-B28D-C58C3529F7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>
              <a:extLst>
                <a:ext uri="{FF2B5EF4-FFF2-40B4-BE49-F238E27FC236}">
                  <a16:creationId xmlns:a16="http://schemas.microsoft.com/office/drawing/2014/main" id="{D115E75D-4088-CD41-A359-A08A55FC51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>
              <a:extLst>
                <a:ext uri="{FF2B5EF4-FFF2-40B4-BE49-F238E27FC236}">
                  <a16:creationId xmlns:a16="http://schemas.microsoft.com/office/drawing/2014/main" id="{390776A6-5DE3-5D41-AAB4-76720CE33F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>
              <a:extLst>
                <a:ext uri="{FF2B5EF4-FFF2-40B4-BE49-F238E27FC236}">
                  <a16:creationId xmlns:a16="http://schemas.microsoft.com/office/drawing/2014/main" id="{27A64E6E-B74B-6548-A340-9632FCCA3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>
              <a:extLst>
                <a:ext uri="{FF2B5EF4-FFF2-40B4-BE49-F238E27FC236}">
                  <a16:creationId xmlns:a16="http://schemas.microsoft.com/office/drawing/2014/main" id="{DD5536A7-00E6-D140-838E-3BE1B4A5B5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>
              <a:extLst>
                <a:ext uri="{FF2B5EF4-FFF2-40B4-BE49-F238E27FC236}">
                  <a16:creationId xmlns:a16="http://schemas.microsoft.com/office/drawing/2014/main" id="{F0E8A847-B171-E842-A7A7-83EEFAC2C8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>
              <a:extLst>
                <a:ext uri="{FF2B5EF4-FFF2-40B4-BE49-F238E27FC236}">
                  <a16:creationId xmlns:a16="http://schemas.microsoft.com/office/drawing/2014/main" id="{C6E84A47-ECFD-374A-BB5D-91DB6B717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>
              <a:extLst>
                <a:ext uri="{FF2B5EF4-FFF2-40B4-BE49-F238E27FC236}">
                  <a16:creationId xmlns:a16="http://schemas.microsoft.com/office/drawing/2014/main" id="{B8A10D85-E054-6241-9588-64E64C5FF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>
              <a:extLst>
                <a:ext uri="{FF2B5EF4-FFF2-40B4-BE49-F238E27FC236}">
                  <a16:creationId xmlns:a16="http://schemas.microsoft.com/office/drawing/2014/main" id="{C813B227-9846-3141-AEF8-E3DC8AFD5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7" name="Rectangle 410">
              <a:extLst>
                <a:ext uri="{FF2B5EF4-FFF2-40B4-BE49-F238E27FC236}">
                  <a16:creationId xmlns:a16="http://schemas.microsoft.com/office/drawing/2014/main" id="{6B757965-CFE6-0748-AB39-7F65E1F61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8" name="Oval 411">
              <a:extLst>
                <a:ext uri="{FF2B5EF4-FFF2-40B4-BE49-F238E27FC236}">
                  <a16:creationId xmlns:a16="http://schemas.microsoft.com/office/drawing/2014/main" id="{CB83457C-5DA3-6A48-93AB-91753444D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5889" name="Group 732">
              <a:extLst>
                <a:ext uri="{FF2B5EF4-FFF2-40B4-BE49-F238E27FC236}">
                  <a16:creationId xmlns:a16="http://schemas.microsoft.com/office/drawing/2014/main" id="{6C3C1274-15DB-8349-A5C4-ED366D127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>
                <a:extLst>
                  <a:ext uri="{FF2B5EF4-FFF2-40B4-BE49-F238E27FC236}">
                    <a16:creationId xmlns:a16="http://schemas.microsoft.com/office/drawing/2014/main" id="{EC0DBBE4-6A2E-DA46-A80C-F6511A299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>
                <a:extLst>
                  <a:ext uri="{FF2B5EF4-FFF2-40B4-BE49-F238E27FC236}">
                    <a16:creationId xmlns:a16="http://schemas.microsoft.com/office/drawing/2014/main" id="{4816764B-FE1F-AD47-98B5-31A85C86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>
              <a:extLst>
                <a:ext uri="{FF2B5EF4-FFF2-40B4-BE49-F238E27FC236}">
                  <a16:creationId xmlns:a16="http://schemas.microsoft.com/office/drawing/2014/main" id="{52E9C53B-A8C1-B74A-92EA-8D7D83412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>
              <a:extLst>
                <a:ext uri="{FF2B5EF4-FFF2-40B4-BE49-F238E27FC236}">
                  <a16:creationId xmlns:a16="http://schemas.microsoft.com/office/drawing/2014/main" id="{A34C00D6-1C1F-D945-939E-C9DFC10C4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>
              <a:extLst>
                <a:ext uri="{FF2B5EF4-FFF2-40B4-BE49-F238E27FC236}">
                  <a16:creationId xmlns:a16="http://schemas.microsoft.com/office/drawing/2014/main" id="{F61F265D-934C-FD41-8CAE-A366C072F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>
                <a:extLst>
                  <a:ext uri="{FF2B5EF4-FFF2-40B4-BE49-F238E27FC236}">
                    <a16:creationId xmlns:a16="http://schemas.microsoft.com/office/drawing/2014/main" id="{C00A5D7D-1183-B543-A0EA-C4D08EE09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0" name="Rectangle 410">
                <a:extLst>
                  <a:ext uri="{FF2B5EF4-FFF2-40B4-BE49-F238E27FC236}">
                    <a16:creationId xmlns:a16="http://schemas.microsoft.com/office/drawing/2014/main" id="{7E1FDC8D-9951-0048-A05F-996011865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1" name="Oval 411">
                <a:extLst>
                  <a:ext uri="{FF2B5EF4-FFF2-40B4-BE49-F238E27FC236}">
                    <a16:creationId xmlns:a16="http://schemas.microsoft.com/office/drawing/2014/main" id="{12100B4B-FE0F-2D49-80D4-AACE415F0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52" name="Group 741">
                <a:extLst>
                  <a:ext uri="{FF2B5EF4-FFF2-40B4-BE49-F238E27FC236}">
                    <a16:creationId xmlns:a16="http://schemas.microsoft.com/office/drawing/2014/main" id="{B0BB0400-A992-4C4B-A03E-5CF57DD38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>
                  <a:extLst>
                    <a:ext uri="{FF2B5EF4-FFF2-40B4-BE49-F238E27FC236}">
                      <a16:creationId xmlns:a16="http://schemas.microsoft.com/office/drawing/2014/main" id="{1E8A51E6-36FA-8445-8B95-61616F75C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>
                  <a:extLst>
                    <a:ext uri="{FF2B5EF4-FFF2-40B4-BE49-F238E27FC236}">
                      <a16:creationId xmlns:a16="http://schemas.microsoft.com/office/drawing/2014/main" id="{B34C7F5B-31C9-1948-9055-C1EC5E80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>
                <a:extLst>
                  <a:ext uri="{FF2B5EF4-FFF2-40B4-BE49-F238E27FC236}">
                    <a16:creationId xmlns:a16="http://schemas.microsoft.com/office/drawing/2014/main" id="{82AE54B8-C301-494B-90E0-005DC10E4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>
                <a:extLst>
                  <a:ext uri="{FF2B5EF4-FFF2-40B4-BE49-F238E27FC236}">
                    <a16:creationId xmlns:a16="http://schemas.microsoft.com/office/drawing/2014/main" id="{840221C6-0926-734E-91D7-ECBEF440A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>
              <a:extLst>
                <a:ext uri="{FF2B5EF4-FFF2-40B4-BE49-F238E27FC236}">
                  <a16:creationId xmlns:a16="http://schemas.microsoft.com/office/drawing/2014/main" id="{FA39F3F6-6211-E24D-90BA-CA374E8B7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>
                <a:extLst>
                  <a:ext uri="{FF2B5EF4-FFF2-40B4-BE49-F238E27FC236}">
                    <a16:creationId xmlns:a16="http://schemas.microsoft.com/office/drawing/2014/main" id="{E33DCFFD-8E6C-1C42-BB22-C55E491B0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2" name="Rectangle 410">
                <a:extLst>
                  <a:ext uri="{FF2B5EF4-FFF2-40B4-BE49-F238E27FC236}">
                    <a16:creationId xmlns:a16="http://schemas.microsoft.com/office/drawing/2014/main" id="{D2030EFF-129A-B147-B85F-553A88B88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3" name="Oval 411">
                <a:extLst>
                  <a:ext uri="{FF2B5EF4-FFF2-40B4-BE49-F238E27FC236}">
                    <a16:creationId xmlns:a16="http://schemas.microsoft.com/office/drawing/2014/main" id="{47AFBB88-35D5-BF42-862F-DD9E10B9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44" name="Group 750">
                <a:extLst>
                  <a:ext uri="{FF2B5EF4-FFF2-40B4-BE49-F238E27FC236}">
                    <a16:creationId xmlns:a16="http://schemas.microsoft.com/office/drawing/2014/main" id="{E7D45DAF-E3B8-0846-9BC1-37BFFBC921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>
                  <a:extLst>
                    <a:ext uri="{FF2B5EF4-FFF2-40B4-BE49-F238E27FC236}">
                      <a16:creationId xmlns:a16="http://schemas.microsoft.com/office/drawing/2014/main" id="{0AA97B15-E22D-D645-906C-6EDDAA3A5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>
                  <a:extLst>
                    <a:ext uri="{FF2B5EF4-FFF2-40B4-BE49-F238E27FC236}">
                      <a16:creationId xmlns:a16="http://schemas.microsoft.com/office/drawing/2014/main" id="{B3B973FA-B475-634E-AF2F-6A58AC0429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>
                <a:extLst>
                  <a:ext uri="{FF2B5EF4-FFF2-40B4-BE49-F238E27FC236}">
                    <a16:creationId xmlns:a16="http://schemas.microsoft.com/office/drawing/2014/main" id="{6E00D68B-EABF-8D47-97E1-0D329D9792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>
                <a:extLst>
                  <a:ext uri="{FF2B5EF4-FFF2-40B4-BE49-F238E27FC236}">
                    <a16:creationId xmlns:a16="http://schemas.microsoft.com/office/drawing/2014/main" id="{61E69B3F-BDDA-7241-A7F1-4100ACF93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>
              <a:extLst>
                <a:ext uri="{FF2B5EF4-FFF2-40B4-BE49-F238E27FC236}">
                  <a16:creationId xmlns:a16="http://schemas.microsoft.com/office/drawing/2014/main" id="{BDA5C727-ACC4-6B4B-B80C-9E5DAAC7B3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>
                <a:extLst>
                  <a:ext uri="{FF2B5EF4-FFF2-40B4-BE49-F238E27FC236}">
                    <a16:creationId xmlns:a16="http://schemas.microsoft.com/office/drawing/2014/main" id="{4AE4A4F7-13F2-9A42-A97B-6E59DADBB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4" name="Rectangle 410">
                <a:extLst>
                  <a:ext uri="{FF2B5EF4-FFF2-40B4-BE49-F238E27FC236}">
                    <a16:creationId xmlns:a16="http://schemas.microsoft.com/office/drawing/2014/main" id="{87C57F0A-1A0F-3E48-833F-208630E6B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5" name="Oval 411">
                <a:extLst>
                  <a:ext uri="{FF2B5EF4-FFF2-40B4-BE49-F238E27FC236}">
                    <a16:creationId xmlns:a16="http://schemas.microsoft.com/office/drawing/2014/main" id="{420438ED-8BCB-7E40-829C-3012EF882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36" name="Group 768">
                <a:extLst>
                  <a:ext uri="{FF2B5EF4-FFF2-40B4-BE49-F238E27FC236}">
                    <a16:creationId xmlns:a16="http://schemas.microsoft.com/office/drawing/2014/main" id="{6E7EE49E-FA55-E947-B837-92FE897DC9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>
                  <a:extLst>
                    <a:ext uri="{FF2B5EF4-FFF2-40B4-BE49-F238E27FC236}">
                      <a16:creationId xmlns:a16="http://schemas.microsoft.com/office/drawing/2014/main" id="{A7184C80-9A2B-8E42-8A57-7F22A79E6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>
                  <a:extLst>
                    <a:ext uri="{FF2B5EF4-FFF2-40B4-BE49-F238E27FC236}">
                      <a16:creationId xmlns:a16="http://schemas.microsoft.com/office/drawing/2014/main" id="{BA31A903-DEA7-EA43-9D1A-C86F08096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>
                <a:extLst>
                  <a:ext uri="{FF2B5EF4-FFF2-40B4-BE49-F238E27FC236}">
                    <a16:creationId xmlns:a16="http://schemas.microsoft.com/office/drawing/2014/main" id="{7BA5F4B0-E242-1645-9640-B5CDE9073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>
                <a:extLst>
                  <a:ext uri="{FF2B5EF4-FFF2-40B4-BE49-F238E27FC236}">
                    <a16:creationId xmlns:a16="http://schemas.microsoft.com/office/drawing/2014/main" id="{31682265-6369-914F-80EB-3301233C85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>
              <a:extLst>
                <a:ext uri="{FF2B5EF4-FFF2-40B4-BE49-F238E27FC236}">
                  <a16:creationId xmlns:a16="http://schemas.microsoft.com/office/drawing/2014/main" id="{89A19D13-DA5F-0045-B5B3-F44D67CA9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>
              <a:extLst>
                <a:ext uri="{FF2B5EF4-FFF2-40B4-BE49-F238E27FC236}">
                  <a16:creationId xmlns:a16="http://schemas.microsoft.com/office/drawing/2014/main" id="{8C21D09B-804B-6C49-8375-FDA013D83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>
                <a:extLst>
                  <a:ext uri="{FF2B5EF4-FFF2-40B4-BE49-F238E27FC236}">
                    <a16:creationId xmlns:a16="http://schemas.microsoft.com/office/drawing/2014/main" id="{F77F9F8E-032F-8242-B71C-E266F9A5B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6" name="Rectangle 410">
                <a:extLst>
                  <a:ext uri="{FF2B5EF4-FFF2-40B4-BE49-F238E27FC236}">
                    <a16:creationId xmlns:a16="http://schemas.microsoft.com/office/drawing/2014/main" id="{6004EAEF-0931-4044-99A5-C278A3E22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7" name="Oval 411">
                <a:extLst>
                  <a:ext uri="{FF2B5EF4-FFF2-40B4-BE49-F238E27FC236}">
                    <a16:creationId xmlns:a16="http://schemas.microsoft.com/office/drawing/2014/main" id="{6CEFE136-F27E-E54F-B754-127973820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8" name="Group 805">
                <a:extLst>
                  <a:ext uri="{FF2B5EF4-FFF2-40B4-BE49-F238E27FC236}">
                    <a16:creationId xmlns:a16="http://schemas.microsoft.com/office/drawing/2014/main" id="{D9E62374-7D83-C744-BB05-FE0DC764D4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>
                  <a:extLst>
                    <a:ext uri="{FF2B5EF4-FFF2-40B4-BE49-F238E27FC236}">
                      <a16:creationId xmlns:a16="http://schemas.microsoft.com/office/drawing/2014/main" id="{AF5156F4-264E-584E-8956-FEC43067B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>
                  <a:extLst>
                    <a:ext uri="{FF2B5EF4-FFF2-40B4-BE49-F238E27FC236}">
                      <a16:creationId xmlns:a16="http://schemas.microsoft.com/office/drawing/2014/main" id="{EDB8E6ED-CD52-3648-8ED3-B98377B58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>
                <a:extLst>
                  <a:ext uri="{FF2B5EF4-FFF2-40B4-BE49-F238E27FC236}">
                    <a16:creationId xmlns:a16="http://schemas.microsoft.com/office/drawing/2014/main" id="{1E9032FC-4AF5-B24D-B9D0-E153B5136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>
                <a:extLst>
                  <a:ext uri="{FF2B5EF4-FFF2-40B4-BE49-F238E27FC236}">
                    <a16:creationId xmlns:a16="http://schemas.microsoft.com/office/drawing/2014/main" id="{03B4FE89-8A58-9941-ABE8-350A4C4742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>
              <a:extLst>
                <a:ext uri="{FF2B5EF4-FFF2-40B4-BE49-F238E27FC236}">
                  <a16:creationId xmlns:a16="http://schemas.microsoft.com/office/drawing/2014/main" id="{46546490-3825-1F48-8A4C-CD16A12EF4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>
                <a:extLst>
                  <a:ext uri="{FF2B5EF4-FFF2-40B4-BE49-F238E27FC236}">
                    <a16:creationId xmlns:a16="http://schemas.microsoft.com/office/drawing/2014/main" id="{CD28DEFA-191A-3146-8BE1-51A9CFB38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8" name="Rectangle 410">
                <a:extLst>
                  <a:ext uri="{FF2B5EF4-FFF2-40B4-BE49-F238E27FC236}">
                    <a16:creationId xmlns:a16="http://schemas.microsoft.com/office/drawing/2014/main" id="{EF867442-16EB-614B-96EC-CBA4430B7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9" name="Oval 411">
                <a:extLst>
                  <a:ext uri="{FF2B5EF4-FFF2-40B4-BE49-F238E27FC236}">
                    <a16:creationId xmlns:a16="http://schemas.microsoft.com/office/drawing/2014/main" id="{CC6F86C0-3DA6-7F48-B4DE-5D356574B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0" name="Group 814">
                <a:extLst>
                  <a:ext uri="{FF2B5EF4-FFF2-40B4-BE49-F238E27FC236}">
                    <a16:creationId xmlns:a16="http://schemas.microsoft.com/office/drawing/2014/main" id="{93DE9256-6E08-A04D-B0AE-5CA56905BD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>
                  <a:extLst>
                    <a:ext uri="{FF2B5EF4-FFF2-40B4-BE49-F238E27FC236}">
                      <a16:creationId xmlns:a16="http://schemas.microsoft.com/office/drawing/2014/main" id="{5D36AC8B-62A5-0F4A-8069-9D5884BA9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>
                  <a:extLst>
                    <a:ext uri="{FF2B5EF4-FFF2-40B4-BE49-F238E27FC236}">
                      <a16:creationId xmlns:a16="http://schemas.microsoft.com/office/drawing/2014/main" id="{02F153AD-20A0-FA4C-8272-DD03FFCE4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>
                <a:extLst>
                  <a:ext uri="{FF2B5EF4-FFF2-40B4-BE49-F238E27FC236}">
                    <a16:creationId xmlns:a16="http://schemas.microsoft.com/office/drawing/2014/main" id="{2FE5FE46-6646-0D45-9D28-37BBBF7A2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>
                <a:extLst>
                  <a:ext uri="{FF2B5EF4-FFF2-40B4-BE49-F238E27FC236}">
                    <a16:creationId xmlns:a16="http://schemas.microsoft.com/office/drawing/2014/main" id="{71A18A64-C5AD-C94B-A3BF-5A57D9098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>
              <a:extLst>
                <a:ext uri="{FF2B5EF4-FFF2-40B4-BE49-F238E27FC236}">
                  <a16:creationId xmlns:a16="http://schemas.microsoft.com/office/drawing/2014/main" id="{6F4AF001-F65E-8243-8D6A-41D332789E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>
                <a:extLst>
                  <a:ext uri="{FF2B5EF4-FFF2-40B4-BE49-F238E27FC236}">
                    <a16:creationId xmlns:a16="http://schemas.microsoft.com/office/drawing/2014/main" id="{84107BDA-41D8-B64B-86EA-E33152533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0" name="Rectangle 410">
                <a:extLst>
                  <a:ext uri="{FF2B5EF4-FFF2-40B4-BE49-F238E27FC236}">
                    <a16:creationId xmlns:a16="http://schemas.microsoft.com/office/drawing/2014/main" id="{3F464381-98ED-B544-9096-08D43C067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1" name="Oval 411">
                <a:extLst>
                  <a:ext uri="{FF2B5EF4-FFF2-40B4-BE49-F238E27FC236}">
                    <a16:creationId xmlns:a16="http://schemas.microsoft.com/office/drawing/2014/main" id="{6701EA1A-A140-714A-BEF5-A49016C45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12" name="Group 823">
                <a:extLst>
                  <a:ext uri="{FF2B5EF4-FFF2-40B4-BE49-F238E27FC236}">
                    <a16:creationId xmlns:a16="http://schemas.microsoft.com/office/drawing/2014/main" id="{D842F182-8FB3-4A4D-9E89-F715C8E5B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>
                  <a:extLst>
                    <a:ext uri="{FF2B5EF4-FFF2-40B4-BE49-F238E27FC236}">
                      <a16:creationId xmlns:a16="http://schemas.microsoft.com/office/drawing/2014/main" id="{06FFEE68-A049-AE44-A7AA-2AEF0C4AE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>
                  <a:extLst>
                    <a:ext uri="{FF2B5EF4-FFF2-40B4-BE49-F238E27FC236}">
                      <a16:creationId xmlns:a16="http://schemas.microsoft.com/office/drawing/2014/main" id="{0E9592A4-C76A-1D40-8284-A14933366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>
                <a:extLst>
                  <a:ext uri="{FF2B5EF4-FFF2-40B4-BE49-F238E27FC236}">
                    <a16:creationId xmlns:a16="http://schemas.microsoft.com/office/drawing/2014/main" id="{894D766D-43A2-FD4B-9ED3-04549DDE70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>
                <a:extLst>
                  <a:ext uri="{FF2B5EF4-FFF2-40B4-BE49-F238E27FC236}">
                    <a16:creationId xmlns:a16="http://schemas.microsoft.com/office/drawing/2014/main" id="{6DE91D7B-4A15-AD4E-AD8C-08BB6CB71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>
              <a:extLst>
                <a:ext uri="{FF2B5EF4-FFF2-40B4-BE49-F238E27FC236}">
                  <a16:creationId xmlns:a16="http://schemas.microsoft.com/office/drawing/2014/main" id="{0DFC6B47-5EA2-2E45-8912-0C5E6A22D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>
                <a:extLst>
                  <a:ext uri="{FF2B5EF4-FFF2-40B4-BE49-F238E27FC236}">
                    <a16:creationId xmlns:a16="http://schemas.microsoft.com/office/drawing/2014/main" id="{F0A3528F-A85C-5943-B9B8-3EE26137D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2" name="Rectangle 410">
                <a:extLst>
                  <a:ext uri="{FF2B5EF4-FFF2-40B4-BE49-F238E27FC236}">
                    <a16:creationId xmlns:a16="http://schemas.microsoft.com/office/drawing/2014/main" id="{462C1C16-9D36-6740-963D-2A68B87C4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3" name="Oval 411">
                <a:extLst>
                  <a:ext uri="{FF2B5EF4-FFF2-40B4-BE49-F238E27FC236}">
                    <a16:creationId xmlns:a16="http://schemas.microsoft.com/office/drawing/2014/main" id="{5ACFFFDF-C7C1-D248-8613-781195B0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04" name="Group 832">
                <a:extLst>
                  <a:ext uri="{FF2B5EF4-FFF2-40B4-BE49-F238E27FC236}">
                    <a16:creationId xmlns:a16="http://schemas.microsoft.com/office/drawing/2014/main" id="{C71C7889-2D79-EB4F-A6D9-3DABEE7517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>
                  <a:extLst>
                    <a:ext uri="{FF2B5EF4-FFF2-40B4-BE49-F238E27FC236}">
                      <a16:creationId xmlns:a16="http://schemas.microsoft.com/office/drawing/2014/main" id="{40E34CF1-2819-144B-A1A8-BA30EEADB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>
                  <a:extLst>
                    <a:ext uri="{FF2B5EF4-FFF2-40B4-BE49-F238E27FC236}">
                      <a16:creationId xmlns:a16="http://schemas.microsoft.com/office/drawing/2014/main" id="{E5335BF4-4B53-8B45-BB2B-7E880D39A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>
                <a:extLst>
                  <a:ext uri="{FF2B5EF4-FFF2-40B4-BE49-F238E27FC236}">
                    <a16:creationId xmlns:a16="http://schemas.microsoft.com/office/drawing/2014/main" id="{37B4811A-A14A-B244-88E3-7822FEA089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>
                <a:extLst>
                  <a:ext uri="{FF2B5EF4-FFF2-40B4-BE49-F238E27FC236}">
                    <a16:creationId xmlns:a16="http://schemas.microsoft.com/office/drawing/2014/main" id="{ED43D82E-4BC9-7840-825E-7783DFCAD5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>
              <a:extLst>
                <a:ext uri="{FF2B5EF4-FFF2-40B4-BE49-F238E27FC236}">
                  <a16:creationId xmlns:a16="http://schemas.microsoft.com/office/drawing/2014/main" id="{495F0531-5298-5A40-A554-7A919C4D24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>
                <a:extLst>
                  <a:ext uri="{FF2B5EF4-FFF2-40B4-BE49-F238E27FC236}">
                    <a16:creationId xmlns:a16="http://schemas.microsoft.com/office/drawing/2014/main" id="{75EFB84A-EF44-3846-AFDB-FF1D6E402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>
                <a:extLst>
                  <a:ext uri="{FF2B5EF4-FFF2-40B4-BE49-F238E27FC236}">
                    <a16:creationId xmlns:a16="http://schemas.microsoft.com/office/drawing/2014/main" id="{F5263E27-6FC3-CF4A-BC21-6B6A16D74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>
                <a:extLst>
                  <a:ext uri="{FF2B5EF4-FFF2-40B4-BE49-F238E27FC236}">
                    <a16:creationId xmlns:a16="http://schemas.microsoft.com/office/drawing/2014/main" id="{3CEC65A3-C8EE-A14D-B943-764B5B17D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>
                <a:extLst>
                  <a:ext uri="{FF2B5EF4-FFF2-40B4-BE49-F238E27FC236}">
                    <a16:creationId xmlns:a16="http://schemas.microsoft.com/office/drawing/2014/main" id="{EB8810E8-A673-7842-BF0F-43A33429B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>
                <a:extLst>
                  <a:ext uri="{FF2B5EF4-FFF2-40B4-BE49-F238E27FC236}">
                    <a16:creationId xmlns:a16="http://schemas.microsoft.com/office/drawing/2014/main" id="{79C2BE12-364C-9D49-8386-D1FE4785EE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>
                <a:extLst>
                  <a:ext uri="{FF2B5EF4-FFF2-40B4-BE49-F238E27FC236}">
                    <a16:creationId xmlns:a16="http://schemas.microsoft.com/office/drawing/2014/main" id="{D0D6372F-93DB-B846-BCA1-9678C4DC6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>
                <a:extLst>
                  <a:ext uri="{FF2B5EF4-FFF2-40B4-BE49-F238E27FC236}">
                    <a16:creationId xmlns:a16="http://schemas.microsoft.com/office/drawing/2014/main" id="{F20D8D26-F753-B54C-8A4F-F678EBEC9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>
                <a:extLst>
                  <a:ext uri="{FF2B5EF4-FFF2-40B4-BE49-F238E27FC236}">
                    <a16:creationId xmlns:a16="http://schemas.microsoft.com/office/drawing/2014/main" id="{384C71EA-8FB2-B84E-9594-5DA418D3FD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>
                <a:extLst>
                  <a:ext uri="{FF2B5EF4-FFF2-40B4-BE49-F238E27FC236}">
                    <a16:creationId xmlns:a16="http://schemas.microsoft.com/office/drawing/2014/main" id="{4184491E-57B6-4445-B168-255B3E99C7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>
                <a:extLst>
                  <a:ext uri="{FF2B5EF4-FFF2-40B4-BE49-F238E27FC236}">
                    <a16:creationId xmlns:a16="http://schemas.microsoft.com/office/drawing/2014/main" id="{FF3A43B4-F114-7B4A-9334-784154339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>
                <a:extLst>
                  <a:ext uri="{FF2B5EF4-FFF2-40B4-BE49-F238E27FC236}">
                    <a16:creationId xmlns:a16="http://schemas.microsoft.com/office/drawing/2014/main" id="{41F592CD-8B4B-D14F-BC04-9EFCA9F51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>
                <a:extLst>
                  <a:ext uri="{FF2B5EF4-FFF2-40B4-BE49-F238E27FC236}">
                    <a16:creationId xmlns:a16="http://schemas.microsoft.com/office/drawing/2014/main" id="{73E03F69-AD14-E443-A91D-B4160EB80C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>
                <a:extLst>
                  <a:ext uri="{FF2B5EF4-FFF2-40B4-BE49-F238E27FC236}">
                    <a16:creationId xmlns:a16="http://schemas.microsoft.com/office/drawing/2014/main" id="{38DA2093-8CEE-814A-AAB8-CA3CA5287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>
                <a:extLst>
                  <a:ext uri="{FF2B5EF4-FFF2-40B4-BE49-F238E27FC236}">
                    <a16:creationId xmlns:a16="http://schemas.microsoft.com/office/drawing/2014/main" id="{0FDA96F0-BAFB-044C-B65C-E97FF9B24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>
                <a:extLst>
                  <a:ext uri="{FF2B5EF4-FFF2-40B4-BE49-F238E27FC236}">
                    <a16:creationId xmlns:a16="http://schemas.microsoft.com/office/drawing/2014/main" id="{52A5E271-B5ED-1743-B1FA-E8A1038E4F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>
                <a:extLst>
                  <a:ext uri="{FF2B5EF4-FFF2-40B4-BE49-F238E27FC236}">
                    <a16:creationId xmlns:a16="http://schemas.microsoft.com/office/drawing/2014/main" id="{BA2EA537-56F1-E74F-86FB-546722A05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>
              <a:extLst>
                <a:ext uri="{FF2B5EF4-FFF2-40B4-BE49-F238E27FC236}">
                  <a16:creationId xmlns:a16="http://schemas.microsoft.com/office/drawing/2014/main" id="{9AB01D6B-D92B-EA44-A882-919948D9A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>
              <a:extLst>
                <a:ext uri="{FF2B5EF4-FFF2-40B4-BE49-F238E27FC236}">
                  <a16:creationId xmlns:a16="http://schemas.microsoft.com/office/drawing/2014/main" id="{DEF0211F-671B-5948-BC36-8ACF6846230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>
              <a:extLst>
                <a:ext uri="{FF2B5EF4-FFF2-40B4-BE49-F238E27FC236}">
                  <a16:creationId xmlns:a16="http://schemas.microsoft.com/office/drawing/2014/main" id="{480FC652-E074-724A-A18B-936718F6B68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>
                <a:extLst>
                  <a:ext uri="{FF2B5EF4-FFF2-40B4-BE49-F238E27FC236}">
                    <a16:creationId xmlns:a16="http://schemas.microsoft.com/office/drawing/2014/main" id="{88D3D461-D280-5242-AB5A-31C17ECA26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>
                <a:extLst>
                  <a:ext uri="{FF2B5EF4-FFF2-40B4-BE49-F238E27FC236}">
                    <a16:creationId xmlns:a16="http://schemas.microsoft.com/office/drawing/2014/main" id="{8DF81550-8267-6945-9CAA-47E3B8374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>
              <a:extLst>
                <a:ext uri="{FF2B5EF4-FFF2-40B4-BE49-F238E27FC236}">
                  <a16:creationId xmlns:a16="http://schemas.microsoft.com/office/drawing/2014/main" id="{738F6A0C-0536-DC42-9057-06B92E96769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>
                <a:extLst>
                  <a:ext uri="{FF2B5EF4-FFF2-40B4-BE49-F238E27FC236}">
                    <a16:creationId xmlns:a16="http://schemas.microsoft.com/office/drawing/2014/main" id="{69CA75D8-8C5E-5943-B407-4C174A3098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>
                <a:extLst>
                  <a:ext uri="{FF2B5EF4-FFF2-40B4-BE49-F238E27FC236}">
                    <a16:creationId xmlns:a16="http://schemas.microsoft.com/office/drawing/2014/main" id="{D80251AB-6B6D-9144-BB92-22DB4BBF4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>
              <a:extLst>
                <a:ext uri="{FF2B5EF4-FFF2-40B4-BE49-F238E27FC236}">
                  <a16:creationId xmlns:a16="http://schemas.microsoft.com/office/drawing/2014/main" id="{BF072953-DC3D-2E42-86A9-2869B8124E4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>
                <a:extLst>
                  <a:ext uri="{FF2B5EF4-FFF2-40B4-BE49-F238E27FC236}">
                    <a16:creationId xmlns:a16="http://schemas.microsoft.com/office/drawing/2014/main" id="{E44C43EB-AF52-3E40-AF01-A6B5085E9B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>
                <a:extLst>
                  <a:ext uri="{FF2B5EF4-FFF2-40B4-BE49-F238E27FC236}">
                    <a16:creationId xmlns:a16="http://schemas.microsoft.com/office/drawing/2014/main" id="{2F8DECD8-D764-0940-8752-7C09DD36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>
              <a:extLst>
                <a:ext uri="{FF2B5EF4-FFF2-40B4-BE49-F238E27FC236}">
                  <a16:creationId xmlns:a16="http://schemas.microsoft.com/office/drawing/2014/main" id="{7E75FAA2-8761-FC45-AD8D-1996FC12E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>
                <a:extLst>
                  <a:ext uri="{FF2B5EF4-FFF2-40B4-BE49-F238E27FC236}">
                    <a16:creationId xmlns:a16="http://schemas.microsoft.com/office/drawing/2014/main" id="{E009A666-7DE3-A74F-BD58-48287B4EAD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>
                <a:extLst>
                  <a:ext uri="{FF2B5EF4-FFF2-40B4-BE49-F238E27FC236}">
                    <a16:creationId xmlns:a16="http://schemas.microsoft.com/office/drawing/2014/main" id="{09408C46-053F-8F47-AC50-05D7ED5D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>
              <a:extLst>
                <a:ext uri="{FF2B5EF4-FFF2-40B4-BE49-F238E27FC236}">
                  <a16:creationId xmlns:a16="http://schemas.microsoft.com/office/drawing/2014/main" id="{B54EC8A3-2C76-8C4A-89AE-09EAFD0F3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>
              <a:extLst>
                <a:ext uri="{FF2B5EF4-FFF2-40B4-BE49-F238E27FC236}">
                  <a16:creationId xmlns:a16="http://schemas.microsoft.com/office/drawing/2014/main" id="{3A202008-A04A-D146-8F5E-1DBFFD869E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>
              <a:extLst>
                <a:ext uri="{FF2B5EF4-FFF2-40B4-BE49-F238E27FC236}">
                  <a16:creationId xmlns:a16="http://schemas.microsoft.com/office/drawing/2014/main" id="{093D79D3-2051-ED4D-9C4F-3EDFD36746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>
              <a:extLst>
                <a:ext uri="{FF2B5EF4-FFF2-40B4-BE49-F238E27FC236}">
                  <a16:creationId xmlns:a16="http://schemas.microsoft.com/office/drawing/2014/main" id="{704DA27F-511D-C74A-8A08-BCB0EF28D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>
                <a:extLst>
                  <a:ext uri="{FF2B5EF4-FFF2-40B4-BE49-F238E27FC236}">
                    <a16:creationId xmlns:a16="http://schemas.microsoft.com/office/drawing/2014/main" id="{591C476E-9A5F-964F-9C37-56C86E068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>
                <a:extLst>
                  <a:ext uri="{FF2B5EF4-FFF2-40B4-BE49-F238E27FC236}">
                    <a16:creationId xmlns:a16="http://schemas.microsoft.com/office/drawing/2014/main" id="{249009DA-8553-6D44-B0AB-F04F0B311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>
                <a:extLst>
                  <a:ext uri="{FF2B5EF4-FFF2-40B4-BE49-F238E27FC236}">
                    <a16:creationId xmlns:a16="http://schemas.microsoft.com/office/drawing/2014/main" id="{FA6BC3F0-7496-D541-A317-29AA419D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>
                <a:extLst>
                  <a:ext uri="{FF2B5EF4-FFF2-40B4-BE49-F238E27FC236}">
                    <a16:creationId xmlns:a16="http://schemas.microsoft.com/office/drawing/2014/main" id="{E07EF2E9-3863-C942-9394-FA24C0134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>
                <a:extLst>
                  <a:ext uri="{FF2B5EF4-FFF2-40B4-BE49-F238E27FC236}">
                    <a16:creationId xmlns:a16="http://schemas.microsoft.com/office/drawing/2014/main" id="{8BD4FFA4-0924-DE44-BE1B-6735F7C69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>
                <a:extLst>
                  <a:ext uri="{FF2B5EF4-FFF2-40B4-BE49-F238E27FC236}">
                    <a16:creationId xmlns:a16="http://schemas.microsoft.com/office/drawing/2014/main" id="{1C259C7F-5648-8C4D-B5AB-48B0EA7499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>
                  <a:extLst>
                    <a:ext uri="{FF2B5EF4-FFF2-40B4-BE49-F238E27FC236}">
                      <a16:creationId xmlns:a16="http://schemas.microsoft.com/office/drawing/2014/main" id="{1EC9F41B-672C-0948-89CE-BA10213CD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>
                  <a:extLst>
                    <a:ext uri="{FF2B5EF4-FFF2-40B4-BE49-F238E27FC236}">
                      <a16:creationId xmlns:a16="http://schemas.microsoft.com/office/drawing/2014/main" id="{3EA4B7E2-F3C1-E145-8F76-85F5382A6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>
                <a:extLst>
                  <a:ext uri="{FF2B5EF4-FFF2-40B4-BE49-F238E27FC236}">
                    <a16:creationId xmlns:a16="http://schemas.microsoft.com/office/drawing/2014/main" id="{7820BAD6-1174-B548-89F3-7C51A232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>
                <a:extLst>
                  <a:ext uri="{FF2B5EF4-FFF2-40B4-BE49-F238E27FC236}">
                    <a16:creationId xmlns:a16="http://schemas.microsoft.com/office/drawing/2014/main" id="{83899AAE-6A9E-4F44-9723-115DF89337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>
                  <a:extLst>
                    <a:ext uri="{FF2B5EF4-FFF2-40B4-BE49-F238E27FC236}">
                      <a16:creationId xmlns:a16="http://schemas.microsoft.com/office/drawing/2014/main" id="{94C6450B-CEBE-0742-81B8-D378048AE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>
                  <a:extLst>
                    <a:ext uri="{FF2B5EF4-FFF2-40B4-BE49-F238E27FC236}">
                      <a16:creationId xmlns:a16="http://schemas.microsoft.com/office/drawing/2014/main" id="{45E00023-7888-5447-8D71-C6EBDCD19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>
                <a:extLst>
                  <a:ext uri="{FF2B5EF4-FFF2-40B4-BE49-F238E27FC236}">
                    <a16:creationId xmlns:a16="http://schemas.microsoft.com/office/drawing/2014/main" id="{08EE1F0C-3309-6D43-A008-7521C4B49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>
                <a:extLst>
                  <a:ext uri="{FF2B5EF4-FFF2-40B4-BE49-F238E27FC236}">
                    <a16:creationId xmlns:a16="http://schemas.microsoft.com/office/drawing/2014/main" id="{ACBDB653-5BDF-B64D-B7AF-F02AE49DE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>
                <a:extLst>
                  <a:ext uri="{FF2B5EF4-FFF2-40B4-BE49-F238E27FC236}">
                    <a16:creationId xmlns:a16="http://schemas.microsoft.com/office/drawing/2014/main" id="{0BDBAC74-594B-4C4B-B10E-D5866CFDF9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>
                  <a:extLst>
                    <a:ext uri="{FF2B5EF4-FFF2-40B4-BE49-F238E27FC236}">
                      <a16:creationId xmlns:a16="http://schemas.microsoft.com/office/drawing/2014/main" id="{CC7DA7FB-584E-7445-B3D1-774023C3D9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>
                  <a:extLst>
                    <a:ext uri="{FF2B5EF4-FFF2-40B4-BE49-F238E27FC236}">
                      <a16:creationId xmlns:a16="http://schemas.microsoft.com/office/drawing/2014/main" id="{D92C2B7E-D863-814E-9390-417741F704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>
                <a:extLst>
                  <a:ext uri="{FF2B5EF4-FFF2-40B4-BE49-F238E27FC236}">
                    <a16:creationId xmlns:a16="http://schemas.microsoft.com/office/drawing/2014/main" id="{2B28B7FC-089B-8640-988B-24F2BC845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>
                <a:extLst>
                  <a:ext uri="{FF2B5EF4-FFF2-40B4-BE49-F238E27FC236}">
                    <a16:creationId xmlns:a16="http://schemas.microsoft.com/office/drawing/2014/main" id="{E9287886-B6AE-9F4E-84E6-910C3D649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>
                  <a:extLst>
                    <a:ext uri="{FF2B5EF4-FFF2-40B4-BE49-F238E27FC236}">
                      <a16:creationId xmlns:a16="http://schemas.microsoft.com/office/drawing/2014/main" id="{96AFA110-CFD7-464C-B693-5A1457322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>
                  <a:extLst>
                    <a:ext uri="{FF2B5EF4-FFF2-40B4-BE49-F238E27FC236}">
                      <a16:creationId xmlns:a16="http://schemas.microsoft.com/office/drawing/2014/main" id="{F4CCA040-B0D7-FC44-A527-A9E19887A0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>
                <a:extLst>
                  <a:ext uri="{FF2B5EF4-FFF2-40B4-BE49-F238E27FC236}">
                    <a16:creationId xmlns:a16="http://schemas.microsoft.com/office/drawing/2014/main" id="{A9E6B095-01C6-254B-A410-D7BD865A2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>
                <a:extLst>
                  <a:ext uri="{FF2B5EF4-FFF2-40B4-BE49-F238E27FC236}">
                    <a16:creationId xmlns:a16="http://schemas.microsoft.com/office/drawing/2014/main" id="{24FF80B3-F352-C744-A196-123E9BEC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>
                <a:extLst>
                  <a:ext uri="{FF2B5EF4-FFF2-40B4-BE49-F238E27FC236}">
                    <a16:creationId xmlns:a16="http://schemas.microsoft.com/office/drawing/2014/main" id="{893C8E57-C519-3948-8DF3-A2F518086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>
                <a:extLst>
                  <a:ext uri="{FF2B5EF4-FFF2-40B4-BE49-F238E27FC236}">
                    <a16:creationId xmlns:a16="http://schemas.microsoft.com/office/drawing/2014/main" id="{0E2FE409-FA84-2A48-993C-DA1EE7A6C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>
                <a:extLst>
                  <a:ext uri="{FF2B5EF4-FFF2-40B4-BE49-F238E27FC236}">
                    <a16:creationId xmlns:a16="http://schemas.microsoft.com/office/drawing/2014/main" id="{99C96830-2025-EB4F-89DD-B037E9DE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>
                <a:extLst>
                  <a:ext uri="{FF2B5EF4-FFF2-40B4-BE49-F238E27FC236}">
                    <a16:creationId xmlns:a16="http://schemas.microsoft.com/office/drawing/2014/main" id="{178A231D-2486-E246-9AD7-A7510961B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>
                <a:extLst>
                  <a:ext uri="{FF2B5EF4-FFF2-40B4-BE49-F238E27FC236}">
                    <a16:creationId xmlns:a16="http://schemas.microsoft.com/office/drawing/2014/main" id="{BEE5EDC4-474A-164D-A4A3-1DDB78576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>
                <a:extLst>
                  <a:ext uri="{FF2B5EF4-FFF2-40B4-BE49-F238E27FC236}">
                    <a16:creationId xmlns:a16="http://schemas.microsoft.com/office/drawing/2014/main" id="{2DF239D3-5463-284B-9BA4-F2A7FB56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>
                <a:extLst>
                  <a:ext uri="{FF2B5EF4-FFF2-40B4-BE49-F238E27FC236}">
                    <a16:creationId xmlns:a16="http://schemas.microsoft.com/office/drawing/2014/main" id="{1DF6918F-F8CB-3440-B51B-DF2C618E9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>
                <a:extLst>
                  <a:ext uri="{FF2B5EF4-FFF2-40B4-BE49-F238E27FC236}">
                    <a16:creationId xmlns:a16="http://schemas.microsoft.com/office/drawing/2014/main" id="{21B6D59C-F35E-034B-9A84-868C8B7A6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>
                <a:extLst>
                  <a:ext uri="{FF2B5EF4-FFF2-40B4-BE49-F238E27FC236}">
                    <a16:creationId xmlns:a16="http://schemas.microsoft.com/office/drawing/2014/main" id="{B5E38C27-7C69-CA48-BFAC-E5824138E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>
              <a:extLst>
                <a:ext uri="{FF2B5EF4-FFF2-40B4-BE49-F238E27FC236}">
                  <a16:creationId xmlns:a16="http://schemas.microsoft.com/office/drawing/2014/main" id="{06565500-11B1-3C42-B369-08049912F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>
                <a:extLst>
                  <a:ext uri="{FF2B5EF4-FFF2-40B4-BE49-F238E27FC236}">
                    <a16:creationId xmlns:a16="http://schemas.microsoft.com/office/drawing/2014/main" id="{2C8126B6-6BB3-6244-9C09-0361A144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>
                <a:extLst>
                  <a:ext uri="{FF2B5EF4-FFF2-40B4-BE49-F238E27FC236}">
                    <a16:creationId xmlns:a16="http://schemas.microsoft.com/office/drawing/2014/main" id="{B013DA14-6FAE-534E-A98D-3C73574CF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>
                <a:extLst>
                  <a:ext uri="{FF2B5EF4-FFF2-40B4-BE49-F238E27FC236}">
                    <a16:creationId xmlns:a16="http://schemas.microsoft.com/office/drawing/2014/main" id="{11DB68F1-D24A-C945-BF3F-9348851E4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>
                <a:extLst>
                  <a:ext uri="{FF2B5EF4-FFF2-40B4-BE49-F238E27FC236}">
                    <a16:creationId xmlns:a16="http://schemas.microsoft.com/office/drawing/2014/main" id="{C9FE4CC9-2F31-3D45-8D00-E4BE29DA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>
                <a:extLst>
                  <a:ext uri="{FF2B5EF4-FFF2-40B4-BE49-F238E27FC236}">
                    <a16:creationId xmlns:a16="http://schemas.microsoft.com/office/drawing/2014/main" id="{64BE0E24-BCEA-DA48-A0F4-A262B2077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>
                <a:extLst>
                  <a:ext uri="{FF2B5EF4-FFF2-40B4-BE49-F238E27FC236}">
                    <a16:creationId xmlns:a16="http://schemas.microsoft.com/office/drawing/2014/main" id="{8795820F-FF9E-6548-A95F-A0DBB95CBF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>
                  <a:extLst>
                    <a:ext uri="{FF2B5EF4-FFF2-40B4-BE49-F238E27FC236}">
                      <a16:creationId xmlns:a16="http://schemas.microsoft.com/office/drawing/2014/main" id="{28A495F2-8005-4A44-A63F-9B3EDF6DB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>
                  <a:extLst>
                    <a:ext uri="{FF2B5EF4-FFF2-40B4-BE49-F238E27FC236}">
                      <a16:creationId xmlns:a16="http://schemas.microsoft.com/office/drawing/2014/main" id="{92A916E6-9D05-C745-BD25-DA2AA8300C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>
                <a:extLst>
                  <a:ext uri="{FF2B5EF4-FFF2-40B4-BE49-F238E27FC236}">
                    <a16:creationId xmlns:a16="http://schemas.microsoft.com/office/drawing/2014/main" id="{4F2B9BD9-1389-4D45-ABD0-0DE10D932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>
                <a:extLst>
                  <a:ext uri="{FF2B5EF4-FFF2-40B4-BE49-F238E27FC236}">
                    <a16:creationId xmlns:a16="http://schemas.microsoft.com/office/drawing/2014/main" id="{BD82DFAE-C565-4F42-9B2B-98E1EF97E2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>
                  <a:extLst>
                    <a:ext uri="{FF2B5EF4-FFF2-40B4-BE49-F238E27FC236}">
                      <a16:creationId xmlns:a16="http://schemas.microsoft.com/office/drawing/2014/main" id="{0A146C02-3902-E64E-8636-9FD23BB89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>
                  <a:extLst>
                    <a:ext uri="{FF2B5EF4-FFF2-40B4-BE49-F238E27FC236}">
                      <a16:creationId xmlns:a16="http://schemas.microsoft.com/office/drawing/2014/main" id="{DC61AA9D-1EE9-D74E-9487-A9B59B7FC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>
                <a:extLst>
                  <a:ext uri="{FF2B5EF4-FFF2-40B4-BE49-F238E27FC236}">
                    <a16:creationId xmlns:a16="http://schemas.microsoft.com/office/drawing/2014/main" id="{E8423FD5-C573-8742-B238-343DE44C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>
                <a:extLst>
                  <a:ext uri="{FF2B5EF4-FFF2-40B4-BE49-F238E27FC236}">
                    <a16:creationId xmlns:a16="http://schemas.microsoft.com/office/drawing/2014/main" id="{725AAA96-C26C-CC4C-81DB-80219D71A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>
                <a:extLst>
                  <a:ext uri="{FF2B5EF4-FFF2-40B4-BE49-F238E27FC236}">
                    <a16:creationId xmlns:a16="http://schemas.microsoft.com/office/drawing/2014/main" id="{D1462708-F53C-AC4B-8A6A-4DF58B42A9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>
                  <a:extLst>
                    <a:ext uri="{FF2B5EF4-FFF2-40B4-BE49-F238E27FC236}">
                      <a16:creationId xmlns:a16="http://schemas.microsoft.com/office/drawing/2014/main" id="{9B7943D5-96C6-034B-940F-6FD4B6869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>
                  <a:extLst>
                    <a:ext uri="{FF2B5EF4-FFF2-40B4-BE49-F238E27FC236}">
                      <a16:creationId xmlns:a16="http://schemas.microsoft.com/office/drawing/2014/main" id="{6336910B-4253-E14C-BDF4-5907674754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>
                <a:extLst>
                  <a:ext uri="{FF2B5EF4-FFF2-40B4-BE49-F238E27FC236}">
                    <a16:creationId xmlns:a16="http://schemas.microsoft.com/office/drawing/2014/main" id="{B7382F52-3764-5043-982B-802432370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>
                <a:extLst>
                  <a:ext uri="{FF2B5EF4-FFF2-40B4-BE49-F238E27FC236}">
                    <a16:creationId xmlns:a16="http://schemas.microsoft.com/office/drawing/2014/main" id="{803EC24F-55FB-2640-9D32-DDA1C554D2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>
                  <a:extLst>
                    <a:ext uri="{FF2B5EF4-FFF2-40B4-BE49-F238E27FC236}">
                      <a16:creationId xmlns:a16="http://schemas.microsoft.com/office/drawing/2014/main" id="{0A62687D-D0B9-1240-9F3A-1C61C7F36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>
                  <a:extLst>
                    <a:ext uri="{FF2B5EF4-FFF2-40B4-BE49-F238E27FC236}">
                      <a16:creationId xmlns:a16="http://schemas.microsoft.com/office/drawing/2014/main" id="{8BE87964-096E-AF46-9DB1-BD427861D2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>
                <a:extLst>
                  <a:ext uri="{FF2B5EF4-FFF2-40B4-BE49-F238E27FC236}">
                    <a16:creationId xmlns:a16="http://schemas.microsoft.com/office/drawing/2014/main" id="{00EB70B6-09D1-994C-9C3C-EAE1FA11F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>
                <a:extLst>
                  <a:ext uri="{FF2B5EF4-FFF2-40B4-BE49-F238E27FC236}">
                    <a16:creationId xmlns:a16="http://schemas.microsoft.com/office/drawing/2014/main" id="{9241AB27-E921-0E44-99CF-BD5CC3E3B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>
                <a:extLst>
                  <a:ext uri="{FF2B5EF4-FFF2-40B4-BE49-F238E27FC236}">
                    <a16:creationId xmlns:a16="http://schemas.microsoft.com/office/drawing/2014/main" id="{E8B521A0-0853-4E4A-9D20-B86198F49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>
                <a:extLst>
                  <a:ext uri="{FF2B5EF4-FFF2-40B4-BE49-F238E27FC236}">
                    <a16:creationId xmlns:a16="http://schemas.microsoft.com/office/drawing/2014/main" id="{0C17E1B3-3507-9B4F-8801-FF46EA7B1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>
                <a:extLst>
                  <a:ext uri="{FF2B5EF4-FFF2-40B4-BE49-F238E27FC236}">
                    <a16:creationId xmlns:a16="http://schemas.microsoft.com/office/drawing/2014/main" id="{CAB81D6B-8198-D840-9CA2-F8F19C053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>
                <a:extLst>
                  <a:ext uri="{FF2B5EF4-FFF2-40B4-BE49-F238E27FC236}">
                    <a16:creationId xmlns:a16="http://schemas.microsoft.com/office/drawing/2014/main" id="{274D0F68-8195-F64C-BC9F-A3908E28C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>
                <a:extLst>
                  <a:ext uri="{FF2B5EF4-FFF2-40B4-BE49-F238E27FC236}">
                    <a16:creationId xmlns:a16="http://schemas.microsoft.com/office/drawing/2014/main" id="{0E150668-30C1-D344-A17F-6C24E4777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>
                <a:extLst>
                  <a:ext uri="{FF2B5EF4-FFF2-40B4-BE49-F238E27FC236}">
                    <a16:creationId xmlns:a16="http://schemas.microsoft.com/office/drawing/2014/main" id="{1C591DB6-BFF9-1E4B-9031-961947A3E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>
                <a:extLst>
                  <a:ext uri="{FF2B5EF4-FFF2-40B4-BE49-F238E27FC236}">
                    <a16:creationId xmlns:a16="http://schemas.microsoft.com/office/drawing/2014/main" id="{7BCA4552-C5A1-2042-91D1-C92CE1693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>
                <a:extLst>
                  <a:ext uri="{FF2B5EF4-FFF2-40B4-BE49-F238E27FC236}">
                    <a16:creationId xmlns:a16="http://schemas.microsoft.com/office/drawing/2014/main" id="{43B14BAF-483D-9B4E-AB14-8EDF3B281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>
                <a:extLst>
                  <a:ext uri="{FF2B5EF4-FFF2-40B4-BE49-F238E27FC236}">
                    <a16:creationId xmlns:a16="http://schemas.microsoft.com/office/drawing/2014/main" id="{EAD63CB8-5092-9947-8128-2502E31B8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>
              <a:extLst>
                <a:ext uri="{FF2B5EF4-FFF2-40B4-BE49-F238E27FC236}">
                  <a16:creationId xmlns:a16="http://schemas.microsoft.com/office/drawing/2014/main" id="{9D1A31DF-F0F8-9B46-A755-A272E23224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>
              <a:extLst>
                <a:ext uri="{FF2B5EF4-FFF2-40B4-BE49-F238E27FC236}">
                  <a16:creationId xmlns:a16="http://schemas.microsoft.com/office/drawing/2014/main" id="{13C15E0A-EDE8-A64C-91AE-42CEC10920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>
              <a:extLst>
                <a:ext uri="{FF2B5EF4-FFF2-40B4-BE49-F238E27FC236}">
                  <a16:creationId xmlns:a16="http://schemas.microsoft.com/office/drawing/2014/main" id="{DD495DE4-B3EE-3D4F-BABB-7B83F4052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>
              <a:extLst>
                <a:ext uri="{FF2B5EF4-FFF2-40B4-BE49-F238E27FC236}">
                  <a16:creationId xmlns:a16="http://schemas.microsoft.com/office/drawing/2014/main" id="{1E08CB6C-870A-4540-9B16-1E3283B612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>
              <a:extLst>
                <a:ext uri="{FF2B5EF4-FFF2-40B4-BE49-F238E27FC236}">
                  <a16:creationId xmlns:a16="http://schemas.microsoft.com/office/drawing/2014/main" id="{CFE8EADB-75B2-464B-9127-00E992552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>
              <a:extLst>
                <a:ext uri="{FF2B5EF4-FFF2-40B4-BE49-F238E27FC236}">
                  <a16:creationId xmlns:a16="http://schemas.microsoft.com/office/drawing/2014/main" id="{78CFA2D4-1E08-C248-BB4E-0D3C9FC60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>
              <a:extLst>
                <a:ext uri="{FF2B5EF4-FFF2-40B4-BE49-F238E27FC236}">
                  <a16:creationId xmlns:a16="http://schemas.microsoft.com/office/drawing/2014/main" id="{4577BF59-1A6A-DF45-A4BD-FC44A8B3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>
              <a:extLst>
                <a:ext uri="{FF2B5EF4-FFF2-40B4-BE49-F238E27FC236}">
                  <a16:creationId xmlns:a16="http://schemas.microsoft.com/office/drawing/2014/main" id="{8C3504AF-5990-2D45-A3EB-7B1F3DF7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>
              <a:extLst>
                <a:ext uri="{FF2B5EF4-FFF2-40B4-BE49-F238E27FC236}">
                  <a16:creationId xmlns:a16="http://schemas.microsoft.com/office/drawing/2014/main" id="{28D690BC-5B3C-3344-80B1-16598D01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>
              <a:extLst>
                <a:ext uri="{FF2B5EF4-FFF2-40B4-BE49-F238E27FC236}">
                  <a16:creationId xmlns:a16="http://schemas.microsoft.com/office/drawing/2014/main" id="{DCA13428-A4CD-314D-AB4F-66001E6DD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>
              <a:extLst>
                <a:ext uri="{FF2B5EF4-FFF2-40B4-BE49-F238E27FC236}">
                  <a16:creationId xmlns:a16="http://schemas.microsoft.com/office/drawing/2014/main" id="{C779415A-9152-704C-A970-53785CA3EA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>
                <a:extLst>
                  <a:ext uri="{FF2B5EF4-FFF2-40B4-BE49-F238E27FC236}">
                    <a16:creationId xmlns:a16="http://schemas.microsoft.com/office/drawing/2014/main" id="{0494DC5F-2996-D942-A21D-C0538AAA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>
                <a:extLst>
                  <a:ext uri="{FF2B5EF4-FFF2-40B4-BE49-F238E27FC236}">
                    <a16:creationId xmlns:a16="http://schemas.microsoft.com/office/drawing/2014/main" id="{CD709381-A11A-864F-968F-0722DCD37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>
                <a:extLst>
                  <a:ext uri="{FF2B5EF4-FFF2-40B4-BE49-F238E27FC236}">
                    <a16:creationId xmlns:a16="http://schemas.microsoft.com/office/drawing/2014/main" id="{3296C61F-9592-6048-A616-F59792328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>
                <a:extLst>
                  <a:ext uri="{FF2B5EF4-FFF2-40B4-BE49-F238E27FC236}">
                    <a16:creationId xmlns:a16="http://schemas.microsoft.com/office/drawing/2014/main" id="{4FB2B585-865E-024C-962B-0E112C3FC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>
                <a:extLst>
                  <a:ext uri="{FF2B5EF4-FFF2-40B4-BE49-F238E27FC236}">
                    <a16:creationId xmlns:a16="http://schemas.microsoft.com/office/drawing/2014/main" id="{F9F37EB4-CC61-D44B-80E5-1D37DE9EF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>
                <a:extLst>
                  <a:ext uri="{FF2B5EF4-FFF2-40B4-BE49-F238E27FC236}">
                    <a16:creationId xmlns:a16="http://schemas.microsoft.com/office/drawing/2014/main" id="{CB841E5E-3A0C-F34B-93D6-1B7A24FE1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>
              <a:extLst>
                <a:ext uri="{FF2B5EF4-FFF2-40B4-BE49-F238E27FC236}">
                  <a16:creationId xmlns:a16="http://schemas.microsoft.com/office/drawing/2014/main" id="{DA1DCD50-86BB-C549-867E-36D56A10D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>
              <a:extLst>
                <a:ext uri="{FF2B5EF4-FFF2-40B4-BE49-F238E27FC236}">
                  <a16:creationId xmlns:a16="http://schemas.microsoft.com/office/drawing/2014/main" id="{0A4903D0-3736-A342-A8EC-B6D5E325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>
              <a:extLst>
                <a:ext uri="{FF2B5EF4-FFF2-40B4-BE49-F238E27FC236}">
                  <a16:creationId xmlns:a16="http://schemas.microsoft.com/office/drawing/2014/main" id="{CAFABD1E-AC8B-F740-AC58-EC88609EB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>
              <a:extLst>
                <a:ext uri="{FF2B5EF4-FFF2-40B4-BE49-F238E27FC236}">
                  <a16:creationId xmlns:a16="http://schemas.microsoft.com/office/drawing/2014/main" id="{406EB021-BFA1-C348-875E-6EBAF45D3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>
              <a:extLst>
                <a:ext uri="{FF2B5EF4-FFF2-40B4-BE49-F238E27FC236}">
                  <a16:creationId xmlns:a16="http://schemas.microsoft.com/office/drawing/2014/main" id="{E95E2CAA-8A68-AC49-882A-B8CFD1785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>
              <a:extLst>
                <a:ext uri="{FF2B5EF4-FFF2-40B4-BE49-F238E27FC236}">
                  <a16:creationId xmlns:a16="http://schemas.microsoft.com/office/drawing/2014/main" id="{A97C5C4D-40D7-0C48-B6B2-ED4D7993EBC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>
              <a:extLst>
                <a:ext uri="{FF2B5EF4-FFF2-40B4-BE49-F238E27FC236}">
                  <a16:creationId xmlns:a16="http://schemas.microsoft.com/office/drawing/2014/main" id="{B26D9607-7DC1-204D-898A-0069C09904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>
              <a:extLst>
                <a:ext uri="{FF2B5EF4-FFF2-40B4-BE49-F238E27FC236}">
                  <a16:creationId xmlns:a16="http://schemas.microsoft.com/office/drawing/2014/main" id="{1731CC72-6368-A642-8CDA-469C9E83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>
              <a:extLst>
                <a:ext uri="{FF2B5EF4-FFF2-40B4-BE49-F238E27FC236}">
                  <a16:creationId xmlns:a16="http://schemas.microsoft.com/office/drawing/2014/main" id="{CF8835A4-7EDE-6E4B-ADC3-3ACD68F26E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>
              <a:extLst>
                <a:ext uri="{FF2B5EF4-FFF2-40B4-BE49-F238E27FC236}">
                  <a16:creationId xmlns:a16="http://schemas.microsoft.com/office/drawing/2014/main" id="{7EEAB759-DB03-EE44-BE07-B7DF1EC1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>
              <a:extLst>
                <a:ext uri="{FF2B5EF4-FFF2-40B4-BE49-F238E27FC236}">
                  <a16:creationId xmlns:a16="http://schemas.microsoft.com/office/drawing/2014/main" id="{C7655A75-15DC-8E4F-9EDA-259B25A94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>
              <a:extLst>
                <a:ext uri="{FF2B5EF4-FFF2-40B4-BE49-F238E27FC236}">
                  <a16:creationId xmlns:a16="http://schemas.microsoft.com/office/drawing/2014/main" id="{1DAEFA71-92F9-8D40-B00D-BBCB41165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>
              <a:extLst>
                <a:ext uri="{FF2B5EF4-FFF2-40B4-BE49-F238E27FC236}">
                  <a16:creationId xmlns:a16="http://schemas.microsoft.com/office/drawing/2014/main" id="{B51DEDC1-854F-C54C-9903-6A4D6B05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>
              <a:extLst>
                <a:ext uri="{FF2B5EF4-FFF2-40B4-BE49-F238E27FC236}">
                  <a16:creationId xmlns:a16="http://schemas.microsoft.com/office/drawing/2014/main" id="{CBF981FE-CA4F-2F4A-8B94-1C41486E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>
              <a:extLst>
                <a:ext uri="{FF2B5EF4-FFF2-40B4-BE49-F238E27FC236}">
                  <a16:creationId xmlns:a16="http://schemas.microsoft.com/office/drawing/2014/main" id="{76F6F0CA-91B3-8847-8A63-9CE0DF46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>
              <a:extLst>
                <a:ext uri="{FF2B5EF4-FFF2-40B4-BE49-F238E27FC236}">
                  <a16:creationId xmlns:a16="http://schemas.microsoft.com/office/drawing/2014/main" id="{72963105-5F73-0D4C-8E82-72F1A9E7A0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>
                <a:extLst>
                  <a:ext uri="{FF2B5EF4-FFF2-40B4-BE49-F238E27FC236}">
                    <a16:creationId xmlns:a16="http://schemas.microsoft.com/office/drawing/2014/main" id="{419C23D7-4A2F-B649-B0BD-832E9FEC8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>
                <a:extLst>
                  <a:ext uri="{FF2B5EF4-FFF2-40B4-BE49-F238E27FC236}">
                    <a16:creationId xmlns:a16="http://schemas.microsoft.com/office/drawing/2014/main" id="{44605DDC-8DA5-634C-969C-2EAFA265F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>
                <a:extLst>
                  <a:ext uri="{FF2B5EF4-FFF2-40B4-BE49-F238E27FC236}">
                    <a16:creationId xmlns:a16="http://schemas.microsoft.com/office/drawing/2014/main" id="{66F0A216-E08F-DF45-A534-7D6F992CE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>
                <a:extLst>
                  <a:ext uri="{FF2B5EF4-FFF2-40B4-BE49-F238E27FC236}">
                    <a16:creationId xmlns:a16="http://schemas.microsoft.com/office/drawing/2014/main" id="{A295585E-5E92-FD40-BCD8-D4CD574CA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>
                <a:extLst>
                  <a:ext uri="{FF2B5EF4-FFF2-40B4-BE49-F238E27FC236}">
                    <a16:creationId xmlns:a16="http://schemas.microsoft.com/office/drawing/2014/main" id="{9D54012D-5D99-8947-A2FA-173734608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>
                <a:extLst>
                  <a:ext uri="{FF2B5EF4-FFF2-40B4-BE49-F238E27FC236}">
                    <a16:creationId xmlns:a16="http://schemas.microsoft.com/office/drawing/2014/main" id="{B232256D-4931-6A44-910D-2571576F6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>
              <a:extLst>
                <a:ext uri="{FF2B5EF4-FFF2-40B4-BE49-F238E27FC236}">
                  <a16:creationId xmlns:a16="http://schemas.microsoft.com/office/drawing/2014/main" id="{850093FC-A281-3E49-B1AB-B2BC62CB9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>
              <a:extLst>
                <a:ext uri="{FF2B5EF4-FFF2-40B4-BE49-F238E27FC236}">
                  <a16:creationId xmlns:a16="http://schemas.microsoft.com/office/drawing/2014/main" id="{70DF403D-C66A-A145-98D6-46066E94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>
              <a:extLst>
                <a:ext uri="{FF2B5EF4-FFF2-40B4-BE49-F238E27FC236}">
                  <a16:creationId xmlns:a16="http://schemas.microsoft.com/office/drawing/2014/main" id="{AC0447C1-268A-0048-9139-EC6672471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>
              <a:extLst>
                <a:ext uri="{FF2B5EF4-FFF2-40B4-BE49-F238E27FC236}">
                  <a16:creationId xmlns:a16="http://schemas.microsoft.com/office/drawing/2014/main" id="{BD3EFABB-5DEC-C642-8349-E643B02D6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>
              <a:extLst>
                <a:ext uri="{FF2B5EF4-FFF2-40B4-BE49-F238E27FC236}">
                  <a16:creationId xmlns:a16="http://schemas.microsoft.com/office/drawing/2014/main" id="{5F0DBD01-6EC7-8141-B2AA-97BD7DFA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>
              <a:extLst>
                <a:ext uri="{FF2B5EF4-FFF2-40B4-BE49-F238E27FC236}">
                  <a16:creationId xmlns:a16="http://schemas.microsoft.com/office/drawing/2014/main" id="{17F1A7C3-D202-E34D-83E6-BD2029F606A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>
              <a:extLst>
                <a:ext uri="{FF2B5EF4-FFF2-40B4-BE49-F238E27FC236}">
                  <a16:creationId xmlns:a16="http://schemas.microsoft.com/office/drawing/2014/main" id="{91B02973-5572-A548-BAFC-ED113CACC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>
                <a:extLst>
                  <a:ext uri="{FF2B5EF4-FFF2-40B4-BE49-F238E27FC236}">
                    <a16:creationId xmlns:a16="http://schemas.microsoft.com/office/drawing/2014/main" id="{511FB403-C3EA-024C-8158-0D81B2519C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>
                <a:extLst>
                  <a:ext uri="{FF2B5EF4-FFF2-40B4-BE49-F238E27FC236}">
                    <a16:creationId xmlns:a16="http://schemas.microsoft.com/office/drawing/2014/main" id="{5CB7BE3C-8160-064F-BD13-3D8F23541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>
                <a:extLst>
                  <a:ext uri="{FF2B5EF4-FFF2-40B4-BE49-F238E27FC236}">
                    <a16:creationId xmlns:a16="http://schemas.microsoft.com/office/drawing/2014/main" id="{87F5B500-AF23-8743-897B-B2CECC35EC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>
                <a:extLst>
                  <a:ext uri="{FF2B5EF4-FFF2-40B4-BE49-F238E27FC236}">
                    <a16:creationId xmlns:a16="http://schemas.microsoft.com/office/drawing/2014/main" id="{8290A4C6-5A1E-BE41-B97B-BD9ECC05F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>
                <a:extLst>
                  <a:ext uri="{FF2B5EF4-FFF2-40B4-BE49-F238E27FC236}">
                    <a16:creationId xmlns:a16="http://schemas.microsoft.com/office/drawing/2014/main" id="{BE449057-9314-F748-BB1E-FFE104FC5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>
                <a:extLst>
                  <a:ext uri="{FF2B5EF4-FFF2-40B4-BE49-F238E27FC236}">
                    <a16:creationId xmlns:a16="http://schemas.microsoft.com/office/drawing/2014/main" id="{1D9EBF4C-5FD0-4C4F-98DD-7E82E1E7B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>
                <a:extLst>
                  <a:ext uri="{FF2B5EF4-FFF2-40B4-BE49-F238E27FC236}">
                    <a16:creationId xmlns:a16="http://schemas.microsoft.com/office/drawing/2014/main" id="{5FE175EA-E3FB-744B-A2A7-56D1BE9C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>
                <a:extLst>
                  <a:ext uri="{FF2B5EF4-FFF2-40B4-BE49-F238E27FC236}">
                    <a16:creationId xmlns:a16="http://schemas.microsoft.com/office/drawing/2014/main" id="{65A4283D-D4E9-C345-A17D-822486F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>
                <a:extLst>
                  <a:ext uri="{FF2B5EF4-FFF2-40B4-BE49-F238E27FC236}">
                    <a16:creationId xmlns:a16="http://schemas.microsoft.com/office/drawing/2014/main" id="{67E87465-AFB4-824F-AC6D-72DD8DDF7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>
                <a:extLst>
                  <a:ext uri="{FF2B5EF4-FFF2-40B4-BE49-F238E27FC236}">
                    <a16:creationId xmlns:a16="http://schemas.microsoft.com/office/drawing/2014/main" id="{59E5CE6B-7D81-3340-9E24-1BDDEBC0BD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>
                  <a:extLst>
                    <a:ext uri="{FF2B5EF4-FFF2-40B4-BE49-F238E27FC236}">
                      <a16:creationId xmlns:a16="http://schemas.microsoft.com/office/drawing/2014/main" id="{0A1461B0-6807-3643-B495-81D8A5E12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>
                  <a:extLst>
                    <a:ext uri="{FF2B5EF4-FFF2-40B4-BE49-F238E27FC236}">
                      <a16:creationId xmlns:a16="http://schemas.microsoft.com/office/drawing/2014/main" id="{178C9671-711D-464F-AA87-6DA362A4A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>
                  <a:extLst>
                    <a:ext uri="{FF2B5EF4-FFF2-40B4-BE49-F238E27FC236}">
                      <a16:creationId xmlns:a16="http://schemas.microsoft.com/office/drawing/2014/main" id="{78E1A19D-7E9B-A843-8E7D-789C789BD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>
                  <a:extLst>
                    <a:ext uri="{FF2B5EF4-FFF2-40B4-BE49-F238E27FC236}">
                      <a16:creationId xmlns:a16="http://schemas.microsoft.com/office/drawing/2014/main" id="{429A8A7B-35D2-A94F-B61F-6C5AFD0B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>
                  <a:extLst>
                    <a:ext uri="{FF2B5EF4-FFF2-40B4-BE49-F238E27FC236}">
                      <a16:creationId xmlns:a16="http://schemas.microsoft.com/office/drawing/2014/main" id="{672A4681-FDA7-FD4B-A064-72E04CF16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>
                  <a:extLst>
                    <a:ext uri="{FF2B5EF4-FFF2-40B4-BE49-F238E27FC236}">
                      <a16:creationId xmlns:a16="http://schemas.microsoft.com/office/drawing/2014/main" id="{8ADDC437-4A6D-6148-B3B8-7E0746AEA1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>
                <a:extLst>
                  <a:ext uri="{FF2B5EF4-FFF2-40B4-BE49-F238E27FC236}">
                    <a16:creationId xmlns:a16="http://schemas.microsoft.com/office/drawing/2014/main" id="{C22B271F-D1A2-594C-BBF3-DBF868D77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>
                <a:extLst>
                  <a:ext uri="{FF2B5EF4-FFF2-40B4-BE49-F238E27FC236}">
                    <a16:creationId xmlns:a16="http://schemas.microsoft.com/office/drawing/2014/main" id="{95301B9B-CDB7-3243-BF88-902740B1E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>
                <a:extLst>
                  <a:ext uri="{FF2B5EF4-FFF2-40B4-BE49-F238E27FC236}">
                    <a16:creationId xmlns:a16="http://schemas.microsoft.com/office/drawing/2014/main" id="{D1311525-5254-9644-A26F-46EFD418D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>
                <a:extLst>
                  <a:ext uri="{FF2B5EF4-FFF2-40B4-BE49-F238E27FC236}">
                    <a16:creationId xmlns:a16="http://schemas.microsoft.com/office/drawing/2014/main" id="{7128DDB7-EA41-CF4F-806A-E494D6AE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>
                <a:extLst>
                  <a:ext uri="{FF2B5EF4-FFF2-40B4-BE49-F238E27FC236}">
                    <a16:creationId xmlns:a16="http://schemas.microsoft.com/office/drawing/2014/main" id="{7EB46AEB-FA19-634A-AEA0-C4E3A3DCA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>
                <a:extLst>
                  <a:ext uri="{FF2B5EF4-FFF2-40B4-BE49-F238E27FC236}">
                    <a16:creationId xmlns:a16="http://schemas.microsoft.com/office/drawing/2014/main" id="{29F599F1-ED73-224C-BE3D-69311A9554F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>
              <a:extLst>
                <a:ext uri="{FF2B5EF4-FFF2-40B4-BE49-F238E27FC236}">
                  <a16:creationId xmlns:a16="http://schemas.microsoft.com/office/drawing/2014/main" id="{ED1BA244-D129-604F-A3AE-F148903E2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>
              <a:extLst>
                <a:ext uri="{FF2B5EF4-FFF2-40B4-BE49-F238E27FC236}">
                  <a16:creationId xmlns:a16="http://schemas.microsoft.com/office/drawing/2014/main" id="{3E0AFE59-27CE-F94C-A344-AC2762B0A61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>
              <a:extLst>
                <a:ext uri="{FF2B5EF4-FFF2-40B4-BE49-F238E27FC236}">
                  <a16:creationId xmlns:a16="http://schemas.microsoft.com/office/drawing/2014/main" id="{DCF099D6-093D-2D46-AE22-83B47FB7C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>
              <a:extLst>
                <a:ext uri="{FF2B5EF4-FFF2-40B4-BE49-F238E27FC236}">
                  <a16:creationId xmlns:a16="http://schemas.microsoft.com/office/drawing/2014/main" id="{B76D27F7-56A1-CA4C-87A5-D7E942266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>
              <a:extLst>
                <a:ext uri="{FF2B5EF4-FFF2-40B4-BE49-F238E27FC236}">
                  <a16:creationId xmlns:a16="http://schemas.microsoft.com/office/drawing/2014/main" id="{802C592B-963A-5A40-85BB-51DE3ACE84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>
              <a:extLst>
                <a:ext uri="{FF2B5EF4-FFF2-40B4-BE49-F238E27FC236}">
                  <a16:creationId xmlns:a16="http://schemas.microsoft.com/office/drawing/2014/main" id="{28776908-C2B4-5E4D-8058-50DCFEC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>
              <a:extLst>
                <a:ext uri="{FF2B5EF4-FFF2-40B4-BE49-F238E27FC236}">
                  <a16:creationId xmlns:a16="http://schemas.microsoft.com/office/drawing/2014/main" id="{32DDED1E-393B-7B47-B4EF-B1104D280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>
              <a:extLst>
                <a:ext uri="{FF2B5EF4-FFF2-40B4-BE49-F238E27FC236}">
                  <a16:creationId xmlns:a16="http://schemas.microsoft.com/office/drawing/2014/main" id="{B2F3C519-4626-B345-9C9F-601B8921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>
              <a:extLst>
                <a:ext uri="{FF2B5EF4-FFF2-40B4-BE49-F238E27FC236}">
                  <a16:creationId xmlns:a16="http://schemas.microsoft.com/office/drawing/2014/main" id="{F196E59D-3972-A245-8DC2-3F28C997D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>
              <a:extLst>
                <a:ext uri="{FF2B5EF4-FFF2-40B4-BE49-F238E27FC236}">
                  <a16:creationId xmlns:a16="http://schemas.microsoft.com/office/drawing/2014/main" id="{0E590D32-BB94-2E43-B80C-53603D33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>
              <a:extLst>
                <a:ext uri="{FF2B5EF4-FFF2-40B4-BE49-F238E27FC236}">
                  <a16:creationId xmlns:a16="http://schemas.microsoft.com/office/drawing/2014/main" id="{7AA34192-A705-C441-AB35-E6F35A17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>
              <a:extLst>
                <a:ext uri="{FF2B5EF4-FFF2-40B4-BE49-F238E27FC236}">
                  <a16:creationId xmlns:a16="http://schemas.microsoft.com/office/drawing/2014/main" id="{F686ABD6-EDDC-1349-A816-950D9D59E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>
                <a:extLst>
                  <a:ext uri="{FF2B5EF4-FFF2-40B4-BE49-F238E27FC236}">
                    <a16:creationId xmlns:a16="http://schemas.microsoft.com/office/drawing/2014/main" id="{C41BEF52-8964-7448-A514-9B16A73F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>
                <a:extLst>
                  <a:ext uri="{FF2B5EF4-FFF2-40B4-BE49-F238E27FC236}">
                    <a16:creationId xmlns:a16="http://schemas.microsoft.com/office/drawing/2014/main" id="{391C85BC-96F8-D644-8819-F32A21E5F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>
                <a:extLst>
                  <a:ext uri="{FF2B5EF4-FFF2-40B4-BE49-F238E27FC236}">
                    <a16:creationId xmlns:a16="http://schemas.microsoft.com/office/drawing/2014/main" id="{EF0AF4DB-998F-1E45-9C94-9BEFB13B2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>
                <a:extLst>
                  <a:ext uri="{FF2B5EF4-FFF2-40B4-BE49-F238E27FC236}">
                    <a16:creationId xmlns:a16="http://schemas.microsoft.com/office/drawing/2014/main" id="{2136B98A-6617-9C44-A9D4-FB01D903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>
                <a:extLst>
                  <a:ext uri="{FF2B5EF4-FFF2-40B4-BE49-F238E27FC236}">
                    <a16:creationId xmlns:a16="http://schemas.microsoft.com/office/drawing/2014/main" id="{2B1C6A7F-D203-0B45-9691-65861D9D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>
                <a:extLst>
                  <a:ext uri="{FF2B5EF4-FFF2-40B4-BE49-F238E27FC236}">
                    <a16:creationId xmlns:a16="http://schemas.microsoft.com/office/drawing/2014/main" id="{82678B1E-BD11-BE48-BA44-D093F4341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>
              <a:extLst>
                <a:ext uri="{FF2B5EF4-FFF2-40B4-BE49-F238E27FC236}">
                  <a16:creationId xmlns:a16="http://schemas.microsoft.com/office/drawing/2014/main" id="{E1AB42FA-38B1-C841-A04B-21FB56292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>
              <a:extLst>
                <a:ext uri="{FF2B5EF4-FFF2-40B4-BE49-F238E27FC236}">
                  <a16:creationId xmlns:a16="http://schemas.microsoft.com/office/drawing/2014/main" id="{1B576B8A-7927-E045-B338-763157C1E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>
              <a:extLst>
                <a:ext uri="{FF2B5EF4-FFF2-40B4-BE49-F238E27FC236}">
                  <a16:creationId xmlns:a16="http://schemas.microsoft.com/office/drawing/2014/main" id="{24C14C55-48B4-EF45-B210-60005107E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>
              <a:extLst>
                <a:ext uri="{FF2B5EF4-FFF2-40B4-BE49-F238E27FC236}">
                  <a16:creationId xmlns:a16="http://schemas.microsoft.com/office/drawing/2014/main" id="{DF790FC2-A076-5141-A519-EC62FCDC0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>
              <a:extLst>
                <a:ext uri="{FF2B5EF4-FFF2-40B4-BE49-F238E27FC236}">
                  <a16:creationId xmlns:a16="http://schemas.microsoft.com/office/drawing/2014/main" id="{EA7D1C6E-FA56-3046-8B2D-CA481A8C5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>
              <a:extLst>
                <a:ext uri="{FF2B5EF4-FFF2-40B4-BE49-F238E27FC236}">
                  <a16:creationId xmlns:a16="http://schemas.microsoft.com/office/drawing/2014/main" id="{D642216F-F224-F348-A984-A407A866EE9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>
              <a:extLst>
                <a:ext uri="{FF2B5EF4-FFF2-40B4-BE49-F238E27FC236}">
                  <a16:creationId xmlns:a16="http://schemas.microsoft.com/office/drawing/2014/main" id="{75550495-9C38-AB46-AFF5-EB03700289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>
                <a:extLst>
                  <a:ext uri="{FF2B5EF4-FFF2-40B4-BE49-F238E27FC236}">
                    <a16:creationId xmlns:a16="http://schemas.microsoft.com/office/drawing/2014/main" id="{281E53EA-3334-FA42-8D05-668F49039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6" name="Rectangle 410">
                <a:extLst>
                  <a:ext uri="{FF2B5EF4-FFF2-40B4-BE49-F238E27FC236}">
                    <a16:creationId xmlns:a16="http://schemas.microsoft.com/office/drawing/2014/main" id="{769455A7-C1AB-4D4E-8DE9-0EBA5A6A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7" name="Oval 411">
                <a:extLst>
                  <a:ext uri="{FF2B5EF4-FFF2-40B4-BE49-F238E27FC236}">
                    <a16:creationId xmlns:a16="http://schemas.microsoft.com/office/drawing/2014/main" id="{8D29B6E9-591A-404A-BC59-DDEB1D8E9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8" name="Group 1107">
                <a:extLst>
                  <a:ext uri="{FF2B5EF4-FFF2-40B4-BE49-F238E27FC236}">
                    <a16:creationId xmlns:a16="http://schemas.microsoft.com/office/drawing/2014/main" id="{BA191775-8FD1-714D-81EF-D216FEF127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>
                  <a:extLst>
                    <a:ext uri="{FF2B5EF4-FFF2-40B4-BE49-F238E27FC236}">
                      <a16:creationId xmlns:a16="http://schemas.microsoft.com/office/drawing/2014/main" id="{4F02A98D-F5C9-D941-8EAE-D113FE4B2D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>
                  <a:extLst>
                    <a:ext uri="{FF2B5EF4-FFF2-40B4-BE49-F238E27FC236}">
                      <a16:creationId xmlns:a16="http://schemas.microsoft.com/office/drawing/2014/main" id="{C5002ECC-C654-FF4C-9F3C-FBB075BE7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>
                <a:extLst>
                  <a:ext uri="{FF2B5EF4-FFF2-40B4-BE49-F238E27FC236}">
                    <a16:creationId xmlns:a16="http://schemas.microsoft.com/office/drawing/2014/main" id="{CCDB77EF-A8FB-D54E-A164-9AEE28D81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>
                <a:extLst>
                  <a:ext uri="{FF2B5EF4-FFF2-40B4-BE49-F238E27FC236}">
                    <a16:creationId xmlns:a16="http://schemas.microsoft.com/office/drawing/2014/main" id="{B843D935-51D7-7A41-AD4C-02C1C34AE4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>
              <a:extLst>
                <a:ext uri="{FF2B5EF4-FFF2-40B4-BE49-F238E27FC236}">
                  <a16:creationId xmlns:a16="http://schemas.microsoft.com/office/drawing/2014/main" id="{47F0CF41-6694-F340-B1B3-2FA29CC1C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>
                <a:extLst>
                  <a:ext uri="{FF2B5EF4-FFF2-40B4-BE49-F238E27FC236}">
                    <a16:creationId xmlns:a16="http://schemas.microsoft.com/office/drawing/2014/main" id="{FCCB9577-4F29-0047-8F72-1F4FDA4D8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8" name="Rectangle 410">
                <a:extLst>
                  <a:ext uri="{FF2B5EF4-FFF2-40B4-BE49-F238E27FC236}">
                    <a16:creationId xmlns:a16="http://schemas.microsoft.com/office/drawing/2014/main" id="{4C99CDA6-623C-CC4F-AF2C-0F444AD4C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9" name="Oval 411">
                <a:extLst>
                  <a:ext uri="{FF2B5EF4-FFF2-40B4-BE49-F238E27FC236}">
                    <a16:creationId xmlns:a16="http://schemas.microsoft.com/office/drawing/2014/main" id="{008DBFF6-13D5-0247-8DB4-DF2985839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0" name="Group 1116">
                <a:extLst>
                  <a:ext uri="{FF2B5EF4-FFF2-40B4-BE49-F238E27FC236}">
                    <a16:creationId xmlns:a16="http://schemas.microsoft.com/office/drawing/2014/main" id="{C22FFFE5-E979-7D46-BD3D-5AD0699B6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>
                  <a:extLst>
                    <a:ext uri="{FF2B5EF4-FFF2-40B4-BE49-F238E27FC236}">
                      <a16:creationId xmlns:a16="http://schemas.microsoft.com/office/drawing/2014/main" id="{08175C1C-506D-4945-A6B2-84E0D5F78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>
                  <a:extLst>
                    <a:ext uri="{FF2B5EF4-FFF2-40B4-BE49-F238E27FC236}">
                      <a16:creationId xmlns:a16="http://schemas.microsoft.com/office/drawing/2014/main" id="{42AC817B-7946-A642-AAFB-53A2958FC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>
                <a:extLst>
                  <a:ext uri="{FF2B5EF4-FFF2-40B4-BE49-F238E27FC236}">
                    <a16:creationId xmlns:a16="http://schemas.microsoft.com/office/drawing/2014/main" id="{4417F566-AA49-3F44-8B75-3A81996799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>
                <a:extLst>
                  <a:ext uri="{FF2B5EF4-FFF2-40B4-BE49-F238E27FC236}">
                    <a16:creationId xmlns:a16="http://schemas.microsoft.com/office/drawing/2014/main" id="{7FC7CFE6-B5B5-CA43-AAA6-F54FE815DD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>
              <a:extLst>
                <a:ext uri="{FF2B5EF4-FFF2-40B4-BE49-F238E27FC236}">
                  <a16:creationId xmlns:a16="http://schemas.microsoft.com/office/drawing/2014/main" id="{66A040C0-9BC4-0746-B60B-8408F5C5C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>
                <a:extLst>
                  <a:ext uri="{FF2B5EF4-FFF2-40B4-BE49-F238E27FC236}">
                    <a16:creationId xmlns:a16="http://schemas.microsoft.com/office/drawing/2014/main" id="{B6F733A0-5C5D-D747-B843-A52EE93D7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0" name="Rectangle 410">
                <a:extLst>
                  <a:ext uri="{FF2B5EF4-FFF2-40B4-BE49-F238E27FC236}">
                    <a16:creationId xmlns:a16="http://schemas.microsoft.com/office/drawing/2014/main" id="{78E13BD7-A266-0349-9461-AEADE0B53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1" name="Oval 411">
                <a:extLst>
                  <a:ext uri="{FF2B5EF4-FFF2-40B4-BE49-F238E27FC236}">
                    <a16:creationId xmlns:a16="http://schemas.microsoft.com/office/drawing/2014/main" id="{F3F57B7F-746D-0342-B561-26893D637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52" name="Group 1125">
                <a:extLst>
                  <a:ext uri="{FF2B5EF4-FFF2-40B4-BE49-F238E27FC236}">
                    <a16:creationId xmlns:a16="http://schemas.microsoft.com/office/drawing/2014/main" id="{57D6F21C-0C38-7D45-A70A-548F66421D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>
                  <a:extLst>
                    <a:ext uri="{FF2B5EF4-FFF2-40B4-BE49-F238E27FC236}">
                      <a16:creationId xmlns:a16="http://schemas.microsoft.com/office/drawing/2014/main" id="{D67071A7-62D5-D849-A9D4-E3C3C3452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>
                  <a:extLst>
                    <a:ext uri="{FF2B5EF4-FFF2-40B4-BE49-F238E27FC236}">
                      <a16:creationId xmlns:a16="http://schemas.microsoft.com/office/drawing/2014/main" id="{CE08CB4A-B889-A549-9A39-D611202A4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>
                <a:extLst>
                  <a:ext uri="{FF2B5EF4-FFF2-40B4-BE49-F238E27FC236}">
                    <a16:creationId xmlns:a16="http://schemas.microsoft.com/office/drawing/2014/main" id="{79C10414-9F58-3641-8C69-91AD0C859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>
                <a:extLst>
                  <a:ext uri="{FF2B5EF4-FFF2-40B4-BE49-F238E27FC236}">
                    <a16:creationId xmlns:a16="http://schemas.microsoft.com/office/drawing/2014/main" id="{6E49445E-8670-E945-8454-8B38CB9E3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>
              <a:extLst>
                <a:ext uri="{FF2B5EF4-FFF2-40B4-BE49-F238E27FC236}">
                  <a16:creationId xmlns:a16="http://schemas.microsoft.com/office/drawing/2014/main" id="{75511B7C-F622-FB48-8585-351CEC596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>
                <a:extLst>
                  <a:ext uri="{FF2B5EF4-FFF2-40B4-BE49-F238E27FC236}">
                    <a16:creationId xmlns:a16="http://schemas.microsoft.com/office/drawing/2014/main" id="{F913C7A8-7F73-0348-9EDA-CAEDE87B7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2" name="Rectangle 410">
                <a:extLst>
                  <a:ext uri="{FF2B5EF4-FFF2-40B4-BE49-F238E27FC236}">
                    <a16:creationId xmlns:a16="http://schemas.microsoft.com/office/drawing/2014/main" id="{289B1CD9-86CE-DA4A-8426-168316559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3" name="Oval 411">
                <a:extLst>
                  <a:ext uri="{FF2B5EF4-FFF2-40B4-BE49-F238E27FC236}">
                    <a16:creationId xmlns:a16="http://schemas.microsoft.com/office/drawing/2014/main" id="{32366F0E-42C7-C245-8A26-553453BA9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44" name="Group 1134">
                <a:extLst>
                  <a:ext uri="{FF2B5EF4-FFF2-40B4-BE49-F238E27FC236}">
                    <a16:creationId xmlns:a16="http://schemas.microsoft.com/office/drawing/2014/main" id="{FBE432F5-94A7-A84E-A5F6-A3CB304F68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>
                  <a:extLst>
                    <a:ext uri="{FF2B5EF4-FFF2-40B4-BE49-F238E27FC236}">
                      <a16:creationId xmlns:a16="http://schemas.microsoft.com/office/drawing/2014/main" id="{6608CBCC-96C6-A14F-96AC-1F7817E3C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>
                  <a:extLst>
                    <a:ext uri="{FF2B5EF4-FFF2-40B4-BE49-F238E27FC236}">
                      <a16:creationId xmlns:a16="http://schemas.microsoft.com/office/drawing/2014/main" id="{909FC40F-64BD-3141-AD23-C9150DEA2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>
                <a:extLst>
                  <a:ext uri="{FF2B5EF4-FFF2-40B4-BE49-F238E27FC236}">
                    <a16:creationId xmlns:a16="http://schemas.microsoft.com/office/drawing/2014/main" id="{25921B7E-49A9-F14D-BC57-F9D8FF915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>
                <a:extLst>
                  <a:ext uri="{FF2B5EF4-FFF2-40B4-BE49-F238E27FC236}">
                    <a16:creationId xmlns:a16="http://schemas.microsoft.com/office/drawing/2014/main" id="{E6C31A89-B67B-974B-B295-33683EFE9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>
              <a:extLst>
                <a:ext uri="{FF2B5EF4-FFF2-40B4-BE49-F238E27FC236}">
                  <a16:creationId xmlns:a16="http://schemas.microsoft.com/office/drawing/2014/main" id="{B8954B35-8265-CA42-8E67-6E3C01EAEF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>
                <a:extLst>
                  <a:ext uri="{FF2B5EF4-FFF2-40B4-BE49-F238E27FC236}">
                    <a16:creationId xmlns:a16="http://schemas.microsoft.com/office/drawing/2014/main" id="{98C4178B-948E-814C-8769-7B48A622D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4" name="Rectangle 410">
                <a:extLst>
                  <a:ext uri="{FF2B5EF4-FFF2-40B4-BE49-F238E27FC236}">
                    <a16:creationId xmlns:a16="http://schemas.microsoft.com/office/drawing/2014/main" id="{A83CD5A5-030A-D84B-BFC9-452274374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5" name="Oval 411">
                <a:extLst>
                  <a:ext uri="{FF2B5EF4-FFF2-40B4-BE49-F238E27FC236}">
                    <a16:creationId xmlns:a16="http://schemas.microsoft.com/office/drawing/2014/main" id="{D81B2166-F152-D64B-8D42-14ABAE58D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36" name="Group 1143">
                <a:extLst>
                  <a:ext uri="{FF2B5EF4-FFF2-40B4-BE49-F238E27FC236}">
                    <a16:creationId xmlns:a16="http://schemas.microsoft.com/office/drawing/2014/main" id="{A2EA0B1F-4393-8E4F-B98A-C83C88C1F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>
                  <a:extLst>
                    <a:ext uri="{FF2B5EF4-FFF2-40B4-BE49-F238E27FC236}">
                      <a16:creationId xmlns:a16="http://schemas.microsoft.com/office/drawing/2014/main" id="{31830DF5-5DCE-864B-BB58-B8989FAE0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>
                  <a:extLst>
                    <a:ext uri="{FF2B5EF4-FFF2-40B4-BE49-F238E27FC236}">
                      <a16:creationId xmlns:a16="http://schemas.microsoft.com/office/drawing/2014/main" id="{9A717924-160A-4B43-B64F-EF45C6D4A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>
                <a:extLst>
                  <a:ext uri="{FF2B5EF4-FFF2-40B4-BE49-F238E27FC236}">
                    <a16:creationId xmlns:a16="http://schemas.microsoft.com/office/drawing/2014/main" id="{8A393350-0495-1341-9AD5-86D46DA2BE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>
                <a:extLst>
                  <a:ext uri="{FF2B5EF4-FFF2-40B4-BE49-F238E27FC236}">
                    <a16:creationId xmlns:a16="http://schemas.microsoft.com/office/drawing/2014/main" id="{7BF1C1CF-CC72-6748-A587-EA644E8AB4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>
              <a:extLst>
                <a:ext uri="{FF2B5EF4-FFF2-40B4-BE49-F238E27FC236}">
                  <a16:creationId xmlns:a16="http://schemas.microsoft.com/office/drawing/2014/main" id="{713BDB3D-709B-7946-B5B5-34D01132C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>
                <a:extLst>
                  <a:ext uri="{FF2B5EF4-FFF2-40B4-BE49-F238E27FC236}">
                    <a16:creationId xmlns:a16="http://schemas.microsoft.com/office/drawing/2014/main" id="{869D2464-B9E8-7F4B-A689-57C8804B6E2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>
                <a:extLst>
                  <a:ext uri="{FF2B5EF4-FFF2-40B4-BE49-F238E27FC236}">
                    <a16:creationId xmlns:a16="http://schemas.microsoft.com/office/drawing/2014/main" id="{825BBD71-8140-944C-B99A-D6B275844B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>
              <a:extLst>
                <a:ext uri="{FF2B5EF4-FFF2-40B4-BE49-F238E27FC236}">
                  <a16:creationId xmlns:a16="http://schemas.microsoft.com/office/drawing/2014/main" id="{90E9B7D4-CE17-5647-9061-EADFEE145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>
              <a:extLst>
                <a:ext uri="{FF2B5EF4-FFF2-40B4-BE49-F238E27FC236}">
                  <a16:creationId xmlns:a16="http://schemas.microsoft.com/office/drawing/2014/main" id="{50DC147D-B717-B645-90F4-9434EB7F6CCE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>
              <a:extLst>
                <a:ext uri="{FF2B5EF4-FFF2-40B4-BE49-F238E27FC236}">
                  <a16:creationId xmlns:a16="http://schemas.microsoft.com/office/drawing/2014/main" id="{485F7FF2-20EC-9D42-82F3-2EE38BB269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>
              <a:extLst>
                <a:ext uri="{FF2B5EF4-FFF2-40B4-BE49-F238E27FC236}">
                  <a16:creationId xmlns:a16="http://schemas.microsoft.com/office/drawing/2014/main" id="{59114DD9-97DD-EB46-AB59-2E715E9B27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>
              <a:extLst>
                <a:ext uri="{FF2B5EF4-FFF2-40B4-BE49-F238E27FC236}">
                  <a16:creationId xmlns:a16="http://schemas.microsoft.com/office/drawing/2014/main" id="{F95DA9C5-D1D1-9D46-A713-B012686E5B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>
                <a:extLst>
                  <a:ext uri="{FF2B5EF4-FFF2-40B4-BE49-F238E27FC236}">
                    <a16:creationId xmlns:a16="http://schemas.microsoft.com/office/drawing/2014/main" id="{F9BC88AA-59A6-864B-95A5-E95494E2F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>
                <a:extLst>
                  <a:ext uri="{FF2B5EF4-FFF2-40B4-BE49-F238E27FC236}">
                    <a16:creationId xmlns:a16="http://schemas.microsoft.com/office/drawing/2014/main" id="{3BF299C9-866A-344E-89A2-755944F09BA2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>
                <a:extLst>
                  <a:ext uri="{FF2B5EF4-FFF2-40B4-BE49-F238E27FC236}">
                    <a16:creationId xmlns:a16="http://schemas.microsoft.com/office/drawing/2014/main" id="{1C4582C1-3359-484F-A0A6-F0EFAB9CB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39A593E3-6A12-2842-9343-07D60C00BCA2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>
                <a:extLst>
                  <a:ext uri="{FF2B5EF4-FFF2-40B4-BE49-F238E27FC236}">
                    <a16:creationId xmlns:a16="http://schemas.microsoft.com/office/drawing/2014/main" id="{2AFE1FDE-4749-A347-853C-130F0E35C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>
                <a:extLst>
                  <a:ext uri="{FF2B5EF4-FFF2-40B4-BE49-F238E27FC236}">
                    <a16:creationId xmlns:a16="http://schemas.microsoft.com/office/drawing/2014/main" id="{FC6D5AEC-DD0A-004A-81C6-B9A82F989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>
                <a:extLst>
                  <a:ext uri="{FF2B5EF4-FFF2-40B4-BE49-F238E27FC236}">
                    <a16:creationId xmlns:a16="http://schemas.microsoft.com/office/drawing/2014/main" id="{78875B21-10B8-A34F-82C2-2B120BAF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>
                <a:extLst>
                  <a:ext uri="{FF2B5EF4-FFF2-40B4-BE49-F238E27FC236}">
                    <a16:creationId xmlns:a16="http://schemas.microsoft.com/office/drawing/2014/main" id="{4F78184F-A5C1-D842-9859-BB38CB5BCE50}"/>
                  </a:ext>
                </a:extLst>
              </p:cNvPr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>
                <a:extLst>
                  <a:ext uri="{FF2B5EF4-FFF2-40B4-BE49-F238E27FC236}">
                    <a16:creationId xmlns:a16="http://schemas.microsoft.com/office/drawing/2014/main" id="{4CE28F45-20D5-1F47-BD91-87E7D049774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>
              <a:extLst>
                <a:ext uri="{FF2B5EF4-FFF2-40B4-BE49-F238E27FC236}">
                  <a16:creationId xmlns:a16="http://schemas.microsoft.com/office/drawing/2014/main" id="{EBB7CD5C-B181-DE43-97B7-16A141A67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>
                <a:extLst>
                  <a:ext uri="{FF2B5EF4-FFF2-40B4-BE49-F238E27FC236}">
                    <a16:creationId xmlns:a16="http://schemas.microsoft.com/office/drawing/2014/main" id="{33E347B3-F66D-9943-859E-82E75E1AB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>
                <a:extLst>
                  <a:ext uri="{FF2B5EF4-FFF2-40B4-BE49-F238E27FC236}">
                    <a16:creationId xmlns:a16="http://schemas.microsoft.com/office/drawing/2014/main" id="{C07F345E-96FA-FC4D-AF8D-80F70C3A3E35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>
                <a:extLst>
                  <a:ext uri="{FF2B5EF4-FFF2-40B4-BE49-F238E27FC236}">
                    <a16:creationId xmlns:a16="http://schemas.microsoft.com/office/drawing/2014/main" id="{A0FA8BF9-B2B8-5542-B068-B0BC9D14E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5EEB7126-778D-0248-9164-21632D398A8E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895E55E-9F40-0B44-A04D-83BFF303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>
                <a:extLst>
                  <a:ext uri="{FF2B5EF4-FFF2-40B4-BE49-F238E27FC236}">
                    <a16:creationId xmlns:a16="http://schemas.microsoft.com/office/drawing/2014/main" id="{30B9B82E-077D-3741-A4C3-240EBBEA9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>
                <a:extLst>
                  <a:ext uri="{FF2B5EF4-FFF2-40B4-BE49-F238E27FC236}">
                    <a16:creationId xmlns:a16="http://schemas.microsoft.com/office/drawing/2014/main" id="{0E358FD7-C4DD-2A40-A894-E49725824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A9CB31C7-D8E2-8743-84CD-E18AAE751148}"/>
                  </a:ext>
                </a:extLst>
              </p:cNvPr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89764F8F-4DAD-D044-B625-BA2E5302607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>
              <a:extLst>
                <a:ext uri="{FF2B5EF4-FFF2-40B4-BE49-F238E27FC236}">
                  <a16:creationId xmlns:a16="http://schemas.microsoft.com/office/drawing/2014/main" id="{EBFB9736-56C7-F24F-A8DE-EA06EF5CB3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>
                <a:extLst>
                  <a:ext uri="{FF2B5EF4-FFF2-40B4-BE49-F238E27FC236}">
                    <a16:creationId xmlns:a16="http://schemas.microsoft.com/office/drawing/2014/main" id="{7387944C-8B24-D84F-83AA-654E5FE57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>
                <a:extLst>
                  <a:ext uri="{FF2B5EF4-FFF2-40B4-BE49-F238E27FC236}">
                    <a16:creationId xmlns:a16="http://schemas.microsoft.com/office/drawing/2014/main" id="{B905C351-17FC-2C4E-B286-FF7B0A293877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>
                <a:extLst>
                  <a:ext uri="{FF2B5EF4-FFF2-40B4-BE49-F238E27FC236}">
                    <a16:creationId xmlns:a16="http://schemas.microsoft.com/office/drawing/2014/main" id="{3843FB02-5185-BC47-AE3A-20E3AC90D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>
                <a:extLst>
                  <a:ext uri="{FF2B5EF4-FFF2-40B4-BE49-F238E27FC236}">
                    <a16:creationId xmlns:a16="http://schemas.microsoft.com/office/drawing/2014/main" id="{213B8454-595C-044C-B21D-70B02801FB2B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>
                <a:extLst>
                  <a:ext uri="{FF2B5EF4-FFF2-40B4-BE49-F238E27FC236}">
                    <a16:creationId xmlns:a16="http://schemas.microsoft.com/office/drawing/2014/main" id="{89E55247-2DBF-7E49-801A-D939021A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>
                <a:extLst>
                  <a:ext uri="{FF2B5EF4-FFF2-40B4-BE49-F238E27FC236}">
                    <a16:creationId xmlns:a16="http://schemas.microsoft.com/office/drawing/2014/main" id="{BC4EE3AE-BFE6-AD40-AFF0-521A5ED2E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>
                <a:extLst>
                  <a:ext uri="{FF2B5EF4-FFF2-40B4-BE49-F238E27FC236}">
                    <a16:creationId xmlns:a16="http://schemas.microsoft.com/office/drawing/2014/main" id="{375C8B44-3896-7C41-8A47-52AAA9936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>
                <a:extLst>
                  <a:ext uri="{FF2B5EF4-FFF2-40B4-BE49-F238E27FC236}">
                    <a16:creationId xmlns:a16="http://schemas.microsoft.com/office/drawing/2014/main" id="{8D3D1179-EFBA-5749-8C69-D61DFD7EA555}"/>
                  </a:ext>
                </a:extLst>
              </p:cNvPr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>
                <a:extLst>
                  <a:ext uri="{FF2B5EF4-FFF2-40B4-BE49-F238E27FC236}">
                    <a16:creationId xmlns:a16="http://schemas.microsoft.com/office/drawing/2014/main" id="{D4B470FB-AE7C-0644-A23F-1EA84EA2403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>
              <a:extLst>
                <a:ext uri="{FF2B5EF4-FFF2-40B4-BE49-F238E27FC236}">
                  <a16:creationId xmlns:a16="http://schemas.microsoft.com/office/drawing/2014/main" id="{D7345E2C-4227-324D-AB63-B9D7AD99FD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>
                <a:extLst>
                  <a:ext uri="{FF2B5EF4-FFF2-40B4-BE49-F238E27FC236}">
                    <a16:creationId xmlns:a16="http://schemas.microsoft.com/office/drawing/2014/main" id="{024D6994-10C9-DB4B-A0B8-8EA234085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>
                <a:extLst>
                  <a:ext uri="{FF2B5EF4-FFF2-40B4-BE49-F238E27FC236}">
                    <a16:creationId xmlns:a16="http://schemas.microsoft.com/office/drawing/2014/main" id="{1CD189F1-5DAF-A941-BF00-7CD5CABBB70A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>
                <a:extLst>
                  <a:ext uri="{FF2B5EF4-FFF2-40B4-BE49-F238E27FC236}">
                    <a16:creationId xmlns:a16="http://schemas.microsoft.com/office/drawing/2014/main" id="{54E19BC2-379B-194D-9315-89BFD7772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>
                <a:extLst>
                  <a:ext uri="{FF2B5EF4-FFF2-40B4-BE49-F238E27FC236}">
                    <a16:creationId xmlns:a16="http://schemas.microsoft.com/office/drawing/2014/main" id="{A3048DBC-C4D0-884A-BC7C-4A6BF99DD1B3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>
                <a:extLst>
                  <a:ext uri="{FF2B5EF4-FFF2-40B4-BE49-F238E27FC236}">
                    <a16:creationId xmlns:a16="http://schemas.microsoft.com/office/drawing/2014/main" id="{AA93368D-9D32-B14A-9C6C-965758700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68236A7D-B858-9644-BEF7-8C2E68A31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E7A0337D-3164-8243-8B92-B08EA6066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>
                <a:extLst>
                  <a:ext uri="{FF2B5EF4-FFF2-40B4-BE49-F238E27FC236}">
                    <a16:creationId xmlns:a16="http://schemas.microsoft.com/office/drawing/2014/main" id="{8D8A1E8B-8A3F-2743-BBA5-80EB9699A00E}"/>
                  </a:ext>
                </a:extLst>
              </p:cNvPr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>
                <a:extLst>
                  <a:ext uri="{FF2B5EF4-FFF2-40B4-BE49-F238E27FC236}">
                    <a16:creationId xmlns:a16="http://schemas.microsoft.com/office/drawing/2014/main" id="{21493F0C-E6B0-F747-BC64-138E43E9ED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>
              <a:extLst>
                <a:ext uri="{FF2B5EF4-FFF2-40B4-BE49-F238E27FC236}">
                  <a16:creationId xmlns:a16="http://schemas.microsoft.com/office/drawing/2014/main" id="{B11D0625-7938-4042-9069-0ADA776CC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>
                <a:extLst>
                  <a:ext uri="{FF2B5EF4-FFF2-40B4-BE49-F238E27FC236}">
                    <a16:creationId xmlns:a16="http://schemas.microsoft.com/office/drawing/2014/main" id="{AEC6AC39-56EB-814B-B940-F7EA28E80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>
                <a:extLst>
                  <a:ext uri="{FF2B5EF4-FFF2-40B4-BE49-F238E27FC236}">
                    <a16:creationId xmlns:a16="http://schemas.microsoft.com/office/drawing/2014/main" id="{E763C4A4-7F87-8149-8C53-862A0FA7926B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>
                <a:extLst>
                  <a:ext uri="{FF2B5EF4-FFF2-40B4-BE49-F238E27FC236}">
                    <a16:creationId xmlns:a16="http://schemas.microsoft.com/office/drawing/2014/main" id="{687D5AEA-10B6-D04B-B55C-86E797DD7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>
                <a:extLst>
                  <a:ext uri="{FF2B5EF4-FFF2-40B4-BE49-F238E27FC236}">
                    <a16:creationId xmlns:a16="http://schemas.microsoft.com/office/drawing/2014/main" id="{0480D892-862C-0348-BB7E-797D9F969D28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>
                <a:extLst>
                  <a:ext uri="{FF2B5EF4-FFF2-40B4-BE49-F238E27FC236}">
                    <a16:creationId xmlns:a16="http://schemas.microsoft.com/office/drawing/2014/main" id="{04FC7C07-8B5A-CB4A-8B4E-BC45C155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>
                <a:extLst>
                  <a:ext uri="{FF2B5EF4-FFF2-40B4-BE49-F238E27FC236}">
                    <a16:creationId xmlns:a16="http://schemas.microsoft.com/office/drawing/2014/main" id="{088749EE-3C4E-9D4C-8139-DF7D5D1F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A59EB3A0-C76F-294E-B24A-128128729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9153C5F1-9095-AF46-9D1D-C83FC4F8E474}"/>
                  </a:ext>
                </a:extLst>
              </p:cNvPr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>
                <a:extLst>
                  <a:ext uri="{FF2B5EF4-FFF2-40B4-BE49-F238E27FC236}">
                    <a16:creationId xmlns:a16="http://schemas.microsoft.com/office/drawing/2014/main" id="{902FED19-7F1F-8A48-881C-2C9EA88349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>
              <a:extLst>
                <a:ext uri="{FF2B5EF4-FFF2-40B4-BE49-F238E27FC236}">
                  <a16:creationId xmlns:a16="http://schemas.microsoft.com/office/drawing/2014/main" id="{2D34BD1C-4AB2-8548-A65F-5B9CA5CD0C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>
                <a:extLst>
                  <a:ext uri="{FF2B5EF4-FFF2-40B4-BE49-F238E27FC236}">
                    <a16:creationId xmlns:a16="http://schemas.microsoft.com/office/drawing/2014/main" id="{5B1CBB14-BF04-5546-8076-CA8C8012B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>
                <a:extLst>
                  <a:ext uri="{FF2B5EF4-FFF2-40B4-BE49-F238E27FC236}">
                    <a16:creationId xmlns:a16="http://schemas.microsoft.com/office/drawing/2014/main" id="{371673BF-0B8F-F148-8F0C-26B2DDB1DFFA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>
                <a:extLst>
                  <a:ext uri="{FF2B5EF4-FFF2-40B4-BE49-F238E27FC236}">
                    <a16:creationId xmlns:a16="http://schemas.microsoft.com/office/drawing/2014/main" id="{A9F64A43-484C-FC4F-BD65-7915B25BA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id="{FF7BF638-7097-FF4F-8B08-350C2870C06A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>
                <a:extLst>
                  <a:ext uri="{FF2B5EF4-FFF2-40B4-BE49-F238E27FC236}">
                    <a16:creationId xmlns:a16="http://schemas.microsoft.com/office/drawing/2014/main" id="{D898C0E6-1602-B141-AAF5-9696DAFB6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>
                <a:extLst>
                  <a:ext uri="{FF2B5EF4-FFF2-40B4-BE49-F238E27FC236}">
                    <a16:creationId xmlns:a16="http://schemas.microsoft.com/office/drawing/2014/main" id="{399192E4-A6FE-4647-860C-96244AE65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>
                <a:extLst>
                  <a:ext uri="{FF2B5EF4-FFF2-40B4-BE49-F238E27FC236}">
                    <a16:creationId xmlns:a16="http://schemas.microsoft.com/office/drawing/2014/main" id="{321D1258-2D54-C64B-8E92-1E0715514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72C7A3C8-CD73-E444-995A-59419D7A1DBD}"/>
                  </a:ext>
                </a:extLst>
              </p:cNvPr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CD22834A-71A4-8143-9DB5-F9CA37C01B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>
              <a:extLst>
                <a:ext uri="{FF2B5EF4-FFF2-40B4-BE49-F238E27FC236}">
                  <a16:creationId xmlns:a16="http://schemas.microsoft.com/office/drawing/2014/main" id="{ED2989C8-599A-6442-9608-37AE172B2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>
                <a:extLst>
                  <a:ext uri="{FF2B5EF4-FFF2-40B4-BE49-F238E27FC236}">
                    <a16:creationId xmlns:a16="http://schemas.microsoft.com/office/drawing/2014/main" id="{25400D25-4B7F-CB48-BAF9-00751A97A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>
                <a:extLst>
                  <a:ext uri="{FF2B5EF4-FFF2-40B4-BE49-F238E27FC236}">
                    <a16:creationId xmlns:a16="http://schemas.microsoft.com/office/drawing/2014/main" id="{53A4A736-E07E-3F40-8E6B-1FB726E22B34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>
                <a:extLst>
                  <a:ext uri="{FF2B5EF4-FFF2-40B4-BE49-F238E27FC236}">
                    <a16:creationId xmlns:a16="http://schemas.microsoft.com/office/drawing/2014/main" id="{BBA88FE7-70EB-DB46-A36F-7466110FF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A0A3C9A8-B2A0-EC46-8404-601712FB1C39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20FD69BA-C792-F44E-9A58-FA8B3DAAE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EDDFB992-0609-7B46-957A-D6E29309A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387BADBE-7F3F-0E46-A67D-43CFABEDC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3B9C6FDF-6A7D-1743-B75F-00BE7C576BC6}"/>
                  </a:ext>
                </a:extLst>
              </p:cNvPr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>
                <a:extLst>
                  <a:ext uri="{FF2B5EF4-FFF2-40B4-BE49-F238E27FC236}">
                    <a16:creationId xmlns:a16="http://schemas.microsoft.com/office/drawing/2014/main" id="{73C43A79-3DBB-DE4C-870F-A9A03A88D5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>
              <a:extLst>
                <a:ext uri="{FF2B5EF4-FFF2-40B4-BE49-F238E27FC236}">
                  <a16:creationId xmlns:a16="http://schemas.microsoft.com/office/drawing/2014/main" id="{36B43434-29D9-2446-A850-D894FC0AC4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>
                <a:extLst>
                  <a:ext uri="{FF2B5EF4-FFF2-40B4-BE49-F238E27FC236}">
                    <a16:creationId xmlns:a16="http://schemas.microsoft.com/office/drawing/2014/main" id="{AAFA28FC-384F-F845-B2F5-6F01B7D4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>
                <a:extLst>
                  <a:ext uri="{FF2B5EF4-FFF2-40B4-BE49-F238E27FC236}">
                    <a16:creationId xmlns:a16="http://schemas.microsoft.com/office/drawing/2014/main" id="{0A7D823D-D95C-104A-B2F2-A45F760F0779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>
                <a:extLst>
                  <a:ext uri="{FF2B5EF4-FFF2-40B4-BE49-F238E27FC236}">
                    <a16:creationId xmlns:a16="http://schemas.microsoft.com/office/drawing/2014/main" id="{E476AE14-AA99-8048-85E5-13F0555E7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9E43ACF5-0206-0646-9F3C-1FD628C39B76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6D5DB7E0-06B2-8842-9331-B9F68FA82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62F8448-9524-9245-A07D-6D88619C2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69D3EE04-368E-6A46-A647-E478F406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994A9006-3CFE-3A41-83A7-D5321D4E41DB}"/>
                  </a:ext>
                </a:extLst>
              </p:cNvPr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>
                <a:extLst>
                  <a:ext uri="{FF2B5EF4-FFF2-40B4-BE49-F238E27FC236}">
                    <a16:creationId xmlns:a16="http://schemas.microsoft.com/office/drawing/2014/main" id="{E7B8D1BE-AB60-844C-B9DD-68D71769523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>
              <a:extLst>
                <a:ext uri="{FF2B5EF4-FFF2-40B4-BE49-F238E27FC236}">
                  <a16:creationId xmlns:a16="http://schemas.microsoft.com/office/drawing/2014/main" id="{A895EF1D-1F88-0346-8645-E0B3D2797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>
                <a:extLst>
                  <a:ext uri="{FF2B5EF4-FFF2-40B4-BE49-F238E27FC236}">
                    <a16:creationId xmlns:a16="http://schemas.microsoft.com/office/drawing/2014/main" id="{6CAEEA37-869F-3B4C-B8B1-86237A5CD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>
                <a:extLst>
                  <a:ext uri="{FF2B5EF4-FFF2-40B4-BE49-F238E27FC236}">
                    <a16:creationId xmlns:a16="http://schemas.microsoft.com/office/drawing/2014/main" id="{0DCD1B07-7377-2A4A-AC05-2693161175F2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>
                <a:extLst>
                  <a:ext uri="{FF2B5EF4-FFF2-40B4-BE49-F238E27FC236}">
                    <a16:creationId xmlns:a16="http://schemas.microsoft.com/office/drawing/2014/main" id="{CF65B65D-2423-204F-999F-970E59AB5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B0AFAB60-3CF2-C045-A25E-45B5D8129F1F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7234E200-FFB4-B942-B3DD-D32671A19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EB044BD2-C453-EE46-ACAB-A5C7C2E31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DB84F33-DD07-C943-AF1B-107A9316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>
                <a:extLst>
                  <a:ext uri="{FF2B5EF4-FFF2-40B4-BE49-F238E27FC236}">
                    <a16:creationId xmlns:a16="http://schemas.microsoft.com/office/drawing/2014/main" id="{8B37EDAE-280F-5A42-AFEC-32299699BA48}"/>
                  </a:ext>
                </a:extLst>
              </p:cNvPr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24669F14-DFDB-A044-9A44-7692F036E2D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>
              <a:extLst>
                <a:ext uri="{FF2B5EF4-FFF2-40B4-BE49-F238E27FC236}">
                  <a16:creationId xmlns:a16="http://schemas.microsoft.com/office/drawing/2014/main" id="{9E7D0D0E-3BE4-1E41-956C-734BE2745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>
                <a:extLst>
                  <a:ext uri="{FF2B5EF4-FFF2-40B4-BE49-F238E27FC236}">
                    <a16:creationId xmlns:a16="http://schemas.microsoft.com/office/drawing/2014/main" id="{FCC5E89B-C0C6-524C-8CD1-ED1930135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>
                <a:extLst>
                  <a:ext uri="{FF2B5EF4-FFF2-40B4-BE49-F238E27FC236}">
                    <a16:creationId xmlns:a16="http://schemas.microsoft.com/office/drawing/2014/main" id="{33BBEA9B-C211-E94B-8DC5-AA79305FD171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>
                <a:extLst>
                  <a:ext uri="{FF2B5EF4-FFF2-40B4-BE49-F238E27FC236}">
                    <a16:creationId xmlns:a16="http://schemas.microsoft.com/office/drawing/2014/main" id="{C02672C4-94D4-AE49-AFA1-D5188F694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F1EE844F-3B74-784F-AB4D-471DF2B8ABBB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7FDFD794-A991-3544-BB12-7F3F7031D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4DF17F71-6095-6E4F-A4FF-0A8208CB4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D8DE41C8-24CD-154E-8681-FF69E6C4B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>
                <a:extLst>
                  <a:ext uri="{FF2B5EF4-FFF2-40B4-BE49-F238E27FC236}">
                    <a16:creationId xmlns:a16="http://schemas.microsoft.com/office/drawing/2014/main" id="{3FE2360B-274D-5944-B2CA-FEB8CF75B861}"/>
                  </a:ext>
                </a:extLst>
              </p:cNvPr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8B5DB149-A385-1249-A378-7313D7CF6E4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>
              <a:extLst>
                <a:ext uri="{FF2B5EF4-FFF2-40B4-BE49-F238E27FC236}">
                  <a16:creationId xmlns:a16="http://schemas.microsoft.com/office/drawing/2014/main" id="{C9882E71-3EAA-FF42-9327-3311D8EB2D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>
                <a:extLst>
                  <a:ext uri="{FF2B5EF4-FFF2-40B4-BE49-F238E27FC236}">
                    <a16:creationId xmlns:a16="http://schemas.microsoft.com/office/drawing/2014/main" id="{F7C0EE15-03CA-A146-BD52-8DF6276CC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>
                <a:extLst>
                  <a:ext uri="{FF2B5EF4-FFF2-40B4-BE49-F238E27FC236}">
                    <a16:creationId xmlns:a16="http://schemas.microsoft.com/office/drawing/2014/main" id="{9985725E-56FC-5C41-B822-97CF147DB42A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>
                <a:extLst>
                  <a:ext uri="{FF2B5EF4-FFF2-40B4-BE49-F238E27FC236}">
                    <a16:creationId xmlns:a16="http://schemas.microsoft.com/office/drawing/2014/main" id="{3954382B-391F-C64B-BDC5-E76CDACCC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76B61EC4-C848-EC4C-BFFB-2244B5B78A6D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5C521B03-99E8-1642-9362-06045C759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66BB1169-622C-7B4B-8926-9A7869C54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642AC23E-2B77-DA4F-87AE-79B0C6ED5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3DF15935-2611-954E-9B30-10B510082913}"/>
                  </a:ext>
                </a:extLst>
              </p:cNvPr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3132A94D-B0F3-4E4E-A277-40BB32DF2C0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>
              <a:extLst>
                <a:ext uri="{FF2B5EF4-FFF2-40B4-BE49-F238E27FC236}">
                  <a16:creationId xmlns:a16="http://schemas.microsoft.com/office/drawing/2014/main" id="{2A5941F2-3C91-BE42-8729-28694C3830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>
              <a:extLst>
                <a:ext uri="{FF2B5EF4-FFF2-40B4-BE49-F238E27FC236}">
                  <a16:creationId xmlns:a16="http://schemas.microsoft.com/office/drawing/2014/main" id="{C6472B68-5D64-5340-93CE-A473A3657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>
              <a:extLst>
                <a:ext uri="{FF2B5EF4-FFF2-40B4-BE49-F238E27FC236}">
                  <a16:creationId xmlns:a16="http://schemas.microsoft.com/office/drawing/2014/main" id="{8178E9B5-2E66-A343-AE5E-7ED3372239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>
              <a:extLst>
                <a:ext uri="{FF2B5EF4-FFF2-40B4-BE49-F238E27FC236}">
                  <a16:creationId xmlns:a16="http://schemas.microsoft.com/office/drawing/2014/main" id="{BDC5C50D-A2A5-1E4E-8C50-2749F796DF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>
              <a:extLst>
                <a:ext uri="{FF2B5EF4-FFF2-40B4-BE49-F238E27FC236}">
                  <a16:creationId xmlns:a16="http://schemas.microsoft.com/office/drawing/2014/main" id="{0516FE13-96FB-0F4C-AFAA-1C9EE098D9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>
              <a:extLst>
                <a:ext uri="{FF2B5EF4-FFF2-40B4-BE49-F238E27FC236}">
                  <a16:creationId xmlns:a16="http://schemas.microsoft.com/office/drawing/2014/main" id="{88182F2C-B11E-7F4B-A87E-0DB527E7C3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>
              <a:extLst>
                <a:ext uri="{FF2B5EF4-FFF2-40B4-BE49-F238E27FC236}">
                  <a16:creationId xmlns:a16="http://schemas.microsoft.com/office/drawing/2014/main" id="{E8FE2B42-68E0-8048-8466-87E596200D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>
              <a:extLst>
                <a:ext uri="{FF2B5EF4-FFF2-40B4-BE49-F238E27FC236}">
                  <a16:creationId xmlns:a16="http://schemas.microsoft.com/office/drawing/2014/main" id="{6C67C1A5-9CCA-0742-BF2A-38A618349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>
              <a:extLst>
                <a:ext uri="{FF2B5EF4-FFF2-40B4-BE49-F238E27FC236}">
                  <a16:creationId xmlns:a16="http://schemas.microsoft.com/office/drawing/2014/main" id="{579EAAD0-7C39-B34B-ADC4-8BDF7A753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>
              <a:extLst>
                <a:ext uri="{FF2B5EF4-FFF2-40B4-BE49-F238E27FC236}">
                  <a16:creationId xmlns:a16="http://schemas.microsoft.com/office/drawing/2014/main" id="{51630411-7D2D-6B41-B09A-7D5D118ED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>
              <a:extLst>
                <a:ext uri="{FF2B5EF4-FFF2-40B4-BE49-F238E27FC236}">
                  <a16:creationId xmlns:a16="http://schemas.microsoft.com/office/drawing/2014/main" id="{8115858D-4881-A842-858C-EF44B471B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>
              <a:extLst>
                <a:ext uri="{FF2B5EF4-FFF2-40B4-BE49-F238E27FC236}">
                  <a16:creationId xmlns:a16="http://schemas.microsoft.com/office/drawing/2014/main" id="{BB58C9C3-3EB8-EA4A-AA44-583822FEA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>
              <a:extLst>
                <a:ext uri="{FF2B5EF4-FFF2-40B4-BE49-F238E27FC236}">
                  <a16:creationId xmlns:a16="http://schemas.microsoft.com/office/drawing/2014/main" id="{BF0C0C1E-30F4-894C-838F-FFDFE365E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>
                <a:extLst>
                  <a:ext uri="{FF2B5EF4-FFF2-40B4-BE49-F238E27FC236}">
                    <a16:creationId xmlns:a16="http://schemas.microsoft.com/office/drawing/2014/main" id="{CB2A2D8B-97DA-7A44-82F6-5C12E0DDC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5" name="Rectangle 410">
                <a:extLst>
                  <a:ext uri="{FF2B5EF4-FFF2-40B4-BE49-F238E27FC236}">
                    <a16:creationId xmlns:a16="http://schemas.microsoft.com/office/drawing/2014/main" id="{736ED31F-BFEF-6140-BEAC-43ACEE537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6" name="Oval 411">
                <a:extLst>
                  <a:ext uri="{FF2B5EF4-FFF2-40B4-BE49-F238E27FC236}">
                    <a16:creationId xmlns:a16="http://schemas.microsoft.com/office/drawing/2014/main" id="{6A0608A9-88A2-3649-9DAE-2200FA72B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27" name="Group 659">
                <a:extLst>
                  <a:ext uri="{FF2B5EF4-FFF2-40B4-BE49-F238E27FC236}">
                    <a16:creationId xmlns:a16="http://schemas.microsoft.com/office/drawing/2014/main" id="{BB6B0A67-75CE-F347-BBD0-64C5DB6A0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>
                  <a:extLst>
                    <a:ext uri="{FF2B5EF4-FFF2-40B4-BE49-F238E27FC236}">
                      <a16:creationId xmlns:a16="http://schemas.microsoft.com/office/drawing/2014/main" id="{803A8166-1252-E741-84C6-9D4D453A95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>
                  <a:extLst>
                    <a:ext uri="{FF2B5EF4-FFF2-40B4-BE49-F238E27FC236}">
                      <a16:creationId xmlns:a16="http://schemas.microsoft.com/office/drawing/2014/main" id="{AADFB8CE-DA06-B749-ABDB-33E6EFB78C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>
                <a:extLst>
                  <a:ext uri="{FF2B5EF4-FFF2-40B4-BE49-F238E27FC236}">
                    <a16:creationId xmlns:a16="http://schemas.microsoft.com/office/drawing/2014/main" id="{60E37B5B-50AA-674D-B17F-AFDD1D635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>
                <a:extLst>
                  <a:ext uri="{FF2B5EF4-FFF2-40B4-BE49-F238E27FC236}">
                    <a16:creationId xmlns:a16="http://schemas.microsoft.com/office/drawing/2014/main" id="{5A7D52D1-0FAA-4C4B-AE9E-80BD1A5C2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>
              <a:extLst>
                <a:ext uri="{FF2B5EF4-FFF2-40B4-BE49-F238E27FC236}">
                  <a16:creationId xmlns:a16="http://schemas.microsoft.com/office/drawing/2014/main" id="{9650553C-BE15-0642-9804-59EB73C946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>
                <a:extLst>
                  <a:ext uri="{FF2B5EF4-FFF2-40B4-BE49-F238E27FC236}">
                    <a16:creationId xmlns:a16="http://schemas.microsoft.com/office/drawing/2014/main" id="{41A5290E-9EDD-9E49-A9D2-290CF3933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7" name="Rectangle 410">
                <a:extLst>
                  <a:ext uri="{FF2B5EF4-FFF2-40B4-BE49-F238E27FC236}">
                    <a16:creationId xmlns:a16="http://schemas.microsoft.com/office/drawing/2014/main" id="{FB3FD271-CF0B-444D-A3E1-80C8DAE42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8" name="Oval 411">
                <a:extLst>
                  <a:ext uri="{FF2B5EF4-FFF2-40B4-BE49-F238E27FC236}">
                    <a16:creationId xmlns:a16="http://schemas.microsoft.com/office/drawing/2014/main" id="{9A782076-99F3-4B4B-9309-4475E0C08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9" name="Group 679">
                <a:extLst>
                  <a:ext uri="{FF2B5EF4-FFF2-40B4-BE49-F238E27FC236}">
                    <a16:creationId xmlns:a16="http://schemas.microsoft.com/office/drawing/2014/main" id="{F4C0BF37-F701-EE44-B7EC-4D57B38F90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>
                  <a:extLst>
                    <a:ext uri="{FF2B5EF4-FFF2-40B4-BE49-F238E27FC236}">
                      <a16:creationId xmlns:a16="http://schemas.microsoft.com/office/drawing/2014/main" id="{42D10D0F-71EA-BB4D-9D19-7736F20C9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>
                  <a:extLst>
                    <a:ext uri="{FF2B5EF4-FFF2-40B4-BE49-F238E27FC236}">
                      <a16:creationId xmlns:a16="http://schemas.microsoft.com/office/drawing/2014/main" id="{4514D029-6D48-3740-8FD7-3B8612877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>
                <a:extLst>
                  <a:ext uri="{FF2B5EF4-FFF2-40B4-BE49-F238E27FC236}">
                    <a16:creationId xmlns:a16="http://schemas.microsoft.com/office/drawing/2014/main" id="{7D5E47D2-9B41-8846-B0EB-5B7EC6D3FD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>
                <a:extLst>
                  <a:ext uri="{FF2B5EF4-FFF2-40B4-BE49-F238E27FC236}">
                    <a16:creationId xmlns:a16="http://schemas.microsoft.com/office/drawing/2014/main" id="{57E35CCB-D02C-764F-AC44-EFCDF7832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>
              <a:extLst>
                <a:ext uri="{FF2B5EF4-FFF2-40B4-BE49-F238E27FC236}">
                  <a16:creationId xmlns:a16="http://schemas.microsoft.com/office/drawing/2014/main" id="{DBF3DAEF-06FC-F847-B86E-DB79AC7DE6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>
                <a:extLst>
                  <a:ext uri="{FF2B5EF4-FFF2-40B4-BE49-F238E27FC236}">
                    <a16:creationId xmlns:a16="http://schemas.microsoft.com/office/drawing/2014/main" id="{32B67715-3711-A343-B1A0-E54D213B1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9" name="Rectangle 410">
                <a:extLst>
                  <a:ext uri="{FF2B5EF4-FFF2-40B4-BE49-F238E27FC236}">
                    <a16:creationId xmlns:a16="http://schemas.microsoft.com/office/drawing/2014/main" id="{CDF21076-E0CF-E440-B5B3-8442E22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0" name="Oval 411">
                <a:extLst>
                  <a:ext uri="{FF2B5EF4-FFF2-40B4-BE49-F238E27FC236}">
                    <a16:creationId xmlns:a16="http://schemas.microsoft.com/office/drawing/2014/main" id="{81D95854-1ED2-674C-AE3E-D3EA9F40B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1" name="Group 688">
                <a:extLst>
                  <a:ext uri="{FF2B5EF4-FFF2-40B4-BE49-F238E27FC236}">
                    <a16:creationId xmlns:a16="http://schemas.microsoft.com/office/drawing/2014/main" id="{82154C07-E9AE-F84D-BFA2-3261CA74F0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>
                  <a:extLst>
                    <a:ext uri="{FF2B5EF4-FFF2-40B4-BE49-F238E27FC236}">
                      <a16:creationId xmlns:a16="http://schemas.microsoft.com/office/drawing/2014/main" id="{1872ECD4-9E19-E745-80CF-D8BB5591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>
                  <a:extLst>
                    <a:ext uri="{FF2B5EF4-FFF2-40B4-BE49-F238E27FC236}">
                      <a16:creationId xmlns:a16="http://schemas.microsoft.com/office/drawing/2014/main" id="{3EB89D5F-3FA2-B447-A008-BDFE32F98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>
                <a:extLst>
                  <a:ext uri="{FF2B5EF4-FFF2-40B4-BE49-F238E27FC236}">
                    <a16:creationId xmlns:a16="http://schemas.microsoft.com/office/drawing/2014/main" id="{824F4AFB-B47A-B84A-B7C1-D3CA80556D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>
                <a:extLst>
                  <a:ext uri="{FF2B5EF4-FFF2-40B4-BE49-F238E27FC236}">
                    <a16:creationId xmlns:a16="http://schemas.microsoft.com/office/drawing/2014/main" id="{27F21378-A0A5-7F4E-B3A7-8FDAD8BBEA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>
              <a:extLst>
                <a:ext uri="{FF2B5EF4-FFF2-40B4-BE49-F238E27FC236}">
                  <a16:creationId xmlns:a16="http://schemas.microsoft.com/office/drawing/2014/main" id="{6E27D637-5C8D-4140-A0A4-DDD0281D1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>
              <a:extLst>
                <a:ext uri="{FF2B5EF4-FFF2-40B4-BE49-F238E27FC236}">
                  <a16:creationId xmlns:a16="http://schemas.microsoft.com/office/drawing/2014/main" id="{60925EC5-912D-CC4D-A903-2F9F016A8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>
                <a:extLst>
                  <a:ext uri="{FF2B5EF4-FFF2-40B4-BE49-F238E27FC236}">
                    <a16:creationId xmlns:a16="http://schemas.microsoft.com/office/drawing/2014/main" id="{0C098D94-5C4A-3E4B-95EF-F9C5B2B16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1" name="Rectangle 410">
                <a:extLst>
                  <a:ext uri="{FF2B5EF4-FFF2-40B4-BE49-F238E27FC236}">
                    <a16:creationId xmlns:a16="http://schemas.microsoft.com/office/drawing/2014/main" id="{1036A89C-B159-5C49-8D47-AE0C0B213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2" name="Oval 411">
                <a:extLst>
                  <a:ext uri="{FF2B5EF4-FFF2-40B4-BE49-F238E27FC236}">
                    <a16:creationId xmlns:a16="http://schemas.microsoft.com/office/drawing/2014/main" id="{BCD50038-934D-1C42-AA92-64FD6EF80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03" name="Group 698">
                <a:extLst>
                  <a:ext uri="{FF2B5EF4-FFF2-40B4-BE49-F238E27FC236}">
                    <a16:creationId xmlns:a16="http://schemas.microsoft.com/office/drawing/2014/main" id="{C2301ED8-D849-EB47-9841-A5D8233581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>
                  <a:extLst>
                    <a:ext uri="{FF2B5EF4-FFF2-40B4-BE49-F238E27FC236}">
                      <a16:creationId xmlns:a16="http://schemas.microsoft.com/office/drawing/2014/main" id="{C618D6B0-2E99-FF44-A43E-40B758484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>
                  <a:extLst>
                    <a:ext uri="{FF2B5EF4-FFF2-40B4-BE49-F238E27FC236}">
                      <a16:creationId xmlns:a16="http://schemas.microsoft.com/office/drawing/2014/main" id="{B8EE94D7-F27D-614D-9265-1C56A35FE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>
                <a:extLst>
                  <a:ext uri="{FF2B5EF4-FFF2-40B4-BE49-F238E27FC236}">
                    <a16:creationId xmlns:a16="http://schemas.microsoft.com/office/drawing/2014/main" id="{A3439FB6-675F-2D40-A2FD-8899C3B16B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>
                <a:extLst>
                  <a:ext uri="{FF2B5EF4-FFF2-40B4-BE49-F238E27FC236}">
                    <a16:creationId xmlns:a16="http://schemas.microsoft.com/office/drawing/2014/main" id="{A31649EE-8964-0742-81DC-0B32778595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>
              <a:extLst>
                <a:ext uri="{FF2B5EF4-FFF2-40B4-BE49-F238E27FC236}">
                  <a16:creationId xmlns:a16="http://schemas.microsoft.com/office/drawing/2014/main" id="{270BD8E4-F9AD-6047-B962-6270EE524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>
                <a:extLst>
                  <a:ext uri="{FF2B5EF4-FFF2-40B4-BE49-F238E27FC236}">
                    <a16:creationId xmlns:a16="http://schemas.microsoft.com/office/drawing/2014/main" id="{FC8A4A88-7654-904D-85F1-5394B5E5B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3" name="Rectangle 410">
                <a:extLst>
                  <a:ext uri="{FF2B5EF4-FFF2-40B4-BE49-F238E27FC236}">
                    <a16:creationId xmlns:a16="http://schemas.microsoft.com/office/drawing/2014/main" id="{FAABC8EB-E0A0-504C-8267-E6216B1BA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4" name="Oval 411">
                <a:extLst>
                  <a:ext uri="{FF2B5EF4-FFF2-40B4-BE49-F238E27FC236}">
                    <a16:creationId xmlns:a16="http://schemas.microsoft.com/office/drawing/2014/main" id="{421BEFE0-8A06-554C-8582-9090FD1F1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95" name="Group 716">
                <a:extLst>
                  <a:ext uri="{FF2B5EF4-FFF2-40B4-BE49-F238E27FC236}">
                    <a16:creationId xmlns:a16="http://schemas.microsoft.com/office/drawing/2014/main" id="{439F81B8-807F-BD46-B519-407D1BDF31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>
                  <a:extLst>
                    <a:ext uri="{FF2B5EF4-FFF2-40B4-BE49-F238E27FC236}">
                      <a16:creationId xmlns:a16="http://schemas.microsoft.com/office/drawing/2014/main" id="{652816C9-BBA1-1D42-924F-303AC091B6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>
                  <a:extLst>
                    <a:ext uri="{FF2B5EF4-FFF2-40B4-BE49-F238E27FC236}">
                      <a16:creationId xmlns:a16="http://schemas.microsoft.com/office/drawing/2014/main" id="{1629B232-2F08-AC4C-A090-0CFE89D8F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>
                <a:extLst>
                  <a:ext uri="{FF2B5EF4-FFF2-40B4-BE49-F238E27FC236}">
                    <a16:creationId xmlns:a16="http://schemas.microsoft.com/office/drawing/2014/main" id="{31B0AA2F-E207-374A-9DF6-B4FB2199A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>
                <a:extLst>
                  <a:ext uri="{FF2B5EF4-FFF2-40B4-BE49-F238E27FC236}">
                    <a16:creationId xmlns:a16="http://schemas.microsoft.com/office/drawing/2014/main" id="{B2A5F62E-F4E8-3847-85C9-3BA6D5A4B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>
              <a:extLst>
                <a:ext uri="{FF2B5EF4-FFF2-40B4-BE49-F238E27FC236}">
                  <a16:creationId xmlns:a16="http://schemas.microsoft.com/office/drawing/2014/main" id="{0F04DD32-E15D-4D45-913D-33FF93F05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>
                <a:extLst>
                  <a:ext uri="{FF2B5EF4-FFF2-40B4-BE49-F238E27FC236}">
                    <a16:creationId xmlns:a16="http://schemas.microsoft.com/office/drawing/2014/main" id="{263154F8-083A-F646-A28A-4F016D69B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5" name="Rectangle 410">
                <a:extLst>
                  <a:ext uri="{FF2B5EF4-FFF2-40B4-BE49-F238E27FC236}">
                    <a16:creationId xmlns:a16="http://schemas.microsoft.com/office/drawing/2014/main" id="{BB154765-C90C-AE40-87A8-DC5346D17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6" name="Oval 411">
                <a:extLst>
                  <a:ext uri="{FF2B5EF4-FFF2-40B4-BE49-F238E27FC236}">
                    <a16:creationId xmlns:a16="http://schemas.microsoft.com/office/drawing/2014/main" id="{D4778FFA-7D26-7549-B722-0C5B2F360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87" name="Group 725">
                <a:extLst>
                  <a:ext uri="{FF2B5EF4-FFF2-40B4-BE49-F238E27FC236}">
                    <a16:creationId xmlns:a16="http://schemas.microsoft.com/office/drawing/2014/main" id="{32F588B1-4A5A-C84F-80EA-DAC3D58D84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>
                  <a:extLst>
                    <a:ext uri="{FF2B5EF4-FFF2-40B4-BE49-F238E27FC236}">
                      <a16:creationId xmlns:a16="http://schemas.microsoft.com/office/drawing/2014/main" id="{267AA47B-DF60-4946-8523-17E9514A9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>
                  <a:extLst>
                    <a:ext uri="{FF2B5EF4-FFF2-40B4-BE49-F238E27FC236}">
                      <a16:creationId xmlns:a16="http://schemas.microsoft.com/office/drawing/2014/main" id="{DCB3A7AF-7301-A64D-8E94-10E03D004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>
                <a:extLst>
                  <a:ext uri="{FF2B5EF4-FFF2-40B4-BE49-F238E27FC236}">
                    <a16:creationId xmlns:a16="http://schemas.microsoft.com/office/drawing/2014/main" id="{7229C733-B37A-8443-BDF7-C951A047E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>
                <a:extLst>
                  <a:ext uri="{FF2B5EF4-FFF2-40B4-BE49-F238E27FC236}">
                    <a16:creationId xmlns:a16="http://schemas.microsoft.com/office/drawing/2014/main" id="{8057DEBE-130C-7244-9EFC-6034B55F4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>
              <a:extLst>
                <a:ext uri="{FF2B5EF4-FFF2-40B4-BE49-F238E27FC236}">
                  <a16:creationId xmlns:a16="http://schemas.microsoft.com/office/drawing/2014/main" id="{749793DB-6428-E745-B3E1-03500BF471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>
              <a:extLst>
                <a:ext uri="{FF2B5EF4-FFF2-40B4-BE49-F238E27FC236}">
                  <a16:creationId xmlns:a16="http://schemas.microsoft.com/office/drawing/2014/main" id="{A8BA4837-A427-A045-B476-495EE811E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>
              <a:extLst>
                <a:ext uri="{FF2B5EF4-FFF2-40B4-BE49-F238E27FC236}">
                  <a16:creationId xmlns:a16="http://schemas.microsoft.com/office/drawing/2014/main" id="{47F5AF9F-8676-0441-8A61-2677C2942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>
              <a:extLst>
                <a:ext uri="{FF2B5EF4-FFF2-40B4-BE49-F238E27FC236}">
                  <a16:creationId xmlns:a16="http://schemas.microsoft.com/office/drawing/2014/main" id="{279AE0FE-66B6-C54C-B5CE-77365E83CB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36008" name="Text Box 580">
              <a:extLst>
                <a:ext uri="{FF2B5EF4-FFF2-40B4-BE49-F238E27FC236}">
                  <a16:creationId xmlns:a16="http://schemas.microsoft.com/office/drawing/2014/main" id="{ABCDDED9-31A8-3245-81A3-4A85A7AB0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>
              <a:extLst>
                <a:ext uri="{FF2B5EF4-FFF2-40B4-BE49-F238E27FC236}">
                  <a16:creationId xmlns:a16="http://schemas.microsoft.com/office/drawing/2014/main" id="{BBD6A780-B0DF-C140-AD0F-E1C009E572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>
              <a:extLst>
                <a:ext uri="{FF2B5EF4-FFF2-40B4-BE49-F238E27FC236}">
                  <a16:creationId xmlns:a16="http://schemas.microsoft.com/office/drawing/2014/main" id="{296885BB-1988-7349-87E8-05779F4E25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>
                <a:extLst>
                  <a:ext uri="{FF2B5EF4-FFF2-40B4-BE49-F238E27FC236}">
                    <a16:creationId xmlns:a16="http://schemas.microsoft.com/office/drawing/2014/main" id="{B4438FE2-2BF3-2345-A803-2E2F96DD1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>
                <a:extLst>
                  <a:ext uri="{FF2B5EF4-FFF2-40B4-BE49-F238E27FC236}">
                    <a16:creationId xmlns:a16="http://schemas.microsoft.com/office/drawing/2014/main" id="{863177B7-A304-6D47-B897-71BD380D5D9E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>
                <a:extLst>
                  <a:ext uri="{FF2B5EF4-FFF2-40B4-BE49-F238E27FC236}">
                    <a16:creationId xmlns:a16="http://schemas.microsoft.com/office/drawing/2014/main" id="{5FB5DD0E-5E54-084A-B4AA-9A23C1711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736D6B6E-4112-1D4A-8250-D3F01BD8A949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4A6E982A-D824-B943-A17B-3A5E868AF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A6CE3ED7-6CF6-D542-8CF8-47BC954BF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E2CD2DFF-F292-0B48-BD0F-99F70081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CA3D0216-B3C0-0D49-9107-ED07F0746151}"/>
                  </a:ext>
                </a:extLst>
              </p:cNvPr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334C9B6A-B4E1-2B41-82E0-D54289157D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>
              <a:extLst>
                <a:ext uri="{FF2B5EF4-FFF2-40B4-BE49-F238E27FC236}">
                  <a16:creationId xmlns:a16="http://schemas.microsoft.com/office/drawing/2014/main" id="{F48BAFC4-E455-F84D-BCFF-A4CB5E87A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>
                <a:extLst>
                  <a:ext uri="{FF2B5EF4-FFF2-40B4-BE49-F238E27FC236}">
                    <a16:creationId xmlns:a16="http://schemas.microsoft.com/office/drawing/2014/main" id="{C907983C-7DF6-2946-B967-C86558CF5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>
                <a:extLst>
                  <a:ext uri="{FF2B5EF4-FFF2-40B4-BE49-F238E27FC236}">
                    <a16:creationId xmlns:a16="http://schemas.microsoft.com/office/drawing/2014/main" id="{5B8117AB-5F88-964F-A345-70BCFE5B65CE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>
                <a:extLst>
                  <a:ext uri="{FF2B5EF4-FFF2-40B4-BE49-F238E27FC236}">
                    <a16:creationId xmlns:a16="http://schemas.microsoft.com/office/drawing/2014/main" id="{376E7A9B-B575-9642-BBA1-B3C7656F7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27469B72-9C25-F94B-B00D-C8FE2CF214CD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60ADDF97-170F-E34D-93FF-8C270B887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56D129DD-3E52-F14E-8ACA-21D913C5B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8EE44815-2484-9D45-9B2F-647C823E5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F698F947-11DC-8544-9C2E-008012091BE6}"/>
                  </a:ext>
                </a:extLst>
              </p:cNvPr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>
                <a:extLst>
                  <a:ext uri="{FF2B5EF4-FFF2-40B4-BE49-F238E27FC236}">
                    <a16:creationId xmlns:a16="http://schemas.microsoft.com/office/drawing/2014/main" id="{4FAD713E-781F-654D-BFA1-E10A14868B6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>
              <a:extLst>
                <a:ext uri="{FF2B5EF4-FFF2-40B4-BE49-F238E27FC236}">
                  <a16:creationId xmlns:a16="http://schemas.microsoft.com/office/drawing/2014/main" id="{05D5E280-9812-B543-BBD7-04C17100B3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3E9DA157-9AB6-5647-807D-CCB789641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>
                <a:extLst>
                  <a:ext uri="{FF2B5EF4-FFF2-40B4-BE49-F238E27FC236}">
                    <a16:creationId xmlns:a16="http://schemas.microsoft.com/office/drawing/2014/main" id="{E446297C-1AFB-CA40-8424-300E89526288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>
                <a:extLst>
                  <a:ext uri="{FF2B5EF4-FFF2-40B4-BE49-F238E27FC236}">
                    <a16:creationId xmlns:a16="http://schemas.microsoft.com/office/drawing/2014/main" id="{3BA9AA1E-2929-2341-8A4B-41415F185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43D6565B-84FC-E44F-B43A-614F9491C7BE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521DE3D1-7D9B-914B-BD5B-71983CCA6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D2EAADF9-CD69-5449-A90A-EACA0CF0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129BD007-68E2-A448-9A28-57B8E99F7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D0644B05-5E38-EC4F-8911-58D3A5836C3A}"/>
                  </a:ext>
                </a:extLst>
              </p:cNvPr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307D468B-2E75-2347-AAA0-527DCB2EC5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>
              <a:extLst>
                <a:ext uri="{FF2B5EF4-FFF2-40B4-BE49-F238E27FC236}">
                  <a16:creationId xmlns:a16="http://schemas.microsoft.com/office/drawing/2014/main" id="{6EBAD1B0-16E2-664D-8165-BA7E90FCC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CB02236C-6FEE-0D4D-8566-C1D157A76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>
                <a:extLst>
                  <a:ext uri="{FF2B5EF4-FFF2-40B4-BE49-F238E27FC236}">
                    <a16:creationId xmlns:a16="http://schemas.microsoft.com/office/drawing/2014/main" id="{5AE977F9-BD62-6B4A-B947-7A266193E9AE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>
                <a:extLst>
                  <a:ext uri="{FF2B5EF4-FFF2-40B4-BE49-F238E27FC236}">
                    <a16:creationId xmlns:a16="http://schemas.microsoft.com/office/drawing/2014/main" id="{8590F0E6-CD65-5149-89FD-D8FC4042D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082B8355-B364-0540-BA00-79AD746952A1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31D282BF-7FA0-B549-9971-66B977391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6884585F-4D47-C644-957B-610CC3DF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AF982B66-8228-DB4A-9631-95FB6E78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>
                <a:extLst>
                  <a:ext uri="{FF2B5EF4-FFF2-40B4-BE49-F238E27FC236}">
                    <a16:creationId xmlns:a16="http://schemas.microsoft.com/office/drawing/2014/main" id="{10EB3E22-0309-3340-B85D-E8D819A03A81}"/>
                  </a:ext>
                </a:extLst>
              </p:cNvPr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13CC54F1-BEB2-2847-B9BE-7327452385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>
              <a:extLst>
                <a:ext uri="{FF2B5EF4-FFF2-40B4-BE49-F238E27FC236}">
                  <a16:creationId xmlns:a16="http://schemas.microsoft.com/office/drawing/2014/main" id="{E7B5B9A9-3C79-3446-A27D-816E8E6AD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E1C0E476-7E85-6F40-BA5D-7C5CC55D8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>
                <a:extLst>
                  <a:ext uri="{FF2B5EF4-FFF2-40B4-BE49-F238E27FC236}">
                    <a16:creationId xmlns:a16="http://schemas.microsoft.com/office/drawing/2014/main" id="{FA49B47F-9A8F-4042-9AD0-FDD87BF59383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>
                <a:extLst>
                  <a:ext uri="{FF2B5EF4-FFF2-40B4-BE49-F238E27FC236}">
                    <a16:creationId xmlns:a16="http://schemas.microsoft.com/office/drawing/2014/main" id="{F8DA0735-25DB-EF49-8040-C896487BA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EC4D7DB4-5ED0-FF47-B05A-F223E98C07F2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6A1A5E53-CDEA-D44D-89E7-ED8111EF7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35CD7C2E-2004-1545-91F9-FB13CFBD8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D3CA2FB9-1CD7-C44E-8A48-11EAA5CB8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>
                <a:extLst>
                  <a:ext uri="{FF2B5EF4-FFF2-40B4-BE49-F238E27FC236}">
                    <a16:creationId xmlns:a16="http://schemas.microsoft.com/office/drawing/2014/main" id="{77A2A4FB-8397-B145-9A07-5C3EB54476EB}"/>
                  </a:ext>
                </a:extLst>
              </p:cNvPr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74DC6F81-F45A-2B42-839E-4790011863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>
              <a:extLst>
                <a:ext uri="{FF2B5EF4-FFF2-40B4-BE49-F238E27FC236}">
                  <a16:creationId xmlns:a16="http://schemas.microsoft.com/office/drawing/2014/main" id="{DE32F3CE-7FC5-F84A-ADF7-4FD6373C48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30BCC33D-8E5D-0240-AD61-A9705C144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>
                <a:extLst>
                  <a:ext uri="{FF2B5EF4-FFF2-40B4-BE49-F238E27FC236}">
                    <a16:creationId xmlns:a16="http://schemas.microsoft.com/office/drawing/2014/main" id="{651ACC9F-AF8D-6147-89B2-229787080E17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>
                <a:extLst>
                  <a:ext uri="{FF2B5EF4-FFF2-40B4-BE49-F238E27FC236}">
                    <a16:creationId xmlns:a16="http://schemas.microsoft.com/office/drawing/2014/main" id="{F33B5FB3-00E8-4B4A-ACF5-45080DE8F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8E989813-52E8-2B40-B9F4-06720E3BDD50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2E9CDC6D-E22B-D04F-8B19-CC30429E8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AE1A2003-230F-7A4E-9513-F9919AF2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2B77DE11-AC50-774A-9B8C-8A9FAA5F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E33EBB05-BB19-A947-97C7-45C8A6F8AF28}"/>
                  </a:ext>
                </a:extLst>
              </p:cNvPr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07BA88F0-D9AD-B847-868A-9E5207A61D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>
              <a:extLst>
                <a:ext uri="{FF2B5EF4-FFF2-40B4-BE49-F238E27FC236}">
                  <a16:creationId xmlns:a16="http://schemas.microsoft.com/office/drawing/2014/main" id="{F7F3F781-3DFB-FF4A-A983-5ECE8474BA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9057297C-8AA7-7548-AA43-3D1EF1C8B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>
                <a:extLst>
                  <a:ext uri="{FF2B5EF4-FFF2-40B4-BE49-F238E27FC236}">
                    <a16:creationId xmlns:a16="http://schemas.microsoft.com/office/drawing/2014/main" id="{908D3BFF-A989-7543-87A2-52816AC97388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>
                <a:extLst>
                  <a:ext uri="{FF2B5EF4-FFF2-40B4-BE49-F238E27FC236}">
                    <a16:creationId xmlns:a16="http://schemas.microsoft.com/office/drawing/2014/main" id="{ADD64527-F427-E04B-9EF9-C13033917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EE633C30-8142-E640-97EA-5F8A3DB764CD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4DE84A4D-85EE-2843-8BEC-8D4C00C31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5782374B-AB19-1B48-8CDB-66119D9D0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104AE63F-912B-3F4F-ADC2-362962FEF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80DD9FEB-06C6-2D4E-9DE3-C8F366417F88}"/>
                  </a:ext>
                </a:extLst>
              </p:cNvPr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0A6F2AED-A930-CF49-B183-26132D5A5E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>
              <a:extLst>
                <a:ext uri="{FF2B5EF4-FFF2-40B4-BE49-F238E27FC236}">
                  <a16:creationId xmlns:a16="http://schemas.microsoft.com/office/drawing/2014/main" id="{D0B982B9-8063-164E-AB82-2FA14EE2B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>
              <a:extLst>
                <a:ext uri="{FF2B5EF4-FFF2-40B4-BE49-F238E27FC236}">
                  <a16:creationId xmlns:a16="http://schemas.microsoft.com/office/drawing/2014/main" id="{47F4F594-DAD8-5F4A-B004-6A2B12CA9E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>
              <a:extLst>
                <a:ext uri="{FF2B5EF4-FFF2-40B4-BE49-F238E27FC236}">
                  <a16:creationId xmlns:a16="http://schemas.microsoft.com/office/drawing/2014/main" id="{71515D5A-D081-5E44-A42A-562000E34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>
              <a:extLst>
                <a:ext uri="{FF2B5EF4-FFF2-40B4-BE49-F238E27FC236}">
                  <a16:creationId xmlns:a16="http://schemas.microsoft.com/office/drawing/2014/main" id="{6D417ED5-96E0-D342-BDED-9F36F1D9D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>
            <a:extLst>
              <a:ext uri="{FF2B5EF4-FFF2-40B4-BE49-F238E27FC236}">
                <a16:creationId xmlns:a16="http://schemas.microsoft.com/office/drawing/2014/main" id="{55DA9996-BACB-DA41-ACEE-EDBC9AFDD7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24068D1D-494B-4745-BABF-E1BF3E387BA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8138" y="196850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Access networks and physical media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6E379B88-F007-194F-91F7-F6295B0A360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0075" y="1371600"/>
            <a:ext cx="4010025" cy="50101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How to connect end systems to edge router?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residential access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institutional access networks (school, company)</a:t>
            </a:r>
          </a:p>
          <a:p>
            <a:pPr marL="287338" indent="-287338" eaLnBrk="1" hangingPunct="1">
              <a:spcAft>
                <a:spcPct val="30000"/>
              </a:spcAft>
              <a:buFont typeface="Wingdings" charset="2"/>
              <a:buChar char="§"/>
              <a:defRPr/>
            </a:pPr>
            <a:r>
              <a:rPr lang="en-US" sz="2400" dirty="0"/>
              <a:t>mobile access networks</a:t>
            </a:r>
            <a:endParaRPr lang="en-US" sz="2400" dirty="0">
              <a:solidFill>
                <a:srgbClr val="FF0000"/>
              </a:solidFill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keep in mind: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bandwidth (bits per second) of access network?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shared or dedicated?</a:t>
            </a:r>
          </a:p>
        </p:txBody>
      </p:sp>
      <p:pic>
        <p:nvPicPr>
          <p:cNvPr id="37892" name="Picture 916" descr="underline_base">
            <a:extLst>
              <a:ext uri="{FF2B5EF4-FFF2-40B4-BE49-F238E27FC236}">
                <a16:creationId xmlns:a16="http://schemas.microsoft.com/office/drawing/2014/main" id="{A3408D32-55CA-C244-AD85-6BD6FA8BEF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830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>
            <a:extLst>
              <a:ext uri="{FF2B5EF4-FFF2-40B4-BE49-F238E27FC236}">
                <a16:creationId xmlns:a16="http://schemas.microsoft.com/office/drawing/2014/main" id="{F86B201F-E3E1-1E47-86F1-56C3DBBB5D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500BFE1-A371-C247-92E3-78156D409F14}" type="slidenum">
              <a:rPr lang="en-US" altLang="en-US" sz="1200">
                <a:latin typeface="Tahoma" panose="020B0604030504040204" pitchFamily="34" charset="0"/>
              </a:rPr>
              <a:pPr/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7894" name="Group 2">
            <a:extLst>
              <a:ext uri="{FF2B5EF4-FFF2-40B4-BE49-F238E27FC236}">
                <a16:creationId xmlns:a16="http://schemas.microsoft.com/office/drawing/2014/main" id="{000CE851-02CB-F943-9697-FAEB3EE10AC3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51237" cy="4449763"/>
            <a:chOff x="5202238" y="1546225"/>
            <a:chExt cx="3551237" cy="4450443"/>
          </a:xfrm>
        </p:grpSpPr>
        <p:sp>
          <p:nvSpPr>
            <p:cNvPr id="37895" name="Freeform 665">
              <a:extLst>
                <a:ext uri="{FF2B5EF4-FFF2-40B4-BE49-F238E27FC236}">
                  <a16:creationId xmlns:a16="http://schemas.microsoft.com/office/drawing/2014/main" id="{BE474F46-20FD-A944-B1FE-ACBE7258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>
              <a:extLst>
                <a:ext uri="{FF2B5EF4-FFF2-40B4-BE49-F238E27FC236}">
                  <a16:creationId xmlns:a16="http://schemas.microsoft.com/office/drawing/2014/main" id="{F754ADDB-8521-224A-A740-CFE9E169F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>
                <a:extLst>
                  <a:ext uri="{FF2B5EF4-FFF2-40B4-BE49-F238E27FC236}">
                    <a16:creationId xmlns:a16="http://schemas.microsoft.com/office/drawing/2014/main" id="{AD06A95F-4FBB-DB46-86D0-B09644A33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>
                <a:extLst>
                  <a:ext uri="{FF2B5EF4-FFF2-40B4-BE49-F238E27FC236}">
                    <a16:creationId xmlns:a16="http://schemas.microsoft.com/office/drawing/2014/main" id="{0688AC58-E155-A24E-9338-C3589C4F7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>
              <a:extLst>
                <a:ext uri="{FF2B5EF4-FFF2-40B4-BE49-F238E27FC236}">
                  <a16:creationId xmlns:a16="http://schemas.microsoft.com/office/drawing/2014/main" id="{CA34EDCF-A1F3-EB41-BF17-DA1E39E62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>
              <a:extLst>
                <a:ext uri="{FF2B5EF4-FFF2-40B4-BE49-F238E27FC236}">
                  <a16:creationId xmlns:a16="http://schemas.microsoft.com/office/drawing/2014/main" id="{6E96AA01-4FB4-234A-9532-CF943C9E536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>
              <a:extLst>
                <a:ext uri="{FF2B5EF4-FFF2-40B4-BE49-F238E27FC236}">
                  <a16:creationId xmlns:a16="http://schemas.microsoft.com/office/drawing/2014/main" id="{5738AC07-2E18-5843-B42D-022E5E7DA88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>
              <a:extLst>
                <a:ext uri="{FF2B5EF4-FFF2-40B4-BE49-F238E27FC236}">
                  <a16:creationId xmlns:a16="http://schemas.microsoft.com/office/drawing/2014/main" id="{68CFA740-BD09-2B4E-BDF0-4EFCDE52AC0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>
              <a:extLst>
                <a:ext uri="{FF2B5EF4-FFF2-40B4-BE49-F238E27FC236}">
                  <a16:creationId xmlns:a16="http://schemas.microsoft.com/office/drawing/2014/main" id="{0B1F4C37-786B-8041-AAD1-255C126B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>
              <a:extLst>
                <a:ext uri="{FF2B5EF4-FFF2-40B4-BE49-F238E27FC236}">
                  <a16:creationId xmlns:a16="http://schemas.microsoft.com/office/drawing/2014/main" id="{37DCCDEB-36F2-DA44-A1C2-3E9306416F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>
              <a:extLst>
                <a:ext uri="{FF2B5EF4-FFF2-40B4-BE49-F238E27FC236}">
                  <a16:creationId xmlns:a16="http://schemas.microsoft.com/office/drawing/2014/main" id="{193D23E5-ADD0-094C-BDC7-8EEE61601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>
              <a:extLst>
                <a:ext uri="{FF2B5EF4-FFF2-40B4-BE49-F238E27FC236}">
                  <a16:creationId xmlns:a16="http://schemas.microsoft.com/office/drawing/2014/main" id="{7E34C974-D6E0-3E49-9D7B-03F062B592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>
              <a:extLst>
                <a:ext uri="{FF2B5EF4-FFF2-40B4-BE49-F238E27FC236}">
                  <a16:creationId xmlns:a16="http://schemas.microsoft.com/office/drawing/2014/main" id="{8F4EB744-A354-AF4D-8B0D-203EDA30CB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>
              <a:extLst>
                <a:ext uri="{FF2B5EF4-FFF2-40B4-BE49-F238E27FC236}">
                  <a16:creationId xmlns:a16="http://schemas.microsoft.com/office/drawing/2014/main" id="{CCCDFD58-AEBE-FA4B-A4E4-BF416A821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>
              <a:extLst>
                <a:ext uri="{FF2B5EF4-FFF2-40B4-BE49-F238E27FC236}">
                  <a16:creationId xmlns:a16="http://schemas.microsoft.com/office/drawing/2014/main" id="{5C3B4C45-A2D7-2A4E-8809-840FCA0728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>
              <a:extLst>
                <a:ext uri="{FF2B5EF4-FFF2-40B4-BE49-F238E27FC236}">
                  <a16:creationId xmlns:a16="http://schemas.microsoft.com/office/drawing/2014/main" id="{07F7B862-EADF-9646-9F7D-7CE1DBE7F9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>
              <a:extLst>
                <a:ext uri="{FF2B5EF4-FFF2-40B4-BE49-F238E27FC236}">
                  <a16:creationId xmlns:a16="http://schemas.microsoft.com/office/drawing/2014/main" id="{18290079-E373-D343-AA15-D92EA5AA783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>
              <a:extLst>
                <a:ext uri="{FF2B5EF4-FFF2-40B4-BE49-F238E27FC236}">
                  <a16:creationId xmlns:a16="http://schemas.microsoft.com/office/drawing/2014/main" id="{C1BDA352-3659-A045-B120-0A9FDC95AE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>
              <a:extLst>
                <a:ext uri="{FF2B5EF4-FFF2-40B4-BE49-F238E27FC236}">
                  <a16:creationId xmlns:a16="http://schemas.microsoft.com/office/drawing/2014/main" id="{0901F55B-4355-DF4A-B77E-56E1DFA678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>
              <a:extLst>
                <a:ext uri="{FF2B5EF4-FFF2-40B4-BE49-F238E27FC236}">
                  <a16:creationId xmlns:a16="http://schemas.microsoft.com/office/drawing/2014/main" id="{314DC4FE-D80A-4842-9F44-6E086F82C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>
              <a:extLst>
                <a:ext uri="{FF2B5EF4-FFF2-40B4-BE49-F238E27FC236}">
                  <a16:creationId xmlns:a16="http://schemas.microsoft.com/office/drawing/2014/main" id="{ACE4F3FF-584D-084B-8BB5-31DDF1BB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>
              <a:extLst>
                <a:ext uri="{FF2B5EF4-FFF2-40B4-BE49-F238E27FC236}">
                  <a16:creationId xmlns:a16="http://schemas.microsoft.com/office/drawing/2014/main" id="{8E84CBA3-8226-9746-9426-1D0B51BE59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>
              <a:extLst>
                <a:ext uri="{FF2B5EF4-FFF2-40B4-BE49-F238E27FC236}">
                  <a16:creationId xmlns:a16="http://schemas.microsoft.com/office/drawing/2014/main" id="{CE8FC724-5502-A74D-83A7-79C430EDB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>
              <a:extLst>
                <a:ext uri="{FF2B5EF4-FFF2-40B4-BE49-F238E27FC236}">
                  <a16:creationId xmlns:a16="http://schemas.microsoft.com/office/drawing/2014/main" id="{C34E78F1-7BF9-FA4A-A022-4ECC8DF9B8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>
              <a:extLst>
                <a:ext uri="{FF2B5EF4-FFF2-40B4-BE49-F238E27FC236}">
                  <a16:creationId xmlns:a16="http://schemas.microsoft.com/office/drawing/2014/main" id="{83A0F2F7-B117-D349-B125-F5467CBE0F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>
              <a:extLst>
                <a:ext uri="{FF2B5EF4-FFF2-40B4-BE49-F238E27FC236}">
                  <a16:creationId xmlns:a16="http://schemas.microsoft.com/office/drawing/2014/main" id="{82789E24-2803-354A-9589-F687CD68A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>
              <a:extLst>
                <a:ext uri="{FF2B5EF4-FFF2-40B4-BE49-F238E27FC236}">
                  <a16:creationId xmlns:a16="http://schemas.microsoft.com/office/drawing/2014/main" id="{99722325-75AE-B940-B8BC-90F557B78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>
              <a:extLst>
                <a:ext uri="{FF2B5EF4-FFF2-40B4-BE49-F238E27FC236}">
                  <a16:creationId xmlns:a16="http://schemas.microsoft.com/office/drawing/2014/main" id="{19628AD7-831D-EF4A-9304-F006C55A6C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>
              <a:extLst>
                <a:ext uri="{FF2B5EF4-FFF2-40B4-BE49-F238E27FC236}">
                  <a16:creationId xmlns:a16="http://schemas.microsoft.com/office/drawing/2014/main" id="{5E3CB4C1-47AA-8546-AB9F-A93825AF2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>
              <a:extLst>
                <a:ext uri="{FF2B5EF4-FFF2-40B4-BE49-F238E27FC236}">
                  <a16:creationId xmlns:a16="http://schemas.microsoft.com/office/drawing/2014/main" id="{4773200F-F73E-F747-BA65-B850B3EE7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>
              <a:extLst>
                <a:ext uri="{FF2B5EF4-FFF2-40B4-BE49-F238E27FC236}">
                  <a16:creationId xmlns:a16="http://schemas.microsoft.com/office/drawing/2014/main" id="{F72E93D0-9CC4-6845-AC49-1F047AB7D9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>
              <a:extLst>
                <a:ext uri="{FF2B5EF4-FFF2-40B4-BE49-F238E27FC236}">
                  <a16:creationId xmlns:a16="http://schemas.microsoft.com/office/drawing/2014/main" id="{A9D39C25-15CF-6A4B-A9BF-A31F54803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>
              <a:extLst>
                <a:ext uri="{FF2B5EF4-FFF2-40B4-BE49-F238E27FC236}">
                  <a16:creationId xmlns:a16="http://schemas.microsoft.com/office/drawing/2014/main" id="{259D473A-2601-D04F-A5C6-8E96D5716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>
              <a:extLst>
                <a:ext uri="{FF2B5EF4-FFF2-40B4-BE49-F238E27FC236}">
                  <a16:creationId xmlns:a16="http://schemas.microsoft.com/office/drawing/2014/main" id="{862F3DAF-3765-FC44-8476-55BB441F65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>
              <a:extLst>
                <a:ext uri="{FF2B5EF4-FFF2-40B4-BE49-F238E27FC236}">
                  <a16:creationId xmlns:a16="http://schemas.microsoft.com/office/drawing/2014/main" id="{6652D88A-1656-8A44-BC10-B6BBC78DC8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>
              <a:extLst>
                <a:ext uri="{FF2B5EF4-FFF2-40B4-BE49-F238E27FC236}">
                  <a16:creationId xmlns:a16="http://schemas.microsoft.com/office/drawing/2014/main" id="{180FB954-513A-F740-9B02-15BCBD105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>
              <a:extLst>
                <a:ext uri="{FF2B5EF4-FFF2-40B4-BE49-F238E27FC236}">
                  <a16:creationId xmlns:a16="http://schemas.microsoft.com/office/drawing/2014/main" id="{56C36757-8D8A-5443-9295-63647E984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>
              <a:extLst>
                <a:ext uri="{FF2B5EF4-FFF2-40B4-BE49-F238E27FC236}">
                  <a16:creationId xmlns:a16="http://schemas.microsoft.com/office/drawing/2014/main" id="{7B5669B2-4D2A-5741-A53F-26F55176B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>
              <a:extLst>
                <a:ext uri="{FF2B5EF4-FFF2-40B4-BE49-F238E27FC236}">
                  <a16:creationId xmlns:a16="http://schemas.microsoft.com/office/drawing/2014/main" id="{52587AD9-0F98-7049-86F1-834E24B1C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>
              <a:extLst>
                <a:ext uri="{FF2B5EF4-FFF2-40B4-BE49-F238E27FC236}">
                  <a16:creationId xmlns:a16="http://schemas.microsoft.com/office/drawing/2014/main" id="{A6B8DF4F-E67E-A046-A974-99F618CD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3" name="Rectangle 410">
              <a:extLst>
                <a:ext uri="{FF2B5EF4-FFF2-40B4-BE49-F238E27FC236}">
                  <a16:creationId xmlns:a16="http://schemas.microsoft.com/office/drawing/2014/main" id="{FA8748AE-2BCA-9648-8DB9-6049A3990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4" name="Oval 411">
              <a:extLst>
                <a:ext uri="{FF2B5EF4-FFF2-40B4-BE49-F238E27FC236}">
                  <a16:creationId xmlns:a16="http://schemas.microsoft.com/office/drawing/2014/main" id="{EB5CFFA1-7E4A-CE47-9C91-89D25E827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7935" name="Group 732">
              <a:extLst>
                <a:ext uri="{FF2B5EF4-FFF2-40B4-BE49-F238E27FC236}">
                  <a16:creationId xmlns:a16="http://schemas.microsoft.com/office/drawing/2014/main" id="{420E101A-FBB6-4B49-8E4C-EF49EC5032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>
                <a:extLst>
                  <a:ext uri="{FF2B5EF4-FFF2-40B4-BE49-F238E27FC236}">
                    <a16:creationId xmlns:a16="http://schemas.microsoft.com/office/drawing/2014/main" id="{AEEFA92B-2823-9640-BADF-D5C904F49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>
                <a:extLst>
                  <a:ext uri="{FF2B5EF4-FFF2-40B4-BE49-F238E27FC236}">
                    <a16:creationId xmlns:a16="http://schemas.microsoft.com/office/drawing/2014/main" id="{B62C71DA-D844-6445-857C-B641875D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>
              <a:extLst>
                <a:ext uri="{FF2B5EF4-FFF2-40B4-BE49-F238E27FC236}">
                  <a16:creationId xmlns:a16="http://schemas.microsoft.com/office/drawing/2014/main" id="{8AF0CB20-1F34-CD42-B8E9-C53BB114D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>
              <a:extLst>
                <a:ext uri="{FF2B5EF4-FFF2-40B4-BE49-F238E27FC236}">
                  <a16:creationId xmlns:a16="http://schemas.microsoft.com/office/drawing/2014/main" id="{BD1D81C4-7208-3B40-BD32-223CDA210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>
              <a:extLst>
                <a:ext uri="{FF2B5EF4-FFF2-40B4-BE49-F238E27FC236}">
                  <a16:creationId xmlns:a16="http://schemas.microsoft.com/office/drawing/2014/main" id="{EDB06FE5-47F5-AB43-B326-E982B962F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>
                <a:extLst>
                  <a:ext uri="{FF2B5EF4-FFF2-40B4-BE49-F238E27FC236}">
                    <a16:creationId xmlns:a16="http://schemas.microsoft.com/office/drawing/2014/main" id="{5913E376-C10E-284A-87C7-0AE758E34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2" name="Rectangle 410">
                <a:extLst>
                  <a:ext uri="{FF2B5EF4-FFF2-40B4-BE49-F238E27FC236}">
                    <a16:creationId xmlns:a16="http://schemas.microsoft.com/office/drawing/2014/main" id="{D1B2D2C6-E981-674C-AA9E-CEA8C0C85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3" name="Oval 411">
                <a:extLst>
                  <a:ext uri="{FF2B5EF4-FFF2-40B4-BE49-F238E27FC236}">
                    <a16:creationId xmlns:a16="http://schemas.microsoft.com/office/drawing/2014/main" id="{56D2E5BC-7E68-FB48-B509-3E3FA9FC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54" name="Group 741">
                <a:extLst>
                  <a:ext uri="{FF2B5EF4-FFF2-40B4-BE49-F238E27FC236}">
                    <a16:creationId xmlns:a16="http://schemas.microsoft.com/office/drawing/2014/main" id="{A3A02E45-3724-9448-833F-861E1A6805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>
                  <a:extLst>
                    <a:ext uri="{FF2B5EF4-FFF2-40B4-BE49-F238E27FC236}">
                      <a16:creationId xmlns:a16="http://schemas.microsoft.com/office/drawing/2014/main" id="{BB460F02-9F00-8147-A6F5-FAABFE4CF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>
                  <a:extLst>
                    <a:ext uri="{FF2B5EF4-FFF2-40B4-BE49-F238E27FC236}">
                      <a16:creationId xmlns:a16="http://schemas.microsoft.com/office/drawing/2014/main" id="{C19660CE-29B6-A548-A55F-E7119EF69B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>
                <a:extLst>
                  <a:ext uri="{FF2B5EF4-FFF2-40B4-BE49-F238E27FC236}">
                    <a16:creationId xmlns:a16="http://schemas.microsoft.com/office/drawing/2014/main" id="{A85DE72A-69FB-3A44-9223-6A737A49D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>
                <a:extLst>
                  <a:ext uri="{FF2B5EF4-FFF2-40B4-BE49-F238E27FC236}">
                    <a16:creationId xmlns:a16="http://schemas.microsoft.com/office/drawing/2014/main" id="{08D379B9-0637-C84A-9C87-6F4A4E245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>
              <a:extLst>
                <a:ext uri="{FF2B5EF4-FFF2-40B4-BE49-F238E27FC236}">
                  <a16:creationId xmlns:a16="http://schemas.microsoft.com/office/drawing/2014/main" id="{62D95981-8D61-9D4B-80C5-6824EFEC9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>
                <a:extLst>
                  <a:ext uri="{FF2B5EF4-FFF2-40B4-BE49-F238E27FC236}">
                    <a16:creationId xmlns:a16="http://schemas.microsoft.com/office/drawing/2014/main" id="{6EB23DB5-192A-0B4D-B74C-710750304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4" name="Rectangle 410">
                <a:extLst>
                  <a:ext uri="{FF2B5EF4-FFF2-40B4-BE49-F238E27FC236}">
                    <a16:creationId xmlns:a16="http://schemas.microsoft.com/office/drawing/2014/main" id="{AEA757F8-10EC-744B-B897-F556C8747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5" name="Oval 411">
                <a:extLst>
                  <a:ext uri="{FF2B5EF4-FFF2-40B4-BE49-F238E27FC236}">
                    <a16:creationId xmlns:a16="http://schemas.microsoft.com/office/drawing/2014/main" id="{D4D6BF0A-4D8C-994F-99BD-42F1656A8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46" name="Group 750">
                <a:extLst>
                  <a:ext uri="{FF2B5EF4-FFF2-40B4-BE49-F238E27FC236}">
                    <a16:creationId xmlns:a16="http://schemas.microsoft.com/office/drawing/2014/main" id="{456BE8CF-CA20-9141-A0F1-0F6BD5D31B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>
                  <a:extLst>
                    <a:ext uri="{FF2B5EF4-FFF2-40B4-BE49-F238E27FC236}">
                      <a16:creationId xmlns:a16="http://schemas.microsoft.com/office/drawing/2014/main" id="{92D80E48-920B-A545-AD7F-B126F4349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>
                  <a:extLst>
                    <a:ext uri="{FF2B5EF4-FFF2-40B4-BE49-F238E27FC236}">
                      <a16:creationId xmlns:a16="http://schemas.microsoft.com/office/drawing/2014/main" id="{381849BE-519A-6449-9735-D49D15758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>
                <a:extLst>
                  <a:ext uri="{FF2B5EF4-FFF2-40B4-BE49-F238E27FC236}">
                    <a16:creationId xmlns:a16="http://schemas.microsoft.com/office/drawing/2014/main" id="{16497E51-F7F5-BD47-93E3-ADEDDA24C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>
                <a:extLst>
                  <a:ext uri="{FF2B5EF4-FFF2-40B4-BE49-F238E27FC236}">
                    <a16:creationId xmlns:a16="http://schemas.microsoft.com/office/drawing/2014/main" id="{0C6CEAA8-C65A-9F4D-B675-3568CFECD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>
              <a:extLst>
                <a:ext uri="{FF2B5EF4-FFF2-40B4-BE49-F238E27FC236}">
                  <a16:creationId xmlns:a16="http://schemas.microsoft.com/office/drawing/2014/main" id="{D7B45E71-69A6-2048-9601-227FB1938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>
                <a:extLst>
                  <a:ext uri="{FF2B5EF4-FFF2-40B4-BE49-F238E27FC236}">
                    <a16:creationId xmlns:a16="http://schemas.microsoft.com/office/drawing/2014/main" id="{96F1A7F8-7045-E345-8A0B-1E7E70343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6" name="Rectangle 410">
                <a:extLst>
                  <a:ext uri="{FF2B5EF4-FFF2-40B4-BE49-F238E27FC236}">
                    <a16:creationId xmlns:a16="http://schemas.microsoft.com/office/drawing/2014/main" id="{3EEA6B7F-5D3E-EA4D-AFFC-BA325CD36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7" name="Oval 411">
                <a:extLst>
                  <a:ext uri="{FF2B5EF4-FFF2-40B4-BE49-F238E27FC236}">
                    <a16:creationId xmlns:a16="http://schemas.microsoft.com/office/drawing/2014/main" id="{909F65B9-68AE-CC47-9EA3-B6C2D94F0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8" name="Group 759">
                <a:extLst>
                  <a:ext uri="{FF2B5EF4-FFF2-40B4-BE49-F238E27FC236}">
                    <a16:creationId xmlns:a16="http://schemas.microsoft.com/office/drawing/2014/main" id="{A2EDECA7-7192-F24C-A433-B31BEC1E9C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>
                  <a:extLst>
                    <a:ext uri="{FF2B5EF4-FFF2-40B4-BE49-F238E27FC236}">
                      <a16:creationId xmlns:a16="http://schemas.microsoft.com/office/drawing/2014/main" id="{F636952F-0451-DE43-91C7-9DC3E1B85A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>
                  <a:extLst>
                    <a:ext uri="{FF2B5EF4-FFF2-40B4-BE49-F238E27FC236}">
                      <a16:creationId xmlns:a16="http://schemas.microsoft.com/office/drawing/2014/main" id="{4D5DA244-7AC9-0A44-8C42-3FF8C02017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>
                <a:extLst>
                  <a:ext uri="{FF2B5EF4-FFF2-40B4-BE49-F238E27FC236}">
                    <a16:creationId xmlns:a16="http://schemas.microsoft.com/office/drawing/2014/main" id="{198DC5C2-9EB2-B24F-85DC-0FA76C662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>
                <a:extLst>
                  <a:ext uri="{FF2B5EF4-FFF2-40B4-BE49-F238E27FC236}">
                    <a16:creationId xmlns:a16="http://schemas.microsoft.com/office/drawing/2014/main" id="{3C728CDC-4031-194C-8667-E3BD337E2E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>
              <a:extLst>
                <a:ext uri="{FF2B5EF4-FFF2-40B4-BE49-F238E27FC236}">
                  <a16:creationId xmlns:a16="http://schemas.microsoft.com/office/drawing/2014/main" id="{5F2A2875-CC01-4049-8568-295E0569A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>
                <a:extLst>
                  <a:ext uri="{FF2B5EF4-FFF2-40B4-BE49-F238E27FC236}">
                    <a16:creationId xmlns:a16="http://schemas.microsoft.com/office/drawing/2014/main" id="{ED8CC078-DDE2-0B41-9B6D-AB2693881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8" name="Rectangle 410">
                <a:extLst>
                  <a:ext uri="{FF2B5EF4-FFF2-40B4-BE49-F238E27FC236}">
                    <a16:creationId xmlns:a16="http://schemas.microsoft.com/office/drawing/2014/main" id="{3B57E84C-D66C-0F41-B3BE-EEC946A2E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9" name="Oval 411">
                <a:extLst>
                  <a:ext uri="{FF2B5EF4-FFF2-40B4-BE49-F238E27FC236}">
                    <a16:creationId xmlns:a16="http://schemas.microsoft.com/office/drawing/2014/main" id="{15ED9427-6769-6047-99B6-0C659D487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0" name="Group 768">
                <a:extLst>
                  <a:ext uri="{FF2B5EF4-FFF2-40B4-BE49-F238E27FC236}">
                    <a16:creationId xmlns:a16="http://schemas.microsoft.com/office/drawing/2014/main" id="{9FBD2AAD-D11E-C545-90C2-3F78008C44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>
                  <a:extLst>
                    <a:ext uri="{FF2B5EF4-FFF2-40B4-BE49-F238E27FC236}">
                      <a16:creationId xmlns:a16="http://schemas.microsoft.com/office/drawing/2014/main" id="{5B9D84BC-3825-3242-A8FD-279483A3A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>
                  <a:extLst>
                    <a:ext uri="{FF2B5EF4-FFF2-40B4-BE49-F238E27FC236}">
                      <a16:creationId xmlns:a16="http://schemas.microsoft.com/office/drawing/2014/main" id="{FC9AF86A-A468-7B46-913B-ED55BF218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>
                <a:extLst>
                  <a:ext uri="{FF2B5EF4-FFF2-40B4-BE49-F238E27FC236}">
                    <a16:creationId xmlns:a16="http://schemas.microsoft.com/office/drawing/2014/main" id="{04B5B8A0-D58E-0049-97EF-8CCF943CA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>
                <a:extLst>
                  <a:ext uri="{FF2B5EF4-FFF2-40B4-BE49-F238E27FC236}">
                    <a16:creationId xmlns:a16="http://schemas.microsoft.com/office/drawing/2014/main" id="{11E4DBF9-CE36-CD4F-A7E6-43BEDF42D2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>
              <a:extLst>
                <a:ext uri="{FF2B5EF4-FFF2-40B4-BE49-F238E27FC236}">
                  <a16:creationId xmlns:a16="http://schemas.microsoft.com/office/drawing/2014/main" id="{61BF5589-8669-0449-A551-BA2EDB714E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>
              <a:extLst>
                <a:ext uri="{FF2B5EF4-FFF2-40B4-BE49-F238E27FC236}">
                  <a16:creationId xmlns:a16="http://schemas.microsoft.com/office/drawing/2014/main" id="{2CFD1314-3A0A-BA41-9A31-E1093B08A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>
                <a:extLst>
                  <a:ext uri="{FF2B5EF4-FFF2-40B4-BE49-F238E27FC236}">
                    <a16:creationId xmlns:a16="http://schemas.microsoft.com/office/drawing/2014/main" id="{424E2052-D948-7040-BF9D-210DDD682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0" name="Rectangle 410">
                <a:extLst>
                  <a:ext uri="{FF2B5EF4-FFF2-40B4-BE49-F238E27FC236}">
                    <a16:creationId xmlns:a16="http://schemas.microsoft.com/office/drawing/2014/main" id="{0832C00D-97C7-0D43-BD39-CA4D96294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1" name="Oval 411">
                <a:extLst>
                  <a:ext uri="{FF2B5EF4-FFF2-40B4-BE49-F238E27FC236}">
                    <a16:creationId xmlns:a16="http://schemas.microsoft.com/office/drawing/2014/main" id="{51411802-64E2-BC4A-B2ED-2EB7758B6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22" name="Group 805">
                <a:extLst>
                  <a:ext uri="{FF2B5EF4-FFF2-40B4-BE49-F238E27FC236}">
                    <a16:creationId xmlns:a16="http://schemas.microsoft.com/office/drawing/2014/main" id="{1EC6E09C-0DE6-814D-B0C0-4041479BC9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>
                  <a:extLst>
                    <a:ext uri="{FF2B5EF4-FFF2-40B4-BE49-F238E27FC236}">
                      <a16:creationId xmlns:a16="http://schemas.microsoft.com/office/drawing/2014/main" id="{7DB96679-7967-4141-B20F-D1C82A0EC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>
                  <a:extLst>
                    <a:ext uri="{FF2B5EF4-FFF2-40B4-BE49-F238E27FC236}">
                      <a16:creationId xmlns:a16="http://schemas.microsoft.com/office/drawing/2014/main" id="{47F0DEEA-0C98-C34E-88F5-93BB18B34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>
                <a:extLst>
                  <a:ext uri="{FF2B5EF4-FFF2-40B4-BE49-F238E27FC236}">
                    <a16:creationId xmlns:a16="http://schemas.microsoft.com/office/drawing/2014/main" id="{0348B6CD-2337-2443-9115-F9DAD756DC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>
                <a:extLst>
                  <a:ext uri="{FF2B5EF4-FFF2-40B4-BE49-F238E27FC236}">
                    <a16:creationId xmlns:a16="http://schemas.microsoft.com/office/drawing/2014/main" id="{4E39A77B-6E3E-1B43-937F-03F4577A2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>
              <a:extLst>
                <a:ext uri="{FF2B5EF4-FFF2-40B4-BE49-F238E27FC236}">
                  <a16:creationId xmlns:a16="http://schemas.microsoft.com/office/drawing/2014/main" id="{76F3CA0D-7D23-8043-B232-832088682C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>
                <a:extLst>
                  <a:ext uri="{FF2B5EF4-FFF2-40B4-BE49-F238E27FC236}">
                    <a16:creationId xmlns:a16="http://schemas.microsoft.com/office/drawing/2014/main" id="{E9912007-E44B-064B-90D0-A19BA7F2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2" name="Rectangle 410">
                <a:extLst>
                  <a:ext uri="{FF2B5EF4-FFF2-40B4-BE49-F238E27FC236}">
                    <a16:creationId xmlns:a16="http://schemas.microsoft.com/office/drawing/2014/main" id="{C7604163-F201-F349-93CF-F8A57ABED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3" name="Oval 411">
                <a:extLst>
                  <a:ext uri="{FF2B5EF4-FFF2-40B4-BE49-F238E27FC236}">
                    <a16:creationId xmlns:a16="http://schemas.microsoft.com/office/drawing/2014/main" id="{DD9569E0-7DAC-A147-8993-C46D9CD46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14" name="Group 814">
                <a:extLst>
                  <a:ext uri="{FF2B5EF4-FFF2-40B4-BE49-F238E27FC236}">
                    <a16:creationId xmlns:a16="http://schemas.microsoft.com/office/drawing/2014/main" id="{D3AA0C08-8A31-AE43-A582-7976B6A2C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>
                  <a:extLst>
                    <a:ext uri="{FF2B5EF4-FFF2-40B4-BE49-F238E27FC236}">
                      <a16:creationId xmlns:a16="http://schemas.microsoft.com/office/drawing/2014/main" id="{E67C7874-4940-C342-A595-104AA5391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>
                  <a:extLst>
                    <a:ext uri="{FF2B5EF4-FFF2-40B4-BE49-F238E27FC236}">
                      <a16:creationId xmlns:a16="http://schemas.microsoft.com/office/drawing/2014/main" id="{A8BA7C58-C81F-B643-9FB0-C13E5016E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>
                <a:extLst>
                  <a:ext uri="{FF2B5EF4-FFF2-40B4-BE49-F238E27FC236}">
                    <a16:creationId xmlns:a16="http://schemas.microsoft.com/office/drawing/2014/main" id="{616184A7-CE09-824B-9063-38C32BE21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>
                <a:extLst>
                  <a:ext uri="{FF2B5EF4-FFF2-40B4-BE49-F238E27FC236}">
                    <a16:creationId xmlns:a16="http://schemas.microsoft.com/office/drawing/2014/main" id="{A2D71AA1-8E9D-754D-AEED-92AA1A5ED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>
              <a:extLst>
                <a:ext uri="{FF2B5EF4-FFF2-40B4-BE49-F238E27FC236}">
                  <a16:creationId xmlns:a16="http://schemas.microsoft.com/office/drawing/2014/main" id="{D1338640-FC97-044D-A9B8-A2C33591F9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>
                <a:extLst>
                  <a:ext uri="{FF2B5EF4-FFF2-40B4-BE49-F238E27FC236}">
                    <a16:creationId xmlns:a16="http://schemas.microsoft.com/office/drawing/2014/main" id="{52EE64FD-52AE-F74D-AEB6-1C0494E47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4" name="Rectangle 410">
                <a:extLst>
                  <a:ext uri="{FF2B5EF4-FFF2-40B4-BE49-F238E27FC236}">
                    <a16:creationId xmlns:a16="http://schemas.microsoft.com/office/drawing/2014/main" id="{02B0A16D-9A0B-F847-B821-6C37E8F37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5" name="Oval 411">
                <a:extLst>
                  <a:ext uri="{FF2B5EF4-FFF2-40B4-BE49-F238E27FC236}">
                    <a16:creationId xmlns:a16="http://schemas.microsoft.com/office/drawing/2014/main" id="{8CEF76C1-4FA4-1A4D-880A-05591CFF1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06" name="Group 823">
                <a:extLst>
                  <a:ext uri="{FF2B5EF4-FFF2-40B4-BE49-F238E27FC236}">
                    <a16:creationId xmlns:a16="http://schemas.microsoft.com/office/drawing/2014/main" id="{84E861B4-82CE-8543-9F84-E1D828B494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>
                  <a:extLst>
                    <a:ext uri="{FF2B5EF4-FFF2-40B4-BE49-F238E27FC236}">
                      <a16:creationId xmlns:a16="http://schemas.microsoft.com/office/drawing/2014/main" id="{23FCD65A-0A70-B747-9B58-9C1F7E0FF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>
                  <a:extLst>
                    <a:ext uri="{FF2B5EF4-FFF2-40B4-BE49-F238E27FC236}">
                      <a16:creationId xmlns:a16="http://schemas.microsoft.com/office/drawing/2014/main" id="{078F9081-D5D3-394C-942B-1E5E8520DC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>
                <a:extLst>
                  <a:ext uri="{FF2B5EF4-FFF2-40B4-BE49-F238E27FC236}">
                    <a16:creationId xmlns:a16="http://schemas.microsoft.com/office/drawing/2014/main" id="{D3379E4A-25DD-BE44-B9CB-652B8955D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>
                <a:extLst>
                  <a:ext uri="{FF2B5EF4-FFF2-40B4-BE49-F238E27FC236}">
                    <a16:creationId xmlns:a16="http://schemas.microsoft.com/office/drawing/2014/main" id="{7E4E6417-F01A-B64C-AA55-C76EC206E2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>
              <a:extLst>
                <a:ext uri="{FF2B5EF4-FFF2-40B4-BE49-F238E27FC236}">
                  <a16:creationId xmlns:a16="http://schemas.microsoft.com/office/drawing/2014/main" id="{3C551D73-6FE9-8246-9B9A-33AAA5858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>
                <a:extLst>
                  <a:ext uri="{FF2B5EF4-FFF2-40B4-BE49-F238E27FC236}">
                    <a16:creationId xmlns:a16="http://schemas.microsoft.com/office/drawing/2014/main" id="{A7CC1A48-436A-4547-8995-8ECB20428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6" name="Rectangle 410">
                <a:extLst>
                  <a:ext uri="{FF2B5EF4-FFF2-40B4-BE49-F238E27FC236}">
                    <a16:creationId xmlns:a16="http://schemas.microsoft.com/office/drawing/2014/main" id="{D9EC5BDD-2E4F-2044-972D-7233A153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7" name="Oval 411">
                <a:extLst>
                  <a:ext uri="{FF2B5EF4-FFF2-40B4-BE49-F238E27FC236}">
                    <a16:creationId xmlns:a16="http://schemas.microsoft.com/office/drawing/2014/main" id="{D21F14DF-2FC1-514C-BD1F-950FDCDC8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398" name="Group 832">
                <a:extLst>
                  <a:ext uri="{FF2B5EF4-FFF2-40B4-BE49-F238E27FC236}">
                    <a16:creationId xmlns:a16="http://schemas.microsoft.com/office/drawing/2014/main" id="{E6B67BB9-644F-3940-9D94-55686B396B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>
                  <a:extLst>
                    <a:ext uri="{FF2B5EF4-FFF2-40B4-BE49-F238E27FC236}">
                      <a16:creationId xmlns:a16="http://schemas.microsoft.com/office/drawing/2014/main" id="{EC2F5E64-4246-A645-A2E9-283F2A146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>
                  <a:extLst>
                    <a:ext uri="{FF2B5EF4-FFF2-40B4-BE49-F238E27FC236}">
                      <a16:creationId xmlns:a16="http://schemas.microsoft.com/office/drawing/2014/main" id="{8B09B80E-C2D5-9548-9FB4-84D305B95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>
                <a:extLst>
                  <a:ext uri="{FF2B5EF4-FFF2-40B4-BE49-F238E27FC236}">
                    <a16:creationId xmlns:a16="http://schemas.microsoft.com/office/drawing/2014/main" id="{8E701A93-B90C-0946-865A-170A3A28DA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>
                <a:extLst>
                  <a:ext uri="{FF2B5EF4-FFF2-40B4-BE49-F238E27FC236}">
                    <a16:creationId xmlns:a16="http://schemas.microsoft.com/office/drawing/2014/main" id="{1320062D-06E9-3B42-BA14-D08ECC146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>
              <a:extLst>
                <a:ext uri="{FF2B5EF4-FFF2-40B4-BE49-F238E27FC236}">
                  <a16:creationId xmlns:a16="http://schemas.microsoft.com/office/drawing/2014/main" id="{646B0FCB-979E-AF46-8118-CCCD5BE7B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>
                <a:extLst>
                  <a:ext uri="{FF2B5EF4-FFF2-40B4-BE49-F238E27FC236}">
                    <a16:creationId xmlns:a16="http://schemas.microsoft.com/office/drawing/2014/main" id="{599F57DA-29B8-A541-B806-D7DC53F37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>
                <a:extLst>
                  <a:ext uri="{FF2B5EF4-FFF2-40B4-BE49-F238E27FC236}">
                    <a16:creationId xmlns:a16="http://schemas.microsoft.com/office/drawing/2014/main" id="{CB426F39-DCE4-284A-876E-9027FFAEA8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>
                  <a:extLst>
                    <a:ext uri="{FF2B5EF4-FFF2-40B4-BE49-F238E27FC236}">
                      <a16:creationId xmlns:a16="http://schemas.microsoft.com/office/drawing/2014/main" id="{496E3A36-E3E1-3645-A3D2-A7925E9C9D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>
                  <a:extLst>
                    <a:ext uri="{FF2B5EF4-FFF2-40B4-BE49-F238E27FC236}">
                      <a16:creationId xmlns:a16="http://schemas.microsoft.com/office/drawing/2014/main" id="{25CDADC5-AF64-DD41-81EF-5E90057382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>
                  <a:extLst>
                    <a:ext uri="{FF2B5EF4-FFF2-40B4-BE49-F238E27FC236}">
                      <a16:creationId xmlns:a16="http://schemas.microsoft.com/office/drawing/2014/main" id="{7B5023B9-22B3-3E43-9A1D-60351F99F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>
                  <a:extLst>
                    <a:ext uri="{FF2B5EF4-FFF2-40B4-BE49-F238E27FC236}">
                      <a16:creationId xmlns:a16="http://schemas.microsoft.com/office/drawing/2014/main" id="{1A727449-E0F2-E046-8C9A-19C4879CD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>
                  <a:extLst>
                    <a:ext uri="{FF2B5EF4-FFF2-40B4-BE49-F238E27FC236}">
                      <a16:creationId xmlns:a16="http://schemas.microsoft.com/office/drawing/2014/main" id="{E095F30A-87ED-714C-86ED-C7F80A888F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>
                <a:extLst>
                  <a:ext uri="{FF2B5EF4-FFF2-40B4-BE49-F238E27FC236}">
                    <a16:creationId xmlns:a16="http://schemas.microsoft.com/office/drawing/2014/main" id="{3F6C23A0-52C0-A041-815B-3AE300B1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>
              <a:extLst>
                <a:ext uri="{FF2B5EF4-FFF2-40B4-BE49-F238E27FC236}">
                  <a16:creationId xmlns:a16="http://schemas.microsoft.com/office/drawing/2014/main" id="{A951A82B-4436-AA4D-A9B9-B53D5FEEC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>
                <a:extLst>
                  <a:ext uri="{FF2B5EF4-FFF2-40B4-BE49-F238E27FC236}">
                    <a16:creationId xmlns:a16="http://schemas.microsoft.com/office/drawing/2014/main" id="{F08B4A2D-3E6E-354C-9479-24355AB6F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>
                <a:extLst>
                  <a:ext uri="{FF2B5EF4-FFF2-40B4-BE49-F238E27FC236}">
                    <a16:creationId xmlns:a16="http://schemas.microsoft.com/office/drawing/2014/main" id="{04A9DE4B-6E7B-2C4C-9BE9-9E5BBBEC8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>
                <a:extLst>
                  <a:ext uri="{FF2B5EF4-FFF2-40B4-BE49-F238E27FC236}">
                    <a16:creationId xmlns:a16="http://schemas.microsoft.com/office/drawing/2014/main" id="{4494CD2C-F10B-DF48-9AE2-F926B8BDAD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>
                <a:extLst>
                  <a:ext uri="{FF2B5EF4-FFF2-40B4-BE49-F238E27FC236}">
                    <a16:creationId xmlns:a16="http://schemas.microsoft.com/office/drawing/2014/main" id="{408FE541-48D8-4C44-A575-584C358AD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>
                <a:extLst>
                  <a:ext uri="{FF2B5EF4-FFF2-40B4-BE49-F238E27FC236}">
                    <a16:creationId xmlns:a16="http://schemas.microsoft.com/office/drawing/2014/main" id="{387D8751-01A8-224D-BA39-5B0AE5483A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>
                <a:extLst>
                  <a:ext uri="{FF2B5EF4-FFF2-40B4-BE49-F238E27FC236}">
                    <a16:creationId xmlns:a16="http://schemas.microsoft.com/office/drawing/2014/main" id="{DC95193C-A90B-B64A-8260-548923A14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>
                <a:extLst>
                  <a:ext uri="{FF2B5EF4-FFF2-40B4-BE49-F238E27FC236}">
                    <a16:creationId xmlns:a16="http://schemas.microsoft.com/office/drawing/2014/main" id="{3A780260-3241-FB40-B9E0-7868A0130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>
                <a:extLst>
                  <a:ext uri="{FF2B5EF4-FFF2-40B4-BE49-F238E27FC236}">
                    <a16:creationId xmlns:a16="http://schemas.microsoft.com/office/drawing/2014/main" id="{2D87210A-ADA3-2843-8CA6-6039FC004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>
                <a:extLst>
                  <a:ext uri="{FF2B5EF4-FFF2-40B4-BE49-F238E27FC236}">
                    <a16:creationId xmlns:a16="http://schemas.microsoft.com/office/drawing/2014/main" id="{4F369B2D-08F3-EC4F-B49A-A968485260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>
                <a:extLst>
                  <a:ext uri="{FF2B5EF4-FFF2-40B4-BE49-F238E27FC236}">
                    <a16:creationId xmlns:a16="http://schemas.microsoft.com/office/drawing/2014/main" id="{EF0FB81B-2BDB-634C-BA94-251E9AFA9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>
                <a:extLst>
                  <a:ext uri="{FF2B5EF4-FFF2-40B4-BE49-F238E27FC236}">
                    <a16:creationId xmlns:a16="http://schemas.microsoft.com/office/drawing/2014/main" id="{82C88A7D-7361-9E4A-8BDD-22048FC92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>
                <a:extLst>
                  <a:ext uri="{FF2B5EF4-FFF2-40B4-BE49-F238E27FC236}">
                    <a16:creationId xmlns:a16="http://schemas.microsoft.com/office/drawing/2014/main" id="{B124E128-CB2C-5E4A-916D-8269CE063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>
                <a:extLst>
                  <a:ext uri="{FF2B5EF4-FFF2-40B4-BE49-F238E27FC236}">
                    <a16:creationId xmlns:a16="http://schemas.microsoft.com/office/drawing/2014/main" id="{ECE77D4C-85B7-8742-8523-0A09E9C79C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>
                <a:extLst>
                  <a:ext uri="{FF2B5EF4-FFF2-40B4-BE49-F238E27FC236}">
                    <a16:creationId xmlns:a16="http://schemas.microsoft.com/office/drawing/2014/main" id="{3BB3F1B6-E50F-FB45-86E7-27A0E1DF14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>
                <a:extLst>
                  <a:ext uri="{FF2B5EF4-FFF2-40B4-BE49-F238E27FC236}">
                    <a16:creationId xmlns:a16="http://schemas.microsoft.com/office/drawing/2014/main" id="{CBF45666-A7BE-3C41-B248-C7B6B3894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>
                <a:extLst>
                  <a:ext uri="{FF2B5EF4-FFF2-40B4-BE49-F238E27FC236}">
                    <a16:creationId xmlns:a16="http://schemas.microsoft.com/office/drawing/2014/main" id="{D909983B-D582-DD43-9D3D-5223B5F00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>
              <a:extLst>
                <a:ext uri="{FF2B5EF4-FFF2-40B4-BE49-F238E27FC236}">
                  <a16:creationId xmlns:a16="http://schemas.microsoft.com/office/drawing/2014/main" id="{01B640FA-ABDF-8E44-9D07-C8A36051AF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>
                <a:extLst>
                  <a:ext uri="{FF2B5EF4-FFF2-40B4-BE49-F238E27FC236}">
                    <a16:creationId xmlns:a16="http://schemas.microsoft.com/office/drawing/2014/main" id="{9F80F8AC-9DEF-914B-A801-A2B709E4E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>
                <a:extLst>
                  <a:ext uri="{FF2B5EF4-FFF2-40B4-BE49-F238E27FC236}">
                    <a16:creationId xmlns:a16="http://schemas.microsoft.com/office/drawing/2014/main" id="{2B1E170E-F5AF-4147-982B-6A6DCDB07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>
                <a:extLst>
                  <a:ext uri="{FF2B5EF4-FFF2-40B4-BE49-F238E27FC236}">
                    <a16:creationId xmlns:a16="http://schemas.microsoft.com/office/drawing/2014/main" id="{566FF4C7-4805-7441-BBD0-05ABA8681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>
                <a:extLst>
                  <a:ext uri="{FF2B5EF4-FFF2-40B4-BE49-F238E27FC236}">
                    <a16:creationId xmlns:a16="http://schemas.microsoft.com/office/drawing/2014/main" id="{C0406BC2-0C1D-D243-9618-E449A8EC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>
                <a:extLst>
                  <a:ext uri="{FF2B5EF4-FFF2-40B4-BE49-F238E27FC236}">
                    <a16:creationId xmlns:a16="http://schemas.microsoft.com/office/drawing/2014/main" id="{49112871-EDF0-E744-AA8B-657E04663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>
                <a:extLst>
                  <a:ext uri="{FF2B5EF4-FFF2-40B4-BE49-F238E27FC236}">
                    <a16:creationId xmlns:a16="http://schemas.microsoft.com/office/drawing/2014/main" id="{72432992-F084-B449-9ADA-8BA357856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>
              <a:extLst>
                <a:ext uri="{FF2B5EF4-FFF2-40B4-BE49-F238E27FC236}">
                  <a16:creationId xmlns:a16="http://schemas.microsoft.com/office/drawing/2014/main" id="{ADD12ED1-02E7-2845-88AF-1F8E8C14CC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>
                <a:extLst>
                  <a:ext uri="{FF2B5EF4-FFF2-40B4-BE49-F238E27FC236}">
                    <a16:creationId xmlns:a16="http://schemas.microsoft.com/office/drawing/2014/main" id="{9ABD98F1-996B-2042-8654-7EC13C64E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>
                <a:extLst>
                  <a:ext uri="{FF2B5EF4-FFF2-40B4-BE49-F238E27FC236}">
                    <a16:creationId xmlns:a16="http://schemas.microsoft.com/office/drawing/2014/main" id="{7DCFE61B-B326-CC4D-A57E-FB454BEBD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>
                <a:extLst>
                  <a:ext uri="{FF2B5EF4-FFF2-40B4-BE49-F238E27FC236}">
                    <a16:creationId xmlns:a16="http://schemas.microsoft.com/office/drawing/2014/main" id="{29423407-B263-1249-9407-2D075ACC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>
                <a:extLst>
                  <a:ext uri="{FF2B5EF4-FFF2-40B4-BE49-F238E27FC236}">
                    <a16:creationId xmlns:a16="http://schemas.microsoft.com/office/drawing/2014/main" id="{F1D5507D-854D-9C4E-B5E9-A164E334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>
                <a:extLst>
                  <a:ext uri="{FF2B5EF4-FFF2-40B4-BE49-F238E27FC236}">
                    <a16:creationId xmlns:a16="http://schemas.microsoft.com/office/drawing/2014/main" id="{7C1C4BEF-88C4-C244-ACD5-69209C821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>
                <a:extLst>
                  <a:ext uri="{FF2B5EF4-FFF2-40B4-BE49-F238E27FC236}">
                    <a16:creationId xmlns:a16="http://schemas.microsoft.com/office/drawing/2014/main" id="{E031B9CB-E3E2-E643-AF29-985EF352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>
              <a:extLst>
                <a:ext uri="{FF2B5EF4-FFF2-40B4-BE49-F238E27FC236}">
                  <a16:creationId xmlns:a16="http://schemas.microsoft.com/office/drawing/2014/main" id="{AEBDA049-7BA9-DD46-BAD9-E47DD563B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>
              <a:extLst>
                <a:ext uri="{FF2B5EF4-FFF2-40B4-BE49-F238E27FC236}">
                  <a16:creationId xmlns:a16="http://schemas.microsoft.com/office/drawing/2014/main" id="{BC6D3B11-CF52-C041-8C89-462700206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>
                <a:extLst>
                  <a:ext uri="{FF2B5EF4-FFF2-40B4-BE49-F238E27FC236}">
                    <a16:creationId xmlns:a16="http://schemas.microsoft.com/office/drawing/2014/main" id="{0F680F1B-A1F5-0849-8CD4-E145D16D1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>
                <a:extLst>
                  <a:ext uri="{FF2B5EF4-FFF2-40B4-BE49-F238E27FC236}">
                    <a16:creationId xmlns:a16="http://schemas.microsoft.com/office/drawing/2014/main" id="{27FC1BF5-7187-4A49-BE1E-342B660C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>
                <a:extLst>
                  <a:ext uri="{FF2B5EF4-FFF2-40B4-BE49-F238E27FC236}">
                    <a16:creationId xmlns:a16="http://schemas.microsoft.com/office/drawing/2014/main" id="{412B2476-EC4E-AD47-A1DC-DCD8A8D2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>
                <a:extLst>
                  <a:ext uri="{FF2B5EF4-FFF2-40B4-BE49-F238E27FC236}">
                    <a16:creationId xmlns:a16="http://schemas.microsoft.com/office/drawing/2014/main" id="{F3D694C4-FF45-0E47-89A1-2EC32501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>
                <a:extLst>
                  <a:ext uri="{FF2B5EF4-FFF2-40B4-BE49-F238E27FC236}">
                    <a16:creationId xmlns:a16="http://schemas.microsoft.com/office/drawing/2014/main" id="{D1D89B95-EC03-CD47-B2C7-C8A52141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>
                <a:extLst>
                  <a:ext uri="{FF2B5EF4-FFF2-40B4-BE49-F238E27FC236}">
                    <a16:creationId xmlns:a16="http://schemas.microsoft.com/office/drawing/2014/main" id="{EED0989B-3CC6-0743-8626-AA404E2C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>
              <a:extLst>
                <a:ext uri="{FF2B5EF4-FFF2-40B4-BE49-F238E27FC236}">
                  <a16:creationId xmlns:a16="http://schemas.microsoft.com/office/drawing/2014/main" id="{35388953-78FB-E64B-B969-540690520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>
              <a:extLst>
                <a:ext uri="{FF2B5EF4-FFF2-40B4-BE49-F238E27FC236}">
                  <a16:creationId xmlns:a16="http://schemas.microsoft.com/office/drawing/2014/main" id="{104593FB-EFC3-A247-B144-1FD1197B22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>
                <a:extLst>
                  <a:ext uri="{FF2B5EF4-FFF2-40B4-BE49-F238E27FC236}">
                    <a16:creationId xmlns:a16="http://schemas.microsoft.com/office/drawing/2014/main" id="{D922960F-76AA-924E-8C51-B6F028035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>
                <a:extLst>
                  <a:ext uri="{FF2B5EF4-FFF2-40B4-BE49-F238E27FC236}">
                    <a16:creationId xmlns:a16="http://schemas.microsoft.com/office/drawing/2014/main" id="{A9B5602C-186A-6D43-A987-89E9E5CF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>
                <a:extLst>
                  <a:ext uri="{FF2B5EF4-FFF2-40B4-BE49-F238E27FC236}">
                    <a16:creationId xmlns:a16="http://schemas.microsoft.com/office/drawing/2014/main" id="{C584A507-F381-9144-9767-0FB9AA0E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>
                <a:extLst>
                  <a:ext uri="{FF2B5EF4-FFF2-40B4-BE49-F238E27FC236}">
                    <a16:creationId xmlns:a16="http://schemas.microsoft.com/office/drawing/2014/main" id="{01BD616E-0FFD-F048-80EB-A3A8108F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>
                <a:extLst>
                  <a:ext uri="{FF2B5EF4-FFF2-40B4-BE49-F238E27FC236}">
                    <a16:creationId xmlns:a16="http://schemas.microsoft.com/office/drawing/2014/main" id="{E7C379E8-1AC8-354A-A401-5AD8BB274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>
                <a:extLst>
                  <a:ext uri="{FF2B5EF4-FFF2-40B4-BE49-F238E27FC236}">
                    <a16:creationId xmlns:a16="http://schemas.microsoft.com/office/drawing/2014/main" id="{7F536DAE-F690-D145-AE3D-FFD725C6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>
              <a:extLst>
                <a:ext uri="{FF2B5EF4-FFF2-40B4-BE49-F238E27FC236}">
                  <a16:creationId xmlns:a16="http://schemas.microsoft.com/office/drawing/2014/main" id="{0416F4C8-906F-DF46-834C-619DFD238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>
                <a:extLst>
                  <a:ext uri="{FF2B5EF4-FFF2-40B4-BE49-F238E27FC236}">
                    <a16:creationId xmlns:a16="http://schemas.microsoft.com/office/drawing/2014/main" id="{F7BD7193-2F27-B240-BD43-C25DAC659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>
                <a:extLst>
                  <a:ext uri="{FF2B5EF4-FFF2-40B4-BE49-F238E27FC236}">
                    <a16:creationId xmlns:a16="http://schemas.microsoft.com/office/drawing/2014/main" id="{48DA5004-1067-9046-A172-E0BEBE203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>
                <a:extLst>
                  <a:ext uri="{FF2B5EF4-FFF2-40B4-BE49-F238E27FC236}">
                    <a16:creationId xmlns:a16="http://schemas.microsoft.com/office/drawing/2014/main" id="{13623E4B-0A8E-C947-AAC5-5582A9825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>
                <a:extLst>
                  <a:ext uri="{FF2B5EF4-FFF2-40B4-BE49-F238E27FC236}">
                    <a16:creationId xmlns:a16="http://schemas.microsoft.com/office/drawing/2014/main" id="{567EB7A2-3C94-1A44-9FC7-A6612919A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>
                <a:extLst>
                  <a:ext uri="{FF2B5EF4-FFF2-40B4-BE49-F238E27FC236}">
                    <a16:creationId xmlns:a16="http://schemas.microsoft.com/office/drawing/2014/main" id="{788898DF-061D-144B-A649-B0D98B7BA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>
                <a:extLst>
                  <a:ext uri="{FF2B5EF4-FFF2-40B4-BE49-F238E27FC236}">
                    <a16:creationId xmlns:a16="http://schemas.microsoft.com/office/drawing/2014/main" id="{066AF7DA-DB12-364E-AA44-D236DDC0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>
              <a:extLst>
                <a:ext uri="{FF2B5EF4-FFF2-40B4-BE49-F238E27FC236}">
                  <a16:creationId xmlns:a16="http://schemas.microsoft.com/office/drawing/2014/main" id="{D4717699-D5E1-D746-8A25-702766F6DF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>
                <a:extLst>
                  <a:ext uri="{FF2B5EF4-FFF2-40B4-BE49-F238E27FC236}">
                    <a16:creationId xmlns:a16="http://schemas.microsoft.com/office/drawing/2014/main" id="{CC143BA2-E105-9646-A054-E128BF22D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>
                <a:extLst>
                  <a:ext uri="{FF2B5EF4-FFF2-40B4-BE49-F238E27FC236}">
                    <a16:creationId xmlns:a16="http://schemas.microsoft.com/office/drawing/2014/main" id="{ED637BA8-53A6-D845-84FC-174B38AC0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>
                <a:extLst>
                  <a:ext uri="{FF2B5EF4-FFF2-40B4-BE49-F238E27FC236}">
                    <a16:creationId xmlns:a16="http://schemas.microsoft.com/office/drawing/2014/main" id="{C991B4F1-0AD0-AB44-8BA7-5C1D6DE0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>
                <a:extLst>
                  <a:ext uri="{FF2B5EF4-FFF2-40B4-BE49-F238E27FC236}">
                    <a16:creationId xmlns:a16="http://schemas.microsoft.com/office/drawing/2014/main" id="{4D5912CD-239A-B147-8698-6A24C4CB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>
                <a:extLst>
                  <a:ext uri="{FF2B5EF4-FFF2-40B4-BE49-F238E27FC236}">
                    <a16:creationId xmlns:a16="http://schemas.microsoft.com/office/drawing/2014/main" id="{F459FB63-4B25-0549-A133-55758A7FE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>
                <a:extLst>
                  <a:ext uri="{FF2B5EF4-FFF2-40B4-BE49-F238E27FC236}">
                    <a16:creationId xmlns:a16="http://schemas.microsoft.com/office/drawing/2014/main" id="{1B266FFD-D376-BE4E-B014-0F25142CC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>
              <a:extLst>
                <a:ext uri="{FF2B5EF4-FFF2-40B4-BE49-F238E27FC236}">
                  <a16:creationId xmlns:a16="http://schemas.microsoft.com/office/drawing/2014/main" id="{2C2A8922-E363-0A4E-8613-2A1C1AE6AF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>
              <a:extLst>
                <a:ext uri="{FF2B5EF4-FFF2-40B4-BE49-F238E27FC236}">
                  <a16:creationId xmlns:a16="http://schemas.microsoft.com/office/drawing/2014/main" id="{3222C739-9DD7-E746-92AD-2DF0C4183E7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>
              <a:extLst>
                <a:ext uri="{FF2B5EF4-FFF2-40B4-BE49-F238E27FC236}">
                  <a16:creationId xmlns:a16="http://schemas.microsoft.com/office/drawing/2014/main" id="{C7313EA4-422F-044F-BD19-5B4E5085869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>
                <a:extLst>
                  <a:ext uri="{FF2B5EF4-FFF2-40B4-BE49-F238E27FC236}">
                    <a16:creationId xmlns:a16="http://schemas.microsoft.com/office/drawing/2014/main" id="{65D9A740-B1B9-7D4E-A684-FD05C51383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>
                <a:extLst>
                  <a:ext uri="{FF2B5EF4-FFF2-40B4-BE49-F238E27FC236}">
                    <a16:creationId xmlns:a16="http://schemas.microsoft.com/office/drawing/2014/main" id="{2C51D443-02B0-124E-B376-8C4BA6B6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>
              <a:extLst>
                <a:ext uri="{FF2B5EF4-FFF2-40B4-BE49-F238E27FC236}">
                  <a16:creationId xmlns:a16="http://schemas.microsoft.com/office/drawing/2014/main" id="{7E9C55D2-12C0-E14E-99E6-913BC4AE32A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>
                <a:extLst>
                  <a:ext uri="{FF2B5EF4-FFF2-40B4-BE49-F238E27FC236}">
                    <a16:creationId xmlns:a16="http://schemas.microsoft.com/office/drawing/2014/main" id="{759F6679-86BF-2047-983F-C40E1B5C3E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>
                <a:extLst>
                  <a:ext uri="{FF2B5EF4-FFF2-40B4-BE49-F238E27FC236}">
                    <a16:creationId xmlns:a16="http://schemas.microsoft.com/office/drawing/2014/main" id="{5CF11175-D3BB-7448-BB35-A5A87EDD3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>
              <a:extLst>
                <a:ext uri="{FF2B5EF4-FFF2-40B4-BE49-F238E27FC236}">
                  <a16:creationId xmlns:a16="http://schemas.microsoft.com/office/drawing/2014/main" id="{62FAF73C-3F4C-7A45-A493-CAF64165CFD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>
                <a:extLst>
                  <a:ext uri="{FF2B5EF4-FFF2-40B4-BE49-F238E27FC236}">
                    <a16:creationId xmlns:a16="http://schemas.microsoft.com/office/drawing/2014/main" id="{988930AB-0214-8A48-88EE-18006253F6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>
                <a:extLst>
                  <a:ext uri="{FF2B5EF4-FFF2-40B4-BE49-F238E27FC236}">
                    <a16:creationId xmlns:a16="http://schemas.microsoft.com/office/drawing/2014/main" id="{7764423B-B4AF-F64B-ADB6-538C6437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>
              <a:extLst>
                <a:ext uri="{FF2B5EF4-FFF2-40B4-BE49-F238E27FC236}">
                  <a16:creationId xmlns:a16="http://schemas.microsoft.com/office/drawing/2014/main" id="{1E399CF3-2DBB-1345-AC5D-471B303BF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>
                <a:extLst>
                  <a:ext uri="{FF2B5EF4-FFF2-40B4-BE49-F238E27FC236}">
                    <a16:creationId xmlns:a16="http://schemas.microsoft.com/office/drawing/2014/main" id="{7196BF98-A00B-0C4F-9B5C-9B6A45CF6E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>
                <a:extLst>
                  <a:ext uri="{FF2B5EF4-FFF2-40B4-BE49-F238E27FC236}">
                    <a16:creationId xmlns:a16="http://schemas.microsoft.com/office/drawing/2014/main" id="{FF0868D6-299D-F149-AFF8-E25186CD4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>
              <a:extLst>
                <a:ext uri="{FF2B5EF4-FFF2-40B4-BE49-F238E27FC236}">
                  <a16:creationId xmlns:a16="http://schemas.microsoft.com/office/drawing/2014/main" id="{986BC084-700A-2243-8AEC-B4621525B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>
                <a:extLst>
                  <a:ext uri="{FF2B5EF4-FFF2-40B4-BE49-F238E27FC236}">
                    <a16:creationId xmlns:a16="http://schemas.microsoft.com/office/drawing/2014/main" id="{78A3A099-745D-D347-B844-70EBC54414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>
                <a:extLst>
                  <a:ext uri="{FF2B5EF4-FFF2-40B4-BE49-F238E27FC236}">
                    <a16:creationId xmlns:a16="http://schemas.microsoft.com/office/drawing/2014/main" id="{226B5EA8-96B1-D943-B4AA-967C086B0C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>
              <a:extLst>
                <a:ext uri="{FF2B5EF4-FFF2-40B4-BE49-F238E27FC236}">
                  <a16:creationId xmlns:a16="http://schemas.microsoft.com/office/drawing/2014/main" id="{1FCA4366-9636-CD47-9008-CB70998F88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>
              <a:extLst>
                <a:ext uri="{FF2B5EF4-FFF2-40B4-BE49-F238E27FC236}">
                  <a16:creationId xmlns:a16="http://schemas.microsoft.com/office/drawing/2014/main" id="{DC5CD47C-E331-1045-896C-0E7ADA3DC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>
                <a:extLst>
                  <a:ext uri="{FF2B5EF4-FFF2-40B4-BE49-F238E27FC236}">
                    <a16:creationId xmlns:a16="http://schemas.microsoft.com/office/drawing/2014/main" id="{7FD138E3-7483-0242-A0CA-4743C706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>
                <a:extLst>
                  <a:ext uri="{FF2B5EF4-FFF2-40B4-BE49-F238E27FC236}">
                    <a16:creationId xmlns:a16="http://schemas.microsoft.com/office/drawing/2014/main" id="{A2042E03-5A1F-6B42-9DF7-1AC8D464F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>
                <a:extLst>
                  <a:ext uri="{FF2B5EF4-FFF2-40B4-BE49-F238E27FC236}">
                    <a16:creationId xmlns:a16="http://schemas.microsoft.com/office/drawing/2014/main" id="{D3A3EEEA-7A59-7A47-B7F2-89ABFD347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>
                <a:extLst>
                  <a:ext uri="{FF2B5EF4-FFF2-40B4-BE49-F238E27FC236}">
                    <a16:creationId xmlns:a16="http://schemas.microsoft.com/office/drawing/2014/main" id="{F5AF9650-7280-3846-B6FC-2FDF6C2B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>
                <a:extLst>
                  <a:ext uri="{FF2B5EF4-FFF2-40B4-BE49-F238E27FC236}">
                    <a16:creationId xmlns:a16="http://schemas.microsoft.com/office/drawing/2014/main" id="{6923F062-5A3F-E847-A564-4301750B5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>
                <a:extLst>
                  <a:ext uri="{FF2B5EF4-FFF2-40B4-BE49-F238E27FC236}">
                    <a16:creationId xmlns:a16="http://schemas.microsoft.com/office/drawing/2014/main" id="{B6018DA2-B75F-404B-9DEA-FE765E7C7D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>
                  <a:extLst>
                    <a:ext uri="{FF2B5EF4-FFF2-40B4-BE49-F238E27FC236}">
                      <a16:creationId xmlns:a16="http://schemas.microsoft.com/office/drawing/2014/main" id="{28D3C7FC-AB71-6B40-8A8F-A48A813C9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>
                  <a:extLst>
                    <a:ext uri="{FF2B5EF4-FFF2-40B4-BE49-F238E27FC236}">
                      <a16:creationId xmlns:a16="http://schemas.microsoft.com/office/drawing/2014/main" id="{84AAB5B2-4530-854A-82BF-82956604C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>
                <a:extLst>
                  <a:ext uri="{FF2B5EF4-FFF2-40B4-BE49-F238E27FC236}">
                    <a16:creationId xmlns:a16="http://schemas.microsoft.com/office/drawing/2014/main" id="{F1FE92F6-8F7F-3445-8548-7CBFAB386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>
                <a:extLst>
                  <a:ext uri="{FF2B5EF4-FFF2-40B4-BE49-F238E27FC236}">
                    <a16:creationId xmlns:a16="http://schemas.microsoft.com/office/drawing/2014/main" id="{1CA5BD66-3A51-CE45-B3FB-3A062DB6F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>
                  <a:extLst>
                    <a:ext uri="{FF2B5EF4-FFF2-40B4-BE49-F238E27FC236}">
                      <a16:creationId xmlns:a16="http://schemas.microsoft.com/office/drawing/2014/main" id="{0E5D125F-BE46-7241-B647-10A305D431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>
                  <a:extLst>
                    <a:ext uri="{FF2B5EF4-FFF2-40B4-BE49-F238E27FC236}">
                      <a16:creationId xmlns:a16="http://schemas.microsoft.com/office/drawing/2014/main" id="{C300C7F8-E16E-9145-B1CD-2088D30A16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>
                <a:extLst>
                  <a:ext uri="{FF2B5EF4-FFF2-40B4-BE49-F238E27FC236}">
                    <a16:creationId xmlns:a16="http://schemas.microsoft.com/office/drawing/2014/main" id="{22014733-BCD9-3F42-BC4A-66F08DE53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>
                <a:extLst>
                  <a:ext uri="{FF2B5EF4-FFF2-40B4-BE49-F238E27FC236}">
                    <a16:creationId xmlns:a16="http://schemas.microsoft.com/office/drawing/2014/main" id="{3E4BB3CA-90F1-8948-A151-C6387AD83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>
                <a:extLst>
                  <a:ext uri="{FF2B5EF4-FFF2-40B4-BE49-F238E27FC236}">
                    <a16:creationId xmlns:a16="http://schemas.microsoft.com/office/drawing/2014/main" id="{2FDE27B3-41D8-364F-9B00-0E23BA43B0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>
                  <a:extLst>
                    <a:ext uri="{FF2B5EF4-FFF2-40B4-BE49-F238E27FC236}">
                      <a16:creationId xmlns:a16="http://schemas.microsoft.com/office/drawing/2014/main" id="{431B5AF7-3B56-5541-84FB-40FE92B62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>
                  <a:extLst>
                    <a:ext uri="{FF2B5EF4-FFF2-40B4-BE49-F238E27FC236}">
                      <a16:creationId xmlns:a16="http://schemas.microsoft.com/office/drawing/2014/main" id="{046CE2B9-045B-FD47-99ED-39FA3EA98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>
                <a:extLst>
                  <a:ext uri="{FF2B5EF4-FFF2-40B4-BE49-F238E27FC236}">
                    <a16:creationId xmlns:a16="http://schemas.microsoft.com/office/drawing/2014/main" id="{C8566A9D-8749-094B-A842-A74E17369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>
                <a:extLst>
                  <a:ext uri="{FF2B5EF4-FFF2-40B4-BE49-F238E27FC236}">
                    <a16:creationId xmlns:a16="http://schemas.microsoft.com/office/drawing/2014/main" id="{C866A425-AE7C-8F42-A19A-B3A943C112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>
                  <a:extLst>
                    <a:ext uri="{FF2B5EF4-FFF2-40B4-BE49-F238E27FC236}">
                      <a16:creationId xmlns:a16="http://schemas.microsoft.com/office/drawing/2014/main" id="{A6B05B25-E8EF-A949-9A42-3F67D51B4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>
                  <a:extLst>
                    <a:ext uri="{FF2B5EF4-FFF2-40B4-BE49-F238E27FC236}">
                      <a16:creationId xmlns:a16="http://schemas.microsoft.com/office/drawing/2014/main" id="{75C7CE95-2CF8-7148-A0E7-0B1FA2A3A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>
                <a:extLst>
                  <a:ext uri="{FF2B5EF4-FFF2-40B4-BE49-F238E27FC236}">
                    <a16:creationId xmlns:a16="http://schemas.microsoft.com/office/drawing/2014/main" id="{80D9A230-AB57-FB4C-BB2C-73F8B3F08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>
                <a:extLst>
                  <a:ext uri="{FF2B5EF4-FFF2-40B4-BE49-F238E27FC236}">
                    <a16:creationId xmlns:a16="http://schemas.microsoft.com/office/drawing/2014/main" id="{C42435B3-8464-0546-A6EC-AF1AB2F96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>
                <a:extLst>
                  <a:ext uri="{FF2B5EF4-FFF2-40B4-BE49-F238E27FC236}">
                    <a16:creationId xmlns:a16="http://schemas.microsoft.com/office/drawing/2014/main" id="{413442E0-AD11-B849-8664-BC82FC232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>
                <a:extLst>
                  <a:ext uri="{FF2B5EF4-FFF2-40B4-BE49-F238E27FC236}">
                    <a16:creationId xmlns:a16="http://schemas.microsoft.com/office/drawing/2014/main" id="{BBDFD775-5F21-AF4C-B9EC-F632B8BBA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>
                <a:extLst>
                  <a:ext uri="{FF2B5EF4-FFF2-40B4-BE49-F238E27FC236}">
                    <a16:creationId xmlns:a16="http://schemas.microsoft.com/office/drawing/2014/main" id="{FD327679-B468-3E4F-B2C9-68467E8F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>
                <a:extLst>
                  <a:ext uri="{FF2B5EF4-FFF2-40B4-BE49-F238E27FC236}">
                    <a16:creationId xmlns:a16="http://schemas.microsoft.com/office/drawing/2014/main" id="{0FC14A07-F28E-7C41-83C7-7B951315E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>
                <a:extLst>
                  <a:ext uri="{FF2B5EF4-FFF2-40B4-BE49-F238E27FC236}">
                    <a16:creationId xmlns:a16="http://schemas.microsoft.com/office/drawing/2014/main" id="{9BB950BD-877B-2449-9B4C-1CB5689A8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>
                <a:extLst>
                  <a:ext uri="{FF2B5EF4-FFF2-40B4-BE49-F238E27FC236}">
                    <a16:creationId xmlns:a16="http://schemas.microsoft.com/office/drawing/2014/main" id="{D8FAFD78-D6AD-F64D-ADEC-13B7BADD5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>
                <a:extLst>
                  <a:ext uri="{FF2B5EF4-FFF2-40B4-BE49-F238E27FC236}">
                    <a16:creationId xmlns:a16="http://schemas.microsoft.com/office/drawing/2014/main" id="{216C0552-BD99-7040-AE95-B3C99FB74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>
                <a:extLst>
                  <a:ext uri="{FF2B5EF4-FFF2-40B4-BE49-F238E27FC236}">
                    <a16:creationId xmlns:a16="http://schemas.microsoft.com/office/drawing/2014/main" id="{421DB4C5-6F2A-AA4F-957D-50F4AC450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>
                <a:extLst>
                  <a:ext uri="{FF2B5EF4-FFF2-40B4-BE49-F238E27FC236}">
                    <a16:creationId xmlns:a16="http://schemas.microsoft.com/office/drawing/2014/main" id="{40AD1D3E-D94C-AD45-9A7F-1EB1A377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>
              <a:extLst>
                <a:ext uri="{FF2B5EF4-FFF2-40B4-BE49-F238E27FC236}">
                  <a16:creationId xmlns:a16="http://schemas.microsoft.com/office/drawing/2014/main" id="{73B497DC-7D55-D647-BAC2-E7EC0EC4EA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>
                <a:extLst>
                  <a:ext uri="{FF2B5EF4-FFF2-40B4-BE49-F238E27FC236}">
                    <a16:creationId xmlns:a16="http://schemas.microsoft.com/office/drawing/2014/main" id="{7BCFAA9B-02BE-6643-A408-BA37C4910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>
                <a:extLst>
                  <a:ext uri="{FF2B5EF4-FFF2-40B4-BE49-F238E27FC236}">
                    <a16:creationId xmlns:a16="http://schemas.microsoft.com/office/drawing/2014/main" id="{94F359FF-BEBC-B34A-8A54-D6DB464A9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>
                <a:extLst>
                  <a:ext uri="{FF2B5EF4-FFF2-40B4-BE49-F238E27FC236}">
                    <a16:creationId xmlns:a16="http://schemas.microsoft.com/office/drawing/2014/main" id="{3CEAD00F-D9FB-EE45-8ACD-D2A605218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>
                <a:extLst>
                  <a:ext uri="{FF2B5EF4-FFF2-40B4-BE49-F238E27FC236}">
                    <a16:creationId xmlns:a16="http://schemas.microsoft.com/office/drawing/2014/main" id="{5584E1AF-A8D1-D748-92DB-AA92293C9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>
                <a:extLst>
                  <a:ext uri="{FF2B5EF4-FFF2-40B4-BE49-F238E27FC236}">
                    <a16:creationId xmlns:a16="http://schemas.microsoft.com/office/drawing/2014/main" id="{143B5D22-96DF-134A-AB3B-7D805946D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>
                <a:extLst>
                  <a:ext uri="{FF2B5EF4-FFF2-40B4-BE49-F238E27FC236}">
                    <a16:creationId xmlns:a16="http://schemas.microsoft.com/office/drawing/2014/main" id="{23CC979D-B90D-4043-BC75-87C88A4BAE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>
                  <a:extLst>
                    <a:ext uri="{FF2B5EF4-FFF2-40B4-BE49-F238E27FC236}">
                      <a16:creationId xmlns:a16="http://schemas.microsoft.com/office/drawing/2014/main" id="{7F970F36-810F-1B4C-91BC-F7AC9C257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>
                  <a:extLst>
                    <a:ext uri="{FF2B5EF4-FFF2-40B4-BE49-F238E27FC236}">
                      <a16:creationId xmlns:a16="http://schemas.microsoft.com/office/drawing/2014/main" id="{D87D8BA4-C220-834B-BCC9-8E18E581B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>
                <a:extLst>
                  <a:ext uri="{FF2B5EF4-FFF2-40B4-BE49-F238E27FC236}">
                    <a16:creationId xmlns:a16="http://schemas.microsoft.com/office/drawing/2014/main" id="{08CDEF34-89DB-0E45-A849-CA99B8C65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>
                <a:extLst>
                  <a:ext uri="{FF2B5EF4-FFF2-40B4-BE49-F238E27FC236}">
                    <a16:creationId xmlns:a16="http://schemas.microsoft.com/office/drawing/2014/main" id="{83426BEB-2D30-E445-B393-E001AAA71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>
                  <a:extLst>
                    <a:ext uri="{FF2B5EF4-FFF2-40B4-BE49-F238E27FC236}">
                      <a16:creationId xmlns:a16="http://schemas.microsoft.com/office/drawing/2014/main" id="{770F9438-8BDB-3245-94C1-7AB74CEB08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>
                  <a:extLst>
                    <a:ext uri="{FF2B5EF4-FFF2-40B4-BE49-F238E27FC236}">
                      <a16:creationId xmlns:a16="http://schemas.microsoft.com/office/drawing/2014/main" id="{33A84497-3A5C-A242-BBC1-8BAC95778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>
                <a:extLst>
                  <a:ext uri="{FF2B5EF4-FFF2-40B4-BE49-F238E27FC236}">
                    <a16:creationId xmlns:a16="http://schemas.microsoft.com/office/drawing/2014/main" id="{48D0EB56-182C-4542-965D-F658E8100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>
                <a:extLst>
                  <a:ext uri="{FF2B5EF4-FFF2-40B4-BE49-F238E27FC236}">
                    <a16:creationId xmlns:a16="http://schemas.microsoft.com/office/drawing/2014/main" id="{07DDCF69-B85C-954E-9AEB-B1EA1DE43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>
                <a:extLst>
                  <a:ext uri="{FF2B5EF4-FFF2-40B4-BE49-F238E27FC236}">
                    <a16:creationId xmlns:a16="http://schemas.microsoft.com/office/drawing/2014/main" id="{80D28472-1270-CB42-B792-5D21D49D16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>
                  <a:extLst>
                    <a:ext uri="{FF2B5EF4-FFF2-40B4-BE49-F238E27FC236}">
                      <a16:creationId xmlns:a16="http://schemas.microsoft.com/office/drawing/2014/main" id="{79A40010-FFB2-564A-8916-FB32436ABA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>
                  <a:extLst>
                    <a:ext uri="{FF2B5EF4-FFF2-40B4-BE49-F238E27FC236}">
                      <a16:creationId xmlns:a16="http://schemas.microsoft.com/office/drawing/2014/main" id="{004CF419-2EB2-F946-AD71-B14403F21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>
                <a:extLst>
                  <a:ext uri="{FF2B5EF4-FFF2-40B4-BE49-F238E27FC236}">
                    <a16:creationId xmlns:a16="http://schemas.microsoft.com/office/drawing/2014/main" id="{CF5E3D60-1480-DA40-B497-EEAEFC5AC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>
                <a:extLst>
                  <a:ext uri="{FF2B5EF4-FFF2-40B4-BE49-F238E27FC236}">
                    <a16:creationId xmlns:a16="http://schemas.microsoft.com/office/drawing/2014/main" id="{3378B9CA-9F1C-7D43-9948-09D9C86A0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>
                  <a:extLst>
                    <a:ext uri="{FF2B5EF4-FFF2-40B4-BE49-F238E27FC236}">
                      <a16:creationId xmlns:a16="http://schemas.microsoft.com/office/drawing/2014/main" id="{6A6F3B29-31D3-8046-A49B-BF6B2EE35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>
                  <a:extLst>
                    <a:ext uri="{FF2B5EF4-FFF2-40B4-BE49-F238E27FC236}">
                      <a16:creationId xmlns:a16="http://schemas.microsoft.com/office/drawing/2014/main" id="{309AA7DF-38B1-D84B-8015-619896319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>
                <a:extLst>
                  <a:ext uri="{FF2B5EF4-FFF2-40B4-BE49-F238E27FC236}">
                    <a16:creationId xmlns:a16="http://schemas.microsoft.com/office/drawing/2014/main" id="{3DEB1959-25B0-3746-B8E5-A52DB89F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>
                <a:extLst>
                  <a:ext uri="{FF2B5EF4-FFF2-40B4-BE49-F238E27FC236}">
                    <a16:creationId xmlns:a16="http://schemas.microsoft.com/office/drawing/2014/main" id="{003EDF41-637F-7946-9749-4F0D1168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>
                <a:extLst>
                  <a:ext uri="{FF2B5EF4-FFF2-40B4-BE49-F238E27FC236}">
                    <a16:creationId xmlns:a16="http://schemas.microsoft.com/office/drawing/2014/main" id="{99108AB6-1C23-2A4B-876E-C3CB58F9F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>
                <a:extLst>
                  <a:ext uri="{FF2B5EF4-FFF2-40B4-BE49-F238E27FC236}">
                    <a16:creationId xmlns:a16="http://schemas.microsoft.com/office/drawing/2014/main" id="{3001F579-63D5-CD4E-AFAD-BB004FF71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>
                <a:extLst>
                  <a:ext uri="{FF2B5EF4-FFF2-40B4-BE49-F238E27FC236}">
                    <a16:creationId xmlns:a16="http://schemas.microsoft.com/office/drawing/2014/main" id="{2111FE54-F1FD-1245-9757-0230A4855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>
                <a:extLst>
                  <a:ext uri="{FF2B5EF4-FFF2-40B4-BE49-F238E27FC236}">
                    <a16:creationId xmlns:a16="http://schemas.microsoft.com/office/drawing/2014/main" id="{9108A1F0-0B39-544E-A7ED-A474EB2E8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>
                <a:extLst>
                  <a:ext uri="{FF2B5EF4-FFF2-40B4-BE49-F238E27FC236}">
                    <a16:creationId xmlns:a16="http://schemas.microsoft.com/office/drawing/2014/main" id="{69D55B63-A18E-7A40-825F-D94841505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>
                <a:extLst>
                  <a:ext uri="{FF2B5EF4-FFF2-40B4-BE49-F238E27FC236}">
                    <a16:creationId xmlns:a16="http://schemas.microsoft.com/office/drawing/2014/main" id="{E2CDD119-336F-C249-A9AE-5D0F6B9B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>
                <a:extLst>
                  <a:ext uri="{FF2B5EF4-FFF2-40B4-BE49-F238E27FC236}">
                    <a16:creationId xmlns:a16="http://schemas.microsoft.com/office/drawing/2014/main" id="{A894E0BF-6F3F-7446-A915-7B84D4ED1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>
                <a:extLst>
                  <a:ext uri="{FF2B5EF4-FFF2-40B4-BE49-F238E27FC236}">
                    <a16:creationId xmlns:a16="http://schemas.microsoft.com/office/drawing/2014/main" id="{EB4CB689-9763-4E40-81FF-1FE0DDEA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>
                <a:extLst>
                  <a:ext uri="{FF2B5EF4-FFF2-40B4-BE49-F238E27FC236}">
                    <a16:creationId xmlns:a16="http://schemas.microsoft.com/office/drawing/2014/main" id="{0B1E91C0-281A-7241-88A0-F213361D2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>
              <a:extLst>
                <a:ext uri="{FF2B5EF4-FFF2-40B4-BE49-F238E27FC236}">
                  <a16:creationId xmlns:a16="http://schemas.microsoft.com/office/drawing/2014/main" id="{086B5AB3-7B70-DC46-B46B-F59BDD3423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>
                <a:extLst>
                  <a:ext uri="{FF2B5EF4-FFF2-40B4-BE49-F238E27FC236}">
                    <a16:creationId xmlns:a16="http://schemas.microsoft.com/office/drawing/2014/main" id="{694CAD9D-4261-6E49-A07E-9C32E2ED4B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>
                <a:extLst>
                  <a:ext uri="{FF2B5EF4-FFF2-40B4-BE49-F238E27FC236}">
                    <a16:creationId xmlns:a16="http://schemas.microsoft.com/office/drawing/2014/main" id="{EBE9483B-E3E1-3847-88BD-0E340AC1A8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>
                <a:extLst>
                  <a:ext uri="{FF2B5EF4-FFF2-40B4-BE49-F238E27FC236}">
                    <a16:creationId xmlns:a16="http://schemas.microsoft.com/office/drawing/2014/main" id="{161A1A3B-ACC3-1B4E-ACB7-8D3523B1A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>
                <a:extLst>
                  <a:ext uri="{FF2B5EF4-FFF2-40B4-BE49-F238E27FC236}">
                    <a16:creationId xmlns:a16="http://schemas.microsoft.com/office/drawing/2014/main" id="{7C372726-9337-C14B-B70D-C303F37F18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>
                <a:extLst>
                  <a:ext uri="{FF2B5EF4-FFF2-40B4-BE49-F238E27FC236}">
                    <a16:creationId xmlns:a16="http://schemas.microsoft.com/office/drawing/2014/main" id="{378B248F-27A5-6648-8566-29EC8325B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>
                <a:extLst>
                  <a:ext uri="{FF2B5EF4-FFF2-40B4-BE49-F238E27FC236}">
                    <a16:creationId xmlns:a16="http://schemas.microsoft.com/office/drawing/2014/main" id="{82975C86-F96C-9F4C-98F7-366F9C0B7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>
                <a:extLst>
                  <a:ext uri="{FF2B5EF4-FFF2-40B4-BE49-F238E27FC236}">
                    <a16:creationId xmlns:a16="http://schemas.microsoft.com/office/drawing/2014/main" id="{0529BD86-2670-9F42-B99E-D27C29AED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>
                <a:extLst>
                  <a:ext uri="{FF2B5EF4-FFF2-40B4-BE49-F238E27FC236}">
                    <a16:creationId xmlns:a16="http://schemas.microsoft.com/office/drawing/2014/main" id="{C03A4A6A-B165-C040-9DEC-3FCEA0A15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>
                <a:extLst>
                  <a:ext uri="{FF2B5EF4-FFF2-40B4-BE49-F238E27FC236}">
                    <a16:creationId xmlns:a16="http://schemas.microsoft.com/office/drawing/2014/main" id="{20229E4C-84D9-5E4F-98DA-7D436F95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>
                <a:extLst>
                  <a:ext uri="{FF2B5EF4-FFF2-40B4-BE49-F238E27FC236}">
                    <a16:creationId xmlns:a16="http://schemas.microsoft.com/office/drawing/2014/main" id="{5F135838-D0A6-1C47-B696-2D101430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>
                <a:extLst>
                  <a:ext uri="{FF2B5EF4-FFF2-40B4-BE49-F238E27FC236}">
                    <a16:creationId xmlns:a16="http://schemas.microsoft.com/office/drawing/2014/main" id="{70023C99-7293-1442-8FAB-F850E6F8CF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>
                  <a:extLst>
                    <a:ext uri="{FF2B5EF4-FFF2-40B4-BE49-F238E27FC236}">
                      <a16:creationId xmlns:a16="http://schemas.microsoft.com/office/drawing/2014/main" id="{A954909E-BA73-8B46-992E-ED495E945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>
                  <a:extLst>
                    <a:ext uri="{FF2B5EF4-FFF2-40B4-BE49-F238E27FC236}">
                      <a16:creationId xmlns:a16="http://schemas.microsoft.com/office/drawing/2014/main" id="{CCF64D68-A401-E64A-85A2-5E35D6197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>
                  <a:extLst>
                    <a:ext uri="{FF2B5EF4-FFF2-40B4-BE49-F238E27FC236}">
                      <a16:creationId xmlns:a16="http://schemas.microsoft.com/office/drawing/2014/main" id="{960FD060-8827-CA49-A77F-C5EDDAC08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>
                  <a:extLst>
                    <a:ext uri="{FF2B5EF4-FFF2-40B4-BE49-F238E27FC236}">
                      <a16:creationId xmlns:a16="http://schemas.microsoft.com/office/drawing/2014/main" id="{48015AFD-C817-0349-9CA0-903124B4F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>
                  <a:extLst>
                    <a:ext uri="{FF2B5EF4-FFF2-40B4-BE49-F238E27FC236}">
                      <a16:creationId xmlns:a16="http://schemas.microsoft.com/office/drawing/2014/main" id="{56753C9C-A65F-124C-B5A9-F6C746D47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>
                  <a:extLst>
                    <a:ext uri="{FF2B5EF4-FFF2-40B4-BE49-F238E27FC236}">
                      <a16:creationId xmlns:a16="http://schemas.microsoft.com/office/drawing/2014/main" id="{67318EBD-D696-5C45-8A40-214097B4B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>
                <a:extLst>
                  <a:ext uri="{FF2B5EF4-FFF2-40B4-BE49-F238E27FC236}">
                    <a16:creationId xmlns:a16="http://schemas.microsoft.com/office/drawing/2014/main" id="{000F811E-5C41-9B48-AE96-1C416CF8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>
                <a:extLst>
                  <a:ext uri="{FF2B5EF4-FFF2-40B4-BE49-F238E27FC236}">
                    <a16:creationId xmlns:a16="http://schemas.microsoft.com/office/drawing/2014/main" id="{B87A5A72-3A07-2346-B731-74924882D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>
                <a:extLst>
                  <a:ext uri="{FF2B5EF4-FFF2-40B4-BE49-F238E27FC236}">
                    <a16:creationId xmlns:a16="http://schemas.microsoft.com/office/drawing/2014/main" id="{8389CFFC-1449-2D40-A7E3-F59949CF2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>
                <a:extLst>
                  <a:ext uri="{FF2B5EF4-FFF2-40B4-BE49-F238E27FC236}">
                    <a16:creationId xmlns:a16="http://schemas.microsoft.com/office/drawing/2014/main" id="{C28A9BA3-7945-9442-88D1-186AD8AA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>
                <a:extLst>
                  <a:ext uri="{FF2B5EF4-FFF2-40B4-BE49-F238E27FC236}">
                    <a16:creationId xmlns:a16="http://schemas.microsoft.com/office/drawing/2014/main" id="{CE7E3746-8BAB-244B-8829-9F77C5FA5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>
                <a:extLst>
                  <a:ext uri="{FF2B5EF4-FFF2-40B4-BE49-F238E27FC236}">
                    <a16:creationId xmlns:a16="http://schemas.microsoft.com/office/drawing/2014/main" id="{1EC932A8-D9AD-5F48-956B-2B898E3F7BC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>
              <a:extLst>
                <a:ext uri="{FF2B5EF4-FFF2-40B4-BE49-F238E27FC236}">
                  <a16:creationId xmlns:a16="http://schemas.microsoft.com/office/drawing/2014/main" id="{A6654ED1-F3AB-724B-A5F7-AC72CC733D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>
              <a:extLst>
                <a:ext uri="{FF2B5EF4-FFF2-40B4-BE49-F238E27FC236}">
                  <a16:creationId xmlns:a16="http://schemas.microsoft.com/office/drawing/2014/main" id="{05B74A74-D20D-7443-B18D-E8B59B8C6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>
              <a:extLst>
                <a:ext uri="{FF2B5EF4-FFF2-40B4-BE49-F238E27FC236}">
                  <a16:creationId xmlns:a16="http://schemas.microsoft.com/office/drawing/2014/main" id="{5DD1E617-AE8D-664A-96D5-EC82325AE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>
              <a:extLst>
                <a:ext uri="{FF2B5EF4-FFF2-40B4-BE49-F238E27FC236}">
                  <a16:creationId xmlns:a16="http://schemas.microsoft.com/office/drawing/2014/main" id="{9B838B62-2FC9-7A42-8E05-95D48347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>
              <a:extLst>
                <a:ext uri="{FF2B5EF4-FFF2-40B4-BE49-F238E27FC236}">
                  <a16:creationId xmlns:a16="http://schemas.microsoft.com/office/drawing/2014/main" id="{CE14DA65-248C-3044-BEBF-FEA8438D2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>
              <a:extLst>
                <a:ext uri="{FF2B5EF4-FFF2-40B4-BE49-F238E27FC236}">
                  <a16:creationId xmlns:a16="http://schemas.microsoft.com/office/drawing/2014/main" id="{9A26CA1B-3080-5446-8F3C-2E64C3CE4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>
              <a:extLst>
                <a:ext uri="{FF2B5EF4-FFF2-40B4-BE49-F238E27FC236}">
                  <a16:creationId xmlns:a16="http://schemas.microsoft.com/office/drawing/2014/main" id="{94902F6E-33E6-A648-AE66-FE9720E0B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>
              <a:extLst>
                <a:ext uri="{FF2B5EF4-FFF2-40B4-BE49-F238E27FC236}">
                  <a16:creationId xmlns:a16="http://schemas.microsoft.com/office/drawing/2014/main" id="{3D6ABB59-1136-B845-B730-026389474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>
              <a:extLst>
                <a:ext uri="{FF2B5EF4-FFF2-40B4-BE49-F238E27FC236}">
                  <a16:creationId xmlns:a16="http://schemas.microsoft.com/office/drawing/2014/main" id="{1FC4DCB0-948A-C74D-B934-DCE92D29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>
              <a:extLst>
                <a:ext uri="{FF2B5EF4-FFF2-40B4-BE49-F238E27FC236}">
                  <a16:creationId xmlns:a16="http://schemas.microsoft.com/office/drawing/2014/main" id="{FF97BE28-1C44-604C-959B-5094315D4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>
                <a:extLst>
                  <a:ext uri="{FF2B5EF4-FFF2-40B4-BE49-F238E27FC236}">
                    <a16:creationId xmlns:a16="http://schemas.microsoft.com/office/drawing/2014/main" id="{FF079257-2D08-FA4D-87CD-8DAA84E19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>
                <a:extLst>
                  <a:ext uri="{FF2B5EF4-FFF2-40B4-BE49-F238E27FC236}">
                    <a16:creationId xmlns:a16="http://schemas.microsoft.com/office/drawing/2014/main" id="{4418B335-7955-A24D-9914-47FB14AE1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>
                <a:extLst>
                  <a:ext uri="{FF2B5EF4-FFF2-40B4-BE49-F238E27FC236}">
                    <a16:creationId xmlns:a16="http://schemas.microsoft.com/office/drawing/2014/main" id="{79D8EEB9-EB6E-A247-BC33-AC174C07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>
                <a:extLst>
                  <a:ext uri="{FF2B5EF4-FFF2-40B4-BE49-F238E27FC236}">
                    <a16:creationId xmlns:a16="http://schemas.microsoft.com/office/drawing/2014/main" id="{861E3F6F-B1E7-C844-B9D2-B41843649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>
                <a:extLst>
                  <a:ext uri="{FF2B5EF4-FFF2-40B4-BE49-F238E27FC236}">
                    <a16:creationId xmlns:a16="http://schemas.microsoft.com/office/drawing/2014/main" id="{52AD6D65-BA22-3D40-83F2-C9DB1E187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>
                <a:extLst>
                  <a:ext uri="{FF2B5EF4-FFF2-40B4-BE49-F238E27FC236}">
                    <a16:creationId xmlns:a16="http://schemas.microsoft.com/office/drawing/2014/main" id="{DF163C9D-E013-6647-B729-9231E037B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>
              <a:extLst>
                <a:ext uri="{FF2B5EF4-FFF2-40B4-BE49-F238E27FC236}">
                  <a16:creationId xmlns:a16="http://schemas.microsoft.com/office/drawing/2014/main" id="{6BE2DFB6-BA76-CD42-BE21-0D0688334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>
              <a:extLst>
                <a:ext uri="{FF2B5EF4-FFF2-40B4-BE49-F238E27FC236}">
                  <a16:creationId xmlns:a16="http://schemas.microsoft.com/office/drawing/2014/main" id="{9DD12D5C-BA47-ED44-A3AA-E77D3EA2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>
              <a:extLst>
                <a:ext uri="{FF2B5EF4-FFF2-40B4-BE49-F238E27FC236}">
                  <a16:creationId xmlns:a16="http://schemas.microsoft.com/office/drawing/2014/main" id="{FB9A0A06-3619-CA49-A8EB-D382B376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>
              <a:extLst>
                <a:ext uri="{FF2B5EF4-FFF2-40B4-BE49-F238E27FC236}">
                  <a16:creationId xmlns:a16="http://schemas.microsoft.com/office/drawing/2014/main" id="{661206A7-2761-5640-9CF0-8D2EC6B53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>
              <a:extLst>
                <a:ext uri="{FF2B5EF4-FFF2-40B4-BE49-F238E27FC236}">
                  <a16:creationId xmlns:a16="http://schemas.microsoft.com/office/drawing/2014/main" id="{765E08B7-E8A6-6F43-A6BF-FD97EECF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>
              <a:extLst>
                <a:ext uri="{FF2B5EF4-FFF2-40B4-BE49-F238E27FC236}">
                  <a16:creationId xmlns:a16="http://schemas.microsoft.com/office/drawing/2014/main" id="{4E6F47DB-AF39-BE4F-B0A6-00296008F47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>
              <a:extLst>
                <a:ext uri="{FF2B5EF4-FFF2-40B4-BE49-F238E27FC236}">
                  <a16:creationId xmlns:a16="http://schemas.microsoft.com/office/drawing/2014/main" id="{8E75F58D-B649-4E45-9B36-89414B6B90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>
                <a:extLst>
                  <a:ext uri="{FF2B5EF4-FFF2-40B4-BE49-F238E27FC236}">
                    <a16:creationId xmlns:a16="http://schemas.microsoft.com/office/drawing/2014/main" id="{89DF3425-DF0A-734F-840A-B8ECEEFF84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>
                <a:extLst>
                  <a:ext uri="{FF2B5EF4-FFF2-40B4-BE49-F238E27FC236}">
                    <a16:creationId xmlns:a16="http://schemas.microsoft.com/office/drawing/2014/main" id="{3A904767-7C93-5347-9C9C-9BC585188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>
                <a:extLst>
                  <a:ext uri="{FF2B5EF4-FFF2-40B4-BE49-F238E27FC236}">
                    <a16:creationId xmlns:a16="http://schemas.microsoft.com/office/drawing/2014/main" id="{77DC2B9B-32DD-9649-8EF5-19B46F1E540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>
                <a:extLst>
                  <a:ext uri="{FF2B5EF4-FFF2-40B4-BE49-F238E27FC236}">
                    <a16:creationId xmlns:a16="http://schemas.microsoft.com/office/drawing/2014/main" id="{1F486CD2-C481-3C49-A251-49A370184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>
                <a:extLst>
                  <a:ext uri="{FF2B5EF4-FFF2-40B4-BE49-F238E27FC236}">
                    <a16:creationId xmlns:a16="http://schemas.microsoft.com/office/drawing/2014/main" id="{D23BC053-CEC5-0F41-BD01-F81144CDB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>
                <a:extLst>
                  <a:ext uri="{FF2B5EF4-FFF2-40B4-BE49-F238E27FC236}">
                    <a16:creationId xmlns:a16="http://schemas.microsoft.com/office/drawing/2014/main" id="{3352A976-77D8-9642-A8E8-F109AEADC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>
                <a:extLst>
                  <a:ext uri="{FF2B5EF4-FFF2-40B4-BE49-F238E27FC236}">
                    <a16:creationId xmlns:a16="http://schemas.microsoft.com/office/drawing/2014/main" id="{EAD7ADA3-A09B-5841-A2ED-05AC5B967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>
                <a:extLst>
                  <a:ext uri="{FF2B5EF4-FFF2-40B4-BE49-F238E27FC236}">
                    <a16:creationId xmlns:a16="http://schemas.microsoft.com/office/drawing/2014/main" id="{6496743C-9C76-8444-B4C8-1CA60520E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>
                <a:extLst>
                  <a:ext uri="{FF2B5EF4-FFF2-40B4-BE49-F238E27FC236}">
                    <a16:creationId xmlns:a16="http://schemas.microsoft.com/office/drawing/2014/main" id="{9A74AC36-0CE5-4740-93EE-E14325127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>
                <a:extLst>
                  <a:ext uri="{FF2B5EF4-FFF2-40B4-BE49-F238E27FC236}">
                    <a16:creationId xmlns:a16="http://schemas.microsoft.com/office/drawing/2014/main" id="{1D8FE833-EA13-7F4D-A3DF-39376545DF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>
                  <a:extLst>
                    <a:ext uri="{FF2B5EF4-FFF2-40B4-BE49-F238E27FC236}">
                      <a16:creationId xmlns:a16="http://schemas.microsoft.com/office/drawing/2014/main" id="{001905FF-E39E-6640-B0A7-03C039A040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>
                  <a:extLst>
                    <a:ext uri="{FF2B5EF4-FFF2-40B4-BE49-F238E27FC236}">
                      <a16:creationId xmlns:a16="http://schemas.microsoft.com/office/drawing/2014/main" id="{79D21825-4394-464A-A7CA-B70B710F6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>
                  <a:extLst>
                    <a:ext uri="{FF2B5EF4-FFF2-40B4-BE49-F238E27FC236}">
                      <a16:creationId xmlns:a16="http://schemas.microsoft.com/office/drawing/2014/main" id="{C61F6D4A-36DD-2C40-BB49-6B0B43BE7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>
                  <a:extLst>
                    <a:ext uri="{FF2B5EF4-FFF2-40B4-BE49-F238E27FC236}">
                      <a16:creationId xmlns:a16="http://schemas.microsoft.com/office/drawing/2014/main" id="{52F60830-4C89-B647-8151-3BE1F2A59E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>
                  <a:extLst>
                    <a:ext uri="{FF2B5EF4-FFF2-40B4-BE49-F238E27FC236}">
                      <a16:creationId xmlns:a16="http://schemas.microsoft.com/office/drawing/2014/main" id="{C7CB5501-428B-244A-8288-B8DC938F4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>
                  <a:extLst>
                    <a:ext uri="{FF2B5EF4-FFF2-40B4-BE49-F238E27FC236}">
                      <a16:creationId xmlns:a16="http://schemas.microsoft.com/office/drawing/2014/main" id="{8105F808-E38A-B142-AB2D-F77C2E45B6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>
                <a:extLst>
                  <a:ext uri="{FF2B5EF4-FFF2-40B4-BE49-F238E27FC236}">
                    <a16:creationId xmlns:a16="http://schemas.microsoft.com/office/drawing/2014/main" id="{42A4CAA5-912D-7545-8981-D7AB1E2D8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>
                <a:extLst>
                  <a:ext uri="{FF2B5EF4-FFF2-40B4-BE49-F238E27FC236}">
                    <a16:creationId xmlns:a16="http://schemas.microsoft.com/office/drawing/2014/main" id="{8326CE41-FFE1-934B-811A-2A525A78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>
                <a:extLst>
                  <a:ext uri="{FF2B5EF4-FFF2-40B4-BE49-F238E27FC236}">
                    <a16:creationId xmlns:a16="http://schemas.microsoft.com/office/drawing/2014/main" id="{B179FA82-B533-7E41-AC74-1290C436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>
                <a:extLst>
                  <a:ext uri="{FF2B5EF4-FFF2-40B4-BE49-F238E27FC236}">
                    <a16:creationId xmlns:a16="http://schemas.microsoft.com/office/drawing/2014/main" id="{01611009-912D-834A-94E5-F00979FB3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>
                <a:extLst>
                  <a:ext uri="{FF2B5EF4-FFF2-40B4-BE49-F238E27FC236}">
                    <a16:creationId xmlns:a16="http://schemas.microsoft.com/office/drawing/2014/main" id="{E184EC26-443E-BA40-89C5-7B16694F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>
                <a:extLst>
                  <a:ext uri="{FF2B5EF4-FFF2-40B4-BE49-F238E27FC236}">
                    <a16:creationId xmlns:a16="http://schemas.microsoft.com/office/drawing/2014/main" id="{F987ECC6-5304-B046-ACDD-D090B017EFC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>
              <a:extLst>
                <a:ext uri="{FF2B5EF4-FFF2-40B4-BE49-F238E27FC236}">
                  <a16:creationId xmlns:a16="http://schemas.microsoft.com/office/drawing/2014/main" id="{BADCBD90-DCD7-6047-BCE5-62254166B19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>
                <a:extLst>
                  <a:ext uri="{FF2B5EF4-FFF2-40B4-BE49-F238E27FC236}">
                    <a16:creationId xmlns:a16="http://schemas.microsoft.com/office/drawing/2014/main" id="{A0D58C9F-B71C-AE43-9470-E1AF79DB866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>
                <a:extLst>
                  <a:ext uri="{FF2B5EF4-FFF2-40B4-BE49-F238E27FC236}">
                    <a16:creationId xmlns:a16="http://schemas.microsoft.com/office/drawing/2014/main" id="{06A5F7D8-A064-FD4D-8257-7FAD31B41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>
              <a:extLst>
                <a:ext uri="{FF2B5EF4-FFF2-40B4-BE49-F238E27FC236}">
                  <a16:creationId xmlns:a16="http://schemas.microsoft.com/office/drawing/2014/main" id="{D99BA295-231C-BC48-A77A-17E3861E1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>
              <a:extLst>
                <a:ext uri="{FF2B5EF4-FFF2-40B4-BE49-F238E27FC236}">
                  <a16:creationId xmlns:a16="http://schemas.microsoft.com/office/drawing/2014/main" id="{14DE45ED-C6D7-2643-9C5A-A24FEE2B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>
              <a:extLst>
                <a:ext uri="{FF2B5EF4-FFF2-40B4-BE49-F238E27FC236}">
                  <a16:creationId xmlns:a16="http://schemas.microsoft.com/office/drawing/2014/main" id="{9A8BB878-A900-674D-879C-C36DE4972F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>
              <a:extLst>
                <a:ext uri="{FF2B5EF4-FFF2-40B4-BE49-F238E27FC236}">
                  <a16:creationId xmlns:a16="http://schemas.microsoft.com/office/drawing/2014/main" id="{0DB9C4DF-8F3A-6345-90C2-E1DB5AEBF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>
              <a:extLst>
                <a:ext uri="{FF2B5EF4-FFF2-40B4-BE49-F238E27FC236}">
                  <a16:creationId xmlns:a16="http://schemas.microsoft.com/office/drawing/2014/main" id="{00B8AF52-4DA0-6E42-B0C1-512825C7C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>
              <a:extLst>
                <a:ext uri="{FF2B5EF4-FFF2-40B4-BE49-F238E27FC236}">
                  <a16:creationId xmlns:a16="http://schemas.microsoft.com/office/drawing/2014/main" id="{60C0C4FA-FFAB-3047-A17F-24E46BCBE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>
              <a:extLst>
                <a:ext uri="{FF2B5EF4-FFF2-40B4-BE49-F238E27FC236}">
                  <a16:creationId xmlns:a16="http://schemas.microsoft.com/office/drawing/2014/main" id="{11993D50-2936-FE43-9EDE-43D945821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>
              <a:extLst>
                <a:ext uri="{FF2B5EF4-FFF2-40B4-BE49-F238E27FC236}">
                  <a16:creationId xmlns:a16="http://schemas.microsoft.com/office/drawing/2014/main" id="{69FC6381-3DA6-1148-82C1-73319D0AA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>
              <a:extLst>
                <a:ext uri="{FF2B5EF4-FFF2-40B4-BE49-F238E27FC236}">
                  <a16:creationId xmlns:a16="http://schemas.microsoft.com/office/drawing/2014/main" id="{F951B532-E9EF-F44C-8C77-FA57F14F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>
              <a:extLst>
                <a:ext uri="{FF2B5EF4-FFF2-40B4-BE49-F238E27FC236}">
                  <a16:creationId xmlns:a16="http://schemas.microsoft.com/office/drawing/2014/main" id="{3C98640A-CBAD-C04D-BFB2-0956E6FD15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>
                <a:extLst>
                  <a:ext uri="{FF2B5EF4-FFF2-40B4-BE49-F238E27FC236}">
                    <a16:creationId xmlns:a16="http://schemas.microsoft.com/office/drawing/2014/main" id="{3F20A73B-A8A7-2B44-9761-C6877B3FD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>
                <a:extLst>
                  <a:ext uri="{FF2B5EF4-FFF2-40B4-BE49-F238E27FC236}">
                    <a16:creationId xmlns:a16="http://schemas.microsoft.com/office/drawing/2014/main" id="{62B5604D-BF9F-BE4A-A0B0-0393BD73A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>
                <a:extLst>
                  <a:ext uri="{FF2B5EF4-FFF2-40B4-BE49-F238E27FC236}">
                    <a16:creationId xmlns:a16="http://schemas.microsoft.com/office/drawing/2014/main" id="{98610019-53AE-D148-A0F4-02F1EB06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>
                <a:extLst>
                  <a:ext uri="{FF2B5EF4-FFF2-40B4-BE49-F238E27FC236}">
                    <a16:creationId xmlns:a16="http://schemas.microsoft.com/office/drawing/2014/main" id="{21304A71-5C28-E142-AD14-CCBD92301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>
                <a:extLst>
                  <a:ext uri="{FF2B5EF4-FFF2-40B4-BE49-F238E27FC236}">
                    <a16:creationId xmlns:a16="http://schemas.microsoft.com/office/drawing/2014/main" id="{3E60790F-518A-1449-89C7-2248D6128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>
                <a:extLst>
                  <a:ext uri="{FF2B5EF4-FFF2-40B4-BE49-F238E27FC236}">
                    <a16:creationId xmlns:a16="http://schemas.microsoft.com/office/drawing/2014/main" id="{B86520E1-3D2F-6F4A-93C2-ADF22415D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>
              <a:extLst>
                <a:ext uri="{FF2B5EF4-FFF2-40B4-BE49-F238E27FC236}">
                  <a16:creationId xmlns:a16="http://schemas.microsoft.com/office/drawing/2014/main" id="{CDBFB0C4-2E4E-CD4A-8876-D86310B5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>
              <a:extLst>
                <a:ext uri="{FF2B5EF4-FFF2-40B4-BE49-F238E27FC236}">
                  <a16:creationId xmlns:a16="http://schemas.microsoft.com/office/drawing/2014/main" id="{D8AB78CD-76AD-B54E-B984-13198FB1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>
              <a:extLst>
                <a:ext uri="{FF2B5EF4-FFF2-40B4-BE49-F238E27FC236}">
                  <a16:creationId xmlns:a16="http://schemas.microsoft.com/office/drawing/2014/main" id="{F9F7A8AB-BA7F-EF4E-902F-72EBAAA8C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>
              <a:extLst>
                <a:ext uri="{FF2B5EF4-FFF2-40B4-BE49-F238E27FC236}">
                  <a16:creationId xmlns:a16="http://schemas.microsoft.com/office/drawing/2014/main" id="{DC43A084-A0FD-A749-B2EA-08B58D16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>
              <a:extLst>
                <a:ext uri="{FF2B5EF4-FFF2-40B4-BE49-F238E27FC236}">
                  <a16:creationId xmlns:a16="http://schemas.microsoft.com/office/drawing/2014/main" id="{CAB5AB93-581D-4849-9606-2985E575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>
              <a:extLst>
                <a:ext uri="{FF2B5EF4-FFF2-40B4-BE49-F238E27FC236}">
                  <a16:creationId xmlns:a16="http://schemas.microsoft.com/office/drawing/2014/main" id="{C263AF4D-8938-D648-BE2B-652A66779C8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>
              <a:extLst>
                <a:ext uri="{FF2B5EF4-FFF2-40B4-BE49-F238E27FC236}">
                  <a16:creationId xmlns:a16="http://schemas.microsoft.com/office/drawing/2014/main" id="{DD3BF6BA-15AC-1A47-9BB6-07E828AD3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>
                <a:extLst>
                  <a:ext uri="{FF2B5EF4-FFF2-40B4-BE49-F238E27FC236}">
                    <a16:creationId xmlns:a16="http://schemas.microsoft.com/office/drawing/2014/main" id="{0F662F24-FA9F-8545-887B-8C51008D0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5" name="Rectangle 410">
                <a:extLst>
                  <a:ext uri="{FF2B5EF4-FFF2-40B4-BE49-F238E27FC236}">
                    <a16:creationId xmlns:a16="http://schemas.microsoft.com/office/drawing/2014/main" id="{A5AFAF9D-A0BC-5541-944B-D4C14FE8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6" name="Oval 411">
                <a:extLst>
                  <a:ext uri="{FF2B5EF4-FFF2-40B4-BE49-F238E27FC236}">
                    <a16:creationId xmlns:a16="http://schemas.microsoft.com/office/drawing/2014/main" id="{A5579760-F898-134D-B374-ECAE0234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97" name="Group 1107">
                <a:extLst>
                  <a:ext uri="{FF2B5EF4-FFF2-40B4-BE49-F238E27FC236}">
                    <a16:creationId xmlns:a16="http://schemas.microsoft.com/office/drawing/2014/main" id="{FA3DBB3F-F70F-FC43-B278-21ACA08B3C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>
                  <a:extLst>
                    <a:ext uri="{FF2B5EF4-FFF2-40B4-BE49-F238E27FC236}">
                      <a16:creationId xmlns:a16="http://schemas.microsoft.com/office/drawing/2014/main" id="{3F058D53-B54D-6B40-8F9C-3480A1F00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>
                  <a:extLst>
                    <a:ext uri="{FF2B5EF4-FFF2-40B4-BE49-F238E27FC236}">
                      <a16:creationId xmlns:a16="http://schemas.microsoft.com/office/drawing/2014/main" id="{43B28336-C114-1F44-95AA-E446A4E97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>
                <a:extLst>
                  <a:ext uri="{FF2B5EF4-FFF2-40B4-BE49-F238E27FC236}">
                    <a16:creationId xmlns:a16="http://schemas.microsoft.com/office/drawing/2014/main" id="{938D1A17-CF26-0344-A127-0AE3ED410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>
                <a:extLst>
                  <a:ext uri="{FF2B5EF4-FFF2-40B4-BE49-F238E27FC236}">
                    <a16:creationId xmlns:a16="http://schemas.microsoft.com/office/drawing/2014/main" id="{8E9A5FA4-723B-AA40-A3BD-F1F33915A5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>
              <a:extLst>
                <a:ext uri="{FF2B5EF4-FFF2-40B4-BE49-F238E27FC236}">
                  <a16:creationId xmlns:a16="http://schemas.microsoft.com/office/drawing/2014/main" id="{FC7CCEE6-13A2-F64F-9C76-00A34DC49C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>
                <a:extLst>
                  <a:ext uri="{FF2B5EF4-FFF2-40B4-BE49-F238E27FC236}">
                    <a16:creationId xmlns:a16="http://schemas.microsoft.com/office/drawing/2014/main" id="{13FC2E72-207D-9A46-B0A7-745581118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7" name="Rectangle 410">
                <a:extLst>
                  <a:ext uri="{FF2B5EF4-FFF2-40B4-BE49-F238E27FC236}">
                    <a16:creationId xmlns:a16="http://schemas.microsoft.com/office/drawing/2014/main" id="{82314F4F-8C6C-4240-8662-F94015379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8" name="Oval 411">
                <a:extLst>
                  <a:ext uri="{FF2B5EF4-FFF2-40B4-BE49-F238E27FC236}">
                    <a16:creationId xmlns:a16="http://schemas.microsoft.com/office/drawing/2014/main" id="{4C3D61C2-4D49-DC46-98CF-B75D22B95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89" name="Group 1116">
                <a:extLst>
                  <a:ext uri="{FF2B5EF4-FFF2-40B4-BE49-F238E27FC236}">
                    <a16:creationId xmlns:a16="http://schemas.microsoft.com/office/drawing/2014/main" id="{2D77F4BC-56C8-6747-8A36-0F6B4E4F4A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>
                  <a:extLst>
                    <a:ext uri="{FF2B5EF4-FFF2-40B4-BE49-F238E27FC236}">
                      <a16:creationId xmlns:a16="http://schemas.microsoft.com/office/drawing/2014/main" id="{E58B19C1-2F88-9246-A54F-24338B0D1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>
                  <a:extLst>
                    <a:ext uri="{FF2B5EF4-FFF2-40B4-BE49-F238E27FC236}">
                      <a16:creationId xmlns:a16="http://schemas.microsoft.com/office/drawing/2014/main" id="{17DF204B-1B25-0646-B168-3786826DA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>
                <a:extLst>
                  <a:ext uri="{FF2B5EF4-FFF2-40B4-BE49-F238E27FC236}">
                    <a16:creationId xmlns:a16="http://schemas.microsoft.com/office/drawing/2014/main" id="{35317B84-F7C9-0946-A5EC-5FE26CFD8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>
                <a:extLst>
                  <a:ext uri="{FF2B5EF4-FFF2-40B4-BE49-F238E27FC236}">
                    <a16:creationId xmlns:a16="http://schemas.microsoft.com/office/drawing/2014/main" id="{6CEB85E0-D712-1141-A0D2-C62DA9234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>
              <a:extLst>
                <a:ext uri="{FF2B5EF4-FFF2-40B4-BE49-F238E27FC236}">
                  <a16:creationId xmlns:a16="http://schemas.microsoft.com/office/drawing/2014/main" id="{608062C5-A9AD-C54B-942C-C2E1D9239E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>
                <a:extLst>
                  <a:ext uri="{FF2B5EF4-FFF2-40B4-BE49-F238E27FC236}">
                    <a16:creationId xmlns:a16="http://schemas.microsoft.com/office/drawing/2014/main" id="{F1A9A1BE-0FFB-8C48-9AB8-01E3AD267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>
                <a:extLst>
                  <a:ext uri="{FF2B5EF4-FFF2-40B4-BE49-F238E27FC236}">
                    <a16:creationId xmlns:a16="http://schemas.microsoft.com/office/drawing/2014/main" id="{BA689D05-1259-9A46-9F71-42429D30C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>
                <a:extLst>
                  <a:ext uri="{FF2B5EF4-FFF2-40B4-BE49-F238E27FC236}">
                    <a16:creationId xmlns:a16="http://schemas.microsoft.com/office/drawing/2014/main" id="{6AAB6AC8-948E-1047-AE10-6946718A4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>
                <a:extLst>
                  <a:ext uri="{FF2B5EF4-FFF2-40B4-BE49-F238E27FC236}">
                    <a16:creationId xmlns:a16="http://schemas.microsoft.com/office/drawing/2014/main" id="{B8ECFE2F-5C68-1D41-9AAD-73D74752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>
                <a:extLst>
                  <a:ext uri="{FF2B5EF4-FFF2-40B4-BE49-F238E27FC236}">
                    <a16:creationId xmlns:a16="http://schemas.microsoft.com/office/drawing/2014/main" id="{289F6E86-6185-0741-A596-62B6C7910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>
                <a:extLst>
                  <a:ext uri="{FF2B5EF4-FFF2-40B4-BE49-F238E27FC236}">
                    <a16:creationId xmlns:a16="http://schemas.microsoft.com/office/drawing/2014/main" id="{3EE269EC-8871-1446-94B9-5FD4EA29A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>
              <a:extLst>
                <a:ext uri="{FF2B5EF4-FFF2-40B4-BE49-F238E27FC236}">
                  <a16:creationId xmlns:a16="http://schemas.microsoft.com/office/drawing/2014/main" id="{8DA71879-775B-D346-B170-964ABAD5AC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>
                <a:extLst>
                  <a:ext uri="{FF2B5EF4-FFF2-40B4-BE49-F238E27FC236}">
                    <a16:creationId xmlns:a16="http://schemas.microsoft.com/office/drawing/2014/main" id="{58FFA78A-321D-C741-A16D-0D1713CC3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3" name="Rectangle 410">
                <a:extLst>
                  <a:ext uri="{FF2B5EF4-FFF2-40B4-BE49-F238E27FC236}">
                    <a16:creationId xmlns:a16="http://schemas.microsoft.com/office/drawing/2014/main" id="{FCC1B33D-C3EF-DE48-889F-7BFF9CB31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4" name="Oval 411">
                <a:extLst>
                  <a:ext uri="{FF2B5EF4-FFF2-40B4-BE49-F238E27FC236}">
                    <a16:creationId xmlns:a16="http://schemas.microsoft.com/office/drawing/2014/main" id="{35071CBC-A3AA-AC4C-B90D-8C999D3A3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75" name="Group 1125">
                <a:extLst>
                  <a:ext uri="{FF2B5EF4-FFF2-40B4-BE49-F238E27FC236}">
                    <a16:creationId xmlns:a16="http://schemas.microsoft.com/office/drawing/2014/main" id="{58D6DE0D-2441-C946-A452-FFC7C5B4F3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>
                  <a:extLst>
                    <a:ext uri="{FF2B5EF4-FFF2-40B4-BE49-F238E27FC236}">
                      <a16:creationId xmlns:a16="http://schemas.microsoft.com/office/drawing/2014/main" id="{62140450-BA5F-DF4C-B632-96FA5B37B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>
                  <a:extLst>
                    <a:ext uri="{FF2B5EF4-FFF2-40B4-BE49-F238E27FC236}">
                      <a16:creationId xmlns:a16="http://schemas.microsoft.com/office/drawing/2014/main" id="{9195D172-6E86-974B-B55C-7F4A08313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>
                <a:extLst>
                  <a:ext uri="{FF2B5EF4-FFF2-40B4-BE49-F238E27FC236}">
                    <a16:creationId xmlns:a16="http://schemas.microsoft.com/office/drawing/2014/main" id="{EAEB440E-1A13-F447-B52A-5FBDA50CD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>
                <a:extLst>
                  <a:ext uri="{FF2B5EF4-FFF2-40B4-BE49-F238E27FC236}">
                    <a16:creationId xmlns:a16="http://schemas.microsoft.com/office/drawing/2014/main" id="{A49519AC-DD77-C44E-9862-AEF2377EC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>
              <a:extLst>
                <a:ext uri="{FF2B5EF4-FFF2-40B4-BE49-F238E27FC236}">
                  <a16:creationId xmlns:a16="http://schemas.microsoft.com/office/drawing/2014/main" id="{F6EFFEC6-4C44-E342-81F9-79B5C8ACE0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>
                <a:extLst>
                  <a:ext uri="{FF2B5EF4-FFF2-40B4-BE49-F238E27FC236}">
                    <a16:creationId xmlns:a16="http://schemas.microsoft.com/office/drawing/2014/main" id="{F20152E9-FE6D-CC4B-8E83-F7F5A1A93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5" name="Rectangle 410">
                <a:extLst>
                  <a:ext uri="{FF2B5EF4-FFF2-40B4-BE49-F238E27FC236}">
                    <a16:creationId xmlns:a16="http://schemas.microsoft.com/office/drawing/2014/main" id="{A4BBDE04-27F2-2D4D-AE4B-ED85FCC8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6" name="Oval 411">
                <a:extLst>
                  <a:ext uri="{FF2B5EF4-FFF2-40B4-BE49-F238E27FC236}">
                    <a16:creationId xmlns:a16="http://schemas.microsoft.com/office/drawing/2014/main" id="{78682E32-6A9F-134B-B39E-9AE35A476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67" name="Group 1134">
                <a:extLst>
                  <a:ext uri="{FF2B5EF4-FFF2-40B4-BE49-F238E27FC236}">
                    <a16:creationId xmlns:a16="http://schemas.microsoft.com/office/drawing/2014/main" id="{69D95133-8E72-1C42-9EAC-31C742EC9D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>
                  <a:extLst>
                    <a:ext uri="{FF2B5EF4-FFF2-40B4-BE49-F238E27FC236}">
                      <a16:creationId xmlns:a16="http://schemas.microsoft.com/office/drawing/2014/main" id="{B26C5301-A750-9341-8742-4B8CFDE44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>
                  <a:extLst>
                    <a:ext uri="{FF2B5EF4-FFF2-40B4-BE49-F238E27FC236}">
                      <a16:creationId xmlns:a16="http://schemas.microsoft.com/office/drawing/2014/main" id="{9D4A3409-22F2-314D-AFF9-22B581459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>
                <a:extLst>
                  <a:ext uri="{FF2B5EF4-FFF2-40B4-BE49-F238E27FC236}">
                    <a16:creationId xmlns:a16="http://schemas.microsoft.com/office/drawing/2014/main" id="{43D6F423-9ECA-474C-99CD-CA3F117F43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>
                <a:extLst>
                  <a:ext uri="{FF2B5EF4-FFF2-40B4-BE49-F238E27FC236}">
                    <a16:creationId xmlns:a16="http://schemas.microsoft.com/office/drawing/2014/main" id="{8ABD2192-92BD-A64C-9E09-B77F13AEB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>
              <a:extLst>
                <a:ext uri="{FF2B5EF4-FFF2-40B4-BE49-F238E27FC236}">
                  <a16:creationId xmlns:a16="http://schemas.microsoft.com/office/drawing/2014/main" id="{ECC93208-C3ED-6C45-BC56-15E52F03A6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>
                <a:extLst>
                  <a:ext uri="{FF2B5EF4-FFF2-40B4-BE49-F238E27FC236}">
                    <a16:creationId xmlns:a16="http://schemas.microsoft.com/office/drawing/2014/main" id="{A9B408D2-8FC9-3E4D-8B05-E99D529D7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7" name="Rectangle 410">
                <a:extLst>
                  <a:ext uri="{FF2B5EF4-FFF2-40B4-BE49-F238E27FC236}">
                    <a16:creationId xmlns:a16="http://schemas.microsoft.com/office/drawing/2014/main" id="{57EBCA07-453A-0E45-A357-5BEF3435E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8" name="Oval 411">
                <a:extLst>
                  <a:ext uri="{FF2B5EF4-FFF2-40B4-BE49-F238E27FC236}">
                    <a16:creationId xmlns:a16="http://schemas.microsoft.com/office/drawing/2014/main" id="{E8A80E20-6757-7348-9B8F-09DD6B47E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59" name="Group 1143">
                <a:extLst>
                  <a:ext uri="{FF2B5EF4-FFF2-40B4-BE49-F238E27FC236}">
                    <a16:creationId xmlns:a16="http://schemas.microsoft.com/office/drawing/2014/main" id="{90BFFCBF-81F7-0C45-BFB6-E189B2F548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>
                  <a:extLst>
                    <a:ext uri="{FF2B5EF4-FFF2-40B4-BE49-F238E27FC236}">
                      <a16:creationId xmlns:a16="http://schemas.microsoft.com/office/drawing/2014/main" id="{D6961BD9-64AD-E64D-AE10-CFCC50BD75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>
                  <a:extLst>
                    <a:ext uri="{FF2B5EF4-FFF2-40B4-BE49-F238E27FC236}">
                      <a16:creationId xmlns:a16="http://schemas.microsoft.com/office/drawing/2014/main" id="{5B7C5EC5-CB2B-2540-97C8-8444116B5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>
                <a:extLst>
                  <a:ext uri="{FF2B5EF4-FFF2-40B4-BE49-F238E27FC236}">
                    <a16:creationId xmlns:a16="http://schemas.microsoft.com/office/drawing/2014/main" id="{F5DD05D9-87F5-B444-8093-DC30F9FF0E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>
                <a:extLst>
                  <a:ext uri="{FF2B5EF4-FFF2-40B4-BE49-F238E27FC236}">
                    <a16:creationId xmlns:a16="http://schemas.microsoft.com/office/drawing/2014/main" id="{A81FC59F-148E-BC45-B08F-FB3659BA60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>
              <a:extLst>
                <a:ext uri="{FF2B5EF4-FFF2-40B4-BE49-F238E27FC236}">
                  <a16:creationId xmlns:a16="http://schemas.microsoft.com/office/drawing/2014/main" id="{AEFBC7EE-3BCF-174E-AE38-44F10112D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>
                <a:extLst>
                  <a:ext uri="{FF2B5EF4-FFF2-40B4-BE49-F238E27FC236}">
                    <a16:creationId xmlns:a16="http://schemas.microsoft.com/office/drawing/2014/main" id="{C3B0D332-1D13-3A49-937A-F26C94FD14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>
                <a:extLst>
                  <a:ext uri="{FF2B5EF4-FFF2-40B4-BE49-F238E27FC236}">
                    <a16:creationId xmlns:a16="http://schemas.microsoft.com/office/drawing/2014/main" id="{189BB6C8-DAC9-CB44-8134-F7CCD52990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>
              <a:extLst>
                <a:ext uri="{FF2B5EF4-FFF2-40B4-BE49-F238E27FC236}">
                  <a16:creationId xmlns:a16="http://schemas.microsoft.com/office/drawing/2014/main" id="{401D169B-55AE-0E48-8B02-5B234A3B57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>
              <a:extLst>
                <a:ext uri="{FF2B5EF4-FFF2-40B4-BE49-F238E27FC236}">
                  <a16:creationId xmlns:a16="http://schemas.microsoft.com/office/drawing/2014/main" id="{D206870E-CEB0-C94F-8D47-CDBA0F402A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>
              <a:extLst>
                <a:ext uri="{FF2B5EF4-FFF2-40B4-BE49-F238E27FC236}">
                  <a16:creationId xmlns:a16="http://schemas.microsoft.com/office/drawing/2014/main" id="{521F09CA-F2F6-594D-B715-2658378EB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>
              <a:extLst>
                <a:ext uri="{FF2B5EF4-FFF2-40B4-BE49-F238E27FC236}">
                  <a16:creationId xmlns:a16="http://schemas.microsoft.com/office/drawing/2014/main" id="{DA90D2D6-2788-2E46-BE10-763CF8A120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>
              <a:extLst>
                <a:ext uri="{FF2B5EF4-FFF2-40B4-BE49-F238E27FC236}">
                  <a16:creationId xmlns:a16="http://schemas.microsoft.com/office/drawing/2014/main" id="{E256B6D7-4106-1F47-BEB1-11042F6ED5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>
                <a:extLst>
                  <a:ext uri="{FF2B5EF4-FFF2-40B4-BE49-F238E27FC236}">
                    <a16:creationId xmlns:a16="http://schemas.microsoft.com/office/drawing/2014/main" id="{D3AA72BD-11A0-0042-B340-450E4B666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>
                <a:extLst>
                  <a:ext uri="{FF2B5EF4-FFF2-40B4-BE49-F238E27FC236}">
                    <a16:creationId xmlns:a16="http://schemas.microsoft.com/office/drawing/2014/main" id="{0EB76453-60FF-BA4C-AC0D-D49FA936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>
                <a:extLst>
                  <a:ext uri="{FF2B5EF4-FFF2-40B4-BE49-F238E27FC236}">
                    <a16:creationId xmlns:a16="http://schemas.microsoft.com/office/drawing/2014/main" id="{501B8DF5-52DB-7047-9D8C-B2CE20E66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>
                <a:extLst>
                  <a:ext uri="{FF2B5EF4-FFF2-40B4-BE49-F238E27FC236}">
                    <a16:creationId xmlns:a16="http://schemas.microsoft.com/office/drawing/2014/main" id="{8AE40B33-8D1C-AD4F-B8F8-DA801FC8A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>
                <a:extLst>
                  <a:ext uri="{FF2B5EF4-FFF2-40B4-BE49-F238E27FC236}">
                    <a16:creationId xmlns:a16="http://schemas.microsoft.com/office/drawing/2014/main" id="{E1ACBB37-6E1B-1940-BC5A-88F50AA62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>
                <a:extLst>
                  <a:ext uri="{FF2B5EF4-FFF2-40B4-BE49-F238E27FC236}">
                    <a16:creationId xmlns:a16="http://schemas.microsoft.com/office/drawing/2014/main" id="{37962B0A-4E27-9444-AE73-5982322E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>
              <a:extLst>
                <a:ext uri="{FF2B5EF4-FFF2-40B4-BE49-F238E27FC236}">
                  <a16:creationId xmlns:a16="http://schemas.microsoft.com/office/drawing/2014/main" id="{4559254B-E3F5-524C-A8EF-E8C51E5ADB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>
                <a:extLst>
                  <a:ext uri="{FF2B5EF4-FFF2-40B4-BE49-F238E27FC236}">
                    <a16:creationId xmlns:a16="http://schemas.microsoft.com/office/drawing/2014/main" id="{230066C9-5A5C-AC43-A818-8AD00FDEC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>
                <a:extLst>
                  <a:ext uri="{FF2B5EF4-FFF2-40B4-BE49-F238E27FC236}">
                    <a16:creationId xmlns:a16="http://schemas.microsoft.com/office/drawing/2014/main" id="{E80A255A-6F15-C846-BA36-2C1815DF0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>
                <a:extLst>
                  <a:ext uri="{FF2B5EF4-FFF2-40B4-BE49-F238E27FC236}">
                    <a16:creationId xmlns:a16="http://schemas.microsoft.com/office/drawing/2014/main" id="{F515AAE3-4237-F840-9A9C-6B6F7457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>
                <a:extLst>
                  <a:ext uri="{FF2B5EF4-FFF2-40B4-BE49-F238E27FC236}">
                    <a16:creationId xmlns:a16="http://schemas.microsoft.com/office/drawing/2014/main" id="{0DDAD597-E968-AB4B-8B27-00A7F55A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>
                <a:extLst>
                  <a:ext uri="{FF2B5EF4-FFF2-40B4-BE49-F238E27FC236}">
                    <a16:creationId xmlns:a16="http://schemas.microsoft.com/office/drawing/2014/main" id="{D89C6F8E-4B5A-D741-A100-CE83AFE36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>
                <a:extLst>
                  <a:ext uri="{FF2B5EF4-FFF2-40B4-BE49-F238E27FC236}">
                    <a16:creationId xmlns:a16="http://schemas.microsoft.com/office/drawing/2014/main" id="{3ACC6573-754B-B54C-B78A-C737507D8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>
              <a:extLst>
                <a:ext uri="{FF2B5EF4-FFF2-40B4-BE49-F238E27FC236}">
                  <a16:creationId xmlns:a16="http://schemas.microsoft.com/office/drawing/2014/main" id="{26CAD4B6-A4EE-1F47-887B-3D2AF98A78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>
                <a:extLst>
                  <a:ext uri="{FF2B5EF4-FFF2-40B4-BE49-F238E27FC236}">
                    <a16:creationId xmlns:a16="http://schemas.microsoft.com/office/drawing/2014/main" id="{10CBDC58-2F64-0641-8ECF-4B880504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>
                <a:extLst>
                  <a:ext uri="{FF2B5EF4-FFF2-40B4-BE49-F238E27FC236}">
                    <a16:creationId xmlns:a16="http://schemas.microsoft.com/office/drawing/2014/main" id="{501496E6-BA79-BD4B-BA26-E4A6D350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>
                <a:extLst>
                  <a:ext uri="{FF2B5EF4-FFF2-40B4-BE49-F238E27FC236}">
                    <a16:creationId xmlns:a16="http://schemas.microsoft.com/office/drawing/2014/main" id="{F6ED0EB0-414D-6F4F-9CB6-4C9E84583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>
                <a:extLst>
                  <a:ext uri="{FF2B5EF4-FFF2-40B4-BE49-F238E27FC236}">
                    <a16:creationId xmlns:a16="http://schemas.microsoft.com/office/drawing/2014/main" id="{98ADBE7D-D374-E94F-B42D-4B4566149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>
                <a:extLst>
                  <a:ext uri="{FF2B5EF4-FFF2-40B4-BE49-F238E27FC236}">
                    <a16:creationId xmlns:a16="http://schemas.microsoft.com/office/drawing/2014/main" id="{254C4AC5-1924-8D4A-A307-615DDD19E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>
                <a:extLst>
                  <a:ext uri="{FF2B5EF4-FFF2-40B4-BE49-F238E27FC236}">
                    <a16:creationId xmlns:a16="http://schemas.microsoft.com/office/drawing/2014/main" id="{5D7E5D60-B310-754A-822F-FA393BA2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>
              <a:extLst>
                <a:ext uri="{FF2B5EF4-FFF2-40B4-BE49-F238E27FC236}">
                  <a16:creationId xmlns:a16="http://schemas.microsoft.com/office/drawing/2014/main" id="{11F302A2-2EC3-A846-BBDF-01DB456F0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2AA147CD-BB07-7240-936A-373CB354F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>
                <a:extLst>
                  <a:ext uri="{FF2B5EF4-FFF2-40B4-BE49-F238E27FC236}">
                    <a16:creationId xmlns:a16="http://schemas.microsoft.com/office/drawing/2014/main" id="{20FE3F13-2FEE-5F4A-8FF2-4EC5D288DE16}"/>
                  </a:ext>
                </a:extLst>
              </p:cNvPr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2F49FBFC-8753-9441-AB69-D293CEA95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45B0B2C-C19A-094D-8EC8-A2E81BDB26AD}"/>
                  </a:ext>
                </a:extLst>
              </p:cNvPr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4393C3E0-92A2-3348-A193-116074ED9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5A4F836E-A478-8143-AD2F-F892F30F8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D0B54A2B-DC56-2D4D-ABC4-4A1745F7A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3AE2D4EC-D28F-DF44-BB32-CCEC4CF43BD1}"/>
                  </a:ext>
                </a:extLst>
              </p:cNvPr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E55F6B57-08F8-174B-9459-40A3686421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>
              <a:extLst>
                <a:ext uri="{FF2B5EF4-FFF2-40B4-BE49-F238E27FC236}">
                  <a16:creationId xmlns:a16="http://schemas.microsoft.com/office/drawing/2014/main" id="{DD4FD5F8-0248-994E-89C3-D8260D982C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3E8B1300-B9E2-A242-B961-0BCDA6D27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>
                <a:extLst>
                  <a:ext uri="{FF2B5EF4-FFF2-40B4-BE49-F238E27FC236}">
                    <a16:creationId xmlns:a16="http://schemas.microsoft.com/office/drawing/2014/main" id="{A94872EA-A91D-1E4B-A818-642076D00A71}"/>
                  </a:ext>
                </a:extLst>
              </p:cNvPr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BEC48BA1-9179-3446-853E-5E41AF168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A52CA4E7-424C-1B4F-8927-A70F5FE22C40}"/>
                  </a:ext>
                </a:extLst>
              </p:cNvPr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BAC50ACC-39A8-8C4D-A8F8-7087018B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FBBBD5FC-60E5-EC4C-8583-63262ECE7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F7A49B0-5418-DE4A-8B91-87AD5F70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>
                <a:extLst>
                  <a:ext uri="{FF2B5EF4-FFF2-40B4-BE49-F238E27FC236}">
                    <a16:creationId xmlns:a16="http://schemas.microsoft.com/office/drawing/2014/main" id="{81E14EA3-44BD-514D-9568-177558155CCF}"/>
                  </a:ext>
                </a:extLst>
              </p:cNvPr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>
                <a:extLst>
                  <a:ext uri="{FF2B5EF4-FFF2-40B4-BE49-F238E27FC236}">
                    <a16:creationId xmlns:a16="http://schemas.microsoft.com/office/drawing/2014/main" id="{56F54F47-F58E-3D4F-B478-F078D1BAD4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>
              <a:extLst>
                <a:ext uri="{FF2B5EF4-FFF2-40B4-BE49-F238E27FC236}">
                  <a16:creationId xmlns:a16="http://schemas.microsoft.com/office/drawing/2014/main" id="{4FBD24F9-76B3-5D40-B58C-D5155E820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17D2FA13-ECB2-0147-848B-8D100F782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>
                <a:extLst>
                  <a:ext uri="{FF2B5EF4-FFF2-40B4-BE49-F238E27FC236}">
                    <a16:creationId xmlns:a16="http://schemas.microsoft.com/office/drawing/2014/main" id="{705B786A-1A77-1A4C-B766-C5CA966F8972}"/>
                  </a:ext>
                </a:extLst>
              </p:cNvPr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24FD1D25-B298-9E47-B8EA-0A9E918B9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E33F9EF5-C19F-CC45-994A-B81CF6E95D3D}"/>
                  </a:ext>
                </a:extLst>
              </p:cNvPr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FEDC16F2-F0D8-C245-9F3D-4099AC794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5DE58B48-8879-394C-85BB-1D7E67BBE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F37C5CC2-B722-E143-A719-C99324C3B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13A8B251-093E-F24D-856B-AACA08A198CB}"/>
                  </a:ext>
                </a:extLst>
              </p:cNvPr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08D67669-FE2A-1946-9C58-BFDE728321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>
              <a:extLst>
                <a:ext uri="{FF2B5EF4-FFF2-40B4-BE49-F238E27FC236}">
                  <a16:creationId xmlns:a16="http://schemas.microsoft.com/office/drawing/2014/main" id="{116DC8B1-373B-2B4F-B55C-BC1B78D10C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314321F9-7859-D340-98DC-5032D838F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>
                <a:extLst>
                  <a:ext uri="{FF2B5EF4-FFF2-40B4-BE49-F238E27FC236}">
                    <a16:creationId xmlns:a16="http://schemas.microsoft.com/office/drawing/2014/main" id="{32737856-2788-3844-8BD2-5929CB4BE0A4}"/>
                  </a:ext>
                </a:extLst>
              </p:cNvPr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C8D7AB82-19DC-2248-A438-836E61B47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7C5AEA58-30F6-F042-90A5-980F8325A271}"/>
                  </a:ext>
                </a:extLst>
              </p:cNvPr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A6DE5F7A-E827-AC4B-AE1D-321226383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85032613-2777-BF45-9A81-E87C064B3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4AB856F9-A919-2448-B87A-C4E46D112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>
                <a:extLst>
                  <a:ext uri="{FF2B5EF4-FFF2-40B4-BE49-F238E27FC236}">
                    <a16:creationId xmlns:a16="http://schemas.microsoft.com/office/drawing/2014/main" id="{AE7BE957-EF7A-424E-BAE8-7B5FD492A75E}"/>
                  </a:ext>
                </a:extLst>
              </p:cNvPr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407927DC-B83C-2241-99BC-6CDCCF00F2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>
              <a:extLst>
                <a:ext uri="{FF2B5EF4-FFF2-40B4-BE49-F238E27FC236}">
                  <a16:creationId xmlns:a16="http://schemas.microsoft.com/office/drawing/2014/main" id="{3C69C90B-8629-714C-BE21-E77C957741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>
                <a:extLst>
                  <a:ext uri="{FF2B5EF4-FFF2-40B4-BE49-F238E27FC236}">
                    <a16:creationId xmlns:a16="http://schemas.microsoft.com/office/drawing/2014/main" id="{9673DDA8-D250-9947-A518-987F3FDB4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>
                <a:extLst>
                  <a:ext uri="{FF2B5EF4-FFF2-40B4-BE49-F238E27FC236}">
                    <a16:creationId xmlns:a16="http://schemas.microsoft.com/office/drawing/2014/main" id="{44DFB19C-077B-7948-A56D-263BBEF4C50A}"/>
                  </a:ext>
                </a:extLst>
              </p:cNvPr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B6CA0ABB-3B71-EB4B-8D87-BBA42C033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133A9B64-19D1-8E46-8D7D-13DCE2D18AD1}"/>
                  </a:ext>
                </a:extLst>
              </p:cNvPr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464ACDE2-E9E3-1141-94D4-48F2C6BA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81A701ED-0F0E-BA46-80CA-F5EE5EF38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0F03D8A-FEB2-3A4D-B4D8-5EFAD652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>
                <a:extLst>
                  <a:ext uri="{FF2B5EF4-FFF2-40B4-BE49-F238E27FC236}">
                    <a16:creationId xmlns:a16="http://schemas.microsoft.com/office/drawing/2014/main" id="{04633264-D05B-7C42-905A-FFF563E7B0FD}"/>
                  </a:ext>
                </a:extLst>
              </p:cNvPr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>
                <a:extLst>
                  <a:ext uri="{FF2B5EF4-FFF2-40B4-BE49-F238E27FC236}">
                    <a16:creationId xmlns:a16="http://schemas.microsoft.com/office/drawing/2014/main" id="{FD84CA0C-2E33-C941-A752-6628108E20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>
              <a:extLst>
                <a:ext uri="{FF2B5EF4-FFF2-40B4-BE49-F238E27FC236}">
                  <a16:creationId xmlns:a16="http://schemas.microsoft.com/office/drawing/2014/main" id="{69CB922E-2859-8447-8D5D-A5A50B170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07EE0E1D-80FC-8245-9217-2CC30A38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>
                <a:extLst>
                  <a:ext uri="{FF2B5EF4-FFF2-40B4-BE49-F238E27FC236}">
                    <a16:creationId xmlns:a16="http://schemas.microsoft.com/office/drawing/2014/main" id="{E1AC8948-A064-7B41-96ED-B616153E978A}"/>
                  </a:ext>
                </a:extLst>
              </p:cNvPr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A4BE00FE-2C96-B14D-B601-91442CF92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F8C99168-117A-F848-9147-52B127271839}"/>
                  </a:ext>
                </a:extLst>
              </p:cNvPr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85FD8C2E-0283-EA4F-97BB-A78456091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87D3336A-2F8A-B24F-AFBB-95C2E524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FEC44B12-DC54-124A-B1DF-F6AF2329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262271AF-A8EF-3348-AA29-636E4AD7BFFB}"/>
                  </a:ext>
                </a:extLst>
              </p:cNvPr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4617846E-FBDA-9841-91ED-989FC0E2E5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>
              <a:extLst>
                <a:ext uri="{FF2B5EF4-FFF2-40B4-BE49-F238E27FC236}">
                  <a16:creationId xmlns:a16="http://schemas.microsoft.com/office/drawing/2014/main" id="{A2320B38-6DD8-A94B-9042-799676915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>
                <a:extLst>
                  <a:ext uri="{FF2B5EF4-FFF2-40B4-BE49-F238E27FC236}">
                    <a16:creationId xmlns:a16="http://schemas.microsoft.com/office/drawing/2014/main" id="{E55FA1EA-C498-6F41-AD7D-AC5193ED0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>
                <a:extLst>
                  <a:ext uri="{FF2B5EF4-FFF2-40B4-BE49-F238E27FC236}">
                    <a16:creationId xmlns:a16="http://schemas.microsoft.com/office/drawing/2014/main" id="{524A777F-C229-FD42-9467-9CD0FFB5CDA8}"/>
                  </a:ext>
                </a:extLst>
              </p:cNvPr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>
                <a:extLst>
                  <a:ext uri="{FF2B5EF4-FFF2-40B4-BE49-F238E27FC236}">
                    <a16:creationId xmlns:a16="http://schemas.microsoft.com/office/drawing/2014/main" id="{E1CBE1A3-1517-3E41-9211-0F009C81A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0B8B89E9-82F3-2C4B-AE01-8F9194AD3A81}"/>
                  </a:ext>
                </a:extLst>
              </p:cNvPr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3C9E187D-2487-5042-A7FE-635368EEC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665A0C07-DF94-194A-8EAB-BA4FEA196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817C5144-B3ED-B14F-91DD-3052D281E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>
                <a:extLst>
                  <a:ext uri="{FF2B5EF4-FFF2-40B4-BE49-F238E27FC236}">
                    <a16:creationId xmlns:a16="http://schemas.microsoft.com/office/drawing/2014/main" id="{431D0795-DF77-A04A-90A9-5731C56AD22B}"/>
                  </a:ext>
                </a:extLst>
              </p:cNvPr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>
                <a:extLst>
                  <a:ext uri="{FF2B5EF4-FFF2-40B4-BE49-F238E27FC236}">
                    <a16:creationId xmlns:a16="http://schemas.microsoft.com/office/drawing/2014/main" id="{3EE0A296-317E-834B-A28E-C2FCA6670AA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>
              <a:extLst>
                <a:ext uri="{FF2B5EF4-FFF2-40B4-BE49-F238E27FC236}">
                  <a16:creationId xmlns:a16="http://schemas.microsoft.com/office/drawing/2014/main" id="{6C607EC4-85EA-9541-9F1D-4E716B22C2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>
                <a:extLst>
                  <a:ext uri="{FF2B5EF4-FFF2-40B4-BE49-F238E27FC236}">
                    <a16:creationId xmlns:a16="http://schemas.microsoft.com/office/drawing/2014/main" id="{5EE16C90-24EF-D945-8962-C4338FCD2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>
                <a:extLst>
                  <a:ext uri="{FF2B5EF4-FFF2-40B4-BE49-F238E27FC236}">
                    <a16:creationId xmlns:a16="http://schemas.microsoft.com/office/drawing/2014/main" id="{71BFF20C-5033-EB43-8B86-6F946A005F78}"/>
                  </a:ext>
                </a:extLst>
              </p:cNvPr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A1947A86-0326-984D-B1AD-201121FE0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98B47383-EAAA-E245-9F84-AD6A1FCB7AD5}"/>
                  </a:ext>
                </a:extLst>
              </p:cNvPr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8CD331FC-8B2A-DA4D-82F2-AE66AFE28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8C459F7C-F2D6-0549-8594-53D44664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180538EC-B904-0B4B-9614-9421A925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3990FF2B-C4A5-7647-84A0-11061904F632}"/>
                  </a:ext>
                </a:extLst>
              </p:cNvPr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840AF533-94F6-6240-80F9-E4192476DAB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>
              <a:extLst>
                <a:ext uri="{FF2B5EF4-FFF2-40B4-BE49-F238E27FC236}">
                  <a16:creationId xmlns:a16="http://schemas.microsoft.com/office/drawing/2014/main" id="{B269D334-4BCE-144D-BD7E-4BD77FDD2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>
                <a:extLst>
                  <a:ext uri="{FF2B5EF4-FFF2-40B4-BE49-F238E27FC236}">
                    <a16:creationId xmlns:a16="http://schemas.microsoft.com/office/drawing/2014/main" id="{B646026F-BF2B-554B-9624-7290A3E4C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>
                <a:extLst>
                  <a:ext uri="{FF2B5EF4-FFF2-40B4-BE49-F238E27FC236}">
                    <a16:creationId xmlns:a16="http://schemas.microsoft.com/office/drawing/2014/main" id="{10644890-10C6-3941-820E-9BC9DF5F4E29}"/>
                  </a:ext>
                </a:extLst>
              </p:cNvPr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>
                <a:extLst>
                  <a:ext uri="{FF2B5EF4-FFF2-40B4-BE49-F238E27FC236}">
                    <a16:creationId xmlns:a16="http://schemas.microsoft.com/office/drawing/2014/main" id="{90B8B37A-A98B-F34C-BA76-5341F229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A68C27DE-BF79-1E44-BE24-21DBD06100FF}"/>
                  </a:ext>
                </a:extLst>
              </p:cNvPr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8D6F93D0-1DDD-2E45-B7B3-144438E3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7CEDB323-71E0-0243-A587-9F7F156C2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6EB1737D-AD72-3546-86AE-04FE72BA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>
                <a:extLst>
                  <a:ext uri="{FF2B5EF4-FFF2-40B4-BE49-F238E27FC236}">
                    <a16:creationId xmlns:a16="http://schemas.microsoft.com/office/drawing/2014/main" id="{A722F92D-1C1A-4C40-A864-D801D5B9794F}"/>
                  </a:ext>
                </a:extLst>
              </p:cNvPr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>
                <a:extLst>
                  <a:ext uri="{FF2B5EF4-FFF2-40B4-BE49-F238E27FC236}">
                    <a16:creationId xmlns:a16="http://schemas.microsoft.com/office/drawing/2014/main" id="{05533F6C-A33B-FA4A-80D1-AAA719A779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>
              <a:extLst>
                <a:ext uri="{FF2B5EF4-FFF2-40B4-BE49-F238E27FC236}">
                  <a16:creationId xmlns:a16="http://schemas.microsoft.com/office/drawing/2014/main" id="{BA487D08-7024-E84E-AA8F-8222D859B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>
                <a:extLst>
                  <a:ext uri="{FF2B5EF4-FFF2-40B4-BE49-F238E27FC236}">
                    <a16:creationId xmlns:a16="http://schemas.microsoft.com/office/drawing/2014/main" id="{4EEF5C85-1540-3D46-93F5-D0BC1991C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>
                <a:extLst>
                  <a:ext uri="{FF2B5EF4-FFF2-40B4-BE49-F238E27FC236}">
                    <a16:creationId xmlns:a16="http://schemas.microsoft.com/office/drawing/2014/main" id="{B0943358-D8A6-3343-9397-809CF80896E5}"/>
                  </a:ext>
                </a:extLst>
              </p:cNvPr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A638A234-01EE-4D4F-84E3-FCF247CFF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9C655DDD-9662-8246-9AE6-8D12741563CE}"/>
                  </a:ext>
                </a:extLst>
              </p:cNvPr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2C7F24B4-022C-2A43-BEB8-2FBEF0888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203D90A3-ABE1-724E-B8CF-91A20DF2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7386D1B7-426C-4D4B-B3A9-35FA7250E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>
                <a:extLst>
                  <a:ext uri="{FF2B5EF4-FFF2-40B4-BE49-F238E27FC236}">
                    <a16:creationId xmlns:a16="http://schemas.microsoft.com/office/drawing/2014/main" id="{6956B973-2E66-8B42-9D7F-4009E54F2B8C}"/>
                  </a:ext>
                </a:extLst>
              </p:cNvPr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>
                <a:extLst>
                  <a:ext uri="{FF2B5EF4-FFF2-40B4-BE49-F238E27FC236}">
                    <a16:creationId xmlns:a16="http://schemas.microsoft.com/office/drawing/2014/main" id="{645B304C-F39C-DF4D-9BEF-0832B131BBF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>
              <a:extLst>
                <a:ext uri="{FF2B5EF4-FFF2-40B4-BE49-F238E27FC236}">
                  <a16:creationId xmlns:a16="http://schemas.microsoft.com/office/drawing/2014/main" id="{67EFC5D8-A845-B14D-A7F2-5CB48B89D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>
                <a:extLst>
                  <a:ext uri="{FF2B5EF4-FFF2-40B4-BE49-F238E27FC236}">
                    <a16:creationId xmlns:a16="http://schemas.microsoft.com/office/drawing/2014/main" id="{5CE6A4E3-FFD6-B044-AC32-2CB150C94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>
                <a:extLst>
                  <a:ext uri="{FF2B5EF4-FFF2-40B4-BE49-F238E27FC236}">
                    <a16:creationId xmlns:a16="http://schemas.microsoft.com/office/drawing/2014/main" id="{79B71D1F-48D5-C843-8FD8-61885247D8C6}"/>
                  </a:ext>
                </a:extLst>
              </p:cNvPr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302DDBB8-7B1A-DB40-8F38-89A4232FA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8DCFFA50-35D6-7B4F-9CA8-4EA8827FB8EB}"/>
                  </a:ext>
                </a:extLst>
              </p:cNvPr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2E895ED9-6395-074D-B6D5-A2C39C92C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25C939DF-D20D-7F42-8F84-2579B285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9BD0B9BA-6DD7-1A4C-B0BC-B3E58449C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B2E4E3DB-B97D-A341-830E-F96240EAB0DC}"/>
                  </a:ext>
                </a:extLst>
              </p:cNvPr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AA57751A-4CDE-A942-AFA0-EB6D21605F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>
              <a:extLst>
                <a:ext uri="{FF2B5EF4-FFF2-40B4-BE49-F238E27FC236}">
                  <a16:creationId xmlns:a16="http://schemas.microsoft.com/office/drawing/2014/main" id="{0B90BB80-4BDD-3E41-935A-6FC1556E9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>
                <a:extLst>
                  <a:ext uri="{FF2B5EF4-FFF2-40B4-BE49-F238E27FC236}">
                    <a16:creationId xmlns:a16="http://schemas.microsoft.com/office/drawing/2014/main" id="{D2450343-80F5-8B4A-8729-856B36394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>
                <a:extLst>
                  <a:ext uri="{FF2B5EF4-FFF2-40B4-BE49-F238E27FC236}">
                    <a16:creationId xmlns:a16="http://schemas.microsoft.com/office/drawing/2014/main" id="{73A30A7D-9490-8749-BC49-261C6F680EA0}"/>
                  </a:ext>
                </a:extLst>
              </p:cNvPr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BE9EECDE-84AC-8640-ABA9-99912C490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E4352451-8739-C04B-93E5-9103A15663CC}"/>
                  </a:ext>
                </a:extLst>
              </p:cNvPr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714F8AF4-E19E-D542-8833-2D40B0783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462EFAF9-E358-F240-B30F-B8CC6E052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EF70A1EF-E897-F742-B774-CDBCE8C2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>
                <a:extLst>
                  <a:ext uri="{FF2B5EF4-FFF2-40B4-BE49-F238E27FC236}">
                    <a16:creationId xmlns:a16="http://schemas.microsoft.com/office/drawing/2014/main" id="{B93D45D2-14C6-834C-BA3D-B238D465EA62}"/>
                  </a:ext>
                </a:extLst>
              </p:cNvPr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>
                <a:extLst>
                  <a:ext uri="{FF2B5EF4-FFF2-40B4-BE49-F238E27FC236}">
                    <a16:creationId xmlns:a16="http://schemas.microsoft.com/office/drawing/2014/main" id="{6E7273DF-9F3E-4743-B57E-51D67B06C8E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>
            <a:extLst>
              <a:ext uri="{FF2B5EF4-FFF2-40B4-BE49-F238E27FC236}">
                <a16:creationId xmlns:a16="http://schemas.microsoft.com/office/drawing/2014/main" id="{24DEC91B-63A0-AA45-8623-98CF3D935086}"/>
              </a:ext>
            </a:extLst>
          </p:cNvPr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39992" name="Group 128">
              <a:extLst>
                <a:ext uri="{FF2B5EF4-FFF2-40B4-BE49-F238E27FC236}">
                  <a16:creationId xmlns:a16="http://schemas.microsoft.com/office/drawing/2014/main" id="{E40CB305-82F8-464D-A6A6-005601E67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>
                <a:extLst>
                  <a:ext uri="{FF2B5EF4-FFF2-40B4-BE49-F238E27FC236}">
                    <a16:creationId xmlns:a16="http://schemas.microsoft.com/office/drawing/2014/main" id="{B149A0B0-8FBF-CA43-8DDF-D2B9FD3BA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>
                <a:extLst>
                  <a:ext uri="{FF2B5EF4-FFF2-40B4-BE49-F238E27FC236}">
                    <a16:creationId xmlns:a16="http://schemas.microsoft.com/office/drawing/2014/main" id="{2CB80EAF-EC50-AF46-8A83-1252C14CD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>
                <a:extLst>
                  <a:ext uri="{FF2B5EF4-FFF2-40B4-BE49-F238E27FC236}">
                    <a16:creationId xmlns:a16="http://schemas.microsoft.com/office/drawing/2014/main" id="{8F072F9E-0522-C743-A27B-F80B9F318E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>
                <a:extLst>
                  <a:ext uri="{FF2B5EF4-FFF2-40B4-BE49-F238E27FC236}">
                    <a16:creationId xmlns:a16="http://schemas.microsoft.com/office/drawing/2014/main" id="{4F7CF411-6A35-8D43-880B-D395B53E81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>
                <a:extLst>
                  <a:ext uri="{FF2B5EF4-FFF2-40B4-BE49-F238E27FC236}">
                    <a16:creationId xmlns:a16="http://schemas.microsoft.com/office/drawing/2014/main" id="{709F3546-2080-1D47-A75B-3772F8216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>
                <a:extLst>
                  <a:ext uri="{FF2B5EF4-FFF2-40B4-BE49-F238E27FC236}">
                    <a16:creationId xmlns:a16="http://schemas.microsoft.com/office/drawing/2014/main" id="{C6C65279-2485-444E-8A04-70DC9B2AD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>
                <a:extLst>
                  <a:ext uri="{FF2B5EF4-FFF2-40B4-BE49-F238E27FC236}">
                    <a16:creationId xmlns:a16="http://schemas.microsoft.com/office/drawing/2014/main" id="{74824160-C5BF-6E49-B234-9312114B6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>
                <a:extLst>
                  <a:ext uri="{FF2B5EF4-FFF2-40B4-BE49-F238E27FC236}">
                    <a16:creationId xmlns:a16="http://schemas.microsoft.com/office/drawing/2014/main" id="{1B4E197C-24B3-1A47-885A-97945737DB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>
                  <a:extLst>
                    <a:ext uri="{FF2B5EF4-FFF2-40B4-BE49-F238E27FC236}">
                      <a16:creationId xmlns:a16="http://schemas.microsoft.com/office/drawing/2014/main" id="{3A76C3FB-26CA-8E4D-AA6A-B9FA3578F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1" name="Rectangle 410">
                  <a:extLst>
                    <a:ext uri="{FF2B5EF4-FFF2-40B4-BE49-F238E27FC236}">
                      <a16:creationId xmlns:a16="http://schemas.microsoft.com/office/drawing/2014/main" id="{43C7DD08-1348-9C49-81FC-ADAF98CA6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2" name="Oval 411">
                  <a:extLst>
                    <a:ext uri="{FF2B5EF4-FFF2-40B4-BE49-F238E27FC236}">
                      <a16:creationId xmlns:a16="http://schemas.microsoft.com/office/drawing/2014/main" id="{56CD0FE3-9684-B744-8303-D2C9E2E7A8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73" name="Group 140">
                  <a:extLst>
                    <a:ext uri="{FF2B5EF4-FFF2-40B4-BE49-F238E27FC236}">
                      <a16:creationId xmlns:a16="http://schemas.microsoft.com/office/drawing/2014/main" id="{154AAD74-CBE9-9949-9F2C-A81808F63C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>
                    <a:extLst>
                      <a:ext uri="{FF2B5EF4-FFF2-40B4-BE49-F238E27FC236}">
                        <a16:creationId xmlns:a16="http://schemas.microsoft.com/office/drawing/2014/main" id="{A8D15E6A-9581-8044-88E7-B8F8B3053E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>
                    <a:extLst>
                      <a:ext uri="{FF2B5EF4-FFF2-40B4-BE49-F238E27FC236}">
                        <a16:creationId xmlns:a16="http://schemas.microsoft.com/office/drawing/2014/main" id="{C6712706-C38D-2146-8A24-D334CE818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>
                  <a:extLst>
                    <a:ext uri="{FF2B5EF4-FFF2-40B4-BE49-F238E27FC236}">
                      <a16:creationId xmlns:a16="http://schemas.microsoft.com/office/drawing/2014/main" id="{AF909C44-BE51-FD45-ABE4-4DF4242E8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>
                  <a:extLst>
                    <a:ext uri="{FF2B5EF4-FFF2-40B4-BE49-F238E27FC236}">
                      <a16:creationId xmlns:a16="http://schemas.microsoft.com/office/drawing/2014/main" id="{56BF19A8-42FA-4E49-84EF-93A67B8D66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>
                <a:extLst>
                  <a:ext uri="{FF2B5EF4-FFF2-40B4-BE49-F238E27FC236}">
                    <a16:creationId xmlns:a16="http://schemas.microsoft.com/office/drawing/2014/main" id="{26195993-0ED8-FC46-9AF2-3D1E770EF9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>
                  <a:extLst>
                    <a:ext uri="{FF2B5EF4-FFF2-40B4-BE49-F238E27FC236}">
                      <a16:creationId xmlns:a16="http://schemas.microsoft.com/office/drawing/2014/main" id="{B6DE6E4C-6BE1-784B-A2E9-98ABC5F3AA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3" name="Rectangle 410">
                  <a:extLst>
                    <a:ext uri="{FF2B5EF4-FFF2-40B4-BE49-F238E27FC236}">
                      <a16:creationId xmlns:a16="http://schemas.microsoft.com/office/drawing/2014/main" id="{5FB19E45-D458-F040-BAA4-1FAC5996FE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4" name="Oval 411">
                  <a:extLst>
                    <a:ext uri="{FF2B5EF4-FFF2-40B4-BE49-F238E27FC236}">
                      <a16:creationId xmlns:a16="http://schemas.microsoft.com/office/drawing/2014/main" id="{A39351B8-D63C-8643-923F-050F1EC8B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65" name="Group 149">
                  <a:extLst>
                    <a:ext uri="{FF2B5EF4-FFF2-40B4-BE49-F238E27FC236}">
                      <a16:creationId xmlns:a16="http://schemas.microsoft.com/office/drawing/2014/main" id="{8B791B8E-AD1B-2F40-BA4F-9204DC8561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>
                    <a:extLst>
                      <a:ext uri="{FF2B5EF4-FFF2-40B4-BE49-F238E27FC236}">
                        <a16:creationId xmlns:a16="http://schemas.microsoft.com/office/drawing/2014/main" id="{48D7AF25-F479-E040-8E19-8C57A80CC5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>
                    <a:extLst>
                      <a:ext uri="{FF2B5EF4-FFF2-40B4-BE49-F238E27FC236}">
                        <a16:creationId xmlns:a16="http://schemas.microsoft.com/office/drawing/2014/main" id="{BF02AA61-D5B2-3840-A260-586111FF13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>
                  <a:extLst>
                    <a:ext uri="{FF2B5EF4-FFF2-40B4-BE49-F238E27FC236}">
                      <a16:creationId xmlns:a16="http://schemas.microsoft.com/office/drawing/2014/main" id="{883E00E6-C567-0F42-AEA2-D006024B78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>
                  <a:extLst>
                    <a:ext uri="{FF2B5EF4-FFF2-40B4-BE49-F238E27FC236}">
                      <a16:creationId xmlns:a16="http://schemas.microsoft.com/office/drawing/2014/main" id="{9272323C-3EB1-EA48-81BC-681E5957E0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>
                <a:extLst>
                  <a:ext uri="{FF2B5EF4-FFF2-40B4-BE49-F238E27FC236}">
                    <a16:creationId xmlns:a16="http://schemas.microsoft.com/office/drawing/2014/main" id="{E8E45C60-E2E3-9B4A-90E7-ED0AA864F1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>
                  <a:extLst>
                    <a:ext uri="{FF2B5EF4-FFF2-40B4-BE49-F238E27FC236}">
                      <a16:creationId xmlns:a16="http://schemas.microsoft.com/office/drawing/2014/main" id="{350A388D-DACF-6945-9C4D-DEA762BA1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5" name="Rectangle 410">
                  <a:extLst>
                    <a:ext uri="{FF2B5EF4-FFF2-40B4-BE49-F238E27FC236}">
                      <a16:creationId xmlns:a16="http://schemas.microsoft.com/office/drawing/2014/main" id="{1FC62ED6-4F37-6D4D-BCC4-40A16D8D4C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6" name="Oval 411">
                  <a:extLst>
                    <a:ext uri="{FF2B5EF4-FFF2-40B4-BE49-F238E27FC236}">
                      <a16:creationId xmlns:a16="http://schemas.microsoft.com/office/drawing/2014/main" id="{ADD6DFE9-C696-B846-8E7F-BEAEE741D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57" name="Group 158">
                  <a:extLst>
                    <a:ext uri="{FF2B5EF4-FFF2-40B4-BE49-F238E27FC236}">
                      <a16:creationId xmlns:a16="http://schemas.microsoft.com/office/drawing/2014/main" id="{7FB3B493-DADB-594E-B853-D237E395D7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>
                    <a:extLst>
                      <a:ext uri="{FF2B5EF4-FFF2-40B4-BE49-F238E27FC236}">
                        <a16:creationId xmlns:a16="http://schemas.microsoft.com/office/drawing/2014/main" id="{A3BF5189-6D24-1245-8CF4-E647EFA6C6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>
                    <a:extLst>
                      <a:ext uri="{FF2B5EF4-FFF2-40B4-BE49-F238E27FC236}">
                        <a16:creationId xmlns:a16="http://schemas.microsoft.com/office/drawing/2014/main" id="{AD2040FE-AEF0-7242-93ED-5214BD75F6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>
                  <a:extLst>
                    <a:ext uri="{FF2B5EF4-FFF2-40B4-BE49-F238E27FC236}">
                      <a16:creationId xmlns:a16="http://schemas.microsoft.com/office/drawing/2014/main" id="{A0AFF64C-B02D-9B4F-A0E7-1C4EF1992D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>
                  <a:extLst>
                    <a:ext uri="{FF2B5EF4-FFF2-40B4-BE49-F238E27FC236}">
                      <a16:creationId xmlns:a16="http://schemas.microsoft.com/office/drawing/2014/main" id="{48513282-B5E6-1B49-BDD2-0ABB5147FF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>
                <a:extLst>
                  <a:ext uri="{FF2B5EF4-FFF2-40B4-BE49-F238E27FC236}">
                    <a16:creationId xmlns:a16="http://schemas.microsoft.com/office/drawing/2014/main" id="{2CC8A2FA-044E-814B-8F50-ABA52208F9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>
                  <a:extLst>
                    <a:ext uri="{FF2B5EF4-FFF2-40B4-BE49-F238E27FC236}">
                      <a16:creationId xmlns:a16="http://schemas.microsoft.com/office/drawing/2014/main" id="{F88FBB51-123B-C746-A54F-50CE7959DF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7" name="Rectangle 410">
                  <a:extLst>
                    <a:ext uri="{FF2B5EF4-FFF2-40B4-BE49-F238E27FC236}">
                      <a16:creationId xmlns:a16="http://schemas.microsoft.com/office/drawing/2014/main" id="{FAE2AED8-659C-3445-AAA5-E7E221BF97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8" name="Oval 411">
                  <a:extLst>
                    <a:ext uri="{FF2B5EF4-FFF2-40B4-BE49-F238E27FC236}">
                      <a16:creationId xmlns:a16="http://schemas.microsoft.com/office/drawing/2014/main" id="{1C6A4968-2A42-A947-8B7E-A2D1930ED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49" name="Group 167">
                  <a:extLst>
                    <a:ext uri="{FF2B5EF4-FFF2-40B4-BE49-F238E27FC236}">
                      <a16:creationId xmlns:a16="http://schemas.microsoft.com/office/drawing/2014/main" id="{8103C20A-87D9-8E49-8400-C2D9806627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>
                    <a:extLst>
                      <a:ext uri="{FF2B5EF4-FFF2-40B4-BE49-F238E27FC236}">
                        <a16:creationId xmlns:a16="http://schemas.microsoft.com/office/drawing/2014/main" id="{BC561FB8-1C38-4F4C-9428-49F0D4E47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>
                    <a:extLst>
                      <a:ext uri="{FF2B5EF4-FFF2-40B4-BE49-F238E27FC236}">
                        <a16:creationId xmlns:a16="http://schemas.microsoft.com/office/drawing/2014/main" id="{B16FEBFE-B867-E549-B27E-F61A606CF1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>
                  <a:extLst>
                    <a:ext uri="{FF2B5EF4-FFF2-40B4-BE49-F238E27FC236}">
                      <a16:creationId xmlns:a16="http://schemas.microsoft.com/office/drawing/2014/main" id="{03F75A6D-719C-0643-BB3E-5FDDAD5C72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>
                  <a:extLst>
                    <a:ext uri="{FF2B5EF4-FFF2-40B4-BE49-F238E27FC236}">
                      <a16:creationId xmlns:a16="http://schemas.microsoft.com/office/drawing/2014/main" id="{9E70407F-FC0C-474B-89D3-C70DEF9389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>
                <a:extLst>
                  <a:ext uri="{FF2B5EF4-FFF2-40B4-BE49-F238E27FC236}">
                    <a16:creationId xmlns:a16="http://schemas.microsoft.com/office/drawing/2014/main" id="{3883F58E-C83A-9241-B845-081AC69C2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>
                <a:extLst>
                  <a:ext uri="{FF2B5EF4-FFF2-40B4-BE49-F238E27FC236}">
                    <a16:creationId xmlns:a16="http://schemas.microsoft.com/office/drawing/2014/main" id="{18160CA2-FC44-A94C-AAA6-3DAC107FC2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>
              <a:extLst>
                <a:ext uri="{FF2B5EF4-FFF2-40B4-BE49-F238E27FC236}">
                  <a16:creationId xmlns:a16="http://schemas.microsoft.com/office/drawing/2014/main" id="{9C16CB9F-D18B-7046-BC66-252DBC7297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5BF1DAF6-3575-5042-A4C4-4F95E250D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E748F1D9-1830-A74C-A42A-F6A934D73A30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3D6B3EC6-70DB-E84E-97F3-B9DB1A93B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3B35747A-83A7-EE44-95BD-067DCA4235A5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F74927D-6D28-ED4F-89A2-261AF11C3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F333C3FD-BA73-724D-B96F-09C955F1F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8A400B29-0E85-5A41-A0EC-1A1E5150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ECE4A7C5-355F-574F-95A7-185EC7A4009E}"/>
                  </a:ext>
                </a:extLst>
              </p:cNvPr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64E6048D-37AE-0749-BC3C-64B9214ECAB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>
              <a:extLst>
                <a:ext uri="{FF2B5EF4-FFF2-40B4-BE49-F238E27FC236}">
                  <a16:creationId xmlns:a16="http://schemas.microsoft.com/office/drawing/2014/main" id="{9430748A-E782-0A44-9BE1-DB66AC59D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146BBFF9-3989-BA47-AD73-83AAA4182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>
                <a:extLst>
                  <a:ext uri="{FF2B5EF4-FFF2-40B4-BE49-F238E27FC236}">
                    <a16:creationId xmlns:a16="http://schemas.microsoft.com/office/drawing/2014/main" id="{FBA5290E-7105-D841-B11D-13EF4148EBF0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20AD67CB-B4F0-0146-B2A1-BD9AEAC1E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A605742C-5B3D-D447-86BE-836B97942C28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53FD6380-DD39-2E4E-BC9F-BBBD0E7E5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79121940-72F6-8844-B761-B581B63D9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465D801E-F0C5-C540-83CE-539E5811A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288881FE-8175-DE43-AB0C-FB4DFB560EE1}"/>
                  </a:ext>
                </a:extLst>
              </p:cNvPr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5190B9DD-6669-054E-AF6A-0712666B270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>
              <a:extLst>
                <a:ext uri="{FF2B5EF4-FFF2-40B4-BE49-F238E27FC236}">
                  <a16:creationId xmlns:a16="http://schemas.microsoft.com/office/drawing/2014/main" id="{C9CDCC7B-88E7-C848-AB52-C9433A791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C1D02CB7-B929-0541-A65F-B9311FF8F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8CA15A6C-7760-E94B-A931-113E11DF70CD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F76BB182-B768-3F43-B43E-2F69DD76A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317D8604-115E-5F48-9905-479250AF3316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4A7137FF-ECAC-E445-B458-C87ECEDBD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963CE8B-C63C-0048-B236-09CF0982F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B545D56A-8E7B-D242-BE61-A0F04ABB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290F56EF-D827-EB43-8B04-F60BBF2DAD11}"/>
                  </a:ext>
                </a:extLst>
              </p:cNvPr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91AC4D4B-DFDF-C947-9DCA-E1DD9E16D1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>
              <a:extLst>
                <a:ext uri="{FF2B5EF4-FFF2-40B4-BE49-F238E27FC236}">
                  <a16:creationId xmlns:a16="http://schemas.microsoft.com/office/drawing/2014/main" id="{9649FDDF-F543-A44C-8531-D5B6743B5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B58FEDE8-04FD-7146-885A-1D6849A8B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CDC717B3-8DD0-3141-8DFF-C43AD89FF484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74890F24-DEA4-4B4F-B4F8-568050F5F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35F8485E-F365-7442-ADEA-86962C575AE5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31C7C6C3-A7B8-A34B-B188-9EEC729B9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B7387A75-45DE-0D4C-9448-424A817C1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3A7E722E-63ED-B04D-81DC-B529A5F8B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F986C898-97E4-0241-9039-DDC80934BA17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21123366-6189-DB4E-89D5-24B8072305A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>
            <a:extLst>
              <a:ext uri="{FF2B5EF4-FFF2-40B4-BE49-F238E27FC236}">
                <a16:creationId xmlns:a16="http://schemas.microsoft.com/office/drawing/2014/main" id="{834AC06E-D6CB-F64E-871F-88681B0797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9939" name="Picture 4" descr="underline_base">
            <a:extLst>
              <a:ext uri="{FF2B5EF4-FFF2-40B4-BE49-F238E27FC236}">
                <a16:creationId xmlns:a16="http://schemas.microsoft.com/office/drawing/2014/main" id="{8F72D0AC-4F46-7644-9E6B-D7D3A7529F5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60425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>
            <a:extLst>
              <a:ext uri="{FF2B5EF4-FFF2-40B4-BE49-F238E27FC236}">
                <a16:creationId xmlns:a16="http://schemas.microsoft.com/office/drawing/2014/main" id="{0A470FAC-BAC0-1749-84DB-D32D97220D1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03225" y="228600"/>
            <a:ext cx="8567738" cy="8350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Access network: digital subscriber line </a:t>
            </a:r>
            <a:r>
              <a:rPr lang="en-US" altLang="en-US" sz="2800">
                <a:ea typeface="ＭＳ Ｐゴシック" panose="020B0600070205080204" pitchFamily="34" charset="-128"/>
              </a:rPr>
              <a:t>(DSL)</a:t>
            </a:r>
          </a:p>
        </p:txBody>
      </p:sp>
      <p:sp>
        <p:nvSpPr>
          <p:cNvPr id="39941" name="Freeform 3">
            <a:extLst>
              <a:ext uri="{FF2B5EF4-FFF2-40B4-BE49-F238E27FC236}">
                <a16:creationId xmlns:a16="http://schemas.microsoft.com/office/drawing/2014/main" id="{0730F2C7-3014-D842-A87A-3714A462E350}"/>
              </a:ext>
            </a:extLst>
          </p:cNvPr>
          <p:cNvSpPr>
            <a:spLocks/>
          </p:cNvSpPr>
          <p:nvPr/>
        </p:nvSpPr>
        <p:spPr bwMode="auto">
          <a:xfrm>
            <a:off x="4305300" y="150177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>
            <a:extLst>
              <a:ext uri="{FF2B5EF4-FFF2-40B4-BE49-F238E27FC236}">
                <a16:creationId xmlns:a16="http://schemas.microsoft.com/office/drawing/2014/main" id="{95F405D6-6E02-2F4E-ABFE-B9DA80A0C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3" name="Oval 12">
            <a:extLst>
              <a:ext uri="{FF2B5EF4-FFF2-40B4-BE49-F238E27FC236}">
                <a16:creationId xmlns:a16="http://schemas.microsoft.com/office/drawing/2014/main" id="{DB2EE7C1-194C-F54B-BC51-3284501F1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4" name="Line 15">
            <a:extLst>
              <a:ext uri="{FF2B5EF4-FFF2-40B4-BE49-F238E27FC236}">
                <a16:creationId xmlns:a16="http://schemas.microsoft.com/office/drawing/2014/main" id="{D18CAC01-3DF7-A646-A339-CA4971A555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>
            <a:extLst>
              <a:ext uri="{FF2B5EF4-FFF2-40B4-BE49-F238E27FC236}">
                <a16:creationId xmlns:a16="http://schemas.microsoft.com/office/drawing/2014/main" id="{D529CD6D-E0D9-9B4F-B532-64277C9562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>
            <a:extLst>
              <a:ext uri="{FF2B5EF4-FFF2-40B4-BE49-F238E27FC236}">
                <a16:creationId xmlns:a16="http://schemas.microsoft.com/office/drawing/2014/main" id="{6E54DF98-5626-AD48-8B4E-CF286E6EC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7" name="Text Box 45">
            <a:extLst>
              <a:ext uri="{FF2B5EF4-FFF2-40B4-BE49-F238E27FC236}">
                <a16:creationId xmlns:a16="http://schemas.microsoft.com/office/drawing/2014/main" id="{DF38C7E7-4A3E-554D-A518-9C1F4B66C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>
            <a:extLst>
              <a:ext uri="{FF2B5EF4-FFF2-40B4-BE49-F238E27FC236}">
                <a16:creationId xmlns:a16="http://schemas.microsoft.com/office/drawing/2014/main" id="{56B91A1A-EABE-7B4B-B723-4CAAFE729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>
            <a:extLst>
              <a:ext uri="{FF2B5EF4-FFF2-40B4-BE49-F238E27FC236}">
                <a16:creationId xmlns:a16="http://schemas.microsoft.com/office/drawing/2014/main" id="{F06F4EF6-1A6B-F74B-9DAC-B30F62891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013" y="153035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/>
              <a:t>network</a:t>
            </a:r>
          </a:p>
        </p:txBody>
      </p:sp>
      <p:grpSp>
        <p:nvGrpSpPr>
          <p:cNvPr id="39950" name="Group 108">
            <a:extLst>
              <a:ext uri="{FF2B5EF4-FFF2-40B4-BE49-F238E27FC236}">
                <a16:creationId xmlns:a16="http://schemas.microsoft.com/office/drawing/2014/main" id="{9FE583FC-FAFE-624E-80DA-F39862AE2FFE}"/>
              </a:ext>
            </a:extLst>
          </p:cNvPr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39986" name="Freeform 109">
              <a:extLst>
                <a:ext uri="{FF2B5EF4-FFF2-40B4-BE49-F238E27FC236}">
                  <a16:creationId xmlns:a16="http://schemas.microsoft.com/office/drawing/2014/main" id="{968E5A7B-5FB0-C64E-A92F-70291862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>
              <a:extLst>
                <a:ext uri="{FF2B5EF4-FFF2-40B4-BE49-F238E27FC236}">
                  <a16:creationId xmlns:a16="http://schemas.microsoft.com/office/drawing/2014/main" id="{50AAF458-DEED-AE42-B4DB-1F8248315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>
              <a:extLst>
                <a:ext uri="{FF2B5EF4-FFF2-40B4-BE49-F238E27FC236}">
                  <a16:creationId xmlns:a16="http://schemas.microsoft.com/office/drawing/2014/main" id="{1CFB7BC0-A410-DD40-A488-204C9A9FA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>
              <a:extLst>
                <a:ext uri="{FF2B5EF4-FFF2-40B4-BE49-F238E27FC236}">
                  <a16:creationId xmlns:a16="http://schemas.microsoft.com/office/drawing/2014/main" id="{917235D3-C0DF-2546-8C66-1A4228087A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>
              <a:extLst>
                <a:ext uri="{FF2B5EF4-FFF2-40B4-BE49-F238E27FC236}">
                  <a16:creationId xmlns:a16="http://schemas.microsoft.com/office/drawing/2014/main" id="{EF74F4A9-18BB-4649-B658-A2DF6DE1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>
              <a:extLst>
                <a:ext uri="{FF2B5EF4-FFF2-40B4-BE49-F238E27FC236}">
                  <a16:creationId xmlns:a16="http://schemas.microsoft.com/office/drawing/2014/main" id="{A5154D33-E142-4A4E-AE08-FFE37E50FDC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>
            <a:extLst>
              <a:ext uri="{FF2B5EF4-FFF2-40B4-BE49-F238E27FC236}">
                <a16:creationId xmlns:a16="http://schemas.microsoft.com/office/drawing/2014/main" id="{9C87DB37-2F26-244C-A81B-F072F3FE7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>
            <a:extLst>
              <a:ext uri="{FF2B5EF4-FFF2-40B4-BE49-F238E27FC236}">
                <a16:creationId xmlns:a16="http://schemas.microsoft.com/office/drawing/2014/main" id="{97B90482-BF3A-2142-9100-20FC4224E822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39984" name="Rectangle 116">
              <a:extLst>
                <a:ext uri="{FF2B5EF4-FFF2-40B4-BE49-F238E27FC236}">
                  <a16:creationId xmlns:a16="http://schemas.microsoft.com/office/drawing/2014/main" id="{922674AC-4D6E-4548-BBCF-E61C353B0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>
              <a:extLst>
                <a:ext uri="{FF2B5EF4-FFF2-40B4-BE49-F238E27FC236}">
                  <a16:creationId xmlns:a16="http://schemas.microsoft.com/office/drawing/2014/main" id="{1551DCD1-384F-8940-9E9E-939C940D5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>
            <a:extLst>
              <a:ext uri="{FF2B5EF4-FFF2-40B4-BE49-F238E27FC236}">
                <a16:creationId xmlns:a16="http://schemas.microsoft.com/office/drawing/2014/main" id="{1930BD9E-CFC5-7047-9129-65FA42933D5A}"/>
              </a:ext>
            </a:extLst>
          </p:cNvPr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>
            <a:extLst>
              <a:ext uri="{FF2B5EF4-FFF2-40B4-BE49-F238E27FC236}">
                <a16:creationId xmlns:a16="http://schemas.microsoft.com/office/drawing/2014/main" id="{06FD6082-2512-4B45-9CC1-DB9FB9841EEE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>
            <a:extLst>
              <a:ext uri="{FF2B5EF4-FFF2-40B4-BE49-F238E27FC236}">
                <a16:creationId xmlns:a16="http://schemas.microsoft.com/office/drawing/2014/main" id="{F1DC272E-0AFC-2B4B-AD5D-68A2A2434E8E}"/>
              </a:ext>
            </a:extLst>
          </p:cNvPr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>
            <a:extLst>
              <a:ext uri="{FF2B5EF4-FFF2-40B4-BE49-F238E27FC236}">
                <a16:creationId xmlns:a16="http://schemas.microsoft.com/office/drawing/2014/main" id="{9693362E-9BFC-F64B-BCAA-4E93D266AED2}"/>
              </a:ext>
            </a:extLst>
          </p:cNvPr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39982" name="Text Box 124">
              <a:extLst>
                <a:ext uri="{FF2B5EF4-FFF2-40B4-BE49-F238E27FC236}">
                  <a16:creationId xmlns:a16="http://schemas.microsoft.com/office/drawing/2014/main" id="{6781BB5F-AD75-0D45-8078-C3CB8A3431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/>
                <a:t>line to central office</a:t>
              </a:r>
            </a:p>
          </p:txBody>
        </p:sp>
        <p:sp>
          <p:nvSpPr>
            <p:cNvPr id="39983" name="Line 125">
              <a:extLst>
                <a:ext uri="{FF2B5EF4-FFF2-40B4-BE49-F238E27FC236}">
                  <a16:creationId xmlns:a16="http://schemas.microsoft.com/office/drawing/2014/main" id="{273AE3C8-2D0D-1E4B-AF46-58603AE799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>
            <a:extLst>
              <a:ext uri="{FF2B5EF4-FFF2-40B4-BE49-F238E27FC236}">
                <a16:creationId xmlns:a16="http://schemas.microsoft.com/office/drawing/2014/main" id="{4D0FF6E4-5811-6C45-9F1D-F6901E050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995738"/>
            <a:ext cx="91186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en-US">
              <a:solidFill>
                <a:srgbClr val="FF0000"/>
              </a:solidFill>
              <a:latin typeface="Comic Sans MS" panose="030F0902030302020204" pitchFamily="66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use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existing</a:t>
            </a:r>
            <a:r>
              <a:rPr lang="en-US" altLang="en-US">
                <a:latin typeface="Gill Sans MT" panose="020B0502020104020203" pitchFamily="34" charset="77"/>
              </a:rPr>
              <a:t> telephone line 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voice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&lt; 2.5 Mbps upstream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&lt; 24 Mbps downstream transmission rate (typically &lt; 10 Mbps)</a:t>
            </a:r>
          </a:p>
        </p:txBody>
      </p:sp>
      <p:sp>
        <p:nvSpPr>
          <p:cNvPr id="39958" name="Rectangle 90">
            <a:extLst>
              <a:ext uri="{FF2B5EF4-FFF2-40B4-BE49-F238E27FC236}">
                <a16:creationId xmlns:a16="http://schemas.microsoft.com/office/drawing/2014/main" id="{2EAB4FAB-9478-2749-ACE9-DDAA21DC8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>
            <a:extLst>
              <a:ext uri="{FF2B5EF4-FFF2-40B4-BE49-F238E27FC236}">
                <a16:creationId xmlns:a16="http://schemas.microsoft.com/office/drawing/2014/main" id="{15B8B13A-68C2-6E4D-B8FA-F457043C81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>
            <a:extLst>
              <a:ext uri="{FF2B5EF4-FFF2-40B4-BE49-F238E27FC236}">
                <a16:creationId xmlns:a16="http://schemas.microsoft.com/office/drawing/2014/main" id="{09D3C37F-4DE1-8349-B476-24698D674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>
            <a:extLst>
              <a:ext uri="{FF2B5EF4-FFF2-40B4-BE49-F238E27FC236}">
                <a16:creationId xmlns:a16="http://schemas.microsoft.com/office/drawing/2014/main" id="{22E83607-AEBE-2D42-8048-9F26F7D51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>
            <a:extLst>
              <a:ext uri="{FF2B5EF4-FFF2-40B4-BE49-F238E27FC236}">
                <a16:creationId xmlns:a16="http://schemas.microsoft.com/office/drawing/2014/main" id="{AD7B3273-087C-B845-AA40-4991027C6363}"/>
              </a:ext>
            </a:extLst>
          </p:cNvPr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39976" name="Rectangle 95">
              <a:extLst>
                <a:ext uri="{FF2B5EF4-FFF2-40B4-BE49-F238E27FC236}">
                  <a16:creationId xmlns:a16="http://schemas.microsoft.com/office/drawing/2014/main" id="{9F1B7266-B8EC-7540-A3A9-27A303459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>
              <a:extLst>
                <a:ext uri="{FF2B5EF4-FFF2-40B4-BE49-F238E27FC236}">
                  <a16:creationId xmlns:a16="http://schemas.microsoft.com/office/drawing/2014/main" id="{96CBD5FD-8E6D-0240-A4BD-6C7C98F06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>
              <a:extLst>
                <a:ext uri="{FF2B5EF4-FFF2-40B4-BE49-F238E27FC236}">
                  <a16:creationId xmlns:a16="http://schemas.microsoft.com/office/drawing/2014/main" id="{9D223930-CFDB-9749-9694-270C396A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>
              <a:extLst>
                <a:ext uri="{FF2B5EF4-FFF2-40B4-BE49-F238E27FC236}">
                  <a16:creationId xmlns:a16="http://schemas.microsoft.com/office/drawing/2014/main" id="{8288FBB3-1AC8-1549-BEAF-79608C60C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>
              <a:extLst>
                <a:ext uri="{FF2B5EF4-FFF2-40B4-BE49-F238E27FC236}">
                  <a16:creationId xmlns:a16="http://schemas.microsoft.com/office/drawing/2014/main" id="{AD6B45C3-BF6B-E94B-A0D5-DE3B80494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>
              <a:extLst>
                <a:ext uri="{FF2B5EF4-FFF2-40B4-BE49-F238E27FC236}">
                  <a16:creationId xmlns:a16="http://schemas.microsoft.com/office/drawing/2014/main" id="{C7D55AAB-7FAF-3F40-8AAF-9335F4422C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>
            <a:extLst>
              <a:ext uri="{FF2B5EF4-FFF2-40B4-BE49-F238E27FC236}">
                <a16:creationId xmlns:a16="http://schemas.microsoft.com/office/drawing/2014/main" id="{9983D422-E28D-554C-B648-6F0FE46CC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>
            <a:extLst>
              <a:ext uri="{FF2B5EF4-FFF2-40B4-BE49-F238E27FC236}">
                <a16:creationId xmlns:a16="http://schemas.microsoft.com/office/drawing/2014/main" id="{DA5F2375-33BD-9842-BEB0-2DDB2A5CE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>
            <a:extLst>
              <a:ext uri="{FF2B5EF4-FFF2-40B4-BE49-F238E27FC236}">
                <a16:creationId xmlns:a16="http://schemas.microsoft.com/office/drawing/2014/main" id="{5F827196-9938-7F44-BDE3-73DD9E0592D7}"/>
              </a:ext>
            </a:extLst>
          </p:cNvPr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>
            <a:extLst>
              <a:ext uri="{FF2B5EF4-FFF2-40B4-BE49-F238E27FC236}">
                <a16:creationId xmlns:a16="http://schemas.microsoft.com/office/drawing/2014/main" id="{F4152455-4BAF-F64A-BA83-7F73E6263D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81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>
            <a:extLst>
              <a:ext uri="{FF2B5EF4-FFF2-40B4-BE49-F238E27FC236}">
                <a16:creationId xmlns:a16="http://schemas.microsoft.com/office/drawing/2014/main" id="{AD46446B-F6D1-5F42-A825-1418535AD1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>
            <a:extLst>
              <a:ext uri="{FF2B5EF4-FFF2-40B4-BE49-F238E27FC236}">
                <a16:creationId xmlns:a16="http://schemas.microsoft.com/office/drawing/2014/main" id="{322A2B07-54BC-0343-9E61-2EA33C3F1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>
            <a:extLst>
              <a:ext uri="{FF2B5EF4-FFF2-40B4-BE49-F238E27FC236}">
                <a16:creationId xmlns:a16="http://schemas.microsoft.com/office/drawing/2014/main" id="{84B185D6-7160-1D4F-9FA7-E34295260397}"/>
              </a:ext>
            </a:extLst>
          </p:cNvPr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39974" name="Line 132">
              <a:extLst>
                <a:ext uri="{FF2B5EF4-FFF2-40B4-BE49-F238E27FC236}">
                  <a16:creationId xmlns:a16="http://schemas.microsoft.com/office/drawing/2014/main" id="{3B52CB9A-55A3-1644-BEAB-D92DDAE2A0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>
              <a:extLst>
                <a:ext uri="{FF2B5EF4-FFF2-40B4-BE49-F238E27FC236}">
                  <a16:creationId xmlns:a16="http://schemas.microsoft.com/office/drawing/2014/main" id="{6B6341E1-CEB0-0943-9FCA-B53814420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multiplexer</a:t>
              </a:r>
            </a:p>
          </p:txBody>
        </p:sp>
      </p:grpSp>
      <p:grpSp>
        <p:nvGrpSpPr>
          <p:cNvPr id="39970" name="Group 141">
            <a:extLst>
              <a:ext uri="{FF2B5EF4-FFF2-40B4-BE49-F238E27FC236}">
                <a16:creationId xmlns:a16="http://schemas.microsoft.com/office/drawing/2014/main" id="{E9346C97-0CE3-984A-9AE2-52F4E6EFBD3B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>
              <a:extLst>
                <a:ext uri="{FF2B5EF4-FFF2-40B4-BE49-F238E27FC236}">
                  <a16:creationId xmlns:a16="http://schemas.microsoft.com/office/drawing/2014/main" id="{FCC420DE-D2FC-6A44-BD5C-AE2EA1D5DB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>
              <a:extLst>
                <a:ext uri="{FF2B5EF4-FFF2-40B4-BE49-F238E27FC236}">
                  <a16:creationId xmlns:a16="http://schemas.microsoft.com/office/drawing/2014/main" id="{266B0BDF-DF67-6049-B020-6189ED98B0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>
            <a:extLst>
              <a:ext uri="{FF2B5EF4-FFF2-40B4-BE49-F238E27FC236}">
                <a16:creationId xmlns:a16="http://schemas.microsoft.com/office/drawing/2014/main" id="{FDB2DE5D-1255-A547-A651-1B79BC1DEC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58C55A5-04BE-344A-AE65-1A5B1D3ECE8D}" type="slidenum">
              <a:rPr lang="en-US" altLang="en-US" sz="1200">
                <a:latin typeface="Tahoma" panose="020B0604030504040204" pitchFamily="34" charset="0"/>
              </a:rPr>
              <a:pPr/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>
            <a:extLst>
              <a:ext uri="{FF2B5EF4-FFF2-40B4-BE49-F238E27FC236}">
                <a16:creationId xmlns:a16="http://schemas.microsoft.com/office/drawing/2014/main" id="{592481BD-DF73-AC43-83AD-98AB69AC77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0962" name="Title 41">
            <a:extLst>
              <a:ext uri="{FF2B5EF4-FFF2-40B4-BE49-F238E27FC236}">
                <a16:creationId xmlns:a16="http://schemas.microsoft.com/office/drawing/2014/main" id="{B3794C11-380A-C84A-B93B-3FEF1EDBD2BA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70469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Access network: cable network</a:t>
            </a:r>
          </a:p>
        </p:txBody>
      </p:sp>
      <p:sp>
        <p:nvSpPr>
          <p:cNvPr id="40963" name="Rectangle 60">
            <a:extLst>
              <a:ext uri="{FF2B5EF4-FFF2-40B4-BE49-F238E27FC236}">
                <a16:creationId xmlns:a16="http://schemas.microsoft.com/office/drawing/2014/main" id="{541671AB-0A8B-E443-B9F7-0207D3A61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>
            <a:extLst>
              <a:ext uri="{FF2B5EF4-FFF2-40B4-BE49-F238E27FC236}">
                <a16:creationId xmlns:a16="http://schemas.microsoft.com/office/drawing/2014/main" id="{4D90C02C-70E3-B541-AB44-BAFE079A1C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>
            <a:extLst>
              <a:ext uri="{FF2B5EF4-FFF2-40B4-BE49-F238E27FC236}">
                <a16:creationId xmlns:a16="http://schemas.microsoft.com/office/drawing/2014/main" id="{9A77FD59-D8AA-C140-8DC4-49CFDC1B8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>
            <a:extLst>
              <a:ext uri="{FF2B5EF4-FFF2-40B4-BE49-F238E27FC236}">
                <a16:creationId xmlns:a16="http://schemas.microsoft.com/office/drawing/2014/main" id="{FBFE1BF2-024E-4B48-AEEF-48B8C9D1F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>
            <a:extLst>
              <a:ext uri="{FF2B5EF4-FFF2-40B4-BE49-F238E27FC236}">
                <a16:creationId xmlns:a16="http://schemas.microsoft.com/office/drawing/2014/main" id="{939DBD50-B2E3-9046-964F-19FE3150D5C4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1123" name="Rectangle 65">
              <a:extLst>
                <a:ext uri="{FF2B5EF4-FFF2-40B4-BE49-F238E27FC236}">
                  <a16:creationId xmlns:a16="http://schemas.microsoft.com/office/drawing/2014/main" id="{0023356E-05B8-A747-83B6-F55641D84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>
              <a:extLst>
                <a:ext uri="{FF2B5EF4-FFF2-40B4-BE49-F238E27FC236}">
                  <a16:creationId xmlns:a16="http://schemas.microsoft.com/office/drawing/2014/main" id="{51FE499C-1945-6949-9DE8-2697BD875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>
              <a:extLst>
                <a:ext uri="{FF2B5EF4-FFF2-40B4-BE49-F238E27FC236}">
                  <a16:creationId xmlns:a16="http://schemas.microsoft.com/office/drawing/2014/main" id="{7B872ADF-2545-5144-8C0C-029FC2D20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>
              <a:extLst>
                <a:ext uri="{FF2B5EF4-FFF2-40B4-BE49-F238E27FC236}">
                  <a16:creationId xmlns:a16="http://schemas.microsoft.com/office/drawing/2014/main" id="{1654623D-BF00-5C4A-A627-E2F4A5D06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>
              <a:extLst>
                <a:ext uri="{FF2B5EF4-FFF2-40B4-BE49-F238E27FC236}">
                  <a16:creationId xmlns:a16="http://schemas.microsoft.com/office/drawing/2014/main" id="{2C17CA81-F05C-B74F-9D13-196AED4DE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>
              <a:extLst>
                <a:ext uri="{FF2B5EF4-FFF2-40B4-BE49-F238E27FC236}">
                  <a16:creationId xmlns:a16="http://schemas.microsoft.com/office/drawing/2014/main" id="{5F1FBDD4-7EB3-A944-9CDF-73BB4480C1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>
            <a:extLst>
              <a:ext uri="{FF2B5EF4-FFF2-40B4-BE49-F238E27FC236}">
                <a16:creationId xmlns:a16="http://schemas.microsoft.com/office/drawing/2014/main" id="{033F9B83-8ADB-F643-A22C-5BA4769EC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>
            <a:extLst>
              <a:ext uri="{FF2B5EF4-FFF2-40B4-BE49-F238E27FC236}">
                <a16:creationId xmlns:a16="http://schemas.microsoft.com/office/drawing/2014/main" id="{95E1B9C2-B337-9449-9163-CB5F0B40C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>
            <a:extLst>
              <a:ext uri="{FF2B5EF4-FFF2-40B4-BE49-F238E27FC236}">
                <a16:creationId xmlns:a16="http://schemas.microsoft.com/office/drawing/2014/main" id="{86614288-EEF7-9544-BDE6-309F0A487440}"/>
              </a:ext>
            </a:extLst>
          </p:cNvPr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>
            <a:extLst>
              <a:ext uri="{FF2B5EF4-FFF2-40B4-BE49-F238E27FC236}">
                <a16:creationId xmlns:a16="http://schemas.microsoft.com/office/drawing/2014/main" id="{D2E81DE2-DD3F-B243-8315-2CC06E89AE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>
            <a:extLst>
              <a:ext uri="{FF2B5EF4-FFF2-40B4-BE49-F238E27FC236}">
                <a16:creationId xmlns:a16="http://schemas.microsoft.com/office/drawing/2014/main" id="{0F40934B-4CCA-044B-AC3C-9267366B7C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>
            <a:extLst>
              <a:ext uri="{FF2B5EF4-FFF2-40B4-BE49-F238E27FC236}">
                <a16:creationId xmlns:a16="http://schemas.microsoft.com/office/drawing/2014/main" id="{EEEC0482-8495-A54A-A149-14549446829B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1107" name="AutoShape 111">
              <a:extLst>
                <a:ext uri="{FF2B5EF4-FFF2-40B4-BE49-F238E27FC236}">
                  <a16:creationId xmlns:a16="http://schemas.microsoft.com/office/drawing/2014/main" id="{77698E6C-E0C3-004D-8B0A-99513F7E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>
              <a:extLst>
                <a:ext uri="{FF2B5EF4-FFF2-40B4-BE49-F238E27FC236}">
                  <a16:creationId xmlns:a16="http://schemas.microsoft.com/office/drawing/2014/main" id="{D6118274-CD69-8D4A-BA09-87F7171FBF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>
                <a:extLst>
                  <a:ext uri="{FF2B5EF4-FFF2-40B4-BE49-F238E27FC236}">
                    <a16:creationId xmlns:a16="http://schemas.microsoft.com/office/drawing/2014/main" id="{10D89E62-5F81-5643-BB69-C4AB82E7B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>
                <a:extLst>
                  <a:ext uri="{FF2B5EF4-FFF2-40B4-BE49-F238E27FC236}">
                    <a16:creationId xmlns:a16="http://schemas.microsoft.com/office/drawing/2014/main" id="{59C12339-C272-0347-A175-E299E42A0C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>
                <a:extLst>
                  <a:ext uri="{FF2B5EF4-FFF2-40B4-BE49-F238E27FC236}">
                    <a16:creationId xmlns:a16="http://schemas.microsoft.com/office/drawing/2014/main" id="{3AA0E172-B9A2-184D-96D1-0AAC6010F7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>
                  <a:extLst>
                    <a:ext uri="{FF2B5EF4-FFF2-40B4-BE49-F238E27FC236}">
                      <a16:creationId xmlns:a16="http://schemas.microsoft.com/office/drawing/2014/main" id="{AC87E64C-EF21-454D-9E2F-FC17883EE2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>
                  <a:extLst>
                    <a:ext uri="{FF2B5EF4-FFF2-40B4-BE49-F238E27FC236}">
                      <a16:creationId xmlns:a16="http://schemas.microsoft.com/office/drawing/2014/main" id="{9FAB9CF5-A1B8-E241-ACCE-6D4ECE3772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>
                  <a:extLst>
                    <a:ext uri="{FF2B5EF4-FFF2-40B4-BE49-F238E27FC236}">
                      <a16:creationId xmlns:a16="http://schemas.microsoft.com/office/drawing/2014/main" id="{6F9034C2-C362-BE4B-90D1-254D94F943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>
                  <a:extLst>
                    <a:ext uri="{FF2B5EF4-FFF2-40B4-BE49-F238E27FC236}">
                      <a16:creationId xmlns:a16="http://schemas.microsoft.com/office/drawing/2014/main" id="{A0DF53E6-A4C3-CC44-BB47-DC42406C5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>
                  <a:extLst>
                    <a:ext uri="{FF2B5EF4-FFF2-40B4-BE49-F238E27FC236}">
                      <a16:creationId xmlns:a16="http://schemas.microsoft.com/office/drawing/2014/main" id="{30146325-2479-D44C-8065-059290EF9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>
                  <a:extLst>
                    <a:ext uri="{FF2B5EF4-FFF2-40B4-BE49-F238E27FC236}">
                      <a16:creationId xmlns:a16="http://schemas.microsoft.com/office/drawing/2014/main" id="{1AE00932-B374-7149-8C70-86F9B3D9C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>
                <a:extLst>
                  <a:ext uri="{FF2B5EF4-FFF2-40B4-BE49-F238E27FC236}">
                    <a16:creationId xmlns:a16="http://schemas.microsoft.com/office/drawing/2014/main" id="{9465EFA2-7FAF-0D49-BFD6-15399EDBDB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>
                <a:extLst>
                  <a:ext uri="{FF2B5EF4-FFF2-40B4-BE49-F238E27FC236}">
                    <a16:creationId xmlns:a16="http://schemas.microsoft.com/office/drawing/2014/main" id="{B0190E2C-52C2-CE41-820E-62E7D5470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>
                <a:extLst>
                  <a:ext uri="{FF2B5EF4-FFF2-40B4-BE49-F238E27FC236}">
                    <a16:creationId xmlns:a16="http://schemas.microsoft.com/office/drawing/2014/main" id="{3C3ED022-ECCD-2B43-AC44-20324017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>
                <a:extLst>
                  <a:ext uri="{FF2B5EF4-FFF2-40B4-BE49-F238E27FC236}">
                    <a16:creationId xmlns:a16="http://schemas.microsoft.com/office/drawing/2014/main" id="{F4BD22F9-E7B1-5E4B-B363-9F647BE6E3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>
                <a:extLst>
                  <a:ext uri="{FF2B5EF4-FFF2-40B4-BE49-F238E27FC236}">
                    <a16:creationId xmlns:a16="http://schemas.microsoft.com/office/drawing/2014/main" id="{EC363DF8-E724-8D46-ADE8-B5C23CA5F5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>
            <a:extLst>
              <a:ext uri="{FF2B5EF4-FFF2-40B4-BE49-F238E27FC236}">
                <a16:creationId xmlns:a16="http://schemas.microsoft.com/office/drawing/2014/main" id="{F80F52D7-18F6-A74A-A388-BB6E1756935A}"/>
              </a:ext>
            </a:extLst>
          </p:cNvPr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1091" name="AutoShape 119">
              <a:extLst>
                <a:ext uri="{FF2B5EF4-FFF2-40B4-BE49-F238E27FC236}">
                  <a16:creationId xmlns:a16="http://schemas.microsoft.com/office/drawing/2014/main" id="{F4526D87-5A01-8348-8FD9-0D144259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>
              <a:extLst>
                <a:ext uri="{FF2B5EF4-FFF2-40B4-BE49-F238E27FC236}">
                  <a16:creationId xmlns:a16="http://schemas.microsoft.com/office/drawing/2014/main" id="{A9614033-2D66-B842-9BA1-9F73DA9475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>
                <a:extLst>
                  <a:ext uri="{FF2B5EF4-FFF2-40B4-BE49-F238E27FC236}">
                    <a16:creationId xmlns:a16="http://schemas.microsoft.com/office/drawing/2014/main" id="{E5F7F4F3-787C-1B42-8336-A94D39558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>
                <a:extLst>
                  <a:ext uri="{FF2B5EF4-FFF2-40B4-BE49-F238E27FC236}">
                    <a16:creationId xmlns:a16="http://schemas.microsoft.com/office/drawing/2014/main" id="{4C00AF0B-2BDF-8945-AD26-0A66E0024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>
                <a:extLst>
                  <a:ext uri="{FF2B5EF4-FFF2-40B4-BE49-F238E27FC236}">
                    <a16:creationId xmlns:a16="http://schemas.microsoft.com/office/drawing/2014/main" id="{AB7AECBE-B875-E245-A873-9934E2394B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>
                  <a:extLst>
                    <a:ext uri="{FF2B5EF4-FFF2-40B4-BE49-F238E27FC236}">
                      <a16:creationId xmlns:a16="http://schemas.microsoft.com/office/drawing/2014/main" id="{BDB6162D-2B79-304B-9FA1-F53D3EA49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>
                  <a:extLst>
                    <a:ext uri="{FF2B5EF4-FFF2-40B4-BE49-F238E27FC236}">
                      <a16:creationId xmlns:a16="http://schemas.microsoft.com/office/drawing/2014/main" id="{C825A862-DB04-1948-9AF2-2D2084C589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>
                  <a:extLst>
                    <a:ext uri="{FF2B5EF4-FFF2-40B4-BE49-F238E27FC236}">
                      <a16:creationId xmlns:a16="http://schemas.microsoft.com/office/drawing/2014/main" id="{85C64F7B-638E-D84A-BA14-95606817B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>
                  <a:extLst>
                    <a:ext uri="{FF2B5EF4-FFF2-40B4-BE49-F238E27FC236}">
                      <a16:creationId xmlns:a16="http://schemas.microsoft.com/office/drawing/2014/main" id="{CFD1FAEB-302E-AF40-896A-018EE02A6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>
                  <a:extLst>
                    <a:ext uri="{FF2B5EF4-FFF2-40B4-BE49-F238E27FC236}">
                      <a16:creationId xmlns:a16="http://schemas.microsoft.com/office/drawing/2014/main" id="{46F36C76-AC74-064A-A456-8CE4419D7D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>
                  <a:extLst>
                    <a:ext uri="{FF2B5EF4-FFF2-40B4-BE49-F238E27FC236}">
                      <a16:creationId xmlns:a16="http://schemas.microsoft.com/office/drawing/2014/main" id="{3CBDFE19-A1E2-7545-8732-2C8844684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>
                <a:extLst>
                  <a:ext uri="{FF2B5EF4-FFF2-40B4-BE49-F238E27FC236}">
                    <a16:creationId xmlns:a16="http://schemas.microsoft.com/office/drawing/2014/main" id="{21D50261-402C-6D49-B079-6A10116E5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>
                <a:extLst>
                  <a:ext uri="{FF2B5EF4-FFF2-40B4-BE49-F238E27FC236}">
                    <a16:creationId xmlns:a16="http://schemas.microsoft.com/office/drawing/2014/main" id="{E908BDF7-6F5E-F347-A10F-721A0A94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>
                <a:extLst>
                  <a:ext uri="{FF2B5EF4-FFF2-40B4-BE49-F238E27FC236}">
                    <a16:creationId xmlns:a16="http://schemas.microsoft.com/office/drawing/2014/main" id="{7C2A8BBE-277F-0C4C-86DF-FAA9430D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>
                <a:extLst>
                  <a:ext uri="{FF2B5EF4-FFF2-40B4-BE49-F238E27FC236}">
                    <a16:creationId xmlns:a16="http://schemas.microsoft.com/office/drawing/2014/main" id="{D68FB43D-3336-9B46-9D7A-EEA11A5E19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>
                <a:extLst>
                  <a:ext uri="{FF2B5EF4-FFF2-40B4-BE49-F238E27FC236}">
                    <a16:creationId xmlns:a16="http://schemas.microsoft.com/office/drawing/2014/main" id="{024B623F-ED76-BE41-BBF4-00BABBD3B2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>
            <a:extLst>
              <a:ext uri="{FF2B5EF4-FFF2-40B4-BE49-F238E27FC236}">
                <a16:creationId xmlns:a16="http://schemas.microsoft.com/office/drawing/2014/main" id="{4819816A-C7E4-2041-A4AA-0FB2C3814D32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1075" name="AutoShape 136">
              <a:extLst>
                <a:ext uri="{FF2B5EF4-FFF2-40B4-BE49-F238E27FC236}">
                  <a16:creationId xmlns:a16="http://schemas.microsoft.com/office/drawing/2014/main" id="{AD652BFE-B632-5042-8235-18172CB76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>
              <a:extLst>
                <a:ext uri="{FF2B5EF4-FFF2-40B4-BE49-F238E27FC236}">
                  <a16:creationId xmlns:a16="http://schemas.microsoft.com/office/drawing/2014/main" id="{23EDE84C-D36E-4A46-B568-E6EE14016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>
                <a:extLst>
                  <a:ext uri="{FF2B5EF4-FFF2-40B4-BE49-F238E27FC236}">
                    <a16:creationId xmlns:a16="http://schemas.microsoft.com/office/drawing/2014/main" id="{C19653D9-FDF2-AA42-8D6B-92E41F69D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>
                <a:extLst>
                  <a:ext uri="{FF2B5EF4-FFF2-40B4-BE49-F238E27FC236}">
                    <a16:creationId xmlns:a16="http://schemas.microsoft.com/office/drawing/2014/main" id="{0EEAFC2E-F529-7B46-90DB-A1508C409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>
                <a:extLst>
                  <a:ext uri="{FF2B5EF4-FFF2-40B4-BE49-F238E27FC236}">
                    <a16:creationId xmlns:a16="http://schemas.microsoft.com/office/drawing/2014/main" id="{5357DB2E-67BF-CD42-87AC-DA1366EAF9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>
                  <a:extLst>
                    <a:ext uri="{FF2B5EF4-FFF2-40B4-BE49-F238E27FC236}">
                      <a16:creationId xmlns:a16="http://schemas.microsoft.com/office/drawing/2014/main" id="{EB848B3F-C68F-C343-933D-D38DE0FDAF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>
                  <a:extLst>
                    <a:ext uri="{FF2B5EF4-FFF2-40B4-BE49-F238E27FC236}">
                      <a16:creationId xmlns:a16="http://schemas.microsoft.com/office/drawing/2014/main" id="{9033AB65-33BD-FB44-B91D-3BD15070BD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>
                  <a:extLst>
                    <a:ext uri="{FF2B5EF4-FFF2-40B4-BE49-F238E27FC236}">
                      <a16:creationId xmlns:a16="http://schemas.microsoft.com/office/drawing/2014/main" id="{1ED007B2-DAB9-1F47-8939-366293BDE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>
                  <a:extLst>
                    <a:ext uri="{FF2B5EF4-FFF2-40B4-BE49-F238E27FC236}">
                      <a16:creationId xmlns:a16="http://schemas.microsoft.com/office/drawing/2014/main" id="{1E8885F4-D70C-EA4B-90F4-406E761A9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>
                  <a:extLst>
                    <a:ext uri="{FF2B5EF4-FFF2-40B4-BE49-F238E27FC236}">
                      <a16:creationId xmlns:a16="http://schemas.microsoft.com/office/drawing/2014/main" id="{0E13EE1E-7BF9-CF43-B21E-76FDB58108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>
                  <a:extLst>
                    <a:ext uri="{FF2B5EF4-FFF2-40B4-BE49-F238E27FC236}">
                      <a16:creationId xmlns:a16="http://schemas.microsoft.com/office/drawing/2014/main" id="{1C561018-DC60-7149-9481-6CE7A8D63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>
                <a:extLst>
                  <a:ext uri="{FF2B5EF4-FFF2-40B4-BE49-F238E27FC236}">
                    <a16:creationId xmlns:a16="http://schemas.microsoft.com/office/drawing/2014/main" id="{AEA7E438-35B2-5846-90E4-687386D056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>
                <a:extLst>
                  <a:ext uri="{FF2B5EF4-FFF2-40B4-BE49-F238E27FC236}">
                    <a16:creationId xmlns:a16="http://schemas.microsoft.com/office/drawing/2014/main" id="{B3723265-583C-1E4B-B2A1-7302921FA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>
                <a:extLst>
                  <a:ext uri="{FF2B5EF4-FFF2-40B4-BE49-F238E27FC236}">
                    <a16:creationId xmlns:a16="http://schemas.microsoft.com/office/drawing/2014/main" id="{B58C31B6-FC6C-2540-B8DF-0D884D8D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>
                <a:extLst>
                  <a:ext uri="{FF2B5EF4-FFF2-40B4-BE49-F238E27FC236}">
                    <a16:creationId xmlns:a16="http://schemas.microsoft.com/office/drawing/2014/main" id="{DC24E4D6-5FD6-AE47-BCAD-A2CDC94500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>
                <a:extLst>
                  <a:ext uri="{FF2B5EF4-FFF2-40B4-BE49-F238E27FC236}">
                    <a16:creationId xmlns:a16="http://schemas.microsoft.com/office/drawing/2014/main" id="{40DB58FF-DD8B-B34B-AC2C-E2F1AE4B42E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>
            <a:extLst>
              <a:ext uri="{FF2B5EF4-FFF2-40B4-BE49-F238E27FC236}">
                <a16:creationId xmlns:a16="http://schemas.microsoft.com/office/drawing/2014/main" id="{8C0A613D-2D4C-6448-B1FE-75233CD0A6DE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1059" name="AutoShape 153">
              <a:extLst>
                <a:ext uri="{FF2B5EF4-FFF2-40B4-BE49-F238E27FC236}">
                  <a16:creationId xmlns:a16="http://schemas.microsoft.com/office/drawing/2014/main" id="{DFBC42C6-40C1-E844-AED5-3CB6C7275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>
              <a:extLst>
                <a:ext uri="{FF2B5EF4-FFF2-40B4-BE49-F238E27FC236}">
                  <a16:creationId xmlns:a16="http://schemas.microsoft.com/office/drawing/2014/main" id="{81B32492-B766-5C4E-A8B8-A78B9CDD6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>
                <a:extLst>
                  <a:ext uri="{FF2B5EF4-FFF2-40B4-BE49-F238E27FC236}">
                    <a16:creationId xmlns:a16="http://schemas.microsoft.com/office/drawing/2014/main" id="{E4950066-F3D1-B94C-BA82-891A38A89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>
                <a:extLst>
                  <a:ext uri="{FF2B5EF4-FFF2-40B4-BE49-F238E27FC236}">
                    <a16:creationId xmlns:a16="http://schemas.microsoft.com/office/drawing/2014/main" id="{6648781A-6743-2549-A985-729723A144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>
                <a:extLst>
                  <a:ext uri="{FF2B5EF4-FFF2-40B4-BE49-F238E27FC236}">
                    <a16:creationId xmlns:a16="http://schemas.microsoft.com/office/drawing/2014/main" id="{097FF73F-0BD8-C54A-B068-5CDF4D055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>
                  <a:extLst>
                    <a:ext uri="{FF2B5EF4-FFF2-40B4-BE49-F238E27FC236}">
                      <a16:creationId xmlns:a16="http://schemas.microsoft.com/office/drawing/2014/main" id="{05111771-FC40-8346-9C06-57571964F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>
                  <a:extLst>
                    <a:ext uri="{FF2B5EF4-FFF2-40B4-BE49-F238E27FC236}">
                      <a16:creationId xmlns:a16="http://schemas.microsoft.com/office/drawing/2014/main" id="{B7960FD6-7E70-8640-9214-32BC56047D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>
                  <a:extLst>
                    <a:ext uri="{FF2B5EF4-FFF2-40B4-BE49-F238E27FC236}">
                      <a16:creationId xmlns:a16="http://schemas.microsoft.com/office/drawing/2014/main" id="{31DC22FD-EE08-C74F-822C-5BDD2C26B0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>
                  <a:extLst>
                    <a:ext uri="{FF2B5EF4-FFF2-40B4-BE49-F238E27FC236}">
                      <a16:creationId xmlns:a16="http://schemas.microsoft.com/office/drawing/2014/main" id="{44B0613D-45F1-2A45-9077-61EF612F72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>
                  <a:extLst>
                    <a:ext uri="{FF2B5EF4-FFF2-40B4-BE49-F238E27FC236}">
                      <a16:creationId xmlns:a16="http://schemas.microsoft.com/office/drawing/2014/main" id="{71106EBD-5198-1445-803E-A7A8A8DE4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>
                  <a:extLst>
                    <a:ext uri="{FF2B5EF4-FFF2-40B4-BE49-F238E27FC236}">
                      <a16:creationId xmlns:a16="http://schemas.microsoft.com/office/drawing/2014/main" id="{ED1BE31B-30AD-CB40-A19D-A84F9762D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>
                <a:extLst>
                  <a:ext uri="{FF2B5EF4-FFF2-40B4-BE49-F238E27FC236}">
                    <a16:creationId xmlns:a16="http://schemas.microsoft.com/office/drawing/2014/main" id="{4DE893CB-AAEE-CF46-A813-63AA6ECC7A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>
                <a:extLst>
                  <a:ext uri="{FF2B5EF4-FFF2-40B4-BE49-F238E27FC236}">
                    <a16:creationId xmlns:a16="http://schemas.microsoft.com/office/drawing/2014/main" id="{C3F060F6-E49B-1548-BB15-48D4AF0E5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>
                <a:extLst>
                  <a:ext uri="{FF2B5EF4-FFF2-40B4-BE49-F238E27FC236}">
                    <a16:creationId xmlns:a16="http://schemas.microsoft.com/office/drawing/2014/main" id="{CF4F2A9F-1E4C-5242-81E9-A6C0E1350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>
                <a:extLst>
                  <a:ext uri="{FF2B5EF4-FFF2-40B4-BE49-F238E27FC236}">
                    <a16:creationId xmlns:a16="http://schemas.microsoft.com/office/drawing/2014/main" id="{F16FB6CF-E4B7-8043-94DD-C506CEC2C6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>
                <a:extLst>
                  <a:ext uri="{FF2B5EF4-FFF2-40B4-BE49-F238E27FC236}">
                    <a16:creationId xmlns:a16="http://schemas.microsoft.com/office/drawing/2014/main" id="{6E618038-BDEE-B24A-9530-DC196004D63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>
            <a:extLst>
              <a:ext uri="{FF2B5EF4-FFF2-40B4-BE49-F238E27FC236}">
                <a16:creationId xmlns:a16="http://schemas.microsoft.com/office/drawing/2014/main" id="{EE1B77C0-C121-904F-8C00-353133B10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>
            <a:extLst>
              <a:ext uri="{FF2B5EF4-FFF2-40B4-BE49-F238E27FC236}">
                <a16:creationId xmlns:a16="http://schemas.microsoft.com/office/drawing/2014/main" id="{10C348EA-AB73-744C-B426-428E386A4B67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1043" name="AutoShape 171">
              <a:extLst>
                <a:ext uri="{FF2B5EF4-FFF2-40B4-BE49-F238E27FC236}">
                  <a16:creationId xmlns:a16="http://schemas.microsoft.com/office/drawing/2014/main" id="{8F64E1B6-8BA4-6648-B16D-FEE2964D7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>
              <a:extLst>
                <a:ext uri="{FF2B5EF4-FFF2-40B4-BE49-F238E27FC236}">
                  <a16:creationId xmlns:a16="http://schemas.microsoft.com/office/drawing/2014/main" id="{543C5207-A3E7-9243-A48A-D58C1ED52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>
                <a:extLst>
                  <a:ext uri="{FF2B5EF4-FFF2-40B4-BE49-F238E27FC236}">
                    <a16:creationId xmlns:a16="http://schemas.microsoft.com/office/drawing/2014/main" id="{3B3FD557-3196-CE4A-B11D-F73BAAD6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>
                <a:extLst>
                  <a:ext uri="{FF2B5EF4-FFF2-40B4-BE49-F238E27FC236}">
                    <a16:creationId xmlns:a16="http://schemas.microsoft.com/office/drawing/2014/main" id="{5AA3FDEB-7AB0-4C44-9C16-348604B7F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>
                <a:extLst>
                  <a:ext uri="{FF2B5EF4-FFF2-40B4-BE49-F238E27FC236}">
                    <a16:creationId xmlns:a16="http://schemas.microsoft.com/office/drawing/2014/main" id="{EFBF90CB-2AAC-FA41-B0F0-E5FD40F572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>
                  <a:extLst>
                    <a:ext uri="{FF2B5EF4-FFF2-40B4-BE49-F238E27FC236}">
                      <a16:creationId xmlns:a16="http://schemas.microsoft.com/office/drawing/2014/main" id="{0142A47D-FA2D-5744-BC6F-0A256F2F25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>
                  <a:extLst>
                    <a:ext uri="{FF2B5EF4-FFF2-40B4-BE49-F238E27FC236}">
                      <a16:creationId xmlns:a16="http://schemas.microsoft.com/office/drawing/2014/main" id="{F5646F95-FE2D-3744-B308-D4F82A532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>
                  <a:extLst>
                    <a:ext uri="{FF2B5EF4-FFF2-40B4-BE49-F238E27FC236}">
                      <a16:creationId xmlns:a16="http://schemas.microsoft.com/office/drawing/2014/main" id="{F0EC844B-67C5-3442-A677-C68D24A8E2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>
                  <a:extLst>
                    <a:ext uri="{FF2B5EF4-FFF2-40B4-BE49-F238E27FC236}">
                      <a16:creationId xmlns:a16="http://schemas.microsoft.com/office/drawing/2014/main" id="{9985B739-E7AC-E94C-AF19-619CE8C3C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>
                  <a:extLst>
                    <a:ext uri="{FF2B5EF4-FFF2-40B4-BE49-F238E27FC236}">
                      <a16:creationId xmlns:a16="http://schemas.microsoft.com/office/drawing/2014/main" id="{B96B925C-41C3-104B-A58F-738DCBFF8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>
                  <a:extLst>
                    <a:ext uri="{FF2B5EF4-FFF2-40B4-BE49-F238E27FC236}">
                      <a16:creationId xmlns:a16="http://schemas.microsoft.com/office/drawing/2014/main" id="{4F93154E-3D0D-8944-8A29-CBF453A1F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>
                <a:extLst>
                  <a:ext uri="{FF2B5EF4-FFF2-40B4-BE49-F238E27FC236}">
                    <a16:creationId xmlns:a16="http://schemas.microsoft.com/office/drawing/2014/main" id="{64E437BC-C009-BE4E-9705-BA5E1248D2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>
                <a:extLst>
                  <a:ext uri="{FF2B5EF4-FFF2-40B4-BE49-F238E27FC236}">
                    <a16:creationId xmlns:a16="http://schemas.microsoft.com/office/drawing/2014/main" id="{C2D00760-8B56-1044-9EE1-39C7B6032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>
                <a:extLst>
                  <a:ext uri="{FF2B5EF4-FFF2-40B4-BE49-F238E27FC236}">
                    <a16:creationId xmlns:a16="http://schemas.microsoft.com/office/drawing/2014/main" id="{22C57C68-C40A-0048-AF4D-2118C3E3B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>
                <a:extLst>
                  <a:ext uri="{FF2B5EF4-FFF2-40B4-BE49-F238E27FC236}">
                    <a16:creationId xmlns:a16="http://schemas.microsoft.com/office/drawing/2014/main" id="{63EA07AA-443F-5D41-8673-DE2EF3E57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>
                <a:extLst>
                  <a:ext uri="{FF2B5EF4-FFF2-40B4-BE49-F238E27FC236}">
                    <a16:creationId xmlns:a16="http://schemas.microsoft.com/office/drawing/2014/main" id="{8D1789B9-6532-664E-8E19-E3F2EE2E0C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>
            <a:extLst>
              <a:ext uri="{FF2B5EF4-FFF2-40B4-BE49-F238E27FC236}">
                <a16:creationId xmlns:a16="http://schemas.microsoft.com/office/drawing/2014/main" id="{9D25CD66-FA93-3045-A820-E70089894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40980" name="Line 205">
            <a:extLst>
              <a:ext uri="{FF2B5EF4-FFF2-40B4-BE49-F238E27FC236}">
                <a16:creationId xmlns:a16="http://schemas.microsoft.com/office/drawing/2014/main" id="{6EEF691C-6947-E74F-ACE8-BDF5BD9CDB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>
            <a:extLst>
              <a:ext uri="{FF2B5EF4-FFF2-40B4-BE49-F238E27FC236}">
                <a16:creationId xmlns:a16="http://schemas.microsoft.com/office/drawing/2014/main" id="{ED7146AC-F552-4340-8EFD-371AC5294A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>
            <a:extLst>
              <a:ext uri="{FF2B5EF4-FFF2-40B4-BE49-F238E27FC236}">
                <a16:creationId xmlns:a16="http://schemas.microsoft.com/office/drawing/2014/main" id="{5414E4C2-24AD-A145-9CF6-C690B65348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>
            <a:extLst>
              <a:ext uri="{FF2B5EF4-FFF2-40B4-BE49-F238E27FC236}">
                <a16:creationId xmlns:a16="http://schemas.microsoft.com/office/drawing/2014/main" id="{1FD01D9B-97A1-3846-ABE7-AEE3C492C84F}"/>
              </a:ext>
            </a:extLst>
          </p:cNvPr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>
            <a:extLst>
              <a:ext uri="{FF2B5EF4-FFF2-40B4-BE49-F238E27FC236}">
                <a16:creationId xmlns:a16="http://schemas.microsoft.com/office/drawing/2014/main" id="{F79DAD92-8B72-A34C-B90A-BA6568670DD5}"/>
              </a:ext>
            </a:extLst>
          </p:cNvPr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>
            <a:extLst>
              <a:ext uri="{FF2B5EF4-FFF2-40B4-BE49-F238E27FC236}">
                <a16:creationId xmlns:a16="http://schemas.microsoft.com/office/drawing/2014/main" id="{CE8BA78A-A1CE-B64D-96E1-DE13F55BB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0986" name="Text Box 45">
            <a:extLst>
              <a:ext uri="{FF2B5EF4-FFF2-40B4-BE49-F238E27FC236}">
                <a16:creationId xmlns:a16="http://schemas.microsoft.com/office/drawing/2014/main" id="{229F30C4-9B83-7446-93CD-91227A329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>
            <a:extLst>
              <a:ext uri="{FF2B5EF4-FFF2-40B4-BE49-F238E27FC236}">
                <a16:creationId xmlns:a16="http://schemas.microsoft.com/office/drawing/2014/main" id="{2CD7666C-F616-054C-B4F9-E7D4C220D660}"/>
              </a:ext>
            </a:extLst>
          </p:cNvPr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>
            <a:extLst>
              <a:ext uri="{FF2B5EF4-FFF2-40B4-BE49-F238E27FC236}">
                <a16:creationId xmlns:a16="http://schemas.microsoft.com/office/drawing/2014/main" id="{D2AF1AB7-F84E-0649-B6D5-AD32CC32902A}"/>
              </a:ext>
            </a:extLst>
          </p:cNvPr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>
            <a:extLst>
              <a:ext uri="{FF2B5EF4-FFF2-40B4-BE49-F238E27FC236}">
                <a16:creationId xmlns:a16="http://schemas.microsoft.com/office/drawing/2014/main" id="{8B0548DE-6E7B-EB41-A3F3-6D65227629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>
            <a:extLst>
              <a:ext uri="{FF2B5EF4-FFF2-40B4-BE49-F238E27FC236}">
                <a16:creationId xmlns:a16="http://schemas.microsoft.com/office/drawing/2014/main" id="{1EE187E9-7CE6-7C4F-976D-C11CC6C7A35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>
            <a:extLst>
              <a:ext uri="{FF2B5EF4-FFF2-40B4-BE49-F238E27FC236}">
                <a16:creationId xmlns:a16="http://schemas.microsoft.com/office/drawing/2014/main" id="{2AFDBFF7-2652-0946-A28D-AB4BA565C34A}"/>
              </a:ext>
            </a:extLst>
          </p:cNvPr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>
            <a:extLst>
              <a:ext uri="{FF2B5EF4-FFF2-40B4-BE49-F238E27FC236}">
                <a16:creationId xmlns:a16="http://schemas.microsoft.com/office/drawing/2014/main" id="{C309986E-CCAC-5240-9A93-CE32C7D2BA04}"/>
              </a:ext>
            </a:extLst>
          </p:cNvPr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>
            <a:extLst>
              <a:ext uri="{FF2B5EF4-FFF2-40B4-BE49-F238E27FC236}">
                <a16:creationId xmlns:a16="http://schemas.microsoft.com/office/drawing/2014/main" id="{278B480A-37F4-EB40-88F4-155178F97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>
            <a:extLst>
              <a:ext uri="{FF2B5EF4-FFF2-40B4-BE49-F238E27FC236}">
                <a16:creationId xmlns:a16="http://schemas.microsoft.com/office/drawing/2014/main" id="{A65A480D-E939-A343-97C1-AA29ACBFD55A}"/>
              </a:ext>
            </a:extLst>
          </p:cNvPr>
          <p:cNvGrpSpPr>
            <a:grpSpLocks/>
          </p:cNvGrpSpPr>
          <p:nvPr/>
        </p:nvGrpSpPr>
        <p:grpSpPr bwMode="auto">
          <a:xfrm>
            <a:off x="3417888" y="3186113"/>
            <a:ext cx="2043112" cy="958850"/>
            <a:chOff x="2505" y="826"/>
            <a:chExt cx="1287" cy="604"/>
          </a:xfrm>
        </p:grpSpPr>
        <p:sp>
          <p:nvSpPr>
            <p:cNvPr id="41039" name="Line 38">
              <a:extLst>
                <a:ext uri="{FF2B5EF4-FFF2-40B4-BE49-F238E27FC236}">
                  <a16:creationId xmlns:a16="http://schemas.microsoft.com/office/drawing/2014/main" id="{49B6C5AB-4AA0-B04E-B4C8-79963FD8E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>
              <a:extLst>
                <a:ext uri="{FF2B5EF4-FFF2-40B4-BE49-F238E27FC236}">
                  <a16:creationId xmlns:a16="http://schemas.microsoft.com/office/drawing/2014/main" id="{D76EB2EE-7F3C-4A44-AC50-71685937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>
              <a:extLst>
                <a:ext uri="{FF2B5EF4-FFF2-40B4-BE49-F238E27FC236}">
                  <a16:creationId xmlns:a16="http://schemas.microsoft.com/office/drawing/2014/main" id="{EDB0063B-8EC8-234E-8787-30E265EA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>
              <a:extLst>
                <a:ext uri="{FF2B5EF4-FFF2-40B4-BE49-F238E27FC236}">
                  <a16:creationId xmlns:a16="http://schemas.microsoft.com/office/drawing/2014/main" id="{D3E85C19-31F5-5E44-80C8-95685D8E51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>
            <a:extLst>
              <a:ext uri="{FF2B5EF4-FFF2-40B4-BE49-F238E27FC236}">
                <a16:creationId xmlns:a16="http://schemas.microsoft.com/office/drawing/2014/main" id="{E2019F5F-9794-F948-A2B1-2AA132F63315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3343275"/>
            <a:ext cx="3021013" cy="2114550"/>
            <a:chOff x="2606" y="951"/>
            <a:chExt cx="1903" cy="1332"/>
          </a:xfrm>
        </p:grpSpPr>
        <p:sp>
          <p:nvSpPr>
            <p:cNvPr id="41009" name="Text Box 43">
              <a:extLst>
                <a:ext uri="{FF2B5EF4-FFF2-40B4-BE49-F238E27FC236}">
                  <a16:creationId xmlns:a16="http://schemas.microsoft.com/office/drawing/2014/main" id="{8E69A5ED-FF8A-B24D-866B-86A0810CF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>
              <a:extLst>
                <a:ext uri="{FF2B5EF4-FFF2-40B4-BE49-F238E27FC236}">
                  <a16:creationId xmlns:a16="http://schemas.microsoft.com/office/drawing/2014/main" id="{9CFB3DC8-B94C-8647-9163-685F9E87D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>
              <a:extLst>
                <a:ext uri="{FF2B5EF4-FFF2-40B4-BE49-F238E27FC236}">
                  <a16:creationId xmlns:a16="http://schemas.microsoft.com/office/drawing/2014/main" id="{D7846058-D4F7-A54E-A656-320732B5C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>
              <a:extLst>
                <a:ext uri="{FF2B5EF4-FFF2-40B4-BE49-F238E27FC236}">
                  <a16:creationId xmlns:a16="http://schemas.microsoft.com/office/drawing/2014/main" id="{C2B5229F-B3D7-294C-AAFB-E1CAB9239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3" name="Line 47">
              <a:extLst>
                <a:ext uri="{FF2B5EF4-FFF2-40B4-BE49-F238E27FC236}">
                  <a16:creationId xmlns:a16="http://schemas.microsoft.com/office/drawing/2014/main" id="{8F401B19-F19F-5748-AB71-5F176209A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>
              <a:extLst>
                <a:ext uri="{FF2B5EF4-FFF2-40B4-BE49-F238E27FC236}">
                  <a16:creationId xmlns:a16="http://schemas.microsoft.com/office/drawing/2014/main" id="{D1E8FB64-34F9-974F-B433-A57A91DCB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>
              <a:extLst>
                <a:ext uri="{FF2B5EF4-FFF2-40B4-BE49-F238E27FC236}">
                  <a16:creationId xmlns:a16="http://schemas.microsoft.com/office/drawing/2014/main" id="{CEECDC5D-F7FD-234B-B078-3F593226E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>
              <a:extLst>
                <a:ext uri="{FF2B5EF4-FFF2-40B4-BE49-F238E27FC236}">
                  <a16:creationId xmlns:a16="http://schemas.microsoft.com/office/drawing/2014/main" id="{CB6F239D-E53E-2348-A279-1E69CB59E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>
              <a:extLst>
                <a:ext uri="{FF2B5EF4-FFF2-40B4-BE49-F238E27FC236}">
                  <a16:creationId xmlns:a16="http://schemas.microsoft.com/office/drawing/2014/main" id="{D3A99567-725F-3747-933C-F952BABB7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>
              <a:extLst>
                <a:ext uri="{FF2B5EF4-FFF2-40B4-BE49-F238E27FC236}">
                  <a16:creationId xmlns:a16="http://schemas.microsoft.com/office/drawing/2014/main" id="{876A4B16-C11A-0745-84DE-9AF36B458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>
              <a:extLst>
                <a:ext uri="{FF2B5EF4-FFF2-40B4-BE49-F238E27FC236}">
                  <a16:creationId xmlns:a16="http://schemas.microsoft.com/office/drawing/2014/main" id="{449973B7-B4CB-BD4E-8FA6-AD46CB58E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>
              <a:extLst>
                <a:ext uri="{FF2B5EF4-FFF2-40B4-BE49-F238E27FC236}">
                  <a16:creationId xmlns:a16="http://schemas.microsoft.com/office/drawing/2014/main" id="{D7AE0DE7-F10C-7B4A-BBE6-8F8FECBF5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>
              <a:extLst>
                <a:ext uri="{FF2B5EF4-FFF2-40B4-BE49-F238E27FC236}">
                  <a16:creationId xmlns:a16="http://schemas.microsoft.com/office/drawing/2014/main" id="{A3F8E301-99CF-1940-9C24-01F8E4602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>
              <a:extLst>
                <a:ext uri="{FF2B5EF4-FFF2-40B4-BE49-F238E27FC236}">
                  <a16:creationId xmlns:a16="http://schemas.microsoft.com/office/drawing/2014/main" id="{EF0B3BF3-E4A1-D345-9AB4-FB61B6DE82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>
              <a:extLst>
                <a:ext uri="{FF2B5EF4-FFF2-40B4-BE49-F238E27FC236}">
                  <a16:creationId xmlns:a16="http://schemas.microsoft.com/office/drawing/2014/main" id="{5683D73F-0053-2749-99A5-A693E8FE7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>
              <a:extLst>
                <a:ext uri="{FF2B5EF4-FFF2-40B4-BE49-F238E27FC236}">
                  <a16:creationId xmlns:a16="http://schemas.microsoft.com/office/drawing/2014/main" id="{C9A57A7C-FE13-EB4A-BFBF-42989C589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>
              <a:extLst>
                <a:ext uri="{FF2B5EF4-FFF2-40B4-BE49-F238E27FC236}">
                  <a16:creationId xmlns:a16="http://schemas.microsoft.com/office/drawing/2014/main" id="{BBC5E44D-0695-904E-800F-66A2958CA7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>
              <a:extLst>
                <a:ext uri="{FF2B5EF4-FFF2-40B4-BE49-F238E27FC236}">
                  <a16:creationId xmlns:a16="http://schemas.microsoft.com/office/drawing/2014/main" id="{FFAD3712-3E11-F149-BD39-820352EB4A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>
              <a:extLst>
                <a:ext uri="{FF2B5EF4-FFF2-40B4-BE49-F238E27FC236}">
                  <a16:creationId xmlns:a16="http://schemas.microsoft.com/office/drawing/2014/main" id="{5D2E4185-8C06-A445-8941-CFE7C6BCC1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>
              <a:extLst>
                <a:ext uri="{FF2B5EF4-FFF2-40B4-BE49-F238E27FC236}">
                  <a16:creationId xmlns:a16="http://schemas.microsoft.com/office/drawing/2014/main" id="{AAB5D177-DD4A-494D-8F8A-233C50CACD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>
              <a:extLst>
                <a:ext uri="{FF2B5EF4-FFF2-40B4-BE49-F238E27FC236}">
                  <a16:creationId xmlns:a16="http://schemas.microsoft.com/office/drawing/2014/main" id="{C1780FE7-0E04-9740-B13E-64D7F0D7E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>
              <a:extLst>
                <a:ext uri="{FF2B5EF4-FFF2-40B4-BE49-F238E27FC236}">
                  <a16:creationId xmlns:a16="http://schemas.microsoft.com/office/drawing/2014/main" id="{3727A3E3-2CB3-A742-9C19-75E2A14F8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>
              <a:extLst>
                <a:ext uri="{FF2B5EF4-FFF2-40B4-BE49-F238E27FC236}">
                  <a16:creationId xmlns:a16="http://schemas.microsoft.com/office/drawing/2014/main" id="{AD096D38-79D1-5949-99F3-A00D57BCF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>
              <a:extLst>
                <a:ext uri="{FF2B5EF4-FFF2-40B4-BE49-F238E27FC236}">
                  <a16:creationId xmlns:a16="http://schemas.microsoft.com/office/drawing/2014/main" id="{ACF2C9A5-3602-2F4B-A1D6-20A692680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>
              <a:extLst>
                <a:ext uri="{FF2B5EF4-FFF2-40B4-BE49-F238E27FC236}">
                  <a16:creationId xmlns:a16="http://schemas.microsoft.com/office/drawing/2014/main" id="{9F4266D6-73B5-4F4D-B027-6B3529AF6F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>
              <a:extLst>
                <a:ext uri="{FF2B5EF4-FFF2-40B4-BE49-F238E27FC236}">
                  <a16:creationId xmlns:a16="http://schemas.microsoft.com/office/drawing/2014/main" id="{59C76E57-DE1D-754C-8017-A3E3A54ECC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>
              <a:extLst>
                <a:ext uri="{FF2B5EF4-FFF2-40B4-BE49-F238E27FC236}">
                  <a16:creationId xmlns:a16="http://schemas.microsoft.com/office/drawing/2014/main" id="{329FE497-3E23-E34F-9C44-23CFAEA1B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>
              <a:extLst>
                <a:ext uri="{FF2B5EF4-FFF2-40B4-BE49-F238E27FC236}">
                  <a16:creationId xmlns:a16="http://schemas.microsoft.com/office/drawing/2014/main" id="{B3A455DA-530A-3A46-89BD-EE098A3F3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>
              <a:extLst>
                <a:ext uri="{FF2B5EF4-FFF2-40B4-BE49-F238E27FC236}">
                  <a16:creationId xmlns:a16="http://schemas.microsoft.com/office/drawing/2014/main" id="{73202715-8D80-5940-9CCC-3BD94103A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>
              <a:extLst>
                <a:ext uri="{FF2B5EF4-FFF2-40B4-BE49-F238E27FC236}">
                  <a16:creationId xmlns:a16="http://schemas.microsoft.com/office/drawing/2014/main" id="{E0CE0A58-8614-B94F-9648-57B6F72E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>
            <a:extLst>
              <a:ext uri="{FF2B5EF4-FFF2-40B4-BE49-F238E27FC236}">
                <a16:creationId xmlns:a16="http://schemas.microsoft.com/office/drawing/2014/main" id="{DCBDCD63-7019-6F49-A716-790F582042C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39813" y="2238375"/>
            <a:ext cx="1666875" cy="2062163"/>
            <a:chOff x="1511" y="1371"/>
            <a:chExt cx="1050" cy="1299"/>
          </a:xfrm>
        </p:grpSpPr>
        <p:grpSp>
          <p:nvGrpSpPr>
            <p:cNvPr id="41003" name="Group 74">
              <a:extLst>
                <a:ext uri="{FF2B5EF4-FFF2-40B4-BE49-F238E27FC236}">
                  <a16:creationId xmlns:a16="http://schemas.microsoft.com/office/drawing/2014/main" id="{7DD73401-85E9-F94F-9D7A-D76069A67E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>
                <a:extLst>
                  <a:ext uri="{FF2B5EF4-FFF2-40B4-BE49-F238E27FC236}">
                    <a16:creationId xmlns:a16="http://schemas.microsoft.com/office/drawing/2014/main" id="{3BE865F1-6CDE-E444-82FE-A8AEE16CF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596" name="Freeform 76">
                <a:extLst>
                  <a:ext uri="{FF2B5EF4-FFF2-40B4-BE49-F238E27FC236}">
                    <a16:creationId xmlns:a16="http://schemas.microsoft.com/office/drawing/2014/main" id="{04DF2114-8C4A-B347-B6E4-660132223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  <a:ea typeface="+mn-ea"/>
                </a:endParaRPr>
              </a:p>
            </p:txBody>
          </p:sp>
          <p:sp>
            <p:nvSpPr>
              <p:cNvPr id="41007" name="Oval 77">
                <a:extLst>
                  <a:ext uri="{FF2B5EF4-FFF2-40B4-BE49-F238E27FC236}">
                    <a16:creationId xmlns:a16="http://schemas.microsoft.com/office/drawing/2014/main" id="{2078D296-FEAB-C345-A691-AFE49D081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08" name="Line 78">
                <a:extLst>
                  <a:ext uri="{FF2B5EF4-FFF2-40B4-BE49-F238E27FC236}">
                    <a16:creationId xmlns:a16="http://schemas.microsoft.com/office/drawing/2014/main" id="{478605B0-06FD-EB48-B5A7-AD8690BEF3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>
              <a:extLst>
                <a:ext uri="{FF2B5EF4-FFF2-40B4-BE49-F238E27FC236}">
                  <a16:creationId xmlns:a16="http://schemas.microsoft.com/office/drawing/2014/main" id="{08B037A7-0E96-3E45-8F86-9AF45D6B8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>
            <a:extLst>
              <a:ext uri="{FF2B5EF4-FFF2-40B4-BE49-F238E27FC236}">
                <a16:creationId xmlns:a16="http://schemas.microsoft.com/office/drawing/2014/main" id="{BE8BD629-ADE3-7042-8132-CE108228C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0" y="5545138"/>
            <a:ext cx="747553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frequency division multiplexing:</a:t>
            </a:r>
            <a:r>
              <a:rPr lang="en-US" altLang="en-US">
                <a:latin typeface="Gill Sans MT" panose="020B0502020104020203" pitchFamily="34" charset="77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en-US">
                <a:latin typeface="Gill Sans MT" panose="020B0502020104020203" pitchFamily="34" charset="77"/>
              </a:rPr>
              <a:t>in different frequency bands</a:t>
            </a:r>
          </a:p>
        </p:txBody>
      </p:sp>
      <p:pic>
        <p:nvPicPr>
          <p:cNvPr id="40998" name="Picture 325" descr="underline_base">
            <a:extLst>
              <a:ext uri="{FF2B5EF4-FFF2-40B4-BE49-F238E27FC236}">
                <a16:creationId xmlns:a16="http://schemas.microsoft.com/office/drawing/2014/main" id="{E4EC15C7-056E-B64D-B149-9F1A371C456B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951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>
            <a:extLst>
              <a:ext uri="{FF2B5EF4-FFF2-40B4-BE49-F238E27FC236}">
                <a16:creationId xmlns:a16="http://schemas.microsoft.com/office/drawing/2014/main" id="{84E053DA-D36A-CA47-92EC-8B2C2F96ABC1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>
              <a:extLst>
                <a:ext uri="{FF2B5EF4-FFF2-40B4-BE49-F238E27FC236}">
                  <a16:creationId xmlns:a16="http://schemas.microsoft.com/office/drawing/2014/main" id="{CA5A91C8-8C26-8A45-A2A2-6636A4272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>
              <a:extLst>
                <a:ext uri="{FF2B5EF4-FFF2-40B4-BE49-F238E27FC236}">
                  <a16:creationId xmlns:a16="http://schemas.microsoft.com/office/drawing/2014/main" id="{58A1F311-3018-3C40-89F4-0DD2448F8A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>
            <a:extLst>
              <a:ext uri="{FF2B5EF4-FFF2-40B4-BE49-F238E27FC236}">
                <a16:creationId xmlns:a16="http://schemas.microsoft.com/office/drawing/2014/main" id="{DC4BDA5A-578E-A24E-90B4-76470AC4DC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70ACAD7-0487-D44F-9F71-EAFEA8D1DBCF}" type="slidenum">
              <a:rPr lang="en-US" altLang="en-US" sz="1200">
                <a:latin typeface="Tahoma" panose="020B0604030504040204" pitchFamily="34" charset="0"/>
              </a:rPr>
              <a:pPr/>
              <a:t>25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>
            <a:extLst>
              <a:ext uri="{FF2B5EF4-FFF2-40B4-BE49-F238E27FC236}">
                <a16:creationId xmlns:a16="http://schemas.microsoft.com/office/drawing/2014/main" id="{A81CD2F7-3558-FE41-89C2-54F9314E0583}"/>
              </a:ext>
            </a:extLst>
          </p:cNvPr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42119" name="Group 128">
              <a:extLst>
                <a:ext uri="{FF2B5EF4-FFF2-40B4-BE49-F238E27FC236}">
                  <a16:creationId xmlns:a16="http://schemas.microsoft.com/office/drawing/2014/main" id="{B97ABCC8-B57F-174A-A276-8C0000889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>
                <a:extLst>
                  <a:ext uri="{FF2B5EF4-FFF2-40B4-BE49-F238E27FC236}">
                    <a16:creationId xmlns:a16="http://schemas.microsoft.com/office/drawing/2014/main" id="{03229AA0-DFB8-CD43-AAA0-FF15A4F3F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>
                <a:extLst>
                  <a:ext uri="{FF2B5EF4-FFF2-40B4-BE49-F238E27FC236}">
                    <a16:creationId xmlns:a16="http://schemas.microsoft.com/office/drawing/2014/main" id="{D8971CAD-9E36-2D4C-A2AE-E71057FFE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>
                <a:extLst>
                  <a:ext uri="{FF2B5EF4-FFF2-40B4-BE49-F238E27FC236}">
                    <a16:creationId xmlns:a16="http://schemas.microsoft.com/office/drawing/2014/main" id="{D041D274-C6B6-A543-B15F-7F58F739EB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>
                <a:extLst>
                  <a:ext uri="{FF2B5EF4-FFF2-40B4-BE49-F238E27FC236}">
                    <a16:creationId xmlns:a16="http://schemas.microsoft.com/office/drawing/2014/main" id="{2CF5076F-D903-6C44-80F8-37A4F81C0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>
                <a:extLst>
                  <a:ext uri="{FF2B5EF4-FFF2-40B4-BE49-F238E27FC236}">
                    <a16:creationId xmlns:a16="http://schemas.microsoft.com/office/drawing/2014/main" id="{5971E80D-22DF-0345-A099-22FBE3C953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>
                <a:extLst>
                  <a:ext uri="{FF2B5EF4-FFF2-40B4-BE49-F238E27FC236}">
                    <a16:creationId xmlns:a16="http://schemas.microsoft.com/office/drawing/2014/main" id="{CA2C3423-78F0-2547-88B3-18E26F2D3F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>
                <a:extLst>
                  <a:ext uri="{FF2B5EF4-FFF2-40B4-BE49-F238E27FC236}">
                    <a16:creationId xmlns:a16="http://schemas.microsoft.com/office/drawing/2014/main" id="{7A984986-9686-7D4D-B2B0-2D80C4A19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>
                <a:extLst>
                  <a:ext uri="{FF2B5EF4-FFF2-40B4-BE49-F238E27FC236}">
                    <a16:creationId xmlns:a16="http://schemas.microsoft.com/office/drawing/2014/main" id="{0F63A804-FD79-724B-8C7B-01F59224C6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>
                  <a:extLst>
                    <a:ext uri="{FF2B5EF4-FFF2-40B4-BE49-F238E27FC236}">
                      <a16:creationId xmlns:a16="http://schemas.microsoft.com/office/drawing/2014/main" id="{0E2A1B2B-E9F1-1E4F-8ADC-519E35201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8" name="Rectangle 410">
                  <a:extLst>
                    <a:ext uri="{FF2B5EF4-FFF2-40B4-BE49-F238E27FC236}">
                      <a16:creationId xmlns:a16="http://schemas.microsoft.com/office/drawing/2014/main" id="{AE4B2874-EC88-8544-BED4-94D72D698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9" name="Oval 411">
                  <a:extLst>
                    <a:ext uri="{FF2B5EF4-FFF2-40B4-BE49-F238E27FC236}">
                      <a16:creationId xmlns:a16="http://schemas.microsoft.com/office/drawing/2014/main" id="{9ED7EC76-2C05-3640-A2A8-E1CD274AF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200" name="Group 140">
                  <a:extLst>
                    <a:ext uri="{FF2B5EF4-FFF2-40B4-BE49-F238E27FC236}">
                      <a16:creationId xmlns:a16="http://schemas.microsoft.com/office/drawing/2014/main" id="{53C8D64D-35F4-A348-963D-48EBE1DB7A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>
                    <a:extLst>
                      <a:ext uri="{FF2B5EF4-FFF2-40B4-BE49-F238E27FC236}">
                        <a16:creationId xmlns:a16="http://schemas.microsoft.com/office/drawing/2014/main" id="{E1D3C808-1D02-C247-8F53-DA7F164008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>
                    <a:extLst>
                      <a:ext uri="{FF2B5EF4-FFF2-40B4-BE49-F238E27FC236}">
                        <a16:creationId xmlns:a16="http://schemas.microsoft.com/office/drawing/2014/main" id="{0AEF33EE-7188-A742-8EC5-09E3B0AC5F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>
                  <a:extLst>
                    <a:ext uri="{FF2B5EF4-FFF2-40B4-BE49-F238E27FC236}">
                      <a16:creationId xmlns:a16="http://schemas.microsoft.com/office/drawing/2014/main" id="{B16CB29D-D4EF-BF45-A391-F9D75A7772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>
                  <a:extLst>
                    <a:ext uri="{FF2B5EF4-FFF2-40B4-BE49-F238E27FC236}">
                      <a16:creationId xmlns:a16="http://schemas.microsoft.com/office/drawing/2014/main" id="{35294367-6529-A646-B8B6-D67E6D2B9A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>
                <a:extLst>
                  <a:ext uri="{FF2B5EF4-FFF2-40B4-BE49-F238E27FC236}">
                    <a16:creationId xmlns:a16="http://schemas.microsoft.com/office/drawing/2014/main" id="{4583320F-72D4-2F47-A7C4-4C019042FF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>
                  <a:extLst>
                    <a:ext uri="{FF2B5EF4-FFF2-40B4-BE49-F238E27FC236}">
                      <a16:creationId xmlns:a16="http://schemas.microsoft.com/office/drawing/2014/main" id="{FF8A2956-F3AF-EB40-8B61-1EA14FA14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0" name="Rectangle 410">
                  <a:extLst>
                    <a:ext uri="{FF2B5EF4-FFF2-40B4-BE49-F238E27FC236}">
                      <a16:creationId xmlns:a16="http://schemas.microsoft.com/office/drawing/2014/main" id="{5146F561-6178-CA4D-83AA-DCF47EBB1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1" name="Oval 411">
                  <a:extLst>
                    <a:ext uri="{FF2B5EF4-FFF2-40B4-BE49-F238E27FC236}">
                      <a16:creationId xmlns:a16="http://schemas.microsoft.com/office/drawing/2014/main" id="{E9137ABA-7202-5349-A494-428550F17B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92" name="Group 149">
                  <a:extLst>
                    <a:ext uri="{FF2B5EF4-FFF2-40B4-BE49-F238E27FC236}">
                      <a16:creationId xmlns:a16="http://schemas.microsoft.com/office/drawing/2014/main" id="{E20265F1-B95C-234A-82B2-5382CF3FDE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>
                    <a:extLst>
                      <a:ext uri="{FF2B5EF4-FFF2-40B4-BE49-F238E27FC236}">
                        <a16:creationId xmlns:a16="http://schemas.microsoft.com/office/drawing/2014/main" id="{0EB9F2D1-9DB4-704F-81C3-24DAAE1535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>
                    <a:extLst>
                      <a:ext uri="{FF2B5EF4-FFF2-40B4-BE49-F238E27FC236}">
                        <a16:creationId xmlns:a16="http://schemas.microsoft.com/office/drawing/2014/main" id="{18EA0FA1-FCA7-8B46-BD71-B3EB4F3412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>
                  <a:extLst>
                    <a:ext uri="{FF2B5EF4-FFF2-40B4-BE49-F238E27FC236}">
                      <a16:creationId xmlns:a16="http://schemas.microsoft.com/office/drawing/2014/main" id="{6F5A9C37-459B-2945-BC06-6B3B31835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>
                  <a:extLst>
                    <a:ext uri="{FF2B5EF4-FFF2-40B4-BE49-F238E27FC236}">
                      <a16:creationId xmlns:a16="http://schemas.microsoft.com/office/drawing/2014/main" id="{6F657A01-F3FE-CB43-B547-07F8F3415D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>
                <a:extLst>
                  <a:ext uri="{FF2B5EF4-FFF2-40B4-BE49-F238E27FC236}">
                    <a16:creationId xmlns:a16="http://schemas.microsoft.com/office/drawing/2014/main" id="{0AE832F9-A11D-114B-9CE2-FB187F6349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>
                  <a:extLst>
                    <a:ext uri="{FF2B5EF4-FFF2-40B4-BE49-F238E27FC236}">
                      <a16:creationId xmlns:a16="http://schemas.microsoft.com/office/drawing/2014/main" id="{B0E3636E-D0E6-FD43-9240-3688DD25C1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82" name="Rectangle 410">
                  <a:extLst>
                    <a:ext uri="{FF2B5EF4-FFF2-40B4-BE49-F238E27FC236}">
                      <a16:creationId xmlns:a16="http://schemas.microsoft.com/office/drawing/2014/main" id="{1BC24449-3F6C-CC42-8999-4A3E5F1FA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83" name="Oval 411">
                  <a:extLst>
                    <a:ext uri="{FF2B5EF4-FFF2-40B4-BE49-F238E27FC236}">
                      <a16:creationId xmlns:a16="http://schemas.microsoft.com/office/drawing/2014/main" id="{D2483FA5-9C6D-0543-BD70-A92BBC97D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84" name="Group 158">
                  <a:extLst>
                    <a:ext uri="{FF2B5EF4-FFF2-40B4-BE49-F238E27FC236}">
                      <a16:creationId xmlns:a16="http://schemas.microsoft.com/office/drawing/2014/main" id="{6B6CA3AA-D58F-2C48-8C68-2A66784FF8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>
                    <a:extLst>
                      <a:ext uri="{FF2B5EF4-FFF2-40B4-BE49-F238E27FC236}">
                        <a16:creationId xmlns:a16="http://schemas.microsoft.com/office/drawing/2014/main" id="{E6088865-52FC-C24D-921C-CD7B9C3D1E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>
                    <a:extLst>
                      <a:ext uri="{FF2B5EF4-FFF2-40B4-BE49-F238E27FC236}">
                        <a16:creationId xmlns:a16="http://schemas.microsoft.com/office/drawing/2014/main" id="{65FD0730-FF6C-8F42-8B59-474F8EDC8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>
                  <a:extLst>
                    <a:ext uri="{FF2B5EF4-FFF2-40B4-BE49-F238E27FC236}">
                      <a16:creationId xmlns:a16="http://schemas.microsoft.com/office/drawing/2014/main" id="{B5217A0D-DDBA-B54B-A2F9-8E5518704A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>
                  <a:extLst>
                    <a:ext uri="{FF2B5EF4-FFF2-40B4-BE49-F238E27FC236}">
                      <a16:creationId xmlns:a16="http://schemas.microsoft.com/office/drawing/2014/main" id="{A0F50BEC-92FA-B247-9E43-D379F13973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>
                <a:extLst>
                  <a:ext uri="{FF2B5EF4-FFF2-40B4-BE49-F238E27FC236}">
                    <a16:creationId xmlns:a16="http://schemas.microsoft.com/office/drawing/2014/main" id="{506C1CB4-C04D-A24C-8DD8-0F2BDF1DE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>
                  <a:extLst>
                    <a:ext uri="{FF2B5EF4-FFF2-40B4-BE49-F238E27FC236}">
                      <a16:creationId xmlns:a16="http://schemas.microsoft.com/office/drawing/2014/main" id="{27BD51AA-7654-E849-BCB0-9370403EC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74" name="Rectangle 410">
                  <a:extLst>
                    <a:ext uri="{FF2B5EF4-FFF2-40B4-BE49-F238E27FC236}">
                      <a16:creationId xmlns:a16="http://schemas.microsoft.com/office/drawing/2014/main" id="{631FECCF-D746-424A-9FFB-4D55E7F8D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75" name="Oval 411">
                  <a:extLst>
                    <a:ext uri="{FF2B5EF4-FFF2-40B4-BE49-F238E27FC236}">
                      <a16:creationId xmlns:a16="http://schemas.microsoft.com/office/drawing/2014/main" id="{64C8AD79-163E-B841-8020-7AE94D148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76" name="Group 167">
                  <a:extLst>
                    <a:ext uri="{FF2B5EF4-FFF2-40B4-BE49-F238E27FC236}">
                      <a16:creationId xmlns:a16="http://schemas.microsoft.com/office/drawing/2014/main" id="{2C8C5BA8-387F-C243-9827-6794A3826E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>
                    <a:extLst>
                      <a:ext uri="{FF2B5EF4-FFF2-40B4-BE49-F238E27FC236}">
                        <a16:creationId xmlns:a16="http://schemas.microsoft.com/office/drawing/2014/main" id="{DCB4D674-0D9A-754E-81AF-7DCB651D94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>
                    <a:extLst>
                      <a:ext uri="{FF2B5EF4-FFF2-40B4-BE49-F238E27FC236}">
                        <a16:creationId xmlns:a16="http://schemas.microsoft.com/office/drawing/2014/main" id="{9857D17F-4B84-674F-8FB6-597C6AC2A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>
                  <a:extLst>
                    <a:ext uri="{FF2B5EF4-FFF2-40B4-BE49-F238E27FC236}">
                      <a16:creationId xmlns:a16="http://schemas.microsoft.com/office/drawing/2014/main" id="{6E1F1C11-C75A-9844-94B9-8A69FF399A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>
                  <a:extLst>
                    <a:ext uri="{FF2B5EF4-FFF2-40B4-BE49-F238E27FC236}">
                      <a16:creationId xmlns:a16="http://schemas.microsoft.com/office/drawing/2014/main" id="{C4F13A33-93F3-8D43-8527-4BE7CF1609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>
                <a:extLst>
                  <a:ext uri="{FF2B5EF4-FFF2-40B4-BE49-F238E27FC236}">
                    <a16:creationId xmlns:a16="http://schemas.microsoft.com/office/drawing/2014/main" id="{7F513A1D-5258-6040-A917-28095D824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>
                <a:extLst>
                  <a:ext uri="{FF2B5EF4-FFF2-40B4-BE49-F238E27FC236}">
                    <a16:creationId xmlns:a16="http://schemas.microsoft.com/office/drawing/2014/main" id="{276DD829-BAC2-9947-9789-8091AE686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42120" name="Group 347">
              <a:extLst>
                <a:ext uri="{FF2B5EF4-FFF2-40B4-BE49-F238E27FC236}">
                  <a16:creationId xmlns:a16="http://schemas.microsoft.com/office/drawing/2014/main" id="{50047DBF-CE72-7345-8737-B6D9D4B36B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E1623755-96C5-5245-A7CB-35E0D1EF0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D783BD8A-73E6-D041-929B-45019BB67240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851ABF80-1F0F-4946-9F14-A4A021076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A4653F58-F3BE-9649-BA8B-4C069638CB4A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C45DAC94-AEB7-7D44-9135-FD70CA6F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9247C3F2-391D-F747-A1F5-667DBEE6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2FEEFD9E-B84B-354E-9582-B2E84ECD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56CEC8B0-2BA1-CF49-A2A5-FEEDC7774C95}"/>
                  </a:ext>
                </a:extLst>
              </p:cNvPr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15019EBD-8F34-7E4F-A2BB-432B219ADC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>
              <a:extLst>
                <a:ext uri="{FF2B5EF4-FFF2-40B4-BE49-F238E27FC236}">
                  <a16:creationId xmlns:a16="http://schemas.microsoft.com/office/drawing/2014/main" id="{A83F0104-137A-7243-AEC8-335A98BEA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2AE2D03C-860F-0E44-BC19-499B86D9F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Rectangle 192">
                <a:extLst>
                  <a:ext uri="{FF2B5EF4-FFF2-40B4-BE49-F238E27FC236}">
                    <a16:creationId xmlns:a16="http://schemas.microsoft.com/office/drawing/2014/main" id="{C22C3B07-F213-C343-8194-A16870FC1F32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5A0CAB19-2570-B445-86A0-4F70935D6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E0A6CF5-C4C1-BA45-9D4C-859E6EF75081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D3483AB8-534A-474A-BD37-DF826FBB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7C337F29-3515-0E42-82E4-B3713760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8F8C9487-F936-AF4E-80AE-402F2B7C4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3B4B3AD2-FAED-1742-B08A-615FF1F665F9}"/>
                  </a:ext>
                </a:extLst>
              </p:cNvPr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4AD4E79D-8335-144C-86B1-DC2C7189C4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>
              <a:extLst>
                <a:ext uri="{FF2B5EF4-FFF2-40B4-BE49-F238E27FC236}">
                  <a16:creationId xmlns:a16="http://schemas.microsoft.com/office/drawing/2014/main" id="{5258836E-9D5D-5044-A2E8-1D25A58BD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FF687798-FBDF-0F41-956E-A4F9F8CBC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Rectangle 202">
                <a:extLst>
                  <a:ext uri="{FF2B5EF4-FFF2-40B4-BE49-F238E27FC236}">
                    <a16:creationId xmlns:a16="http://schemas.microsoft.com/office/drawing/2014/main" id="{3F7D6FA2-E29F-C045-A6E5-D706D7F3AEF7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E29157C0-016E-D943-9DE7-BB80FA8BF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2D441D96-1FC1-EB4D-91F3-8C7AEC062A7E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8E005623-875E-9B47-90A2-CAE153DDC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6A1A08EC-6551-0849-91A8-E8DA91C9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084F3779-8002-4240-8097-4B467C23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68F8484A-B645-484D-A94C-20689631F5B5}"/>
                  </a:ext>
                </a:extLst>
              </p:cNvPr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0D1A9DF9-9C83-0642-BE85-67305F00CE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>
              <a:extLst>
                <a:ext uri="{FF2B5EF4-FFF2-40B4-BE49-F238E27FC236}">
                  <a16:creationId xmlns:a16="http://schemas.microsoft.com/office/drawing/2014/main" id="{11113B55-180B-3842-813C-F9EE29C29A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4208E5F9-51C3-6243-B085-53D51CB1B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Rectangle 212">
                <a:extLst>
                  <a:ext uri="{FF2B5EF4-FFF2-40B4-BE49-F238E27FC236}">
                    <a16:creationId xmlns:a16="http://schemas.microsoft.com/office/drawing/2014/main" id="{BE5313E7-19AE-B74C-A630-06AAA15B7EBF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95801123-4F09-8C45-9B85-9C642725B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0E49EC6E-7A62-624F-BF76-A5A79A369DBE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E2EAD9C-C9F6-7742-B27A-998A731D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3ACFAAD1-E47E-FF44-B331-5C1BF506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73F93231-2C05-5F4A-A641-D422F4A79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B9F3AEA6-D836-AB45-99B6-DAE8A739623A}"/>
                  </a:ext>
                </a:extLst>
              </p:cNvPr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178F9FB2-9F85-0F4E-AE51-91EF7A4E7D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>
            <a:extLst>
              <a:ext uri="{FF2B5EF4-FFF2-40B4-BE49-F238E27FC236}">
                <a16:creationId xmlns:a16="http://schemas.microsoft.com/office/drawing/2014/main" id="{472F3139-37D8-E349-A0EF-57B1B1CA72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2" name="Group 5">
            <a:extLst>
              <a:ext uri="{FF2B5EF4-FFF2-40B4-BE49-F238E27FC236}">
                <a16:creationId xmlns:a16="http://schemas.microsoft.com/office/drawing/2014/main" id="{16250CE1-F1A5-4F4C-B00A-4E50950A7020}"/>
              </a:ext>
            </a:extLst>
          </p:cNvPr>
          <p:cNvGrpSpPr>
            <a:grpSpLocks/>
          </p:cNvGrpSpPr>
          <p:nvPr/>
        </p:nvGrpSpPr>
        <p:grpSpPr bwMode="auto">
          <a:xfrm>
            <a:off x="406400" y="2290763"/>
            <a:ext cx="3092450" cy="1417637"/>
            <a:chOff x="256" y="1443"/>
            <a:chExt cx="1948" cy="893"/>
          </a:xfrm>
        </p:grpSpPr>
        <p:sp>
          <p:nvSpPr>
            <p:cNvPr id="42117" name="Text Box 6">
              <a:extLst>
                <a:ext uri="{FF2B5EF4-FFF2-40B4-BE49-F238E27FC236}">
                  <a16:creationId xmlns:a16="http://schemas.microsoft.com/office/drawing/2014/main" id="{E28718AA-D602-884C-8C18-02C262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frequencies over </a:t>
              </a:r>
              <a:r>
                <a:rPr lang="en-US" altLang="en-US" sz="1600" i="1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distribution network</a:t>
              </a:r>
            </a:p>
          </p:txBody>
        </p:sp>
        <p:sp>
          <p:nvSpPr>
            <p:cNvPr id="42118" name="Line 7">
              <a:extLst>
                <a:ext uri="{FF2B5EF4-FFF2-40B4-BE49-F238E27FC236}">
                  <a16:creationId xmlns:a16="http://schemas.microsoft.com/office/drawing/2014/main" id="{F8169927-F999-224A-8838-B1CC2CC26A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>
            <a:extLst>
              <a:ext uri="{FF2B5EF4-FFF2-40B4-BE49-F238E27FC236}">
                <a16:creationId xmlns:a16="http://schemas.microsoft.com/office/drawing/2014/main" id="{2EA48F48-ABEA-FA4D-B67D-39F977807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89" name="Line 7">
            <a:extLst>
              <a:ext uri="{FF2B5EF4-FFF2-40B4-BE49-F238E27FC236}">
                <a16:creationId xmlns:a16="http://schemas.microsoft.com/office/drawing/2014/main" id="{8ACC2E84-62FD-7E44-939C-8290C5561D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>
            <a:extLst>
              <a:ext uri="{FF2B5EF4-FFF2-40B4-BE49-F238E27FC236}">
                <a16:creationId xmlns:a16="http://schemas.microsoft.com/office/drawing/2014/main" id="{927FF80F-337E-9E47-83BC-FF386706E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1991" name="Text Box 41">
            <a:extLst>
              <a:ext uri="{FF2B5EF4-FFF2-40B4-BE49-F238E27FC236}">
                <a16:creationId xmlns:a16="http://schemas.microsoft.com/office/drawing/2014/main" id="{A999204B-1C2D-5948-AD0B-244F6D5FA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1992" name="Group 13">
            <a:extLst>
              <a:ext uri="{FF2B5EF4-FFF2-40B4-BE49-F238E27FC236}">
                <a16:creationId xmlns:a16="http://schemas.microsoft.com/office/drawing/2014/main" id="{1CDDFCA7-F1D6-F649-8AF8-E57CE2C1F2EE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2111" name="Rectangle 14">
              <a:extLst>
                <a:ext uri="{FF2B5EF4-FFF2-40B4-BE49-F238E27FC236}">
                  <a16:creationId xmlns:a16="http://schemas.microsoft.com/office/drawing/2014/main" id="{0EBE75B0-4793-2D4F-B15D-C8C3E34ED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2" name="Rectangle 15">
              <a:extLst>
                <a:ext uri="{FF2B5EF4-FFF2-40B4-BE49-F238E27FC236}">
                  <a16:creationId xmlns:a16="http://schemas.microsoft.com/office/drawing/2014/main" id="{7E81C26E-E6F2-6E41-8336-7C74C6752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3" name="Rectangle 16">
              <a:extLst>
                <a:ext uri="{FF2B5EF4-FFF2-40B4-BE49-F238E27FC236}">
                  <a16:creationId xmlns:a16="http://schemas.microsoft.com/office/drawing/2014/main" id="{1D3E8348-5632-CE4E-9E6E-A6222BF73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4" name="Rectangle 17">
              <a:extLst>
                <a:ext uri="{FF2B5EF4-FFF2-40B4-BE49-F238E27FC236}">
                  <a16:creationId xmlns:a16="http://schemas.microsoft.com/office/drawing/2014/main" id="{1F8278C5-21DF-CF41-ADA6-DA6178BF0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5" name="Rectangle 18">
              <a:extLst>
                <a:ext uri="{FF2B5EF4-FFF2-40B4-BE49-F238E27FC236}">
                  <a16:creationId xmlns:a16="http://schemas.microsoft.com/office/drawing/2014/main" id="{2FA8860C-1BF3-1849-8291-666A3AA57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6" name="AutoShape 19">
              <a:extLst>
                <a:ext uri="{FF2B5EF4-FFF2-40B4-BE49-F238E27FC236}">
                  <a16:creationId xmlns:a16="http://schemas.microsoft.com/office/drawing/2014/main" id="{4C6492DA-C13C-CF49-A988-68D0247C59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>
            <a:extLst>
              <a:ext uri="{FF2B5EF4-FFF2-40B4-BE49-F238E27FC236}">
                <a16:creationId xmlns:a16="http://schemas.microsoft.com/office/drawing/2014/main" id="{16125067-5859-8443-B901-8E3ACBA7E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22">
            <a:extLst>
              <a:ext uri="{FF2B5EF4-FFF2-40B4-BE49-F238E27FC236}">
                <a16:creationId xmlns:a16="http://schemas.microsoft.com/office/drawing/2014/main" id="{B78A8730-4E26-6B40-9AB2-CA438B89B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5" name="Freeform 23">
            <a:extLst>
              <a:ext uri="{FF2B5EF4-FFF2-40B4-BE49-F238E27FC236}">
                <a16:creationId xmlns:a16="http://schemas.microsoft.com/office/drawing/2014/main" id="{A49E50B1-0CE4-BC46-B390-A5595A55B7CC}"/>
              </a:ext>
            </a:extLst>
          </p:cNvPr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>
            <a:extLst>
              <a:ext uri="{FF2B5EF4-FFF2-40B4-BE49-F238E27FC236}">
                <a16:creationId xmlns:a16="http://schemas.microsoft.com/office/drawing/2014/main" id="{BBB6B95E-2A9B-4448-9B3B-003E27F1B12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>
            <a:extLst>
              <a:ext uri="{FF2B5EF4-FFF2-40B4-BE49-F238E27FC236}">
                <a16:creationId xmlns:a16="http://schemas.microsoft.com/office/drawing/2014/main" id="{38FFE42D-DB4D-054F-BADB-2D9BA3B621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>
            <a:extLst>
              <a:ext uri="{FF2B5EF4-FFF2-40B4-BE49-F238E27FC236}">
                <a16:creationId xmlns:a16="http://schemas.microsoft.com/office/drawing/2014/main" id="{F46E711A-79F1-524F-A4C0-6C4363A9E616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2095" name="AutoShape 27">
              <a:extLst>
                <a:ext uri="{FF2B5EF4-FFF2-40B4-BE49-F238E27FC236}">
                  <a16:creationId xmlns:a16="http://schemas.microsoft.com/office/drawing/2014/main" id="{7FD71293-E5DC-D14A-96A5-71FE1317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96" name="Group 28">
              <a:extLst>
                <a:ext uri="{FF2B5EF4-FFF2-40B4-BE49-F238E27FC236}">
                  <a16:creationId xmlns:a16="http://schemas.microsoft.com/office/drawing/2014/main" id="{112F155C-BE1B-684B-BC2E-5FC8C29C2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>
                <a:extLst>
                  <a:ext uri="{FF2B5EF4-FFF2-40B4-BE49-F238E27FC236}">
                    <a16:creationId xmlns:a16="http://schemas.microsoft.com/office/drawing/2014/main" id="{0E63670E-725D-2C4D-ADCF-EE607D262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98" name="Line 7">
                <a:extLst>
                  <a:ext uri="{FF2B5EF4-FFF2-40B4-BE49-F238E27FC236}">
                    <a16:creationId xmlns:a16="http://schemas.microsoft.com/office/drawing/2014/main" id="{23178762-4731-914F-AE9B-4E4655F03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>
                <a:extLst>
                  <a:ext uri="{FF2B5EF4-FFF2-40B4-BE49-F238E27FC236}">
                    <a16:creationId xmlns:a16="http://schemas.microsoft.com/office/drawing/2014/main" id="{02509D8B-DE28-AB43-8151-13DFA628BE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>
                  <a:extLst>
                    <a:ext uri="{FF2B5EF4-FFF2-40B4-BE49-F238E27FC236}">
                      <a16:creationId xmlns:a16="http://schemas.microsoft.com/office/drawing/2014/main" id="{ADD999DA-BD6B-1F40-9C6D-6D8CFBEDA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6" name="Rectangle 33">
                  <a:extLst>
                    <a:ext uri="{FF2B5EF4-FFF2-40B4-BE49-F238E27FC236}">
                      <a16:creationId xmlns:a16="http://schemas.microsoft.com/office/drawing/2014/main" id="{87CD46CE-84F7-A24E-950E-7735FA68E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7" name="Rectangle 34">
                  <a:extLst>
                    <a:ext uri="{FF2B5EF4-FFF2-40B4-BE49-F238E27FC236}">
                      <a16:creationId xmlns:a16="http://schemas.microsoft.com/office/drawing/2014/main" id="{BA306B57-11C9-9E48-A62B-A4A43230E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8" name="Rectangle 35">
                  <a:extLst>
                    <a:ext uri="{FF2B5EF4-FFF2-40B4-BE49-F238E27FC236}">
                      <a16:creationId xmlns:a16="http://schemas.microsoft.com/office/drawing/2014/main" id="{16D1E2E3-3915-D14C-8348-6CA582CB27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9" name="Rectangle 36">
                  <a:extLst>
                    <a:ext uri="{FF2B5EF4-FFF2-40B4-BE49-F238E27FC236}">
                      <a16:creationId xmlns:a16="http://schemas.microsoft.com/office/drawing/2014/main" id="{1E15E95C-EF22-B04A-83A6-1B625F458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10" name="AutoShape 37">
                  <a:extLst>
                    <a:ext uri="{FF2B5EF4-FFF2-40B4-BE49-F238E27FC236}">
                      <a16:creationId xmlns:a16="http://schemas.microsoft.com/office/drawing/2014/main" id="{F493721B-9C5F-8042-8DD9-F6588D4EF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>
                <a:extLst>
                  <a:ext uri="{FF2B5EF4-FFF2-40B4-BE49-F238E27FC236}">
                    <a16:creationId xmlns:a16="http://schemas.microsoft.com/office/drawing/2014/main" id="{86D955FD-7ADB-7A43-85C5-0316225488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>
                <a:extLst>
                  <a:ext uri="{FF2B5EF4-FFF2-40B4-BE49-F238E27FC236}">
                    <a16:creationId xmlns:a16="http://schemas.microsoft.com/office/drawing/2014/main" id="{19CF76A2-C235-684E-998F-E704BCC0D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102" name="Freeform 40">
                <a:extLst>
                  <a:ext uri="{FF2B5EF4-FFF2-40B4-BE49-F238E27FC236}">
                    <a16:creationId xmlns:a16="http://schemas.microsoft.com/office/drawing/2014/main" id="{A5CECF38-3A1C-BE4E-A19F-DAA8A656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>
                <a:extLst>
                  <a:ext uri="{FF2B5EF4-FFF2-40B4-BE49-F238E27FC236}">
                    <a16:creationId xmlns:a16="http://schemas.microsoft.com/office/drawing/2014/main" id="{5E2E35A3-EF3F-C04A-B181-57A505906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>
                <a:extLst>
                  <a:ext uri="{FF2B5EF4-FFF2-40B4-BE49-F238E27FC236}">
                    <a16:creationId xmlns:a16="http://schemas.microsoft.com/office/drawing/2014/main" id="{8A878B55-8305-C942-AF39-23E42CD1E3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>
            <a:extLst>
              <a:ext uri="{FF2B5EF4-FFF2-40B4-BE49-F238E27FC236}">
                <a16:creationId xmlns:a16="http://schemas.microsoft.com/office/drawing/2014/main" id="{B145D370-5E68-F146-9036-C512E3A20351}"/>
              </a:ext>
            </a:extLst>
          </p:cNvPr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2079" name="AutoShape 44">
              <a:extLst>
                <a:ext uri="{FF2B5EF4-FFF2-40B4-BE49-F238E27FC236}">
                  <a16:creationId xmlns:a16="http://schemas.microsoft.com/office/drawing/2014/main" id="{C46F286F-2844-C445-BD84-1C18E1948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80" name="Group 45">
              <a:extLst>
                <a:ext uri="{FF2B5EF4-FFF2-40B4-BE49-F238E27FC236}">
                  <a16:creationId xmlns:a16="http://schemas.microsoft.com/office/drawing/2014/main" id="{47EA6C6D-0BD7-EB49-A45A-0E0596970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>
                <a:extLst>
                  <a:ext uri="{FF2B5EF4-FFF2-40B4-BE49-F238E27FC236}">
                    <a16:creationId xmlns:a16="http://schemas.microsoft.com/office/drawing/2014/main" id="{1003EB32-06C3-6A4F-A6BD-08B14A05E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2" name="Line 7">
                <a:extLst>
                  <a:ext uri="{FF2B5EF4-FFF2-40B4-BE49-F238E27FC236}">
                    <a16:creationId xmlns:a16="http://schemas.microsoft.com/office/drawing/2014/main" id="{07A5BAB5-8CA0-E14A-AF09-A21D2CDF9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>
                <a:extLst>
                  <a:ext uri="{FF2B5EF4-FFF2-40B4-BE49-F238E27FC236}">
                    <a16:creationId xmlns:a16="http://schemas.microsoft.com/office/drawing/2014/main" id="{A106D599-DF1D-6043-90BD-A596347EC5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>
                  <a:extLst>
                    <a:ext uri="{FF2B5EF4-FFF2-40B4-BE49-F238E27FC236}">
                      <a16:creationId xmlns:a16="http://schemas.microsoft.com/office/drawing/2014/main" id="{44C46568-E1F1-2340-9028-712FDBE80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0" name="Rectangle 50">
                  <a:extLst>
                    <a:ext uri="{FF2B5EF4-FFF2-40B4-BE49-F238E27FC236}">
                      <a16:creationId xmlns:a16="http://schemas.microsoft.com/office/drawing/2014/main" id="{99D1A5D5-CBCB-B948-97F1-1A67F7C3A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1" name="Rectangle 51">
                  <a:extLst>
                    <a:ext uri="{FF2B5EF4-FFF2-40B4-BE49-F238E27FC236}">
                      <a16:creationId xmlns:a16="http://schemas.microsoft.com/office/drawing/2014/main" id="{7CDC7C8C-0D0C-9240-9CFC-F6B315228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2" name="Rectangle 52">
                  <a:extLst>
                    <a:ext uri="{FF2B5EF4-FFF2-40B4-BE49-F238E27FC236}">
                      <a16:creationId xmlns:a16="http://schemas.microsoft.com/office/drawing/2014/main" id="{EB8C04BD-4561-2247-90B9-7E838D355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3" name="Rectangle 53">
                  <a:extLst>
                    <a:ext uri="{FF2B5EF4-FFF2-40B4-BE49-F238E27FC236}">
                      <a16:creationId xmlns:a16="http://schemas.microsoft.com/office/drawing/2014/main" id="{BC25C761-0C54-7044-892B-AF2E7C8FFB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4" name="AutoShape 54">
                  <a:extLst>
                    <a:ext uri="{FF2B5EF4-FFF2-40B4-BE49-F238E27FC236}">
                      <a16:creationId xmlns:a16="http://schemas.microsoft.com/office/drawing/2014/main" id="{5C7215EB-92C6-4C41-AFC6-32BDBF5DA0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>
                <a:extLst>
                  <a:ext uri="{FF2B5EF4-FFF2-40B4-BE49-F238E27FC236}">
                    <a16:creationId xmlns:a16="http://schemas.microsoft.com/office/drawing/2014/main" id="{D9A40A78-5DDC-A149-A0B8-2224FBC04F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>
                <a:extLst>
                  <a:ext uri="{FF2B5EF4-FFF2-40B4-BE49-F238E27FC236}">
                    <a16:creationId xmlns:a16="http://schemas.microsoft.com/office/drawing/2014/main" id="{E8B4A9C9-9C2B-B34F-ABD0-5FC1723D0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6" name="Freeform 57">
                <a:extLst>
                  <a:ext uri="{FF2B5EF4-FFF2-40B4-BE49-F238E27FC236}">
                    <a16:creationId xmlns:a16="http://schemas.microsoft.com/office/drawing/2014/main" id="{5A473833-1576-CA47-A5F6-F83A133A5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>
                <a:extLst>
                  <a:ext uri="{FF2B5EF4-FFF2-40B4-BE49-F238E27FC236}">
                    <a16:creationId xmlns:a16="http://schemas.microsoft.com/office/drawing/2014/main" id="{B14D549B-1E86-E047-B4C7-C6C0EBCF5A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>
                <a:extLst>
                  <a:ext uri="{FF2B5EF4-FFF2-40B4-BE49-F238E27FC236}">
                    <a16:creationId xmlns:a16="http://schemas.microsoft.com/office/drawing/2014/main" id="{A4DB0384-3317-0447-B7EB-75C76B510C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>
            <a:extLst>
              <a:ext uri="{FF2B5EF4-FFF2-40B4-BE49-F238E27FC236}">
                <a16:creationId xmlns:a16="http://schemas.microsoft.com/office/drawing/2014/main" id="{A75AAFE2-76AD-5244-9D71-C27090B429E4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2063" name="AutoShape 61">
              <a:extLst>
                <a:ext uri="{FF2B5EF4-FFF2-40B4-BE49-F238E27FC236}">
                  <a16:creationId xmlns:a16="http://schemas.microsoft.com/office/drawing/2014/main" id="{AB401FA9-2090-6D48-B51A-CC1F41F77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64" name="Group 62">
              <a:extLst>
                <a:ext uri="{FF2B5EF4-FFF2-40B4-BE49-F238E27FC236}">
                  <a16:creationId xmlns:a16="http://schemas.microsoft.com/office/drawing/2014/main" id="{CD4A7162-53F8-6B42-BB8C-F4B8A74BB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>
                <a:extLst>
                  <a:ext uri="{FF2B5EF4-FFF2-40B4-BE49-F238E27FC236}">
                    <a16:creationId xmlns:a16="http://schemas.microsoft.com/office/drawing/2014/main" id="{06F76ED9-57B7-F949-AFF3-928A025E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66" name="Line 7">
                <a:extLst>
                  <a:ext uri="{FF2B5EF4-FFF2-40B4-BE49-F238E27FC236}">
                    <a16:creationId xmlns:a16="http://schemas.microsoft.com/office/drawing/2014/main" id="{120101B8-F23C-8F4E-868F-65652BC64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>
                <a:extLst>
                  <a:ext uri="{FF2B5EF4-FFF2-40B4-BE49-F238E27FC236}">
                    <a16:creationId xmlns:a16="http://schemas.microsoft.com/office/drawing/2014/main" id="{9C1DB0C9-FA68-9D4C-800E-CA3FB596AC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>
                  <a:extLst>
                    <a:ext uri="{FF2B5EF4-FFF2-40B4-BE49-F238E27FC236}">
                      <a16:creationId xmlns:a16="http://schemas.microsoft.com/office/drawing/2014/main" id="{53E2DED6-87B2-5148-8CCA-DBEA72AA09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4" name="Rectangle 67">
                  <a:extLst>
                    <a:ext uri="{FF2B5EF4-FFF2-40B4-BE49-F238E27FC236}">
                      <a16:creationId xmlns:a16="http://schemas.microsoft.com/office/drawing/2014/main" id="{6F30FEAC-E353-1941-A5C9-5420D91653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5" name="Rectangle 68">
                  <a:extLst>
                    <a:ext uri="{FF2B5EF4-FFF2-40B4-BE49-F238E27FC236}">
                      <a16:creationId xmlns:a16="http://schemas.microsoft.com/office/drawing/2014/main" id="{72458AE9-14DD-124D-A68A-58CC87D8D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6" name="Rectangle 69">
                  <a:extLst>
                    <a:ext uri="{FF2B5EF4-FFF2-40B4-BE49-F238E27FC236}">
                      <a16:creationId xmlns:a16="http://schemas.microsoft.com/office/drawing/2014/main" id="{99C7DE0B-B020-E14E-B666-2D1655C2BF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7" name="Rectangle 70">
                  <a:extLst>
                    <a:ext uri="{FF2B5EF4-FFF2-40B4-BE49-F238E27FC236}">
                      <a16:creationId xmlns:a16="http://schemas.microsoft.com/office/drawing/2014/main" id="{8AC8E2B5-800D-D342-B651-A0629300BE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8" name="AutoShape 71">
                  <a:extLst>
                    <a:ext uri="{FF2B5EF4-FFF2-40B4-BE49-F238E27FC236}">
                      <a16:creationId xmlns:a16="http://schemas.microsoft.com/office/drawing/2014/main" id="{E33D310D-EAF3-794A-B210-E239AA550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>
                <a:extLst>
                  <a:ext uri="{FF2B5EF4-FFF2-40B4-BE49-F238E27FC236}">
                    <a16:creationId xmlns:a16="http://schemas.microsoft.com/office/drawing/2014/main" id="{4DCB4B6E-3021-8F4C-9DEB-799D36FD4A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>
                <a:extLst>
                  <a:ext uri="{FF2B5EF4-FFF2-40B4-BE49-F238E27FC236}">
                    <a16:creationId xmlns:a16="http://schemas.microsoft.com/office/drawing/2014/main" id="{9B689302-84AE-1B43-94EE-C7F9E0EAD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70" name="Freeform 74">
                <a:extLst>
                  <a:ext uri="{FF2B5EF4-FFF2-40B4-BE49-F238E27FC236}">
                    <a16:creationId xmlns:a16="http://schemas.microsoft.com/office/drawing/2014/main" id="{9BEDE5F4-2AFD-E943-A4DF-43CCF7233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>
                <a:extLst>
                  <a:ext uri="{FF2B5EF4-FFF2-40B4-BE49-F238E27FC236}">
                    <a16:creationId xmlns:a16="http://schemas.microsoft.com/office/drawing/2014/main" id="{139314B5-C06A-A743-956A-978C34A33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>
                <a:extLst>
                  <a:ext uri="{FF2B5EF4-FFF2-40B4-BE49-F238E27FC236}">
                    <a16:creationId xmlns:a16="http://schemas.microsoft.com/office/drawing/2014/main" id="{64AC6D1B-BD56-B141-940A-6519544CA7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>
            <a:extLst>
              <a:ext uri="{FF2B5EF4-FFF2-40B4-BE49-F238E27FC236}">
                <a16:creationId xmlns:a16="http://schemas.microsoft.com/office/drawing/2014/main" id="{D21730FE-A536-514D-8EBD-4A32AF44FE8B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2047" name="AutoShape 78">
              <a:extLst>
                <a:ext uri="{FF2B5EF4-FFF2-40B4-BE49-F238E27FC236}">
                  <a16:creationId xmlns:a16="http://schemas.microsoft.com/office/drawing/2014/main" id="{ED3F8DE8-6536-B746-B839-61BAFB27D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48" name="Group 79">
              <a:extLst>
                <a:ext uri="{FF2B5EF4-FFF2-40B4-BE49-F238E27FC236}">
                  <a16:creationId xmlns:a16="http://schemas.microsoft.com/office/drawing/2014/main" id="{5B903532-583D-5B4B-A2F7-9F91A8E7EC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>
                <a:extLst>
                  <a:ext uri="{FF2B5EF4-FFF2-40B4-BE49-F238E27FC236}">
                    <a16:creationId xmlns:a16="http://schemas.microsoft.com/office/drawing/2014/main" id="{3B962320-7A3E-0945-818C-E7B0183D4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0" name="Line 7">
                <a:extLst>
                  <a:ext uri="{FF2B5EF4-FFF2-40B4-BE49-F238E27FC236}">
                    <a16:creationId xmlns:a16="http://schemas.microsoft.com/office/drawing/2014/main" id="{7D678C3B-FADB-FB4E-9A27-79B08D1965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>
                <a:extLst>
                  <a:ext uri="{FF2B5EF4-FFF2-40B4-BE49-F238E27FC236}">
                    <a16:creationId xmlns:a16="http://schemas.microsoft.com/office/drawing/2014/main" id="{B5FE066B-CA12-E846-8CB4-D757117A9D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>
                  <a:extLst>
                    <a:ext uri="{FF2B5EF4-FFF2-40B4-BE49-F238E27FC236}">
                      <a16:creationId xmlns:a16="http://schemas.microsoft.com/office/drawing/2014/main" id="{C5ACDB81-713F-3444-9031-5FB252D249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8" name="Rectangle 84">
                  <a:extLst>
                    <a:ext uri="{FF2B5EF4-FFF2-40B4-BE49-F238E27FC236}">
                      <a16:creationId xmlns:a16="http://schemas.microsoft.com/office/drawing/2014/main" id="{1E3F9885-DAB2-E54F-B82C-D8287638C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9" name="Rectangle 85">
                  <a:extLst>
                    <a:ext uri="{FF2B5EF4-FFF2-40B4-BE49-F238E27FC236}">
                      <a16:creationId xmlns:a16="http://schemas.microsoft.com/office/drawing/2014/main" id="{9959ED98-3BF0-7648-AB04-195BFA836A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0" name="Rectangle 86">
                  <a:extLst>
                    <a:ext uri="{FF2B5EF4-FFF2-40B4-BE49-F238E27FC236}">
                      <a16:creationId xmlns:a16="http://schemas.microsoft.com/office/drawing/2014/main" id="{C4D5564D-9EFB-984B-8195-29CA7A7C5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1" name="Rectangle 87">
                  <a:extLst>
                    <a:ext uri="{FF2B5EF4-FFF2-40B4-BE49-F238E27FC236}">
                      <a16:creationId xmlns:a16="http://schemas.microsoft.com/office/drawing/2014/main" id="{C49D7A97-7B7B-B145-BB14-CB3B3B103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2" name="AutoShape 88">
                  <a:extLst>
                    <a:ext uri="{FF2B5EF4-FFF2-40B4-BE49-F238E27FC236}">
                      <a16:creationId xmlns:a16="http://schemas.microsoft.com/office/drawing/2014/main" id="{53CAB8CF-DBFC-D54D-89BE-DB1311954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>
                <a:extLst>
                  <a:ext uri="{FF2B5EF4-FFF2-40B4-BE49-F238E27FC236}">
                    <a16:creationId xmlns:a16="http://schemas.microsoft.com/office/drawing/2014/main" id="{35548CA7-9136-BE46-B978-1636BD1D82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>
                <a:extLst>
                  <a:ext uri="{FF2B5EF4-FFF2-40B4-BE49-F238E27FC236}">
                    <a16:creationId xmlns:a16="http://schemas.microsoft.com/office/drawing/2014/main" id="{8E07B9F9-C8A5-E44D-8BD2-EBD35AC46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4" name="Freeform 91">
                <a:extLst>
                  <a:ext uri="{FF2B5EF4-FFF2-40B4-BE49-F238E27FC236}">
                    <a16:creationId xmlns:a16="http://schemas.microsoft.com/office/drawing/2014/main" id="{D32B2F87-7D6D-CE47-939A-8EAD5BE18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>
                <a:extLst>
                  <a:ext uri="{FF2B5EF4-FFF2-40B4-BE49-F238E27FC236}">
                    <a16:creationId xmlns:a16="http://schemas.microsoft.com/office/drawing/2014/main" id="{31580498-6699-7B4F-B0BE-F7FD67351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>
                <a:extLst>
                  <a:ext uri="{FF2B5EF4-FFF2-40B4-BE49-F238E27FC236}">
                    <a16:creationId xmlns:a16="http://schemas.microsoft.com/office/drawing/2014/main" id="{590223CF-1C2B-7640-B1E6-1E907F4F18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>
            <a:extLst>
              <a:ext uri="{FF2B5EF4-FFF2-40B4-BE49-F238E27FC236}">
                <a16:creationId xmlns:a16="http://schemas.microsoft.com/office/drawing/2014/main" id="{B9708A99-70D2-1E44-8E74-41A75C2558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>
            <a:extLst>
              <a:ext uri="{FF2B5EF4-FFF2-40B4-BE49-F238E27FC236}">
                <a16:creationId xmlns:a16="http://schemas.microsoft.com/office/drawing/2014/main" id="{F0ADC2C1-2A47-C54F-9C38-76FF4B5B4044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2031" name="AutoShape 96">
              <a:extLst>
                <a:ext uri="{FF2B5EF4-FFF2-40B4-BE49-F238E27FC236}">
                  <a16:creationId xmlns:a16="http://schemas.microsoft.com/office/drawing/2014/main" id="{BB97DCC4-2417-214D-ABFA-2EDBC8061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32" name="Group 97">
              <a:extLst>
                <a:ext uri="{FF2B5EF4-FFF2-40B4-BE49-F238E27FC236}">
                  <a16:creationId xmlns:a16="http://schemas.microsoft.com/office/drawing/2014/main" id="{367DA956-8ACC-1E48-A2C7-FB8F8B1EA6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>
                <a:extLst>
                  <a:ext uri="{FF2B5EF4-FFF2-40B4-BE49-F238E27FC236}">
                    <a16:creationId xmlns:a16="http://schemas.microsoft.com/office/drawing/2014/main" id="{8D03FD56-4E29-C64D-9CE7-E90C9D462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4" name="Line 7">
                <a:extLst>
                  <a:ext uri="{FF2B5EF4-FFF2-40B4-BE49-F238E27FC236}">
                    <a16:creationId xmlns:a16="http://schemas.microsoft.com/office/drawing/2014/main" id="{CBE8455D-39DB-7E4F-BC4B-FA555E8D79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>
                <a:extLst>
                  <a:ext uri="{FF2B5EF4-FFF2-40B4-BE49-F238E27FC236}">
                    <a16:creationId xmlns:a16="http://schemas.microsoft.com/office/drawing/2014/main" id="{5B7842F1-9EDE-DC4D-9974-474548D41D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>
                  <a:extLst>
                    <a:ext uri="{FF2B5EF4-FFF2-40B4-BE49-F238E27FC236}">
                      <a16:creationId xmlns:a16="http://schemas.microsoft.com/office/drawing/2014/main" id="{B49B34F4-1BBB-684C-85EA-132CFD6970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2" name="Rectangle 102">
                  <a:extLst>
                    <a:ext uri="{FF2B5EF4-FFF2-40B4-BE49-F238E27FC236}">
                      <a16:creationId xmlns:a16="http://schemas.microsoft.com/office/drawing/2014/main" id="{1249EF9A-33E4-B641-A8D9-CE24282E9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3" name="Rectangle 103">
                  <a:extLst>
                    <a:ext uri="{FF2B5EF4-FFF2-40B4-BE49-F238E27FC236}">
                      <a16:creationId xmlns:a16="http://schemas.microsoft.com/office/drawing/2014/main" id="{AB599205-CF9C-9D4F-9736-B8FADC47C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4" name="Rectangle 104">
                  <a:extLst>
                    <a:ext uri="{FF2B5EF4-FFF2-40B4-BE49-F238E27FC236}">
                      <a16:creationId xmlns:a16="http://schemas.microsoft.com/office/drawing/2014/main" id="{2CE061AB-E2BB-364C-BA2D-0B600CFBB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5" name="Rectangle 105">
                  <a:extLst>
                    <a:ext uri="{FF2B5EF4-FFF2-40B4-BE49-F238E27FC236}">
                      <a16:creationId xmlns:a16="http://schemas.microsoft.com/office/drawing/2014/main" id="{CB7313CB-19A6-9F4F-BCF0-356A8862D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6" name="AutoShape 106">
                  <a:extLst>
                    <a:ext uri="{FF2B5EF4-FFF2-40B4-BE49-F238E27FC236}">
                      <a16:creationId xmlns:a16="http://schemas.microsoft.com/office/drawing/2014/main" id="{C7783A6B-1905-434C-892C-C7EDAA1BD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>
                <a:extLst>
                  <a:ext uri="{FF2B5EF4-FFF2-40B4-BE49-F238E27FC236}">
                    <a16:creationId xmlns:a16="http://schemas.microsoft.com/office/drawing/2014/main" id="{2A08DB02-FA24-6345-A6A2-EF9D2406FC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>
                <a:extLst>
                  <a:ext uri="{FF2B5EF4-FFF2-40B4-BE49-F238E27FC236}">
                    <a16:creationId xmlns:a16="http://schemas.microsoft.com/office/drawing/2014/main" id="{7593F201-2580-054C-99BC-6554329CF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8" name="Freeform 109">
                <a:extLst>
                  <a:ext uri="{FF2B5EF4-FFF2-40B4-BE49-F238E27FC236}">
                    <a16:creationId xmlns:a16="http://schemas.microsoft.com/office/drawing/2014/main" id="{15DDE69F-7DFE-C740-A7D0-BA485E1D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>
                <a:extLst>
                  <a:ext uri="{FF2B5EF4-FFF2-40B4-BE49-F238E27FC236}">
                    <a16:creationId xmlns:a16="http://schemas.microsoft.com/office/drawing/2014/main" id="{A2DFA49A-99FE-AC46-8C3F-A81093D67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>
                <a:extLst>
                  <a:ext uri="{FF2B5EF4-FFF2-40B4-BE49-F238E27FC236}">
                    <a16:creationId xmlns:a16="http://schemas.microsoft.com/office/drawing/2014/main" id="{40FC3921-8C19-0E4C-8F37-799D2BB91D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>
            <a:extLst>
              <a:ext uri="{FF2B5EF4-FFF2-40B4-BE49-F238E27FC236}">
                <a16:creationId xmlns:a16="http://schemas.microsoft.com/office/drawing/2014/main" id="{8DDF74F8-1821-F848-9C3B-5FF450B78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42005" name="Line 113">
            <a:extLst>
              <a:ext uri="{FF2B5EF4-FFF2-40B4-BE49-F238E27FC236}">
                <a16:creationId xmlns:a16="http://schemas.microsoft.com/office/drawing/2014/main" id="{FBDFC04C-FC70-C842-A28D-767FA89EA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>
            <a:extLst>
              <a:ext uri="{FF2B5EF4-FFF2-40B4-BE49-F238E27FC236}">
                <a16:creationId xmlns:a16="http://schemas.microsoft.com/office/drawing/2014/main" id="{A2B45329-80BE-E343-9C87-CBC247C12A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>
            <a:extLst>
              <a:ext uri="{FF2B5EF4-FFF2-40B4-BE49-F238E27FC236}">
                <a16:creationId xmlns:a16="http://schemas.microsoft.com/office/drawing/2014/main" id="{7DC4DCCA-9642-414D-930D-9D061FD44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>
            <a:extLst>
              <a:ext uri="{FF2B5EF4-FFF2-40B4-BE49-F238E27FC236}">
                <a16:creationId xmlns:a16="http://schemas.microsoft.com/office/drawing/2014/main" id="{DA19D0CE-7205-E74D-B75E-66F6B650ADDE}"/>
              </a:ext>
            </a:extLst>
          </p:cNvPr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>
            <a:extLst>
              <a:ext uri="{FF2B5EF4-FFF2-40B4-BE49-F238E27FC236}">
                <a16:creationId xmlns:a16="http://schemas.microsoft.com/office/drawing/2014/main" id="{20849D31-6E62-8D48-B1FD-9ED0CCC883F2}"/>
              </a:ext>
            </a:extLst>
          </p:cNvPr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>
            <a:extLst>
              <a:ext uri="{FF2B5EF4-FFF2-40B4-BE49-F238E27FC236}">
                <a16:creationId xmlns:a16="http://schemas.microsoft.com/office/drawing/2014/main" id="{7136F177-1CDE-1C40-A27E-CB88851B9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2011" name="Text Box 45">
            <a:extLst>
              <a:ext uri="{FF2B5EF4-FFF2-40B4-BE49-F238E27FC236}">
                <a16:creationId xmlns:a16="http://schemas.microsoft.com/office/drawing/2014/main" id="{FF004EB5-5EFC-A748-933D-20ECCE9ED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2012" name="Freeform 120">
            <a:extLst>
              <a:ext uri="{FF2B5EF4-FFF2-40B4-BE49-F238E27FC236}">
                <a16:creationId xmlns:a16="http://schemas.microsoft.com/office/drawing/2014/main" id="{A227F5A8-FA41-BC40-AF29-B8A1A8D07862}"/>
              </a:ext>
            </a:extLst>
          </p:cNvPr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>
            <a:extLst>
              <a:ext uri="{FF2B5EF4-FFF2-40B4-BE49-F238E27FC236}">
                <a16:creationId xmlns:a16="http://schemas.microsoft.com/office/drawing/2014/main" id="{AFB38667-7187-694E-AB6F-1F550F0369F6}"/>
              </a:ext>
            </a:extLst>
          </p:cNvPr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>
            <a:extLst>
              <a:ext uri="{FF2B5EF4-FFF2-40B4-BE49-F238E27FC236}">
                <a16:creationId xmlns:a16="http://schemas.microsoft.com/office/drawing/2014/main" id="{BE143FCD-0CD9-8040-A8DC-3CE709D539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>
            <a:extLst>
              <a:ext uri="{FF2B5EF4-FFF2-40B4-BE49-F238E27FC236}">
                <a16:creationId xmlns:a16="http://schemas.microsoft.com/office/drawing/2014/main" id="{6BFD4EF8-5D75-794E-92B5-3E10783D62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>
            <a:extLst>
              <a:ext uri="{FF2B5EF4-FFF2-40B4-BE49-F238E27FC236}">
                <a16:creationId xmlns:a16="http://schemas.microsoft.com/office/drawing/2014/main" id="{68668963-3482-CC4C-867D-2E4E8E8A7338}"/>
              </a:ext>
            </a:extLst>
          </p:cNvPr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>
            <a:extLst>
              <a:ext uri="{FF2B5EF4-FFF2-40B4-BE49-F238E27FC236}">
                <a16:creationId xmlns:a16="http://schemas.microsoft.com/office/drawing/2014/main" id="{04285E06-A960-3C4F-AC6B-ED04310927B1}"/>
              </a:ext>
            </a:extLst>
          </p:cNvPr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>
            <a:extLst>
              <a:ext uri="{FF2B5EF4-FFF2-40B4-BE49-F238E27FC236}">
                <a16:creationId xmlns:a16="http://schemas.microsoft.com/office/drawing/2014/main" id="{BC2C6808-873C-A24F-AB41-32B515E933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5" y="2449513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/>
              <a:t>CMTS</a:t>
            </a:r>
          </a:p>
        </p:txBody>
      </p:sp>
      <p:sp>
        <p:nvSpPr>
          <p:cNvPr id="42019" name="AutoShape 127">
            <a:extLst>
              <a:ext uri="{FF2B5EF4-FFF2-40B4-BE49-F238E27FC236}">
                <a16:creationId xmlns:a16="http://schemas.microsoft.com/office/drawing/2014/main" id="{C7BC9AF9-963E-954E-8D73-7C1ADC48E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2020" name="Freeform 174">
            <a:extLst>
              <a:ext uri="{FF2B5EF4-FFF2-40B4-BE49-F238E27FC236}">
                <a16:creationId xmlns:a16="http://schemas.microsoft.com/office/drawing/2014/main" id="{49FE30AA-B6B1-CA4D-9E27-FDF4B5998B90}"/>
              </a:ext>
            </a:extLst>
          </p:cNvPr>
          <p:cNvSpPr>
            <a:spLocks/>
          </p:cNvSpPr>
          <p:nvPr/>
        </p:nvSpPr>
        <p:spPr bwMode="auto">
          <a:xfrm>
            <a:off x="6251575" y="2193925"/>
            <a:ext cx="206375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>
            <a:extLst>
              <a:ext uri="{FF2B5EF4-FFF2-40B4-BE49-F238E27FC236}">
                <a16:creationId xmlns:a16="http://schemas.microsoft.com/office/drawing/2014/main" id="{39BCAA07-0CCF-B74A-AFFE-641491051EFB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2355850"/>
            <a:ext cx="2517775" cy="508000"/>
            <a:chOff x="3912" y="1484"/>
            <a:chExt cx="1586" cy="320"/>
          </a:xfrm>
        </p:grpSpPr>
        <p:sp>
          <p:nvSpPr>
            <p:cNvPr id="42029" name="Line 176">
              <a:extLst>
                <a:ext uri="{FF2B5EF4-FFF2-40B4-BE49-F238E27FC236}">
                  <a16:creationId xmlns:a16="http://schemas.microsoft.com/office/drawing/2014/main" id="{CB903382-A225-2046-B978-103E149F07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>
              <a:extLst>
                <a:ext uri="{FF2B5EF4-FFF2-40B4-BE49-F238E27FC236}">
                  <a16:creationId xmlns:a16="http://schemas.microsoft.com/office/drawing/2014/main" id="{F17F96B8-00A6-B348-AC43-A170046CD6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7" y="1484"/>
              <a:ext cx="119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termination system</a:t>
              </a:r>
            </a:p>
          </p:txBody>
        </p:sp>
      </p:grpSp>
      <p:sp>
        <p:nvSpPr>
          <p:cNvPr id="55334" name="Rectangle 3">
            <a:extLst>
              <a:ext uri="{FF2B5EF4-FFF2-40B4-BE49-F238E27FC236}">
                <a16:creationId xmlns:a16="http://schemas.microsoft.com/office/drawing/2014/main" id="{8EE95BC8-A167-1B44-BF01-4471AE6FA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246563"/>
            <a:ext cx="8401050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up to 30Mbps downstream transmission rate, 2 Mbps upstream transmission rate</a:t>
            </a:r>
          </a:p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None/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2023" name="Title 41">
            <a:extLst>
              <a:ext uri="{FF2B5EF4-FFF2-40B4-BE49-F238E27FC236}">
                <a16:creationId xmlns:a16="http://schemas.microsoft.com/office/drawing/2014/main" id="{3DF4F5EC-6E56-8549-94C0-5BA0AF4FDD69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33730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Access network: cable network</a:t>
            </a:r>
          </a:p>
        </p:txBody>
      </p:sp>
      <p:pic>
        <p:nvPicPr>
          <p:cNvPr id="42024" name="Picture 180" descr="underline_base">
            <a:extLst>
              <a:ext uri="{FF2B5EF4-FFF2-40B4-BE49-F238E27FC236}">
                <a16:creationId xmlns:a16="http://schemas.microsoft.com/office/drawing/2014/main" id="{F55C2687-08B9-174E-8404-933BF6BE5D24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8959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>
            <a:extLst>
              <a:ext uri="{FF2B5EF4-FFF2-40B4-BE49-F238E27FC236}">
                <a16:creationId xmlns:a16="http://schemas.microsoft.com/office/drawing/2014/main" id="{AA6F3EC5-CFAD-E54F-B860-E32CC4C9BD0A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2027" name="Picture 182" descr="desktop_computer_stylized_medium">
              <a:extLst>
                <a:ext uri="{FF2B5EF4-FFF2-40B4-BE49-F238E27FC236}">
                  <a16:creationId xmlns:a16="http://schemas.microsoft.com/office/drawing/2014/main" id="{70956B6C-E9B5-3C44-B35C-3EC165E76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>
              <a:extLst>
                <a:ext uri="{FF2B5EF4-FFF2-40B4-BE49-F238E27FC236}">
                  <a16:creationId xmlns:a16="http://schemas.microsoft.com/office/drawing/2014/main" id="{CAEA8772-6DC1-C14F-A2D2-280D910E027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>
            <a:extLst>
              <a:ext uri="{FF2B5EF4-FFF2-40B4-BE49-F238E27FC236}">
                <a16:creationId xmlns:a16="http://schemas.microsoft.com/office/drawing/2014/main" id="{34E4A1A2-BE9E-364C-8469-823BBDB4B9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99883A9-2A19-7848-855B-879DDCCD4018}" type="slidenum">
              <a:rPr lang="en-US" altLang="en-US" sz="1200">
                <a:latin typeface="Tahoma" panose="020B0604030504040204" pitchFamily="34" charset="0"/>
              </a:rPr>
              <a:pPr/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>
            <a:extLst>
              <a:ext uri="{FF2B5EF4-FFF2-40B4-BE49-F238E27FC236}">
                <a16:creationId xmlns:a16="http://schemas.microsoft.com/office/drawing/2014/main" id="{BC25018E-BB05-8A43-82A6-546B785911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3010" name="Title 41">
            <a:extLst>
              <a:ext uri="{FF2B5EF4-FFF2-40B4-BE49-F238E27FC236}">
                <a16:creationId xmlns:a16="http://schemas.microsoft.com/office/drawing/2014/main" id="{5967804C-1B1B-214F-AAEE-97CBE59FD59B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Access network: home network</a:t>
            </a:r>
          </a:p>
        </p:txBody>
      </p:sp>
      <p:pic>
        <p:nvPicPr>
          <p:cNvPr id="43011" name="Picture 85" descr="underline_base">
            <a:extLst>
              <a:ext uri="{FF2B5EF4-FFF2-40B4-BE49-F238E27FC236}">
                <a16:creationId xmlns:a16="http://schemas.microsoft.com/office/drawing/2014/main" id="{2AB7979C-C70A-FA4E-9CC9-75D41870126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>
            <a:extLst>
              <a:ext uri="{FF2B5EF4-FFF2-40B4-BE49-F238E27FC236}">
                <a16:creationId xmlns:a16="http://schemas.microsoft.com/office/drawing/2014/main" id="{B8D42A80-5DC0-F84F-ABD4-5220DC96A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>
            <a:extLst>
              <a:ext uri="{FF2B5EF4-FFF2-40B4-BE49-F238E27FC236}">
                <a16:creationId xmlns:a16="http://schemas.microsoft.com/office/drawing/2014/main" id="{C30FA487-87BC-3A4B-B48D-AAFC6F8B7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>
            <a:extLst>
              <a:ext uri="{FF2B5EF4-FFF2-40B4-BE49-F238E27FC236}">
                <a16:creationId xmlns:a16="http://schemas.microsoft.com/office/drawing/2014/main" id="{4AC4A34D-C434-5041-BC99-89078A4F3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>
            <a:extLst>
              <a:ext uri="{FF2B5EF4-FFF2-40B4-BE49-F238E27FC236}">
                <a16:creationId xmlns:a16="http://schemas.microsoft.com/office/drawing/2014/main" id="{0479255E-AC04-FE40-836F-F61BCAA1A832}"/>
              </a:ext>
            </a:extLst>
          </p:cNvPr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>
              <a:extLst>
                <a:ext uri="{FF2B5EF4-FFF2-40B4-BE49-F238E27FC236}">
                  <a16:creationId xmlns:a16="http://schemas.microsoft.com/office/drawing/2014/main" id="{45FD905B-A3A7-6942-A4C6-2EE6A24660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>
                <a:extLst>
                  <a:ext uri="{FF2B5EF4-FFF2-40B4-BE49-F238E27FC236}">
                    <a16:creationId xmlns:a16="http://schemas.microsoft.com/office/drawing/2014/main" id="{B1CD8CE0-09B0-6341-AFBC-FE64A4AFC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>
                <a:extLst>
                  <a:ext uri="{FF2B5EF4-FFF2-40B4-BE49-F238E27FC236}">
                    <a16:creationId xmlns:a16="http://schemas.microsoft.com/office/drawing/2014/main" id="{460C7E5A-5C69-894C-A4B1-270D279C7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>
                <a:extLst>
                  <a:ext uri="{FF2B5EF4-FFF2-40B4-BE49-F238E27FC236}">
                    <a16:creationId xmlns:a16="http://schemas.microsoft.com/office/drawing/2014/main" id="{0448CD8B-00D7-184A-9E34-9F43B2C65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>
                <a:extLst>
                  <a:ext uri="{FF2B5EF4-FFF2-40B4-BE49-F238E27FC236}">
                    <a16:creationId xmlns:a16="http://schemas.microsoft.com/office/drawing/2014/main" id="{DD6346D5-00BD-1C4D-BC85-73CD0CBE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>
                <a:extLst>
                  <a:ext uri="{FF2B5EF4-FFF2-40B4-BE49-F238E27FC236}">
                    <a16:creationId xmlns:a16="http://schemas.microsoft.com/office/drawing/2014/main" id="{0F7B4775-893B-E94A-BCBB-19C01664B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>
                <a:extLst>
                  <a:ext uri="{FF2B5EF4-FFF2-40B4-BE49-F238E27FC236}">
                    <a16:creationId xmlns:a16="http://schemas.microsoft.com/office/drawing/2014/main" id="{B794B2A1-8DDC-B24A-82F4-2BC849166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>
              <a:extLst>
                <a:ext uri="{FF2B5EF4-FFF2-40B4-BE49-F238E27FC236}">
                  <a16:creationId xmlns:a16="http://schemas.microsoft.com/office/drawing/2014/main" id="{A15D1514-3BF6-1149-B2E4-7CD017A129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>
              <a:extLst>
                <a:ext uri="{FF2B5EF4-FFF2-40B4-BE49-F238E27FC236}">
                  <a16:creationId xmlns:a16="http://schemas.microsoft.com/office/drawing/2014/main" id="{1F3DF405-1064-EC48-9ECC-C856226F7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>
            <a:extLst>
              <a:ext uri="{FF2B5EF4-FFF2-40B4-BE49-F238E27FC236}">
                <a16:creationId xmlns:a16="http://schemas.microsoft.com/office/drawing/2014/main" id="{148A16D6-F952-A34B-814C-958DCD43EE80}"/>
              </a:ext>
            </a:extLst>
          </p:cNvPr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>
              <a:extLst>
                <a:ext uri="{FF2B5EF4-FFF2-40B4-BE49-F238E27FC236}">
                  <a16:creationId xmlns:a16="http://schemas.microsoft.com/office/drawing/2014/main" id="{1DF0C160-4F70-E64E-BFDA-3FD498879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8" name="Rectangle 410">
              <a:extLst>
                <a:ext uri="{FF2B5EF4-FFF2-40B4-BE49-F238E27FC236}">
                  <a16:creationId xmlns:a16="http://schemas.microsoft.com/office/drawing/2014/main" id="{8FAE9232-573E-5347-BDD3-24836572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9" name="Oval 411">
              <a:extLst>
                <a:ext uri="{FF2B5EF4-FFF2-40B4-BE49-F238E27FC236}">
                  <a16:creationId xmlns:a16="http://schemas.microsoft.com/office/drawing/2014/main" id="{51726504-B0E8-0C45-B9AA-88219CC16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3090" name="Group 111">
              <a:extLst>
                <a:ext uri="{FF2B5EF4-FFF2-40B4-BE49-F238E27FC236}">
                  <a16:creationId xmlns:a16="http://schemas.microsoft.com/office/drawing/2014/main" id="{C578D84F-77E3-9449-A3FC-A794E166E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>
                <a:extLst>
                  <a:ext uri="{FF2B5EF4-FFF2-40B4-BE49-F238E27FC236}">
                    <a16:creationId xmlns:a16="http://schemas.microsoft.com/office/drawing/2014/main" id="{1AC86AF4-DAD7-C842-A341-FA48846D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>
                <a:extLst>
                  <a:ext uri="{FF2B5EF4-FFF2-40B4-BE49-F238E27FC236}">
                    <a16:creationId xmlns:a16="http://schemas.microsoft.com/office/drawing/2014/main" id="{DACFF9FA-B309-AB41-9D2A-A0D9B0C0A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>
              <a:extLst>
                <a:ext uri="{FF2B5EF4-FFF2-40B4-BE49-F238E27FC236}">
                  <a16:creationId xmlns:a16="http://schemas.microsoft.com/office/drawing/2014/main" id="{178F3EEF-332A-AE47-92FD-32F7A6F650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>
              <a:extLst>
                <a:ext uri="{FF2B5EF4-FFF2-40B4-BE49-F238E27FC236}">
                  <a16:creationId xmlns:a16="http://schemas.microsoft.com/office/drawing/2014/main" id="{FEB680CC-9EF4-0D46-9861-0230E6CC0C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>
            <a:extLst>
              <a:ext uri="{FF2B5EF4-FFF2-40B4-BE49-F238E27FC236}">
                <a16:creationId xmlns:a16="http://schemas.microsoft.com/office/drawing/2014/main" id="{9864A830-4ED9-3F49-87A3-D974260EA1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>
            <a:extLst>
              <a:ext uri="{FF2B5EF4-FFF2-40B4-BE49-F238E27FC236}">
                <a16:creationId xmlns:a16="http://schemas.microsoft.com/office/drawing/2014/main" id="{6538E7E0-1B21-0B4F-8081-F826BFFF7B71}"/>
              </a:ext>
            </a:extLst>
          </p:cNvPr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>
              <a:extLst>
                <a:ext uri="{FF2B5EF4-FFF2-40B4-BE49-F238E27FC236}">
                  <a16:creationId xmlns:a16="http://schemas.microsoft.com/office/drawing/2014/main" id="{3F13D969-5281-EA4F-8BD9-A5111F7B0B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>
              <a:extLst>
                <a:ext uri="{FF2B5EF4-FFF2-40B4-BE49-F238E27FC236}">
                  <a16:creationId xmlns:a16="http://schemas.microsoft.com/office/drawing/2014/main" id="{DA5E3B47-0AA9-694A-8638-8EF149B3F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>
            <a:extLst>
              <a:ext uri="{FF2B5EF4-FFF2-40B4-BE49-F238E27FC236}">
                <a16:creationId xmlns:a16="http://schemas.microsoft.com/office/drawing/2014/main" id="{E73FD712-DBEE-7640-8E7E-4E5E9D6903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>
            <a:extLst>
              <a:ext uri="{FF2B5EF4-FFF2-40B4-BE49-F238E27FC236}">
                <a16:creationId xmlns:a16="http://schemas.microsoft.com/office/drawing/2014/main" id="{67A06514-DF8B-E64B-BA79-BCC8EEEF124D}"/>
              </a:ext>
            </a:extLst>
          </p:cNvPr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>
              <a:extLst>
                <a:ext uri="{FF2B5EF4-FFF2-40B4-BE49-F238E27FC236}">
                  <a16:creationId xmlns:a16="http://schemas.microsoft.com/office/drawing/2014/main" id="{DD36266D-B58A-5743-9647-D88DAC9B1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>
              <a:extLst>
                <a:ext uri="{FF2B5EF4-FFF2-40B4-BE49-F238E27FC236}">
                  <a16:creationId xmlns:a16="http://schemas.microsoft.com/office/drawing/2014/main" id="{CD557E8B-686C-8F45-BF3D-C469532C33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>
            <a:extLst>
              <a:ext uri="{FF2B5EF4-FFF2-40B4-BE49-F238E27FC236}">
                <a16:creationId xmlns:a16="http://schemas.microsoft.com/office/drawing/2014/main" id="{F2EF55C0-A07B-0345-B7BC-9D391BE603EF}"/>
              </a:ext>
            </a:extLst>
          </p:cNvPr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>
              <a:extLst>
                <a:ext uri="{FF2B5EF4-FFF2-40B4-BE49-F238E27FC236}">
                  <a16:creationId xmlns:a16="http://schemas.microsoft.com/office/drawing/2014/main" id="{C2C0CC14-2C0B-074E-9557-24FAF4026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>
              <a:extLst>
                <a:ext uri="{FF2B5EF4-FFF2-40B4-BE49-F238E27FC236}">
                  <a16:creationId xmlns:a16="http://schemas.microsoft.com/office/drawing/2014/main" id="{9063D5D6-773B-8442-8821-155B8A5E34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>
            <a:extLst>
              <a:ext uri="{FF2B5EF4-FFF2-40B4-BE49-F238E27FC236}">
                <a16:creationId xmlns:a16="http://schemas.microsoft.com/office/drawing/2014/main" id="{98DC7037-E71D-464F-B7B6-392393F93604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>
              <a:extLst>
                <a:ext uri="{FF2B5EF4-FFF2-40B4-BE49-F238E27FC236}">
                  <a16:creationId xmlns:a16="http://schemas.microsoft.com/office/drawing/2014/main" id="{DBD9805C-D8B1-E648-8A20-3820A5869C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>
              <a:extLst>
                <a:ext uri="{FF2B5EF4-FFF2-40B4-BE49-F238E27FC236}">
                  <a16:creationId xmlns:a16="http://schemas.microsoft.com/office/drawing/2014/main" id="{54AD822F-DA97-E045-9384-2EA8525B0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>
            <a:extLst>
              <a:ext uri="{FF2B5EF4-FFF2-40B4-BE49-F238E27FC236}">
                <a16:creationId xmlns:a16="http://schemas.microsoft.com/office/drawing/2014/main" id="{A90EDDDA-22DD-B843-A99C-E2AA712146FC}"/>
              </a:ext>
            </a:extLst>
          </p:cNvPr>
          <p:cNvGrpSpPr>
            <a:grpSpLocks/>
          </p:cNvGrpSpPr>
          <p:nvPr/>
        </p:nvGrpSpPr>
        <p:grpSpPr bwMode="auto">
          <a:xfrm>
            <a:off x="423863" y="3725863"/>
            <a:ext cx="1966912" cy="2043112"/>
            <a:chOff x="267" y="2347"/>
            <a:chExt cx="1239" cy="1287"/>
          </a:xfrm>
        </p:grpSpPr>
        <p:sp>
          <p:nvSpPr>
            <p:cNvPr id="43077" name="Line 136">
              <a:extLst>
                <a:ext uri="{FF2B5EF4-FFF2-40B4-BE49-F238E27FC236}">
                  <a16:creationId xmlns:a16="http://schemas.microsoft.com/office/drawing/2014/main" id="{84098E34-7EA1-2F47-91D3-ECA35D377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>
              <a:extLst>
                <a:ext uri="{FF2B5EF4-FFF2-40B4-BE49-F238E27FC236}">
                  <a16:creationId xmlns:a16="http://schemas.microsoft.com/office/drawing/2014/main" id="{DEBBF0AE-3AFD-6A4F-962B-AD49E1161B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>
            <a:extLst>
              <a:ext uri="{FF2B5EF4-FFF2-40B4-BE49-F238E27FC236}">
                <a16:creationId xmlns:a16="http://schemas.microsoft.com/office/drawing/2014/main" id="{665CAB19-FDBC-2F47-838F-42F578872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>
            <a:extLst>
              <a:ext uri="{FF2B5EF4-FFF2-40B4-BE49-F238E27FC236}">
                <a16:creationId xmlns:a16="http://schemas.microsoft.com/office/drawing/2014/main" id="{B7BE0349-0FA2-8F4E-9ED9-A211FD7849B8}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>
              <a:extLst>
                <a:ext uri="{FF2B5EF4-FFF2-40B4-BE49-F238E27FC236}">
                  <a16:creationId xmlns:a16="http://schemas.microsoft.com/office/drawing/2014/main" id="{C3D5AF25-528F-3A4F-8068-B9F5C313C9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>
              <a:extLst>
                <a:ext uri="{FF2B5EF4-FFF2-40B4-BE49-F238E27FC236}">
                  <a16:creationId xmlns:a16="http://schemas.microsoft.com/office/drawing/2014/main" id="{211D25C0-8F68-9F4B-8CF7-9D738C4746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>
            <a:extLst>
              <a:ext uri="{FF2B5EF4-FFF2-40B4-BE49-F238E27FC236}">
                <a16:creationId xmlns:a16="http://schemas.microsoft.com/office/drawing/2014/main" id="{23B0887A-EEFB-6649-A916-94939F23F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>
            <a:extLst>
              <a:ext uri="{FF2B5EF4-FFF2-40B4-BE49-F238E27FC236}">
                <a16:creationId xmlns:a16="http://schemas.microsoft.com/office/drawing/2014/main" id="{FACBE177-6F6E-0248-8DCB-AFB5CB00B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>
            <a:extLst>
              <a:ext uri="{FF2B5EF4-FFF2-40B4-BE49-F238E27FC236}">
                <a16:creationId xmlns:a16="http://schemas.microsoft.com/office/drawing/2014/main" id="{51BCEE29-3F9C-004B-8201-3194FE0F3109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>
              <a:extLst>
                <a:ext uri="{FF2B5EF4-FFF2-40B4-BE49-F238E27FC236}">
                  <a16:creationId xmlns:a16="http://schemas.microsoft.com/office/drawing/2014/main" id="{E827A5F6-3EBD-6E46-9761-ED63C240B9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>
              <a:extLst>
                <a:ext uri="{FF2B5EF4-FFF2-40B4-BE49-F238E27FC236}">
                  <a16:creationId xmlns:a16="http://schemas.microsoft.com/office/drawing/2014/main" id="{9417E310-0607-EB47-818C-B439671B7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>
            <a:extLst>
              <a:ext uri="{FF2B5EF4-FFF2-40B4-BE49-F238E27FC236}">
                <a16:creationId xmlns:a16="http://schemas.microsoft.com/office/drawing/2014/main" id="{5B900E43-305F-4943-8C24-4924C4590EC0}"/>
              </a:ext>
            </a:extLst>
          </p:cNvPr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>
              <a:extLst>
                <a:ext uri="{FF2B5EF4-FFF2-40B4-BE49-F238E27FC236}">
                  <a16:creationId xmlns:a16="http://schemas.microsoft.com/office/drawing/2014/main" id="{E44DE0A4-F87B-5442-935C-0698B6AF2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>
              <a:extLst>
                <a:ext uri="{FF2B5EF4-FFF2-40B4-BE49-F238E27FC236}">
                  <a16:creationId xmlns:a16="http://schemas.microsoft.com/office/drawing/2014/main" id="{6110EB0D-FE9F-5144-9D31-223C881942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>
              <a:extLst>
                <a:ext uri="{FF2B5EF4-FFF2-40B4-BE49-F238E27FC236}">
                  <a16:creationId xmlns:a16="http://schemas.microsoft.com/office/drawing/2014/main" id="{661C806F-98BF-1B4A-8B62-712EF051B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>
              <a:extLst>
                <a:ext uri="{FF2B5EF4-FFF2-40B4-BE49-F238E27FC236}">
                  <a16:creationId xmlns:a16="http://schemas.microsoft.com/office/drawing/2014/main" id="{DA02AA1D-85A4-3245-9089-BCEE1CE9E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>
              <a:extLst>
                <a:ext uri="{FF2B5EF4-FFF2-40B4-BE49-F238E27FC236}">
                  <a16:creationId xmlns:a16="http://schemas.microsoft.com/office/drawing/2014/main" id="{3FB8CD21-BC8D-564E-B620-04615772D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>
              <a:extLst>
                <a:ext uri="{FF2B5EF4-FFF2-40B4-BE49-F238E27FC236}">
                  <a16:creationId xmlns:a16="http://schemas.microsoft.com/office/drawing/2014/main" id="{0937D1FB-8613-FF45-AA35-57D34C72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>
              <a:extLst>
                <a:ext uri="{FF2B5EF4-FFF2-40B4-BE49-F238E27FC236}">
                  <a16:creationId xmlns:a16="http://schemas.microsoft.com/office/drawing/2014/main" id="{D9ED79CC-1788-F844-BFE3-012A01E55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>
              <a:extLst>
                <a:ext uri="{FF2B5EF4-FFF2-40B4-BE49-F238E27FC236}">
                  <a16:creationId xmlns:a16="http://schemas.microsoft.com/office/drawing/2014/main" id="{69B5E9FB-9F8D-E447-B80E-0367778D3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>
              <a:extLst>
                <a:ext uri="{FF2B5EF4-FFF2-40B4-BE49-F238E27FC236}">
                  <a16:creationId xmlns:a16="http://schemas.microsoft.com/office/drawing/2014/main" id="{3C45B113-EB31-2D4A-86F5-5FBF6056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>
              <a:extLst>
                <a:ext uri="{FF2B5EF4-FFF2-40B4-BE49-F238E27FC236}">
                  <a16:creationId xmlns:a16="http://schemas.microsoft.com/office/drawing/2014/main" id="{EC05DA2E-1654-774F-A9FC-DB808EC1F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>
              <a:extLst>
                <a:ext uri="{FF2B5EF4-FFF2-40B4-BE49-F238E27FC236}">
                  <a16:creationId xmlns:a16="http://schemas.microsoft.com/office/drawing/2014/main" id="{5FCA6EAB-9D9E-D74B-B068-A91CCBD9C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>
                <a:extLst>
                  <a:ext uri="{FF2B5EF4-FFF2-40B4-BE49-F238E27FC236}">
                    <a16:creationId xmlns:a16="http://schemas.microsoft.com/office/drawing/2014/main" id="{54AC5046-1581-2D44-BB95-699E82800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>
                <a:extLst>
                  <a:ext uri="{FF2B5EF4-FFF2-40B4-BE49-F238E27FC236}">
                    <a16:creationId xmlns:a16="http://schemas.microsoft.com/office/drawing/2014/main" id="{F5F96753-F204-6B4F-B99C-35AA4C617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>
                <a:extLst>
                  <a:ext uri="{FF2B5EF4-FFF2-40B4-BE49-F238E27FC236}">
                    <a16:creationId xmlns:a16="http://schemas.microsoft.com/office/drawing/2014/main" id="{8AE33CFB-BA1E-DC4B-9660-2120A62B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>
                <a:extLst>
                  <a:ext uri="{FF2B5EF4-FFF2-40B4-BE49-F238E27FC236}">
                    <a16:creationId xmlns:a16="http://schemas.microsoft.com/office/drawing/2014/main" id="{40D186F0-293D-3843-BB25-A8AC417C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>
                <a:extLst>
                  <a:ext uri="{FF2B5EF4-FFF2-40B4-BE49-F238E27FC236}">
                    <a16:creationId xmlns:a16="http://schemas.microsoft.com/office/drawing/2014/main" id="{126356B3-54CF-974C-88B6-BD8C2D081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>
                <a:extLst>
                  <a:ext uri="{FF2B5EF4-FFF2-40B4-BE49-F238E27FC236}">
                    <a16:creationId xmlns:a16="http://schemas.microsoft.com/office/drawing/2014/main" id="{24B41662-8890-ED42-888D-DA038DA1E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>
              <a:extLst>
                <a:ext uri="{FF2B5EF4-FFF2-40B4-BE49-F238E27FC236}">
                  <a16:creationId xmlns:a16="http://schemas.microsoft.com/office/drawing/2014/main" id="{185F963C-3EC6-7948-BA3E-041DBEC6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>
              <a:extLst>
                <a:ext uri="{FF2B5EF4-FFF2-40B4-BE49-F238E27FC236}">
                  <a16:creationId xmlns:a16="http://schemas.microsoft.com/office/drawing/2014/main" id="{8C0C97AF-16EE-7F4F-B7C4-FBCE0D8A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>
              <a:extLst>
                <a:ext uri="{FF2B5EF4-FFF2-40B4-BE49-F238E27FC236}">
                  <a16:creationId xmlns:a16="http://schemas.microsoft.com/office/drawing/2014/main" id="{CAE5B794-33C5-804B-94FA-4516886D3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>
              <a:extLst>
                <a:ext uri="{FF2B5EF4-FFF2-40B4-BE49-F238E27FC236}">
                  <a16:creationId xmlns:a16="http://schemas.microsoft.com/office/drawing/2014/main" id="{886F5BB5-8B9A-D743-81D9-477F0F25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>
              <a:extLst>
                <a:ext uri="{FF2B5EF4-FFF2-40B4-BE49-F238E27FC236}">
                  <a16:creationId xmlns:a16="http://schemas.microsoft.com/office/drawing/2014/main" id="{89D64DF5-F2E5-EA43-AEF8-5B9BDA90B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>
              <a:extLst>
                <a:ext uri="{FF2B5EF4-FFF2-40B4-BE49-F238E27FC236}">
                  <a16:creationId xmlns:a16="http://schemas.microsoft.com/office/drawing/2014/main" id="{435826D8-BD5F-E243-AFAC-5803583425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>
            <a:extLst>
              <a:ext uri="{FF2B5EF4-FFF2-40B4-BE49-F238E27FC236}">
                <a16:creationId xmlns:a16="http://schemas.microsoft.com/office/drawing/2014/main" id="{F650FE9E-0786-C74E-B64E-EFBACBE97645}"/>
              </a:ext>
            </a:extLst>
          </p:cNvPr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>
              <a:extLst>
                <a:ext uri="{FF2B5EF4-FFF2-40B4-BE49-F238E27FC236}">
                  <a16:creationId xmlns:a16="http://schemas.microsoft.com/office/drawing/2014/main" id="{FAB4E412-D7CD-E743-8B64-0A59420616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>
              <a:extLst>
                <a:ext uri="{FF2B5EF4-FFF2-40B4-BE49-F238E27FC236}">
                  <a16:creationId xmlns:a16="http://schemas.microsoft.com/office/drawing/2014/main" id="{D5FE2F8F-6FA1-114E-8801-1DA2090E4C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>
            <a:extLst>
              <a:ext uri="{FF2B5EF4-FFF2-40B4-BE49-F238E27FC236}">
                <a16:creationId xmlns:a16="http://schemas.microsoft.com/office/drawing/2014/main" id="{941E674B-40EC-B245-85F6-694E20AB0A40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>
              <a:extLst>
                <a:ext uri="{FF2B5EF4-FFF2-40B4-BE49-F238E27FC236}">
                  <a16:creationId xmlns:a16="http://schemas.microsoft.com/office/drawing/2014/main" id="{88EEC143-F12A-E244-98D2-55A757A49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>
              <a:extLst>
                <a:ext uri="{FF2B5EF4-FFF2-40B4-BE49-F238E27FC236}">
                  <a16:creationId xmlns:a16="http://schemas.microsoft.com/office/drawing/2014/main" id="{994D35B3-9B58-EF46-8616-B34BFC5BD5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>
            <a:extLst>
              <a:ext uri="{FF2B5EF4-FFF2-40B4-BE49-F238E27FC236}">
                <a16:creationId xmlns:a16="http://schemas.microsoft.com/office/drawing/2014/main" id="{AA8154C3-CED9-EC42-B01D-75B16BED36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BE3A3C5-6434-EB43-BC6E-FCA3418C2A50}" type="slidenum">
              <a:rPr lang="en-US" altLang="en-US" sz="1200">
                <a:latin typeface="Tahoma" panose="020B0604030504040204" pitchFamily="34" charset="0"/>
              </a:rPr>
              <a:pPr/>
              <a:t>27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3033" name="Group 98">
            <a:extLst>
              <a:ext uri="{FF2B5EF4-FFF2-40B4-BE49-F238E27FC236}">
                <a16:creationId xmlns:a16="http://schemas.microsoft.com/office/drawing/2014/main" id="{47B38342-DB51-604B-926F-BC7A58B798A5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>
              <a:extLst>
                <a:ext uri="{FF2B5EF4-FFF2-40B4-BE49-F238E27FC236}">
                  <a16:creationId xmlns:a16="http://schemas.microsoft.com/office/drawing/2014/main" id="{FD7E398C-5189-E848-9355-574F5770C4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>
              <a:extLst>
                <a:ext uri="{FF2B5EF4-FFF2-40B4-BE49-F238E27FC236}">
                  <a16:creationId xmlns:a16="http://schemas.microsoft.com/office/drawing/2014/main" id="{5F706ACD-EBBD-F141-A9FF-A93B18F03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>
            <a:extLst>
              <a:ext uri="{FF2B5EF4-FFF2-40B4-BE49-F238E27FC236}">
                <a16:creationId xmlns:a16="http://schemas.microsoft.com/office/drawing/2014/main" id="{873FB205-349D-4545-B635-E15ACF954E91}"/>
              </a:ext>
            </a:extLst>
          </p:cNvPr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8EDDBC0C-EAC3-B04C-BF81-8D997AD75FF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3E747A70-C1DA-0D42-9E39-A2B7C5C0F1BB}"/>
                </a:ext>
              </a:extLst>
            </p:cNvPr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014F0798-504E-E54E-924B-011C0FBE37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DE2081EE-01BA-EF41-952C-912396E6F60A}"/>
                </a:ext>
              </a:extLst>
            </p:cNvPr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41FF04E8-8391-5540-AAC3-9E2CF4F3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AC2803AD-3ED0-4646-90C4-C956325D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F2DA3349-52FC-2F4D-A37E-69FE8C1DD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3941E34D-56E9-2D4C-A515-8598BE8F59CB}"/>
                </a:ext>
              </a:extLst>
            </p:cNvPr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3AA74E9C-C233-5D42-AAFA-7BBAEE6619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>
            <a:extLst>
              <a:ext uri="{FF2B5EF4-FFF2-40B4-BE49-F238E27FC236}">
                <a16:creationId xmlns:a16="http://schemas.microsoft.com/office/drawing/2014/main" id="{5DBC8CA7-4EF8-1941-B1BE-D7F599829B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5058" name="Title 50">
            <a:extLst>
              <a:ext uri="{FF2B5EF4-FFF2-40B4-BE49-F238E27FC236}">
                <a16:creationId xmlns:a16="http://schemas.microsoft.com/office/drawing/2014/main" id="{19032EAB-14AD-5A4D-B3C7-EB8F9D5903F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Enterprise access networks (Ethernet)</a:t>
            </a:r>
          </a:p>
        </p:txBody>
      </p:sp>
      <p:sp>
        <p:nvSpPr>
          <p:cNvPr id="58371" name="Content Placeholder 52">
            <a:extLst>
              <a:ext uri="{FF2B5EF4-FFF2-40B4-BE49-F238E27FC236}">
                <a16:creationId xmlns:a16="http://schemas.microsoft.com/office/drawing/2014/main" id="{EF99CD90-F334-DC4F-8C9C-A9876730CF8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45060" name="Line 2">
            <a:extLst>
              <a:ext uri="{FF2B5EF4-FFF2-40B4-BE49-F238E27FC236}">
                <a16:creationId xmlns:a16="http://schemas.microsoft.com/office/drawing/2014/main" id="{8C7C4F84-6CF3-8049-BA85-26FA2406BB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>
            <a:extLst>
              <a:ext uri="{FF2B5EF4-FFF2-40B4-BE49-F238E27FC236}">
                <a16:creationId xmlns:a16="http://schemas.microsoft.com/office/drawing/2014/main" id="{A0A573D2-799D-E440-806D-02E600FD52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>
            <a:extLst>
              <a:ext uri="{FF2B5EF4-FFF2-40B4-BE49-F238E27FC236}">
                <a16:creationId xmlns:a16="http://schemas.microsoft.com/office/drawing/2014/main" id="{3C60BF02-0782-9646-84B9-5668AE5F78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>
            <a:extLst>
              <a:ext uri="{FF2B5EF4-FFF2-40B4-BE49-F238E27FC236}">
                <a16:creationId xmlns:a16="http://schemas.microsoft.com/office/drawing/2014/main" id="{4FEFA37A-8772-6A49-A034-8B3F49C5BEEB}"/>
              </a:ext>
            </a:extLst>
          </p:cNvPr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>
              <a:extLst>
                <a:ext uri="{FF2B5EF4-FFF2-40B4-BE49-F238E27FC236}">
                  <a16:creationId xmlns:a16="http://schemas.microsoft.com/office/drawing/2014/main" id="{4BA87845-4F7D-3A46-91F1-6C42E4856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>
              <a:extLst>
                <a:ext uri="{FF2B5EF4-FFF2-40B4-BE49-F238E27FC236}">
                  <a16:creationId xmlns:a16="http://schemas.microsoft.com/office/drawing/2014/main" id="{F9F6BB38-9C48-0448-9486-43D35731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>
              <a:extLst>
                <a:ext uri="{FF2B5EF4-FFF2-40B4-BE49-F238E27FC236}">
                  <a16:creationId xmlns:a16="http://schemas.microsoft.com/office/drawing/2014/main" id="{6A60FCE8-CE03-AD4D-9591-D2BA3C95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>
              <a:extLst>
                <a:ext uri="{FF2B5EF4-FFF2-40B4-BE49-F238E27FC236}">
                  <a16:creationId xmlns:a16="http://schemas.microsoft.com/office/drawing/2014/main" id="{343BC7F5-D5A2-434B-A050-913F0149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>
              <a:extLst>
                <a:ext uri="{FF2B5EF4-FFF2-40B4-BE49-F238E27FC236}">
                  <a16:creationId xmlns:a16="http://schemas.microsoft.com/office/drawing/2014/main" id="{072F3570-A268-784F-AD84-46216CD9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>
            <a:extLst>
              <a:ext uri="{FF2B5EF4-FFF2-40B4-BE49-F238E27FC236}">
                <a16:creationId xmlns:a16="http://schemas.microsoft.com/office/drawing/2014/main" id="{E582B9C1-6A01-FA48-BA3C-3A7CFEE2F7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>
            <a:extLst>
              <a:ext uri="{FF2B5EF4-FFF2-40B4-BE49-F238E27FC236}">
                <a16:creationId xmlns:a16="http://schemas.microsoft.com/office/drawing/2014/main" id="{02733854-151A-7042-BF43-4A5FC39A32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>
            <a:extLst>
              <a:ext uri="{FF2B5EF4-FFF2-40B4-BE49-F238E27FC236}">
                <a16:creationId xmlns:a16="http://schemas.microsoft.com/office/drawing/2014/main" id="{0EE2C401-D173-CA4E-BDB0-891BC66EC3EE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>
              <a:extLst>
                <a:ext uri="{FF2B5EF4-FFF2-40B4-BE49-F238E27FC236}">
                  <a16:creationId xmlns:a16="http://schemas.microsoft.com/office/drawing/2014/main" id="{915997BD-72B5-4443-AB44-EF14EA6DC0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>
              <a:extLst>
                <a:ext uri="{FF2B5EF4-FFF2-40B4-BE49-F238E27FC236}">
                  <a16:creationId xmlns:a16="http://schemas.microsoft.com/office/drawing/2014/main" id="{9DB507FB-A0AA-6E40-B692-26CCC0E55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>
            <a:extLst>
              <a:ext uri="{FF2B5EF4-FFF2-40B4-BE49-F238E27FC236}">
                <a16:creationId xmlns:a16="http://schemas.microsoft.com/office/drawing/2014/main" id="{F54C908C-F1C1-BF43-8406-AD485C1739B3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>
              <a:extLst>
                <a:ext uri="{FF2B5EF4-FFF2-40B4-BE49-F238E27FC236}">
                  <a16:creationId xmlns:a16="http://schemas.microsoft.com/office/drawing/2014/main" id="{747C0897-0570-D040-B385-31B842F43E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>
              <a:extLst>
                <a:ext uri="{FF2B5EF4-FFF2-40B4-BE49-F238E27FC236}">
                  <a16:creationId xmlns:a16="http://schemas.microsoft.com/office/drawing/2014/main" id="{22B692B7-3831-814A-BDCF-18CB5AC44B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>
              <a:extLst>
                <a:ext uri="{FF2B5EF4-FFF2-40B4-BE49-F238E27FC236}">
                  <a16:creationId xmlns:a16="http://schemas.microsoft.com/office/drawing/2014/main" id="{3FC32BA9-B08E-224A-AFB9-A9480EDD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>
              <a:extLst>
                <a:ext uri="{FF2B5EF4-FFF2-40B4-BE49-F238E27FC236}">
                  <a16:creationId xmlns:a16="http://schemas.microsoft.com/office/drawing/2014/main" id="{5ABA22CE-4D3D-DF4C-99A0-8FFC504BAB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>
              <a:extLst>
                <a:ext uri="{FF2B5EF4-FFF2-40B4-BE49-F238E27FC236}">
                  <a16:creationId xmlns:a16="http://schemas.microsoft.com/office/drawing/2014/main" id="{D9DFFB9B-DD4B-DF48-A099-413B8C908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>
              <a:extLst>
                <a:ext uri="{FF2B5EF4-FFF2-40B4-BE49-F238E27FC236}">
                  <a16:creationId xmlns:a16="http://schemas.microsoft.com/office/drawing/2014/main" id="{FF8E3E8A-8F32-F941-9314-96ABF8CC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>
              <a:extLst>
                <a:ext uri="{FF2B5EF4-FFF2-40B4-BE49-F238E27FC236}">
                  <a16:creationId xmlns:a16="http://schemas.microsoft.com/office/drawing/2014/main" id="{89A3B1FA-A0B8-D546-A8AB-F225BFF4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>
              <a:extLst>
                <a:ext uri="{FF2B5EF4-FFF2-40B4-BE49-F238E27FC236}">
                  <a16:creationId xmlns:a16="http://schemas.microsoft.com/office/drawing/2014/main" id="{3F4BE5EF-495B-B14A-8BF4-04801FF8B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>
              <a:extLst>
                <a:ext uri="{FF2B5EF4-FFF2-40B4-BE49-F238E27FC236}">
                  <a16:creationId xmlns:a16="http://schemas.microsoft.com/office/drawing/2014/main" id="{A4C273EE-9770-D043-ACF1-671F8B112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>
              <a:extLst>
                <a:ext uri="{FF2B5EF4-FFF2-40B4-BE49-F238E27FC236}">
                  <a16:creationId xmlns:a16="http://schemas.microsoft.com/office/drawing/2014/main" id="{5A75AE99-C7C6-174C-ADA2-A84B6CFF3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>
              <a:extLst>
                <a:ext uri="{FF2B5EF4-FFF2-40B4-BE49-F238E27FC236}">
                  <a16:creationId xmlns:a16="http://schemas.microsoft.com/office/drawing/2014/main" id="{12FBC35F-BE20-714D-93F7-7A13143A6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>
                <a:extLst>
                  <a:ext uri="{FF2B5EF4-FFF2-40B4-BE49-F238E27FC236}">
                    <a16:creationId xmlns:a16="http://schemas.microsoft.com/office/drawing/2014/main" id="{2491B18C-C4CB-234B-B220-93205A3B5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>
                <a:extLst>
                  <a:ext uri="{FF2B5EF4-FFF2-40B4-BE49-F238E27FC236}">
                    <a16:creationId xmlns:a16="http://schemas.microsoft.com/office/drawing/2014/main" id="{BA05F572-F5C2-E149-87A8-33C68E5E8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>
                <a:extLst>
                  <a:ext uri="{FF2B5EF4-FFF2-40B4-BE49-F238E27FC236}">
                    <a16:creationId xmlns:a16="http://schemas.microsoft.com/office/drawing/2014/main" id="{5B602D8B-3914-F145-921B-7D087E8DB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>
                <a:extLst>
                  <a:ext uri="{FF2B5EF4-FFF2-40B4-BE49-F238E27FC236}">
                    <a16:creationId xmlns:a16="http://schemas.microsoft.com/office/drawing/2014/main" id="{181DA349-264E-784D-BBB8-5B041005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>
                <a:extLst>
                  <a:ext uri="{FF2B5EF4-FFF2-40B4-BE49-F238E27FC236}">
                    <a16:creationId xmlns:a16="http://schemas.microsoft.com/office/drawing/2014/main" id="{0874F356-4DB6-F74C-9C03-7153BEAFC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>
                <a:extLst>
                  <a:ext uri="{FF2B5EF4-FFF2-40B4-BE49-F238E27FC236}">
                    <a16:creationId xmlns:a16="http://schemas.microsoft.com/office/drawing/2014/main" id="{F0FE6E93-CD20-794E-9F35-080B94C6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>
              <a:extLst>
                <a:ext uri="{FF2B5EF4-FFF2-40B4-BE49-F238E27FC236}">
                  <a16:creationId xmlns:a16="http://schemas.microsoft.com/office/drawing/2014/main" id="{BE615E36-2017-A44A-B0A7-A1AE68DDA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>
              <a:extLst>
                <a:ext uri="{FF2B5EF4-FFF2-40B4-BE49-F238E27FC236}">
                  <a16:creationId xmlns:a16="http://schemas.microsoft.com/office/drawing/2014/main" id="{C3C425ED-DA63-FD43-9081-87C422F0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>
              <a:extLst>
                <a:ext uri="{FF2B5EF4-FFF2-40B4-BE49-F238E27FC236}">
                  <a16:creationId xmlns:a16="http://schemas.microsoft.com/office/drawing/2014/main" id="{0E30BA8B-F1B6-A84E-9B3A-37334BC70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>
              <a:extLst>
                <a:ext uri="{FF2B5EF4-FFF2-40B4-BE49-F238E27FC236}">
                  <a16:creationId xmlns:a16="http://schemas.microsoft.com/office/drawing/2014/main" id="{E872A70A-2BF8-F64D-BA0B-3F275331E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>
              <a:extLst>
                <a:ext uri="{FF2B5EF4-FFF2-40B4-BE49-F238E27FC236}">
                  <a16:creationId xmlns:a16="http://schemas.microsoft.com/office/drawing/2014/main" id="{86C15558-123A-AA42-BBF0-867EBB0C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>
              <a:extLst>
                <a:ext uri="{FF2B5EF4-FFF2-40B4-BE49-F238E27FC236}">
                  <a16:creationId xmlns:a16="http://schemas.microsoft.com/office/drawing/2014/main" id="{601E8990-49F6-D34D-A566-58BC674DD46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>
            <a:extLst>
              <a:ext uri="{FF2B5EF4-FFF2-40B4-BE49-F238E27FC236}">
                <a16:creationId xmlns:a16="http://schemas.microsoft.com/office/drawing/2014/main" id="{84E1CFAB-EBB2-7D42-9C44-42388D218035}"/>
              </a:ext>
            </a:extLst>
          </p:cNvPr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>
              <a:extLst>
                <a:ext uri="{FF2B5EF4-FFF2-40B4-BE49-F238E27FC236}">
                  <a16:creationId xmlns:a16="http://schemas.microsoft.com/office/drawing/2014/main" id="{7DAF2B7C-410D-ED4E-881B-1EA772584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>
              <a:extLst>
                <a:ext uri="{FF2B5EF4-FFF2-40B4-BE49-F238E27FC236}">
                  <a16:creationId xmlns:a16="http://schemas.microsoft.com/office/drawing/2014/main" id="{EBA84C9A-5103-CB47-8F14-FA23A101E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>
              <a:extLst>
                <a:ext uri="{FF2B5EF4-FFF2-40B4-BE49-F238E27FC236}">
                  <a16:creationId xmlns:a16="http://schemas.microsoft.com/office/drawing/2014/main" id="{2E992161-6424-F749-AD6B-1DE17547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>
              <a:extLst>
                <a:ext uri="{FF2B5EF4-FFF2-40B4-BE49-F238E27FC236}">
                  <a16:creationId xmlns:a16="http://schemas.microsoft.com/office/drawing/2014/main" id="{DCFB24C9-0359-2A44-ABF8-F68E27AE8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>
              <a:extLst>
                <a:ext uri="{FF2B5EF4-FFF2-40B4-BE49-F238E27FC236}">
                  <a16:creationId xmlns:a16="http://schemas.microsoft.com/office/drawing/2014/main" id="{65AE681F-3248-6D44-99DA-EAF10FAC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>
              <a:extLst>
                <a:ext uri="{FF2B5EF4-FFF2-40B4-BE49-F238E27FC236}">
                  <a16:creationId xmlns:a16="http://schemas.microsoft.com/office/drawing/2014/main" id="{5049CA2D-8A66-2342-91F3-E555759D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>
              <a:extLst>
                <a:ext uri="{FF2B5EF4-FFF2-40B4-BE49-F238E27FC236}">
                  <a16:creationId xmlns:a16="http://schemas.microsoft.com/office/drawing/2014/main" id="{D9D4316D-24F7-B144-8522-E5A575780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>
              <a:extLst>
                <a:ext uri="{FF2B5EF4-FFF2-40B4-BE49-F238E27FC236}">
                  <a16:creationId xmlns:a16="http://schemas.microsoft.com/office/drawing/2014/main" id="{376C3EAF-105B-5D45-8E10-6CC4D88E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>
              <a:extLst>
                <a:ext uri="{FF2B5EF4-FFF2-40B4-BE49-F238E27FC236}">
                  <a16:creationId xmlns:a16="http://schemas.microsoft.com/office/drawing/2014/main" id="{1F1C3EF3-AEDE-CB43-BAE9-411144D9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>
              <a:extLst>
                <a:ext uri="{FF2B5EF4-FFF2-40B4-BE49-F238E27FC236}">
                  <a16:creationId xmlns:a16="http://schemas.microsoft.com/office/drawing/2014/main" id="{B464E77A-DDF8-9241-A821-B8854529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>
              <a:extLst>
                <a:ext uri="{FF2B5EF4-FFF2-40B4-BE49-F238E27FC236}">
                  <a16:creationId xmlns:a16="http://schemas.microsoft.com/office/drawing/2014/main" id="{A608A652-2991-6C4F-B84F-4B05AD30C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>
                <a:extLst>
                  <a:ext uri="{FF2B5EF4-FFF2-40B4-BE49-F238E27FC236}">
                    <a16:creationId xmlns:a16="http://schemas.microsoft.com/office/drawing/2014/main" id="{A6BA4E2C-9848-854A-B517-021A51652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>
                <a:extLst>
                  <a:ext uri="{FF2B5EF4-FFF2-40B4-BE49-F238E27FC236}">
                    <a16:creationId xmlns:a16="http://schemas.microsoft.com/office/drawing/2014/main" id="{08493643-DAB4-C447-8D10-EB4F85658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>
                <a:extLst>
                  <a:ext uri="{FF2B5EF4-FFF2-40B4-BE49-F238E27FC236}">
                    <a16:creationId xmlns:a16="http://schemas.microsoft.com/office/drawing/2014/main" id="{192F44F1-7CC2-4846-89DC-58A1A7AC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>
                <a:extLst>
                  <a:ext uri="{FF2B5EF4-FFF2-40B4-BE49-F238E27FC236}">
                    <a16:creationId xmlns:a16="http://schemas.microsoft.com/office/drawing/2014/main" id="{82B84640-083A-6C49-BDB9-BE44E7DD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>
                <a:extLst>
                  <a:ext uri="{FF2B5EF4-FFF2-40B4-BE49-F238E27FC236}">
                    <a16:creationId xmlns:a16="http://schemas.microsoft.com/office/drawing/2014/main" id="{BD5FAF25-C02F-1D46-A0B8-51EE810C3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>
                <a:extLst>
                  <a:ext uri="{FF2B5EF4-FFF2-40B4-BE49-F238E27FC236}">
                    <a16:creationId xmlns:a16="http://schemas.microsoft.com/office/drawing/2014/main" id="{6B94C6D9-0508-DF44-A824-2DF1E8A70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>
              <a:extLst>
                <a:ext uri="{FF2B5EF4-FFF2-40B4-BE49-F238E27FC236}">
                  <a16:creationId xmlns:a16="http://schemas.microsoft.com/office/drawing/2014/main" id="{8C6F8008-DF03-474C-AD11-4C05B546E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>
              <a:extLst>
                <a:ext uri="{FF2B5EF4-FFF2-40B4-BE49-F238E27FC236}">
                  <a16:creationId xmlns:a16="http://schemas.microsoft.com/office/drawing/2014/main" id="{1FEE570F-BDFE-F349-AFB5-CDDAEDA9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>
              <a:extLst>
                <a:ext uri="{FF2B5EF4-FFF2-40B4-BE49-F238E27FC236}">
                  <a16:creationId xmlns:a16="http://schemas.microsoft.com/office/drawing/2014/main" id="{030B8459-48A0-D948-B04E-35CCB75E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>
              <a:extLst>
                <a:ext uri="{FF2B5EF4-FFF2-40B4-BE49-F238E27FC236}">
                  <a16:creationId xmlns:a16="http://schemas.microsoft.com/office/drawing/2014/main" id="{D975FE21-0A32-384C-BB52-7E1BBD05D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>
              <a:extLst>
                <a:ext uri="{FF2B5EF4-FFF2-40B4-BE49-F238E27FC236}">
                  <a16:creationId xmlns:a16="http://schemas.microsoft.com/office/drawing/2014/main" id="{EE5311D3-18F9-6B4C-83DE-0E37BE176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>
              <a:extLst>
                <a:ext uri="{FF2B5EF4-FFF2-40B4-BE49-F238E27FC236}">
                  <a16:creationId xmlns:a16="http://schemas.microsoft.com/office/drawing/2014/main" id="{68C4EE75-9933-E443-B72A-8AD956F32F5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>
            <a:extLst>
              <a:ext uri="{FF2B5EF4-FFF2-40B4-BE49-F238E27FC236}">
                <a16:creationId xmlns:a16="http://schemas.microsoft.com/office/drawing/2014/main" id="{53C8D707-E179-9140-9DCC-B4F87E572CDF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>
              <a:extLst>
                <a:ext uri="{FF2B5EF4-FFF2-40B4-BE49-F238E27FC236}">
                  <a16:creationId xmlns:a16="http://schemas.microsoft.com/office/drawing/2014/main" id="{93E33190-BF51-8147-B363-846A378CA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>
              <a:extLst>
                <a:ext uri="{FF2B5EF4-FFF2-40B4-BE49-F238E27FC236}">
                  <a16:creationId xmlns:a16="http://schemas.microsoft.com/office/drawing/2014/main" id="{25D81892-686C-964C-B008-BE5EA45B13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>
              <a:extLst>
                <a:ext uri="{FF2B5EF4-FFF2-40B4-BE49-F238E27FC236}">
                  <a16:creationId xmlns:a16="http://schemas.microsoft.com/office/drawing/2014/main" id="{39A96CA0-D6D8-0140-94A2-F5308DE9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>
              <a:extLst>
                <a:ext uri="{FF2B5EF4-FFF2-40B4-BE49-F238E27FC236}">
                  <a16:creationId xmlns:a16="http://schemas.microsoft.com/office/drawing/2014/main" id="{E803109C-06D0-904C-B8FD-D58CDEADEF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>
              <a:extLst>
                <a:ext uri="{FF2B5EF4-FFF2-40B4-BE49-F238E27FC236}">
                  <a16:creationId xmlns:a16="http://schemas.microsoft.com/office/drawing/2014/main" id="{2D719EEA-40D0-314E-82F6-A8E854F91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>
              <a:extLst>
                <a:ext uri="{FF2B5EF4-FFF2-40B4-BE49-F238E27FC236}">
                  <a16:creationId xmlns:a16="http://schemas.microsoft.com/office/drawing/2014/main" id="{6B940FEE-B0A0-D543-822C-E960E21D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>
              <a:extLst>
                <a:ext uri="{FF2B5EF4-FFF2-40B4-BE49-F238E27FC236}">
                  <a16:creationId xmlns:a16="http://schemas.microsoft.com/office/drawing/2014/main" id="{BDE3D8D0-476C-ED48-B0F6-A1927DE0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>
              <a:extLst>
                <a:ext uri="{FF2B5EF4-FFF2-40B4-BE49-F238E27FC236}">
                  <a16:creationId xmlns:a16="http://schemas.microsoft.com/office/drawing/2014/main" id="{991EFE4A-83A5-4D4B-80DD-B5ABC6045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>
              <a:extLst>
                <a:ext uri="{FF2B5EF4-FFF2-40B4-BE49-F238E27FC236}">
                  <a16:creationId xmlns:a16="http://schemas.microsoft.com/office/drawing/2014/main" id="{367F296A-7853-8148-9E8E-EBE527DA4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>
              <a:extLst>
                <a:ext uri="{FF2B5EF4-FFF2-40B4-BE49-F238E27FC236}">
                  <a16:creationId xmlns:a16="http://schemas.microsoft.com/office/drawing/2014/main" id="{523D6B7B-B112-0E4E-B77C-4120A9C7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>
              <a:extLst>
                <a:ext uri="{FF2B5EF4-FFF2-40B4-BE49-F238E27FC236}">
                  <a16:creationId xmlns:a16="http://schemas.microsoft.com/office/drawing/2014/main" id="{DD7BA5E9-6DC0-9141-B865-E5F4AB828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>
                <a:extLst>
                  <a:ext uri="{FF2B5EF4-FFF2-40B4-BE49-F238E27FC236}">
                    <a16:creationId xmlns:a16="http://schemas.microsoft.com/office/drawing/2014/main" id="{5D95D1B6-6BBD-8440-9BA0-7F82A0BA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>
                <a:extLst>
                  <a:ext uri="{FF2B5EF4-FFF2-40B4-BE49-F238E27FC236}">
                    <a16:creationId xmlns:a16="http://schemas.microsoft.com/office/drawing/2014/main" id="{E997A492-2F18-5843-83AD-E125F4E2D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>
                <a:extLst>
                  <a:ext uri="{FF2B5EF4-FFF2-40B4-BE49-F238E27FC236}">
                    <a16:creationId xmlns:a16="http://schemas.microsoft.com/office/drawing/2014/main" id="{5E9B5E00-9CA4-3E49-AFD1-47DF60FA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>
                <a:extLst>
                  <a:ext uri="{FF2B5EF4-FFF2-40B4-BE49-F238E27FC236}">
                    <a16:creationId xmlns:a16="http://schemas.microsoft.com/office/drawing/2014/main" id="{44F5FC9A-CF0C-DB41-88C6-1ACDBF555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>
                <a:extLst>
                  <a:ext uri="{FF2B5EF4-FFF2-40B4-BE49-F238E27FC236}">
                    <a16:creationId xmlns:a16="http://schemas.microsoft.com/office/drawing/2014/main" id="{C8E266F2-AE2D-8548-87B2-FE9E8F91F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>
                <a:extLst>
                  <a:ext uri="{FF2B5EF4-FFF2-40B4-BE49-F238E27FC236}">
                    <a16:creationId xmlns:a16="http://schemas.microsoft.com/office/drawing/2014/main" id="{BC1AB544-CFBC-784B-BD1E-E2AF4E1BA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>
              <a:extLst>
                <a:ext uri="{FF2B5EF4-FFF2-40B4-BE49-F238E27FC236}">
                  <a16:creationId xmlns:a16="http://schemas.microsoft.com/office/drawing/2014/main" id="{72002401-3570-6148-9E50-391C23F63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>
              <a:extLst>
                <a:ext uri="{FF2B5EF4-FFF2-40B4-BE49-F238E27FC236}">
                  <a16:creationId xmlns:a16="http://schemas.microsoft.com/office/drawing/2014/main" id="{469F90AD-0DA8-E44C-9D83-14D6236F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>
              <a:extLst>
                <a:ext uri="{FF2B5EF4-FFF2-40B4-BE49-F238E27FC236}">
                  <a16:creationId xmlns:a16="http://schemas.microsoft.com/office/drawing/2014/main" id="{1E99C7D3-36BF-D449-BBA1-F41C7B62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>
              <a:extLst>
                <a:ext uri="{FF2B5EF4-FFF2-40B4-BE49-F238E27FC236}">
                  <a16:creationId xmlns:a16="http://schemas.microsoft.com/office/drawing/2014/main" id="{486DA72A-9975-4D4C-AAE6-9A518489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>
              <a:extLst>
                <a:ext uri="{FF2B5EF4-FFF2-40B4-BE49-F238E27FC236}">
                  <a16:creationId xmlns:a16="http://schemas.microsoft.com/office/drawing/2014/main" id="{C55BD4F2-DB63-6443-B4E7-4948C174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>
              <a:extLst>
                <a:ext uri="{FF2B5EF4-FFF2-40B4-BE49-F238E27FC236}">
                  <a16:creationId xmlns:a16="http://schemas.microsoft.com/office/drawing/2014/main" id="{E944C74D-18AB-6148-8F9E-B9BB8FAA51C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>
            <a:extLst>
              <a:ext uri="{FF2B5EF4-FFF2-40B4-BE49-F238E27FC236}">
                <a16:creationId xmlns:a16="http://schemas.microsoft.com/office/drawing/2014/main" id="{8E166FC0-282D-A447-9427-15E704BDC425}"/>
              </a:ext>
            </a:extLst>
          </p:cNvPr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>
              <a:extLst>
                <a:ext uri="{FF2B5EF4-FFF2-40B4-BE49-F238E27FC236}">
                  <a16:creationId xmlns:a16="http://schemas.microsoft.com/office/drawing/2014/main" id="{75B056F3-DD5D-D74D-B55C-C2D6E9050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3" name="Rectangle 410">
              <a:extLst>
                <a:ext uri="{FF2B5EF4-FFF2-40B4-BE49-F238E27FC236}">
                  <a16:creationId xmlns:a16="http://schemas.microsoft.com/office/drawing/2014/main" id="{68F835B2-CDE4-384C-8D5F-A767F9250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4" name="Oval 411">
              <a:extLst>
                <a:ext uri="{FF2B5EF4-FFF2-40B4-BE49-F238E27FC236}">
                  <a16:creationId xmlns:a16="http://schemas.microsoft.com/office/drawing/2014/main" id="{19DEC21F-0343-BB40-8EB1-F7E8C99B1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5185" name="Group 300">
              <a:extLst>
                <a:ext uri="{FF2B5EF4-FFF2-40B4-BE49-F238E27FC236}">
                  <a16:creationId xmlns:a16="http://schemas.microsoft.com/office/drawing/2014/main" id="{4EA931D2-571E-164E-AE79-B33983306D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>
                <a:extLst>
                  <a:ext uri="{FF2B5EF4-FFF2-40B4-BE49-F238E27FC236}">
                    <a16:creationId xmlns:a16="http://schemas.microsoft.com/office/drawing/2014/main" id="{4D1C6F7C-43D9-E144-96BB-71FEBCE1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>
                <a:extLst>
                  <a:ext uri="{FF2B5EF4-FFF2-40B4-BE49-F238E27FC236}">
                    <a16:creationId xmlns:a16="http://schemas.microsoft.com/office/drawing/2014/main" id="{12024E10-CCF2-8643-8A48-3BE12DE3B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>
              <a:extLst>
                <a:ext uri="{FF2B5EF4-FFF2-40B4-BE49-F238E27FC236}">
                  <a16:creationId xmlns:a16="http://schemas.microsoft.com/office/drawing/2014/main" id="{6D1B80B0-6925-E341-BD91-740675F27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>
              <a:extLst>
                <a:ext uri="{FF2B5EF4-FFF2-40B4-BE49-F238E27FC236}">
                  <a16:creationId xmlns:a16="http://schemas.microsoft.com/office/drawing/2014/main" id="{70735BE9-0828-4B4F-901B-2966B22F2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>
            <a:extLst>
              <a:ext uri="{FF2B5EF4-FFF2-40B4-BE49-F238E27FC236}">
                <a16:creationId xmlns:a16="http://schemas.microsoft.com/office/drawing/2014/main" id="{AC89E319-77BE-B446-A5E5-3B31D8D08B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>
            <a:extLst>
              <a:ext uri="{FF2B5EF4-FFF2-40B4-BE49-F238E27FC236}">
                <a16:creationId xmlns:a16="http://schemas.microsoft.com/office/drawing/2014/main" id="{FB4DE393-5786-6742-9B6C-1375FD620BC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>
            <a:extLst>
              <a:ext uri="{FF2B5EF4-FFF2-40B4-BE49-F238E27FC236}">
                <a16:creationId xmlns:a16="http://schemas.microsoft.com/office/drawing/2014/main" id="{81CFEB64-D005-AE4C-90C2-A2EC40C5A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>
            <a:extLst>
              <a:ext uri="{FF2B5EF4-FFF2-40B4-BE49-F238E27FC236}">
                <a16:creationId xmlns:a16="http://schemas.microsoft.com/office/drawing/2014/main" id="{5BC6C613-1E4B-754B-B679-D26AC98390F2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>
              <a:extLst>
                <a:ext uri="{FF2B5EF4-FFF2-40B4-BE49-F238E27FC236}">
                  <a16:creationId xmlns:a16="http://schemas.microsoft.com/office/drawing/2014/main" id="{D6B71AE9-B25C-FB4F-88D0-AC6AE7797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>
              <a:extLst>
                <a:ext uri="{FF2B5EF4-FFF2-40B4-BE49-F238E27FC236}">
                  <a16:creationId xmlns:a16="http://schemas.microsoft.com/office/drawing/2014/main" id="{37DAD596-C9F2-D64E-8148-049203DDA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>
              <a:extLst>
                <a:ext uri="{FF2B5EF4-FFF2-40B4-BE49-F238E27FC236}">
                  <a16:creationId xmlns:a16="http://schemas.microsoft.com/office/drawing/2014/main" id="{FBE4814F-709A-AE4A-BCD5-76971912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>
              <a:extLst>
                <a:ext uri="{FF2B5EF4-FFF2-40B4-BE49-F238E27FC236}">
                  <a16:creationId xmlns:a16="http://schemas.microsoft.com/office/drawing/2014/main" id="{3602A93E-A791-B74B-984A-BC6D7B11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>
              <a:extLst>
                <a:ext uri="{FF2B5EF4-FFF2-40B4-BE49-F238E27FC236}">
                  <a16:creationId xmlns:a16="http://schemas.microsoft.com/office/drawing/2014/main" id="{31F9BFAB-06DC-AE4D-A020-A88CDF7DC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>
              <a:extLst>
                <a:ext uri="{FF2B5EF4-FFF2-40B4-BE49-F238E27FC236}">
                  <a16:creationId xmlns:a16="http://schemas.microsoft.com/office/drawing/2014/main" id="{A28B5499-911C-FD4E-BD38-311059A2A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>
                <a:extLst>
                  <a:ext uri="{FF2B5EF4-FFF2-40B4-BE49-F238E27FC236}">
                    <a16:creationId xmlns:a16="http://schemas.microsoft.com/office/drawing/2014/main" id="{DDF81F56-D2E1-C343-86C5-23CAB1C28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>
                <a:extLst>
                  <a:ext uri="{FF2B5EF4-FFF2-40B4-BE49-F238E27FC236}">
                    <a16:creationId xmlns:a16="http://schemas.microsoft.com/office/drawing/2014/main" id="{309A24AF-485D-7C4A-BE51-C4501FFC1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>
              <a:extLst>
                <a:ext uri="{FF2B5EF4-FFF2-40B4-BE49-F238E27FC236}">
                  <a16:creationId xmlns:a16="http://schemas.microsoft.com/office/drawing/2014/main" id="{0082E3EF-E1B9-DA4D-BC85-F8984C5B8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>
              <a:extLst>
                <a:ext uri="{FF2B5EF4-FFF2-40B4-BE49-F238E27FC236}">
                  <a16:creationId xmlns:a16="http://schemas.microsoft.com/office/drawing/2014/main" id="{68C1C7EF-B54D-4E47-81F1-6AD1634E0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>
                <a:extLst>
                  <a:ext uri="{FF2B5EF4-FFF2-40B4-BE49-F238E27FC236}">
                    <a16:creationId xmlns:a16="http://schemas.microsoft.com/office/drawing/2014/main" id="{785ED81A-E983-894E-B1E1-D87CE26C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>
                <a:extLst>
                  <a:ext uri="{FF2B5EF4-FFF2-40B4-BE49-F238E27FC236}">
                    <a16:creationId xmlns:a16="http://schemas.microsoft.com/office/drawing/2014/main" id="{020770CA-CE3E-774A-9850-C45C0892E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>
              <a:extLst>
                <a:ext uri="{FF2B5EF4-FFF2-40B4-BE49-F238E27FC236}">
                  <a16:creationId xmlns:a16="http://schemas.microsoft.com/office/drawing/2014/main" id="{97C0E15C-A325-E74B-AA78-B2FF0F6A7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>
              <a:extLst>
                <a:ext uri="{FF2B5EF4-FFF2-40B4-BE49-F238E27FC236}">
                  <a16:creationId xmlns:a16="http://schemas.microsoft.com/office/drawing/2014/main" id="{0533CAB5-28D7-B946-B953-D2AF7A427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>
              <a:extLst>
                <a:ext uri="{FF2B5EF4-FFF2-40B4-BE49-F238E27FC236}">
                  <a16:creationId xmlns:a16="http://schemas.microsoft.com/office/drawing/2014/main" id="{31F5592F-F4D7-BA49-8036-6F4C90E58D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>
                <a:extLst>
                  <a:ext uri="{FF2B5EF4-FFF2-40B4-BE49-F238E27FC236}">
                    <a16:creationId xmlns:a16="http://schemas.microsoft.com/office/drawing/2014/main" id="{37D7180A-5C7E-0548-9734-3E20C534E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>
                <a:extLst>
                  <a:ext uri="{FF2B5EF4-FFF2-40B4-BE49-F238E27FC236}">
                    <a16:creationId xmlns:a16="http://schemas.microsoft.com/office/drawing/2014/main" id="{D3433802-9DB7-C14F-82E4-31BA1F208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>
              <a:extLst>
                <a:ext uri="{FF2B5EF4-FFF2-40B4-BE49-F238E27FC236}">
                  <a16:creationId xmlns:a16="http://schemas.microsoft.com/office/drawing/2014/main" id="{E46A1479-D852-9242-80D0-AA954E69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>
              <a:extLst>
                <a:ext uri="{FF2B5EF4-FFF2-40B4-BE49-F238E27FC236}">
                  <a16:creationId xmlns:a16="http://schemas.microsoft.com/office/drawing/2014/main" id="{488ED728-0D9A-6F4D-B409-E84350A83D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>
                <a:extLst>
                  <a:ext uri="{FF2B5EF4-FFF2-40B4-BE49-F238E27FC236}">
                    <a16:creationId xmlns:a16="http://schemas.microsoft.com/office/drawing/2014/main" id="{10B789EE-DA78-5F40-B92C-7A4FC63CE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>
                <a:extLst>
                  <a:ext uri="{FF2B5EF4-FFF2-40B4-BE49-F238E27FC236}">
                    <a16:creationId xmlns:a16="http://schemas.microsoft.com/office/drawing/2014/main" id="{B61FFB25-F9B7-4A41-96EA-ACCD97014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>
              <a:extLst>
                <a:ext uri="{FF2B5EF4-FFF2-40B4-BE49-F238E27FC236}">
                  <a16:creationId xmlns:a16="http://schemas.microsoft.com/office/drawing/2014/main" id="{41E53E54-B648-964F-BCC1-C5E26793F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>
              <a:extLst>
                <a:ext uri="{FF2B5EF4-FFF2-40B4-BE49-F238E27FC236}">
                  <a16:creationId xmlns:a16="http://schemas.microsoft.com/office/drawing/2014/main" id="{B71606F9-F255-7D44-91C2-C09013B8E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>
              <a:extLst>
                <a:ext uri="{FF2B5EF4-FFF2-40B4-BE49-F238E27FC236}">
                  <a16:creationId xmlns:a16="http://schemas.microsoft.com/office/drawing/2014/main" id="{CCFC754D-4325-AF49-A3CD-56D04CC7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>
              <a:extLst>
                <a:ext uri="{FF2B5EF4-FFF2-40B4-BE49-F238E27FC236}">
                  <a16:creationId xmlns:a16="http://schemas.microsoft.com/office/drawing/2014/main" id="{F90C2F42-99DD-E349-B511-C563A5C59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>
              <a:extLst>
                <a:ext uri="{FF2B5EF4-FFF2-40B4-BE49-F238E27FC236}">
                  <a16:creationId xmlns:a16="http://schemas.microsoft.com/office/drawing/2014/main" id="{8E0B3DB0-5DF4-D74E-B7A1-3EBB14172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>
              <a:extLst>
                <a:ext uri="{FF2B5EF4-FFF2-40B4-BE49-F238E27FC236}">
                  <a16:creationId xmlns:a16="http://schemas.microsoft.com/office/drawing/2014/main" id="{1C59C9CD-98EB-5B49-A9AB-28AADAF2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>
              <a:extLst>
                <a:ext uri="{FF2B5EF4-FFF2-40B4-BE49-F238E27FC236}">
                  <a16:creationId xmlns:a16="http://schemas.microsoft.com/office/drawing/2014/main" id="{3DAC5FA4-43DD-194A-9B76-242F28FF7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>
              <a:extLst>
                <a:ext uri="{FF2B5EF4-FFF2-40B4-BE49-F238E27FC236}">
                  <a16:creationId xmlns:a16="http://schemas.microsoft.com/office/drawing/2014/main" id="{8062A86A-D4C7-E447-A544-CD70F2EA7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>
              <a:extLst>
                <a:ext uri="{FF2B5EF4-FFF2-40B4-BE49-F238E27FC236}">
                  <a16:creationId xmlns:a16="http://schemas.microsoft.com/office/drawing/2014/main" id="{C3C8C23C-28EF-B44F-9440-5613F7FE7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>
              <a:extLst>
                <a:ext uri="{FF2B5EF4-FFF2-40B4-BE49-F238E27FC236}">
                  <a16:creationId xmlns:a16="http://schemas.microsoft.com/office/drawing/2014/main" id="{1AC9E9DD-7CD3-7F41-BD00-0A0F625D5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>
              <a:extLst>
                <a:ext uri="{FF2B5EF4-FFF2-40B4-BE49-F238E27FC236}">
                  <a16:creationId xmlns:a16="http://schemas.microsoft.com/office/drawing/2014/main" id="{A9959C28-BE1B-9444-9646-2A1667AA3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>
            <a:extLst>
              <a:ext uri="{FF2B5EF4-FFF2-40B4-BE49-F238E27FC236}">
                <a16:creationId xmlns:a16="http://schemas.microsoft.com/office/drawing/2014/main" id="{24FCE681-63FB-E14B-B695-0950BC9EEF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>
            <a:extLst>
              <a:ext uri="{FF2B5EF4-FFF2-40B4-BE49-F238E27FC236}">
                <a16:creationId xmlns:a16="http://schemas.microsoft.com/office/drawing/2014/main" id="{EB6FADB0-8DF7-0C4D-B572-15AA4AC91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>
            <a:extLst>
              <a:ext uri="{FF2B5EF4-FFF2-40B4-BE49-F238E27FC236}">
                <a16:creationId xmlns:a16="http://schemas.microsoft.com/office/drawing/2014/main" id="{E9F8F0A5-6960-1B43-9F3A-E1D142E2CC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>
            <a:extLst>
              <a:ext uri="{FF2B5EF4-FFF2-40B4-BE49-F238E27FC236}">
                <a16:creationId xmlns:a16="http://schemas.microsoft.com/office/drawing/2014/main" id="{8FBBFA73-DFBF-6840-A966-51D8DCE45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>
            <a:extLst>
              <a:ext uri="{FF2B5EF4-FFF2-40B4-BE49-F238E27FC236}">
                <a16:creationId xmlns:a16="http://schemas.microsoft.com/office/drawing/2014/main" id="{6B605B93-4D58-E34D-ACE4-0A8ECE8D8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>
            <a:extLst>
              <a:ext uri="{FF2B5EF4-FFF2-40B4-BE49-F238E27FC236}">
                <a16:creationId xmlns:a16="http://schemas.microsoft.com/office/drawing/2014/main" id="{6AAB0EF0-A07B-514A-85D9-25EE6999561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>
            <a:extLst>
              <a:ext uri="{FF2B5EF4-FFF2-40B4-BE49-F238E27FC236}">
                <a16:creationId xmlns:a16="http://schemas.microsoft.com/office/drawing/2014/main" id="{AF8AE5F6-D232-2044-BACB-EA8FA0875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>
            <a:extLst>
              <a:ext uri="{FF2B5EF4-FFF2-40B4-BE49-F238E27FC236}">
                <a16:creationId xmlns:a16="http://schemas.microsoft.com/office/drawing/2014/main" id="{423E0171-F108-6445-B8D7-BCD846738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>
            <a:extLst>
              <a:ext uri="{FF2B5EF4-FFF2-40B4-BE49-F238E27FC236}">
                <a16:creationId xmlns:a16="http://schemas.microsoft.com/office/drawing/2014/main" id="{894DF84B-0C7F-B047-B4FA-C120EA57E1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>
            <a:extLst>
              <a:ext uri="{FF2B5EF4-FFF2-40B4-BE49-F238E27FC236}">
                <a16:creationId xmlns:a16="http://schemas.microsoft.com/office/drawing/2014/main" id="{D360B654-1AD6-4448-955A-C74777B57B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>
            <a:extLst>
              <a:ext uri="{FF2B5EF4-FFF2-40B4-BE49-F238E27FC236}">
                <a16:creationId xmlns:a16="http://schemas.microsoft.com/office/drawing/2014/main" id="{54FF1823-AE18-9D46-A09A-EC97C9A2F8CC}"/>
              </a:ext>
            </a:extLst>
          </p:cNvPr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>
              <a:extLst>
                <a:ext uri="{FF2B5EF4-FFF2-40B4-BE49-F238E27FC236}">
                  <a16:creationId xmlns:a16="http://schemas.microsoft.com/office/drawing/2014/main" id="{6215E03D-A1DA-4549-B10B-780DA8EF1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>
              <a:extLst>
                <a:ext uri="{FF2B5EF4-FFF2-40B4-BE49-F238E27FC236}">
                  <a16:creationId xmlns:a16="http://schemas.microsoft.com/office/drawing/2014/main" id="{B1BC4B1B-BB77-0C4F-A525-19F6DCEFA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>
              <a:extLst>
                <a:ext uri="{FF2B5EF4-FFF2-40B4-BE49-F238E27FC236}">
                  <a16:creationId xmlns:a16="http://schemas.microsoft.com/office/drawing/2014/main" id="{A219B6D7-035F-FC46-870C-BE4A68CE8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>
              <a:extLst>
                <a:ext uri="{FF2B5EF4-FFF2-40B4-BE49-F238E27FC236}">
                  <a16:creationId xmlns:a16="http://schemas.microsoft.com/office/drawing/2014/main" id="{085893D5-3CF1-D941-9AF8-5451BDF8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>
              <a:extLst>
                <a:ext uri="{FF2B5EF4-FFF2-40B4-BE49-F238E27FC236}">
                  <a16:creationId xmlns:a16="http://schemas.microsoft.com/office/drawing/2014/main" id="{D36EEA1C-F092-CA4E-9810-3503BCB9A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>
            <a:extLst>
              <a:ext uri="{FF2B5EF4-FFF2-40B4-BE49-F238E27FC236}">
                <a16:creationId xmlns:a16="http://schemas.microsoft.com/office/drawing/2014/main" id="{F59C932F-C6FB-0846-8AD3-24D1B41977C5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>
            <a:extLst>
              <a:ext uri="{FF2B5EF4-FFF2-40B4-BE49-F238E27FC236}">
                <a16:creationId xmlns:a16="http://schemas.microsoft.com/office/drawing/2014/main" id="{F581CCDF-86B0-1549-B7B6-4FFA2A40A631}"/>
              </a:ext>
            </a:extLst>
          </p:cNvPr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>
              <a:extLst>
                <a:ext uri="{FF2B5EF4-FFF2-40B4-BE49-F238E27FC236}">
                  <a16:creationId xmlns:a16="http://schemas.microsoft.com/office/drawing/2014/main" id="{FDA7F70D-4E62-964E-A399-DB0CC06C2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>
              <a:extLst>
                <a:ext uri="{FF2B5EF4-FFF2-40B4-BE49-F238E27FC236}">
                  <a16:creationId xmlns:a16="http://schemas.microsoft.com/office/drawing/2014/main" id="{5DE82AA0-2B80-0F4C-9911-EF6AC5F8C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>
              <a:extLst>
                <a:ext uri="{FF2B5EF4-FFF2-40B4-BE49-F238E27FC236}">
                  <a16:creationId xmlns:a16="http://schemas.microsoft.com/office/drawing/2014/main" id="{702EFCE5-9FB0-CE41-97FF-4FBCA5585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>
              <a:extLst>
                <a:ext uri="{FF2B5EF4-FFF2-40B4-BE49-F238E27FC236}">
                  <a16:creationId xmlns:a16="http://schemas.microsoft.com/office/drawing/2014/main" id="{700B4BF9-108A-FB41-B802-17C35F0B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>
              <a:extLst>
                <a:ext uri="{FF2B5EF4-FFF2-40B4-BE49-F238E27FC236}">
                  <a16:creationId xmlns:a16="http://schemas.microsoft.com/office/drawing/2014/main" id="{0637A070-36AE-374A-AE0B-38DDC6D91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>
              <a:extLst>
                <a:ext uri="{FF2B5EF4-FFF2-40B4-BE49-F238E27FC236}">
                  <a16:creationId xmlns:a16="http://schemas.microsoft.com/office/drawing/2014/main" id="{8DBFAB65-F86C-6745-B7B0-D8B1AF75CB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>
                <a:extLst>
                  <a:ext uri="{FF2B5EF4-FFF2-40B4-BE49-F238E27FC236}">
                    <a16:creationId xmlns:a16="http://schemas.microsoft.com/office/drawing/2014/main" id="{F6F4E7C1-285E-454A-B761-E0FDBC8A6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>
                <a:extLst>
                  <a:ext uri="{FF2B5EF4-FFF2-40B4-BE49-F238E27FC236}">
                    <a16:creationId xmlns:a16="http://schemas.microsoft.com/office/drawing/2014/main" id="{0B32DAAC-BC64-A04C-9999-37D3C4CE0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>
              <a:extLst>
                <a:ext uri="{FF2B5EF4-FFF2-40B4-BE49-F238E27FC236}">
                  <a16:creationId xmlns:a16="http://schemas.microsoft.com/office/drawing/2014/main" id="{2068FF7D-B0F4-E54B-88BD-802F89B74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>
              <a:extLst>
                <a:ext uri="{FF2B5EF4-FFF2-40B4-BE49-F238E27FC236}">
                  <a16:creationId xmlns:a16="http://schemas.microsoft.com/office/drawing/2014/main" id="{EB8CFF78-A668-5D44-9E8F-B50D81FF9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>
                <a:extLst>
                  <a:ext uri="{FF2B5EF4-FFF2-40B4-BE49-F238E27FC236}">
                    <a16:creationId xmlns:a16="http://schemas.microsoft.com/office/drawing/2014/main" id="{C3068E3B-D266-E548-BFFF-CB7615D9C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>
                <a:extLst>
                  <a:ext uri="{FF2B5EF4-FFF2-40B4-BE49-F238E27FC236}">
                    <a16:creationId xmlns:a16="http://schemas.microsoft.com/office/drawing/2014/main" id="{878E9C01-662F-9A42-B1F3-39F18B59A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>
              <a:extLst>
                <a:ext uri="{FF2B5EF4-FFF2-40B4-BE49-F238E27FC236}">
                  <a16:creationId xmlns:a16="http://schemas.microsoft.com/office/drawing/2014/main" id="{74085660-8857-FD4E-AC09-326FB821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>
              <a:extLst>
                <a:ext uri="{FF2B5EF4-FFF2-40B4-BE49-F238E27FC236}">
                  <a16:creationId xmlns:a16="http://schemas.microsoft.com/office/drawing/2014/main" id="{E91118A9-44FB-4045-9632-316E56FE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>
              <a:extLst>
                <a:ext uri="{FF2B5EF4-FFF2-40B4-BE49-F238E27FC236}">
                  <a16:creationId xmlns:a16="http://schemas.microsoft.com/office/drawing/2014/main" id="{1D4F4D68-B563-2141-A632-AA759EC41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>
                <a:extLst>
                  <a:ext uri="{FF2B5EF4-FFF2-40B4-BE49-F238E27FC236}">
                    <a16:creationId xmlns:a16="http://schemas.microsoft.com/office/drawing/2014/main" id="{11CEE3C6-B13F-F64A-892B-85F4A57C2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>
                <a:extLst>
                  <a:ext uri="{FF2B5EF4-FFF2-40B4-BE49-F238E27FC236}">
                    <a16:creationId xmlns:a16="http://schemas.microsoft.com/office/drawing/2014/main" id="{78BA9CDE-B88B-FD43-BE9F-3DDFED1B0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>
              <a:extLst>
                <a:ext uri="{FF2B5EF4-FFF2-40B4-BE49-F238E27FC236}">
                  <a16:creationId xmlns:a16="http://schemas.microsoft.com/office/drawing/2014/main" id="{766FC994-E9FE-B24E-B9FE-27D75C942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>
              <a:extLst>
                <a:ext uri="{FF2B5EF4-FFF2-40B4-BE49-F238E27FC236}">
                  <a16:creationId xmlns:a16="http://schemas.microsoft.com/office/drawing/2014/main" id="{A25B62DE-21EC-8348-8683-0D4DAE322D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>
                <a:extLst>
                  <a:ext uri="{FF2B5EF4-FFF2-40B4-BE49-F238E27FC236}">
                    <a16:creationId xmlns:a16="http://schemas.microsoft.com/office/drawing/2014/main" id="{A134F9C1-1C7D-814C-8A51-06A0F5FD7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>
                <a:extLst>
                  <a:ext uri="{FF2B5EF4-FFF2-40B4-BE49-F238E27FC236}">
                    <a16:creationId xmlns:a16="http://schemas.microsoft.com/office/drawing/2014/main" id="{3E97EA4A-D3A6-F040-88C6-8297E1849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>
              <a:extLst>
                <a:ext uri="{FF2B5EF4-FFF2-40B4-BE49-F238E27FC236}">
                  <a16:creationId xmlns:a16="http://schemas.microsoft.com/office/drawing/2014/main" id="{A066CD2D-3630-494F-8E71-89BC55D00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>
              <a:extLst>
                <a:ext uri="{FF2B5EF4-FFF2-40B4-BE49-F238E27FC236}">
                  <a16:creationId xmlns:a16="http://schemas.microsoft.com/office/drawing/2014/main" id="{255C4B37-494A-F14F-B1A4-0F23DAC2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>
              <a:extLst>
                <a:ext uri="{FF2B5EF4-FFF2-40B4-BE49-F238E27FC236}">
                  <a16:creationId xmlns:a16="http://schemas.microsoft.com/office/drawing/2014/main" id="{10A171EB-EB32-2348-8C25-400838ED5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>
              <a:extLst>
                <a:ext uri="{FF2B5EF4-FFF2-40B4-BE49-F238E27FC236}">
                  <a16:creationId xmlns:a16="http://schemas.microsoft.com/office/drawing/2014/main" id="{CA18EE71-727B-EF43-82AF-8BACEB358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>
              <a:extLst>
                <a:ext uri="{FF2B5EF4-FFF2-40B4-BE49-F238E27FC236}">
                  <a16:creationId xmlns:a16="http://schemas.microsoft.com/office/drawing/2014/main" id="{D5F5B495-46AD-7941-9B40-89901436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>
              <a:extLst>
                <a:ext uri="{FF2B5EF4-FFF2-40B4-BE49-F238E27FC236}">
                  <a16:creationId xmlns:a16="http://schemas.microsoft.com/office/drawing/2014/main" id="{FB3D9CB5-01B2-4E46-BC7B-013E9D6B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>
              <a:extLst>
                <a:ext uri="{FF2B5EF4-FFF2-40B4-BE49-F238E27FC236}">
                  <a16:creationId xmlns:a16="http://schemas.microsoft.com/office/drawing/2014/main" id="{9298548F-4461-8B42-B505-164EED9E3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>
              <a:extLst>
                <a:ext uri="{FF2B5EF4-FFF2-40B4-BE49-F238E27FC236}">
                  <a16:creationId xmlns:a16="http://schemas.microsoft.com/office/drawing/2014/main" id="{5F11969E-0AEC-914E-90D2-5DBB4E677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>
              <a:extLst>
                <a:ext uri="{FF2B5EF4-FFF2-40B4-BE49-F238E27FC236}">
                  <a16:creationId xmlns:a16="http://schemas.microsoft.com/office/drawing/2014/main" id="{F501BB50-D016-1340-AA02-56A2C02D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>
              <a:extLst>
                <a:ext uri="{FF2B5EF4-FFF2-40B4-BE49-F238E27FC236}">
                  <a16:creationId xmlns:a16="http://schemas.microsoft.com/office/drawing/2014/main" id="{60DA2DB4-761C-B843-AB5C-D9BAACBB5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>
              <a:extLst>
                <a:ext uri="{FF2B5EF4-FFF2-40B4-BE49-F238E27FC236}">
                  <a16:creationId xmlns:a16="http://schemas.microsoft.com/office/drawing/2014/main" id="{77D591C4-F613-C343-92DE-70F64D1F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>
            <a:extLst>
              <a:ext uri="{FF2B5EF4-FFF2-40B4-BE49-F238E27FC236}">
                <a16:creationId xmlns:a16="http://schemas.microsoft.com/office/drawing/2014/main" id="{B610EF7D-26AF-C14C-8622-D1E5BC30C11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>
            <a:extLst>
              <a:ext uri="{FF2B5EF4-FFF2-40B4-BE49-F238E27FC236}">
                <a16:creationId xmlns:a16="http://schemas.microsoft.com/office/drawing/2014/main" id="{39DB7C06-56A2-3245-A8C8-9B8D4B68D45B}"/>
              </a:ext>
            </a:extLst>
          </p:cNvPr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>
            <a:extLst>
              <a:ext uri="{FF2B5EF4-FFF2-40B4-BE49-F238E27FC236}">
                <a16:creationId xmlns:a16="http://schemas.microsoft.com/office/drawing/2014/main" id="{4B6E4571-E5E6-9249-BD22-F529BD1AD4BC}"/>
              </a:ext>
            </a:extLst>
          </p:cNvPr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>
              <a:extLst>
                <a:ext uri="{FF2B5EF4-FFF2-40B4-BE49-F238E27FC236}">
                  <a16:creationId xmlns:a16="http://schemas.microsoft.com/office/drawing/2014/main" id="{091C7ED7-E20B-5747-AD12-C095F8EDA9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>
              <a:extLst>
                <a:ext uri="{FF2B5EF4-FFF2-40B4-BE49-F238E27FC236}">
                  <a16:creationId xmlns:a16="http://schemas.microsoft.com/office/drawing/2014/main" id="{CE525ECB-9F63-F44C-8BDF-BDD79ACA715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>
            <a:extLst>
              <a:ext uri="{FF2B5EF4-FFF2-40B4-BE49-F238E27FC236}">
                <a16:creationId xmlns:a16="http://schemas.microsoft.com/office/drawing/2014/main" id="{385F8B6E-7E3C-7046-9631-2F8C633857DD}"/>
              </a:ext>
            </a:extLst>
          </p:cNvPr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>
              <a:extLst>
                <a:ext uri="{FF2B5EF4-FFF2-40B4-BE49-F238E27FC236}">
                  <a16:creationId xmlns:a16="http://schemas.microsoft.com/office/drawing/2014/main" id="{291BF781-1D33-434D-89B9-C8E9352857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>
              <a:extLst>
                <a:ext uri="{FF2B5EF4-FFF2-40B4-BE49-F238E27FC236}">
                  <a16:creationId xmlns:a16="http://schemas.microsoft.com/office/drawing/2014/main" id="{81F0ED14-6DC4-1647-B19F-20BAE83AFD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>
            <a:extLst>
              <a:ext uri="{FF2B5EF4-FFF2-40B4-BE49-F238E27FC236}">
                <a16:creationId xmlns:a16="http://schemas.microsoft.com/office/drawing/2014/main" id="{6D6E17BB-8984-E247-B496-98DE81EB0843}"/>
              </a:ext>
            </a:extLst>
          </p:cNvPr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>
              <a:extLst>
                <a:ext uri="{FF2B5EF4-FFF2-40B4-BE49-F238E27FC236}">
                  <a16:creationId xmlns:a16="http://schemas.microsoft.com/office/drawing/2014/main" id="{876ACED5-983C-264C-84D2-EE3D45CF5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>
              <a:extLst>
                <a:ext uri="{FF2B5EF4-FFF2-40B4-BE49-F238E27FC236}">
                  <a16:creationId xmlns:a16="http://schemas.microsoft.com/office/drawing/2014/main" id="{B13CEDD0-B8BE-AF45-B798-4AB75417BF4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>
            <a:extLst>
              <a:ext uri="{FF2B5EF4-FFF2-40B4-BE49-F238E27FC236}">
                <a16:creationId xmlns:a16="http://schemas.microsoft.com/office/drawing/2014/main" id="{240776C6-8E5E-5F43-A402-373F9360B511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>
              <a:extLst>
                <a:ext uri="{FF2B5EF4-FFF2-40B4-BE49-F238E27FC236}">
                  <a16:creationId xmlns:a16="http://schemas.microsoft.com/office/drawing/2014/main" id="{91F56E08-CFF1-8649-A28D-7B2715DEFC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>
              <a:extLst>
                <a:ext uri="{FF2B5EF4-FFF2-40B4-BE49-F238E27FC236}">
                  <a16:creationId xmlns:a16="http://schemas.microsoft.com/office/drawing/2014/main" id="{DDF0760C-BEFF-F542-AC70-1ED0CCF3D50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>
            <a:extLst>
              <a:ext uri="{FF2B5EF4-FFF2-40B4-BE49-F238E27FC236}">
                <a16:creationId xmlns:a16="http://schemas.microsoft.com/office/drawing/2014/main" id="{EF56BBA0-79AA-6A40-B6CA-D98167ABA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4498480-F467-AE43-A2D5-A08BC4F9C401}" type="slidenum">
              <a:rPr lang="en-US" altLang="en-US" sz="1200">
                <a:latin typeface="Tahoma" panose="020B0604030504040204" pitchFamily="34" charset="0"/>
              </a:rPr>
              <a:pPr/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5095" name="Group 347">
            <a:extLst>
              <a:ext uri="{FF2B5EF4-FFF2-40B4-BE49-F238E27FC236}">
                <a16:creationId xmlns:a16="http://schemas.microsoft.com/office/drawing/2014/main" id="{5A6EA217-4A9F-B54B-8C86-10908718B0BF}"/>
              </a:ext>
            </a:extLst>
          </p:cNvPr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AD31A92-8F28-924D-8316-E479DA6DAC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F4DA86EB-1FE1-5040-A60F-7C62C14FBD84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42235247-CBDC-D74C-B41A-21B83D65396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DB6E96C3-5406-2C46-A76A-609D4FE4A549}"/>
                </a:ext>
              </a:extLst>
            </p:cNvPr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A20332EA-9571-E04C-B415-90277D43C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2B80F092-0D4C-854B-88C1-6E76EB7D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A449AB2F-75FC-BF4D-94CF-A85943CC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0E7F9ADD-EA35-214E-B31A-1A92DA2B61A7}"/>
                </a:ext>
              </a:extLst>
            </p:cNvPr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620BB239-E54C-2143-BAA6-D80178830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>
            <a:extLst>
              <a:ext uri="{FF2B5EF4-FFF2-40B4-BE49-F238E27FC236}">
                <a16:creationId xmlns:a16="http://schemas.microsoft.com/office/drawing/2014/main" id="{FB1E09F2-23A6-DA4A-BE51-063219E3E9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6082" name="Rectangle 2">
            <a:extLst>
              <a:ext uri="{FF2B5EF4-FFF2-40B4-BE49-F238E27FC236}">
                <a16:creationId xmlns:a16="http://schemas.microsoft.com/office/drawing/2014/main" id="{3065D1A6-371B-174B-B494-31B7B75B680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Wireless access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6083" name="Rectangle 3">
            <a:extLst>
              <a:ext uri="{FF2B5EF4-FFF2-40B4-BE49-F238E27FC236}">
                <a16:creationId xmlns:a16="http://schemas.microsoft.com/office/drawing/2014/main" id="{A6A10961-EAD4-A94F-993F-B313AC6A5EA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shared </a:t>
            </a:r>
            <a:r>
              <a:rPr lang="en-US" altLang="en-US" sz="2400" i="1">
                <a:ea typeface="ＭＳ Ｐゴシック" panose="020B0600070205080204" pitchFamily="34" charset="-128"/>
              </a:rPr>
              <a:t>wireless</a:t>
            </a:r>
            <a:r>
              <a:rPr lang="en-US" altLang="en-US" sz="2400">
                <a:ea typeface="ＭＳ Ｐゴシック" panose="020B0600070205080204" pitchFamily="34" charset="-128"/>
              </a:rPr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via base station aka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>
                <a:ea typeface="ＭＳ Ｐゴシック" panose="020B0600070205080204" pitchFamily="34" charset="-128"/>
              </a:rPr>
              <a:t>access point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en-US" sz="2000">
              <a:ea typeface="Arial" panose="020B0604020202020204" pitchFamily="34" charset="0"/>
            </a:endParaRPr>
          </a:p>
        </p:txBody>
      </p:sp>
      <p:pic>
        <p:nvPicPr>
          <p:cNvPr id="46084" name="Picture 77" descr="underline_base">
            <a:extLst>
              <a:ext uri="{FF2B5EF4-FFF2-40B4-BE49-F238E27FC236}">
                <a16:creationId xmlns:a16="http://schemas.microsoft.com/office/drawing/2014/main" id="{043BD0C7-DA16-8E4B-8FDE-87717C1B26C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>
            <a:extLst>
              <a:ext uri="{FF2B5EF4-FFF2-40B4-BE49-F238E27FC236}">
                <a16:creationId xmlns:a16="http://schemas.microsoft.com/office/drawing/2014/main" id="{EFCD5D68-5B46-8F45-BA00-900175D2D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214563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anose="020B0502020104020203" pitchFamily="34" charset="77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anose="020B0502020104020203" pitchFamily="34" charset="77"/>
              </a:rPr>
              <a:t>802.11b/g/n (WiFi): 11, 54, 450 Mbps transmission rate</a:t>
            </a:r>
          </a:p>
        </p:txBody>
      </p:sp>
      <p:sp>
        <p:nvSpPr>
          <p:cNvPr id="46086" name="Rectangle 3">
            <a:extLst>
              <a:ext uri="{FF2B5EF4-FFF2-40B4-BE49-F238E27FC236}">
                <a16:creationId xmlns:a16="http://schemas.microsoft.com/office/drawing/2014/main" id="{3D92C94A-577E-8C47-A0C7-656B2A255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3" y="1819275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>
              <a:latin typeface="Gill Sans MT" panose="020B0502020104020203" pitchFamily="34" charset="77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anose="020B0502020104020203" pitchFamily="34" charset="77"/>
              </a:rPr>
              <a:t>provided by telco (cellular) operator, 10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>
                <a:latin typeface="Gill Sans MT" panose="020B0502020104020203" pitchFamily="34" charset="77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anose="020B0502020104020203" pitchFamily="34" charset="77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anose="020B0502020104020203" pitchFamily="34" charset="77"/>
              </a:rPr>
              <a:t>3G, 4G: LTE</a:t>
            </a:r>
          </a:p>
        </p:txBody>
      </p:sp>
      <p:grpSp>
        <p:nvGrpSpPr>
          <p:cNvPr id="46087" name="Group 85">
            <a:extLst>
              <a:ext uri="{FF2B5EF4-FFF2-40B4-BE49-F238E27FC236}">
                <a16:creationId xmlns:a16="http://schemas.microsoft.com/office/drawing/2014/main" id="{A207CE9B-38CC-0B4E-86F2-15551F5C0CAF}"/>
              </a:ext>
            </a:extLst>
          </p:cNvPr>
          <p:cNvGrpSpPr>
            <a:grpSpLocks/>
          </p:cNvGrpSpPr>
          <p:nvPr/>
        </p:nvGrpSpPr>
        <p:grpSpPr bwMode="auto">
          <a:xfrm>
            <a:off x="958850" y="3605213"/>
            <a:ext cx="2487613" cy="1562100"/>
            <a:chOff x="2889" y="1631"/>
            <a:chExt cx="980" cy="743"/>
          </a:xfrm>
        </p:grpSpPr>
        <p:sp>
          <p:nvSpPr>
            <p:cNvPr id="46212" name="Rectangle 86">
              <a:extLst>
                <a:ext uri="{FF2B5EF4-FFF2-40B4-BE49-F238E27FC236}">
                  <a16:creationId xmlns:a16="http://schemas.microsoft.com/office/drawing/2014/main" id="{57BC30F1-5913-2040-9DBA-CC35752C2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>
              <a:extLst>
                <a:ext uri="{FF2B5EF4-FFF2-40B4-BE49-F238E27FC236}">
                  <a16:creationId xmlns:a16="http://schemas.microsoft.com/office/drawing/2014/main" id="{2EC5F700-FB7B-9F46-A1C2-5222D62EE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>
            <a:extLst>
              <a:ext uri="{FF2B5EF4-FFF2-40B4-BE49-F238E27FC236}">
                <a16:creationId xmlns:a16="http://schemas.microsoft.com/office/drawing/2014/main" id="{72E6B3B5-766A-0448-BC44-4B1B3A48DC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3500" y="5010150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>
            <a:extLst>
              <a:ext uri="{FF2B5EF4-FFF2-40B4-BE49-F238E27FC236}">
                <a16:creationId xmlns:a16="http://schemas.microsoft.com/office/drawing/2014/main" id="{B60747EB-D541-994E-84E8-3F000B16D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03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>
            <a:extLst>
              <a:ext uri="{FF2B5EF4-FFF2-40B4-BE49-F238E27FC236}">
                <a16:creationId xmlns:a16="http://schemas.microsoft.com/office/drawing/2014/main" id="{338FD1F6-78DB-4240-97BB-0B5FB817A3F5}"/>
              </a:ext>
            </a:extLst>
          </p:cNvPr>
          <p:cNvGrpSpPr>
            <a:grpSpLocks/>
          </p:cNvGrpSpPr>
          <p:nvPr/>
        </p:nvGrpSpPr>
        <p:grpSpPr bwMode="auto">
          <a:xfrm>
            <a:off x="2279650" y="4718050"/>
            <a:ext cx="666750" cy="284163"/>
            <a:chOff x="4650" y="1129"/>
            <a:chExt cx="246" cy="95"/>
          </a:xfrm>
        </p:grpSpPr>
        <p:sp>
          <p:nvSpPr>
            <p:cNvPr id="46204" name="Oval 407">
              <a:extLst>
                <a:ext uri="{FF2B5EF4-FFF2-40B4-BE49-F238E27FC236}">
                  <a16:creationId xmlns:a16="http://schemas.microsoft.com/office/drawing/2014/main" id="{063639A3-311B-BE45-8598-886A97EE9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5" name="Rectangle 410">
              <a:extLst>
                <a:ext uri="{FF2B5EF4-FFF2-40B4-BE49-F238E27FC236}">
                  <a16:creationId xmlns:a16="http://schemas.microsoft.com/office/drawing/2014/main" id="{3ABAA07E-8553-C54C-839F-08BEF7D4B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6" name="Oval 411">
              <a:extLst>
                <a:ext uri="{FF2B5EF4-FFF2-40B4-BE49-F238E27FC236}">
                  <a16:creationId xmlns:a16="http://schemas.microsoft.com/office/drawing/2014/main" id="{04F306CF-0760-1A48-8DD7-7E309AB1F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6207" name="Group 232">
              <a:extLst>
                <a:ext uri="{FF2B5EF4-FFF2-40B4-BE49-F238E27FC236}">
                  <a16:creationId xmlns:a16="http://schemas.microsoft.com/office/drawing/2014/main" id="{9C6CBC29-FC97-984A-A06B-DAD273D88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>
                <a:extLst>
                  <a:ext uri="{FF2B5EF4-FFF2-40B4-BE49-F238E27FC236}">
                    <a16:creationId xmlns:a16="http://schemas.microsoft.com/office/drawing/2014/main" id="{C9490104-C5CB-6D45-93CB-7C2D84493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>
                <a:extLst>
                  <a:ext uri="{FF2B5EF4-FFF2-40B4-BE49-F238E27FC236}">
                    <a16:creationId xmlns:a16="http://schemas.microsoft.com/office/drawing/2014/main" id="{A50838F9-1AA3-004D-8868-B63E914AB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>
              <a:extLst>
                <a:ext uri="{FF2B5EF4-FFF2-40B4-BE49-F238E27FC236}">
                  <a16:creationId xmlns:a16="http://schemas.microsoft.com/office/drawing/2014/main" id="{E765CADA-84DE-A742-A5AA-0057136EFC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>
              <a:extLst>
                <a:ext uri="{FF2B5EF4-FFF2-40B4-BE49-F238E27FC236}">
                  <a16:creationId xmlns:a16="http://schemas.microsoft.com/office/drawing/2014/main" id="{90FC627A-B013-754E-9257-ED39711F2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>
            <a:extLst>
              <a:ext uri="{FF2B5EF4-FFF2-40B4-BE49-F238E27FC236}">
                <a16:creationId xmlns:a16="http://schemas.microsoft.com/office/drawing/2014/main" id="{F1D760A6-1B09-B74F-8E16-26AF6F7F2904}"/>
              </a:ext>
            </a:extLst>
          </p:cNvPr>
          <p:cNvGrpSpPr>
            <a:grpSpLocks/>
          </p:cNvGrpSpPr>
          <p:nvPr/>
        </p:nvGrpSpPr>
        <p:grpSpPr bwMode="auto">
          <a:xfrm>
            <a:off x="1527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>
              <a:extLst>
                <a:ext uri="{FF2B5EF4-FFF2-40B4-BE49-F238E27FC236}">
                  <a16:creationId xmlns:a16="http://schemas.microsoft.com/office/drawing/2014/main" id="{A7126E71-6D01-FB4F-A4ED-A917811931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>
              <a:extLst>
                <a:ext uri="{FF2B5EF4-FFF2-40B4-BE49-F238E27FC236}">
                  <a16:creationId xmlns:a16="http://schemas.microsoft.com/office/drawing/2014/main" id="{BE9C7220-B36A-784D-B918-D5B3C822FE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>
            <a:extLst>
              <a:ext uri="{FF2B5EF4-FFF2-40B4-BE49-F238E27FC236}">
                <a16:creationId xmlns:a16="http://schemas.microsoft.com/office/drawing/2014/main" id="{67CE8BB3-E9C1-4243-A298-4D56FE33470A}"/>
              </a:ext>
            </a:extLst>
          </p:cNvPr>
          <p:cNvGrpSpPr>
            <a:grpSpLocks/>
          </p:cNvGrpSpPr>
          <p:nvPr/>
        </p:nvGrpSpPr>
        <p:grpSpPr bwMode="auto">
          <a:xfrm>
            <a:off x="1441450" y="3716338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>
              <a:extLst>
                <a:ext uri="{FF2B5EF4-FFF2-40B4-BE49-F238E27FC236}">
                  <a16:creationId xmlns:a16="http://schemas.microsoft.com/office/drawing/2014/main" id="{5FF6A08C-BA7C-C44A-A9D1-EA587DA6D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>
              <a:extLst>
                <a:ext uri="{FF2B5EF4-FFF2-40B4-BE49-F238E27FC236}">
                  <a16:creationId xmlns:a16="http://schemas.microsoft.com/office/drawing/2014/main" id="{3BAFE627-15E8-4F4C-BD8D-05054A0233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>
              <a:extLst>
                <a:ext uri="{FF2B5EF4-FFF2-40B4-BE49-F238E27FC236}">
                  <a16:creationId xmlns:a16="http://schemas.microsoft.com/office/drawing/2014/main" id="{9579CC9A-E7F7-5C49-8B18-CE9D7270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>
              <a:extLst>
                <a:ext uri="{FF2B5EF4-FFF2-40B4-BE49-F238E27FC236}">
                  <a16:creationId xmlns:a16="http://schemas.microsoft.com/office/drawing/2014/main" id="{3046B0FB-C428-A14A-957F-3A005285C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>
              <a:extLst>
                <a:ext uri="{FF2B5EF4-FFF2-40B4-BE49-F238E27FC236}">
                  <a16:creationId xmlns:a16="http://schemas.microsoft.com/office/drawing/2014/main" id="{82F7B866-8D66-624D-8E72-7A3ADC4F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>
              <a:extLst>
                <a:ext uri="{FF2B5EF4-FFF2-40B4-BE49-F238E27FC236}">
                  <a16:creationId xmlns:a16="http://schemas.microsoft.com/office/drawing/2014/main" id="{8E95EDB7-3741-E94B-8F3A-42BDF4624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>
              <a:extLst>
                <a:ext uri="{FF2B5EF4-FFF2-40B4-BE49-F238E27FC236}">
                  <a16:creationId xmlns:a16="http://schemas.microsoft.com/office/drawing/2014/main" id="{85B2E16F-6F56-3B49-A37F-9A154525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>
              <a:extLst>
                <a:ext uri="{FF2B5EF4-FFF2-40B4-BE49-F238E27FC236}">
                  <a16:creationId xmlns:a16="http://schemas.microsoft.com/office/drawing/2014/main" id="{DA37082A-F129-7D43-8ACD-739C39F34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>
              <a:extLst>
                <a:ext uri="{FF2B5EF4-FFF2-40B4-BE49-F238E27FC236}">
                  <a16:creationId xmlns:a16="http://schemas.microsoft.com/office/drawing/2014/main" id="{285394FD-545C-C245-A678-8D2C33039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>
              <a:extLst>
                <a:ext uri="{FF2B5EF4-FFF2-40B4-BE49-F238E27FC236}">
                  <a16:creationId xmlns:a16="http://schemas.microsoft.com/office/drawing/2014/main" id="{946E6474-2FD0-6E4D-B87F-61A2A7EA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>
              <a:extLst>
                <a:ext uri="{FF2B5EF4-FFF2-40B4-BE49-F238E27FC236}">
                  <a16:creationId xmlns:a16="http://schemas.microsoft.com/office/drawing/2014/main" id="{D554FA11-D80E-CC41-BCDB-852CE3C953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>
                <a:extLst>
                  <a:ext uri="{FF2B5EF4-FFF2-40B4-BE49-F238E27FC236}">
                    <a16:creationId xmlns:a16="http://schemas.microsoft.com/office/drawing/2014/main" id="{873D28EA-1565-CF4D-B984-C0CDFC62C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>
                <a:extLst>
                  <a:ext uri="{FF2B5EF4-FFF2-40B4-BE49-F238E27FC236}">
                    <a16:creationId xmlns:a16="http://schemas.microsoft.com/office/drawing/2014/main" id="{FDAE1CEA-B784-0F43-A6EF-1D7F57AD0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>
                <a:extLst>
                  <a:ext uri="{FF2B5EF4-FFF2-40B4-BE49-F238E27FC236}">
                    <a16:creationId xmlns:a16="http://schemas.microsoft.com/office/drawing/2014/main" id="{AACACEA5-1918-654D-9F9D-7D900F18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>
                <a:extLst>
                  <a:ext uri="{FF2B5EF4-FFF2-40B4-BE49-F238E27FC236}">
                    <a16:creationId xmlns:a16="http://schemas.microsoft.com/office/drawing/2014/main" id="{FBBE5D4D-02FF-5E4D-90C5-31821EE4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>
                <a:extLst>
                  <a:ext uri="{FF2B5EF4-FFF2-40B4-BE49-F238E27FC236}">
                    <a16:creationId xmlns:a16="http://schemas.microsoft.com/office/drawing/2014/main" id="{70FFF88A-D221-C249-A1CD-4537AB8CD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>
                <a:extLst>
                  <a:ext uri="{FF2B5EF4-FFF2-40B4-BE49-F238E27FC236}">
                    <a16:creationId xmlns:a16="http://schemas.microsoft.com/office/drawing/2014/main" id="{5F19C4CE-FDAB-1549-A832-E8AB9A32B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>
              <a:extLst>
                <a:ext uri="{FF2B5EF4-FFF2-40B4-BE49-F238E27FC236}">
                  <a16:creationId xmlns:a16="http://schemas.microsoft.com/office/drawing/2014/main" id="{2FD4A23F-2F72-2349-9144-1B2AB3F5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>
              <a:extLst>
                <a:ext uri="{FF2B5EF4-FFF2-40B4-BE49-F238E27FC236}">
                  <a16:creationId xmlns:a16="http://schemas.microsoft.com/office/drawing/2014/main" id="{A9D196EB-7AC0-1A4C-A62B-5CB8A933B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>
              <a:extLst>
                <a:ext uri="{FF2B5EF4-FFF2-40B4-BE49-F238E27FC236}">
                  <a16:creationId xmlns:a16="http://schemas.microsoft.com/office/drawing/2014/main" id="{594FFFE8-465B-FA4A-B929-43B3F9DFB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>
              <a:extLst>
                <a:ext uri="{FF2B5EF4-FFF2-40B4-BE49-F238E27FC236}">
                  <a16:creationId xmlns:a16="http://schemas.microsoft.com/office/drawing/2014/main" id="{0ED4157B-5834-F049-BBBE-C6614A03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>
              <a:extLst>
                <a:ext uri="{FF2B5EF4-FFF2-40B4-BE49-F238E27FC236}">
                  <a16:creationId xmlns:a16="http://schemas.microsoft.com/office/drawing/2014/main" id="{C60B5FFC-7EFD-4442-8F8D-4069B2066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>
              <a:extLst>
                <a:ext uri="{FF2B5EF4-FFF2-40B4-BE49-F238E27FC236}">
                  <a16:creationId xmlns:a16="http://schemas.microsoft.com/office/drawing/2014/main" id="{56513C2D-6679-8644-A9C0-860C51BEB64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>
            <a:extLst>
              <a:ext uri="{FF2B5EF4-FFF2-40B4-BE49-F238E27FC236}">
                <a16:creationId xmlns:a16="http://schemas.microsoft.com/office/drawing/2014/main" id="{4E0207DB-94D6-ED42-B83B-E481725913DE}"/>
              </a:ext>
            </a:extLst>
          </p:cNvPr>
          <p:cNvGrpSpPr>
            <a:grpSpLocks/>
          </p:cNvGrpSpPr>
          <p:nvPr/>
        </p:nvGrpSpPr>
        <p:grpSpPr bwMode="auto">
          <a:xfrm>
            <a:off x="5146675" y="4071938"/>
            <a:ext cx="2709863" cy="1951037"/>
            <a:chOff x="3652" y="2846"/>
            <a:chExt cx="1253" cy="934"/>
          </a:xfrm>
        </p:grpSpPr>
        <p:sp>
          <p:nvSpPr>
            <p:cNvPr id="46120" name="Freeform 84">
              <a:extLst>
                <a:ext uri="{FF2B5EF4-FFF2-40B4-BE49-F238E27FC236}">
                  <a16:creationId xmlns:a16="http://schemas.microsoft.com/office/drawing/2014/main" id="{B8619F7C-8B1C-3B41-A5E0-A09576430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>
              <a:extLst>
                <a:ext uri="{FF2B5EF4-FFF2-40B4-BE49-F238E27FC236}">
                  <a16:creationId xmlns:a16="http://schemas.microsoft.com/office/drawing/2014/main" id="{66FC7BE6-680B-364E-A136-110525259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>
              <a:extLst>
                <a:ext uri="{FF2B5EF4-FFF2-40B4-BE49-F238E27FC236}">
                  <a16:creationId xmlns:a16="http://schemas.microsoft.com/office/drawing/2014/main" id="{370D02E7-8647-AF4C-ACAC-74D28C077C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>
              <a:extLst>
                <a:ext uri="{FF2B5EF4-FFF2-40B4-BE49-F238E27FC236}">
                  <a16:creationId xmlns:a16="http://schemas.microsoft.com/office/drawing/2014/main" id="{C990ED16-37A3-C744-ADF9-32AD2AA49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>
                <a:extLst>
                  <a:ext uri="{FF2B5EF4-FFF2-40B4-BE49-F238E27FC236}">
                    <a16:creationId xmlns:a16="http://schemas.microsoft.com/office/drawing/2014/main" id="{B2AE94B6-7AB5-B44F-AFBD-484072F02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>
                <a:extLst>
                  <a:ext uri="{FF2B5EF4-FFF2-40B4-BE49-F238E27FC236}">
                    <a16:creationId xmlns:a16="http://schemas.microsoft.com/office/drawing/2014/main" id="{D6186416-920B-8E48-BF68-037372E3B2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>
              <a:extLst>
                <a:ext uri="{FF2B5EF4-FFF2-40B4-BE49-F238E27FC236}">
                  <a16:creationId xmlns:a16="http://schemas.microsoft.com/office/drawing/2014/main" id="{F71C5B45-917C-F949-955D-8C855123C4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>
                <a:extLst>
                  <a:ext uri="{FF2B5EF4-FFF2-40B4-BE49-F238E27FC236}">
                    <a16:creationId xmlns:a16="http://schemas.microsoft.com/office/drawing/2014/main" id="{BA7F559F-AC06-7D4C-B082-7D46DB03A9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>
                  <a:extLst>
                    <a:ext uri="{FF2B5EF4-FFF2-40B4-BE49-F238E27FC236}">
                      <a16:creationId xmlns:a16="http://schemas.microsoft.com/office/drawing/2014/main" id="{BEF24044-73C6-CE42-8901-BFEFB20C78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>
                  <a:extLst>
                    <a:ext uri="{FF2B5EF4-FFF2-40B4-BE49-F238E27FC236}">
                      <a16:creationId xmlns:a16="http://schemas.microsoft.com/office/drawing/2014/main" id="{13D04862-2970-4D41-84D0-740AAC548E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>
                  <a:extLst>
                    <a:ext uri="{FF2B5EF4-FFF2-40B4-BE49-F238E27FC236}">
                      <a16:creationId xmlns:a16="http://schemas.microsoft.com/office/drawing/2014/main" id="{C148DF6A-3BA5-8E45-B523-51F920EF01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>
                  <a:extLst>
                    <a:ext uri="{FF2B5EF4-FFF2-40B4-BE49-F238E27FC236}">
                      <a16:creationId xmlns:a16="http://schemas.microsoft.com/office/drawing/2014/main" id="{ADAB13EA-DD06-A248-9948-68CDE6FBCB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>
                  <a:extLst>
                    <a:ext uri="{FF2B5EF4-FFF2-40B4-BE49-F238E27FC236}">
                      <a16:creationId xmlns:a16="http://schemas.microsoft.com/office/drawing/2014/main" id="{7CCBD69A-91E6-8A46-AD88-D2674D6490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>
                  <a:extLst>
                    <a:ext uri="{FF2B5EF4-FFF2-40B4-BE49-F238E27FC236}">
                      <a16:creationId xmlns:a16="http://schemas.microsoft.com/office/drawing/2014/main" id="{FA9F4403-AE25-1D4C-9579-A3CB55A2B4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>
                  <a:extLst>
                    <a:ext uri="{FF2B5EF4-FFF2-40B4-BE49-F238E27FC236}">
                      <a16:creationId xmlns:a16="http://schemas.microsoft.com/office/drawing/2014/main" id="{A4770382-4A4C-0944-B652-264CFAF04A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>
                  <a:extLst>
                    <a:ext uri="{FF2B5EF4-FFF2-40B4-BE49-F238E27FC236}">
                      <a16:creationId xmlns:a16="http://schemas.microsoft.com/office/drawing/2014/main" id="{57517C31-069B-744A-B2DD-307B147838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>
                  <a:extLst>
                    <a:ext uri="{FF2B5EF4-FFF2-40B4-BE49-F238E27FC236}">
                      <a16:creationId xmlns:a16="http://schemas.microsoft.com/office/drawing/2014/main" id="{0F8A379B-B581-1D41-9F00-618266928C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>
                  <a:extLst>
                    <a:ext uri="{FF2B5EF4-FFF2-40B4-BE49-F238E27FC236}">
                      <a16:creationId xmlns:a16="http://schemas.microsoft.com/office/drawing/2014/main" id="{067084DC-4999-6242-B273-C45720BCD0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>
                  <a:extLst>
                    <a:ext uri="{FF2B5EF4-FFF2-40B4-BE49-F238E27FC236}">
                      <a16:creationId xmlns:a16="http://schemas.microsoft.com/office/drawing/2014/main" id="{F2189CFF-1E40-4547-B33A-6596270E5A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>
                  <a:extLst>
                    <a:ext uri="{FF2B5EF4-FFF2-40B4-BE49-F238E27FC236}">
                      <a16:creationId xmlns:a16="http://schemas.microsoft.com/office/drawing/2014/main" id="{7D3F0AF9-DD50-5F4E-991B-711D351BC9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>
                  <a:extLst>
                    <a:ext uri="{FF2B5EF4-FFF2-40B4-BE49-F238E27FC236}">
                      <a16:creationId xmlns:a16="http://schemas.microsoft.com/office/drawing/2014/main" id="{ED874A7C-559F-3A4D-B8B3-44EE5424ED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>
                  <a:extLst>
                    <a:ext uri="{FF2B5EF4-FFF2-40B4-BE49-F238E27FC236}">
                      <a16:creationId xmlns:a16="http://schemas.microsoft.com/office/drawing/2014/main" id="{29E2CA93-C733-A649-B8CC-264870AC76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>
                  <a:extLst>
                    <a:ext uri="{FF2B5EF4-FFF2-40B4-BE49-F238E27FC236}">
                      <a16:creationId xmlns:a16="http://schemas.microsoft.com/office/drawing/2014/main" id="{DFBDEB0F-A53F-C44C-993B-59DB66CECD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>
                <a:extLst>
                  <a:ext uri="{FF2B5EF4-FFF2-40B4-BE49-F238E27FC236}">
                    <a16:creationId xmlns:a16="http://schemas.microsoft.com/office/drawing/2014/main" id="{212C4B2D-75C1-8046-A671-87DA1B62A3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>
                <a:extLst>
                  <a:ext uri="{FF2B5EF4-FFF2-40B4-BE49-F238E27FC236}">
                    <a16:creationId xmlns:a16="http://schemas.microsoft.com/office/drawing/2014/main" id="{F5463372-8C44-C84E-84A9-40045F376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>
              <a:extLst>
                <a:ext uri="{FF2B5EF4-FFF2-40B4-BE49-F238E27FC236}">
                  <a16:creationId xmlns:a16="http://schemas.microsoft.com/office/drawing/2014/main" id="{A8148AA4-E80D-8F43-94EB-1AF5F98D03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>
                <a:extLst>
                  <a:ext uri="{FF2B5EF4-FFF2-40B4-BE49-F238E27FC236}">
                    <a16:creationId xmlns:a16="http://schemas.microsoft.com/office/drawing/2014/main" id="{3CB02577-BABA-644E-B6F1-D477A05F5F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>
                <a:extLst>
                  <a:ext uri="{FF2B5EF4-FFF2-40B4-BE49-F238E27FC236}">
                    <a16:creationId xmlns:a16="http://schemas.microsoft.com/office/drawing/2014/main" id="{7BDEEF46-A182-054F-89F4-04B5A77927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>
                <a:extLst>
                  <a:ext uri="{FF2B5EF4-FFF2-40B4-BE49-F238E27FC236}">
                    <a16:creationId xmlns:a16="http://schemas.microsoft.com/office/drawing/2014/main" id="{1D05DFBE-34E1-294B-AA3E-1E6D2B57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>
                <a:extLst>
                  <a:ext uri="{FF2B5EF4-FFF2-40B4-BE49-F238E27FC236}">
                    <a16:creationId xmlns:a16="http://schemas.microsoft.com/office/drawing/2014/main" id="{A9B852AB-65C2-C241-9129-5C574A8803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>
                <a:extLst>
                  <a:ext uri="{FF2B5EF4-FFF2-40B4-BE49-F238E27FC236}">
                    <a16:creationId xmlns:a16="http://schemas.microsoft.com/office/drawing/2014/main" id="{21538B42-AC0D-1F48-989D-DD9C4E758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>
                <a:extLst>
                  <a:ext uri="{FF2B5EF4-FFF2-40B4-BE49-F238E27FC236}">
                    <a16:creationId xmlns:a16="http://schemas.microsoft.com/office/drawing/2014/main" id="{6594BD5C-AFD4-C947-9D8B-62BCB20D3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>
                <a:extLst>
                  <a:ext uri="{FF2B5EF4-FFF2-40B4-BE49-F238E27FC236}">
                    <a16:creationId xmlns:a16="http://schemas.microsoft.com/office/drawing/2014/main" id="{5B548DAB-5DA6-4B44-8D84-B67A9CFD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>
                <a:extLst>
                  <a:ext uri="{FF2B5EF4-FFF2-40B4-BE49-F238E27FC236}">
                    <a16:creationId xmlns:a16="http://schemas.microsoft.com/office/drawing/2014/main" id="{4871C11A-B9B7-4E42-8853-ECFE7C21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>
                <a:extLst>
                  <a:ext uri="{FF2B5EF4-FFF2-40B4-BE49-F238E27FC236}">
                    <a16:creationId xmlns:a16="http://schemas.microsoft.com/office/drawing/2014/main" id="{7A5272A4-CCD1-E440-85DF-AB4735AC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>
                <a:extLst>
                  <a:ext uri="{FF2B5EF4-FFF2-40B4-BE49-F238E27FC236}">
                    <a16:creationId xmlns:a16="http://schemas.microsoft.com/office/drawing/2014/main" id="{21ADC9ED-9F7C-C74B-AEDA-31C3DCB07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>
                <a:extLst>
                  <a:ext uri="{FF2B5EF4-FFF2-40B4-BE49-F238E27FC236}">
                    <a16:creationId xmlns:a16="http://schemas.microsoft.com/office/drawing/2014/main" id="{A2C3E8AE-DBD2-C04D-BE74-51B468A3F8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>
                  <a:extLst>
                    <a:ext uri="{FF2B5EF4-FFF2-40B4-BE49-F238E27FC236}">
                      <a16:creationId xmlns:a16="http://schemas.microsoft.com/office/drawing/2014/main" id="{694EEF5A-AEA9-D04F-88BC-4591AB406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>
                  <a:extLst>
                    <a:ext uri="{FF2B5EF4-FFF2-40B4-BE49-F238E27FC236}">
                      <a16:creationId xmlns:a16="http://schemas.microsoft.com/office/drawing/2014/main" id="{7EF1E89E-311F-1C41-9BB7-E7A666888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>
                  <a:extLst>
                    <a:ext uri="{FF2B5EF4-FFF2-40B4-BE49-F238E27FC236}">
                      <a16:creationId xmlns:a16="http://schemas.microsoft.com/office/drawing/2014/main" id="{0E45C252-1819-1543-85D1-F8C5EFFD8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>
                  <a:extLst>
                    <a:ext uri="{FF2B5EF4-FFF2-40B4-BE49-F238E27FC236}">
                      <a16:creationId xmlns:a16="http://schemas.microsoft.com/office/drawing/2014/main" id="{B22AE902-BB1C-054E-BD8B-C38B1013F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>
                  <a:extLst>
                    <a:ext uri="{FF2B5EF4-FFF2-40B4-BE49-F238E27FC236}">
                      <a16:creationId xmlns:a16="http://schemas.microsoft.com/office/drawing/2014/main" id="{D977071F-5A7F-024C-BFC9-089599563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>
                  <a:extLst>
                    <a:ext uri="{FF2B5EF4-FFF2-40B4-BE49-F238E27FC236}">
                      <a16:creationId xmlns:a16="http://schemas.microsoft.com/office/drawing/2014/main" id="{C9C8D36E-A631-DC40-9864-0D984D9F8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>
                <a:extLst>
                  <a:ext uri="{FF2B5EF4-FFF2-40B4-BE49-F238E27FC236}">
                    <a16:creationId xmlns:a16="http://schemas.microsoft.com/office/drawing/2014/main" id="{4CA6FD91-C031-B54E-A600-21FC1FDD6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>
                <a:extLst>
                  <a:ext uri="{FF2B5EF4-FFF2-40B4-BE49-F238E27FC236}">
                    <a16:creationId xmlns:a16="http://schemas.microsoft.com/office/drawing/2014/main" id="{F058C75E-2ADF-3B4C-9304-0BC2BA43B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>
                <a:extLst>
                  <a:ext uri="{FF2B5EF4-FFF2-40B4-BE49-F238E27FC236}">
                    <a16:creationId xmlns:a16="http://schemas.microsoft.com/office/drawing/2014/main" id="{47834B35-1D31-C045-9F19-B16F2ED37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>
                <a:extLst>
                  <a:ext uri="{FF2B5EF4-FFF2-40B4-BE49-F238E27FC236}">
                    <a16:creationId xmlns:a16="http://schemas.microsoft.com/office/drawing/2014/main" id="{415AFEB5-C53F-CB4B-BA2F-E52C4A3A1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>
                <a:extLst>
                  <a:ext uri="{FF2B5EF4-FFF2-40B4-BE49-F238E27FC236}">
                    <a16:creationId xmlns:a16="http://schemas.microsoft.com/office/drawing/2014/main" id="{C3A1F2DB-BBBA-9147-A0EF-F32E6D7E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>
                <a:extLst>
                  <a:ext uri="{FF2B5EF4-FFF2-40B4-BE49-F238E27FC236}">
                    <a16:creationId xmlns:a16="http://schemas.microsoft.com/office/drawing/2014/main" id="{D2D88393-5E79-9F41-9C52-D7877CBAEEA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>
              <a:extLst>
                <a:ext uri="{FF2B5EF4-FFF2-40B4-BE49-F238E27FC236}">
                  <a16:creationId xmlns:a16="http://schemas.microsoft.com/office/drawing/2014/main" id="{2B89AE68-0C89-B841-A242-3A86757E7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>
                <a:extLst>
                  <a:ext uri="{FF2B5EF4-FFF2-40B4-BE49-F238E27FC236}">
                    <a16:creationId xmlns:a16="http://schemas.microsoft.com/office/drawing/2014/main" id="{1B8FE400-C691-8F40-A6E8-193A12470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29" name="Rectangle 410">
                <a:extLst>
                  <a:ext uri="{FF2B5EF4-FFF2-40B4-BE49-F238E27FC236}">
                    <a16:creationId xmlns:a16="http://schemas.microsoft.com/office/drawing/2014/main" id="{96FD9F16-8555-EE47-8A4B-CC8D6044E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30" name="Oval 411">
                <a:extLst>
                  <a:ext uri="{FF2B5EF4-FFF2-40B4-BE49-F238E27FC236}">
                    <a16:creationId xmlns:a16="http://schemas.microsoft.com/office/drawing/2014/main" id="{044B245C-A7FC-8A4D-A790-6BB64497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6131" name="Group 241">
                <a:extLst>
                  <a:ext uri="{FF2B5EF4-FFF2-40B4-BE49-F238E27FC236}">
                    <a16:creationId xmlns:a16="http://schemas.microsoft.com/office/drawing/2014/main" id="{956A2140-980E-0D4F-95CC-DBE213752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>
                  <a:extLst>
                    <a:ext uri="{FF2B5EF4-FFF2-40B4-BE49-F238E27FC236}">
                      <a16:creationId xmlns:a16="http://schemas.microsoft.com/office/drawing/2014/main" id="{84E26E6E-1742-8540-B943-33FCC5592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>
                  <a:extLst>
                    <a:ext uri="{FF2B5EF4-FFF2-40B4-BE49-F238E27FC236}">
                      <a16:creationId xmlns:a16="http://schemas.microsoft.com/office/drawing/2014/main" id="{8AFCDE62-4754-B846-BCCC-E8978428A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>
                <a:extLst>
                  <a:ext uri="{FF2B5EF4-FFF2-40B4-BE49-F238E27FC236}">
                    <a16:creationId xmlns:a16="http://schemas.microsoft.com/office/drawing/2014/main" id="{2B867120-1AA0-DF43-90EA-C6F4A0847E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>
                <a:extLst>
                  <a:ext uri="{FF2B5EF4-FFF2-40B4-BE49-F238E27FC236}">
                    <a16:creationId xmlns:a16="http://schemas.microsoft.com/office/drawing/2014/main" id="{A7E2DE62-A302-1140-8802-B0EC09A5E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>
              <a:extLst>
                <a:ext uri="{FF2B5EF4-FFF2-40B4-BE49-F238E27FC236}">
                  <a16:creationId xmlns:a16="http://schemas.microsoft.com/office/drawing/2014/main" id="{D0595E5A-B847-2845-B107-A08B92B431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>
            <a:extLst>
              <a:ext uri="{FF2B5EF4-FFF2-40B4-BE49-F238E27FC236}">
                <a16:creationId xmlns:a16="http://schemas.microsoft.com/office/drawing/2014/main" id="{9D62F6D7-C988-CF4D-A48B-984322D1F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4700" y="52546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>
            <a:extLst>
              <a:ext uri="{FF2B5EF4-FFF2-40B4-BE49-F238E27FC236}">
                <a16:creationId xmlns:a16="http://schemas.microsoft.com/office/drawing/2014/main" id="{511234AB-7307-9441-BE18-B31ECC949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>
            <a:extLst>
              <a:ext uri="{FF2B5EF4-FFF2-40B4-BE49-F238E27FC236}">
                <a16:creationId xmlns:a16="http://schemas.microsoft.com/office/drawing/2014/main" id="{2993D7A7-77BB-8448-804D-3CD98FB382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41A043B-6C7E-5645-B279-3A201A80928E}" type="slidenum">
              <a:rPr lang="en-US" altLang="en-US" sz="1200">
                <a:latin typeface="Tahoma" panose="020B0604030504040204" pitchFamily="34" charset="0"/>
              </a:rPr>
              <a:pPr/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6097" name="Group 114">
            <a:extLst>
              <a:ext uri="{FF2B5EF4-FFF2-40B4-BE49-F238E27FC236}">
                <a16:creationId xmlns:a16="http://schemas.microsoft.com/office/drawing/2014/main" id="{6A17B7CD-E778-4243-A1E0-E2CC9680A5F9}"/>
              </a:ext>
            </a:extLst>
          </p:cNvPr>
          <p:cNvGrpSpPr>
            <a:grpSpLocks/>
          </p:cNvGrpSpPr>
          <p:nvPr/>
        </p:nvGrpSpPr>
        <p:grpSpPr bwMode="auto">
          <a:xfrm>
            <a:off x="2330450" y="3776663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>
              <a:extLst>
                <a:ext uri="{FF2B5EF4-FFF2-40B4-BE49-F238E27FC236}">
                  <a16:creationId xmlns:a16="http://schemas.microsoft.com/office/drawing/2014/main" id="{972EADCB-6A25-5548-9160-C1F25199E2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>
              <a:extLst>
                <a:ext uri="{FF2B5EF4-FFF2-40B4-BE49-F238E27FC236}">
                  <a16:creationId xmlns:a16="http://schemas.microsoft.com/office/drawing/2014/main" id="{4E44B67B-4337-2B48-BAD9-F3BF3CE40A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>
            <a:extLst>
              <a:ext uri="{FF2B5EF4-FFF2-40B4-BE49-F238E27FC236}">
                <a16:creationId xmlns:a16="http://schemas.microsoft.com/office/drawing/2014/main" id="{A878A5DA-4E43-0D40-8DD1-05E40A569580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03763"/>
            <a:ext cx="692150" cy="331787"/>
            <a:chOff x="1871277" y="1576300"/>
            <a:chExt cx="1128371" cy="437861"/>
          </a:xfrm>
        </p:grpSpPr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B4B37DBC-A6EA-B04B-8A4D-C3E6A5C5CF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CA85A509-E431-5D4C-8B20-348432CD0389}"/>
                </a:ext>
              </a:extLst>
            </p:cNvPr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87D0B1A-18AA-6344-BBF6-939B7498F8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B5E6B5B8-FF46-0F41-AB45-59D590198DD0}"/>
                </a:ext>
              </a:extLst>
            </p:cNvPr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D6531D31-4A27-9B41-B39A-B79F15894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402FF949-A3BB-A44C-88F8-A2BAD5522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67089FD1-26A4-7F42-AE0C-88862D1A6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B40BB694-5BE3-8C43-B186-8EF184AA365B}"/>
                </a:ext>
              </a:extLst>
            </p:cNvPr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288EA9A-1D9A-004A-B50E-7C0A980003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>
            <a:extLst>
              <a:ext uri="{FF2B5EF4-FFF2-40B4-BE49-F238E27FC236}">
                <a16:creationId xmlns:a16="http://schemas.microsoft.com/office/drawing/2014/main" id="{22407C91-AC42-A34C-8E2D-3AD51A343330}"/>
              </a:ext>
            </a:extLst>
          </p:cNvPr>
          <p:cNvGrpSpPr>
            <a:grpSpLocks/>
          </p:cNvGrpSpPr>
          <p:nvPr/>
        </p:nvGrpSpPr>
        <p:grpSpPr bwMode="auto">
          <a:xfrm>
            <a:off x="6681788" y="5286375"/>
            <a:ext cx="569912" cy="269875"/>
            <a:chOff x="1871277" y="1576300"/>
            <a:chExt cx="1128371" cy="437861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B14B9574-11CF-1340-97A6-A4B3B5AF165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590715BA-B80D-DF49-9E52-FDDE8055383D}"/>
                </a:ext>
              </a:extLst>
            </p:cNvPr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E7DBC723-CAE6-0B4A-9B46-BFF846A818D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E96275CC-057A-BB47-BE0C-5411619DF02B}"/>
                </a:ext>
              </a:extLst>
            </p:cNvPr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EDA8681-793F-8940-A69E-CD58F985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EBDD09AA-8FBD-6244-85D2-CF4E62132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11BB22C0-0FB2-4049-B4B6-3BD4580C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3C296FCE-BB86-9A47-BD69-16D234EB508C}"/>
                </a:ext>
              </a:extLst>
            </p:cNvPr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26260C7-0C94-0241-8DE0-AC46350A04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>
            <a:extLst>
              <a:ext uri="{FF2B5EF4-FFF2-40B4-BE49-F238E27FC236}">
                <a16:creationId xmlns:a16="http://schemas.microsoft.com/office/drawing/2014/main" id="{50020CB0-C102-A84E-B5BE-C11C6E0FA3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9458" name="Picture 9" descr="underline_base">
            <a:extLst>
              <a:ext uri="{FF2B5EF4-FFF2-40B4-BE49-F238E27FC236}">
                <a16:creationId xmlns:a16="http://schemas.microsoft.com/office/drawing/2014/main" id="{B02D5487-90D9-3D4C-8CDA-DA7E7263244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>
            <a:extLst>
              <a:ext uri="{FF2B5EF4-FFF2-40B4-BE49-F238E27FC236}">
                <a16:creationId xmlns:a16="http://schemas.microsoft.com/office/drawing/2014/main" id="{656DF250-E709-2F4B-818B-0E13EA2FF0C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F384EBEA-9995-6B4F-A797-8F5EF444782C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CC0000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9461" name="Slide Number Placeholder 3">
            <a:extLst>
              <a:ext uri="{FF2B5EF4-FFF2-40B4-BE49-F238E27FC236}">
                <a16:creationId xmlns:a16="http://schemas.microsoft.com/office/drawing/2014/main" id="{7217FFE0-237D-2D41-AFB1-B620702066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087F21C-000F-3A41-B2DD-746464E55139}" type="slidenum">
              <a:rPr lang="en-US" altLang="en-US" sz="1200">
                <a:latin typeface="Tahoma" panose="020B0604030504040204" pitchFamily="34" charset="0"/>
              </a:rPr>
              <a:pPr/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>
            <a:extLst>
              <a:ext uri="{FF2B5EF4-FFF2-40B4-BE49-F238E27FC236}">
                <a16:creationId xmlns:a16="http://schemas.microsoft.com/office/drawing/2014/main" id="{59D284E0-B421-A14E-AFF1-FA90E3AB0B7E}"/>
              </a:ext>
            </a:extLst>
          </p:cNvPr>
          <p:cNvGrpSpPr>
            <a:grpSpLocks/>
          </p:cNvGrpSpPr>
          <p:nvPr/>
        </p:nvGrpSpPr>
        <p:grpSpPr bwMode="auto">
          <a:xfrm>
            <a:off x="5281613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B9EBED2C-5451-F34B-902A-20D059DE375F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34220B58-2433-8941-A883-F190B66290D1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3EDFCE06-EF28-B242-BFF2-9A96ABB5698E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>
            <a:extLst>
              <a:ext uri="{FF2B5EF4-FFF2-40B4-BE49-F238E27FC236}">
                <a16:creationId xmlns:a16="http://schemas.microsoft.com/office/drawing/2014/main" id="{A198EE80-800D-4348-A233-56038AE120C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Host: sends </a:t>
            </a:r>
            <a:r>
              <a:rPr lang="en-US" altLang="en-US" sz="4000" i="1">
                <a:ea typeface="ＭＳ Ｐゴシック" panose="020B0600070205080204" pitchFamily="34" charset="-128"/>
              </a:rPr>
              <a:t>packets</a:t>
            </a:r>
            <a:r>
              <a:rPr lang="en-US" altLang="en-US" sz="4000">
                <a:ea typeface="ＭＳ Ｐゴシック" panose="020B0600070205080204" pitchFamily="34" charset="-128"/>
              </a:rPr>
              <a:t> of data</a:t>
            </a:r>
          </a:p>
        </p:txBody>
      </p:sp>
      <p:sp>
        <p:nvSpPr>
          <p:cNvPr id="243750" name="Content Placeholder 52">
            <a:extLst>
              <a:ext uri="{FF2B5EF4-FFF2-40B4-BE49-F238E27FC236}">
                <a16:creationId xmlns:a16="http://schemas.microsoft.com/office/drawing/2014/main" id="{CDCBF599-BA10-AA4A-B83A-32DFEA0F2D33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28625" y="1296988"/>
            <a:ext cx="3775075" cy="3425825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defRPr/>
            </a:pPr>
            <a:r>
              <a:rPr lang="en-US" sz="2400" dirty="0">
                <a:ea typeface="+mn-ea"/>
              </a:rPr>
              <a:t>host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breaks into smaller chunks, known as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>
                <a:ea typeface="+mn-ea"/>
              </a:rPr>
              <a:t>, of length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transmits packet into access network at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/>
              <a:t>link transmission rate, aka link </a:t>
            </a:r>
            <a:r>
              <a:rPr lang="en-US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>
            <a:extLst>
              <a:ext uri="{FF2B5EF4-FFF2-40B4-BE49-F238E27FC236}">
                <a16:creationId xmlns:a16="http://schemas.microsoft.com/office/drawing/2014/main" id="{8185AE18-DB21-014F-8942-2800981E60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5475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>
            <a:extLst>
              <a:ext uri="{FF2B5EF4-FFF2-40B4-BE49-F238E27FC236}">
                <a16:creationId xmlns:a16="http://schemas.microsoft.com/office/drawing/2014/main" id="{373B6F0D-9A7E-5A42-B481-DE3B372D31E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>
            <a:extLst>
              <a:ext uri="{FF2B5EF4-FFF2-40B4-BE49-F238E27FC236}">
                <a16:creationId xmlns:a16="http://schemas.microsoft.com/office/drawing/2014/main" id="{40C47D65-6FBE-8B44-97F8-96688DE1B5A1}"/>
              </a:ext>
            </a:extLst>
          </p:cNvPr>
          <p:cNvGrpSpPr>
            <a:grpSpLocks/>
          </p:cNvGrpSpPr>
          <p:nvPr/>
        </p:nvGrpSpPr>
        <p:grpSpPr bwMode="auto">
          <a:xfrm>
            <a:off x="7883525" y="3427413"/>
            <a:ext cx="1052513" cy="355600"/>
            <a:chOff x="4410" y="1365"/>
            <a:chExt cx="663" cy="224"/>
          </a:xfrm>
        </p:grpSpPr>
        <p:sp>
          <p:nvSpPr>
            <p:cNvPr id="48160" name="Rectangle 52">
              <a:extLst>
                <a:ext uri="{FF2B5EF4-FFF2-40B4-BE49-F238E27FC236}">
                  <a16:creationId xmlns:a16="http://schemas.microsoft.com/office/drawing/2014/main" id="{CE71FE77-D9E0-534F-AF78-578583223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>
              <a:extLst>
                <a:ext uri="{FF2B5EF4-FFF2-40B4-BE49-F238E27FC236}">
                  <a16:creationId xmlns:a16="http://schemas.microsoft.com/office/drawing/2014/main" id="{97EF85EB-C04D-C944-839C-EB0B1346A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>
              <a:extLst>
                <a:ext uri="{FF2B5EF4-FFF2-40B4-BE49-F238E27FC236}">
                  <a16:creationId xmlns:a16="http://schemas.microsoft.com/office/drawing/2014/main" id="{5E222CDD-DDF5-284B-9038-8C17867A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>
              <a:extLst>
                <a:ext uri="{FF2B5EF4-FFF2-40B4-BE49-F238E27FC236}">
                  <a16:creationId xmlns:a16="http://schemas.microsoft.com/office/drawing/2014/main" id="{6F7AC381-47A7-554A-A305-FC67D7C8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>
              <a:extLst>
                <a:ext uri="{FF2B5EF4-FFF2-40B4-BE49-F238E27FC236}">
                  <a16:creationId xmlns:a16="http://schemas.microsoft.com/office/drawing/2014/main" id="{0A7DDF34-F641-674D-9020-17DCA5AA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>
            <a:extLst>
              <a:ext uri="{FF2B5EF4-FFF2-40B4-BE49-F238E27FC236}">
                <a16:creationId xmlns:a16="http://schemas.microsoft.com/office/drawing/2014/main" id="{BA5A852F-4108-B547-9E48-DE378010A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5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>
            <a:extLst>
              <a:ext uri="{FF2B5EF4-FFF2-40B4-BE49-F238E27FC236}">
                <a16:creationId xmlns:a16="http://schemas.microsoft.com/office/drawing/2014/main" id="{99CDA0A9-42B5-8F4B-8145-16EE58CEEB55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BE32D391-327E-8B45-BA7E-4B7F3C54A499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C732FD47-3065-DF4B-A52C-C1863FED64F8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A80CC902-CE29-B642-9934-C306210FE9E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>
            <a:extLst>
              <a:ext uri="{FF2B5EF4-FFF2-40B4-BE49-F238E27FC236}">
                <a16:creationId xmlns:a16="http://schemas.microsoft.com/office/drawing/2014/main" id="{F4E1DA56-7002-9242-826E-B4F54C0E1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1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>
            <a:extLst>
              <a:ext uri="{FF2B5EF4-FFF2-40B4-BE49-F238E27FC236}">
                <a16:creationId xmlns:a16="http://schemas.microsoft.com/office/drawing/2014/main" id="{2C331940-6322-8642-8D4A-F803A6B9295C}"/>
              </a:ext>
            </a:extLst>
          </p:cNvPr>
          <p:cNvGrpSpPr>
            <a:grpSpLocks/>
          </p:cNvGrpSpPr>
          <p:nvPr/>
        </p:nvGrpSpPr>
        <p:grpSpPr bwMode="auto">
          <a:xfrm>
            <a:off x="4559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>
              <a:extLst>
                <a:ext uri="{FF2B5EF4-FFF2-40B4-BE49-F238E27FC236}">
                  <a16:creationId xmlns:a16="http://schemas.microsoft.com/office/drawing/2014/main" id="{9A9742F5-06D2-9147-9277-E99A2224A2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2D00F579-C19C-3442-9B27-42FC069CB24A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>
            <a:extLst>
              <a:ext uri="{FF2B5EF4-FFF2-40B4-BE49-F238E27FC236}">
                <a16:creationId xmlns:a16="http://schemas.microsoft.com/office/drawing/2014/main" id="{70BCC6D2-DDE9-4F4B-ACAD-3FFD805DAAA2}"/>
              </a:ext>
            </a:extLst>
          </p:cNvPr>
          <p:cNvGrpSpPr>
            <a:grpSpLocks/>
          </p:cNvGrpSpPr>
          <p:nvPr/>
        </p:nvGrpSpPr>
        <p:grpSpPr bwMode="auto">
          <a:xfrm>
            <a:off x="4699000" y="1919288"/>
            <a:ext cx="1409700" cy="877887"/>
            <a:chOff x="2387973" y="4309243"/>
            <a:chExt cx="1771787" cy="1282262"/>
          </a:xfrm>
        </p:grpSpPr>
        <p:pic>
          <p:nvPicPr>
            <p:cNvPr id="48153" name="Picture 9">
              <a:extLst>
                <a:ext uri="{FF2B5EF4-FFF2-40B4-BE49-F238E27FC236}">
                  <a16:creationId xmlns:a16="http://schemas.microsoft.com/office/drawing/2014/main" id="{CE404F46-1EBF-6441-B406-938A3D9109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E0B1159C-187D-BD4E-9340-5F316D5E4D2D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>
            <a:extLst>
              <a:ext uri="{FF2B5EF4-FFF2-40B4-BE49-F238E27FC236}">
                <a16:creationId xmlns:a16="http://schemas.microsoft.com/office/drawing/2014/main" id="{EE10A01B-82D2-7D47-BA2A-23D784BD4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8300" y="3341688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>
            <a:extLst>
              <a:ext uri="{FF2B5EF4-FFF2-40B4-BE49-F238E27FC236}">
                <a16:creationId xmlns:a16="http://schemas.microsoft.com/office/drawing/2014/main" id="{A8244069-B02E-0349-A44B-350A17C2C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7000" y="3349625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>
            <a:extLst>
              <a:ext uri="{FF2B5EF4-FFF2-40B4-BE49-F238E27FC236}">
                <a16:creationId xmlns:a16="http://schemas.microsoft.com/office/drawing/2014/main" id="{D9965EC9-631D-7A43-B697-B1BB97F3026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697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>
            <a:extLst>
              <a:ext uri="{FF2B5EF4-FFF2-40B4-BE49-F238E27FC236}">
                <a16:creationId xmlns:a16="http://schemas.microsoft.com/office/drawing/2014/main" id="{A915C422-EF4A-C54D-863A-7C4BFC14F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>
            <a:extLst>
              <a:ext uri="{FF2B5EF4-FFF2-40B4-BE49-F238E27FC236}">
                <a16:creationId xmlns:a16="http://schemas.microsoft.com/office/drawing/2014/main" id="{14B6B0E2-4530-174B-B175-7FFBE2F76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>
            <a:extLst>
              <a:ext uri="{FF2B5EF4-FFF2-40B4-BE49-F238E27FC236}">
                <a16:creationId xmlns:a16="http://schemas.microsoft.com/office/drawing/2014/main" id="{34FB9780-6C4C-DD43-9E61-90222CD24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0775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transmit </a:t>
            </a:r>
            <a:r>
              <a:rPr lang="en-US" altLang="en-US" sz="1800" i="1"/>
              <a:t>L</a:t>
            </a:r>
            <a:r>
              <a:rPr lang="en-US" altLang="en-US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packet into link</a:t>
            </a:r>
          </a:p>
        </p:txBody>
      </p:sp>
      <p:sp>
        <p:nvSpPr>
          <p:cNvPr id="48146" name="TextBox 4">
            <a:extLst>
              <a:ext uri="{FF2B5EF4-FFF2-40B4-BE49-F238E27FC236}">
                <a16:creationId xmlns:a16="http://schemas.microsoft.com/office/drawing/2014/main" id="{4C3D6408-05C4-394B-BD52-43950BA7D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5400675"/>
            <a:ext cx="17414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>
            <a:extLst>
              <a:ext uri="{FF2B5EF4-FFF2-40B4-BE49-F238E27FC236}">
                <a16:creationId xmlns:a16="http://schemas.microsoft.com/office/drawing/2014/main" id="{4A351C9B-0AF9-3A4E-8037-1C2F9E1B39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54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>
            <a:extLst>
              <a:ext uri="{FF2B5EF4-FFF2-40B4-BE49-F238E27FC236}">
                <a16:creationId xmlns:a16="http://schemas.microsoft.com/office/drawing/2014/main" id="{D2DB20D5-DB66-5446-AE75-4DC42CCB8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975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>
            <a:extLst>
              <a:ext uri="{FF2B5EF4-FFF2-40B4-BE49-F238E27FC236}">
                <a16:creationId xmlns:a16="http://schemas.microsoft.com/office/drawing/2014/main" id="{3A8A0CCB-796D-AC43-B80B-8A726D5C4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0538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>
            <a:extLst>
              <a:ext uri="{FF2B5EF4-FFF2-40B4-BE49-F238E27FC236}">
                <a16:creationId xmlns:a16="http://schemas.microsoft.com/office/drawing/2014/main" id="{F31B346E-7DBF-1A43-AF09-AB5BFF0B2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5322888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>
            <a:extLst>
              <a:ext uri="{FF2B5EF4-FFF2-40B4-BE49-F238E27FC236}">
                <a16:creationId xmlns:a16="http://schemas.microsoft.com/office/drawing/2014/main" id="{1489C04C-820C-5146-A2E7-8C58101F3C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4DA5F61-2AAA-A14A-88A9-53E0B1AC428D}" type="slidenum">
              <a:rPr lang="en-US" altLang="en-US" sz="1200">
                <a:latin typeface="Tahoma" panose="020B0604030504040204" pitchFamily="34" charset="0"/>
              </a:rPr>
              <a:pPr/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52" name="Footer Placeholder 2">
            <a:extLst>
              <a:ext uri="{FF2B5EF4-FFF2-40B4-BE49-F238E27FC236}">
                <a16:creationId xmlns:a16="http://schemas.microsoft.com/office/drawing/2014/main" id="{885AFB0C-3626-EC40-B40D-8C69190B17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>
            <a:extLst>
              <a:ext uri="{FF2B5EF4-FFF2-40B4-BE49-F238E27FC236}">
                <a16:creationId xmlns:a16="http://schemas.microsoft.com/office/drawing/2014/main" id="{F6F9C257-3065-D24E-9CB8-E981A026F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49154" name="Picture 11" descr="underline_base">
            <a:extLst>
              <a:ext uri="{FF2B5EF4-FFF2-40B4-BE49-F238E27FC236}">
                <a16:creationId xmlns:a16="http://schemas.microsoft.com/office/drawing/2014/main" id="{318D6667-47B0-F646-85B8-C7125BBB5DC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>
            <a:extLst>
              <a:ext uri="{FF2B5EF4-FFF2-40B4-BE49-F238E27FC236}">
                <a16:creationId xmlns:a16="http://schemas.microsoft.com/office/drawing/2014/main" id="{1A02F508-F599-6044-B2F3-B6779A7302E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Physical media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7EBEDC93-B288-6C44-AABB-F96294C65E2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sz="240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propagates between</a:t>
            </a:r>
            <a:br>
              <a:rPr lang="en-US" altLang="en-US" sz="2400">
                <a:ea typeface="ＭＳ Ｐゴシック" panose="020B0600070205080204" pitchFamily="34" charset="-128"/>
              </a:rPr>
            </a:br>
            <a:r>
              <a:rPr lang="en-US" altLang="en-US" sz="2400">
                <a:ea typeface="ＭＳ Ｐゴシック" panose="020B0600070205080204" pitchFamily="34" charset="-128"/>
              </a:rPr>
              <a:t>transmitter/receiver pairs</a:t>
            </a:r>
            <a:endParaRPr lang="en-US" altLang="en-US" sz="240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sz="240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signals propagate freely, e.g., radio</a:t>
            </a:r>
          </a:p>
        </p:txBody>
      </p:sp>
      <p:sp>
        <p:nvSpPr>
          <p:cNvPr id="62469" name="Rectangle 4">
            <a:extLst>
              <a:ext uri="{FF2B5EF4-FFF2-40B4-BE49-F238E27FC236}">
                <a16:creationId xmlns:a16="http://schemas.microsoft.com/office/drawing/2014/main" id="{AF893896-BD98-F145-B411-075D76F918B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1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</a:rPr>
              <a:t>)</a:t>
            </a:r>
            <a:endParaRPr lang="en-US" sz="2400" i="1" dirty="0"/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5: 100 Mbps, 1 Gbps 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>
            <a:extLst>
              <a:ext uri="{FF2B5EF4-FFF2-40B4-BE49-F238E27FC236}">
                <a16:creationId xmlns:a16="http://schemas.microsoft.com/office/drawing/2014/main" id="{A7FF2BC0-4639-0B47-924D-9BE283D6C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913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>
            <a:extLst>
              <a:ext uri="{FF2B5EF4-FFF2-40B4-BE49-F238E27FC236}">
                <a16:creationId xmlns:a16="http://schemas.microsoft.com/office/drawing/2014/main" id="{7AA5B191-6E74-C245-9DC3-1445A757D9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A0EBC89-7390-7346-AB5C-95A077681573}" type="slidenum">
              <a:rPr lang="en-US" altLang="en-US" sz="1200">
                <a:latin typeface="Tahoma" panose="020B0604030504040204" pitchFamily="34" charset="0"/>
              </a:rPr>
              <a:pPr/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>
            <a:extLst>
              <a:ext uri="{FF2B5EF4-FFF2-40B4-BE49-F238E27FC236}">
                <a16:creationId xmlns:a16="http://schemas.microsoft.com/office/drawing/2014/main" id="{179B9A76-0372-7A4B-963C-4BD3EDE45F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1202" name="Picture 6" descr="f-pict">
            <a:extLst>
              <a:ext uri="{FF2B5EF4-FFF2-40B4-BE49-F238E27FC236}">
                <a16:creationId xmlns:a16="http://schemas.microsoft.com/office/drawing/2014/main" id="{32496C80-79BA-B24F-9956-5679C67AAE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950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>
            <a:extLst>
              <a:ext uri="{FF2B5EF4-FFF2-40B4-BE49-F238E27FC236}">
                <a16:creationId xmlns:a16="http://schemas.microsoft.com/office/drawing/2014/main" id="{7D7A81C6-AC5B-E640-ADE0-1250BCFC57DF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66503A86-46FF-FE42-B7C4-ECA7F37B40A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Physical media: coax, fiber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4517" name="Rectangle 3">
            <a:extLst>
              <a:ext uri="{FF2B5EF4-FFF2-40B4-BE49-F238E27FC236}">
                <a16:creationId xmlns:a16="http://schemas.microsoft.com/office/drawing/2014/main" id="{5766526A-FC21-734A-AAE9-A02D6D8D88F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>
            <a:extLst>
              <a:ext uri="{FF2B5EF4-FFF2-40B4-BE49-F238E27FC236}">
                <a16:creationId xmlns:a16="http://schemas.microsoft.com/office/drawing/2014/main" id="{8EA2F4BA-44CD-D849-9FF4-3A03845FA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>
            <a:extLst>
              <a:ext uri="{FF2B5EF4-FFF2-40B4-BE49-F238E27FC236}">
                <a16:creationId xmlns:a16="http://schemas.microsoft.com/office/drawing/2014/main" id="{C095DD72-9543-964E-91F0-307E86610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317625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fiber optic cable: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77"/>
              </a:rPr>
              <a:t>high-speed point-to-point transmission (e.g., 10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>
                <a:latin typeface="Gill Sans MT" panose="020B0502020104020203" pitchFamily="34" charset="77"/>
              </a:rPr>
              <a:t>s-100</a:t>
            </a:r>
            <a:r>
              <a:rPr lang="ja-JP" altLang="en-US" sz="2000">
                <a:latin typeface="Gill Sans MT" panose="020B0502020104020203" pitchFamily="34" charset="77"/>
              </a:rPr>
              <a:t>’</a:t>
            </a:r>
            <a:r>
              <a:rPr lang="en-US" altLang="ja-JP" sz="2000">
                <a:latin typeface="Gill Sans MT" panose="020B0502020104020203" pitchFamily="34" charset="77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77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77"/>
              </a:rPr>
              <a:t>immune to electromagnetic noise</a:t>
            </a:r>
          </a:p>
        </p:txBody>
      </p:sp>
      <p:sp>
        <p:nvSpPr>
          <p:cNvPr id="51208" name="Slide Number Placeholder 3">
            <a:extLst>
              <a:ext uri="{FF2B5EF4-FFF2-40B4-BE49-F238E27FC236}">
                <a16:creationId xmlns:a16="http://schemas.microsoft.com/office/drawing/2014/main" id="{F23D2110-B516-044B-AC49-5696EB25B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4AEA241-D977-084C-B4F5-441380F7C157}" type="slidenum">
              <a:rPr lang="en-US" altLang="en-US" sz="1200">
                <a:latin typeface="Tahoma" panose="020B0604030504040204" pitchFamily="34" charset="0"/>
              </a:rPr>
              <a:pPr/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>
            <a:extLst>
              <a:ext uri="{FF2B5EF4-FFF2-40B4-BE49-F238E27FC236}">
                <a16:creationId xmlns:a16="http://schemas.microsoft.com/office/drawing/2014/main" id="{9F467B9A-F92E-4C41-BF5C-4175CAC184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3250" name="Picture 11" descr="underline_base">
            <a:extLst>
              <a:ext uri="{FF2B5EF4-FFF2-40B4-BE49-F238E27FC236}">
                <a16:creationId xmlns:a16="http://schemas.microsoft.com/office/drawing/2014/main" id="{F6C295B6-B186-B640-9AD5-2212B4E916C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B4DE64B0-B929-F840-B6E5-8738673185A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Physical media: radio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id="{267FE8AB-AE08-5048-9DB9-6A6809BA4A7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no physical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wire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endParaRPr lang="en-US" altLang="ja-JP" sz="2400"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bidirectional</a:t>
            </a: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66565" name="Rectangle 4">
            <a:extLst>
              <a:ext uri="{FF2B5EF4-FFF2-40B4-BE49-F238E27FC236}">
                <a16:creationId xmlns:a16="http://schemas.microsoft.com/office/drawing/2014/main" id="{6662E42A-2DD6-6B46-B2FC-0F1EAF16F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238250"/>
            <a:ext cx="445770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msec end-end 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>
            <a:extLst>
              <a:ext uri="{FF2B5EF4-FFF2-40B4-BE49-F238E27FC236}">
                <a16:creationId xmlns:a16="http://schemas.microsoft.com/office/drawing/2014/main" id="{A94E70CE-2EB7-4240-9ACE-FABA345061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1961F98-B446-4946-BB24-CB83CEA1D976}" type="slidenum">
              <a:rPr lang="en-US" altLang="en-US" sz="1200">
                <a:latin typeface="Tahoma" panose="020B0604030504040204" pitchFamily="34" charset="0"/>
              </a:rPr>
              <a:pPr/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>
            <a:extLst>
              <a:ext uri="{FF2B5EF4-FFF2-40B4-BE49-F238E27FC236}">
                <a16:creationId xmlns:a16="http://schemas.microsoft.com/office/drawing/2014/main" id="{6C8A1642-C9F3-264E-BA6E-5F034761E3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5298" name="Picture 2" descr="underline_base">
            <a:extLst>
              <a:ext uri="{FF2B5EF4-FFF2-40B4-BE49-F238E27FC236}">
                <a16:creationId xmlns:a16="http://schemas.microsoft.com/office/drawing/2014/main" id="{3852B39B-E07C-D24E-BD6D-2D6963A3140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>
            <a:extLst>
              <a:ext uri="{FF2B5EF4-FFF2-40B4-BE49-F238E27FC236}">
                <a16:creationId xmlns:a16="http://schemas.microsoft.com/office/drawing/2014/main" id="{AEF0412F-5505-F545-8D76-F9DA6A25EC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8EBAA3A2-5F24-D14B-B01C-4BA2CB1B400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5301" name="Slide Number Placeholder 3">
            <a:extLst>
              <a:ext uri="{FF2B5EF4-FFF2-40B4-BE49-F238E27FC236}">
                <a16:creationId xmlns:a16="http://schemas.microsoft.com/office/drawing/2014/main" id="{FCBF2D45-DDCA-0D42-A12A-0D746E8CF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BDE3354-D964-584B-82C9-FA6CB1AF8FEE}" type="slidenum">
              <a:rPr lang="en-US" altLang="en-US" sz="1200">
                <a:latin typeface="Tahoma" panose="020B0604030504040204" pitchFamily="34" charset="0"/>
              </a:rPr>
              <a:pPr/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>
            <a:extLst>
              <a:ext uri="{FF2B5EF4-FFF2-40B4-BE49-F238E27FC236}">
                <a16:creationId xmlns:a16="http://schemas.microsoft.com/office/drawing/2014/main" id="{0D417C3F-74C1-3045-A8A3-16EE0A3BCE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57346" name="Rectangle 3">
            <a:extLst>
              <a:ext uri="{FF2B5EF4-FFF2-40B4-BE49-F238E27FC236}">
                <a16:creationId xmlns:a16="http://schemas.microsoft.com/office/drawing/2014/main" id="{F555E18D-D55F-8C43-A082-662071A38E2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0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mesh of interconnected routers</a:t>
            </a:r>
          </a:p>
          <a:p>
            <a:pPr eaLnBrk="1" hangingPunct="1"/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hosts break application-layer messages into </a:t>
            </a: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 eaLnBrk="1" hangingPunct="1"/>
            <a:r>
              <a:rPr lang="en-US" altLang="en-US">
                <a:ea typeface="Arial" panose="020B0604020202020204" pitchFamily="34" charset="0"/>
              </a:rPr>
              <a:t>forward packets</a:t>
            </a:r>
            <a:r>
              <a:rPr lang="en-US" altLang="en-US" i="1">
                <a:ea typeface="Arial" panose="020B0604020202020204" pitchFamily="34" charset="0"/>
              </a:rPr>
              <a:t> </a:t>
            </a:r>
            <a:r>
              <a:rPr lang="en-US" altLang="en-US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>
                <a:ea typeface="Arial" panose="020B0604020202020204" pitchFamily="34" charset="0"/>
              </a:rPr>
              <a:t>each packet transmitted at full link capacity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B234CE06-1532-A94B-B287-0B655FD0628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The network core</a:t>
            </a:r>
          </a:p>
        </p:txBody>
      </p:sp>
      <p:sp>
        <p:nvSpPr>
          <p:cNvPr id="57348" name="Freeform 637">
            <a:extLst>
              <a:ext uri="{FF2B5EF4-FFF2-40B4-BE49-F238E27FC236}">
                <a16:creationId xmlns:a16="http://schemas.microsoft.com/office/drawing/2014/main" id="{A2F2BF8F-4794-E441-A1F2-419A510FBAA0}"/>
              </a:ext>
            </a:extLst>
          </p:cNvPr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>
            <a:extLst>
              <a:ext uri="{FF2B5EF4-FFF2-40B4-BE49-F238E27FC236}">
                <a16:creationId xmlns:a16="http://schemas.microsoft.com/office/drawing/2014/main" id="{D715BF2B-4D37-5D41-A778-F7F92BAFA09B}"/>
              </a:ext>
            </a:extLst>
          </p:cNvPr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>
              <a:extLst>
                <a:ext uri="{FF2B5EF4-FFF2-40B4-BE49-F238E27FC236}">
                  <a16:creationId xmlns:a16="http://schemas.microsoft.com/office/drawing/2014/main" id="{B43C89C2-BC46-9B4A-9B48-3536A32E3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>
              <a:extLst>
                <a:ext uri="{FF2B5EF4-FFF2-40B4-BE49-F238E27FC236}">
                  <a16:creationId xmlns:a16="http://schemas.microsoft.com/office/drawing/2014/main" id="{86EA19DF-CFD1-FA44-A5C0-411F23C2F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>
            <a:extLst>
              <a:ext uri="{FF2B5EF4-FFF2-40B4-BE49-F238E27FC236}">
                <a16:creationId xmlns:a16="http://schemas.microsoft.com/office/drawing/2014/main" id="{68144E37-A8F6-9144-BA52-276217092CAE}"/>
              </a:ext>
            </a:extLst>
          </p:cNvPr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>
            <a:extLst>
              <a:ext uri="{FF2B5EF4-FFF2-40B4-BE49-F238E27FC236}">
                <a16:creationId xmlns:a16="http://schemas.microsoft.com/office/drawing/2014/main" id="{4E0ACB2F-852D-6346-B86F-FF0C2F31E93B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>
            <a:extLst>
              <a:ext uri="{FF2B5EF4-FFF2-40B4-BE49-F238E27FC236}">
                <a16:creationId xmlns:a16="http://schemas.microsoft.com/office/drawing/2014/main" id="{03CAC5FB-2442-E840-8B0A-95CEBCF7AE6D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>
            <a:extLst>
              <a:ext uri="{FF2B5EF4-FFF2-40B4-BE49-F238E27FC236}">
                <a16:creationId xmlns:a16="http://schemas.microsoft.com/office/drawing/2014/main" id="{257E9FB9-48F1-2C4A-BA72-477B4C7D9053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>
            <a:extLst>
              <a:ext uri="{FF2B5EF4-FFF2-40B4-BE49-F238E27FC236}">
                <a16:creationId xmlns:a16="http://schemas.microsoft.com/office/drawing/2014/main" id="{33E1F350-E0AB-3B4E-8B7B-02A1320D0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>
            <a:extLst>
              <a:ext uri="{FF2B5EF4-FFF2-40B4-BE49-F238E27FC236}">
                <a16:creationId xmlns:a16="http://schemas.microsoft.com/office/drawing/2014/main" id="{33D64612-C8E8-1043-B3E8-47420398E8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>
            <a:extLst>
              <a:ext uri="{FF2B5EF4-FFF2-40B4-BE49-F238E27FC236}">
                <a16:creationId xmlns:a16="http://schemas.microsoft.com/office/drawing/2014/main" id="{ACFC386C-B8DA-4B4D-9DE6-7E7AB852C2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>
            <a:extLst>
              <a:ext uri="{FF2B5EF4-FFF2-40B4-BE49-F238E27FC236}">
                <a16:creationId xmlns:a16="http://schemas.microsoft.com/office/drawing/2014/main" id="{A2F063CF-6C2C-2A46-9AE2-8E0DEB7ED64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>
            <a:extLst>
              <a:ext uri="{FF2B5EF4-FFF2-40B4-BE49-F238E27FC236}">
                <a16:creationId xmlns:a16="http://schemas.microsoft.com/office/drawing/2014/main" id="{E493DA51-7C8C-1C41-822D-F08562720F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>
            <a:extLst>
              <a:ext uri="{FF2B5EF4-FFF2-40B4-BE49-F238E27FC236}">
                <a16:creationId xmlns:a16="http://schemas.microsoft.com/office/drawing/2014/main" id="{0FE5FB66-5CEB-6647-8228-6AA207A126D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>
            <a:extLst>
              <a:ext uri="{FF2B5EF4-FFF2-40B4-BE49-F238E27FC236}">
                <a16:creationId xmlns:a16="http://schemas.microsoft.com/office/drawing/2014/main" id="{20E76521-F51B-2641-ACB2-0692F77FEE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>
            <a:extLst>
              <a:ext uri="{FF2B5EF4-FFF2-40B4-BE49-F238E27FC236}">
                <a16:creationId xmlns:a16="http://schemas.microsoft.com/office/drawing/2014/main" id="{5095C73E-D534-CC40-83A7-50B4B819F2F4}"/>
              </a:ext>
            </a:extLst>
          </p:cNvPr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>
              <a:extLst>
                <a:ext uri="{FF2B5EF4-FFF2-40B4-BE49-F238E27FC236}">
                  <a16:creationId xmlns:a16="http://schemas.microsoft.com/office/drawing/2014/main" id="{B6E7FB98-4F78-734C-BB67-7B8BF0D7C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>
              <a:extLst>
                <a:ext uri="{FF2B5EF4-FFF2-40B4-BE49-F238E27FC236}">
                  <a16:creationId xmlns:a16="http://schemas.microsoft.com/office/drawing/2014/main" id="{3CB39E59-5666-F94E-8531-21E05B8344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>
            <a:extLst>
              <a:ext uri="{FF2B5EF4-FFF2-40B4-BE49-F238E27FC236}">
                <a16:creationId xmlns:a16="http://schemas.microsoft.com/office/drawing/2014/main" id="{D683D983-444D-2541-BC48-B7AD2C6A9007}"/>
              </a:ext>
            </a:extLst>
          </p:cNvPr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>
            <a:extLst>
              <a:ext uri="{FF2B5EF4-FFF2-40B4-BE49-F238E27FC236}">
                <a16:creationId xmlns:a16="http://schemas.microsoft.com/office/drawing/2014/main" id="{DF8AEC9C-13D9-C745-BC2B-3AA88748AFEC}"/>
              </a:ext>
            </a:extLst>
          </p:cNvPr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>
            <a:extLst>
              <a:ext uri="{FF2B5EF4-FFF2-40B4-BE49-F238E27FC236}">
                <a16:creationId xmlns:a16="http://schemas.microsoft.com/office/drawing/2014/main" id="{17F79FCD-9F8B-8948-B451-0EAB6B60E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>
            <a:extLst>
              <a:ext uri="{FF2B5EF4-FFF2-40B4-BE49-F238E27FC236}">
                <a16:creationId xmlns:a16="http://schemas.microsoft.com/office/drawing/2014/main" id="{5DEFAC54-16BE-BD4B-A75F-F69A5DAC3F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>
            <a:extLst>
              <a:ext uri="{FF2B5EF4-FFF2-40B4-BE49-F238E27FC236}">
                <a16:creationId xmlns:a16="http://schemas.microsoft.com/office/drawing/2014/main" id="{5B19D404-4F4B-0249-BC18-29D99922B4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>
            <a:extLst>
              <a:ext uri="{FF2B5EF4-FFF2-40B4-BE49-F238E27FC236}">
                <a16:creationId xmlns:a16="http://schemas.microsoft.com/office/drawing/2014/main" id="{7EF3A064-81D9-3D40-BA8B-E423C3D50103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>
            <a:extLst>
              <a:ext uri="{FF2B5EF4-FFF2-40B4-BE49-F238E27FC236}">
                <a16:creationId xmlns:a16="http://schemas.microsoft.com/office/drawing/2014/main" id="{D9A62C49-65C0-E44A-B789-F8E2D057E57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>
            <a:extLst>
              <a:ext uri="{FF2B5EF4-FFF2-40B4-BE49-F238E27FC236}">
                <a16:creationId xmlns:a16="http://schemas.microsoft.com/office/drawing/2014/main" id="{5AB87AAF-DD2E-5646-ABF6-E6A5772DB0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>
            <a:extLst>
              <a:ext uri="{FF2B5EF4-FFF2-40B4-BE49-F238E27FC236}">
                <a16:creationId xmlns:a16="http://schemas.microsoft.com/office/drawing/2014/main" id="{CB073CD6-0B7C-6B4A-8BC6-5375F971C0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>
            <a:extLst>
              <a:ext uri="{FF2B5EF4-FFF2-40B4-BE49-F238E27FC236}">
                <a16:creationId xmlns:a16="http://schemas.microsoft.com/office/drawing/2014/main" id="{DB19D850-4D4C-A04B-8D9E-6D340F3177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>
            <a:extLst>
              <a:ext uri="{FF2B5EF4-FFF2-40B4-BE49-F238E27FC236}">
                <a16:creationId xmlns:a16="http://schemas.microsoft.com/office/drawing/2014/main" id="{438DEF39-5AF4-D448-AE2B-D1AAA31C940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>
            <a:extLst>
              <a:ext uri="{FF2B5EF4-FFF2-40B4-BE49-F238E27FC236}">
                <a16:creationId xmlns:a16="http://schemas.microsoft.com/office/drawing/2014/main" id="{97FD134B-A033-5944-92F1-B64D6ADFCC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>
            <a:extLst>
              <a:ext uri="{FF2B5EF4-FFF2-40B4-BE49-F238E27FC236}">
                <a16:creationId xmlns:a16="http://schemas.microsoft.com/office/drawing/2014/main" id="{B6FA77AD-327C-5946-8D76-FD209D949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>
            <a:extLst>
              <a:ext uri="{FF2B5EF4-FFF2-40B4-BE49-F238E27FC236}">
                <a16:creationId xmlns:a16="http://schemas.microsoft.com/office/drawing/2014/main" id="{2AB8CD37-A927-DE48-870C-399ADC8508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>
            <a:extLst>
              <a:ext uri="{FF2B5EF4-FFF2-40B4-BE49-F238E27FC236}">
                <a16:creationId xmlns:a16="http://schemas.microsoft.com/office/drawing/2014/main" id="{9FD98AE4-BE0A-D54A-AEC4-FB5B81B8216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>
            <a:extLst>
              <a:ext uri="{FF2B5EF4-FFF2-40B4-BE49-F238E27FC236}">
                <a16:creationId xmlns:a16="http://schemas.microsoft.com/office/drawing/2014/main" id="{8FBA4664-9CB8-FD45-A7F3-59DF6BBDF3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>
            <a:extLst>
              <a:ext uri="{FF2B5EF4-FFF2-40B4-BE49-F238E27FC236}">
                <a16:creationId xmlns:a16="http://schemas.microsoft.com/office/drawing/2014/main" id="{0D82FE3B-A982-154B-AFCD-81282E823A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>
            <a:extLst>
              <a:ext uri="{FF2B5EF4-FFF2-40B4-BE49-F238E27FC236}">
                <a16:creationId xmlns:a16="http://schemas.microsoft.com/office/drawing/2014/main" id="{FEA68754-9D75-7242-8C81-A165D681AB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>
            <a:extLst>
              <a:ext uri="{FF2B5EF4-FFF2-40B4-BE49-F238E27FC236}">
                <a16:creationId xmlns:a16="http://schemas.microsoft.com/office/drawing/2014/main" id="{6A9E2A40-FD2E-FC49-8EC3-2D5C03080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>
            <a:extLst>
              <a:ext uri="{FF2B5EF4-FFF2-40B4-BE49-F238E27FC236}">
                <a16:creationId xmlns:a16="http://schemas.microsoft.com/office/drawing/2014/main" id="{A1E2C04F-A177-3046-990B-CABC89C7DC5C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>
              <a:extLst>
                <a:ext uri="{FF2B5EF4-FFF2-40B4-BE49-F238E27FC236}">
                  <a16:creationId xmlns:a16="http://schemas.microsoft.com/office/drawing/2014/main" id="{0E40184C-A047-0E4D-8FAE-69BA8DBC96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>
              <a:extLst>
                <a:ext uri="{FF2B5EF4-FFF2-40B4-BE49-F238E27FC236}">
                  <a16:creationId xmlns:a16="http://schemas.microsoft.com/office/drawing/2014/main" id="{6E172FE0-7F19-7446-B724-CF3D809DC9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>
              <a:extLst>
                <a:ext uri="{FF2B5EF4-FFF2-40B4-BE49-F238E27FC236}">
                  <a16:creationId xmlns:a16="http://schemas.microsoft.com/office/drawing/2014/main" id="{4B360A9E-7F45-3E49-A2B7-4D4BA0036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>
              <a:extLst>
                <a:ext uri="{FF2B5EF4-FFF2-40B4-BE49-F238E27FC236}">
                  <a16:creationId xmlns:a16="http://schemas.microsoft.com/office/drawing/2014/main" id="{4CD6B18F-6F5C-BB40-8117-A22EF21B89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>
              <a:extLst>
                <a:ext uri="{FF2B5EF4-FFF2-40B4-BE49-F238E27FC236}">
                  <a16:creationId xmlns:a16="http://schemas.microsoft.com/office/drawing/2014/main" id="{1B8A88BC-1F8C-8948-99DC-D398617525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>
              <a:extLst>
                <a:ext uri="{FF2B5EF4-FFF2-40B4-BE49-F238E27FC236}">
                  <a16:creationId xmlns:a16="http://schemas.microsoft.com/office/drawing/2014/main" id="{CA9FED81-73F5-5E48-9787-6D8BFCD5D2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>
              <a:extLst>
                <a:ext uri="{FF2B5EF4-FFF2-40B4-BE49-F238E27FC236}">
                  <a16:creationId xmlns:a16="http://schemas.microsoft.com/office/drawing/2014/main" id="{91D6FDB4-1CFB-8F4A-811A-67441067D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>
              <a:extLst>
                <a:ext uri="{FF2B5EF4-FFF2-40B4-BE49-F238E27FC236}">
                  <a16:creationId xmlns:a16="http://schemas.microsoft.com/office/drawing/2014/main" id="{F41805C1-920F-CC48-8F29-0CB7C698E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>
              <a:extLst>
                <a:ext uri="{FF2B5EF4-FFF2-40B4-BE49-F238E27FC236}">
                  <a16:creationId xmlns:a16="http://schemas.microsoft.com/office/drawing/2014/main" id="{4F3AD001-75D2-6142-89DA-5A95AA2D3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>
              <a:extLst>
                <a:ext uri="{FF2B5EF4-FFF2-40B4-BE49-F238E27FC236}">
                  <a16:creationId xmlns:a16="http://schemas.microsoft.com/office/drawing/2014/main" id="{6EB6ED3D-7847-6347-927F-6E3A499FB5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>
              <a:extLst>
                <a:ext uri="{FF2B5EF4-FFF2-40B4-BE49-F238E27FC236}">
                  <a16:creationId xmlns:a16="http://schemas.microsoft.com/office/drawing/2014/main" id="{4739833D-C874-5547-A4D3-24CC702C6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>
              <a:extLst>
                <a:ext uri="{FF2B5EF4-FFF2-40B4-BE49-F238E27FC236}">
                  <a16:creationId xmlns:a16="http://schemas.microsoft.com/office/drawing/2014/main" id="{A39EB139-846F-2F4D-A7D5-4D9F5945B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>
              <a:extLst>
                <a:ext uri="{FF2B5EF4-FFF2-40B4-BE49-F238E27FC236}">
                  <a16:creationId xmlns:a16="http://schemas.microsoft.com/office/drawing/2014/main" id="{546FE9CF-3557-5C41-8E5C-F31EFA285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>
              <a:extLst>
                <a:ext uri="{FF2B5EF4-FFF2-40B4-BE49-F238E27FC236}">
                  <a16:creationId xmlns:a16="http://schemas.microsoft.com/office/drawing/2014/main" id="{34494076-464A-6F40-9B20-7B3C6BFB6D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>
              <a:extLst>
                <a:ext uri="{FF2B5EF4-FFF2-40B4-BE49-F238E27FC236}">
                  <a16:creationId xmlns:a16="http://schemas.microsoft.com/office/drawing/2014/main" id="{48579585-A72C-004A-A626-0E6A1170E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>
              <a:extLst>
                <a:ext uri="{FF2B5EF4-FFF2-40B4-BE49-F238E27FC236}">
                  <a16:creationId xmlns:a16="http://schemas.microsoft.com/office/drawing/2014/main" id="{12220850-46B2-614E-98C8-72E6A017F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>
              <a:extLst>
                <a:ext uri="{FF2B5EF4-FFF2-40B4-BE49-F238E27FC236}">
                  <a16:creationId xmlns:a16="http://schemas.microsoft.com/office/drawing/2014/main" id="{4AD5A416-03C0-FD42-9807-7B99338441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>
            <a:extLst>
              <a:ext uri="{FF2B5EF4-FFF2-40B4-BE49-F238E27FC236}">
                <a16:creationId xmlns:a16="http://schemas.microsoft.com/office/drawing/2014/main" id="{48741B7C-54C7-3B48-9395-A552700DF999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>
              <a:extLst>
                <a:ext uri="{FF2B5EF4-FFF2-40B4-BE49-F238E27FC236}">
                  <a16:creationId xmlns:a16="http://schemas.microsoft.com/office/drawing/2014/main" id="{B6BBC19F-3558-014F-8352-C761D5730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>
              <a:extLst>
                <a:ext uri="{FF2B5EF4-FFF2-40B4-BE49-F238E27FC236}">
                  <a16:creationId xmlns:a16="http://schemas.microsoft.com/office/drawing/2014/main" id="{36E698E8-90FC-1645-AF8D-AB7040D42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1" name="Rectangle 410">
              <a:extLst>
                <a:ext uri="{FF2B5EF4-FFF2-40B4-BE49-F238E27FC236}">
                  <a16:creationId xmlns:a16="http://schemas.microsoft.com/office/drawing/2014/main" id="{2F3A16AB-B977-1F41-A0AF-E831F4701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2" name="Oval 411">
              <a:extLst>
                <a:ext uri="{FF2B5EF4-FFF2-40B4-BE49-F238E27FC236}">
                  <a16:creationId xmlns:a16="http://schemas.microsoft.com/office/drawing/2014/main" id="{A4173C91-EF73-9A4D-ABBF-2E000C926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73" name="Group 701">
              <a:extLst>
                <a:ext uri="{FF2B5EF4-FFF2-40B4-BE49-F238E27FC236}">
                  <a16:creationId xmlns:a16="http://schemas.microsoft.com/office/drawing/2014/main" id="{0A0D991A-7407-064F-AB2E-0485BD549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>
                <a:extLst>
                  <a:ext uri="{FF2B5EF4-FFF2-40B4-BE49-F238E27FC236}">
                    <a16:creationId xmlns:a16="http://schemas.microsoft.com/office/drawing/2014/main" id="{0D5E89F2-D3E1-6643-94DD-3801E7ACD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>
                <a:extLst>
                  <a:ext uri="{FF2B5EF4-FFF2-40B4-BE49-F238E27FC236}">
                    <a16:creationId xmlns:a16="http://schemas.microsoft.com/office/drawing/2014/main" id="{C38720FB-A81E-A648-97EA-4AA91A07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>
              <a:extLst>
                <a:ext uri="{FF2B5EF4-FFF2-40B4-BE49-F238E27FC236}">
                  <a16:creationId xmlns:a16="http://schemas.microsoft.com/office/drawing/2014/main" id="{E2F81A5F-F58E-9A42-AA47-B2F55DBAD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>
              <a:extLst>
                <a:ext uri="{FF2B5EF4-FFF2-40B4-BE49-F238E27FC236}">
                  <a16:creationId xmlns:a16="http://schemas.microsoft.com/office/drawing/2014/main" id="{8218F9AF-E05C-1848-A0B8-B3851EA6E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>
            <a:extLst>
              <a:ext uri="{FF2B5EF4-FFF2-40B4-BE49-F238E27FC236}">
                <a16:creationId xmlns:a16="http://schemas.microsoft.com/office/drawing/2014/main" id="{D52BAB2B-3BEB-6145-A203-24FBBB2CFE21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>
              <a:extLst>
                <a:ext uri="{FF2B5EF4-FFF2-40B4-BE49-F238E27FC236}">
                  <a16:creationId xmlns:a16="http://schemas.microsoft.com/office/drawing/2014/main" id="{99E76D82-0F74-7C45-A9FB-E254FFFE8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2" name="Rectangle 410">
              <a:extLst>
                <a:ext uri="{FF2B5EF4-FFF2-40B4-BE49-F238E27FC236}">
                  <a16:creationId xmlns:a16="http://schemas.microsoft.com/office/drawing/2014/main" id="{4E5FD3EE-AFEC-0C4C-AF48-EE1E49EF1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3" name="Oval 411">
              <a:extLst>
                <a:ext uri="{FF2B5EF4-FFF2-40B4-BE49-F238E27FC236}">
                  <a16:creationId xmlns:a16="http://schemas.microsoft.com/office/drawing/2014/main" id="{1B1A123F-6D14-F941-A313-59029D991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64" name="Group 710">
              <a:extLst>
                <a:ext uri="{FF2B5EF4-FFF2-40B4-BE49-F238E27FC236}">
                  <a16:creationId xmlns:a16="http://schemas.microsoft.com/office/drawing/2014/main" id="{BF1D4083-CA40-8E41-AE09-64C28F9A78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>
                <a:extLst>
                  <a:ext uri="{FF2B5EF4-FFF2-40B4-BE49-F238E27FC236}">
                    <a16:creationId xmlns:a16="http://schemas.microsoft.com/office/drawing/2014/main" id="{D13505A7-640D-A442-96F3-F3CAC886B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>
                <a:extLst>
                  <a:ext uri="{FF2B5EF4-FFF2-40B4-BE49-F238E27FC236}">
                    <a16:creationId xmlns:a16="http://schemas.microsoft.com/office/drawing/2014/main" id="{3C5AB2AF-3C66-C547-A8EC-A8A9D8BA3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>
              <a:extLst>
                <a:ext uri="{FF2B5EF4-FFF2-40B4-BE49-F238E27FC236}">
                  <a16:creationId xmlns:a16="http://schemas.microsoft.com/office/drawing/2014/main" id="{B80C2614-09C0-2A4B-96B0-82F59EE63A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>
              <a:extLst>
                <a:ext uri="{FF2B5EF4-FFF2-40B4-BE49-F238E27FC236}">
                  <a16:creationId xmlns:a16="http://schemas.microsoft.com/office/drawing/2014/main" id="{54C74A63-873E-714C-B3AF-7951A2F41D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>
            <a:extLst>
              <a:ext uri="{FF2B5EF4-FFF2-40B4-BE49-F238E27FC236}">
                <a16:creationId xmlns:a16="http://schemas.microsoft.com/office/drawing/2014/main" id="{722A666F-C042-8042-9391-F8AE50EFEA4E}"/>
              </a:ext>
            </a:extLst>
          </p:cNvPr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>
              <a:extLst>
                <a:ext uri="{FF2B5EF4-FFF2-40B4-BE49-F238E27FC236}">
                  <a16:creationId xmlns:a16="http://schemas.microsoft.com/office/drawing/2014/main" id="{0661D778-D557-9243-AE74-021C35E7E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4" name="Rectangle 410">
              <a:extLst>
                <a:ext uri="{FF2B5EF4-FFF2-40B4-BE49-F238E27FC236}">
                  <a16:creationId xmlns:a16="http://schemas.microsoft.com/office/drawing/2014/main" id="{4D6CEA44-2AD1-F443-9E69-D890302EA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5" name="Oval 411">
              <a:extLst>
                <a:ext uri="{FF2B5EF4-FFF2-40B4-BE49-F238E27FC236}">
                  <a16:creationId xmlns:a16="http://schemas.microsoft.com/office/drawing/2014/main" id="{23C937AF-22AF-7D48-8062-EA1CF8F98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56" name="Group 719">
              <a:extLst>
                <a:ext uri="{FF2B5EF4-FFF2-40B4-BE49-F238E27FC236}">
                  <a16:creationId xmlns:a16="http://schemas.microsoft.com/office/drawing/2014/main" id="{D6568535-5CC7-1E49-AFA0-979C5DBFA9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>
                <a:extLst>
                  <a:ext uri="{FF2B5EF4-FFF2-40B4-BE49-F238E27FC236}">
                    <a16:creationId xmlns:a16="http://schemas.microsoft.com/office/drawing/2014/main" id="{6AF1C5FB-B7E4-B243-AA14-69FE4DCA9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>
                <a:extLst>
                  <a:ext uri="{FF2B5EF4-FFF2-40B4-BE49-F238E27FC236}">
                    <a16:creationId xmlns:a16="http://schemas.microsoft.com/office/drawing/2014/main" id="{5D7AE60C-74E3-D243-82CD-0817CCF8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>
              <a:extLst>
                <a:ext uri="{FF2B5EF4-FFF2-40B4-BE49-F238E27FC236}">
                  <a16:creationId xmlns:a16="http://schemas.microsoft.com/office/drawing/2014/main" id="{B04583AE-F90A-1E44-B6B6-1E6EF8E97D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>
              <a:extLst>
                <a:ext uri="{FF2B5EF4-FFF2-40B4-BE49-F238E27FC236}">
                  <a16:creationId xmlns:a16="http://schemas.microsoft.com/office/drawing/2014/main" id="{99D4F732-433D-9E4C-B90C-B9ECA9CE2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>
            <a:extLst>
              <a:ext uri="{FF2B5EF4-FFF2-40B4-BE49-F238E27FC236}">
                <a16:creationId xmlns:a16="http://schemas.microsoft.com/office/drawing/2014/main" id="{08D33F4E-75C1-CB44-B05C-6AADE5CF272D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>
              <a:extLst>
                <a:ext uri="{FF2B5EF4-FFF2-40B4-BE49-F238E27FC236}">
                  <a16:creationId xmlns:a16="http://schemas.microsoft.com/office/drawing/2014/main" id="{2118A3B5-A2E3-9B48-A882-EAC3EF114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6" name="Rectangle 410">
              <a:extLst>
                <a:ext uri="{FF2B5EF4-FFF2-40B4-BE49-F238E27FC236}">
                  <a16:creationId xmlns:a16="http://schemas.microsoft.com/office/drawing/2014/main" id="{D125EA2F-A50C-9540-85EA-84BD85B8D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7" name="Oval 411">
              <a:extLst>
                <a:ext uri="{FF2B5EF4-FFF2-40B4-BE49-F238E27FC236}">
                  <a16:creationId xmlns:a16="http://schemas.microsoft.com/office/drawing/2014/main" id="{320C005B-3147-6248-B3A6-11E6F830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8" name="Group 728">
              <a:extLst>
                <a:ext uri="{FF2B5EF4-FFF2-40B4-BE49-F238E27FC236}">
                  <a16:creationId xmlns:a16="http://schemas.microsoft.com/office/drawing/2014/main" id="{32867DB1-0E52-F04F-B18F-C065C9800F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>
                <a:extLst>
                  <a:ext uri="{FF2B5EF4-FFF2-40B4-BE49-F238E27FC236}">
                    <a16:creationId xmlns:a16="http://schemas.microsoft.com/office/drawing/2014/main" id="{15325FD0-8681-7E4E-BBC8-63FD2EE04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>
                <a:extLst>
                  <a:ext uri="{FF2B5EF4-FFF2-40B4-BE49-F238E27FC236}">
                    <a16:creationId xmlns:a16="http://schemas.microsoft.com/office/drawing/2014/main" id="{FBC7D007-E5A9-A24E-990D-CE25688D2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>
              <a:extLst>
                <a:ext uri="{FF2B5EF4-FFF2-40B4-BE49-F238E27FC236}">
                  <a16:creationId xmlns:a16="http://schemas.microsoft.com/office/drawing/2014/main" id="{7A132385-A138-4A47-B537-677DC6B76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>
              <a:extLst>
                <a:ext uri="{FF2B5EF4-FFF2-40B4-BE49-F238E27FC236}">
                  <a16:creationId xmlns:a16="http://schemas.microsoft.com/office/drawing/2014/main" id="{2C12323A-9A18-5140-8296-8E7DAED19A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>
            <a:extLst>
              <a:ext uri="{FF2B5EF4-FFF2-40B4-BE49-F238E27FC236}">
                <a16:creationId xmlns:a16="http://schemas.microsoft.com/office/drawing/2014/main" id="{EF50FC2C-7ADB-0E41-881C-D3D4EA30D400}"/>
              </a:ext>
            </a:extLst>
          </p:cNvPr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>
              <a:extLst>
                <a:ext uri="{FF2B5EF4-FFF2-40B4-BE49-F238E27FC236}">
                  <a16:creationId xmlns:a16="http://schemas.microsoft.com/office/drawing/2014/main" id="{02A81C2C-470B-B84A-A762-F93F93CC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8" name="Rectangle 410">
              <a:extLst>
                <a:ext uri="{FF2B5EF4-FFF2-40B4-BE49-F238E27FC236}">
                  <a16:creationId xmlns:a16="http://schemas.microsoft.com/office/drawing/2014/main" id="{4FAC7A84-0DDB-1B47-861B-30B748F86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9" name="Oval 411">
              <a:extLst>
                <a:ext uri="{FF2B5EF4-FFF2-40B4-BE49-F238E27FC236}">
                  <a16:creationId xmlns:a16="http://schemas.microsoft.com/office/drawing/2014/main" id="{8475822C-F922-944D-A2F5-0ED56193B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0" name="Group 737">
              <a:extLst>
                <a:ext uri="{FF2B5EF4-FFF2-40B4-BE49-F238E27FC236}">
                  <a16:creationId xmlns:a16="http://schemas.microsoft.com/office/drawing/2014/main" id="{98195DF8-7314-174E-8F47-1B25ED4FB4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>
                <a:extLst>
                  <a:ext uri="{FF2B5EF4-FFF2-40B4-BE49-F238E27FC236}">
                    <a16:creationId xmlns:a16="http://schemas.microsoft.com/office/drawing/2014/main" id="{CEE59AA2-C47A-8343-8D6C-8853866E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>
                <a:extLst>
                  <a:ext uri="{FF2B5EF4-FFF2-40B4-BE49-F238E27FC236}">
                    <a16:creationId xmlns:a16="http://schemas.microsoft.com/office/drawing/2014/main" id="{CFC7D01B-3733-854C-9C90-63B0086A6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>
              <a:extLst>
                <a:ext uri="{FF2B5EF4-FFF2-40B4-BE49-F238E27FC236}">
                  <a16:creationId xmlns:a16="http://schemas.microsoft.com/office/drawing/2014/main" id="{1F558DEA-A9F0-F549-B140-DF5AE8DD58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>
              <a:extLst>
                <a:ext uri="{FF2B5EF4-FFF2-40B4-BE49-F238E27FC236}">
                  <a16:creationId xmlns:a16="http://schemas.microsoft.com/office/drawing/2014/main" id="{BCDDAE1F-6FC7-644D-992F-2D40265E6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>
            <a:extLst>
              <a:ext uri="{FF2B5EF4-FFF2-40B4-BE49-F238E27FC236}">
                <a16:creationId xmlns:a16="http://schemas.microsoft.com/office/drawing/2014/main" id="{09224E88-92AD-AC4A-B752-8787BA5D32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>
            <a:extLst>
              <a:ext uri="{FF2B5EF4-FFF2-40B4-BE49-F238E27FC236}">
                <a16:creationId xmlns:a16="http://schemas.microsoft.com/office/drawing/2014/main" id="{31587582-0D72-644C-9F93-DB1B26570451}"/>
              </a:ext>
            </a:extLst>
          </p:cNvPr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>
              <a:extLst>
                <a:ext uri="{FF2B5EF4-FFF2-40B4-BE49-F238E27FC236}">
                  <a16:creationId xmlns:a16="http://schemas.microsoft.com/office/drawing/2014/main" id="{28866237-9FA0-794E-8AF8-8EC0DF3C1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0" name="Rectangle 410">
              <a:extLst>
                <a:ext uri="{FF2B5EF4-FFF2-40B4-BE49-F238E27FC236}">
                  <a16:creationId xmlns:a16="http://schemas.microsoft.com/office/drawing/2014/main" id="{3A9AF4D6-9A7F-C646-869B-A34341FD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1" name="Oval 411">
              <a:extLst>
                <a:ext uri="{FF2B5EF4-FFF2-40B4-BE49-F238E27FC236}">
                  <a16:creationId xmlns:a16="http://schemas.microsoft.com/office/drawing/2014/main" id="{3384109B-5A36-714F-A6E4-FC9BC29C1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32" name="Group 765">
              <a:extLst>
                <a:ext uri="{FF2B5EF4-FFF2-40B4-BE49-F238E27FC236}">
                  <a16:creationId xmlns:a16="http://schemas.microsoft.com/office/drawing/2014/main" id="{79564568-6086-D34E-B4FD-386226F8A5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>
                <a:extLst>
                  <a:ext uri="{FF2B5EF4-FFF2-40B4-BE49-F238E27FC236}">
                    <a16:creationId xmlns:a16="http://schemas.microsoft.com/office/drawing/2014/main" id="{B376C9A1-703F-CB4B-89D5-508541024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>
                <a:extLst>
                  <a:ext uri="{FF2B5EF4-FFF2-40B4-BE49-F238E27FC236}">
                    <a16:creationId xmlns:a16="http://schemas.microsoft.com/office/drawing/2014/main" id="{A103AA18-D0D4-3E4E-96F2-B5CBEDD32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>
              <a:extLst>
                <a:ext uri="{FF2B5EF4-FFF2-40B4-BE49-F238E27FC236}">
                  <a16:creationId xmlns:a16="http://schemas.microsoft.com/office/drawing/2014/main" id="{6D1BB5E6-C077-6846-A1EB-7FA5C4624B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>
              <a:extLst>
                <a:ext uri="{FF2B5EF4-FFF2-40B4-BE49-F238E27FC236}">
                  <a16:creationId xmlns:a16="http://schemas.microsoft.com/office/drawing/2014/main" id="{83EF9B71-179F-5B48-8CD4-6FDD6B9CA9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>
            <a:extLst>
              <a:ext uri="{FF2B5EF4-FFF2-40B4-BE49-F238E27FC236}">
                <a16:creationId xmlns:a16="http://schemas.microsoft.com/office/drawing/2014/main" id="{1063B4D7-18C6-454C-817F-888AD52EF111}"/>
              </a:ext>
            </a:extLst>
          </p:cNvPr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>
              <a:extLst>
                <a:ext uri="{FF2B5EF4-FFF2-40B4-BE49-F238E27FC236}">
                  <a16:creationId xmlns:a16="http://schemas.microsoft.com/office/drawing/2014/main" id="{514DCCED-B130-CE40-92DB-B42009B1C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2" name="Rectangle 410">
              <a:extLst>
                <a:ext uri="{FF2B5EF4-FFF2-40B4-BE49-F238E27FC236}">
                  <a16:creationId xmlns:a16="http://schemas.microsoft.com/office/drawing/2014/main" id="{37327D1A-8B1D-F54D-BAE3-8707DA574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3" name="Oval 411">
              <a:extLst>
                <a:ext uri="{FF2B5EF4-FFF2-40B4-BE49-F238E27FC236}">
                  <a16:creationId xmlns:a16="http://schemas.microsoft.com/office/drawing/2014/main" id="{18E06044-6BCE-A144-8F62-29D16C200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24" name="Group 774">
              <a:extLst>
                <a:ext uri="{FF2B5EF4-FFF2-40B4-BE49-F238E27FC236}">
                  <a16:creationId xmlns:a16="http://schemas.microsoft.com/office/drawing/2014/main" id="{52C1C68B-A104-4B4D-8A3D-43C14AB5B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>
                <a:extLst>
                  <a:ext uri="{FF2B5EF4-FFF2-40B4-BE49-F238E27FC236}">
                    <a16:creationId xmlns:a16="http://schemas.microsoft.com/office/drawing/2014/main" id="{AD4B6329-071A-DD47-B920-E445440B4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>
                <a:extLst>
                  <a:ext uri="{FF2B5EF4-FFF2-40B4-BE49-F238E27FC236}">
                    <a16:creationId xmlns:a16="http://schemas.microsoft.com/office/drawing/2014/main" id="{D557614C-457F-8243-8176-0D953CB9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>
              <a:extLst>
                <a:ext uri="{FF2B5EF4-FFF2-40B4-BE49-F238E27FC236}">
                  <a16:creationId xmlns:a16="http://schemas.microsoft.com/office/drawing/2014/main" id="{E213AD1F-4A1B-6246-8E2A-0F176EC93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>
              <a:extLst>
                <a:ext uri="{FF2B5EF4-FFF2-40B4-BE49-F238E27FC236}">
                  <a16:creationId xmlns:a16="http://schemas.microsoft.com/office/drawing/2014/main" id="{7EB722AF-7395-4C41-9BBE-DD30F83DB7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>
            <a:extLst>
              <a:ext uri="{FF2B5EF4-FFF2-40B4-BE49-F238E27FC236}">
                <a16:creationId xmlns:a16="http://schemas.microsoft.com/office/drawing/2014/main" id="{8D624457-3DB9-5A41-A4AE-41B6EC2533D8}"/>
              </a:ext>
            </a:extLst>
          </p:cNvPr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>
              <a:extLst>
                <a:ext uri="{FF2B5EF4-FFF2-40B4-BE49-F238E27FC236}">
                  <a16:creationId xmlns:a16="http://schemas.microsoft.com/office/drawing/2014/main" id="{6A0DF813-9508-D444-9146-38EF91F2E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4" name="Rectangle 410">
              <a:extLst>
                <a:ext uri="{FF2B5EF4-FFF2-40B4-BE49-F238E27FC236}">
                  <a16:creationId xmlns:a16="http://schemas.microsoft.com/office/drawing/2014/main" id="{9A861CEC-DB65-3945-956F-7DCB56D8E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5" name="Oval 411">
              <a:extLst>
                <a:ext uri="{FF2B5EF4-FFF2-40B4-BE49-F238E27FC236}">
                  <a16:creationId xmlns:a16="http://schemas.microsoft.com/office/drawing/2014/main" id="{AD9E0352-12C3-5040-9C53-11A821BEA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16" name="Group 783">
              <a:extLst>
                <a:ext uri="{FF2B5EF4-FFF2-40B4-BE49-F238E27FC236}">
                  <a16:creationId xmlns:a16="http://schemas.microsoft.com/office/drawing/2014/main" id="{936E460B-A536-0844-80DD-59178A0B99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>
                <a:extLst>
                  <a:ext uri="{FF2B5EF4-FFF2-40B4-BE49-F238E27FC236}">
                    <a16:creationId xmlns:a16="http://schemas.microsoft.com/office/drawing/2014/main" id="{43192940-D4AB-7E4A-8B8A-0E8024309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>
                <a:extLst>
                  <a:ext uri="{FF2B5EF4-FFF2-40B4-BE49-F238E27FC236}">
                    <a16:creationId xmlns:a16="http://schemas.microsoft.com/office/drawing/2014/main" id="{607B963A-CC09-6B49-B73C-20144FEBB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>
              <a:extLst>
                <a:ext uri="{FF2B5EF4-FFF2-40B4-BE49-F238E27FC236}">
                  <a16:creationId xmlns:a16="http://schemas.microsoft.com/office/drawing/2014/main" id="{D154A992-38BC-4C41-9C95-EDB7FFD8CC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>
              <a:extLst>
                <a:ext uri="{FF2B5EF4-FFF2-40B4-BE49-F238E27FC236}">
                  <a16:creationId xmlns:a16="http://schemas.microsoft.com/office/drawing/2014/main" id="{A93E53D3-010A-3A4E-9541-E50BEB029E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>
            <a:extLst>
              <a:ext uri="{FF2B5EF4-FFF2-40B4-BE49-F238E27FC236}">
                <a16:creationId xmlns:a16="http://schemas.microsoft.com/office/drawing/2014/main" id="{8F4CD8D8-88F4-5341-8CFA-6364CB139079}"/>
              </a:ext>
            </a:extLst>
          </p:cNvPr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>
              <a:extLst>
                <a:ext uri="{FF2B5EF4-FFF2-40B4-BE49-F238E27FC236}">
                  <a16:creationId xmlns:a16="http://schemas.microsoft.com/office/drawing/2014/main" id="{C5F96522-42A2-504D-9832-3ED38DB65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6" name="Rectangle 410">
              <a:extLst>
                <a:ext uri="{FF2B5EF4-FFF2-40B4-BE49-F238E27FC236}">
                  <a16:creationId xmlns:a16="http://schemas.microsoft.com/office/drawing/2014/main" id="{421945E0-5F68-4F48-BC10-5778A3785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7" name="Oval 411">
              <a:extLst>
                <a:ext uri="{FF2B5EF4-FFF2-40B4-BE49-F238E27FC236}">
                  <a16:creationId xmlns:a16="http://schemas.microsoft.com/office/drawing/2014/main" id="{7492B9A3-4545-C547-8470-AFA121EF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08" name="Group 792">
              <a:extLst>
                <a:ext uri="{FF2B5EF4-FFF2-40B4-BE49-F238E27FC236}">
                  <a16:creationId xmlns:a16="http://schemas.microsoft.com/office/drawing/2014/main" id="{32458E30-A31A-5C44-A4CA-B137B6B25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>
                <a:extLst>
                  <a:ext uri="{FF2B5EF4-FFF2-40B4-BE49-F238E27FC236}">
                    <a16:creationId xmlns:a16="http://schemas.microsoft.com/office/drawing/2014/main" id="{8994217E-AD8D-4B4B-934C-5CA2E29ED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>
                <a:extLst>
                  <a:ext uri="{FF2B5EF4-FFF2-40B4-BE49-F238E27FC236}">
                    <a16:creationId xmlns:a16="http://schemas.microsoft.com/office/drawing/2014/main" id="{5EC86CDB-C8BF-E34B-B960-8FCB841C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>
              <a:extLst>
                <a:ext uri="{FF2B5EF4-FFF2-40B4-BE49-F238E27FC236}">
                  <a16:creationId xmlns:a16="http://schemas.microsoft.com/office/drawing/2014/main" id="{6EE90E8F-8992-F541-95AC-5956897FBE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>
              <a:extLst>
                <a:ext uri="{FF2B5EF4-FFF2-40B4-BE49-F238E27FC236}">
                  <a16:creationId xmlns:a16="http://schemas.microsoft.com/office/drawing/2014/main" id="{F2B4F4C4-1B53-5B4D-8303-2AA3440E45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>
            <a:extLst>
              <a:ext uri="{FF2B5EF4-FFF2-40B4-BE49-F238E27FC236}">
                <a16:creationId xmlns:a16="http://schemas.microsoft.com/office/drawing/2014/main" id="{182C33A9-9348-E64B-BF77-FB7F44C2371D}"/>
              </a:ext>
            </a:extLst>
          </p:cNvPr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>
              <a:extLst>
                <a:ext uri="{FF2B5EF4-FFF2-40B4-BE49-F238E27FC236}">
                  <a16:creationId xmlns:a16="http://schemas.microsoft.com/office/drawing/2014/main" id="{101E01C6-A25F-EF4A-B91A-BA7A7AB98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>
                <a:extLst>
                  <a:ext uri="{FF2B5EF4-FFF2-40B4-BE49-F238E27FC236}">
                    <a16:creationId xmlns:a16="http://schemas.microsoft.com/office/drawing/2014/main" id="{EFA5E148-04CF-A648-A93C-F6DAEBFDC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>
                <a:extLst>
                  <a:ext uri="{FF2B5EF4-FFF2-40B4-BE49-F238E27FC236}">
                    <a16:creationId xmlns:a16="http://schemas.microsoft.com/office/drawing/2014/main" id="{5C4E2EDA-98BE-F24A-9BB4-FB6E24FD5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>
                <a:extLst>
                  <a:ext uri="{FF2B5EF4-FFF2-40B4-BE49-F238E27FC236}">
                    <a16:creationId xmlns:a16="http://schemas.microsoft.com/office/drawing/2014/main" id="{77620AAB-DA50-3E41-8245-0C6606FA7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>
                <a:extLst>
                  <a:ext uri="{FF2B5EF4-FFF2-40B4-BE49-F238E27FC236}">
                    <a16:creationId xmlns:a16="http://schemas.microsoft.com/office/drawing/2014/main" id="{95B6A334-F83D-E84C-9FC6-9F9BA19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>
                <a:extLst>
                  <a:ext uri="{FF2B5EF4-FFF2-40B4-BE49-F238E27FC236}">
                    <a16:creationId xmlns:a16="http://schemas.microsoft.com/office/drawing/2014/main" id="{C5838597-FF8C-3341-B77D-CC9337D3F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>
                <a:extLst>
                  <a:ext uri="{FF2B5EF4-FFF2-40B4-BE49-F238E27FC236}">
                    <a16:creationId xmlns:a16="http://schemas.microsoft.com/office/drawing/2014/main" id="{3369FAD4-1DBE-A74F-967A-B1A73F38F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>
                <a:extLst>
                  <a:ext uri="{FF2B5EF4-FFF2-40B4-BE49-F238E27FC236}">
                    <a16:creationId xmlns:a16="http://schemas.microsoft.com/office/drawing/2014/main" id="{B6E3B22B-ECAB-FB45-A7B3-FE691A1B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>
                <a:extLst>
                  <a:ext uri="{FF2B5EF4-FFF2-40B4-BE49-F238E27FC236}">
                    <a16:creationId xmlns:a16="http://schemas.microsoft.com/office/drawing/2014/main" id="{6D7D5274-2ACB-1F4C-8386-8235CB631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>
                <a:extLst>
                  <a:ext uri="{FF2B5EF4-FFF2-40B4-BE49-F238E27FC236}">
                    <a16:creationId xmlns:a16="http://schemas.microsoft.com/office/drawing/2014/main" id="{9BDE78DE-DCCC-4847-A6B0-AB85FE83E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>
                <a:extLst>
                  <a:ext uri="{FF2B5EF4-FFF2-40B4-BE49-F238E27FC236}">
                    <a16:creationId xmlns:a16="http://schemas.microsoft.com/office/drawing/2014/main" id="{D49B344C-EB25-0E4D-8F44-4F4643EA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>
                <a:extLst>
                  <a:ext uri="{FF2B5EF4-FFF2-40B4-BE49-F238E27FC236}">
                    <a16:creationId xmlns:a16="http://schemas.microsoft.com/office/drawing/2014/main" id="{5D0AD59A-38F0-7440-8C3D-8EE60843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>
                <a:extLst>
                  <a:ext uri="{FF2B5EF4-FFF2-40B4-BE49-F238E27FC236}">
                    <a16:creationId xmlns:a16="http://schemas.microsoft.com/office/drawing/2014/main" id="{65778D36-7D87-5E43-9E80-1EDF46ED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>
              <a:extLst>
                <a:ext uri="{FF2B5EF4-FFF2-40B4-BE49-F238E27FC236}">
                  <a16:creationId xmlns:a16="http://schemas.microsoft.com/office/drawing/2014/main" id="{7E5EA115-5063-8644-A425-BEB73A8228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>
            <a:extLst>
              <a:ext uri="{FF2B5EF4-FFF2-40B4-BE49-F238E27FC236}">
                <a16:creationId xmlns:a16="http://schemas.microsoft.com/office/drawing/2014/main" id="{9BB53497-E20C-6E48-AF1D-2BED9E44EB00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>
              <a:extLst>
                <a:ext uri="{FF2B5EF4-FFF2-40B4-BE49-F238E27FC236}">
                  <a16:creationId xmlns:a16="http://schemas.microsoft.com/office/drawing/2014/main" id="{1A01E6C8-F63E-6942-BD2D-54F39AFE3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>
                <a:extLst>
                  <a:ext uri="{FF2B5EF4-FFF2-40B4-BE49-F238E27FC236}">
                    <a16:creationId xmlns:a16="http://schemas.microsoft.com/office/drawing/2014/main" id="{6056D889-9847-BA44-9E07-43DCC375C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>
                <a:extLst>
                  <a:ext uri="{FF2B5EF4-FFF2-40B4-BE49-F238E27FC236}">
                    <a16:creationId xmlns:a16="http://schemas.microsoft.com/office/drawing/2014/main" id="{928A896F-E0B6-BB48-843E-5FA28CCE4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>
                <a:extLst>
                  <a:ext uri="{FF2B5EF4-FFF2-40B4-BE49-F238E27FC236}">
                    <a16:creationId xmlns:a16="http://schemas.microsoft.com/office/drawing/2014/main" id="{3D6727EA-C9DB-2440-8D71-7869C6CF4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>
                <a:extLst>
                  <a:ext uri="{FF2B5EF4-FFF2-40B4-BE49-F238E27FC236}">
                    <a16:creationId xmlns:a16="http://schemas.microsoft.com/office/drawing/2014/main" id="{27D1732A-C295-2349-B2D4-5C52EC17A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>
                <a:extLst>
                  <a:ext uri="{FF2B5EF4-FFF2-40B4-BE49-F238E27FC236}">
                    <a16:creationId xmlns:a16="http://schemas.microsoft.com/office/drawing/2014/main" id="{C60F41EA-6BB2-9E42-97DA-639AEC1EC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>
                <a:extLst>
                  <a:ext uri="{FF2B5EF4-FFF2-40B4-BE49-F238E27FC236}">
                    <a16:creationId xmlns:a16="http://schemas.microsoft.com/office/drawing/2014/main" id="{75AED266-9641-DE46-8F7A-5BFB2C224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>
                <a:extLst>
                  <a:ext uri="{FF2B5EF4-FFF2-40B4-BE49-F238E27FC236}">
                    <a16:creationId xmlns:a16="http://schemas.microsoft.com/office/drawing/2014/main" id="{0E5A23E3-7355-9E40-97C0-5DDCD50E2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>
                <a:extLst>
                  <a:ext uri="{FF2B5EF4-FFF2-40B4-BE49-F238E27FC236}">
                    <a16:creationId xmlns:a16="http://schemas.microsoft.com/office/drawing/2014/main" id="{823A00B7-A6DF-C742-8931-29E5C87D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>
                <a:extLst>
                  <a:ext uri="{FF2B5EF4-FFF2-40B4-BE49-F238E27FC236}">
                    <a16:creationId xmlns:a16="http://schemas.microsoft.com/office/drawing/2014/main" id="{D394CF93-3AFB-6B44-9BE3-33A95A4F6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>
                <a:extLst>
                  <a:ext uri="{FF2B5EF4-FFF2-40B4-BE49-F238E27FC236}">
                    <a16:creationId xmlns:a16="http://schemas.microsoft.com/office/drawing/2014/main" id="{4CE1872F-4DDA-4A46-B3DD-8687A26E7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>
                <a:extLst>
                  <a:ext uri="{FF2B5EF4-FFF2-40B4-BE49-F238E27FC236}">
                    <a16:creationId xmlns:a16="http://schemas.microsoft.com/office/drawing/2014/main" id="{7FDD44BC-C3F9-814B-B96A-54C1B1969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>
                <a:extLst>
                  <a:ext uri="{FF2B5EF4-FFF2-40B4-BE49-F238E27FC236}">
                    <a16:creationId xmlns:a16="http://schemas.microsoft.com/office/drawing/2014/main" id="{151698E8-D685-4041-895A-B8827C151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>
              <a:extLst>
                <a:ext uri="{FF2B5EF4-FFF2-40B4-BE49-F238E27FC236}">
                  <a16:creationId xmlns:a16="http://schemas.microsoft.com/office/drawing/2014/main" id="{B8FE929B-CEE3-2D46-AF57-FC1BE4AACB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>
            <a:extLst>
              <a:ext uri="{FF2B5EF4-FFF2-40B4-BE49-F238E27FC236}">
                <a16:creationId xmlns:a16="http://schemas.microsoft.com/office/drawing/2014/main" id="{5A044D2C-5EC1-3441-B550-FD27CA24BFA3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>
            <a:extLst>
              <a:ext uri="{FF2B5EF4-FFF2-40B4-BE49-F238E27FC236}">
                <a16:creationId xmlns:a16="http://schemas.microsoft.com/office/drawing/2014/main" id="{6CDC97CD-8A22-E54F-9DF8-6348DB7E689A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>
              <a:extLst>
                <a:ext uri="{FF2B5EF4-FFF2-40B4-BE49-F238E27FC236}">
                  <a16:creationId xmlns:a16="http://schemas.microsoft.com/office/drawing/2014/main" id="{CC3E2042-1F87-A04D-9B57-9E876DD67C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>
              <a:extLst>
                <a:ext uri="{FF2B5EF4-FFF2-40B4-BE49-F238E27FC236}">
                  <a16:creationId xmlns:a16="http://schemas.microsoft.com/office/drawing/2014/main" id="{EDD4E265-2E6B-3A44-BF28-90E8518B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>
              <a:extLst>
                <a:ext uri="{FF2B5EF4-FFF2-40B4-BE49-F238E27FC236}">
                  <a16:creationId xmlns:a16="http://schemas.microsoft.com/office/drawing/2014/main" id="{1CC630B4-9EBF-3E48-B337-3E7C67CE4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>
              <a:extLst>
                <a:ext uri="{FF2B5EF4-FFF2-40B4-BE49-F238E27FC236}">
                  <a16:creationId xmlns:a16="http://schemas.microsoft.com/office/drawing/2014/main" id="{A5B1470B-CB61-974B-B590-3EAEBCAA1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>
              <a:extLst>
                <a:ext uri="{FF2B5EF4-FFF2-40B4-BE49-F238E27FC236}">
                  <a16:creationId xmlns:a16="http://schemas.microsoft.com/office/drawing/2014/main" id="{95C03DD1-F1DC-1D4F-B250-EB5E4C86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>
              <a:extLst>
                <a:ext uri="{FF2B5EF4-FFF2-40B4-BE49-F238E27FC236}">
                  <a16:creationId xmlns:a16="http://schemas.microsoft.com/office/drawing/2014/main" id="{71A2CB4D-7CCA-C646-A7D1-8927E2172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>
              <a:extLst>
                <a:ext uri="{FF2B5EF4-FFF2-40B4-BE49-F238E27FC236}">
                  <a16:creationId xmlns:a16="http://schemas.microsoft.com/office/drawing/2014/main" id="{FB276DDE-100A-BC40-8337-ECD72CE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>
              <a:extLst>
                <a:ext uri="{FF2B5EF4-FFF2-40B4-BE49-F238E27FC236}">
                  <a16:creationId xmlns:a16="http://schemas.microsoft.com/office/drawing/2014/main" id="{F96C5C7E-EA1A-FF48-8F6E-41CECCB6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>
              <a:extLst>
                <a:ext uri="{FF2B5EF4-FFF2-40B4-BE49-F238E27FC236}">
                  <a16:creationId xmlns:a16="http://schemas.microsoft.com/office/drawing/2014/main" id="{65329C84-87F1-0547-9908-39D2042C5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>
              <a:extLst>
                <a:ext uri="{FF2B5EF4-FFF2-40B4-BE49-F238E27FC236}">
                  <a16:creationId xmlns:a16="http://schemas.microsoft.com/office/drawing/2014/main" id="{73862E94-76D9-144E-A6E7-0DC37F9A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>
              <a:extLst>
                <a:ext uri="{FF2B5EF4-FFF2-40B4-BE49-F238E27FC236}">
                  <a16:creationId xmlns:a16="http://schemas.microsoft.com/office/drawing/2014/main" id="{3697547E-9C43-8045-A88F-85F111AC8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>
              <a:extLst>
                <a:ext uri="{FF2B5EF4-FFF2-40B4-BE49-F238E27FC236}">
                  <a16:creationId xmlns:a16="http://schemas.microsoft.com/office/drawing/2014/main" id="{081D4506-632C-D94D-814C-DCAD11AE7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>
              <a:extLst>
                <a:ext uri="{FF2B5EF4-FFF2-40B4-BE49-F238E27FC236}">
                  <a16:creationId xmlns:a16="http://schemas.microsoft.com/office/drawing/2014/main" id="{DE9813DE-A4B6-944E-9502-0EDDDD243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>
              <a:extLst>
                <a:ext uri="{FF2B5EF4-FFF2-40B4-BE49-F238E27FC236}">
                  <a16:creationId xmlns:a16="http://schemas.microsoft.com/office/drawing/2014/main" id="{B20FD1F7-DF0A-FA4F-8030-80CD3C116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>
              <a:extLst>
                <a:ext uri="{FF2B5EF4-FFF2-40B4-BE49-F238E27FC236}">
                  <a16:creationId xmlns:a16="http://schemas.microsoft.com/office/drawing/2014/main" id="{ACDFE71E-7458-F842-8746-21D85A38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>
              <a:extLst>
                <a:ext uri="{FF2B5EF4-FFF2-40B4-BE49-F238E27FC236}">
                  <a16:creationId xmlns:a16="http://schemas.microsoft.com/office/drawing/2014/main" id="{9CA8A283-A9DC-A54E-A024-906813029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>
              <a:extLst>
                <a:ext uri="{FF2B5EF4-FFF2-40B4-BE49-F238E27FC236}">
                  <a16:creationId xmlns:a16="http://schemas.microsoft.com/office/drawing/2014/main" id="{B3A8BE49-1FA4-BD4D-92AD-FBBDF570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>
              <a:extLst>
                <a:ext uri="{FF2B5EF4-FFF2-40B4-BE49-F238E27FC236}">
                  <a16:creationId xmlns:a16="http://schemas.microsoft.com/office/drawing/2014/main" id="{D067B63C-06F6-A746-BCB1-D7401389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>
              <a:extLst>
                <a:ext uri="{FF2B5EF4-FFF2-40B4-BE49-F238E27FC236}">
                  <a16:creationId xmlns:a16="http://schemas.microsoft.com/office/drawing/2014/main" id="{F09DAA26-FD62-9642-8869-4DEE2398A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>
              <a:extLst>
                <a:ext uri="{FF2B5EF4-FFF2-40B4-BE49-F238E27FC236}">
                  <a16:creationId xmlns:a16="http://schemas.microsoft.com/office/drawing/2014/main" id="{FF61A75B-7814-5247-B79C-344425BB9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>
              <a:extLst>
                <a:ext uri="{FF2B5EF4-FFF2-40B4-BE49-F238E27FC236}">
                  <a16:creationId xmlns:a16="http://schemas.microsoft.com/office/drawing/2014/main" id="{D2EE3A86-7F31-D946-8AE7-7974F425F96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>
              <a:extLst>
                <a:ext uri="{FF2B5EF4-FFF2-40B4-BE49-F238E27FC236}">
                  <a16:creationId xmlns:a16="http://schemas.microsoft.com/office/drawing/2014/main" id="{01B74CED-DE9B-FE42-B372-C1EA3942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>
              <a:extLst>
                <a:ext uri="{FF2B5EF4-FFF2-40B4-BE49-F238E27FC236}">
                  <a16:creationId xmlns:a16="http://schemas.microsoft.com/office/drawing/2014/main" id="{82482318-72DE-934C-B0A3-FE517FF92F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>
            <a:extLst>
              <a:ext uri="{FF2B5EF4-FFF2-40B4-BE49-F238E27FC236}">
                <a16:creationId xmlns:a16="http://schemas.microsoft.com/office/drawing/2014/main" id="{F4CAF3CF-2AB1-F048-BCA1-58AE46BC4AD2}"/>
              </a:ext>
            </a:extLst>
          </p:cNvPr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>
              <a:extLst>
                <a:ext uri="{FF2B5EF4-FFF2-40B4-BE49-F238E27FC236}">
                  <a16:creationId xmlns:a16="http://schemas.microsoft.com/office/drawing/2014/main" id="{878EBA16-4F2C-8444-BED0-A485400338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>
              <a:extLst>
                <a:ext uri="{FF2B5EF4-FFF2-40B4-BE49-F238E27FC236}">
                  <a16:creationId xmlns:a16="http://schemas.microsoft.com/office/drawing/2014/main" id="{6656CA6E-139C-2B42-BE02-3A74783C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>
              <a:extLst>
                <a:ext uri="{FF2B5EF4-FFF2-40B4-BE49-F238E27FC236}">
                  <a16:creationId xmlns:a16="http://schemas.microsoft.com/office/drawing/2014/main" id="{AFF704DB-F2FA-B14A-B458-2B8975907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>
              <a:extLst>
                <a:ext uri="{FF2B5EF4-FFF2-40B4-BE49-F238E27FC236}">
                  <a16:creationId xmlns:a16="http://schemas.microsoft.com/office/drawing/2014/main" id="{26709BD3-A880-E246-A650-A13F41F03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>
              <a:extLst>
                <a:ext uri="{FF2B5EF4-FFF2-40B4-BE49-F238E27FC236}">
                  <a16:creationId xmlns:a16="http://schemas.microsoft.com/office/drawing/2014/main" id="{21E9FB88-C3D5-CA4E-95D1-FDA78AD3B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>
              <a:extLst>
                <a:ext uri="{FF2B5EF4-FFF2-40B4-BE49-F238E27FC236}">
                  <a16:creationId xmlns:a16="http://schemas.microsoft.com/office/drawing/2014/main" id="{EF725E97-9FC2-D045-952C-EABD37CF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>
              <a:extLst>
                <a:ext uri="{FF2B5EF4-FFF2-40B4-BE49-F238E27FC236}">
                  <a16:creationId xmlns:a16="http://schemas.microsoft.com/office/drawing/2014/main" id="{EA02154F-5D0A-C243-8D8D-3376D42D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>
              <a:extLst>
                <a:ext uri="{FF2B5EF4-FFF2-40B4-BE49-F238E27FC236}">
                  <a16:creationId xmlns:a16="http://schemas.microsoft.com/office/drawing/2014/main" id="{FEE3CDA7-28E4-D440-A7F6-05053DA2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>
              <a:extLst>
                <a:ext uri="{FF2B5EF4-FFF2-40B4-BE49-F238E27FC236}">
                  <a16:creationId xmlns:a16="http://schemas.microsoft.com/office/drawing/2014/main" id="{813F2696-34C9-AA4A-9FF6-66952059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>
              <a:extLst>
                <a:ext uri="{FF2B5EF4-FFF2-40B4-BE49-F238E27FC236}">
                  <a16:creationId xmlns:a16="http://schemas.microsoft.com/office/drawing/2014/main" id="{995CB820-A6E6-4F44-A8DB-31016E9F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>
              <a:extLst>
                <a:ext uri="{FF2B5EF4-FFF2-40B4-BE49-F238E27FC236}">
                  <a16:creationId xmlns:a16="http://schemas.microsoft.com/office/drawing/2014/main" id="{28A5C0A3-7BDC-784A-BFAB-83FA0503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>
              <a:extLst>
                <a:ext uri="{FF2B5EF4-FFF2-40B4-BE49-F238E27FC236}">
                  <a16:creationId xmlns:a16="http://schemas.microsoft.com/office/drawing/2014/main" id="{3A5AC769-1C71-F841-BB3F-138D30AEF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>
              <a:extLst>
                <a:ext uri="{FF2B5EF4-FFF2-40B4-BE49-F238E27FC236}">
                  <a16:creationId xmlns:a16="http://schemas.microsoft.com/office/drawing/2014/main" id="{CE3C2E8B-CFBA-3945-B976-A204D283C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>
              <a:extLst>
                <a:ext uri="{FF2B5EF4-FFF2-40B4-BE49-F238E27FC236}">
                  <a16:creationId xmlns:a16="http://schemas.microsoft.com/office/drawing/2014/main" id="{DC1F0758-508C-B642-9664-EE686134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>
              <a:extLst>
                <a:ext uri="{FF2B5EF4-FFF2-40B4-BE49-F238E27FC236}">
                  <a16:creationId xmlns:a16="http://schemas.microsoft.com/office/drawing/2014/main" id="{16DFE7F3-C0B5-7B41-A429-5AD5D953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>
              <a:extLst>
                <a:ext uri="{FF2B5EF4-FFF2-40B4-BE49-F238E27FC236}">
                  <a16:creationId xmlns:a16="http://schemas.microsoft.com/office/drawing/2014/main" id="{ED7343E5-6AB4-0640-94DF-0E0B85629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>
              <a:extLst>
                <a:ext uri="{FF2B5EF4-FFF2-40B4-BE49-F238E27FC236}">
                  <a16:creationId xmlns:a16="http://schemas.microsoft.com/office/drawing/2014/main" id="{67FB5681-60F1-FE49-A051-DFCCFEA2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>
              <a:extLst>
                <a:ext uri="{FF2B5EF4-FFF2-40B4-BE49-F238E27FC236}">
                  <a16:creationId xmlns:a16="http://schemas.microsoft.com/office/drawing/2014/main" id="{E90367E0-D71D-0C4F-993F-4539D287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>
              <a:extLst>
                <a:ext uri="{FF2B5EF4-FFF2-40B4-BE49-F238E27FC236}">
                  <a16:creationId xmlns:a16="http://schemas.microsoft.com/office/drawing/2014/main" id="{C5D8BA72-716C-A445-9AF8-68746524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>
              <a:extLst>
                <a:ext uri="{FF2B5EF4-FFF2-40B4-BE49-F238E27FC236}">
                  <a16:creationId xmlns:a16="http://schemas.microsoft.com/office/drawing/2014/main" id="{AF3D7CA6-70D3-4A47-AEEB-4673AFEC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>
              <a:extLst>
                <a:ext uri="{FF2B5EF4-FFF2-40B4-BE49-F238E27FC236}">
                  <a16:creationId xmlns:a16="http://schemas.microsoft.com/office/drawing/2014/main" id="{458B7CCF-5A42-FE4C-BEE2-64E9D38FB8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>
              <a:extLst>
                <a:ext uri="{FF2B5EF4-FFF2-40B4-BE49-F238E27FC236}">
                  <a16:creationId xmlns:a16="http://schemas.microsoft.com/office/drawing/2014/main" id="{580373C5-7DBD-7D48-A7F4-C9CCA254A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>
              <a:extLst>
                <a:ext uri="{FF2B5EF4-FFF2-40B4-BE49-F238E27FC236}">
                  <a16:creationId xmlns:a16="http://schemas.microsoft.com/office/drawing/2014/main" id="{321FF167-1D01-BE42-ACE1-8AFC6860F7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>
            <a:extLst>
              <a:ext uri="{FF2B5EF4-FFF2-40B4-BE49-F238E27FC236}">
                <a16:creationId xmlns:a16="http://schemas.microsoft.com/office/drawing/2014/main" id="{D642BDC6-9CB2-5847-A918-DB63FA2863CD}"/>
              </a:ext>
            </a:extLst>
          </p:cNvPr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>
              <a:extLst>
                <a:ext uri="{FF2B5EF4-FFF2-40B4-BE49-F238E27FC236}">
                  <a16:creationId xmlns:a16="http://schemas.microsoft.com/office/drawing/2014/main" id="{854970E3-BDA2-7A4A-9E46-735BAAE9AC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>
              <a:extLst>
                <a:ext uri="{FF2B5EF4-FFF2-40B4-BE49-F238E27FC236}">
                  <a16:creationId xmlns:a16="http://schemas.microsoft.com/office/drawing/2014/main" id="{98FF274C-1F1E-FD4C-999F-44996953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>
              <a:extLst>
                <a:ext uri="{FF2B5EF4-FFF2-40B4-BE49-F238E27FC236}">
                  <a16:creationId xmlns:a16="http://schemas.microsoft.com/office/drawing/2014/main" id="{8FA60F3B-0C29-A043-86F8-46C189AFF8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>
              <a:extLst>
                <a:ext uri="{FF2B5EF4-FFF2-40B4-BE49-F238E27FC236}">
                  <a16:creationId xmlns:a16="http://schemas.microsoft.com/office/drawing/2014/main" id="{536E3AE0-67B0-C94D-A116-963A78419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>
              <a:extLst>
                <a:ext uri="{FF2B5EF4-FFF2-40B4-BE49-F238E27FC236}">
                  <a16:creationId xmlns:a16="http://schemas.microsoft.com/office/drawing/2014/main" id="{FAC4890D-8F83-7541-805E-0350C41E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>
              <a:extLst>
                <a:ext uri="{FF2B5EF4-FFF2-40B4-BE49-F238E27FC236}">
                  <a16:creationId xmlns:a16="http://schemas.microsoft.com/office/drawing/2014/main" id="{5ED77FD3-B6CF-1541-B200-F6E43C07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>
              <a:extLst>
                <a:ext uri="{FF2B5EF4-FFF2-40B4-BE49-F238E27FC236}">
                  <a16:creationId xmlns:a16="http://schemas.microsoft.com/office/drawing/2014/main" id="{FBC74BD9-DA02-6D41-A010-13916A62E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>
              <a:extLst>
                <a:ext uri="{FF2B5EF4-FFF2-40B4-BE49-F238E27FC236}">
                  <a16:creationId xmlns:a16="http://schemas.microsoft.com/office/drawing/2014/main" id="{D95C8B75-765F-4248-AB11-99809893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>
              <a:extLst>
                <a:ext uri="{FF2B5EF4-FFF2-40B4-BE49-F238E27FC236}">
                  <a16:creationId xmlns:a16="http://schemas.microsoft.com/office/drawing/2014/main" id="{1D36D2F1-CB1B-3547-8C62-53282826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>
              <a:extLst>
                <a:ext uri="{FF2B5EF4-FFF2-40B4-BE49-F238E27FC236}">
                  <a16:creationId xmlns:a16="http://schemas.microsoft.com/office/drawing/2014/main" id="{035530EF-C747-7A4F-A7DD-DB39B08A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>
              <a:extLst>
                <a:ext uri="{FF2B5EF4-FFF2-40B4-BE49-F238E27FC236}">
                  <a16:creationId xmlns:a16="http://schemas.microsoft.com/office/drawing/2014/main" id="{4CD05472-4092-7A42-BCF7-5D44C1F38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>
              <a:extLst>
                <a:ext uri="{FF2B5EF4-FFF2-40B4-BE49-F238E27FC236}">
                  <a16:creationId xmlns:a16="http://schemas.microsoft.com/office/drawing/2014/main" id="{A159F417-7DBD-1145-8722-0240E298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>
              <a:extLst>
                <a:ext uri="{FF2B5EF4-FFF2-40B4-BE49-F238E27FC236}">
                  <a16:creationId xmlns:a16="http://schemas.microsoft.com/office/drawing/2014/main" id="{B8072736-AA0E-AB49-AB9E-A7F75960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>
              <a:extLst>
                <a:ext uri="{FF2B5EF4-FFF2-40B4-BE49-F238E27FC236}">
                  <a16:creationId xmlns:a16="http://schemas.microsoft.com/office/drawing/2014/main" id="{6A73732B-E823-D649-8AE4-1A68DBAD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>
              <a:extLst>
                <a:ext uri="{FF2B5EF4-FFF2-40B4-BE49-F238E27FC236}">
                  <a16:creationId xmlns:a16="http://schemas.microsoft.com/office/drawing/2014/main" id="{5111F785-2DB0-DD4E-B0B4-1F61B61D0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>
              <a:extLst>
                <a:ext uri="{FF2B5EF4-FFF2-40B4-BE49-F238E27FC236}">
                  <a16:creationId xmlns:a16="http://schemas.microsoft.com/office/drawing/2014/main" id="{78B7FDBF-4140-C345-8E93-F95C7E3E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>
              <a:extLst>
                <a:ext uri="{FF2B5EF4-FFF2-40B4-BE49-F238E27FC236}">
                  <a16:creationId xmlns:a16="http://schemas.microsoft.com/office/drawing/2014/main" id="{006C5BDC-E168-F44A-B99F-36791B06A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>
              <a:extLst>
                <a:ext uri="{FF2B5EF4-FFF2-40B4-BE49-F238E27FC236}">
                  <a16:creationId xmlns:a16="http://schemas.microsoft.com/office/drawing/2014/main" id="{95591CA2-531F-3348-A5E8-6A0E7EB87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>
              <a:extLst>
                <a:ext uri="{FF2B5EF4-FFF2-40B4-BE49-F238E27FC236}">
                  <a16:creationId xmlns:a16="http://schemas.microsoft.com/office/drawing/2014/main" id="{F534FFC3-9E4D-124C-81A6-F3084674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>
              <a:extLst>
                <a:ext uri="{FF2B5EF4-FFF2-40B4-BE49-F238E27FC236}">
                  <a16:creationId xmlns:a16="http://schemas.microsoft.com/office/drawing/2014/main" id="{BAE8A073-89FB-0E4E-84F6-ED16E4DED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>
              <a:extLst>
                <a:ext uri="{FF2B5EF4-FFF2-40B4-BE49-F238E27FC236}">
                  <a16:creationId xmlns:a16="http://schemas.microsoft.com/office/drawing/2014/main" id="{0D46BBB0-8D36-D842-AAF6-59B68FB9428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>
              <a:extLst>
                <a:ext uri="{FF2B5EF4-FFF2-40B4-BE49-F238E27FC236}">
                  <a16:creationId xmlns:a16="http://schemas.microsoft.com/office/drawing/2014/main" id="{B73D5EFA-2E1C-8641-A4A0-705963E5F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>
              <a:extLst>
                <a:ext uri="{FF2B5EF4-FFF2-40B4-BE49-F238E27FC236}">
                  <a16:creationId xmlns:a16="http://schemas.microsoft.com/office/drawing/2014/main" id="{E96A6FBC-8CF4-3848-9D5E-11A34C77B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>
            <a:extLst>
              <a:ext uri="{FF2B5EF4-FFF2-40B4-BE49-F238E27FC236}">
                <a16:creationId xmlns:a16="http://schemas.microsoft.com/office/drawing/2014/main" id="{FFB3275C-3540-3F47-BDA1-CC13224E2731}"/>
              </a:ext>
            </a:extLst>
          </p:cNvPr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>
              <a:extLst>
                <a:ext uri="{FF2B5EF4-FFF2-40B4-BE49-F238E27FC236}">
                  <a16:creationId xmlns:a16="http://schemas.microsoft.com/office/drawing/2014/main" id="{25ACC0C9-C007-A84B-B435-739B3AC153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>
              <a:extLst>
                <a:ext uri="{FF2B5EF4-FFF2-40B4-BE49-F238E27FC236}">
                  <a16:creationId xmlns:a16="http://schemas.microsoft.com/office/drawing/2014/main" id="{377D6C9B-0A68-6840-B653-F94D0A67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>
              <a:extLst>
                <a:ext uri="{FF2B5EF4-FFF2-40B4-BE49-F238E27FC236}">
                  <a16:creationId xmlns:a16="http://schemas.microsoft.com/office/drawing/2014/main" id="{8B745991-32EB-7C40-A52A-32873FE1A1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>
              <a:extLst>
                <a:ext uri="{FF2B5EF4-FFF2-40B4-BE49-F238E27FC236}">
                  <a16:creationId xmlns:a16="http://schemas.microsoft.com/office/drawing/2014/main" id="{607A9C82-3469-2B43-9535-A07417C52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>
              <a:extLst>
                <a:ext uri="{FF2B5EF4-FFF2-40B4-BE49-F238E27FC236}">
                  <a16:creationId xmlns:a16="http://schemas.microsoft.com/office/drawing/2014/main" id="{44CFF984-E363-6E4B-BBC0-CD0D968E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>
              <a:extLst>
                <a:ext uri="{FF2B5EF4-FFF2-40B4-BE49-F238E27FC236}">
                  <a16:creationId xmlns:a16="http://schemas.microsoft.com/office/drawing/2014/main" id="{4977AF89-7B38-5D4A-AE8A-9B7B1205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>
              <a:extLst>
                <a:ext uri="{FF2B5EF4-FFF2-40B4-BE49-F238E27FC236}">
                  <a16:creationId xmlns:a16="http://schemas.microsoft.com/office/drawing/2014/main" id="{C263B369-AADC-CF44-AE7C-D270E428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>
              <a:extLst>
                <a:ext uri="{FF2B5EF4-FFF2-40B4-BE49-F238E27FC236}">
                  <a16:creationId xmlns:a16="http://schemas.microsoft.com/office/drawing/2014/main" id="{26AA4652-4196-C141-8517-9EE4D48E5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>
              <a:extLst>
                <a:ext uri="{FF2B5EF4-FFF2-40B4-BE49-F238E27FC236}">
                  <a16:creationId xmlns:a16="http://schemas.microsoft.com/office/drawing/2014/main" id="{E5DDCD2C-0D22-DD4C-8471-495EA8B31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>
              <a:extLst>
                <a:ext uri="{FF2B5EF4-FFF2-40B4-BE49-F238E27FC236}">
                  <a16:creationId xmlns:a16="http://schemas.microsoft.com/office/drawing/2014/main" id="{C30CAEA5-BDD6-C744-B6A1-862F3BC9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>
              <a:extLst>
                <a:ext uri="{FF2B5EF4-FFF2-40B4-BE49-F238E27FC236}">
                  <a16:creationId xmlns:a16="http://schemas.microsoft.com/office/drawing/2014/main" id="{CF0C72ED-B47D-114B-973C-22DBF2E8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>
              <a:extLst>
                <a:ext uri="{FF2B5EF4-FFF2-40B4-BE49-F238E27FC236}">
                  <a16:creationId xmlns:a16="http://schemas.microsoft.com/office/drawing/2014/main" id="{DE084FE6-D53A-1640-9097-88B8A0B2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>
              <a:extLst>
                <a:ext uri="{FF2B5EF4-FFF2-40B4-BE49-F238E27FC236}">
                  <a16:creationId xmlns:a16="http://schemas.microsoft.com/office/drawing/2014/main" id="{39457B65-F90B-5C40-98FB-880D51C6D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>
              <a:extLst>
                <a:ext uri="{FF2B5EF4-FFF2-40B4-BE49-F238E27FC236}">
                  <a16:creationId xmlns:a16="http://schemas.microsoft.com/office/drawing/2014/main" id="{FFB849DD-DDE7-124A-A480-5890B206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>
              <a:extLst>
                <a:ext uri="{FF2B5EF4-FFF2-40B4-BE49-F238E27FC236}">
                  <a16:creationId xmlns:a16="http://schemas.microsoft.com/office/drawing/2014/main" id="{69A083F8-ABC3-2242-8734-EC3F9E58A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>
              <a:extLst>
                <a:ext uri="{FF2B5EF4-FFF2-40B4-BE49-F238E27FC236}">
                  <a16:creationId xmlns:a16="http://schemas.microsoft.com/office/drawing/2014/main" id="{080F7397-3143-B146-8BDC-77D0C080D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>
              <a:extLst>
                <a:ext uri="{FF2B5EF4-FFF2-40B4-BE49-F238E27FC236}">
                  <a16:creationId xmlns:a16="http://schemas.microsoft.com/office/drawing/2014/main" id="{7C25929C-90E4-3044-96AC-6054C6A47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>
              <a:extLst>
                <a:ext uri="{FF2B5EF4-FFF2-40B4-BE49-F238E27FC236}">
                  <a16:creationId xmlns:a16="http://schemas.microsoft.com/office/drawing/2014/main" id="{4F492F47-39F7-8647-AF82-9F0CB11BE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>
              <a:extLst>
                <a:ext uri="{FF2B5EF4-FFF2-40B4-BE49-F238E27FC236}">
                  <a16:creationId xmlns:a16="http://schemas.microsoft.com/office/drawing/2014/main" id="{DFE1A5AF-E224-3043-BEF2-E5A6D6358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>
              <a:extLst>
                <a:ext uri="{FF2B5EF4-FFF2-40B4-BE49-F238E27FC236}">
                  <a16:creationId xmlns:a16="http://schemas.microsoft.com/office/drawing/2014/main" id="{FFB152CE-CC16-2945-A1C3-D88BC6AB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>
              <a:extLst>
                <a:ext uri="{FF2B5EF4-FFF2-40B4-BE49-F238E27FC236}">
                  <a16:creationId xmlns:a16="http://schemas.microsoft.com/office/drawing/2014/main" id="{BE32590F-2FA4-8C4E-A5E8-693D0E62A41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>
              <a:extLst>
                <a:ext uri="{FF2B5EF4-FFF2-40B4-BE49-F238E27FC236}">
                  <a16:creationId xmlns:a16="http://schemas.microsoft.com/office/drawing/2014/main" id="{46E46D50-1426-9442-A2C6-D15720443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>
              <a:extLst>
                <a:ext uri="{FF2B5EF4-FFF2-40B4-BE49-F238E27FC236}">
                  <a16:creationId xmlns:a16="http://schemas.microsoft.com/office/drawing/2014/main" id="{9327BB57-EDAA-2A43-97EC-C3E4C64F7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>
            <a:extLst>
              <a:ext uri="{FF2B5EF4-FFF2-40B4-BE49-F238E27FC236}">
                <a16:creationId xmlns:a16="http://schemas.microsoft.com/office/drawing/2014/main" id="{840BE77B-BBC1-4540-858B-CBFD3F7D0140}"/>
              </a:ext>
            </a:extLst>
          </p:cNvPr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>
              <a:extLst>
                <a:ext uri="{FF2B5EF4-FFF2-40B4-BE49-F238E27FC236}">
                  <a16:creationId xmlns:a16="http://schemas.microsoft.com/office/drawing/2014/main" id="{387A1A63-EAAE-894A-9296-C12D88B0AD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>
                <a:extLst>
                  <a:ext uri="{FF2B5EF4-FFF2-40B4-BE49-F238E27FC236}">
                    <a16:creationId xmlns:a16="http://schemas.microsoft.com/office/drawing/2014/main" id="{653B2CD8-092A-6D44-8424-B81060244A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>
                <a:extLst>
                  <a:ext uri="{FF2B5EF4-FFF2-40B4-BE49-F238E27FC236}">
                    <a16:creationId xmlns:a16="http://schemas.microsoft.com/office/drawing/2014/main" id="{9AF59A51-BAD0-EB45-8013-76228352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>
                <a:extLst>
                  <a:ext uri="{FF2B5EF4-FFF2-40B4-BE49-F238E27FC236}">
                    <a16:creationId xmlns:a16="http://schemas.microsoft.com/office/drawing/2014/main" id="{43BE5CC6-C1E5-9E4D-91F0-44B09591DD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>
                  <a:extLst>
                    <a:ext uri="{FF2B5EF4-FFF2-40B4-BE49-F238E27FC236}">
                      <a16:creationId xmlns:a16="http://schemas.microsoft.com/office/drawing/2014/main" id="{F9CD124C-83DB-114C-A552-CC5239F91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>
                  <a:extLst>
                    <a:ext uri="{FF2B5EF4-FFF2-40B4-BE49-F238E27FC236}">
                      <a16:creationId xmlns:a16="http://schemas.microsoft.com/office/drawing/2014/main" id="{39CA4867-9CA9-5244-9245-5E4C756E72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>
                  <a:extLst>
                    <a:ext uri="{FF2B5EF4-FFF2-40B4-BE49-F238E27FC236}">
                      <a16:creationId xmlns:a16="http://schemas.microsoft.com/office/drawing/2014/main" id="{9715605A-0E21-6642-89C0-0BA92066E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>
                  <a:extLst>
                    <a:ext uri="{FF2B5EF4-FFF2-40B4-BE49-F238E27FC236}">
                      <a16:creationId xmlns:a16="http://schemas.microsoft.com/office/drawing/2014/main" id="{841F98A8-952C-4548-9355-8CEBC7AC1A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>
                  <a:extLst>
                    <a:ext uri="{FF2B5EF4-FFF2-40B4-BE49-F238E27FC236}">
                      <a16:creationId xmlns:a16="http://schemas.microsoft.com/office/drawing/2014/main" id="{F3C15970-1619-484B-9251-08441AAF1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>
                  <a:extLst>
                    <a:ext uri="{FF2B5EF4-FFF2-40B4-BE49-F238E27FC236}">
                      <a16:creationId xmlns:a16="http://schemas.microsoft.com/office/drawing/2014/main" id="{1E663ED2-EBE8-5E4E-B435-DD48BA6A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>
                  <a:extLst>
                    <a:ext uri="{FF2B5EF4-FFF2-40B4-BE49-F238E27FC236}">
                      <a16:creationId xmlns:a16="http://schemas.microsoft.com/office/drawing/2014/main" id="{A0AAD567-B072-4048-BB86-C9F7A614C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>
              <a:extLst>
                <a:ext uri="{FF2B5EF4-FFF2-40B4-BE49-F238E27FC236}">
                  <a16:creationId xmlns:a16="http://schemas.microsoft.com/office/drawing/2014/main" id="{CFB51584-18FE-BD4A-A2B3-9A3F17F99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>
            <a:extLst>
              <a:ext uri="{FF2B5EF4-FFF2-40B4-BE49-F238E27FC236}">
                <a16:creationId xmlns:a16="http://schemas.microsoft.com/office/drawing/2014/main" id="{6B59CBE1-9B20-A94A-AA48-CD49A395B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>
            <a:extLst>
              <a:ext uri="{FF2B5EF4-FFF2-40B4-BE49-F238E27FC236}">
                <a16:creationId xmlns:a16="http://schemas.microsoft.com/office/drawing/2014/main" id="{6BD0AF63-7FF1-604E-ABB2-DBEC84F0B19B}"/>
              </a:ext>
            </a:extLst>
          </p:cNvPr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>
              <a:extLst>
                <a:ext uri="{FF2B5EF4-FFF2-40B4-BE49-F238E27FC236}">
                  <a16:creationId xmlns:a16="http://schemas.microsoft.com/office/drawing/2014/main" id="{1F4F6837-0AAC-F848-AC4F-A259D832AB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>
              <a:extLst>
                <a:ext uri="{FF2B5EF4-FFF2-40B4-BE49-F238E27FC236}">
                  <a16:creationId xmlns:a16="http://schemas.microsoft.com/office/drawing/2014/main" id="{0B6B99A6-6B5A-104A-9BAB-5E6F0C5D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>
            <a:extLst>
              <a:ext uri="{FF2B5EF4-FFF2-40B4-BE49-F238E27FC236}">
                <a16:creationId xmlns:a16="http://schemas.microsoft.com/office/drawing/2014/main" id="{F02E45C5-7157-D64F-A14E-226441AC37F0}"/>
              </a:ext>
            </a:extLst>
          </p:cNvPr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>
              <a:extLst>
                <a:ext uri="{FF2B5EF4-FFF2-40B4-BE49-F238E27FC236}">
                  <a16:creationId xmlns:a16="http://schemas.microsoft.com/office/drawing/2014/main" id="{8CDA9893-F4A1-F94F-96DC-9D479C1383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>
              <a:extLst>
                <a:ext uri="{FF2B5EF4-FFF2-40B4-BE49-F238E27FC236}">
                  <a16:creationId xmlns:a16="http://schemas.microsoft.com/office/drawing/2014/main" id="{9F09F189-C08B-D847-8156-A8A28A3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>
            <a:extLst>
              <a:ext uri="{FF2B5EF4-FFF2-40B4-BE49-F238E27FC236}">
                <a16:creationId xmlns:a16="http://schemas.microsoft.com/office/drawing/2014/main" id="{5107979E-93E9-9846-B8E9-031C2692C7B1}"/>
              </a:ext>
            </a:extLst>
          </p:cNvPr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>
              <a:extLst>
                <a:ext uri="{FF2B5EF4-FFF2-40B4-BE49-F238E27FC236}">
                  <a16:creationId xmlns:a16="http://schemas.microsoft.com/office/drawing/2014/main" id="{1A422BBF-2794-6C4A-AD58-CCD08E5186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>
              <a:extLst>
                <a:ext uri="{FF2B5EF4-FFF2-40B4-BE49-F238E27FC236}">
                  <a16:creationId xmlns:a16="http://schemas.microsoft.com/office/drawing/2014/main" id="{07A18A61-F5F8-B54F-97F5-EBF380CF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>
            <a:extLst>
              <a:ext uri="{FF2B5EF4-FFF2-40B4-BE49-F238E27FC236}">
                <a16:creationId xmlns:a16="http://schemas.microsoft.com/office/drawing/2014/main" id="{F20E5679-9CBE-4340-9B50-664FF3CE084F}"/>
              </a:ext>
            </a:extLst>
          </p:cNvPr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>
              <a:extLst>
                <a:ext uri="{FF2B5EF4-FFF2-40B4-BE49-F238E27FC236}">
                  <a16:creationId xmlns:a16="http://schemas.microsoft.com/office/drawing/2014/main" id="{32BF423A-74A5-4741-8BB8-7CDCB2B400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>
              <a:extLst>
                <a:ext uri="{FF2B5EF4-FFF2-40B4-BE49-F238E27FC236}">
                  <a16:creationId xmlns:a16="http://schemas.microsoft.com/office/drawing/2014/main" id="{A6646A7F-6E13-A542-A772-D4283FB0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>
            <a:extLst>
              <a:ext uri="{FF2B5EF4-FFF2-40B4-BE49-F238E27FC236}">
                <a16:creationId xmlns:a16="http://schemas.microsoft.com/office/drawing/2014/main" id="{C7BC7916-1D5B-4B4F-BA7B-0907F119B4FA}"/>
              </a:ext>
            </a:extLst>
          </p:cNvPr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>
              <a:extLst>
                <a:ext uri="{FF2B5EF4-FFF2-40B4-BE49-F238E27FC236}">
                  <a16:creationId xmlns:a16="http://schemas.microsoft.com/office/drawing/2014/main" id="{1B5E5BF6-26C2-A14B-B446-F6014371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>
              <a:extLst>
                <a:ext uri="{FF2B5EF4-FFF2-40B4-BE49-F238E27FC236}">
                  <a16:creationId xmlns:a16="http://schemas.microsoft.com/office/drawing/2014/main" id="{B5F13753-E6EB-F64C-8FAF-E55E456B0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>
              <a:extLst>
                <a:ext uri="{FF2B5EF4-FFF2-40B4-BE49-F238E27FC236}">
                  <a16:creationId xmlns:a16="http://schemas.microsoft.com/office/drawing/2014/main" id="{3559644D-CE58-5741-8426-FC942D54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>
              <a:extLst>
                <a:ext uri="{FF2B5EF4-FFF2-40B4-BE49-F238E27FC236}">
                  <a16:creationId xmlns:a16="http://schemas.microsoft.com/office/drawing/2014/main" id="{63E9DE44-5505-2144-A026-BFED190A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>
              <a:extLst>
                <a:ext uri="{FF2B5EF4-FFF2-40B4-BE49-F238E27FC236}">
                  <a16:creationId xmlns:a16="http://schemas.microsoft.com/office/drawing/2014/main" id="{47566CB1-BA5B-DB42-A858-B6C5D8F7D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>
              <a:extLst>
                <a:ext uri="{FF2B5EF4-FFF2-40B4-BE49-F238E27FC236}">
                  <a16:creationId xmlns:a16="http://schemas.microsoft.com/office/drawing/2014/main" id="{71F47524-16F9-8C47-8BD5-9087791A5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>
                <a:extLst>
                  <a:ext uri="{FF2B5EF4-FFF2-40B4-BE49-F238E27FC236}">
                    <a16:creationId xmlns:a16="http://schemas.microsoft.com/office/drawing/2014/main" id="{5D0B602D-A38C-264D-86D5-D9EDE371E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>
                <a:extLst>
                  <a:ext uri="{FF2B5EF4-FFF2-40B4-BE49-F238E27FC236}">
                    <a16:creationId xmlns:a16="http://schemas.microsoft.com/office/drawing/2014/main" id="{FB6645C3-410E-2948-A447-BCFCD5079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>
              <a:extLst>
                <a:ext uri="{FF2B5EF4-FFF2-40B4-BE49-F238E27FC236}">
                  <a16:creationId xmlns:a16="http://schemas.microsoft.com/office/drawing/2014/main" id="{44C0F666-06FE-A342-A488-4FE49A202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>
              <a:extLst>
                <a:ext uri="{FF2B5EF4-FFF2-40B4-BE49-F238E27FC236}">
                  <a16:creationId xmlns:a16="http://schemas.microsoft.com/office/drawing/2014/main" id="{8BEA0A4E-5FED-3546-8249-FBBF6F539D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>
                <a:extLst>
                  <a:ext uri="{FF2B5EF4-FFF2-40B4-BE49-F238E27FC236}">
                    <a16:creationId xmlns:a16="http://schemas.microsoft.com/office/drawing/2014/main" id="{8B34F57F-32D0-0A4C-B7B1-11E9CD77D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>
                <a:extLst>
                  <a:ext uri="{FF2B5EF4-FFF2-40B4-BE49-F238E27FC236}">
                    <a16:creationId xmlns:a16="http://schemas.microsoft.com/office/drawing/2014/main" id="{692359A0-77D3-2C49-BA16-17C88F37E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>
              <a:extLst>
                <a:ext uri="{FF2B5EF4-FFF2-40B4-BE49-F238E27FC236}">
                  <a16:creationId xmlns:a16="http://schemas.microsoft.com/office/drawing/2014/main" id="{46D6B75E-59D3-834C-8D9B-6F8DEF42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>
              <a:extLst>
                <a:ext uri="{FF2B5EF4-FFF2-40B4-BE49-F238E27FC236}">
                  <a16:creationId xmlns:a16="http://schemas.microsoft.com/office/drawing/2014/main" id="{F7FA239E-C92B-5641-9F98-8B43586CB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>
              <a:extLst>
                <a:ext uri="{FF2B5EF4-FFF2-40B4-BE49-F238E27FC236}">
                  <a16:creationId xmlns:a16="http://schemas.microsoft.com/office/drawing/2014/main" id="{74F9A47C-144B-A54B-BC07-770EF5BD8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>
                <a:extLst>
                  <a:ext uri="{FF2B5EF4-FFF2-40B4-BE49-F238E27FC236}">
                    <a16:creationId xmlns:a16="http://schemas.microsoft.com/office/drawing/2014/main" id="{8AB4495D-44F0-1E49-9739-0D10F010B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>
                <a:extLst>
                  <a:ext uri="{FF2B5EF4-FFF2-40B4-BE49-F238E27FC236}">
                    <a16:creationId xmlns:a16="http://schemas.microsoft.com/office/drawing/2014/main" id="{C2613EBA-BBCF-FE47-AD1D-298B1EE31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>
              <a:extLst>
                <a:ext uri="{FF2B5EF4-FFF2-40B4-BE49-F238E27FC236}">
                  <a16:creationId xmlns:a16="http://schemas.microsoft.com/office/drawing/2014/main" id="{811E4DAB-42A1-7A48-9EB0-73A19742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>
              <a:extLst>
                <a:ext uri="{FF2B5EF4-FFF2-40B4-BE49-F238E27FC236}">
                  <a16:creationId xmlns:a16="http://schemas.microsoft.com/office/drawing/2014/main" id="{C2EC7EFF-8F83-F549-8BC0-BF19A26F6F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>
                <a:extLst>
                  <a:ext uri="{FF2B5EF4-FFF2-40B4-BE49-F238E27FC236}">
                    <a16:creationId xmlns:a16="http://schemas.microsoft.com/office/drawing/2014/main" id="{B3C2DFDC-46CD-3D43-B7C3-AE60DF82E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>
                <a:extLst>
                  <a:ext uri="{FF2B5EF4-FFF2-40B4-BE49-F238E27FC236}">
                    <a16:creationId xmlns:a16="http://schemas.microsoft.com/office/drawing/2014/main" id="{CB2105F4-CDE8-4A4E-8293-6F0C22348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>
              <a:extLst>
                <a:ext uri="{FF2B5EF4-FFF2-40B4-BE49-F238E27FC236}">
                  <a16:creationId xmlns:a16="http://schemas.microsoft.com/office/drawing/2014/main" id="{E199AA0F-3C4C-4C47-8EA5-C8F8CA8D7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>
              <a:extLst>
                <a:ext uri="{FF2B5EF4-FFF2-40B4-BE49-F238E27FC236}">
                  <a16:creationId xmlns:a16="http://schemas.microsoft.com/office/drawing/2014/main" id="{E2022B62-0F52-A543-BC22-5DF1266A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>
              <a:extLst>
                <a:ext uri="{FF2B5EF4-FFF2-40B4-BE49-F238E27FC236}">
                  <a16:creationId xmlns:a16="http://schemas.microsoft.com/office/drawing/2014/main" id="{357A483C-BC96-6E47-837D-A92D854E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>
              <a:extLst>
                <a:ext uri="{FF2B5EF4-FFF2-40B4-BE49-F238E27FC236}">
                  <a16:creationId xmlns:a16="http://schemas.microsoft.com/office/drawing/2014/main" id="{1026FBDE-0C0A-0E4B-B6E2-764745C69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>
              <a:extLst>
                <a:ext uri="{FF2B5EF4-FFF2-40B4-BE49-F238E27FC236}">
                  <a16:creationId xmlns:a16="http://schemas.microsoft.com/office/drawing/2014/main" id="{B2423078-CADF-3041-A4F8-B047E0BE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>
              <a:extLst>
                <a:ext uri="{FF2B5EF4-FFF2-40B4-BE49-F238E27FC236}">
                  <a16:creationId xmlns:a16="http://schemas.microsoft.com/office/drawing/2014/main" id="{B61D832C-D6F2-E744-B01D-ED2F98910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>
              <a:extLst>
                <a:ext uri="{FF2B5EF4-FFF2-40B4-BE49-F238E27FC236}">
                  <a16:creationId xmlns:a16="http://schemas.microsoft.com/office/drawing/2014/main" id="{4199BC06-7BFB-3245-9BDA-8C7BFCBB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>
              <a:extLst>
                <a:ext uri="{FF2B5EF4-FFF2-40B4-BE49-F238E27FC236}">
                  <a16:creationId xmlns:a16="http://schemas.microsoft.com/office/drawing/2014/main" id="{F35C6DD8-07CC-3D4A-92F3-6F513DC7B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>
              <a:extLst>
                <a:ext uri="{FF2B5EF4-FFF2-40B4-BE49-F238E27FC236}">
                  <a16:creationId xmlns:a16="http://schemas.microsoft.com/office/drawing/2014/main" id="{4E0B3930-EB0C-544C-B205-5752973EE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>
              <a:extLst>
                <a:ext uri="{FF2B5EF4-FFF2-40B4-BE49-F238E27FC236}">
                  <a16:creationId xmlns:a16="http://schemas.microsoft.com/office/drawing/2014/main" id="{E1E43303-3952-1F42-8315-696A1082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>
              <a:extLst>
                <a:ext uri="{FF2B5EF4-FFF2-40B4-BE49-F238E27FC236}">
                  <a16:creationId xmlns:a16="http://schemas.microsoft.com/office/drawing/2014/main" id="{0E92D9FC-E4AE-EC4D-A677-112D0793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>
            <a:extLst>
              <a:ext uri="{FF2B5EF4-FFF2-40B4-BE49-F238E27FC236}">
                <a16:creationId xmlns:a16="http://schemas.microsoft.com/office/drawing/2014/main" id="{A670460B-9D81-634B-96FA-A60C634CBD49}"/>
              </a:ext>
            </a:extLst>
          </p:cNvPr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>
              <a:extLst>
                <a:ext uri="{FF2B5EF4-FFF2-40B4-BE49-F238E27FC236}">
                  <a16:creationId xmlns:a16="http://schemas.microsoft.com/office/drawing/2014/main" id="{59F0880A-ACC4-F94C-9EB1-75324DBDA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>
              <a:extLst>
                <a:ext uri="{FF2B5EF4-FFF2-40B4-BE49-F238E27FC236}">
                  <a16:creationId xmlns:a16="http://schemas.microsoft.com/office/drawing/2014/main" id="{BB353280-344A-AE47-A912-DA15A220B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>
              <a:extLst>
                <a:ext uri="{FF2B5EF4-FFF2-40B4-BE49-F238E27FC236}">
                  <a16:creationId xmlns:a16="http://schemas.microsoft.com/office/drawing/2014/main" id="{028B16C6-51F3-5A43-8681-30239C276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>
              <a:extLst>
                <a:ext uri="{FF2B5EF4-FFF2-40B4-BE49-F238E27FC236}">
                  <a16:creationId xmlns:a16="http://schemas.microsoft.com/office/drawing/2014/main" id="{1E7E6432-5F13-5846-B582-A3C2645F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>
              <a:extLst>
                <a:ext uri="{FF2B5EF4-FFF2-40B4-BE49-F238E27FC236}">
                  <a16:creationId xmlns:a16="http://schemas.microsoft.com/office/drawing/2014/main" id="{A81C9967-16BC-234E-A518-5CEB40C94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>
              <a:extLst>
                <a:ext uri="{FF2B5EF4-FFF2-40B4-BE49-F238E27FC236}">
                  <a16:creationId xmlns:a16="http://schemas.microsoft.com/office/drawing/2014/main" id="{A389B0C6-5590-E64E-B7D6-B27F81AE8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>
                <a:extLst>
                  <a:ext uri="{FF2B5EF4-FFF2-40B4-BE49-F238E27FC236}">
                    <a16:creationId xmlns:a16="http://schemas.microsoft.com/office/drawing/2014/main" id="{7D8FF404-A021-3148-8B5D-E6260122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>
                <a:extLst>
                  <a:ext uri="{FF2B5EF4-FFF2-40B4-BE49-F238E27FC236}">
                    <a16:creationId xmlns:a16="http://schemas.microsoft.com/office/drawing/2014/main" id="{ACAD2076-D0B2-8746-B02D-559CE8CA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>
              <a:extLst>
                <a:ext uri="{FF2B5EF4-FFF2-40B4-BE49-F238E27FC236}">
                  <a16:creationId xmlns:a16="http://schemas.microsoft.com/office/drawing/2014/main" id="{55D6C69D-0D58-524E-9E9F-E4D2BD37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>
              <a:extLst>
                <a:ext uri="{FF2B5EF4-FFF2-40B4-BE49-F238E27FC236}">
                  <a16:creationId xmlns:a16="http://schemas.microsoft.com/office/drawing/2014/main" id="{997D58E9-72C4-3342-807F-8404706D27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>
                <a:extLst>
                  <a:ext uri="{FF2B5EF4-FFF2-40B4-BE49-F238E27FC236}">
                    <a16:creationId xmlns:a16="http://schemas.microsoft.com/office/drawing/2014/main" id="{025BD622-D103-814D-9684-2FD5AC384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>
                <a:extLst>
                  <a:ext uri="{FF2B5EF4-FFF2-40B4-BE49-F238E27FC236}">
                    <a16:creationId xmlns:a16="http://schemas.microsoft.com/office/drawing/2014/main" id="{5A06647F-E790-BB4A-81E6-778044203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>
              <a:extLst>
                <a:ext uri="{FF2B5EF4-FFF2-40B4-BE49-F238E27FC236}">
                  <a16:creationId xmlns:a16="http://schemas.microsoft.com/office/drawing/2014/main" id="{99FC413E-9DE3-EF44-B1D7-448C767A9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>
              <a:extLst>
                <a:ext uri="{FF2B5EF4-FFF2-40B4-BE49-F238E27FC236}">
                  <a16:creationId xmlns:a16="http://schemas.microsoft.com/office/drawing/2014/main" id="{7C8420A8-8F60-4643-967E-687FD6FA7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>
              <a:extLst>
                <a:ext uri="{FF2B5EF4-FFF2-40B4-BE49-F238E27FC236}">
                  <a16:creationId xmlns:a16="http://schemas.microsoft.com/office/drawing/2014/main" id="{160DBF03-2754-E241-BA20-B535469D6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>
                <a:extLst>
                  <a:ext uri="{FF2B5EF4-FFF2-40B4-BE49-F238E27FC236}">
                    <a16:creationId xmlns:a16="http://schemas.microsoft.com/office/drawing/2014/main" id="{13A0E4F9-BDEA-CD48-AFA2-6F965A9DE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>
                <a:extLst>
                  <a:ext uri="{FF2B5EF4-FFF2-40B4-BE49-F238E27FC236}">
                    <a16:creationId xmlns:a16="http://schemas.microsoft.com/office/drawing/2014/main" id="{FBC85855-70F4-CC4B-B9A1-184B1D762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>
              <a:extLst>
                <a:ext uri="{FF2B5EF4-FFF2-40B4-BE49-F238E27FC236}">
                  <a16:creationId xmlns:a16="http://schemas.microsoft.com/office/drawing/2014/main" id="{4AD4E817-41C2-F544-8BBE-B5682F942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>
              <a:extLst>
                <a:ext uri="{FF2B5EF4-FFF2-40B4-BE49-F238E27FC236}">
                  <a16:creationId xmlns:a16="http://schemas.microsoft.com/office/drawing/2014/main" id="{7BF140E7-A942-2A41-99D6-7905228D11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>
                <a:extLst>
                  <a:ext uri="{FF2B5EF4-FFF2-40B4-BE49-F238E27FC236}">
                    <a16:creationId xmlns:a16="http://schemas.microsoft.com/office/drawing/2014/main" id="{4FEDD4BB-2F2C-204F-A1A3-54C488E62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>
                <a:extLst>
                  <a:ext uri="{FF2B5EF4-FFF2-40B4-BE49-F238E27FC236}">
                    <a16:creationId xmlns:a16="http://schemas.microsoft.com/office/drawing/2014/main" id="{CE9EAC51-1F58-2946-A242-0C84032F6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>
              <a:extLst>
                <a:ext uri="{FF2B5EF4-FFF2-40B4-BE49-F238E27FC236}">
                  <a16:creationId xmlns:a16="http://schemas.microsoft.com/office/drawing/2014/main" id="{18B021F8-1294-9644-A039-B7445EB21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>
              <a:extLst>
                <a:ext uri="{FF2B5EF4-FFF2-40B4-BE49-F238E27FC236}">
                  <a16:creationId xmlns:a16="http://schemas.microsoft.com/office/drawing/2014/main" id="{D5C2B15D-A8F0-7C4A-8869-42C07E3A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>
              <a:extLst>
                <a:ext uri="{FF2B5EF4-FFF2-40B4-BE49-F238E27FC236}">
                  <a16:creationId xmlns:a16="http://schemas.microsoft.com/office/drawing/2014/main" id="{FB35A485-BEA4-2E47-B650-2CD83382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>
              <a:extLst>
                <a:ext uri="{FF2B5EF4-FFF2-40B4-BE49-F238E27FC236}">
                  <a16:creationId xmlns:a16="http://schemas.microsoft.com/office/drawing/2014/main" id="{F31426A9-17CA-D845-86B2-56F35EF37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>
              <a:extLst>
                <a:ext uri="{FF2B5EF4-FFF2-40B4-BE49-F238E27FC236}">
                  <a16:creationId xmlns:a16="http://schemas.microsoft.com/office/drawing/2014/main" id="{AB91B6EE-7ED7-834D-90DB-462E7B5F6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>
              <a:extLst>
                <a:ext uri="{FF2B5EF4-FFF2-40B4-BE49-F238E27FC236}">
                  <a16:creationId xmlns:a16="http://schemas.microsoft.com/office/drawing/2014/main" id="{42B2512A-88CF-744B-B83B-8061A3234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>
              <a:extLst>
                <a:ext uri="{FF2B5EF4-FFF2-40B4-BE49-F238E27FC236}">
                  <a16:creationId xmlns:a16="http://schemas.microsoft.com/office/drawing/2014/main" id="{ACDC828B-5AD7-C541-9009-E1703541F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>
              <a:extLst>
                <a:ext uri="{FF2B5EF4-FFF2-40B4-BE49-F238E27FC236}">
                  <a16:creationId xmlns:a16="http://schemas.microsoft.com/office/drawing/2014/main" id="{130AC66B-260D-F745-986F-C70A2BC60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>
              <a:extLst>
                <a:ext uri="{FF2B5EF4-FFF2-40B4-BE49-F238E27FC236}">
                  <a16:creationId xmlns:a16="http://schemas.microsoft.com/office/drawing/2014/main" id="{0931CE3D-4579-304A-B8CC-AE7B0F079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>
              <a:extLst>
                <a:ext uri="{FF2B5EF4-FFF2-40B4-BE49-F238E27FC236}">
                  <a16:creationId xmlns:a16="http://schemas.microsoft.com/office/drawing/2014/main" id="{882907C1-5639-7743-99CA-A381E731F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>
              <a:extLst>
                <a:ext uri="{FF2B5EF4-FFF2-40B4-BE49-F238E27FC236}">
                  <a16:creationId xmlns:a16="http://schemas.microsoft.com/office/drawing/2014/main" id="{BACD1EF3-800F-0740-8623-3DCC9185A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>
            <a:extLst>
              <a:ext uri="{FF2B5EF4-FFF2-40B4-BE49-F238E27FC236}">
                <a16:creationId xmlns:a16="http://schemas.microsoft.com/office/drawing/2014/main" id="{241D3C2B-584A-EC4E-9827-469C21BA85B4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>
              <a:extLst>
                <a:ext uri="{FF2B5EF4-FFF2-40B4-BE49-F238E27FC236}">
                  <a16:creationId xmlns:a16="http://schemas.microsoft.com/office/drawing/2014/main" id="{59E7E51C-3AA4-E74F-AEE8-E03015A67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>
                <a:extLst>
                  <a:ext uri="{FF2B5EF4-FFF2-40B4-BE49-F238E27FC236}">
                    <a16:creationId xmlns:a16="http://schemas.microsoft.com/office/drawing/2014/main" id="{6C6694FF-84DD-D44A-93E3-B3944FC7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4" name="Rectangle 410">
                <a:extLst>
                  <a:ext uri="{FF2B5EF4-FFF2-40B4-BE49-F238E27FC236}">
                    <a16:creationId xmlns:a16="http://schemas.microsoft.com/office/drawing/2014/main" id="{DC26DE5E-069B-954B-85C6-8533A7247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5" name="Oval 411">
                <a:extLst>
                  <a:ext uri="{FF2B5EF4-FFF2-40B4-BE49-F238E27FC236}">
                    <a16:creationId xmlns:a16="http://schemas.microsoft.com/office/drawing/2014/main" id="{CB2AA359-38DC-3745-B777-AC4888D63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96" name="Group 1075">
                <a:extLst>
                  <a:ext uri="{FF2B5EF4-FFF2-40B4-BE49-F238E27FC236}">
                    <a16:creationId xmlns:a16="http://schemas.microsoft.com/office/drawing/2014/main" id="{740E6624-100F-2341-A9A6-DC6214BA47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>
                  <a:extLst>
                    <a:ext uri="{FF2B5EF4-FFF2-40B4-BE49-F238E27FC236}">
                      <a16:creationId xmlns:a16="http://schemas.microsoft.com/office/drawing/2014/main" id="{522FF0A3-5AB9-B048-835C-ADEFE1073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>
                  <a:extLst>
                    <a:ext uri="{FF2B5EF4-FFF2-40B4-BE49-F238E27FC236}">
                      <a16:creationId xmlns:a16="http://schemas.microsoft.com/office/drawing/2014/main" id="{C961F190-1C27-5E44-B354-18A19D736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>
                <a:extLst>
                  <a:ext uri="{FF2B5EF4-FFF2-40B4-BE49-F238E27FC236}">
                    <a16:creationId xmlns:a16="http://schemas.microsoft.com/office/drawing/2014/main" id="{B04BDF70-D0C4-C147-B597-01DEA05E9C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>
                <a:extLst>
                  <a:ext uri="{FF2B5EF4-FFF2-40B4-BE49-F238E27FC236}">
                    <a16:creationId xmlns:a16="http://schemas.microsoft.com/office/drawing/2014/main" id="{9D3ED0B3-ED0E-0349-8B17-0196FFDE04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>
              <a:extLst>
                <a:ext uri="{FF2B5EF4-FFF2-40B4-BE49-F238E27FC236}">
                  <a16:creationId xmlns:a16="http://schemas.microsoft.com/office/drawing/2014/main" id="{0AE0DF95-493C-B141-8990-3D5672E0C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6" name="Rectangle 410">
              <a:extLst>
                <a:ext uri="{FF2B5EF4-FFF2-40B4-BE49-F238E27FC236}">
                  <a16:creationId xmlns:a16="http://schemas.microsoft.com/office/drawing/2014/main" id="{9B37626E-939E-6C48-AB72-D310DE33D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7" name="Oval 411">
              <a:extLst>
                <a:ext uri="{FF2B5EF4-FFF2-40B4-BE49-F238E27FC236}">
                  <a16:creationId xmlns:a16="http://schemas.microsoft.com/office/drawing/2014/main" id="{D250E4F4-DF08-AA44-A747-6AC37727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88" name="Group 1083">
              <a:extLst>
                <a:ext uri="{FF2B5EF4-FFF2-40B4-BE49-F238E27FC236}">
                  <a16:creationId xmlns:a16="http://schemas.microsoft.com/office/drawing/2014/main" id="{3DFB6C81-F415-1245-8D2C-963BB134A3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>
                <a:extLst>
                  <a:ext uri="{FF2B5EF4-FFF2-40B4-BE49-F238E27FC236}">
                    <a16:creationId xmlns:a16="http://schemas.microsoft.com/office/drawing/2014/main" id="{BAB9EF74-CA74-B548-AFA5-173631EA0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>
                <a:extLst>
                  <a:ext uri="{FF2B5EF4-FFF2-40B4-BE49-F238E27FC236}">
                    <a16:creationId xmlns:a16="http://schemas.microsoft.com/office/drawing/2014/main" id="{4B6F968E-6EFA-D545-BED1-301E30728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>
              <a:extLst>
                <a:ext uri="{FF2B5EF4-FFF2-40B4-BE49-F238E27FC236}">
                  <a16:creationId xmlns:a16="http://schemas.microsoft.com/office/drawing/2014/main" id="{3FDC415F-1897-2649-ACAA-C51AB8536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>
              <a:extLst>
                <a:ext uri="{FF2B5EF4-FFF2-40B4-BE49-F238E27FC236}">
                  <a16:creationId xmlns:a16="http://schemas.microsoft.com/office/drawing/2014/main" id="{25B4A3A4-941E-F144-9310-6457014E23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>
            <a:extLst>
              <a:ext uri="{FF2B5EF4-FFF2-40B4-BE49-F238E27FC236}">
                <a16:creationId xmlns:a16="http://schemas.microsoft.com/office/drawing/2014/main" id="{1F70CC88-9AFF-8849-ADB9-63C2E12B383A}"/>
              </a:ext>
            </a:extLst>
          </p:cNvPr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>
              <a:extLst>
                <a:ext uri="{FF2B5EF4-FFF2-40B4-BE49-F238E27FC236}">
                  <a16:creationId xmlns:a16="http://schemas.microsoft.com/office/drawing/2014/main" id="{0B4BF095-4CF5-4D43-865F-28A84E24B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>
                <a:extLst>
                  <a:ext uri="{FF2B5EF4-FFF2-40B4-BE49-F238E27FC236}">
                    <a16:creationId xmlns:a16="http://schemas.microsoft.com/office/drawing/2014/main" id="{C635F623-A8A6-B04B-979A-2DF359EA5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7" name="Rectangle 410">
                <a:extLst>
                  <a:ext uri="{FF2B5EF4-FFF2-40B4-BE49-F238E27FC236}">
                    <a16:creationId xmlns:a16="http://schemas.microsoft.com/office/drawing/2014/main" id="{F7E75874-F36D-824F-BE08-56991331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8" name="Oval 411">
                <a:extLst>
                  <a:ext uri="{FF2B5EF4-FFF2-40B4-BE49-F238E27FC236}">
                    <a16:creationId xmlns:a16="http://schemas.microsoft.com/office/drawing/2014/main" id="{690ED2CA-54EF-7D4C-BE4B-A5199E93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79" name="Group 1093">
                <a:extLst>
                  <a:ext uri="{FF2B5EF4-FFF2-40B4-BE49-F238E27FC236}">
                    <a16:creationId xmlns:a16="http://schemas.microsoft.com/office/drawing/2014/main" id="{7D977025-34D6-A249-B2F1-F71228CF8E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>
                  <a:extLst>
                    <a:ext uri="{FF2B5EF4-FFF2-40B4-BE49-F238E27FC236}">
                      <a16:creationId xmlns:a16="http://schemas.microsoft.com/office/drawing/2014/main" id="{E1C2B419-C4C3-4A4D-B76F-F48AB30C6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>
                  <a:extLst>
                    <a:ext uri="{FF2B5EF4-FFF2-40B4-BE49-F238E27FC236}">
                      <a16:creationId xmlns:a16="http://schemas.microsoft.com/office/drawing/2014/main" id="{C83A37B6-1A48-0349-9A68-F61462FB5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>
                <a:extLst>
                  <a:ext uri="{FF2B5EF4-FFF2-40B4-BE49-F238E27FC236}">
                    <a16:creationId xmlns:a16="http://schemas.microsoft.com/office/drawing/2014/main" id="{1CFB93E0-1881-C14F-8E92-36D56F6B9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>
                <a:extLst>
                  <a:ext uri="{FF2B5EF4-FFF2-40B4-BE49-F238E27FC236}">
                    <a16:creationId xmlns:a16="http://schemas.microsoft.com/office/drawing/2014/main" id="{FBA2796A-31A8-084B-839B-FBEC36E36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>
              <a:extLst>
                <a:ext uri="{FF2B5EF4-FFF2-40B4-BE49-F238E27FC236}">
                  <a16:creationId xmlns:a16="http://schemas.microsoft.com/office/drawing/2014/main" id="{1C43C8CD-3AC1-6A4A-AA47-F5E9A68D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69" name="Rectangle 410">
              <a:extLst>
                <a:ext uri="{FF2B5EF4-FFF2-40B4-BE49-F238E27FC236}">
                  <a16:creationId xmlns:a16="http://schemas.microsoft.com/office/drawing/2014/main" id="{305A9FF0-FB3C-B841-BAE2-35DC732CB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70" name="Oval 411">
              <a:extLst>
                <a:ext uri="{FF2B5EF4-FFF2-40B4-BE49-F238E27FC236}">
                  <a16:creationId xmlns:a16="http://schemas.microsoft.com/office/drawing/2014/main" id="{8E31F611-017E-B24D-9060-BF63170AA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71" name="Group 1101">
              <a:extLst>
                <a:ext uri="{FF2B5EF4-FFF2-40B4-BE49-F238E27FC236}">
                  <a16:creationId xmlns:a16="http://schemas.microsoft.com/office/drawing/2014/main" id="{EFD03940-A92A-344C-B2D9-5E2878533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>
                <a:extLst>
                  <a:ext uri="{FF2B5EF4-FFF2-40B4-BE49-F238E27FC236}">
                    <a16:creationId xmlns:a16="http://schemas.microsoft.com/office/drawing/2014/main" id="{6B7B65D6-3B16-AA4E-B7AC-E7A83F1F9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>
                <a:extLst>
                  <a:ext uri="{FF2B5EF4-FFF2-40B4-BE49-F238E27FC236}">
                    <a16:creationId xmlns:a16="http://schemas.microsoft.com/office/drawing/2014/main" id="{31196CC3-5BD3-8E41-A2AA-D4355276F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>
              <a:extLst>
                <a:ext uri="{FF2B5EF4-FFF2-40B4-BE49-F238E27FC236}">
                  <a16:creationId xmlns:a16="http://schemas.microsoft.com/office/drawing/2014/main" id="{9EDC96C1-6B3A-A940-A1CC-94BFBF1F4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>
              <a:extLst>
                <a:ext uri="{FF2B5EF4-FFF2-40B4-BE49-F238E27FC236}">
                  <a16:creationId xmlns:a16="http://schemas.microsoft.com/office/drawing/2014/main" id="{C4A999E6-4F82-CF43-8965-5B4035EC1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>
            <a:extLst>
              <a:ext uri="{FF2B5EF4-FFF2-40B4-BE49-F238E27FC236}">
                <a16:creationId xmlns:a16="http://schemas.microsoft.com/office/drawing/2014/main" id="{4DDDF830-8154-664B-9AAC-7882B98D4147}"/>
              </a:ext>
            </a:extLst>
          </p:cNvPr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>
              <a:extLst>
                <a:ext uri="{FF2B5EF4-FFF2-40B4-BE49-F238E27FC236}">
                  <a16:creationId xmlns:a16="http://schemas.microsoft.com/office/drawing/2014/main" id="{010D8436-2A06-D647-A011-052B7853B1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>
                <a:extLst>
                  <a:ext uri="{FF2B5EF4-FFF2-40B4-BE49-F238E27FC236}">
                    <a16:creationId xmlns:a16="http://schemas.microsoft.com/office/drawing/2014/main" id="{F5A86ADB-0C5B-E045-81F5-8399F1419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0" name="Rectangle 410">
                <a:extLst>
                  <a:ext uri="{FF2B5EF4-FFF2-40B4-BE49-F238E27FC236}">
                    <a16:creationId xmlns:a16="http://schemas.microsoft.com/office/drawing/2014/main" id="{DD97ED21-AD1E-5243-9574-4535EF852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1" name="Oval 411">
                <a:extLst>
                  <a:ext uri="{FF2B5EF4-FFF2-40B4-BE49-F238E27FC236}">
                    <a16:creationId xmlns:a16="http://schemas.microsoft.com/office/drawing/2014/main" id="{7EC92BA2-8850-8442-8243-41E0752F7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62" name="Group 1111">
                <a:extLst>
                  <a:ext uri="{FF2B5EF4-FFF2-40B4-BE49-F238E27FC236}">
                    <a16:creationId xmlns:a16="http://schemas.microsoft.com/office/drawing/2014/main" id="{4D93E5DC-A0C9-E745-9499-831C3244C3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>
                  <a:extLst>
                    <a:ext uri="{FF2B5EF4-FFF2-40B4-BE49-F238E27FC236}">
                      <a16:creationId xmlns:a16="http://schemas.microsoft.com/office/drawing/2014/main" id="{B042677D-5D44-C641-9C67-D51BA6715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>
                  <a:extLst>
                    <a:ext uri="{FF2B5EF4-FFF2-40B4-BE49-F238E27FC236}">
                      <a16:creationId xmlns:a16="http://schemas.microsoft.com/office/drawing/2014/main" id="{EB3B05D9-D767-8F44-B672-EB5BE2090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>
                <a:extLst>
                  <a:ext uri="{FF2B5EF4-FFF2-40B4-BE49-F238E27FC236}">
                    <a16:creationId xmlns:a16="http://schemas.microsoft.com/office/drawing/2014/main" id="{BE802A27-D23B-6946-A6CD-B6AE9B9F2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>
                <a:extLst>
                  <a:ext uri="{FF2B5EF4-FFF2-40B4-BE49-F238E27FC236}">
                    <a16:creationId xmlns:a16="http://schemas.microsoft.com/office/drawing/2014/main" id="{AF0D9383-ED8E-1146-8D67-B846FFA4E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>
              <a:extLst>
                <a:ext uri="{FF2B5EF4-FFF2-40B4-BE49-F238E27FC236}">
                  <a16:creationId xmlns:a16="http://schemas.microsoft.com/office/drawing/2014/main" id="{D2605DA4-6EBF-474A-9C30-74CAFDFA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2" name="Rectangle 410">
              <a:extLst>
                <a:ext uri="{FF2B5EF4-FFF2-40B4-BE49-F238E27FC236}">
                  <a16:creationId xmlns:a16="http://schemas.microsoft.com/office/drawing/2014/main" id="{F05B2EE9-B1C5-8E48-9650-5A0C114F3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3" name="Oval 411">
              <a:extLst>
                <a:ext uri="{FF2B5EF4-FFF2-40B4-BE49-F238E27FC236}">
                  <a16:creationId xmlns:a16="http://schemas.microsoft.com/office/drawing/2014/main" id="{E75B99F6-AA78-0F41-8F43-C675A048D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54" name="Group 1119">
              <a:extLst>
                <a:ext uri="{FF2B5EF4-FFF2-40B4-BE49-F238E27FC236}">
                  <a16:creationId xmlns:a16="http://schemas.microsoft.com/office/drawing/2014/main" id="{EBCC8349-6694-3840-90A9-783E8EDDF1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>
                <a:extLst>
                  <a:ext uri="{FF2B5EF4-FFF2-40B4-BE49-F238E27FC236}">
                    <a16:creationId xmlns:a16="http://schemas.microsoft.com/office/drawing/2014/main" id="{A74646F8-961B-6144-9665-9AA8CA88B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>
                <a:extLst>
                  <a:ext uri="{FF2B5EF4-FFF2-40B4-BE49-F238E27FC236}">
                    <a16:creationId xmlns:a16="http://schemas.microsoft.com/office/drawing/2014/main" id="{46274E4F-8109-6347-8D4B-ADEBEC981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>
              <a:extLst>
                <a:ext uri="{FF2B5EF4-FFF2-40B4-BE49-F238E27FC236}">
                  <a16:creationId xmlns:a16="http://schemas.microsoft.com/office/drawing/2014/main" id="{6546F6A3-FEB1-6949-8759-DB570F31C4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>
              <a:extLst>
                <a:ext uri="{FF2B5EF4-FFF2-40B4-BE49-F238E27FC236}">
                  <a16:creationId xmlns:a16="http://schemas.microsoft.com/office/drawing/2014/main" id="{814637CD-A740-204C-B8D1-52342B65E2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>
            <a:extLst>
              <a:ext uri="{FF2B5EF4-FFF2-40B4-BE49-F238E27FC236}">
                <a16:creationId xmlns:a16="http://schemas.microsoft.com/office/drawing/2014/main" id="{7629119E-D6D6-A944-A5CE-281F6170EB9A}"/>
              </a:ext>
            </a:extLst>
          </p:cNvPr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>
              <a:extLst>
                <a:ext uri="{FF2B5EF4-FFF2-40B4-BE49-F238E27FC236}">
                  <a16:creationId xmlns:a16="http://schemas.microsoft.com/office/drawing/2014/main" id="{F4FC231B-DA16-3941-B6F3-5DE25A17AC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>
                <a:extLst>
                  <a:ext uri="{FF2B5EF4-FFF2-40B4-BE49-F238E27FC236}">
                    <a16:creationId xmlns:a16="http://schemas.microsoft.com/office/drawing/2014/main" id="{1B1B1F6E-8FE4-1842-9079-DA85EB56A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3" name="Rectangle 410">
                <a:extLst>
                  <a:ext uri="{FF2B5EF4-FFF2-40B4-BE49-F238E27FC236}">
                    <a16:creationId xmlns:a16="http://schemas.microsoft.com/office/drawing/2014/main" id="{B2A54C2C-05EF-0E40-BD6F-CACC58225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4" name="Oval 411">
                <a:extLst>
                  <a:ext uri="{FF2B5EF4-FFF2-40B4-BE49-F238E27FC236}">
                    <a16:creationId xmlns:a16="http://schemas.microsoft.com/office/drawing/2014/main" id="{CF3F5A75-89B4-D54E-91D5-F4424B114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45" name="Group 1129">
                <a:extLst>
                  <a:ext uri="{FF2B5EF4-FFF2-40B4-BE49-F238E27FC236}">
                    <a16:creationId xmlns:a16="http://schemas.microsoft.com/office/drawing/2014/main" id="{4784BC0F-32AC-A141-B0DF-D01D9E2C2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>
                  <a:extLst>
                    <a:ext uri="{FF2B5EF4-FFF2-40B4-BE49-F238E27FC236}">
                      <a16:creationId xmlns:a16="http://schemas.microsoft.com/office/drawing/2014/main" id="{E8B60127-600A-5442-A1E8-2EAE3034E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>
                  <a:extLst>
                    <a:ext uri="{FF2B5EF4-FFF2-40B4-BE49-F238E27FC236}">
                      <a16:creationId xmlns:a16="http://schemas.microsoft.com/office/drawing/2014/main" id="{9A58FFDF-BEB5-D740-92C1-902551A09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>
                <a:extLst>
                  <a:ext uri="{FF2B5EF4-FFF2-40B4-BE49-F238E27FC236}">
                    <a16:creationId xmlns:a16="http://schemas.microsoft.com/office/drawing/2014/main" id="{9C48AE53-B113-D042-BFA7-71998EBAC5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>
                <a:extLst>
                  <a:ext uri="{FF2B5EF4-FFF2-40B4-BE49-F238E27FC236}">
                    <a16:creationId xmlns:a16="http://schemas.microsoft.com/office/drawing/2014/main" id="{25EF6614-11FB-564C-A96F-BD426C62EA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>
              <a:extLst>
                <a:ext uri="{FF2B5EF4-FFF2-40B4-BE49-F238E27FC236}">
                  <a16:creationId xmlns:a16="http://schemas.microsoft.com/office/drawing/2014/main" id="{B73DBB0B-D1C1-0B45-BC29-95EF1D96A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5" name="Rectangle 410">
              <a:extLst>
                <a:ext uri="{FF2B5EF4-FFF2-40B4-BE49-F238E27FC236}">
                  <a16:creationId xmlns:a16="http://schemas.microsoft.com/office/drawing/2014/main" id="{CE44A1F5-6001-FF4F-800F-54F681B40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6" name="Oval 411">
              <a:extLst>
                <a:ext uri="{FF2B5EF4-FFF2-40B4-BE49-F238E27FC236}">
                  <a16:creationId xmlns:a16="http://schemas.microsoft.com/office/drawing/2014/main" id="{B3D7ADBF-1DB4-814E-82F4-6302C40DB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37" name="Group 1137">
              <a:extLst>
                <a:ext uri="{FF2B5EF4-FFF2-40B4-BE49-F238E27FC236}">
                  <a16:creationId xmlns:a16="http://schemas.microsoft.com/office/drawing/2014/main" id="{AE5E0FB7-BA5B-E143-89A4-B493C0047E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>
                <a:extLst>
                  <a:ext uri="{FF2B5EF4-FFF2-40B4-BE49-F238E27FC236}">
                    <a16:creationId xmlns:a16="http://schemas.microsoft.com/office/drawing/2014/main" id="{3CBCADEA-FB81-2547-8749-E33F5BC2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>
                <a:extLst>
                  <a:ext uri="{FF2B5EF4-FFF2-40B4-BE49-F238E27FC236}">
                    <a16:creationId xmlns:a16="http://schemas.microsoft.com/office/drawing/2014/main" id="{B60126FC-F48F-1947-AF02-0AFD7F17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>
              <a:extLst>
                <a:ext uri="{FF2B5EF4-FFF2-40B4-BE49-F238E27FC236}">
                  <a16:creationId xmlns:a16="http://schemas.microsoft.com/office/drawing/2014/main" id="{427D6225-A7CF-734A-89CF-D16C86FE8E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>
              <a:extLst>
                <a:ext uri="{FF2B5EF4-FFF2-40B4-BE49-F238E27FC236}">
                  <a16:creationId xmlns:a16="http://schemas.microsoft.com/office/drawing/2014/main" id="{00761503-2444-C34F-9527-874AE9DB78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>
            <a:extLst>
              <a:ext uri="{FF2B5EF4-FFF2-40B4-BE49-F238E27FC236}">
                <a16:creationId xmlns:a16="http://schemas.microsoft.com/office/drawing/2014/main" id="{D28000C1-6D73-9C4A-AA96-FF1232E51DB9}"/>
              </a:ext>
            </a:extLst>
          </p:cNvPr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>
            <a:extLst>
              <a:ext uri="{FF2B5EF4-FFF2-40B4-BE49-F238E27FC236}">
                <a16:creationId xmlns:a16="http://schemas.microsoft.com/office/drawing/2014/main" id="{4EB27DB1-1D1E-734A-B59F-95DDA8FE3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44AC8DB-0352-E241-A32F-6D9753657A7B}" type="slidenum">
              <a:rPr lang="en-US" altLang="en-US" sz="1200">
                <a:latin typeface="Tahoma" panose="020B0604030504040204" pitchFamily="34" charset="0"/>
              </a:rPr>
              <a:pPr/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57413" name="Group 7">
            <a:extLst>
              <a:ext uri="{FF2B5EF4-FFF2-40B4-BE49-F238E27FC236}">
                <a16:creationId xmlns:a16="http://schemas.microsoft.com/office/drawing/2014/main" id="{C144A011-C618-354A-B464-E68AEFB4C136}"/>
              </a:ext>
            </a:extLst>
          </p:cNvPr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>
              <a:extLst>
                <a:ext uri="{FF2B5EF4-FFF2-40B4-BE49-F238E27FC236}">
                  <a16:creationId xmlns:a16="http://schemas.microsoft.com/office/drawing/2014/main" id="{060FA07F-50FA-0A4A-B81E-ED71AAB4213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1BC2D931-7815-1949-9F73-44194AB60B4B}"/>
                </a:ext>
              </a:extLst>
            </p:cNvPr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>
              <a:extLst>
                <a:ext uri="{FF2B5EF4-FFF2-40B4-BE49-F238E27FC236}">
                  <a16:creationId xmlns:a16="http://schemas.microsoft.com/office/drawing/2014/main" id="{201B4732-8AC8-3246-9E4E-E334812C62D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81D13FBB-477D-B144-BC0D-5028E0DEFA70}"/>
                </a:ext>
              </a:extLst>
            </p:cNvPr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305F44EC-F673-354E-AD0A-0DF01F5E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264EFAEA-4660-784B-8023-35B385747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DAB0050D-288B-974C-B927-DFB73AB7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D0E2948E-935C-094C-B451-8A56509C4DE7}"/>
                </a:ext>
              </a:extLst>
            </p:cNvPr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33F0B45B-EE29-4E4B-A4A2-80B18DBD02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>
            <a:extLst>
              <a:ext uri="{FF2B5EF4-FFF2-40B4-BE49-F238E27FC236}">
                <a16:creationId xmlns:a16="http://schemas.microsoft.com/office/drawing/2014/main" id="{AF4C140D-2492-AD4A-9749-47E5B02F3C08}"/>
              </a:ext>
            </a:extLst>
          </p:cNvPr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>
              <a:extLst>
                <a:ext uri="{FF2B5EF4-FFF2-40B4-BE49-F238E27FC236}">
                  <a16:creationId xmlns:a16="http://schemas.microsoft.com/office/drawing/2014/main" id="{018B9E79-BD65-4F4B-AC98-B76C7B0E38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6481FAE8-19A0-934F-9436-6EF1CF25143A}"/>
                </a:ext>
              </a:extLst>
            </p:cNvPr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>
              <a:extLst>
                <a:ext uri="{FF2B5EF4-FFF2-40B4-BE49-F238E27FC236}">
                  <a16:creationId xmlns:a16="http://schemas.microsoft.com/office/drawing/2014/main" id="{2597740C-861E-8E42-B108-77F188D780E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09FA5A1F-8E9C-514F-A1F6-251CD59F555A}"/>
                </a:ext>
              </a:extLst>
            </p:cNvPr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EAB79D29-8699-EA4C-9774-4C065FE7D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E77B2B88-1A4A-9146-A49B-43A300B6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6F08023E-6E92-0048-A4BD-B4DBDF4E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E73BC767-087F-4C49-A63E-7B4D4F2F6566}"/>
                </a:ext>
              </a:extLst>
            </p:cNvPr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8BDB3FCB-586A-3342-A412-1EBB5F90FD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>
            <a:extLst>
              <a:ext uri="{FF2B5EF4-FFF2-40B4-BE49-F238E27FC236}">
                <a16:creationId xmlns:a16="http://schemas.microsoft.com/office/drawing/2014/main" id="{92E12588-3F37-9E44-8A9B-F566A1C08977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1D673B9F-9DD6-8849-879A-A1EB98FBC5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>
              <a:extLst>
                <a:ext uri="{FF2B5EF4-FFF2-40B4-BE49-F238E27FC236}">
                  <a16:creationId xmlns:a16="http://schemas.microsoft.com/office/drawing/2014/main" id="{C52DFBC9-2F1A-644A-AC0C-F9570A51F24D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03F23A44-6E23-5942-B643-CFD5D902BAF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E6771FB0-10EB-0F42-9B02-0A17189961FA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C3904F66-6044-1243-B51C-99E5494E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6C786CB5-FAA5-AA48-B8C3-7D2A8ADF2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5D8F26B6-6767-4041-8311-23A03D1B8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ECB3AA90-4C94-4F4D-A7BB-2D9980E8B0B7}"/>
                </a:ext>
              </a:extLst>
            </p:cNvPr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F6429EDF-155F-1242-AE3B-885DA8D082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>
            <a:extLst>
              <a:ext uri="{FF2B5EF4-FFF2-40B4-BE49-F238E27FC236}">
                <a16:creationId xmlns:a16="http://schemas.microsoft.com/office/drawing/2014/main" id="{397D920B-312A-9F41-84B4-97981A543D8C}"/>
              </a:ext>
            </a:extLst>
          </p:cNvPr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2B943707-6734-DA43-953E-BAF4A7680B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33D655D4-5918-DE42-89A0-5C8EFFD7A03C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318D6DF-4FFA-9D4F-A1DB-53308FB0270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EBA9BAB8-D617-244D-8AD0-A2DD069FB8AC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91AD1B5-00A3-5942-B501-42DAD1EA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7A5F3FE1-84C4-B34C-B077-D1F06DF3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F95F6035-C4F1-A942-9066-0FE646E9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1611FE54-27A4-8941-A3E9-F5354BF6B60B}"/>
                </a:ext>
              </a:extLst>
            </p:cNvPr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>
              <a:extLst>
                <a:ext uri="{FF2B5EF4-FFF2-40B4-BE49-F238E27FC236}">
                  <a16:creationId xmlns:a16="http://schemas.microsoft.com/office/drawing/2014/main" id="{C4AB5903-5D7E-5D4A-9F7D-B1C527DFAE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>
            <a:extLst>
              <a:ext uri="{FF2B5EF4-FFF2-40B4-BE49-F238E27FC236}">
                <a16:creationId xmlns:a16="http://schemas.microsoft.com/office/drawing/2014/main" id="{29606DDD-8EA1-164F-922C-AFBADB058529}"/>
              </a:ext>
            </a:extLst>
          </p:cNvPr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9CC45FA3-9EEA-C647-AE81-E2F5BFFE6F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>
              <a:extLst>
                <a:ext uri="{FF2B5EF4-FFF2-40B4-BE49-F238E27FC236}">
                  <a16:creationId xmlns:a16="http://schemas.microsoft.com/office/drawing/2014/main" id="{ADBDDD85-BA6A-7B4B-BD5C-C966F54E9A30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>
              <a:extLst>
                <a:ext uri="{FF2B5EF4-FFF2-40B4-BE49-F238E27FC236}">
                  <a16:creationId xmlns:a16="http://schemas.microsoft.com/office/drawing/2014/main" id="{8EF0DFCD-3485-4F4A-953A-A57A09D5CB8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184D7619-B2D6-E74D-A7C1-6309383652E9}"/>
                </a:ext>
              </a:extLst>
            </p:cNvPr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0980FEFD-85E3-104C-93EA-B574A4184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A14AAA8E-17FD-AB4E-94F6-36121C785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CBD73D58-71BF-774F-ABC3-0B624100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22317194-D37D-C340-8A5D-A94AC74B6271}"/>
                </a:ext>
              </a:extLst>
            </p:cNvPr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2A75EC50-1FCE-934D-BE82-2E26E7ECF0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>
            <a:extLst>
              <a:ext uri="{FF2B5EF4-FFF2-40B4-BE49-F238E27FC236}">
                <a16:creationId xmlns:a16="http://schemas.microsoft.com/office/drawing/2014/main" id="{4EA73E2E-A5FF-0B4B-AA77-60AF1861A54E}"/>
              </a:ext>
            </a:extLst>
          </p:cNvPr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6FE7D8C0-BE7D-184A-B238-5A68521571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>
              <a:extLst>
                <a:ext uri="{FF2B5EF4-FFF2-40B4-BE49-F238E27FC236}">
                  <a16:creationId xmlns:a16="http://schemas.microsoft.com/office/drawing/2014/main" id="{7EC7494C-934C-B247-BCB1-9E6587BDBC0A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38A53621-FE8C-A447-879B-AF34B12522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E9F2E7F5-3AB3-2744-84DA-FE8AF5D1A181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47A35D97-2F88-EA43-A988-400A6F8D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5B487271-D9F4-F141-A829-D3F44F7B0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9BA1588E-A74B-5B45-BED3-46C6F52B1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5B75A4C1-B1BE-4D48-98D0-A3D76F18BDBE}"/>
                </a:ext>
              </a:extLst>
            </p:cNvPr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0E3F88EA-29B4-2245-8D09-7A1FA0965F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>
            <a:extLst>
              <a:ext uri="{FF2B5EF4-FFF2-40B4-BE49-F238E27FC236}">
                <a16:creationId xmlns:a16="http://schemas.microsoft.com/office/drawing/2014/main" id="{255EB437-3ECB-D249-832E-0B740B27B51A}"/>
              </a:ext>
            </a:extLst>
          </p:cNvPr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>
              <a:extLst>
                <a:ext uri="{FF2B5EF4-FFF2-40B4-BE49-F238E27FC236}">
                  <a16:creationId xmlns:a16="http://schemas.microsoft.com/office/drawing/2014/main" id="{BA57B1E1-00DC-9948-8551-F301BC1DBA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>
              <a:extLst>
                <a:ext uri="{FF2B5EF4-FFF2-40B4-BE49-F238E27FC236}">
                  <a16:creationId xmlns:a16="http://schemas.microsoft.com/office/drawing/2014/main" id="{99A916CC-9771-744A-B82C-F5DD2FF512D2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>
              <a:extLst>
                <a:ext uri="{FF2B5EF4-FFF2-40B4-BE49-F238E27FC236}">
                  <a16:creationId xmlns:a16="http://schemas.microsoft.com/office/drawing/2014/main" id="{D8404CCB-D1D1-D247-805E-EB0B4E3982E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D1271218-A356-1D48-848F-4424C6589B83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3FC1D3F3-7436-DC44-842A-5587F8071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BECADCD1-CBC1-1945-BD10-8F7CF495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766545B1-AEA5-C74F-B599-A3DBC6BE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CA28059E-EF2D-8A49-A691-64A2C79C0225}"/>
                </a:ext>
              </a:extLst>
            </p:cNvPr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>
              <a:extLst>
                <a:ext uri="{FF2B5EF4-FFF2-40B4-BE49-F238E27FC236}">
                  <a16:creationId xmlns:a16="http://schemas.microsoft.com/office/drawing/2014/main" id="{AE1B96E6-FFC4-C94F-BAB1-CB8BD86A85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>
            <a:extLst>
              <a:ext uri="{FF2B5EF4-FFF2-40B4-BE49-F238E27FC236}">
                <a16:creationId xmlns:a16="http://schemas.microsoft.com/office/drawing/2014/main" id="{0F535940-E85F-DD45-8BB6-E1AD4E9A9763}"/>
              </a:ext>
            </a:extLst>
          </p:cNvPr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>
              <a:extLst>
                <a:ext uri="{FF2B5EF4-FFF2-40B4-BE49-F238E27FC236}">
                  <a16:creationId xmlns:a16="http://schemas.microsoft.com/office/drawing/2014/main" id="{B67C5076-E1D7-7541-8C8C-9508E1BC57E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>
              <a:extLst>
                <a:ext uri="{FF2B5EF4-FFF2-40B4-BE49-F238E27FC236}">
                  <a16:creationId xmlns:a16="http://schemas.microsoft.com/office/drawing/2014/main" id="{B6CBAC1B-6727-4042-942F-125202F3C1F4}"/>
                </a:ext>
              </a:extLst>
            </p:cNvPr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>
              <a:extLst>
                <a:ext uri="{FF2B5EF4-FFF2-40B4-BE49-F238E27FC236}">
                  <a16:creationId xmlns:a16="http://schemas.microsoft.com/office/drawing/2014/main" id="{57476D9B-C310-AB40-A3E7-E69810AAE04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7190B734-06ED-1A4B-ACAB-40E0AA7D6F44}"/>
                </a:ext>
              </a:extLst>
            </p:cNvPr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6AB50C19-3B77-B040-93E3-01873D6A9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A1467C15-EF84-294E-B738-975847D4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96FD65D7-E06B-7044-BB98-DB08DA738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C747DBD3-9E97-B145-A7AD-EF9EC24E467D}"/>
                </a:ext>
              </a:extLst>
            </p:cNvPr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EF534C91-9230-C14D-8EE4-31E0AFE164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>
            <a:extLst>
              <a:ext uri="{FF2B5EF4-FFF2-40B4-BE49-F238E27FC236}">
                <a16:creationId xmlns:a16="http://schemas.microsoft.com/office/drawing/2014/main" id="{7F2FF8F6-88B1-434F-A577-62FABCFCF0BA}"/>
              </a:ext>
            </a:extLst>
          </p:cNvPr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>
              <a:extLst>
                <a:ext uri="{FF2B5EF4-FFF2-40B4-BE49-F238E27FC236}">
                  <a16:creationId xmlns:a16="http://schemas.microsoft.com/office/drawing/2014/main" id="{D9C5A494-784F-6744-B929-617608B1771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>
              <a:extLst>
                <a:ext uri="{FF2B5EF4-FFF2-40B4-BE49-F238E27FC236}">
                  <a16:creationId xmlns:a16="http://schemas.microsoft.com/office/drawing/2014/main" id="{BAE11B95-1097-A742-8887-EB3AE8EA4A3E}"/>
                </a:ext>
              </a:extLst>
            </p:cNvPr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>
              <a:extLst>
                <a:ext uri="{FF2B5EF4-FFF2-40B4-BE49-F238E27FC236}">
                  <a16:creationId xmlns:a16="http://schemas.microsoft.com/office/drawing/2014/main" id="{AA52F6FF-CE23-E246-A4B5-3B4536F4CF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571DA2E0-2ABF-3D4F-905F-8B45E639A8A3}"/>
                </a:ext>
              </a:extLst>
            </p:cNvPr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1ED28DA6-F92E-EF4D-A677-E10340B3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F250C136-FF1A-3A46-8B98-402CE51BD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01CD2B85-A648-0247-863B-C064C08E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6E7BD8C9-0EBD-714B-9D0E-5710395140CA}"/>
                </a:ext>
              </a:extLst>
            </p:cNvPr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AC8D03B9-FB6A-9945-8895-B9E4253C8C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>
            <a:extLst>
              <a:ext uri="{FF2B5EF4-FFF2-40B4-BE49-F238E27FC236}">
                <a16:creationId xmlns:a16="http://schemas.microsoft.com/office/drawing/2014/main" id="{5570C252-1DB2-1C49-80A7-AF8C5AC3EFC9}"/>
              </a:ext>
            </a:extLst>
          </p:cNvPr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FD47E925-095E-124B-8542-932D2415B06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>
              <a:extLst>
                <a:ext uri="{FF2B5EF4-FFF2-40B4-BE49-F238E27FC236}">
                  <a16:creationId xmlns:a16="http://schemas.microsoft.com/office/drawing/2014/main" id="{E20ED975-74EF-C641-9258-E19407427D25}"/>
                </a:ext>
              </a:extLst>
            </p:cNvPr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68498EF2-0DDC-FC44-A637-3ADF6E9E5AE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96027437-2BD1-3B4A-B396-06AE4D272446}"/>
                </a:ext>
              </a:extLst>
            </p:cNvPr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55ADED53-6A15-684E-BF76-47CE7F09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1379233C-BFC5-4746-8B48-4CFF8803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41F60B98-8B78-B849-8B6F-163DA8E37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2CDDC7A6-BBEA-E442-9165-F08438A34514}"/>
                </a:ext>
              </a:extLst>
            </p:cNvPr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>
              <a:extLst>
                <a:ext uri="{FF2B5EF4-FFF2-40B4-BE49-F238E27FC236}">
                  <a16:creationId xmlns:a16="http://schemas.microsoft.com/office/drawing/2014/main" id="{BD3C5573-4E24-0D45-9726-B4FFB6D348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>
            <a:extLst>
              <a:ext uri="{FF2B5EF4-FFF2-40B4-BE49-F238E27FC236}">
                <a16:creationId xmlns:a16="http://schemas.microsoft.com/office/drawing/2014/main" id="{1BC22B75-009F-DD45-ADF5-0CD9FF454694}"/>
              </a:ext>
            </a:extLst>
          </p:cNvPr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>
              <a:extLst>
                <a:ext uri="{FF2B5EF4-FFF2-40B4-BE49-F238E27FC236}">
                  <a16:creationId xmlns:a16="http://schemas.microsoft.com/office/drawing/2014/main" id="{FD6B744A-51B9-F043-BCAE-05A7FADDFA1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>
              <a:extLst>
                <a:ext uri="{FF2B5EF4-FFF2-40B4-BE49-F238E27FC236}">
                  <a16:creationId xmlns:a16="http://schemas.microsoft.com/office/drawing/2014/main" id="{D15099AF-D597-BD4A-987B-E1C8DBC3BAFF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7F374A07-9AD9-0547-A766-3D841031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FE235AD7-E2F5-2C47-9C22-33C97E2C1D70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03467972-B2F8-124F-BFD4-92868D5AE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FF8CBA9E-BD52-B34D-8C6F-A8C6F7AB9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116999B7-E65F-6948-BD52-DF6B24C6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>
              <a:extLst>
                <a:ext uri="{FF2B5EF4-FFF2-40B4-BE49-F238E27FC236}">
                  <a16:creationId xmlns:a16="http://schemas.microsoft.com/office/drawing/2014/main" id="{366906C8-832A-9B47-BBFE-0EB48F56C700}"/>
                </a:ext>
              </a:extLst>
            </p:cNvPr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CF29CEDE-1E93-1340-AA2B-E2B833D090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>
            <a:extLst>
              <a:ext uri="{FF2B5EF4-FFF2-40B4-BE49-F238E27FC236}">
                <a16:creationId xmlns:a16="http://schemas.microsoft.com/office/drawing/2014/main" id="{12B022B1-C1B5-E540-BC70-2AC9E197B043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55BD7A0B-7139-6D4D-A75A-9E9BEB9B7A8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977D9490-7800-8C4D-8BC3-7A1838EE3139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230D3D24-C358-1741-BB77-588E9BA1BB8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3E93DEA3-53A5-514D-8F52-7ED77E5C3C77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8A104E80-1BE4-7E42-B5AC-342587BB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C011BCE1-9882-EB4F-834A-726BC0D7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F93C207B-931D-924F-9185-EAEA25543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2E034C2E-EFB8-5248-89E3-AAAADD0F9C4B}"/>
                </a:ext>
              </a:extLst>
            </p:cNvPr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9E550B7B-0A9F-6A4F-9E17-0B83F0F212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>
            <a:extLst>
              <a:ext uri="{FF2B5EF4-FFF2-40B4-BE49-F238E27FC236}">
                <a16:creationId xmlns:a16="http://schemas.microsoft.com/office/drawing/2014/main" id="{2C233A9D-039B-AE47-A01F-AC65D489CD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9394" name="Picture 48" descr="underline_base">
            <a:extLst>
              <a:ext uri="{FF2B5EF4-FFF2-40B4-BE49-F238E27FC236}">
                <a16:creationId xmlns:a16="http://schemas.microsoft.com/office/drawing/2014/main" id="{45C302FE-7DAA-7B4D-8520-4FC14B82D3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>
            <a:extLst>
              <a:ext uri="{FF2B5EF4-FFF2-40B4-BE49-F238E27FC236}">
                <a16:creationId xmlns:a16="http://schemas.microsoft.com/office/drawing/2014/main" id="{6A87164C-84D2-FC47-9894-90551366AC1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Packet-switching: store-and-forward</a:t>
            </a:r>
          </a:p>
        </p:txBody>
      </p:sp>
      <p:sp>
        <p:nvSpPr>
          <p:cNvPr id="59396" name="Rectangle 3">
            <a:extLst>
              <a:ext uri="{FF2B5EF4-FFF2-40B4-BE49-F238E27FC236}">
                <a16:creationId xmlns:a16="http://schemas.microsoft.com/office/drawing/2014/main" id="{46CFE389-1222-EB40-996F-F855B576621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1433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takes </a:t>
            </a:r>
            <a:r>
              <a:rPr lang="en-US" altLang="en-US" sz="2400" i="1">
                <a:ea typeface="ＭＳ Ｐゴシック" panose="020B0600070205080204" pitchFamily="34" charset="-128"/>
              </a:rPr>
              <a:t>L</a:t>
            </a:r>
            <a:r>
              <a:rPr lang="en-US" altLang="en-US" sz="2400">
                <a:ea typeface="ＭＳ Ｐゴシック" panose="020B0600070205080204" pitchFamily="34" charset="-128"/>
              </a:rPr>
              <a:t>/</a:t>
            </a:r>
            <a:r>
              <a:rPr lang="en-US" altLang="en-US" sz="2400" i="1">
                <a:ea typeface="ＭＳ Ｐゴシック" panose="020B0600070205080204" pitchFamily="34" charset="-128"/>
              </a:rPr>
              <a:t>R</a:t>
            </a:r>
            <a:r>
              <a:rPr lang="en-US" altLang="en-US" sz="240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400" i="1">
                <a:ea typeface="ＭＳ Ｐゴシック" panose="020B0600070205080204" pitchFamily="34" charset="-128"/>
              </a:rPr>
              <a:t>L</a:t>
            </a:r>
            <a:r>
              <a:rPr lang="en-US" altLang="en-US" sz="240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400" i="1">
                <a:ea typeface="ＭＳ Ｐゴシック" panose="020B0600070205080204" pitchFamily="34" charset="-128"/>
              </a:rPr>
              <a:t>R</a:t>
            </a:r>
            <a:r>
              <a:rPr lang="en-US" altLang="en-US" sz="2400">
                <a:ea typeface="ＭＳ Ｐゴシック" panose="020B0600070205080204" pitchFamily="34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400" i="1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>
            <a:extLst>
              <a:ext uri="{FF2B5EF4-FFF2-40B4-BE49-F238E27FC236}">
                <a16:creationId xmlns:a16="http://schemas.microsoft.com/office/drawing/2014/main" id="{3D0071F5-7318-5F4D-BB53-54F38A44655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>
            <a:extLst>
              <a:ext uri="{FF2B5EF4-FFF2-40B4-BE49-F238E27FC236}">
                <a16:creationId xmlns:a16="http://schemas.microsoft.com/office/drawing/2014/main" id="{97F529B3-F3C4-A444-9E57-9A18F3182D90}"/>
              </a:ext>
            </a:extLst>
          </p:cNvPr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9" name="Text Box 43">
            <a:extLst>
              <a:ext uri="{FF2B5EF4-FFF2-40B4-BE49-F238E27FC236}">
                <a16:creationId xmlns:a16="http://schemas.microsoft.com/office/drawing/2014/main" id="{71D8FD70-2213-3547-A58A-02E3D3B2B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anose="020B0502020104020203" pitchFamily="34" charset="77"/>
              </a:rPr>
              <a:t>more on delay shortly …</a:t>
            </a:r>
          </a:p>
        </p:txBody>
      </p:sp>
      <p:sp>
        <p:nvSpPr>
          <p:cNvPr id="59400" name="Slide Number Placeholder 3">
            <a:extLst>
              <a:ext uri="{FF2B5EF4-FFF2-40B4-BE49-F238E27FC236}">
                <a16:creationId xmlns:a16="http://schemas.microsoft.com/office/drawing/2014/main" id="{8FE343B5-5A23-C94A-B1F4-6F75DA989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8A7F17E7-3736-2146-B895-E7BE4D22828A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36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D5212AD-5D85-3C48-82FF-01AB9C784A60}"/>
              </a:ext>
            </a:extLst>
          </p:cNvPr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>
            <a:extLst>
              <a:ext uri="{FF2B5EF4-FFF2-40B4-BE49-F238E27FC236}">
                <a16:creationId xmlns:a16="http://schemas.microsoft.com/office/drawing/2014/main" id="{C411A28A-67DC-0845-8B5E-9A15386D981A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>
              <a:extLst>
                <a:ext uri="{FF2B5EF4-FFF2-40B4-BE49-F238E27FC236}">
                  <a16:creationId xmlns:a16="http://schemas.microsoft.com/office/drawing/2014/main" id="{ABA890CD-872B-FD4D-AFD4-0319C4EE0D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4DF23A6A-9797-3243-A770-CF07E47051F0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>
            <a:extLst>
              <a:ext uri="{FF2B5EF4-FFF2-40B4-BE49-F238E27FC236}">
                <a16:creationId xmlns:a16="http://schemas.microsoft.com/office/drawing/2014/main" id="{E74C5EF4-9F38-974F-BFF2-2D9EDEDC914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>
            <a:extLst>
              <a:ext uri="{FF2B5EF4-FFF2-40B4-BE49-F238E27FC236}">
                <a16:creationId xmlns:a16="http://schemas.microsoft.com/office/drawing/2014/main" id="{472520E4-7BE1-7F43-93C7-05994A445144}"/>
              </a:ext>
            </a:extLst>
          </p:cNvPr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>
              <a:extLst>
                <a:ext uri="{FF2B5EF4-FFF2-40B4-BE49-F238E27FC236}">
                  <a16:creationId xmlns:a16="http://schemas.microsoft.com/office/drawing/2014/main" id="{67446696-F5E7-5849-AA82-432C058F36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>
                <a:extLst>
                  <a:ext uri="{FF2B5EF4-FFF2-40B4-BE49-F238E27FC236}">
                    <a16:creationId xmlns:a16="http://schemas.microsoft.com/office/drawing/2014/main" id="{B9F1DC3B-063C-B943-954B-33CD8BD4B4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>
                <a:extLst>
                  <a:ext uri="{FF2B5EF4-FFF2-40B4-BE49-F238E27FC236}">
                    <a16:creationId xmlns:a16="http://schemas.microsoft.com/office/drawing/2014/main" id="{A23DE9F7-8FCE-3F40-B5CA-5BC532CB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1" name="Rectangle 97">
                <a:extLst>
                  <a:ext uri="{FF2B5EF4-FFF2-40B4-BE49-F238E27FC236}">
                    <a16:creationId xmlns:a16="http://schemas.microsoft.com/office/drawing/2014/main" id="{635A0B7D-8675-9A4D-BEF6-4D272E4EF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2" name="Oval 98">
                <a:extLst>
                  <a:ext uri="{FF2B5EF4-FFF2-40B4-BE49-F238E27FC236}">
                    <a16:creationId xmlns:a16="http://schemas.microsoft.com/office/drawing/2014/main" id="{00F85807-07CA-1C4D-8692-431C1033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57" name="Rectangle 93">
              <a:extLst>
                <a:ext uri="{FF2B5EF4-FFF2-40B4-BE49-F238E27FC236}">
                  <a16:creationId xmlns:a16="http://schemas.microsoft.com/office/drawing/2014/main" id="{BB87AB6C-052C-A243-AD99-DA321F881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8" name="Rectangle 94">
              <a:extLst>
                <a:ext uri="{FF2B5EF4-FFF2-40B4-BE49-F238E27FC236}">
                  <a16:creationId xmlns:a16="http://schemas.microsoft.com/office/drawing/2014/main" id="{8EB451F5-3912-034E-B3C2-9B6D7F56E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5" name="Group 44">
            <a:extLst>
              <a:ext uri="{FF2B5EF4-FFF2-40B4-BE49-F238E27FC236}">
                <a16:creationId xmlns:a16="http://schemas.microsoft.com/office/drawing/2014/main" id="{8D48D8D8-C4C7-6D44-B70D-B3FEED2406F3}"/>
              </a:ext>
            </a:extLst>
          </p:cNvPr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>
              <a:extLst>
                <a:ext uri="{FF2B5EF4-FFF2-40B4-BE49-F238E27FC236}">
                  <a16:creationId xmlns:a16="http://schemas.microsoft.com/office/drawing/2014/main" id="{BD8B6CE8-F6B2-9B4E-A13C-403A06726E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>
              <a:extLst>
                <a:ext uri="{FF2B5EF4-FFF2-40B4-BE49-F238E27FC236}">
                  <a16:creationId xmlns:a16="http://schemas.microsoft.com/office/drawing/2014/main" id="{E1972FEE-4DC4-0F49-BA80-88FDFD0E9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5" name="Rectangle 91">
              <a:extLst>
                <a:ext uri="{FF2B5EF4-FFF2-40B4-BE49-F238E27FC236}">
                  <a16:creationId xmlns:a16="http://schemas.microsoft.com/office/drawing/2014/main" id="{37DA5352-C903-7E42-B6B3-A71BB50CE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6" name="Group 45">
            <a:extLst>
              <a:ext uri="{FF2B5EF4-FFF2-40B4-BE49-F238E27FC236}">
                <a16:creationId xmlns:a16="http://schemas.microsoft.com/office/drawing/2014/main" id="{1C150B61-0FF2-9245-B9C8-786D80F9E449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>
              <a:extLst>
                <a:ext uri="{FF2B5EF4-FFF2-40B4-BE49-F238E27FC236}">
                  <a16:creationId xmlns:a16="http://schemas.microsoft.com/office/drawing/2014/main" id="{A8FD1DE5-39D3-2B49-B349-43D71F67C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A1054924-EE99-554A-9D82-86515AC4E153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900680AE-A652-D740-8A35-D8848A2AA4FD}"/>
              </a:ext>
            </a:extLst>
          </p:cNvPr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>
            <a:extLst>
              <a:ext uri="{FF2B5EF4-FFF2-40B4-BE49-F238E27FC236}">
                <a16:creationId xmlns:a16="http://schemas.microsoft.com/office/drawing/2014/main" id="{992DC076-8227-FF48-BB7E-D6B9595E448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>
            <a:extLst>
              <a:ext uri="{FF2B5EF4-FFF2-40B4-BE49-F238E27FC236}">
                <a16:creationId xmlns:a16="http://schemas.microsoft.com/office/drawing/2014/main" id="{2FC90E2C-925A-DA49-8FA7-043037E06089}"/>
              </a:ext>
            </a:extLst>
          </p:cNvPr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>
              <a:extLst>
                <a:ext uri="{FF2B5EF4-FFF2-40B4-BE49-F238E27FC236}">
                  <a16:creationId xmlns:a16="http://schemas.microsoft.com/office/drawing/2014/main" id="{0ACC8338-0111-6C4A-BD8E-D8C20CF807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>
              <a:extLst>
                <a:ext uri="{FF2B5EF4-FFF2-40B4-BE49-F238E27FC236}">
                  <a16:creationId xmlns:a16="http://schemas.microsoft.com/office/drawing/2014/main" id="{DD9AB5A6-79F9-CA42-928C-B6E5A25609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CED6C16-FFF4-B54D-B9D1-FE78C0FC5F44}"/>
              </a:ext>
            </a:extLst>
          </p:cNvPr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>
            <a:extLst>
              <a:ext uri="{FF2B5EF4-FFF2-40B4-BE49-F238E27FC236}">
                <a16:creationId xmlns:a16="http://schemas.microsoft.com/office/drawing/2014/main" id="{689D1A5B-5BA1-1F4D-A0B6-A0671CD76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59412" name="TextBox 53">
            <a:extLst>
              <a:ext uri="{FF2B5EF4-FFF2-40B4-BE49-F238E27FC236}">
                <a16:creationId xmlns:a16="http://schemas.microsoft.com/office/drawing/2014/main" id="{34B50B97-BB5C-4940-96DC-6EB4091D56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59413" name="TextBox 54">
            <a:extLst>
              <a:ext uri="{FF2B5EF4-FFF2-40B4-BE49-F238E27FC236}">
                <a16:creationId xmlns:a16="http://schemas.microsoft.com/office/drawing/2014/main" id="{F1F36479-A4B8-D046-B89E-B4C416B97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59414" name="Group 55">
            <a:extLst>
              <a:ext uri="{FF2B5EF4-FFF2-40B4-BE49-F238E27FC236}">
                <a16:creationId xmlns:a16="http://schemas.microsoft.com/office/drawing/2014/main" id="{6D57FE8E-5570-2C4E-A0DF-62796D3F2933}"/>
              </a:ext>
            </a:extLst>
          </p:cNvPr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>
              <a:extLst>
                <a:ext uri="{FF2B5EF4-FFF2-40B4-BE49-F238E27FC236}">
                  <a16:creationId xmlns:a16="http://schemas.microsoft.com/office/drawing/2014/main" id="{6C6FF31B-000A-F24E-9C7B-52E357D96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>
                <a:extLst>
                  <a:ext uri="{FF2B5EF4-FFF2-40B4-BE49-F238E27FC236}">
                    <a16:creationId xmlns:a16="http://schemas.microsoft.com/office/drawing/2014/main" id="{673C3617-5F1C-BA41-B939-7D86E9752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7085EC8-341B-3C47-9390-FC85CD1FE95D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3062AD6A-095F-9B41-BB6B-756F6C791B62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7BAD3CBB-B600-DB4F-A04E-C4C33CFEE6AB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>
                <a:extLst>
                  <a:ext uri="{FF2B5EF4-FFF2-40B4-BE49-F238E27FC236}">
                    <a16:creationId xmlns:a16="http://schemas.microsoft.com/office/drawing/2014/main" id="{49D3F097-0F08-CD4A-97D3-8D95219EFD69}"/>
                  </a:ext>
                </a:extLst>
              </p:cNvPr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>
                <a:extLst>
                  <a:ext uri="{FF2B5EF4-FFF2-40B4-BE49-F238E27FC236}">
                    <a16:creationId xmlns:a16="http://schemas.microsoft.com/office/drawing/2014/main" id="{B5A009AC-5452-374D-878B-BE81CD1F4506}"/>
                  </a:ext>
                </a:extLst>
              </p:cNvPr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>
                <a:extLst>
                  <a:ext uri="{FF2B5EF4-FFF2-40B4-BE49-F238E27FC236}">
                    <a16:creationId xmlns:a16="http://schemas.microsoft.com/office/drawing/2014/main" id="{3C81F298-321A-074C-B812-98F10F2BA16F}"/>
                  </a:ext>
                </a:extLst>
              </p:cNvPr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>
                <a:extLst>
                  <a:ext uri="{FF2B5EF4-FFF2-40B4-BE49-F238E27FC236}">
                    <a16:creationId xmlns:a16="http://schemas.microsoft.com/office/drawing/2014/main" id="{4015BC95-72C7-AB4B-93B9-9178FBBE62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>
              <a:extLst>
                <a:ext uri="{FF2B5EF4-FFF2-40B4-BE49-F238E27FC236}">
                  <a16:creationId xmlns:a16="http://schemas.microsoft.com/office/drawing/2014/main" id="{46997CE3-6625-4D40-9CE3-498AEAEDB9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B72F6944-74E1-374E-8F9D-DA7068638554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C59D73BD-6771-7A4D-BFDA-7B3BB5669882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>
                <a:extLst>
                  <a:ext uri="{FF2B5EF4-FFF2-40B4-BE49-F238E27FC236}">
                    <a16:creationId xmlns:a16="http://schemas.microsoft.com/office/drawing/2014/main" id="{66FAEDDA-3C46-F943-BC92-7FDFF1B5D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680F7281-D47A-9B4F-8792-2E56C44B581B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>
                <a:extLst>
                  <a:ext uri="{FF2B5EF4-FFF2-40B4-BE49-F238E27FC236}">
                    <a16:creationId xmlns:a16="http://schemas.microsoft.com/office/drawing/2014/main" id="{F576D8E9-CC4C-C742-B4F0-9FFE1B681B88}"/>
                  </a:ext>
                </a:extLst>
              </p:cNvPr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>
                <a:extLst>
                  <a:ext uri="{FF2B5EF4-FFF2-40B4-BE49-F238E27FC236}">
                    <a16:creationId xmlns:a16="http://schemas.microsoft.com/office/drawing/2014/main" id="{F55D583F-B38D-7A45-886B-F48ABCB8B96F}"/>
                  </a:ext>
                </a:extLst>
              </p:cNvPr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>
                <a:extLst>
                  <a:ext uri="{FF2B5EF4-FFF2-40B4-BE49-F238E27FC236}">
                    <a16:creationId xmlns:a16="http://schemas.microsoft.com/office/drawing/2014/main" id="{785CF835-4B66-3343-83BD-CC22AEB0E4CD}"/>
                  </a:ext>
                </a:extLst>
              </p:cNvPr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>
                <a:extLst>
                  <a:ext uri="{FF2B5EF4-FFF2-40B4-BE49-F238E27FC236}">
                    <a16:creationId xmlns:a16="http://schemas.microsoft.com/office/drawing/2014/main" id="{EABCA99B-9CE8-7147-B3A2-67A00957C3C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>
              <a:extLst>
                <a:ext uri="{FF2B5EF4-FFF2-40B4-BE49-F238E27FC236}">
                  <a16:creationId xmlns:a16="http://schemas.microsoft.com/office/drawing/2014/main" id="{724611F2-5092-4E45-BD7D-9060CF5CA3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464DA1EA-ECD2-6649-A9D8-070C78FF737F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0B1D5EE2-FB66-AA44-810A-E08B5FDF36C4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>
                <a:extLst>
                  <a:ext uri="{FF2B5EF4-FFF2-40B4-BE49-F238E27FC236}">
                    <a16:creationId xmlns:a16="http://schemas.microsoft.com/office/drawing/2014/main" id="{2AFC0241-EB08-D945-A6B2-8313DB19D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1" name="Rectangle 59">
              <a:extLst>
                <a:ext uri="{FF2B5EF4-FFF2-40B4-BE49-F238E27FC236}">
                  <a16:creationId xmlns:a16="http://schemas.microsoft.com/office/drawing/2014/main" id="{BC485582-9953-4C4E-BB26-A7A317113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22" name="Right Arrow 60">
              <a:extLst>
                <a:ext uri="{FF2B5EF4-FFF2-40B4-BE49-F238E27FC236}">
                  <a16:creationId xmlns:a16="http://schemas.microsoft.com/office/drawing/2014/main" id="{3D172D56-57CB-5542-BD56-836B7F809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59423" name="Group 61">
              <a:extLst>
                <a:ext uri="{FF2B5EF4-FFF2-40B4-BE49-F238E27FC236}">
                  <a16:creationId xmlns:a16="http://schemas.microsoft.com/office/drawing/2014/main" id="{B4C66A7B-EA57-0E4E-BED7-1700CBA2B6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DE1679C9-1A5D-0347-9BBE-20F0F2AE63D0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CE6C61EB-7BB5-FD42-A58C-90F11598B964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>
                <a:extLst>
                  <a:ext uri="{FF2B5EF4-FFF2-40B4-BE49-F238E27FC236}">
                    <a16:creationId xmlns:a16="http://schemas.microsoft.com/office/drawing/2014/main" id="{265BC0B3-5117-5A46-94F7-6F81F6208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4" name="Right Arrow 62">
              <a:extLst>
                <a:ext uri="{FF2B5EF4-FFF2-40B4-BE49-F238E27FC236}">
                  <a16:creationId xmlns:a16="http://schemas.microsoft.com/office/drawing/2014/main" id="{D59CD594-EABC-414E-9EEF-BEEDF475467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4C36DA1A-7D90-A242-88F5-650F33D30C5A}"/>
              </a:ext>
            </a:extLst>
          </p:cNvPr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B5EEC219-0C3B-064C-ABCF-035D83C06333}"/>
              </a:ext>
            </a:extLst>
          </p:cNvPr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>
            <a:extLst>
              <a:ext uri="{FF2B5EF4-FFF2-40B4-BE49-F238E27FC236}">
                <a16:creationId xmlns:a16="http://schemas.microsoft.com/office/drawing/2014/main" id="{8BC1E139-B40F-AB40-BBAC-5E99EB99D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end-end delay = 2</a:t>
            </a:r>
            <a:r>
              <a:rPr lang="en-US" altLang="en-US" i="1">
                <a:latin typeface="Gill Sans MT" panose="020B0502020104020203" pitchFamily="34" charset="77"/>
              </a:rPr>
              <a:t>L</a:t>
            </a:r>
            <a:r>
              <a:rPr lang="en-US" altLang="en-US">
                <a:latin typeface="Gill Sans MT" panose="020B0502020104020203" pitchFamily="34" charset="77"/>
              </a:rPr>
              <a:t>/</a:t>
            </a:r>
            <a:r>
              <a:rPr lang="en-US" altLang="en-US" i="1">
                <a:latin typeface="Gill Sans MT" panose="020B0502020104020203" pitchFamily="34" charset="77"/>
              </a:rPr>
              <a:t>R</a:t>
            </a:r>
            <a:r>
              <a:rPr lang="en-US" altLang="en-US">
                <a:latin typeface="Gill Sans MT" panose="020B0502020104020203" pitchFamily="34" charset="77"/>
              </a:rPr>
              <a:t> (assuming zero propagation delay)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>
            <a:extLst>
              <a:ext uri="{FF2B5EF4-FFF2-40B4-BE49-F238E27FC236}">
                <a16:creationId xmlns:a16="http://schemas.microsoft.com/office/drawing/2014/main" id="{1BC023BC-7EB1-524C-8C90-2CC90387D032}"/>
              </a:ext>
            </a:extLst>
          </p:cNvPr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6CE6C86-F0A5-1B49-A95D-77D50EBBD7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EF8E9C69-B4F3-F845-AC2A-2E3892F756A6}"/>
                </a:ext>
              </a:extLst>
            </p:cNvPr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B5507270-0381-9E40-9B50-6721FBED683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5B878702-6A1C-3C42-94A7-F81461DD047D}"/>
                </a:ext>
              </a:extLst>
            </p:cNvPr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D6527145-2177-154A-98A2-75BCA5C36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4A18F58-468D-1D49-A753-43C7ACF67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685EFF9-DD1A-7B45-AFF6-2D329BB6A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727E623-EA25-3346-B8E6-21C3550B8E9A}"/>
                </a:ext>
              </a:extLst>
            </p:cNvPr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E6F7691-A7E8-664D-A365-AB57648029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>
            <a:extLst>
              <a:ext uri="{FF2B5EF4-FFF2-40B4-BE49-F238E27FC236}">
                <a16:creationId xmlns:a16="http://schemas.microsoft.com/office/drawing/2014/main" id="{FA6BBA87-88E8-CB46-8341-5175C3A73634}"/>
              </a:ext>
            </a:extLst>
          </p:cNvPr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>
              <a:extLst>
                <a:ext uri="{FF2B5EF4-FFF2-40B4-BE49-F238E27FC236}">
                  <a16:creationId xmlns:a16="http://schemas.microsoft.com/office/drawing/2014/main" id="{A1559B60-5C53-1F49-BBAD-7E461B70F0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>
              <a:extLst>
                <a:ext uri="{FF2B5EF4-FFF2-40B4-BE49-F238E27FC236}">
                  <a16:creationId xmlns:a16="http://schemas.microsoft.com/office/drawing/2014/main" id="{D001A0BE-348D-2F4F-8A27-CE4D4227C44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>
            <a:extLst>
              <a:ext uri="{FF2B5EF4-FFF2-40B4-BE49-F238E27FC236}">
                <a16:creationId xmlns:a16="http://schemas.microsoft.com/office/drawing/2014/main" id="{3F013570-CC3F-A642-AA43-72267DB133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1444" name="Rectangle 2">
            <a:extLst>
              <a:ext uri="{FF2B5EF4-FFF2-40B4-BE49-F238E27FC236}">
                <a16:creationId xmlns:a16="http://schemas.microsoft.com/office/drawing/2014/main" id="{3259F498-C6C4-134D-A896-DF6E30F42A9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Packet Switching: queueing delay, loss</a:t>
            </a:r>
            <a:endParaRPr lang="en-US" altLang="en-US" sz="4000">
              <a:ea typeface="ＭＳ Ｐゴシック" panose="020B0600070205080204" pitchFamily="34" charset="-128"/>
            </a:endParaRPr>
          </a:p>
        </p:txBody>
      </p:sp>
      <p:sp>
        <p:nvSpPr>
          <p:cNvPr id="61445" name="Line 230">
            <a:extLst>
              <a:ext uri="{FF2B5EF4-FFF2-40B4-BE49-F238E27FC236}">
                <a16:creationId xmlns:a16="http://schemas.microsoft.com/office/drawing/2014/main" id="{826AA15E-B9B5-ED4A-BDBB-C76F22519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>
            <a:extLst>
              <a:ext uri="{FF2B5EF4-FFF2-40B4-BE49-F238E27FC236}">
                <a16:creationId xmlns:a16="http://schemas.microsoft.com/office/drawing/2014/main" id="{BE145684-D26A-9C44-B174-C61596ED2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>
            <a:extLst>
              <a:ext uri="{FF2B5EF4-FFF2-40B4-BE49-F238E27FC236}">
                <a16:creationId xmlns:a16="http://schemas.microsoft.com/office/drawing/2014/main" id="{ECF81D7C-50CB-D54C-ACB0-AA14949AFB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>
            <a:extLst>
              <a:ext uri="{FF2B5EF4-FFF2-40B4-BE49-F238E27FC236}">
                <a16:creationId xmlns:a16="http://schemas.microsoft.com/office/drawing/2014/main" id="{6BC4FBC3-4251-F743-A833-1926DA9D5A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>
            <a:extLst>
              <a:ext uri="{FF2B5EF4-FFF2-40B4-BE49-F238E27FC236}">
                <a16:creationId xmlns:a16="http://schemas.microsoft.com/office/drawing/2014/main" id="{CD200EA8-1FDA-1045-92AF-D63356A76D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>
            <a:extLst>
              <a:ext uri="{FF2B5EF4-FFF2-40B4-BE49-F238E27FC236}">
                <a16:creationId xmlns:a16="http://schemas.microsoft.com/office/drawing/2014/main" id="{E6C03FB8-E35E-CA4A-8F41-89D293A79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>
            <a:extLst>
              <a:ext uri="{FF2B5EF4-FFF2-40B4-BE49-F238E27FC236}">
                <a16:creationId xmlns:a16="http://schemas.microsoft.com/office/drawing/2014/main" id="{93699B76-43BB-204A-8E61-95F5690A3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>
            <a:extLst>
              <a:ext uri="{FF2B5EF4-FFF2-40B4-BE49-F238E27FC236}">
                <a16:creationId xmlns:a16="http://schemas.microsoft.com/office/drawing/2014/main" id="{2EA0F236-85C0-294E-9DF7-4C0E735CB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>
            <a:extLst>
              <a:ext uri="{FF2B5EF4-FFF2-40B4-BE49-F238E27FC236}">
                <a16:creationId xmlns:a16="http://schemas.microsoft.com/office/drawing/2014/main" id="{0F6984CB-1DA8-004D-B4C6-E94B05826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>
            <a:extLst>
              <a:ext uri="{FF2B5EF4-FFF2-40B4-BE49-F238E27FC236}">
                <a16:creationId xmlns:a16="http://schemas.microsoft.com/office/drawing/2014/main" id="{3DA90E14-A739-1D42-AE78-868F3912D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>
            <a:extLst>
              <a:ext uri="{FF2B5EF4-FFF2-40B4-BE49-F238E27FC236}">
                <a16:creationId xmlns:a16="http://schemas.microsoft.com/office/drawing/2014/main" id="{AE095591-D81B-2641-A283-CB95AB241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>
            <a:extLst>
              <a:ext uri="{FF2B5EF4-FFF2-40B4-BE49-F238E27FC236}">
                <a16:creationId xmlns:a16="http://schemas.microsoft.com/office/drawing/2014/main" id="{B495A53C-4794-3647-9B52-114DD3F29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>
            <a:extLst>
              <a:ext uri="{FF2B5EF4-FFF2-40B4-BE49-F238E27FC236}">
                <a16:creationId xmlns:a16="http://schemas.microsoft.com/office/drawing/2014/main" id="{CEDC9050-E6B9-334D-B481-D21C42E06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>
            <a:extLst>
              <a:ext uri="{FF2B5EF4-FFF2-40B4-BE49-F238E27FC236}">
                <a16:creationId xmlns:a16="http://schemas.microsoft.com/office/drawing/2014/main" id="{95E719C2-8BF3-1446-98F1-68AD006AE568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>
              <a:extLst>
                <a:ext uri="{FF2B5EF4-FFF2-40B4-BE49-F238E27FC236}">
                  <a16:creationId xmlns:a16="http://schemas.microsoft.com/office/drawing/2014/main" id="{1B3FBAE0-FDAC-3A45-B0FE-7F6CB0F8C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>
              <a:extLst>
                <a:ext uri="{FF2B5EF4-FFF2-40B4-BE49-F238E27FC236}">
                  <a16:creationId xmlns:a16="http://schemas.microsoft.com/office/drawing/2014/main" id="{BD9C5AEF-3BDC-0049-AA2B-164DF979E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>
              <a:extLst>
                <a:ext uri="{FF2B5EF4-FFF2-40B4-BE49-F238E27FC236}">
                  <a16:creationId xmlns:a16="http://schemas.microsoft.com/office/drawing/2014/main" id="{170D8FAA-951C-9448-83F4-620883538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>
              <a:extLst>
                <a:ext uri="{FF2B5EF4-FFF2-40B4-BE49-F238E27FC236}">
                  <a16:creationId xmlns:a16="http://schemas.microsoft.com/office/drawing/2014/main" id="{5251D38A-4092-A847-B84B-A445E4869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>
            <a:extLst>
              <a:ext uri="{FF2B5EF4-FFF2-40B4-BE49-F238E27FC236}">
                <a16:creationId xmlns:a16="http://schemas.microsoft.com/office/drawing/2014/main" id="{894D89E9-F4FE-D248-8681-159716E51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>
            <a:extLst>
              <a:ext uri="{FF2B5EF4-FFF2-40B4-BE49-F238E27FC236}">
                <a16:creationId xmlns:a16="http://schemas.microsoft.com/office/drawing/2014/main" id="{D007A9EA-E13B-074C-BABB-F24A1AD8E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>
            <a:extLst>
              <a:ext uri="{FF2B5EF4-FFF2-40B4-BE49-F238E27FC236}">
                <a16:creationId xmlns:a16="http://schemas.microsoft.com/office/drawing/2014/main" id="{3560989B-09A1-5F43-8EEC-0A67BE2811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>
            <a:extLst>
              <a:ext uri="{FF2B5EF4-FFF2-40B4-BE49-F238E27FC236}">
                <a16:creationId xmlns:a16="http://schemas.microsoft.com/office/drawing/2014/main" id="{3C7177A9-3335-EB48-B117-55896FF67C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>
            <a:extLst>
              <a:ext uri="{FF2B5EF4-FFF2-40B4-BE49-F238E27FC236}">
                <a16:creationId xmlns:a16="http://schemas.microsoft.com/office/drawing/2014/main" id="{F7A38EE2-9E34-A645-90C0-250D5FE4370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>
            <a:extLst>
              <a:ext uri="{FF2B5EF4-FFF2-40B4-BE49-F238E27FC236}">
                <a16:creationId xmlns:a16="http://schemas.microsoft.com/office/drawing/2014/main" id="{A3C5D1C1-D2FC-CC41-9085-50A465280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>
            <a:extLst>
              <a:ext uri="{FF2B5EF4-FFF2-40B4-BE49-F238E27FC236}">
                <a16:creationId xmlns:a16="http://schemas.microsoft.com/office/drawing/2014/main" id="{BB4F3D39-37AB-C245-AECF-6548085B4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>
            <a:extLst>
              <a:ext uri="{FF2B5EF4-FFF2-40B4-BE49-F238E27FC236}">
                <a16:creationId xmlns:a16="http://schemas.microsoft.com/office/drawing/2014/main" id="{E12EAAA4-D2E2-6640-AAB5-CF6F1C40F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>
            <a:extLst>
              <a:ext uri="{FF2B5EF4-FFF2-40B4-BE49-F238E27FC236}">
                <a16:creationId xmlns:a16="http://schemas.microsoft.com/office/drawing/2014/main" id="{76D62C82-B025-6A42-A283-33981491B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>
            <a:extLst>
              <a:ext uri="{FF2B5EF4-FFF2-40B4-BE49-F238E27FC236}">
                <a16:creationId xmlns:a16="http://schemas.microsoft.com/office/drawing/2014/main" id="{1F2911DD-FB5E-0A4C-9818-5253C4247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>
            <a:extLst>
              <a:ext uri="{FF2B5EF4-FFF2-40B4-BE49-F238E27FC236}">
                <a16:creationId xmlns:a16="http://schemas.microsoft.com/office/drawing/2014/main" id="{11D37E58-A07C-9C4E-8037-8CEB4F254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>
            <a:extLst>
              <a:ext uri="{FF2B5EF4-FFF2-40B4-BE49-F238E27FC236}">
                <a16:creationId xmlns:a16="http://schemas.microsoft.com/office/drawing/2014/main" id="{42FD3486-59AF-654F-ABCD-AE59F84DC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>
            <a:extLst>
              <a:ext uri="{FF2B5EF4-FFF2-40B4-BE49-F238E27FC236}">
                <a16:creationId xmlns:a16="http://schemas.microsoft.com/office/drawing/2014/main" id="{3966930C-6BE7-6E4C-BB12-4D31245BFF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>
            <a:extLst>
              <a:ext uri="{FF2B5EF4-FFF2-40B4-BE49-F238E27FC236}">
                <a16:creationId xmlns:a16="http://schemas.microsoft.com/office/drawing/2014/main" id="{6049F582-3B38-0B4F-BDA4-014B0360BE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>
            <a:extLst>
              <a:ext uri="{FF2B5EF4-FFF2-40B4-BE49-F238E27FC236}">
                <a16:creationId xmlns:a16="http://schemas.microsoft.com/office/drawing/2014/main" id="{33FD0C14-4C1B-5940-B1A5-32720DB72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>
            <a:extLst>
              <a:ext uri="{FF2B5EF4-FFF2-40B4-BE49-F238E27FC236}">
                <a16:creationId xmlns:a16="http://schemas.microsoft.com/office/drawing/2014/main" id="{4631F5BC-987D-114D-9994-57471ECDA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>
            <a:extLst>
              <a:ext uri="{FF2B5EF4-FFF2-40B4-BE49-F238E27FC236}">
                <a16:creationId xmlns:a16="http://schemas.microsoft.com/office/drawing/2014/main" id="{5ED5079A-01F8-804D-B798-E84F86A977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>
            <a:extLst>
              <a:ext uri="{FF2B5EF4-FFF2-40B4-BE49-F238E27FC236}">
                <a16:creationId xmlns:a16="http://schemas.microsoft.com/office/drawing/2014/main" id="{C6B01404-F236-DF46-846F-B9A37E54C1DA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>
              <a:extLst>
                <a:ext uri="{FF2B5EF4-FFF2-40B4-BE49-F238E27FC236}">
                  <a16:creationId xmlns:a16="http://schemas.microsoft.com/office/drawing/2014/main" id="{37C64957-6CB8-754F-82C3-09D02A2A33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>
              <a:extLst>
                <a:ext uri="{FF2B5EF4-FFF2-40B4-BE49-F238E27FC236}">
                  <a16:creationId xmlns:a16="http://schemas.microsoft.com/office/drawing/2014/main" id="{CDEAD71A-46C4-6143-82F6-D3DC7AFABCD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>
            <a:extLst>
              <a:ext uri="{FF2B5EF4-FFF2-40B4-BE49-F238E27FC236}">
                <a16:creationId xmlns:a16="http://schemas.microsoft.com/office/drawing/2014/main" id="{2B8D0912-E61D-E14F-A2B2-616A454CB853}"/>
              </a:ext>
            </a:extLst>
          </p:cNvPr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>
              <a:extLst>
                <a:ext uri="{FF2B5EF4-FFF2-40B4-BE49-F238E27FC236}">
                  <a16:creationId xmlns:a16="http://schemas.microsoft.com/office/drawing/2014/main" id="{EF12B380-65F8-F246-9473-2C80B7332A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>
              <a:extLst>
                <a:ext uri="{FF2B5EF4-FFF2-40B4-BE49-F238E27FC236}">
                  <a16:creationId xmlns:a16="http://schemas.microsoft.com/office/drawing/2014/main" id="{6B3D4954-E40C-A241-8C74-BF25D39DD3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>
            <a:extLst>
              <a:ext uri="{FF2B5EF4-FFF2-40B4-BE49-F238E27FC236}">
                <a16:creationId xmlns:a16="http://schemas.microsoft.com/office/drawing/2014/main" id="{452C22CA-E28D-3A48-8C45-54B59950C1EC}"/>
              </a:ext>
            </a:extLst>
          </p:cNvPr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>
              <a:extLst>
                <a:ext uri="{FF2B5EF4-FFF2-40B4-BE49-F238E27FC236}">
                  <a16:creationId xmlns:a16="http://schemas.microsoft.com/office/drawing/2014/main" id="{1E133D1F-6178-5040-939A-20E51DE20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>
              <a:extLst>
                <a:ext uri="{FF2B5EF4-FFF2-40B4-BE49-F238E27FC236}">
                  <a16:creationId xmlns:a16="http://schemas.microsoft.com/office/drawing/2014/main" id="{3569A75D-2BC3-9847-A99C-9F9F96C1FB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>
            <a:extLst>
              <a:ext uri="{FF2B5EF4-FFF2-40B4-BE49-F238E27FC236}">
                <a16:creationId xmlns:a16="http://schemas.microsoft.com/office/drawing/2014/main" id="{19F1FBBA-B6DA-574F-A06A-EEDD11717D27}"/>
              </a:ext>
            </a:extLst>
          </p:cNvPr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>
              <a:extLst>
                <a:ext uri="{FF2B5EF4-FFF2-40B4-BE49-F238E27FC236}">
                  <a16:creationId xmlns:a16="http://schemas.microsoft.com/office/drawing/2014/main" id="{61BFA951-CD66-C14E-BD80-03FAC9AAB5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>
              <a:extLst>
                <a:ext uri="{FF2B5EF4-FFF2-40B4-BE49-F238E27FC236}">
                  <a16:creationId xmlns:a16="http://schemas.microsoft.com/office/drawing/2014/main" id="{D3E3CF0D-04BC-CC41-A0C2-75AE899D1A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>
            <a:extLst>
              <a:ext uri="{FF2B5EF4-FFF2-40B4-BE49-F238E27FC236}">
                <a16:creationId xmlns:a16="http://schemas.microsoft.com/office/drawing/2014/main" id="{9C005BC3-5A14-9E4D-86CD-62FB0BEF7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3A46784-ABA9-E346-94CF-F9118FD087BF}" type="slidenum">
              <a:rPr lang="en-US" altLang="en-US" sz="1200">
                <a:latin typeface="Tahoma" panose="020B0604030504040204" pitchFamily="34" charset="0"/>
              </a:rPr>
              <a:pPr/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1481" name="Group 228">
            <a:extLst>
              <a:ext uri="{FF2B5EF4-FFF2-40B4-BE49-F238E27FC236}">
                <a16:creationId xmlns:a16="http://schemas.microsoft.com/office/drawing/2014/main" id="{1B0FDCAA-E7D8-FB45-B462-1608F22D2BC5}"/>
              </a:ext>
            </a:extLst>
          </p:cNvPr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>
              <a:extLst>
                <a:ext uri="{FF2B5EF4-FFF2-40B4-BE49-F238E27FC236}">
                  <a16:creationId xmlns:a16="http://schemas.microsoft.com/office/drawing/2014/main" id="{56ACCF73-3AC3-644F-A4CC-3FCA45741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4" name="Rectangle 410">
              <a:extLst>
                <a:ext uri="{FF2B5EF4-FFF2-40B4-BE49-F238E27FC236}">
                  <a16:creationId xmlns:a16="http://schemas.microsoft.com/office/drawing/2014/main" id="{B1DDC0ED-C28F-A242-8F80-B3331EC36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5" name="Oval 411">
              <a:extLst>
                <a:ext uri="{FF2B5EF4-FFF2-40B4-BE49-F238E27FC236}">
                  <a16:creationId xmlns:a16="http://schemas.microsoft.com/office/drawing/2014/main" id="{71C15562-B2E6-E647-8D8F-471256C20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16" name="Group 232">
              <a:extLst>
                <a:ext uri="{FF2B5EF4-FFF2-40B4-BE49-F238E27FC236}">
                  <a16:creationId xmlns:a16="http://schemas.microsoft.com/office/drawing/2014/main" id="{1BA200FA-065E-C140-908B-1D74C8DC4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>
                <a:extLst>
                  <a:ext uri="{FF2B5EF4-FFF2-40B4-BE49-F238E27FC236}">
                    <a16:creationId xmlns:a16="http://schemas.microsoft.com/office/drawing/2014/main" id="{51F41DA7-B724-3E4E-B0EB-F9D164B75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>
                <a:extLst>
                  <a:ext uri="{FF2B5EF4-FFF2-40B4-BE49-F238E27FC236}">
                    <a16:creationId xmlns:a16="http://schemas.microsoft.com/office/drawing/2014/main" id="{F39E2D72-4392-6248-AD1E-F2097F81C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>
              <a:extLst>
                <a:ext uri="{FF2B5EF4-FFF2-40B4-BE49-F238E27FC236}">
                  <a16:creationId xmlns:a16="http://schemas.microsoft.com/office/drawing/2014/main" id="{914ADB5C-5026-9444-8B10-4FD497F85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>
              <a:extLst>
                <a:ext uri="{FF2B5EF4-FFF2-40B4-BE49-F238E27FC236}">
                  <a16:creationId xmlns:a16="http://schemas.microsoft.com/office/drawing/2014/main" id="{B1FF4DFB-0254-9742-8537-387E2CA50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>
            <a:extLst>
              <a:ext uri="{FF2B5EF4-FFF2-40B4-BE49-F238E27FC236}">
                <a16:creationId xmlns:a16="http://schemas.microsoft.com/office/drawing/2014/main" id="{A0FD451A-875B-0640-A4EB-B47D618F0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>
            <a:extLst>
              <a:ext uri="{FF2B5EF4-FFF2-40B4-BE49-F238E27FC236}">
                <a16:creationId xmlns:a16="http://schemas.microsoft.com/office/drawing/2014/main" id="{A79B4336-D703-094C-9A2A-71EF061D240A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>
            <a:extLst>
              <a:ext uri="{FF2B5EF4-FFF2-40B4-BE49-F238E27FC236}">
                <a16:creationId xmlns:a16="http://schemas.microsoft.com/office/drawing/2014/main" id="{3AD0C1E9-6278-2F44-B9E5-EA812757AF53}"/>
              </a:ext>
            </a:extLst>
          </p:cNvPr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>
              <a:extLst>
                <a:ext uri="{FF2B5EF4-FFF2-40B4-BE49-F238E27FC236}">
                  <a16:creationId xmlns:a16="http://schemas.microsoft.com/office/drawing/2014/main" id="{707CBEF2-F71A-F647-A289-3FE5682C0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6" name="Rectangle 410">
              <a:extLst>
                <a:ext uri="{FF2B5EF4-FFF2-40B4-BE49-F238E27FC236}">
                  <a16:creationId xmlns:a16="http://schemas.microsoft.com/office/drawing/2014/main" id="{2D062B36-F627-A14A-861B-61A120EBB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7" name="Oval 411">
              <a:extLst>
                <a:ext uri="{FF2B5EF4-FFF2-40B4-BE49-F238E27FC236}">
                  <a16:creationId xmlns:a16="http://schemas.microsoft.com/office/drawing/2014/main" id="{B02978DE-AF1C-A84B-B79A-78A5DA211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08" name="Group 232">
              <a:extLst>
                <a:ext uri="{FF2B5EF4-FFF2-40B4-BE49-F238E27FC236}">
                  <a16:creationId xmlns:a16="http://schemas.microsoft.com/office/drawing/2014/main" id="{F480BC8F-608F-6147-B988-3206C6C1F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>
                <a:extLst>
                  <a:ext uri="{FF2B5EF4-FFF2-40B4-BE49-F238E27FC236}">
                    <a16:creationId xmlns:a16="http://schemas.microsoft.com/office/drawing/2014/main" id="{286AD0D3-76AC-5E45-A883-5B269F42B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>
                <a:extLst>
                  <a:ext uri="{FF2B5EF4-FFF2-40B4-BE49-F238E27FC236}">
                    <a16:creationId xmlns:a16="http://schemas.microsoft.com/office/drawing/2014/main" id="{BF9C7278-1C8F-7642-9098-708A26633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>
              <a:extLst>
                <a:ext uri="{FF2B5EF4-FFF2-40B4-BE49-F238E27FC236}">
                  <a16:creationId xmlns:a16="http://schemas.microsoft.com/office/drawing/2014/main" id="{6FC66605-13C8-4949-918A-6565714F6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>
              <a:extLst>
                <a:ext uri="{FF2B5EF4-FFF2-40B4-BE49-F238E27FC236}">
                  <a16:creationId xmlns:a16="http://schemas.microsoft.com/office/drawing/2014/main" id="{44823F10-ECCB-994D-9F8A-EC53A888B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>
            <a:extLst>
              <a:ext uri="{FF2B5EF4-FFF2-40B4-BE49-F238E27FC236}">
                <a16:creationId xmlns:a16="http://schemas.microsoft.com/office/drawing/2014/main" id="{587786D0-7596-654F-B99E-1176EFE92752}"/>
              </a:ext>
            </a:extLst>
          </p:cNvPr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402C33D4-3641-A348-BB65-3844DF44D01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1CC252C4-9DA2-2640-AFEB-1922CE8D1EAD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7A9FB38F-3BBC-8C47-A29A-90CF89CC62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9E7BEF5-545C-FC4F-BA34-CB030A7148B4}"/>
                </a:ext>
              </a:extLst>
            </p:cNvPr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787DF63B-0DC2-FC49-8B4B-5B74A840A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A9F4DB96-F05F-CD45-9C9A-64DAB1CF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286848A3-3BE1-244D-AF71-24048D28F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8C18BDFB-EEF1-7D4F-9859-7F5974754A4E}"/>
                </a:ext>
              </a:extLst>
            </p:cNvPr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04E1D7C1-B294-7544-BC4D-E33465FC9E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>
            <a:extLst>
              <a:ext uri="{FF2B5EF4-FFF2-40B4-BE49-F238E27FC236}">
                <a16:creationId xmlns:a16="http://schemas.microsoft.com/office/drawing/2014/main" id="{5EFF14A6-DB80-BA44-935B-FE1DBF9B6425}"/>
              </a:ext>
            </a:extLst>
          </p:cNvPr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6915C9C4-14A2-2247-9094-701110E1E6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7407356B-4BFE-B941-A69A-5DC094B9850E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56B1DBED-D2A8-0B45-B117-6BA55453E17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F807BBB-7A0B-9E40-81A3-8C80993B5EE6}"/>
                </a:ext>
              </a:extLst>
            </p:cNvPr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C4DFA33-4009-064E-9A10-02312D287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1E517DB6-D3A2-AC46-904A-4C3488240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B607DDE5-93BB-9B4E-996F-43D2F2C1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4F2AED7F-0148-D643-9EC9-A7DC6DEA272D}"/>
                </a:ext>
              </a:extLst>
            </p:cNvPr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79177966-B927-A442-A649-A901E4CD47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>
            <a:extLst>
              <a:ext uri="{FF2B5EF4-FFF2-40B4-BE49-F238E27FC236}">
                <a16:creationId xmlns:a16="http://schemas.microsoft.com/office/drawing/2014/main" id="{32F1AF1E-3D79-B24F-977A-37C42179C8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Two key network-core functions</a:t>
            </a:r>
          </a:p>
        </p:txBody>
      </p:sp>
      <p:sp>
        <p:nvSpPr>
          <p:cNvPr id="63490" name="Rectangle 3">
            <a:extLst>
              <a:ext uri="{FF2B5EF4-FFF2-40B4-BE49-F238E27FC236}">
                <a16:creationId xmlns:a16="http://schemas.microsoft.com/office/drawing/2014/main" id="{CCDBB498-D1F8-1749-A9B0-D76836DEEF8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sz="2400" i="1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240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move packets from router</a:t>
            </a:r>
            <a:r>
              <a:rPr lang="ja-JP" altLang="en-US" sz="2400"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ea typeface="ＭＳ Ｐゴシック" panose="020B0600070205080204" pitchFamily="34" charset="-128"/>
              </a:rPr>
              <a:t>s input to appropriate router output</a:t>
            </a:r>
          </a:p>
          <a:p>
            <a:pPr marL="0" indent="0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3491" name="Footer Placeholder 2">
            <a:extLst>
              <a:ext uri="{FF2B5EF4-FFF2-40B4-BE49-F238E27FC236}">
                <a16:creationId xmlns:a16="http://schemas.microsoft.com/office/drawing/2014/main" id="{F9F2F600-9A94-834B-A0BB-249C56A039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3492" name="Slide Number Placeholder 5">
            <a:extLst>
              <a:ext uri="{FF2B5EF4-FFF2-40B4-BE49-F238E27FC236}">
                <a16:creationId xmlns:a16="http://schemas.microsoft.com/office/drawing/2014/main" id="{415A66D9-488A-684E-BF9E-401CFFA92C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9F19610B-D0FD-044A-9B9D-9E5D5199BE30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38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63493" name="Picture 6" descr="underline_base">
            <a:extLst>
              <a:ext uri="{FF2B5EF4-FFF2-40B4-BE49-F238E27FC236}">
                <a16:creationId xmlns:a16="http://schemas.microsoft.com/office/drawing/2014/main" id="{7AA84F57-67D2-1648-9924-E18B1E5658F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>
            <a:extLst>
              <a:ext uri="{FF2B5EF4-FFF2-40B4-BE49-F238E27FC236}">
                <a16:creationId xmlns:a16="http://schemas.microsoft.com/office/drawing/2014/main" id="{568CC2FF-68FD-EB47-857C-F2CE78CEF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anose="020B0502020104020203" pitchFamily="34" charset="77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anose="020B0502020104020203" pitchFamily="34" charset="77"/>
              </a:rPr>
              <a:t> </a:t>
            </a:r>
            <a:r>
              <a:rPr lang="en-US" altLang="en-US">
                <a:latin typeface="Gill Sans MT" panose="020B0502020104020203" pitchFamily="34" charset="77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i="1">
                <a:latin typeface="Gill Sans MT" panose="020B0502020104020203" pitchFamily="34" charset="77"/>
              </a:rPr>
              <a:t>routing algorithms</a:t>
            </a:r>
            <a:endParaRPr lang="en-US" altLang="en-US"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endParaRPr lang="en-US" altLang="en-US" sz="2800">
              <a:latin typeface="Gill Sans MT" panose="020B0502020104020203" pitchFamily="34" charset="77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CE389B62-C94E-FE45-8B69-7BDBCFBC4F18}"/>
              </a:ext>
            </a:extLst>
          </p:cNvPr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>
            <a:extLst>
              <a:ext uri="{FF2B5EF4-FFF2-40B4-BE49-F238E27FC236}">
                <a16:creationId xmlns:a16="http://schemas.microsoft.com/office/drawing/2014/main" id="{EE808945-1616-3F4F-9353-54F151D6192E}"/>
              </a:ext>
            </a:extLst>
          </p:cNvPr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>
              <a:extLst>
                <a:ext uri="{FF2B5EF4-FFF2-40B4-BE49-F238E27FC236}">
                  <a16:creationId xmlns:a16="http://schemas.microsoft.com/office/drawing/2014/main" id="{D612E21D-F6FD-864C-AEDB-51B6163FD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>
              <a:extLst>
                <a:ext uri="{FF2B5EF4-FFF2-40B4-BE49-F238E27FC236}">
                  <a16:creationId xmlns:a16="http://schemas.microsoft.com/office/drawing/2014/main" id="{C4CCEA6B-023E-964B-828C-4A737C607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>
              <a:extLst>
                <a:ext uri="{FF2B5EF4-FFF2-40B4-BE49-F238E27FC236}">
                  <a16:creationId xmlns:a16="http://schemas.microsoft.com/office/drawing/2014/main" id="{2A1B398E-5EC6-DD4C-836C-69E5279166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>
              <a:extLst>
                <a:ext uri="{FF2B5EF4-FFF2-40B4-BE49-F238E27FC236}">
                  <a16:creationId xmlns:a16="http://schemas.microsoft.com/office/drawing/2014/main" id="{A2CCBCF3-059D-7E4C-AF50-D16418B2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>
              <a:extLst>
                <a:ext uri="{FF2B5EF4-FFF2-40B4-BE49-F238E27FC236}">
                  <a16:creationId xmlns:a16="http://schemas.microsoft.com/office/drawing/2014/main" id="{A533EE47-C766-A34A-9BEC-BDF66BA1D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>
              <a:extLst>
                <a:ext uri="{FF2B5EF4-FFF2-40B4-BE49-F238E27FC236}">
                  <a16:creationId xmlns:a16="http://schemas.microsoft.com/office/drawing/2014/main" id="{33078302-35B6-7E4B-8ECB-FE95993C3F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>
              <a:extLst>
                <a:ext uri="{FF2B5EF4-FFF2-40B4-BE49-F238E27FC236}">
                  <a16:creationId xmlns:a16="http://schemas.microsoft.com/office/drawing/2014/main" id="{31A0C7E3-CE09-A946-8DE6-3F643DAAD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>
              <a:extLst>
                <a:ext uri="{FF2B5EF4-FFF2-40B4-BE49-F238E27FC236}">
                  <a16:creationId xmlns:a16="http://schemas.microsoft.com/office/drawing/2014/main" id="{66E20E7B-2291-3C4F-A339-EB2298FE07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>
              <a:extLst>
                <a:ext uri="{FF2B5EF4-FFF2-40B4-BE49-F238E27FC236}">
                  <a16:creationId xmlns:a16="http://schemas.microsoft.com/office/drawing/2014/main" id="{055D59D2-CB58-B146-9AE8-F9324F554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>
              <a:extLst>
                <a:ext uri="{FF2B5EF4-FFF2-40B4-BE49-F238E27FC236}">
                  <a16:creationId xmlns:a16="http://schemas.microsoft.com/office/drawing/2014/main" id="{31F247A1-53F2-4447-B1BA-AC4258CD8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>
              <a:extLst>
                <a:ext uri="{FF2B5EF4-FFF2-40B4-BE49-F238E27FC236}">
                  <a16:creationId xmlns:a16="http://schemas.microsoft.com/office/drawing/2014/main" id="{D6E48119-7742-EF48-91F9-2FCC8D92E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>
              <a:extLst>
                <a:ext uri="{FF2B5EF4-FFF2-40B4-BE49-F238E27FC236}">
                  <a16:creationId xmlns:a16="http://schemas.microsoft.com/office/drawing/2014/main" id="{30B4F432-2701-3444-B931-E71B71B3C9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>
              <a:extLst>
                <a:ext uri="{FF2B5EF4-FFF2-40B4-BE49-F238E27FC236}">
                  <a16:creationId xmlns:a16="http://schemas.microsoft.com/office/drawing/2014/main" id="{CE2C7591-787C-9640-8F9C-FDBF554F2D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>
            <a:extLst>
              <a:ext uri="{FF2B5EF4-FFF2-40B4-BE49-F238E27FC236}">
                <a16:creationId xmlns:a16="http://schemas.microsoft.com/office/drawing/2014/main" id="{073B6854-CC35-3F4F-987B-C9A12DC562C1}"/>
              </a:ext>
            </a:extLst>
          </p:cNvPr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>
              <a:extLst>
                <a:ext uri="{FF2B5EF4-FFF2-40B4-BE49-F238E27FC236}">
                  <a16:creationId xmlns:a16="http://schemas.microsoft.com/office/drawing/2014/main" id="{CBC4A0A3-6796-4641-90C2-13489D939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>
              <a:extLst>
                <a:ext uri="{FF2B5EF4-FFF2-40B4-BE49-F238E27FC236}">
                  <a16:creationId xmlns:a16="http://schemas.microsoft.com/office/drawing/2014/main" id="{759AAC3E-C591-D240-BC8E-B78E6EB57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>
              <a:extLst>
                <a:ext uri="{FF2B5EF4-FFF2-40B4-BE49-F238E27FC236}">
                  <a16:creationId xmlns:a16="http://schemas.microsoft.com/office/drawing/2014/main" id="{FEBBCF08-3948-7242-AA30-8460BB802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>
                <a:extLst>
                  <a:ext uri="{FF2B5EF4-FFF2-40B4-BE49-F238E27FC236}">
                    <a16:creationId xmlns:a16="http://schemas.microsoft.com/office/drawing/2014/main" id="{FD55AF06-5EC2-B640-B9CF-28638EE83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>
                <a:extLst>
                  <a:ext uri="{FF2B5EF4-FFF2-40B4-BE49-F238E27FC236}">
                    <a16:creationId xmlns:a16="http://schemas.microsoft.com/office/drawing/2014/main" id="{99E0D206-C1A7-6847-A237-60DF1625F4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>
                <a:extLst>
                  <a:ext uri="{FF2B5EF4-FFF2-40B4-BE49-F238E27FC236}">
                    <a16:creationId xmlns:a16="http://schemas.microsoft.com/office/drawing/2014/main" id="{540213D0-B651-9645-A21C-9B943392D7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>
                <a:extLst>
                  <a:ext uri="{FF2B5EF4-FFF2-40B4-BE49-F238E27FC236}">
                    <a16:creationId xmlns:a16="http://schemas.microsoft.com/office/drawing/2014/main" id="{5625EDFA-319C-8C4E-B82B-B2D91A71C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01" name="Oval 12">
                <a:extLst>
                  <a:ext uri="{FF2B5EF4-FFF2-40B4-BE49-F238E27FC236}">
                    <a16:creationId xmlns:a16="http://schemas.microsoft.com/office/drawing/2014/main" id="{73B45AC3-BD16-3F47-93ED-77532B46D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>
                <a:extLst>
                  <a:ext uri="{FF2B5EF4-FFF2-40B4-BE49-F238E27FC236}">
                    <a16:creationId xmlns:a16="http://schemas.microsoft.com/office/drawing/2014/main" id="{4E317A8D-F30A-8146-BC08-D859A61618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>
                  <a:extLst>
                    <a:ext uri="{FF2B5EF4-FFF2-40B4-BE49-F238E27FC236}">
                      <a16:creationId xmlns:a16="http://schemas.microsoft.com/office/drawing/2014/main" id="{4C1C99C0-6E92-0A44-89F9-DB8F8F068E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>
                  <a:extLst>
                    <a:ext uri="{FF2B5EF4-FFF2-40B4-BE49-F238E27FC236}">
                      <a16:creationId xmlns:a16="http://schemas.microsoft.com/office/drawing/2014/main" id="{C14CFED6-83F0-F14A-85A0-29DFE5B443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>
                  <a:extLst>
                    <a:ext uri="{FF2B5EF4-FFF2-40B4-BE49-F238E27FC236}">
                      <a16:creationId xmlns:a16="http://schemas.microsoft.com/office/drawing/2014/main" id="{4A06A4D7-84E3-1947-ABCA-A12715B378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>
                <a:extLst>
                  <a:ext uri="{FF2B5EF4-FFF2-40B4-BE49-F238E27FC236}">
                    <a16:creationId xmlns:a16="http://schemas.microsoft.com/office/drawing/2014/main" id="{6BFABD81-19A2-CA47-9F5B-7B1580254C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>
                  <a:extLst>
                    <a:ext uri="{FF2B5EF4-FFF2-40B4-BE49-F238E27FC236}">
                      <a16:creationId xmlns:a16="http://schemas.microsoft.com/office/drawing/2014/main" id="{ABA7EDD6-9A56-F347-88AD-CA3138E7B5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>
                  <a:extLst>
                    <a:ext uri="{FF2B5EF4-FFF2-40B4-BE49-F238E27FC236}">
                      <a16:creationId xmlns:a16="http://schemas.microsoft.com/office/drawing/2014/main" id="{7DBAB80C-2420-3343-B7AE-1E4B7B66F7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>
                  <a:extLst>
                    <a:ext uri="{FF2B5EF4-FFF2-40B4-BE49-F238E27FC236}">
                      <a16:creationId xmlns:a16="http://schemas.microsoft.com/office/drawing/2014/main" id="{0B396395-13DB-A34F-AC8F-A0834F79DF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>
              <a:extLst>
                <a:ext uri="{FF2B5EF4-FFF2-40B4-BE49-F238E27FC236}">
                  <a16:creationId xmlns:a16="http://schemas.microsoft.com/office/drawing/2014/main" id="{E3E0048B-0128-6241-B4A2-483CCBA91B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>
                <a:extLst>
                  <a:ext uri="{FF2B5EF4-FFF2-40B4-BE49-F238E27FC236}">
                    <a16:creationId xmlns:a16="http://schemas.microsoft.com/office/drawing/2014/main" id="{6C83D462-0116-7F45-925A-A60C74B40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>
                <a:extLst>
                  <a:ext uri="{FF2B5EF4-FFF2-40B4-BE49-F238E27FC236}">
                    <a16:creationId xmlns:a16="http://schemas.microsoft.com/office/drawing/2014/main" id="{06523518-DED7-844D-B7FA-1C5BBCC02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>
                <a:extLst>
                  <a:ext uri="{FF2B5EF4-FFF2-40B4-BE49-F238E27FC236}">
                    <a16:creationId xmlns:a16="http://schemas.microsoft.com/office/drawing/2014/main" id="{3A21CC46-E6F1-C54F-9530-C8D3877729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>
                <a:extLst>
                  <a:ext uri="{FF2B5EF4-FFF2-40B4-BE49-F238E27FC236}">
                    <a16:creationId xmlns:a16="http://schemas.microsoft.com/office/drawing/2014/main" id="{4F5E352D-2B91-A048-8299-DD166308E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88" name="Oval 26">
                <a:extLst>
                  <a:ext uri="{FF2B5EF4-FFF2-40B4-BE49-F238E27FC236}">
                    <a16:creationId xmlns:a16="http://schemas.microsoft.com/office/drawing/2014/main" id="{2F83F819-EDCC-1B47-8E1D-E9D4E51C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>
                <a:extLst>
                  <a:ext uri="{FF2B5EF4-FFF2-40B4-BE49-F238E27FC236}">
                    <a16:creationId xmlns:a16="http://schemas.microsoft.com/office/drawing/2014/main" id="{A82FF310-3A03-A141-8000-CFACA93101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>
                  <a:extLst>
                    <a:ext uri="{FF2B5EF4-FFF2-40B4-BE49-F238E27FC236}">
                      <a16:creationId xmlns:a16="http://schemas.microsoft.com/office/drawing/2014/main" id="{76B84C46-A076-AF45-AAD3-CC11D3F1A6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>
                  <a:extLst>
                    <a:ext uri="{FF2B5EF4-FFF2-40B4-BE49-F238E27FC236}">
                      <a16:creationId xmlns:a16="http://schemas.microsoft.com/office/drawing/2014/main" id="{15D844BA-E482-404F-BBB4-BD29D2C0AC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>
                  <a:extLst>
                    <a:ext uri="{FF2B5EF4-FFF2-40B4-BE49-F238E27FC236}">
                      <a16:creationId xmlns:a16="http://schemas.microsoft.com/office/drawing/2014/main" id="{DF27D7CE-F115-254B-B4AA-203DF7881C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>
                <a:extLst>
                  <a:ext uri="{FF2B5EF4-FFF2-40B4-BE49-F238E27FC236}">
                    <a16:creationId xmlns:a16="http://schemas.microsoft.com/office/drawing/2014/main" id="{B8904C84-0068-724F-8D01-D06CB41029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>
                  <a:extLst>
                    <a:ext uri="{FF2B5EF4-FFF2-40B4-BE49-F238E27FC236}">
                      <a16:creationId xmlns:a16="http://schemas.microsoft.com/office/drawing/2014/main" id="{6F3AA6B8-FB75-E84A-A1B8-D81A0FBCC6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>
                  <a:extLst>
                    <a:ext uri="{FF2B5EF4-FFF2-40B4-BE49-F238E27FC236}">
                      <a16:creationId xmlns:a16="http://schemas.microsoft.com/office/drawing/2014/main" id="{544809C7-6B58-C547-8255-6E9997E76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>
                  <a:extLst>
                    <a:ext uri="{FF2B5EF4-FFF2-40B4-BE49-F238E27FC236}">
                      <a16:creationId xmlns:a16="http://schemas.microsoft.com/office/drawing/2014/main" id="{33CBAB09-BF03-C14D-A57C-396B92F434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>
              <a:extLst>
                <a:ext uri="{FF2B5EF4-FFF2-40B4-BE49-F238E27FC236}">
                  <a16:creationId xmlns:a16="http://schemas.microsoft.com/office/drawing/2014/main" id="{B3505BBC-5932-DF42-91E1-DD516DEB9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>
                <a:extLst>
                  <a:ext uri="{FF2B5EF4-FFF2-40B4-BE49-F238E27FC236}">
                    <a16:creationId xmlns:a16="http://schemas.microsoft.com/office/drawing/2014/main" id="{D23CD4A5-553B-004A-8431-34ED0E510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>
                <a:extLst>
                  <a:ext uri="{FF2B5EF4-FFF2-40B4-BE49-F238E27FC236}">
                    <a16:creationId xmlns:a16="http://schemas.microsoft.com/office/drawing/2014/main" id="{6EC1654D-BE48-9F41-B8E3-2D5C845CD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>
                <a:extLst>
                  <a:ext uri="{FF2B5EF4-FFF2-40B4-BE49-F238E27FC236}">
                    <a16:creationId xmlns:a16="http://schemas.microsoft.com/office/drawing/2014/main" id="{9D0E14E1-EFD7-C74A-80BB-EA2169C750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>
                <a:extLst>
                  <a:ext uri="{FF2B5EF4-FFF2-40B4-BE49-F238E27FC236}">
                    <a16:creationId xmlns:a16="http://schemas.microsoft.com/office/drawing/2014/main" id="{4EABD695-EB9D-A84F-BD4B-C6702464B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75" name="Oval 40">
                <a:extLst>
                  <a:ext uri="{FF2B5EF4-FFF2-40B4-BE49-F238E27FC236}">
                    <a16:creationId xmlns:a16="http://schemas.microsoft.com/office/drawing/2014/main" id="{8973760E-314D-BA49-A86E-6FCA35BC6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>
                <a:extLst>
                  <a:ext uri="{FF2B5EF4-FFF2-40B4-BE49-F238E27FC236}">
                    <a16:creationId xmlns:a16="http://schemas.microsoft.com/office/drawing/2014/main" id="{EE54C20C-E9A9-8D41-AED0-38A66B2D60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>
                  <a:extLst>
                    <a:ext uri="{FF2B5EF4-FFF2-40B4-BE49-F238E27FC236}">
                      <a16:creationId xmlns:a16="http://schemas.microsoft.com/office/drawing/2014/main" id="{5EC129CC-477E-F944-B921-46C4DB0DFD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>
                  <a:extLst>
                    <a:ext uri="{FF2B5EF4-FFF2-40B4-BE49-F238E27FC236}">
                      <a16:creationId xmlns:a16="http://schemas.microsoft.com/office/drawing/2014/main" id="{481C4340-7B84-6D4F-90FF-291B1449E7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>
                  <a:extLst>
                    <a:ext uri="{FF2B5EF4-FFF2-40B4-BE49-F238E27FC236}">
                      <a16:creationId xmlns:a16="http://schemas.microsoft.com/office/drawing/2014/main" id="{B3729833-129D-4A4A-BE64-21F8335E2C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>
                <a:extLst>
                  <a:ext uri="{FF2B5EF4-FFF2-40B4-BE49-F238E27FC236}">
                    <a16:creationId xmlns:a16="http://schemas.microsoft.com/office/drawing/2014/main" id="{8651B3DB-3796-6149-9DAF-CCE1FD0D61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>
                  <a:extLst>
                    <a:ext uri="{FF2B5EF4-FFF2-40B4-BE49-F238E27FC236}">
                      <a16:creationId xmlns:a16="http://schemas.microsoft.com/office/drawing/2014/main" id="{73D89CE0-679D-1647-959D-2D87DA0D19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>
                  <a:extLst>
                    <a:ext uri="{FF2B5EF4-FFF2-40B4-BE49-F238E27FC236}">
                      <a16:creationId xmlns:a16="http://schemas.microsoft.com/office/drawing/2014/main" id="{E8C6C935-A298-B940-A3FD-60C3C76ED0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>
                  <a:extLst>
                    <a:ext uri="{FF2B5EF4-FFF2-40B4-BE49-F238E27FC236}">
                      <a16:creationId xmlns:a16="http://schemas.microsoft.com/office/drawing/2014/main" id="{85F713F2-751F-E149-9C95-0D24D522D9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>
              <a:extLst>
                <a:ext uri="{FF2B5EF4-FFF2-40B4-BE49-F238E27FC236}">
                  <a16:creationId xmlns:a16="http://schemas.microsoft.com/office/drawing/2014/main" id="{46374B33-2146-AB43-98B5-CBDFF5C0D6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>
                <a:extLst>
                  <a:ext uri="{FF2B5EF4-FFF2-40B4-BE49-F238E27FC236}">
                    <a16:creationId xmlns:a16="http://schemas.microsoft.com/office/drawing/2014/main" id="{19B59274-9C36-B646-8AB1-7F5476900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>
                <a:extLst>
                  <a:ext uri="{FF2B5EF4-FFF2-40B4-BE49-F238E27FC236}">
                    <a16:creationId xmlns:a16="http://schemas.microsoft.com/office/drawing/2014/main" id="{4D2F1769-5BC9-DB4A-A3D9-3472078A56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>
                <a:extLst>
                  <a:ext uri="{FF2B5EF4-FFF2-40B4-BE49-F238E27FC236}">
                    <a16:creationId xmlns:a16="http://schemas.microsoft.com/office/drawing/2014/main" id="{BB820A97-6B43-CC49-8040-C8D15FC3E5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>
                <a:extLst>
                  <a:ext uri="{FF2B5EF4-FFF2-40B4-BE49-F238E27FC236}">
                    <a16:creationId xmlns:a16="http://schemas.microsoft.com/office/drawing/2014/main" id="{E2C6E698-7C53-2E41-8F0F-DD81E789A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62" name="Oval 54">
                <a:extLst>
                  <a:ext uri="{FF2B5EF4-FFF2-40B4-BE49-F238E27FC236}">
                    <a16:creationId xmlns:a16="http://schemas.microsoft.com/office/drawing/2014/main" id="{F0A88AF7-C227-6249-92B0-BCE3F43DE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>
                <a:extLst>
                  <a:ext uri="{FF2B5EF4-FFF2-40B4-BE49-F238E27FC236}">
                    <a16:creationId xmlns:a16="http://schemas.microsoft.com/office/drawing/2014/main" id="{A15132D3-C9F7-9E49-AF87-9B459F140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>
                  <a:extLst>
                    <a:ext uri="{FF2B5EF4-FFF2-40B4-BE49-F238E27FC236}">
                      <a16:creationId xmlns:a16="http://schemas.microsoft.com/office/drawing/2014/main" id="{E2E622A5-F188-8F40-B93C-84C94490DF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>
                  <a:extLst>
                    <a:ext uri="{FF2B5EF4-FFF2-40B4-BE49-F238E27FC236}">
                      <a16:creationId xmlns:a16="http://schemas.microsoft.com/office/drawing/2014/main" id="{62F753B7-B840-544D-ADB9-3C8163122C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>
                  <a:extLst>
                    <a:ext uri="{FF2B5EF4-FFF2-40B4-BE49-F238E27FC236}">
                      <a16:creationId xmlns:a16="http://schemas.microsoft.com/office/drawing/2014/main" id="{2CF8FD90-B74F-E448-B2F7-21C4762CD8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>
                <a:extLst>
                  <a:ext uri="{FF2B5EF4-FFF2-40B4-BE49-F238E27FC236}">
                    <a16:creationId xmlns:a16="http://schemas.microsoft.com/office/drawing/2014/main" id="{592BE45A-9E65-D245-8D0C-D0D683672F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>
                  <a:extLst>
                    <a:ext uri="{FF2B5EF4-FFF2-40B4-BE49-F238E27FC236}">
                      <a16:creationId xmlns:a16="http://schemas.microsoft.com/office/drawing/2014/main" id="{3951EB74-BAD1-F94E-BA5A-0CBCD07A9F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>
                  <a:extLst>
                    <a:ext uri="{FF2B5EF4-FFF2-40B4-BE49-F238E27FC236}">
                      <a16:creationId xmlns:a16="http://schemas.microsoft.com/office/drawing/2014/main" id="{A9DFD01D-4417-364B-A64A-B6A6EA3536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>
                  <a:extLst>
                    <a:ext uri="{FF2B5EF4-FFF2-40B4-BE49-F238E27FC236}">
                      <a16:creationId xmlns:a16="http://schemas.microsoft.com/office/drawing/2014/main" id="{A19A36B2-9E76-DF4C-9820-23DD210E72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>
              <a:extLst>
                <a:ext uri="{FF2B5EF4-FFF2-40B4-BE49-F238E27FC236}">
                  <a16:creationId xmlns:a16="http://schemas.microsoft.com/office/drawing/2014/main" id="{B4E1E739-003A-DA47-973E-CC267C25D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>
                <a:extLst>
                  <a:ext uri="{FF2B5EF4-FFF2-40B4-BE49-F238E27FC236}">
                    <a16:creationId xmlns:a16="http://schemas.microsoft.com/office/drawing/2014/main" id="{0BAC3A69-1398-194D-A34A-3CAB8EF74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>
                <a:extLst>
                  <a:ext uri="{FF2B5EF4-FFF2-40B4-BE49-F238E27FC236}">
                    <a16:creationId xmlns:a16="http://schemas.microsoft.com/office/drawing/2014/main" id="{232FCD4D-FEC1-914C-955B-986EB60E30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>
                <a:extLst>
                  <a:ext uri="{FF2B5EF4-FFF2-40B4-BE49-F238E27FC236}">
                    <a16:creationId xmlns:a16="http://schemas.microsoft.com/office/drawing/2014/main" id="{C63F8FEA-EE07-ED4B-80D4-40699DDD2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>
                <a:extLst>
                  <a:ext uri="{FF2B5EF4-FFF2-40B4-BE49-F238E27FC236}">
                    <a16:creationId xmlns:a16="http://schemas.microsoft.com/office/drawing/2014/main" id="{F09A8613-41B8-4B47-A14C-1C88C8372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49" name="Oval 68">
                <a:extLst>
                  <a:ext uri="{FF2B5EF4-FFF2-40B4-BE49-F238E27FC236}">
                    <a16:creationId xmlns:a16="http://schemas.microsoft.com/office/drawing/2014/main" id="{6812345A-3F19-4444-98E7-6EC671522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>
                <a:extLst>
                  <a:ext uri="{FF2B5EF4-FFF2-40B4-BE49-F238E27FC236}">
                    <a16:creationId xmlns:a16="http://schemas.microsoft.com/office/drawing/2014/main" id="{572D2325-9D6B-DE4B-B567-9A7D57A78F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>
                  <a:extLst>
                    <a:ext uri="{FF2B5EF4-FFF2-40B4-BE49-F238E27FC236}">
                      <a16:creationId xmlns:a16="http://schemas.microsoft.com/office/drawing/2014/main" id="{41C78279-06F5-BC48-A679-B1DF18FCDD3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>
                  <a:extLst>
                    <a:ext uri="{FF2B5EF4-FFF2-40B4-BE49-F238E27FC236}">
                      <a16:creationId xmlns:a16="http://schemas.microsoft.com/office/drawing/2014/main" id="{181187D8-F588-A147-B401-6E1D86C302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>
                  <a:extLst>
                    <a:ext uri="{FF2B5EF4-FFF2-40B4-BE49-F238E27FC236}">
                      <a16:creationId xmlns:a16="http://schemas.microsoft.com/office/drawing/2014/main" id="{645B652D-1C3A-8245-9106-A2F719D36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>
                <a:extLst>
                  <a:ext uri="{FF2B5EF4-FFF2-40B4-BE49-F238E27FC236}">
                    <a16:creationId xmlns:a16="http://schemas.microsoft.com/office/drawing/2014/main" id="{6F190A31-A6DD-1B42-AF12-AE3BEB493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>
                  <a:extLst>
                    <a:ext uri="{FF2B5EF4-FFF2-40B4-BE49-F238E27FC236}">
                      <a16:creationId xmlns:a16="http://schemas.microsoft.com/office/drawing/2014/main" id="{AE41F60F-6C0E-3641-860B-5A98640C52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>
                  <a:extLst>
                    <a:ext uri="{FF2B5EF4-FFF2-40B4-BE49-F238E27FC236}">
                      <a16:creationId xmlns:a16="http://schemas.microsoft.com/office/drawing/2014/main" id="{C6772FAF-36B9-B742-A547-7D41FC0D6C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>
                  <a:extLst>
                    <a:ext uri="{FF2B5EF4-FFF2-40B4-BE49-F238E27FC236}">
                      <a16:creationId xmlns:a16="http://schemas.microsoft.com/office/drawing/2014/main" id="{A2B6BAFC-35BC-C247-A1AB-AFE22A981A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>
              <a:extLst>
                <a:ext uri="{FF2B5EF4-FFF2-40B4-BE49-F238E27FC236}">
                  <a16:creationId xmlns:a16="http://schemas.microsoft.com/office/drawing/2014/main" id="{199EE5CC-E2AA-084C-9CB8-F659309EB8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>
                <a:extLst>
                  <a:ext uri="{FF2B5EF4-FFF2-40B4-BE49-F238E27FC236}">
                    <a16:creationId xmlns:a16="http://schemas.microsoft.com/office/drawing/2014/main" id="{2A4BFDF6-D084-7E46-BA01-E4F023F07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>
                <a:extLst>
                  <a:ext uri="{FF2B5EF4-FFF2-40B4-BE49-F238E27FC236}">
                    <a16:creationId xmlns:a16="http://schemas.microsoft.com/office/drawing/2014/main" id="{ABF00A07-4BF1-0C45-930E-657D2595A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>
                <a:extLst>
                  <a:ext uri="{FF2B5EF4-FFF2-40B4-BE49-F238E27FC236}">
                    <a16:creationId xmlns:a16="http://schemas.microsoft.com/office/drawing/2014/main" id="{71F6FAC3-4965-2244-951E-77FDD3DA71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>
                <a:extLst>
                  <a:ext uri="{FF2B5EF4-FFF2-40B4-BE49-F238E27FC236}">
                    <a16:creationId xmlns:a16="http://schemas.microsoft.com/office/drawing/2014/main" id="{5F8FBDBF-3971-2D42-9027-DEC43A1FD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36" name="Oval 82">
                <a:extLst>
                  <a:ext uri="{FF2B5EF4-FFF2-40B4-BE49-F238E27FC236}">
                    <a16:creationId xmlns:a16="http://schemas.microsoft.com/office/drawing/2014/main" id="{AB5AA5FE-2F59-4D42-8642-CBBD94F47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>
                <a:extLst>
                  <a:ext uri="{FF2B5EF4-FFF2-40B4-BE49-F238E27FC236}">
                    <a16:creationId xmlns:a16="http://schemas.microsoft.com/office/drawing/2014/main" id="{0516A0EF-2F24-154A-B1E0-EBB94083E8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>
                  <a:extLst>
                    <a:ext uri="{FF2B5EF4-FFF2-40B4-BE49-F238E27FC236}">
                      <a16:creationId xmlns:a16="http://schemas.microsoft.com/office/drawing/2014/main" id="{E6439F5D-1C2D-214F-B151-CFCC01AFBD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>
                  <a:extLst>
                    <a:ext uri="{FF2B5EF4-FFF2-40B4-BE49-F238E27FC236}">
                      <a16:creationId xmlns:a16="http://schemas.microsoft.com/office/drawing/2014/main" id="{249A364B-7F01-E34F-9507-B7D0239C17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>
                  <a:extLst>
                    <a:ext uri="{FF2B5EF4-FFF2-40B4-BE49-F238E27FC236}">
                      <a16:creationId xmlns:a16="http://schemas.microsoft.com/office/drawing/2014/main" id="{72F855EF-C63E-0244-AE94-8ABF6202D5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>
                <a:extLst>
                  <a:ext uri="{FF2B5EF4-FFF2-40B4-BE49-F238E27FC236}">
                    <a16:creationId xmlns:a16="http://schemas.microsoft.com/office/drawing/2014/main" id="{C35432DD-F740-064F-8A1B-132E94BB78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>
                  <a:extLst>
                    <a:ext uri="{FF2B5EF4-FFF2-40B4-BE49-F238E27FC236}">
                      <a16:creationId xmlns:a16="http://schemas.microsoft.com/office/drawing/2014/main" id="{33C2ADBB-0A2B-5E4F-A515-F84B072815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>
                  <a:extLst>
                    <a:ext uri="{FF2B5EF4-FFF2-40B4-BE49-F238E27FC236}">
                      <a16:creationId xmlns:a16="http://schemas.microsoft.com/office/drawing/2014/main" id="{974DA860-1D8C-8B40-9009-E6103E00CF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>
                  <a:extLst>
                    <a:ext uri="{FF2B5EF4-FFF2-40B4-BE49-F238E27FC236}">
                      <a16:creationId xmlns:a16="http://schemas.microsoft.com/office/drawing/2014/main" id="{A57972DB-1C6C-0340-AACA-1EE39AE5F4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>
              <a:extLst>
                <a:ext uri="{FF2B5EF4-FFF2-40B4-BE49-F238E27FC236}">
                  <a16:creationId xmlns:a16="http://schemas.microsoft.com/office/drawing/2014/main" id="{AD8E69B6-5F89-274C-BA18-7D9C2114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>
              <a:extLst>
                <a:ext uri="{FF2B5EF4-FFF2-40B4-BE49-F238E27FC236}">
                  <a16:creationId xmlns:a16="http://schemas.microsoft.com/office/drawing/2014/main" id="{D1940160-BFF6-0044-973B-D5C1B712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>
              <a:extLst>
                <a:ext uri="{FF2B5EF4-FFF2-40B4-BE49-F238E27FC236}">
                  <a16:creationId xmlns:a16="http://schemas.microsoft.com/office/drawing/2014/main" id="{84FC91C0-4B43-CD4D-B500-A6D20C0D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>
              <a:extLst>
                <a:ext uri="{FF2B5EF4-FFF2-40B4-BE49-F238E27FC236}">
                  <a16:creationId xmlns:a16="http://schemas.microsoft.com/office/drawing/2014/main" id="{996EBAE4-0A0E-014E-81F5-14FF10E7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>
              <a:extLst>
                <a:ext uri="{FF2B5EF4-FFF2-40B4-BE49-F238E27FC236}">
                  <a16:creationId xmlns:a16="http://schemas.microsoft.com/office/drawing/2014/main" id="{EDECFDE2-3508-6E49-A3F4-EFF2520E8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>
              <a:extLst>
                <a:ext uri="{FF2B5EF4-FFF2-40B4-BE49-F238E27FC236}">
                  <a16:creationId xmlns:a16="http://schemas.microsoft.com/office/drawing/2014/main" id="{EA2649C2-460B-6F4C-BCF4-64A75446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>
              <a:extLst>
                <a:ext uri="{FF2B5EF4-FFF2-40B4-BE49-F238E27FC236}">
                  <a16:creationId xmlns:a16="http://schemas.microsoft.com/office/drawing/2014/main" id="{26909D04-7A59-164C-9344-57192B4CAD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>
              <a:extLst>
                <a:ext uri="{FF2B5EF4-FFF2-40B4-BE49-F238E27FC236}">
                  <a16:creationId xmlns:a16="http://schemas.microsoft.com/office/drawing/2014/main" id="{FC9AC7BD-CBCB-584B-A8FF-5E4C84D41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>
              <a:extLst>
                <a:ext uri="{FF2B5EF4-FFF2-40B4-BE49-F238E27FC236}">
                  <a16:creationId xmlns:a16="http://schemas.microsoft.com/office/drawing/2014/main" id="{0E144BFF-3F30-5E48-B61F-F8519A45B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>
              <a:extLst>
                <a:ext uri="{FF2B5EF4-FFF2-40B4-BE49-F238E27FC236}">
                  <a16:creationId xmlns:a16="http://schemas.microsoft.com/office/drawing/2014/main" id="{DF64F400-F8FD-8F41-9EF0-D8B7A8852F0B}"/>
                </a:ext>
              </a:extLst>
            </p:cNvPr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>
                <a:extLst>
                  <a:ext uri="{FF2B5EF4-FFF2-40B4-BE49-F238E27FC236}">
                    <a16:creationId xmlns:a16="http://schemas.microsoft.com/office/drawing/2014/main" id="{4AB67B0D-6215-EC4E-92A6-8058A9C3B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>
                <a:extLst>
                  <a:ext uri="{FF2B5EF4-FFF2-40B4-BE49-F238E27FC236}">
                    <a16:creationId xmlns:a16="http://schemas.microsoft.com/office/drawing/2014/main" id="{F7AA5810-FB47-7243-9155-2E95130A5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>
                <a:extLst>
                  <a:ext uri="{FF2B5EF4-FFF2-40B4-BE49-F238E27FC236}">
                    <a16:creationId xmlns:a16="http://schemas.microsoft.com/office/drawing/2014/main" id="{572F0260-555E-784A-A235-86F587F96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>
                <a:extLst>
                  <a:ext uri="{FF2B5EF4-FFF2-40B4-BE49-F238E27FC236}">
                    <a16:creationId xmlns:a16="http://schemas.microsoft.com/office/drawing/2014/main" id="{7E154E62-FA0E-4245-9610-3955B46B1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>
                <a:extLst>
                  <a:ext uri="{FF2B5EF4-FFF2-40B4-BE49-F238E27FC236}">
                    <a16:creationId xmlns:a16="http://schemas.microsoft.com/office/drawing/2014/main" id="{8C9F8C0D-90B7-E24B-AD15-3FD37BCCC1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>
              <a:extLst>
                <a:ext uri="{FF2B5EF4-FFF2-40B4-BE49-F238E27FC236}">
                  <a16:creationId xmlns:a16="http://schemas.microsoft.com/office/drawing/2014/main" id="{1E4E6211-5821-1244-9E82-2F09B2FBE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>
              <a:extLst>
                <a:ext uri="{FF2B5EF4-FFF2-40B4-BE49-F238E27FC236}">
                  <a16:creationId xmlns:a16="http://schemas.microsoft.com/office/drawing/2014/main" id="{807A2FE6-3D4D-2843-8117-BB001CB5A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>
              <a:extLst>
                <a:ext uri="{FF2B5EF4-FFF2-40B4-BE49-F238E27FC236}">
                  <a16:creationId xmlns:a16="http://schemas.microsoft.com/office/drawing/2014/main" id="{7AA60EAA-3422-DE4F-99BC-5F9CA7D29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>
              <a:extLst>
                <a:ext uri="{FF2B5EF4-FFF2-40B4-BE49-F238E27FC236}">
                  <a16:creationId xmlns:a16="http://schemas.microsoft.com/office/drawing/2014/main" id="{A78DCF88-C09C-0D41-8453-52DC3B2B64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>
              <a:extLst>
                <a:ext uri="{FF2B5EF4-FFF2-40B4-BE49-F238E27FC236}">
                  <a16:creationId xmlns:a16="http://schemas.microsoft.com/office/drawing/2014/main" id="{3B515562-C591-3B48-8B4A-D5727BF9206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>
              <a:extLst>
                <a:ext uri="{FF2B5EF4-FFF2-40B4-BE49-F238E27FC236}">
                  <a16:creationId xmlns:a16="http://schemas.microsoft.com/office/drawing/2014/main" id="{880AFEBE-AA1C-B440-A2F6-BD0F4BDEEAA1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>
              <a:extLst>
                <a:ext uri="{FF2B5EF4-FFF2-40B4-BE49-F238E27FC236}">
                  <a16:creationId xmlns:a16="http://schemas.microsoft.com/office/drawing/2014/main" id="{46C71D4E-0876-3949-994C-A9C65910B0CE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>
              <a:extLst>
                <a:ext uri="{FF2B5EF4-FFF2-40B4-BE49-F238E27FC236}">
                  <a16:creationId xmlns:a16="http://schemas.microsoft.com/office/drawing/2014/main" id="{D6B88BE2-AE27-A44E-B991-A4F903E13448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>
              <a:extLst>
                <a:ext uri="{FF2B5EF4-FFF2-40B4-BE49-F238E27FC236}">
                  <a16:creationId xmlns:a16="http://schemas.microsoft.com/office/drawing/2014/main" id="{E5596D2B-FAAD-6347-8CB4-C0D4CB547B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>
                <a:extLst>
                  <a:ext uri="{FF2B5EF4-FFF2-40B4-BE49-F238E27FC236}">
                    <a16:creationId xmlns:a16="http://schemas.microsoft.com/office/drawing/2014/main" id="{19C88EFB-38ED-7640-B8D9-3177B55C4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>
                <a:extLst>
                  <a:ext uri="{FF2B5EF4-FFF2-40B4-BE49-F238E27FC236}">
                    <a16:creationId xmlns:a16="http://schemas.microsoft.com/office/drawing/2014/main" id="{BAA95EFC-53DC-2D4C-B206-7BF9C43BC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>
                <a:extLst>
                  <a:ext uri="{FF2B5EF4-FFF2-40B4-BE49-F238E27FC236}">
                    <a16:creationId xmlns:a16="http://schemas.microsoft.com/office/drawing/2014/main" id="{93B197FF-9ADE-5542-8CE7-73C8C1C5A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>
                <a:extLst>
                  <a:ext uri="{FF2B5EF4-FFF2-40B4-BE49-F238E27FC236}">
                    <a16:creationId xmlns:a16="http://schemas.microsoft.com/office/drawing/2014/main" id="{46724A9C-59C5-944F-9FCF-7FDB2AFE25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>
                <a:extLst>
                  <a:ext uri="{FF2B5EF4-FFF2-40B4-BE49-F238E27FC236}">
                    <a16:creationId xmlns:a16="http://schemas.microsoft.com/office/drawing/2014/main" id="{A926FC6F-CAF3-5B47-939D-DB64C2A27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>
                <a:extLst>
                  <a:ext uri="{FF2B5EF4-FFF2-40B4-BE49-F238E27FC236}">
                    <a16:creationId xmlns:a16="http://schemas.microsoft.com/office/drawing/2014/main" id="{47BC6FAC-CFA0-394C-905F-0C7A664F72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>
                <a:extLst>
                  <a:ext uri="{FF2B5EF4-FFF2-40B4-BE49-F238E27FC236}">
                    <a16:creationId xmlns:a16="http://schemas.microsoft.com/office/drawing/2014/main" id="{93D105F3-88A0-264C-82EC-55182D444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>
              <a:extLst>
                <a:ext uri="{FF2B5EF4-FFF2-40B4-BE49-F238E27FC236}">
                  <a16:creationId xmlns:a16="http://schemas.microsoft.com/office/drawing/2014/main" id="{7602257E-F005-984D-961C-0C19C871C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>
                <a:extLst>
                  <a:ext uri="{FF2B5EF4-FFF2-40B4-BE49-F238E27FC236}">
                    <a16:creationId xmlns:a16="http://schemas.microsoft.com/office/drawing/2014/main" id="{444AC9B7-AF11-0B41-BE3B-D156F05F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>
                <a:extLst>
                  <a:ext uri="{FF2B5EF4-FFF2-40B4-BE49-F238E27FC236}">
                    <a16:creationId xmlns:a16="http://schemas.microsoft.com/office/drawing/2014/main" id="{1BD9DC90-A171-E541-B3A8-0DDC577F4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>
                <a:extLst>
                  <a:ext uri="{FF2B5EF4-FFF2-40B4-BE49-F238E27FC236}">
                    <a16:creationId xmlns:a16="http://schemas.microsoft.com/office/drawing/2014/main" id="{BCFBCBB5-F4A0-9947-8509-2EB9531F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>
                <a:extLst>
                  <a:ext uri="{FF2B5EF4-FFF2-40B4-BE49-F238E27FC236}">
                    <a16:creationId xmlns:a16="http://schemas.microsoft.com/office/drawing/2014/main" id="{0D7AD765-D38D-B14F-8B0C-663C521300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>
                <a:extLst>
                  <a:ext uri="{FF2B5EF4-FFF2-40B4-BE49-F238E27FC236}">
                    <a16:creationId xmlns:a16="http://schemas.microsoft.com/office/drawing/2014/main" id="{59EBD8C6-BD3A-B746-A360-361126A9BA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>
                <a:extLst>
                  <a:ext uri="{FF2B5EF4-FFF2-40B4-BE49-F238E27FC236}">
                    <a16:creationId xmlns:a16="http://schemas.microsoft.com/office/drawing/2014/main" id="{A452555C-6C56-2B45-BDE7-10D081C59A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>
                <a:extLst>
                  <a:ext uri="{FF2B5EF4-FFF2-40B4-BE49-F238E27FC236}">
                    <a16:creationId xmlns:a16="http://schemas.microsoft.com/office/drawing/2014/main" id="{BB99138B-1EC5-6844-9F83-EAB9D4A51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>
              <a:extLst>
                <a:ext uri="{FF2B5EF4-FFF2-40B4-BE49-F238E27FC236}">
                  <a16:creationId xmlns:a16="http://schemas.microsoft.com/office/drawing/2014/main" id="{A1F64592-8EAA-7E41-A2B2-EE041EE20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>
                <a:extLst>
                  <a:ext uri="{FF2B5EF4-FFF2-40B4-BE49-F238E27FC236}">
                    <a16:creationId xmlns:a16="http://schemas.microsoft.com/office/drawing/2014/main" id="{6FD64899-EA5F-BF4B-90F0-C4AE17179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>
                <a:extLst>
                  <a:ext uri="{FF2B5EF4-FFF2-40B4-BE49-F238E27FC236}">
                    <a16:creationId xmlns:a16="http://schemas.microsoft.com/office/drawing/2014/main" id="{FFD0B241-3709-0445-B097-70E93E1AE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>
                <a:extLst>
                  <a:ext uri="{FF2B5EF4-FFF2-40B4-BE49-F238E27FC236}">
                    <a16:creationId xmlns:a16="http://schemas.microsoft.com/office/drawing/2014/main" id="{DF28C7E6-D09C-2F46-A2FB-A72C36725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>
                <a:extLst>
                  <a:ext uri="{FF2B5EF4-FFF2-40B4-BE49-F238E27FC236}">
                    <a16:creationId xmlns:a16="http://schemas.microsoft.com/office/drawing/2014/main" id="{7A41F734-F76E-DD48-8D0E-12B827CE6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>
                <a:extLst>
                  <a:ext uri="{FF2B5EF4-FFF2-40B4-BE49-F238E27FC236}">
                    <a16:creationId xmlns:a16="http://schemas.microsoft.com/office/drawing/2014/main" id="{0784EF1E-5A88-5847-9895-26582FA62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>
                <a:extLst>
                  <a:ext uri="{FF2B5EF4-FFF2-40B4-BE49-F238E27FC236}">
                    <a16:creationId xmlns:a16="http://schemas.microsoft.com/office/drawing/2014/main" id="{019AD949-1361-7849-8FBB-EB25FEA41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>
                <a:extLst>
                  <a:ext uri="{FF2B5EF4-FFF2-40B4-BE49-F238E27FC236}">
                    <a16:creationId xmlns:a16="http://schemas.microsoft.com/office/drawing/2014/main" id="{F317DBAB-AFA8-1F42-B509-9D92DC0D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>
              <a:extLst>
                <a:ext uri="{FF2B5EF4-FFF2-40B4-BE49-F238E27FC236}">
                  <a16:creationId xmlns:a16="http://schemas.microsoft.com/office/drawing/2014/main" id="{5530F5CD-3380-FA4E-A297-18029C2079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>
                <a:extLst>
                  <a:ext uri="{FF2B5EF4-FFF2-40B4-BE49-F238E27FC236}">
                    <a16:creationId xmlns:a16="http://schemas.microsoft.com/office/drawing/2014/main" id="{85F713F8-A522-AD45-A437-E26762B74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>
                <a:extLst>
                  <a:ext uri="{FF2B5EF4-FFF2-40B4-BE49-F238E27FC236}">
                    <a16:creationId xmlns:a16="http://schemas.microsoft.com/office/drawing/2014/main" id="{E8F2912A-5426-C148-A510-AB86A8141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>
                <a:extLst>
                  <a:ext uri="{FF2B5EF4-FFF2-40B4-BE49-F238E27FC236}">
                    <a16:creationId xmlns:a16="http://schemas.microsoft.com/office/drawing/2014/main" id="{78D6F0A9-8B19-5F44-877D-1C3B0E5E4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>
                <a:extLst>
                  <a:ext uri="{FF2B5EF4-FFF2-40B4-BE49-F238E27FC236}">
                    <a16:creationId xmlns:a16="http://schemas.microsoft.com/office/drawing/2014/main" id="{D412510C-C298-804E-B3D4-56143143D2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>
                <a:extLst>
                  <a:ext uri="{FF2B5EF4-FFF2-40B4-BE49-F238E27FC236}">
                    <a16:creationId xmlns:a16="http://schemas.microsoft.com/office/drawing/2014/main" id="{A2A6DDB0-0F0F-E64A-B176-B0D6AE465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>
                <a:extLst>
                  <a:ext uri="{FF2B5EF4-FFF2-40B4-BE49-F238E27FC236}">
                    <a16:creationId xmlns:a16="http://schemas.microsoft.com/office/drawing/2014/main" id="{FC6AB0DF-A339-4642-B634-AE0EB91463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>
                <a:extLst>
                  <a:ext uri="{FF2B5EF4-FFF2-40B4-BE49-F238E27FC236}">
                    <a16:creationId xmlns:a16="http://schemas.microsoft.com/office/drawing/2014/main" id="{9F1234A3-9DED-814B-8A25-686C532E5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>
              <a:extLst>
                <a:ext uri="{FF2B5EF4-FFF2-40B4-BE49-F238E27FC236}">
                  <a16:creationId xmlns:a16="http://schemas.microsoft.com/office/drawing/2014/main" id="{F565807F-EAE5-7341-ABE0-D421974B3F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>
                <a:extLst>
                  <a:ext uri="{FF2B5EF4-FFF2-40B4-BE49-F238E27FC236}">
                    <a16:creationId xmlns:a16="http://schemas.microsoft.com/office/drawing/2014/main" id="{0E967EBB-DB2E-3642-86E9-9F3C911B2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>
                <a:extLst>
                  <a:ext uri="{FF2B5EF4-FFF2-40B4-BE49-F238E27FC236}">
                    <a16:creationId xmlns:a16="http://schemas.microsoft.com/office/drawing/2014/main" id="{A4DA4666-25B5-4845-BB31-12CC90792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>
                <a:extLst>
                  <a:ext uri="{FF2B5EF4-FFF2-40B4-BE49-F238E27FC236}">
                    <a16:creationId xmlns:a16="http://schemas.microsoft.com/office/drawing/2014/main" id="{D34FBEE9-FF8A-B84D-80A2-E656BAAD0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>
                <a:extLst>
                  <a:ext uri="{FF2B5EF4-FFF2-40B4-BE49-F238E27FC236}">
                    <a16:creationId xmlns:a16="http://schemas.microsoft.com/office/drawing/2014/main" id="{E4381BA3-6E58-AC49-A6B3-1009ACCE2C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>
                <a:extLst>
                  <a:ext uri="{FF2B5EF4-FFF2-40B4-BE49-F238E27FC236}">
                    <a16:creationId xmlns:a16="http://schemas.microsoft.com/office/drawing/2014/main" id="{756CEC57-72FA-7D4B-A8EE-5069B8C8C9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>
                <a:extLst>
                  <a:ext uri="{FF2B5EF4-FFF2-40B4-BE49-F238E27FC236}">
                    <a16:creationId xmlns:a16="http://schemas.microsoft.com/office/drawing/2014/main" id="{7FF15DC5-D69A-5047-B396-82B59A8E1D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>
                <a:extLst>
                  <a:ext uri="{FF2B5EF4-FFF2-40B4-BE49-F238E27FC236}">
                    <a16:creationId xmlns:a16="http://schemas.microsoft.com/office/drawing/2014/main" id="{EED53466-9FD4-3744-8033-B06A9029E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>
              <a:extLst>
                <a:ext uri="{FF2B5EF4-FFF2-40B4-BE49-F238E27FC236}">
                  <a16:creationId xmlns:a16="http://schemas.microsoft.com/office/drawing/2014/main" id="{CC22300B-D0A4-764A-A86F-E18684C0A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>
            <a:extLst>
              <a:ext uri="{FF2B5EF4-FFF2-40B4-BE49-F238E27FC236}">
                <a16:creationId xmlns:a16="http://schemas.microsoft.com/office/drawing/2014/main" id="{FA732B16-D025-1046-865A-59E6AFDF5A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>
            <a:extLst>
              <a:ext uri="{FF2B5EF4-FFF2-40B4-BE49-F238E27FC236}">
                <a16:creationId xmlns:a16="http://schemas.microsoft.com/office/drawing/2014/main" id="{58F0C4B2-424C-A342-B21F-2B4CFCE49FF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>
            <a:extLst>
              <a:ext uri="{FF2B5EF4-FFF2-40B4-BE49-F238E27FC236}">
                <a16:creationId xmlns:a16="http://schemas.microsoft.com/office/drawing/2014/main" id="{BD24214A-313F-D342-BA2F-483B06EB1F99}"/>
              </a:ext>
            </a:extLst>
          </p:cNvPr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E7B2D613-D94C-9341-9D18-E805511058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7F126384-250F-7E4D-9810-A656B5AADF12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CC9D44E4-EED5-D243-B878-FAD1AB3D64E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02AA7B37-87DA-9E47-A376-ABBCB80FFD52}"/>
                </a:ext>
              </a:extLst>
            </p:cNvPr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F162BC2D-DF15-9E4D-9C9C-EA44EF278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6726C0E-B273-AD4E-B4C1-4A6457C5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0E18690B-1F5E-FD47-AF6D-7CB3DD3ED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32F82788-75FB-954A-9755-5C10B4F8D4F0}"/>
                </a:ext>
              </a:extLst>
            </p:cNvPr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005000EC-6C91-8844-ACA3-AC862BA570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>
            <a:extLst>
              <a:ext uri="{FF2B5EF4-FFF2-40B4-BE49-F238E27FC236}">
                <a16:creationId xmlns:a16="http://schemas.microsoft.com/office/drawing/2014/main" id="{32EB7736-C8A3-244C-A4FC-C63388A5E2C6}"/>
              </a:ext>
            </a:extLst>
          </p:cNvPr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E977849E-9109-714A-8E0D-53566A9048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832BABCD-72A4-1741-BED3-EAC3A1D573EC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FC1BE8B2-C371-8543-8501-DBF81D5D1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7F53C1E8-3DCE-F24D-B91C-CC51A3625A03}"/>
                </a:ext>
              </a:extLst>
            </p:cNvPr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EEF92C3-06F2-194D-9DD9-BB476C85E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42CD5147-6252-6547-B5EC-9AE786AF0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79A170A8-659A-C14E-9B4A-A76F72AF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550D5A43-75F2-F242-8DB1-C7CCD96818E4}"/>
                </a:ext>
              </a:extLst>
            </p:cNvPr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B00D1F3A-BA3F-C14E-9D3F-1A691FA9E4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>
            <a:extLst>
              <a:ext uri="{FF2B5EF4-FFF2-40B4-BE49-F238E27FC236}">
                <a16:creationId xmlns:a16="http://schemas.microsoft.com/office/drawing/2014/main" id="{DD510903-EDFE-B549-B2A2-A87F50AA6699}"/>
              </a:ext>
            </a:extLst>
          </p:cNvPr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3F97042-C7A7-4F42-8F9B-6C61D5DCDF6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E9CAE7BF-8AD2-F841-AEE9-33ACDD0D5B23}"/>
                </a:ext>
              </a:extLst>
            </p:cNvPr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8BC54F86-8A3B-4A45-8F04-17FA84A4C1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90D60F31-BE92-884C-B34D-ECA6CC798586}"/>
                </a:ext>
              </a:extLst>
            </p:cNvPr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4ECE1C96-B8E9-CE40-B000-A9108D8BB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51ABAFBC-E189-D94B-AA48-BCAA89AEA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2F14034E-5BEB-FE4C-AE59-145A1D37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3D8A452C-1BB5-3E4A-89EB-39F8925B7B7A}"/>
                </a:ext>
              </a:extLst>
            </p:cNvPr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3E86470D-91EC-A247-912E-E6C1EA71BC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>
            <a:extLst>
              <a:ext uri="{FF2B5EF4-FFF2-40B4-BE49-F238E27FC236}">
                <a16:creationId xmlns:a16="http://schemas.microsoft.com/office/drawing/2014/main" id="{1E5788BB-5D94-8347-88E1-2A2152533D65}"/>
              </a:ext>
            </a:extLst>
          </p:cNvPr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0FFFFB8D-42F7-3E4A-A940-F99457BA3A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6BE2D0FB-8F92-7346-B5CB-04F991A85025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1E0FE267-943C-FE4C-9795-8A0030053F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44E3CA63-2217-A440-AF29-08CA3A368AD4}"/>
                </a:ext>
              </a:extLst>
            </p:cNvPr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2EE8E311-07E4-FA47-9F98-0772E01F1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0F27F840-CB9C-A640-8C72-76627714A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7BBC123E-67D7-A641-A162-4C1A841DB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61E257E7-B8B5-E54E-BA9F-FD69F9D065E3}"/>
                </a:ext>
              </a:extLst>
            </p:cNvPr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0986DC8C-7135-F449-8155-7F477A4DF3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>
            <a:extLst>
              <a:ext uri="{FF2B5EF4-FFF2-40B4-BE49-F238E27FC236}">
                <a16:creationId xmlns:a16="http://schemas.microsoft.com/office/drawing/2014/main" id="{770D7328-0852-1F4E-8134-B89B2D3B0E62}"/>
              </a:ext>
            </a:extLst>
          </p:cNvPr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4FC93CDE-1FFA-5C4E-9286-92D78ABE8B5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5AB02F84-377A-884B-8D36-FA4F355CA30B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B258976-218E-814D-8C3C-7ED585DE675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7F150F5B-1216-5E41-B654-309904AD5AD5}"/>
                </a:ext>
              </a:extLst>
            </p:cNvPr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49C52E2B-1FD7-5C43-A9B4-B7D8C8332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B2B56B2F-7F45-744B-8825-0D4985507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684A1C45-4CE8-F14C-922A-CC1DC1EC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B50F27CB-0C66-8643-8D34-104FC7FB956F}"/>
                </a:ext>
              </a:extLst>
            </p:cNvPr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CEB5D4F9-9866-9D4A-B44D-096205D180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>
            <a:extLst>
              <a:ext uri="{FF2B5EF4-FFF2-40B4-BE49-F238E27FC236}">
                <a16:creationId xmlns:a16="http://schemas.microsoft.com/office/drawing/2014/main" id="{8C3F79CC-BC5D-3A4B-96B8-A7044BC9A619}"/>
              </a:ext>
            </a:extLst>
          </p:cNvPr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6CB532D4-1999-C745-BED9-D74A12C701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CEBC298E-7252-D241-88B8-B161D57D1B92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41E616CB-2686-BC42-8B74-4189C6D934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33D24299-E8F2-0F45-A4FD-086F3E412336}"/>
                </a:ext>
              </a:extLst>
            </p:cNvPr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FBACFAC-F76D-884C-A04D-C6E3D0DB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C377E30F-7303-0843-A818-38566114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F78A7E2D-C8E4-4240-B084-F250BC7D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259738FE-4EF3-1747-871C-DCF561942666}"/>
                </a:ext>
              </a:extLst>
            </p:cNvPr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ACAC7B70-6C6D-D648-BB94-EF8FBCB57D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0076CD-96A5-2A42-BF41-C1F345A556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Example: Cisco ASR-9000 routers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8CE8563-1EDD-E847-9545-3A31A400B6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3A94E40-69C4-FD46-A3A9-35080C22C2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D4C94F3-81F8-8044-983D-C469C65BC059}" type="slidenum">
              <a:rPr lang="en-US" altLang="en-US" smtClean="0"/>
              <a:pPr/>
              <a:t>39</a:t>
            </a:fld>
            <a:endParaRPr lang="en-US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C7173AE-EB73-CE46-A080-2FED1F028C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000" y="1791092"/>
            <a:ext cx="6266861" cy="417790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AD8A7C7-9ED9-8F4B-B87C-E28917F524BD}"/>
              </a:ext>
            </a:extLst>
          </p:cNvPr>
          <p:cNvSpPr txBox="1"/>
          <p:nvPr/>
        </p:nvSpPr>
        <p:spPr>
          <a:xfrm>
            <a:off x="5948313" y="2281287"/>
            <a:ext cx="13765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160 Tb/s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FA618D3-7528-3748-99B2-A565F4BBB1C0}"/>
              </a:ext>
            </a:extLst>
          </p:cNvPr>
          <p:cNvSpPr txBox="1"/>
          <p:nvPr/>
        </p:nvSpPr>
        <p:spPr>
          <a:xfrm>
            <a:off x="3535052" y="1272619"/>
            <a:ext cx="23743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19” wide</a:t>
            </a:r>
          </a:p>
          <a:p>
            <a:r>
              <a:rPr lang="en-US" dirty="0"/>
              <a:t>44 RU tall = 6.5'</a:t>
            </a:r>
          </a:p>
        </p:txBody>
      </p:sp>
    </p:spTree>
    <p:extLst>
      <p:ext uri="{BB962C8B-B14F-4D97-AF65-F5344CB8AC3E}">
        <p14:creationId xmlns:p14="http://schemas.microsoft.com/office/powerpoint/2010/main" val="9421595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Date Placeholder 1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5523B1EE-3035-AA44-ACBD-2FAE24EDF4DC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730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A823A265-8F95-8A4F-8E36-438345580323}" type="slidenum">
              <a:rPr lang="en-US" sz="1200">
                <a:latin typeface="Tahoma" charset="0"/>
              </a:rPr>
              <a:pPr/>
              <a:t>4</a:t>
            </a:fld>
            <a:endParaRPr lang="en-US" sz="1200">
              <a:latin typeface="Tahoma" charset="0"/>
            </a:endParaRPr>
          </a:p>
        </p:txBody>
      </p:sp>
      <p:pic>
        <p:nvPicPr>
          <p:cNvPr id="173060" name="Picture 4" descr="11917492_10105477172978260_3382032146754474615_n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663" y="479425"/>
            <a:ext cx="5280026" cy="603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3061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0100" y="3633788"/>
            <a:ext cx="4421188" cy="304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136188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0F295979-5B0E-4D4A-9FB3-BB4BF3B22559}"/>
              </a:ext>
            </a:extLst>
          </p:cNvPr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>
            <a:extLst>
              <a:ext uri="{FF2B5EF4-FFF2-40B4-BE49-F238E27FC236}">
                <a16:creationId xmlns:a16="http://schemas.microsoft.com/office/drawing/2014/main" id="{FBD38ABA-1249-E04E-8B4E-CF57CD5BAD75}"/>
              </a:ext>
            </a:extLst>
          </p:cNvPr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37E09175-72B7-C947-9FEB-2BACF6129F03}"/>
              </a:ext>
            </a:extLst>
          </p:cNvPr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>
            <a:extLst>
              <a:ext uri="{FF2B5EF4-FFF2-40B4-BE49-F238E27FC236}">
                <a16:creationId xmlns:a16="http://schemas.microsoft.com/office/drawing/2014/main" id="{06772623-2431-2E46-9BE8-F73CDEF0556F}"/>
              </a:ext>
            </a:extLst>
          </p:cNvPr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B38083D5-F2C4-0046-89FC-B4C67493EF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B28B5636-F3AF-004E-AFFA-3DC243AD1241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D70CD32-6FF8-B94A-A12B-664056F3295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533190C-01A6-2B46-9369-45039680B85E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9FABDB34-7525-4E4A-B435-AF4F48EC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134D6540-CB9A-764F-9D2E-5B9378875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4DC84334-8E53-914C-ABFC-7D1886F18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DE0F06B4-E298-9041-97ED-56AAB6B594DA}"/>
                </a:ext>
              </a:extLst>
            </p:cNvPr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6FDFB29C-0B9D-5945-8C9F-AA6D4352C9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>
            <a:extLst>
              <a:ext uri="{FF2B5EF4-FFF2-40B4-BE49-F238E27FC236}">
                <a16:creationId xmlns:a16="http://schemas.microsoft.com/office/drawing/2014/main" id="{B5A52D8A-DE96-2C48-B3A0-C4ACACB2FB88}"/>
              </a:ext>
            </a:extLst>
          </p:cNvPr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3184CAE0-052F-D649-A340-F61DC92B1B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EC83E75E-2407-344D-A5DF-FC8A6404D87A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15181190-C3CB-734C-9DB4-E65ECFC045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BACD0ABF-7CF9-AF4B-8167-288D63B9AB7A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7917D48B-57DA-094B-B7BD-B14FBDAC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C0799FC2-EFDD-644D-B261-2FD43074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596110A7-2E4F-4746-AF0A-633F28EC4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9FCACAF2-D0FD-CD41-A082-FF8B8248A31A}"/>
                </a:ext>
              </a:extLst>
            </p:cNvPr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E4357A00-FD58-0B4F-B01D-97A4CACB0B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0CB3F431-5A01-0C4D-BB3F-D62327169169}"/>
              </a:ext>
            </a:extLst>
          </p:cNvPr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F8C916B0-5242-914D-914D-FD43395972EA}"/>
              </a:ext>
            </a:extLst>
          </p:cNvPr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>
            <a:extLst>
              <a:ext uri="{FF2B5EF4-FFF2-40B4-BE49-F238E27FC236}">
                <a16:creationId xmlns:a16="http://schemas.microsoft.com/office/drawing/2014/main" id="{F7DA9C00-594E-7048-B787-03F9ECFF8A80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EB290A30-ED4A-9A40-9EF6-C934184827A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D0B5706C-41E7-3641-84F1-A9F5DC977959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5E80057E-D433-314C-9114-A00E276A362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2D1A0A73-8B28-734C-A588-45C5527F7690}"/>
                </a:ext>
              </a:extLst>
            </p:cNvPr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E164FE89-A486-6C42-9984-82EE2B9E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91692104-78BC-E148-B793-971F7E93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012D412-5819-6942-99E2-C0183B10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A50F01A8-19F5-DD49-A258-2F3B07D5CF71}"/>
                </a:ext>
              </a:extLst>
            </p:cNvPr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4E317A0-FF14-9845-863A-BE353F9E7F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>
            <a:extLst>
              <a:ext uri="{FF2B5EF4-FFF2-40B4-BE49-F238E27FC236}">
                <a16:creationId xmlns:a16="http://schemas.microsoft.com/office/drawing/2014/main" id="{BE90FB60-1423-5F4C-9D87-59CEA65B02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4522" name="Rectangle 1026">
            <a:extLst>
              <a:ext uri="{FF2B5EF4-FFF2-40B4-BE49-F238E27FC236}">
                <a16:creationId xmlns:a16="http://schemas.microsoft.com/office/drawing/2014/main" id="{1127F0BC-24F0-094F-8FEC-850EBD23E6A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Alternative core: circuit switching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7827" name="Rectangle 1027">
            <a:extLst>
              <a:ext uri="{FF2B5EF4-FFF2-40B4-BE49-F238E27FC236}">
                <a16:creationId xmlns:a16="http://schemas.microsoft.com/office/drawing/2014/main" id="{B903A535-3F0A-B14B-862E-BB692B5B783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925" y="1236663"/>
            <a:ext cx="4465638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to, reserved for 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panose="020B0600070205080204" pitchFamily="34" charset="-128"/>
              </a:rPr>
              <a:t>call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ea typeface="ＭＳ Ｐゴシック" panose="020B0600070205080204" pitchFamily="34" charset="-128"/>
              </a:rPr>
              <a:t> between source &amp; dest: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>
                <a:ea typeface="ＭＳ Ｐゴシック" panose="020B0600070205080204" pitchFamily="34" charset="-128"/>
              </a:rPr>
              <a:t>nd</a:t>
            </a:r>
            <a:r>
              <a:rPr lang="en-US" altLang="en-US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>
                <a:ea typeface="ＭＳ Ｐゴシック" panose="020B0600070205080204" pitchFamily="34" charset="-128"/>
              </a:rPr>
              <a:t>st</a:t>
            </a:r>
            <a:r>
              <a:rPr lang="en-US" altLang="en-US">
                <a:ea typeface="ＭＳ Ｐゴシック" panose="020B0600070205080204" pitchFamily="34" charset="-128"/>
              </a:rPr>
              <a:t> circuit in right link.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i="1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eaLnBrk="1" hangingPunct="1"/>
            <a:r>
              <a:rPr lang="en-US" altLang="en-US" sz="2400">
                <a:ea typeface="ＭＳ Ｐゴシック" panose="020B0600070205080204" pitchFamily="34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>
            <a:extLst>
              <a:ext uri="{FF2B5EF4-FFF2-40B4-BE49-F238E27FC236}">
                <a16:creationId xmlns:a16="http://schemas.microsoft.com/office/drawing/2014/main" id="{3150C5BC-83AF-1241-870D-59736B1792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>
            <a:extLst>
              <a:ext uri="{FF2B5EF4-FFF2-40B4-BE49-F238E27FC236}">
                <a16:creationId xmlns:a16="http://schemas.microsoft.com/office/drawing/2014/main" id="{8E8A2C62-8362-D447-813F-5FAEB873C6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1E728A4-A6BE-7446-ADB2-1A7FBBDE8B2B}" type="slidenum">
              <a:rPr lang="en-US" altLang="en-US" sz="1200">
                <a:latin typeface="Tahoma" panose="020B0604030504040204" pitchFamily="34" charset="0"/>
              </a:rPr>
              <a:pPr/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4526" name="Group 100">
            <a:extLst>
              <a:ext uri="{FF2B5EF4-FFF2-40B4-BE49-F238E27FC236}">
                <a16:creationId xmlns:a16="http://schemas.microsoft.com/office/drawing/2014/main" id="{09908004-3C5B-E946-A962-2F60E7077AC4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>
              <a:extLst>
                <a:ext uri="{FF2B5EF4-FFF2-40B4-BE49-F238E27FC236}">
                  <a16:creationId xmlns:a16="http://schemas.microsoft.com/office/drawing/2014/main" id="{FE4AD433-4354-2543-BCCA-06EDC9DDE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>
              <a:extLst>
                <a:ext uri="{FF2B5EF4-FFF2-40B4-BE49-F238E27FC236}">
                  <a16:creationId xmlns:a16="http://schemas.microsoft.com/office/drawing/2014/main" id="{81C8AD7B-F988-CC4B-81FA-4231417D71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>
            <a:extLst>
              <a:ext uri="{FF2B5EF4-FFF2-40B4-BE49-F238E27FC236}">
                <a16:creationId xmlns:a16="http://schemas.microsoft.com/office/drawing/2014/main" id="{A346E5E4-6ED8-6C4E-A4A9-E190D2835DE1}"/>
              </a:ext>
            </a:extLst>
          </p:cNvPr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>
              <a:extLst>
                <a:ext uri="{FF2B5EF4-FFF2-40B4-BE49-F238E27FC236}">
                  <a16:creationId xmlns:a16="http://schemas.microsoft.com/office/drawing/2014/main" id="{4C64E8B2-F731-4B4F-B9AD-85B272497A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>
              <a:extLst>
                <a:ext uri="{FF2B5EF4-FFF2-40B4-BE49-F238E27FC236}">
                  <a16:creationId xmlns:a16="http://schemas.microsoft.com/office/drawing/2014/main" id="{F25E19FA-842D-3446-A3D3-7EA157DBA0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>
            <a:extLst>
              <a:ext uri="{FF2B5EF4-FFF2-40B4-BE49-F238E27FC236}">
                <a16:creationId xmlns:a16="http://schemas.microsoft.com/office/drawing/2014/main" id="{780AE287-6647-654E-AA59-85F11768CF73}"/>
              </a:ext>
            </a:extLst>
          </p:cNvPr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>
            <a:extLst>
              <a:ext uri="{FF2B5EF4-FFF2-40B4-BE49-F238E27FC236}">
                <a16:creationId xmlns:a16="http://schemas.microsoft.com/office/drawing/2014/main" id="{56514732-209B-0C45-800A-47141B7C6CF7}"/>
              </a:ext>
            </a:extLst>
          </p:cNvPr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>
            <a:extLst>
              <a:ext uri="{FF2B5EF4-FFF2-40B4-BE49-F238E27FC236}">
                <a16:creationId xmlns:a16="http://schemas.microsoft.com/office/drawing/2014/main" id="{45FD5822-D507-2C4D-B963-6D4ABD92087F}"/>
              </a:ext>
            </a:extLst>
          </p:cNvPr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B35F88E0-33E9-B241-A7E6-407201318759}"/>
              </a:ext>
            </a:extLst>
          </p:cNvPr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>
            <a:extLst>
              <a:ext uri="{FF2B5EF4-FFF2-40B4-BE49-F238E27FC236}">
                <a16:creationId xmlns:a16="http://schemas.microsoft.com/office/drawing/2014/main" id="{BAD9CE06-882A-E74B-B7FA-D8FBDAAF2C2E}"/>
              </a:ext>
            </a:extLst>
          </p:cNvPr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>
              <a:extLst>
                <a:ext uri="{FF2B5EF4-FFF2-40B4-BE49-F238E27FC236}">
                  <a16:creationId xmlns:a16="http://schemas.microsoft.com/office/drawing/2014/main" id="{A372692E-A52D-FA43-9B95-97DFFF387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3" name="Rectangle 410">
              <a:extLst>
                <a:ext uri="{FF2B5EF4-FFF2-40B4-BE49-F238E27FC236}">
                  <a16:creationId xmlns:a16="http://schemas.microsoft.com/office/drawing/2014/main" id="{EF62085F-AFC1-094F-843E-AF82E20DE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4" name="Oval 411">
              <a:extLst>
                <a:ext uri="{FF2B5EF4-FFF2-40B4-BE49-F238E27FC236}">
                  <a16:creationId xmlns:a16="http://schemas.microsoft.com/office/drawing/2014/main" id="{B76C8B1C-1CDF-A544-8C98-74DC1E3F2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4575" name="Group 146">
              <a:extLst>
                <a:ext uri="{FF2B5EF4-FFF2-40B4-BE49-F238E27FC236}">
                  <a16:creationId xmlns:a16="http://schemas.microsoft.com/office/drawing/2014/main" id="{9DA9697B-77E4-4A44-93DD-E4D1B36A7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>
                <a:extLst>
                  <a:ext uri="{FF2B5EF4-FFF2-40B4-BE49-F238E27FC236}">
                    <a16:creationId xmlns:a16="http://schemas.microsoft.com/office/drawing/2014/main" id="{9027B215-D2B6-644F-B676-6DA98870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>
                <a:extLst>
                  <a:ext uri="{FF2B5EF4-FFF2-40B4-BE49-F238E27FC236}">
                    <a16:creationId xmlns:a16="http://schemas.microsoft.com/office/drawing/2014/main" id="{1583D512-D03A-F441-B507-7ED3E40E7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>
              <a:extLst>
                <a:ext uri="{FF2B5EF4-FFF2-40B4-BE49-F238E27FC236}">
                  <a16:creationId xmlns:a16="http://schemas.microsoft.com/office/drawing/2014/main" id="{760F3ECC-9B1E-EC4D-9E26-BD8203EDD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>
              <a:extLst>
                <a:ext uri="{FF2B5EF4-FFF2-40B4-BE49-F238E27FC236}">
                  <a16:creationId xmlns:a16="http://schemas.microsoft.com/office/drawing/2014/main" id="{637FD6D8-E0DD-E846-9687-8BA6175340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>
            <a:extLst>
              <a:ext uri="{FF2B5EF4-FFF2-40B4-BE49-F238E27FC236}">
                <a16:creationId xmlns:a16="http://schemas.microsoft.com/office/drawing/2014/main" id="{7E4E51F1-193D-9042-8732-7320E36C0AE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9A1949CB-F4A8-6243-81C0-0C56DD8F8F21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>
              <a:extLst>
                <a:ext uri="{FF2B5EF4-FFF2-40B4-BE49-F238E27FC236}">
                  <a16:creationId xmlns:a16="http://schemas.microsoft.com/office/drawing/2014/main" id="{66733AE7-3D89-344B-8BF4-6FB5079F1BDE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44407BB8-1D91-2448-93C2-C164FF1227D6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32737B1E-8FA1-A949-9CCA-89897D5D3D0C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>
            <a:extLst>
              <a:ext uri="{FF2B5EF4-FFF2-40B4-BE49-F238E27FC236}">
                <a16:creationId xmlns:a16="http://schemas.microsoft.com/office/drawing/2014/main" id="{0A2D2EB0-8868-C248-9905-1253E9C6D8F5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AB24A066-9426-F645-AC47-C4CAC6A950D7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7A082623-33D7-8F44-AA27-8893D51D3A53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>
              <a:extLst>
                <a:ext uri="{FF2B5EF4-FFF2-40B4-BE49-F238E27FC236}">
                  <a16:creationId xmlns:a16="http://schemas.microsoft.com/office/drawing/2014/main" id="{BBAE7BD0-9E64-B94F-B7D6-6B12AF6A114F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C011D78C-0F82-BE42-8333-070ECE2733BC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>
            <a:extLst>
              <a:ext uri="{FF2B5EF4-FFF2-40B4-BE49-F238E27FC236}">
                <a16:creationId xmlns:a16="http://schemas.microsoft.com/office/drawing/2014/main" id="{AECC5B01-46BA-1844-926F-6375ECD67661}"/>
              </a:ext>
            </a:extLst>
          </p:cNvPr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>
            <a:extLst>
              <a:ext uri="{FF2B5EF4-FFF2-40B4-BE49-F238E27FC236}">
                <a16:creationId xmlns:a16="http://schemas.microsoft.com/office/drawing/2014/main" id="{815B486B-4038-7144-8B8A-EE19CC57A2BE}"/>
              </a:ext>
            </a:extLst>
          </p:cNvPr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>
            <a:extLst>
              <a:ext uri="{FF2B5EF4-FFF2-40B4-BE49-F238E27FC236}">
                <a16:creationId xmlns:a16="http://schemas.microsoft.com/office/drawing/2014/main" id="{8EC26B92-9271-5647-B2B9-B0932339F439}"/>
              </a:ext>
            </a:extLst>
          </p:cNvPr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>
            <a:extLst>
              <a:ext uri="{FF2B5EF4-FFF2-40B4-BE49-F238E27FC236}">
                <a16:creationId xmlns:a16="http://schemas.microsoft.com/office/drawing/2014/main" id="{9B35400E-65B5-904F-882B-97AE10D67CA9}"/>
              </a:ext>
            </a:extLst>
          </p:cNvPr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>
            <a:extLst>
              <a:ext uri="{FF2B5EF4-FFF2-40B4-BE49-F238E27FC236}">
                <a16:creationId xmlns:a16="http://schemas.microsoft.com/office/drawing/2014/main" id="{A93131B0-933B-B643-A20C-130A15A631B3}"/>
              </a:ext>
            </a:extLst>
          </p:cNvPr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>
            <a:extLst>
              <a:ext uri="{FF2B5EF4-FFF2-40B4-BE49-F238E27FC236}">
                <a16:creationId xmlns:a16="http://schemas.microsoft.com/office/drawing/2014/main" id="{24B29CE4-A179-D743-9705-6490100B7F8D}"/>
              </a:ext>
            </a:extLst>
          </p:cNvPr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49FBB23F-7B37-3E4E-9B5F-5F35EDFD60DC}"/>
              </a:ext>
            </a:extLst>
          </p:cNvPr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DBAD4F19-C1B3-1F43-8A6B-5D0B73CB9223}"/>
              </a:ext>
            </a:extLst>
          </p:cNvPr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ECA63726-F582-4A47-8EEB-1B28B2E1BCCE}"/>
              </a:ext>
            </a:extLst>
          </p:cNvPr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FD14B2D1-928E-D542-82F4-F9C83F65CB6B}"/>
              </a:ext>
            </a:extLst>
          </p:cNvPr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AC972C6A-5930-EB45-B0D1-0DD7D49EBBF9}"/>
              </a:ext>
            </a:extLst>
          </p:cNvPr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B834156E-9766-6546-9737-321535E02D51}"/>
              </a:ext>
            </a:extLst>
          </p:cNvPr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>
            <a:extLst>
              <a:ext uri="{FF2B5EF4-FFF2-40B4-BE49-F238E27FC236}">
                <a16:creationId xmlns:a16="http://schemas.microsoft.com/office/drawing/2014/main" id="{39E1419A-882D-FF47-96BA-881950EF757D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>
              <a:extLst>
                <a:ext uri="{FF2B5EF4-FFF2-40B4-BE49-F238E27FC236}">
                  <a16:creationId xmlns:a16="http://schemas.microsoft.com/office/drawing/2014/main" id="{472EB9AC-AB41-7D4F-93E8-CB53CBA996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>
              <a:extLst>
                <a:ext uri="{FF2B5EF4-FFF2-40B4-BE49-F238E27FC236}">
                  <a16:creationId xmlns:a16="http://schemas.microsoft.com/office/drawing/2014/main" id="{F8FD3484-8447-F342-9EC8-341010F870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3A107F57-D7FE-4B48-93FD-0C8E6296F584}"/>
              </a:ext>
            </a:extLst>
          </p:cNvPr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>
            <a:extLst>
              <a:ext uri="{FF2B5EF4-FFF2-40B4-BE49-F238E27FC236}">
                <a16:creationId xmlns:a16="http://schemas.microsoft.com/office/drawing/2014/main" id="{94941674-E7E1-9443-B56F-675CD005543A}"/>
              </a:ext>
            </a:extLst>
          </p:cNvPr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>
            <a:extLst>
              <a:ext uri="{FF2B5EF4-FFF2-40B4-BE49-F238E27FC236}">
                <a16:creationId xmlns:a16="http://schemas.microsoft.com/office/drawing/2014/main" id="{6F57231C-AAAC-7246-9364-D5C439430D97}"/>
              </a:ext>
            </a:extLst>
          </p:cNvPr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>
            <a:extLst>
              <a:ext uri="{FF2B5EF4-FFF2-40B4-BE49-F238E27FC236}">
                <a16:creationId xmlns:a16="http://schemas.microsoft.com/office/drawing/2014/main" id="{277DA398-A085-5B40-B038-25C9BDFEF273}"/>
              </a:ext>
            </a:extLst>
          </p:cNvPr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>
            <a:extLst>
              <a:ext uri="{FF2B5EF4-FFF2-40B4-BE49-F238E27FC236}">
                <a16:creationId xmlns:a16="http://schemas.microsoft.com/office/drawing/2014/main" id="{E4BC0EED-E0CF-9641-8E80-FF847C97C240}"/>
              </a:ext>
            </a:extLst>
          </p:cNvPr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22B8FC78-8E53-BA46-84B2-653C2C9E51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2318E5B7-13F9-6F4E-9BCD-86A543148DCE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559E0A2A-8F1C-7C47-9296-8B2C45D7FDB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235B8176-698D-3E4D-A694-F99ADE9851F8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02919E6-6A79-7D44-81FE-DAEEFB4D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466B8A9C-ACE6-A444-8C08-CD1CD610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F7A4810-AC85-3E4E-9EEB-715C02E3F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B46BAC6-A6A6-EF4A-B767-96384EDEEF9E}"/>
                </a:ext>
              </a:extLst>
            </p:cNvPr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E6953119-5D5C-4D40-A2A4-F0F5A8FE4D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1B478C-AFAF-CA44-B64C-1227CAF08A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Mechanical switch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40506D6-9258-2E4D-A6B5-01887FCC4C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90CEB7-3068-F74B-9046-340683478E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D4C94F3-81F8-8044-983D-C469C65BC059}" type="slidenum">
              <a:rPr lang="en-US" altLang="en-US" smtClean="0"/>
              <a:pPr/>
              <a:t>41</a:t>
            </a:fld>
            <a:endParaRPr lang="en-US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21105C8-9FA3-8149-AF76-F5228BDCBB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165" y="1200744"/>
            <a:ext cx="7550870" cy="5026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60164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7B5B24-38A0-7343-84F7-5957B70C86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AT&amp;T 5ESS circuit switch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5BCF55D-1C07-0141-8524-388AAFE577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EEAFCA-6284-D64B-AD3D-ADB0FAD3F8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D4C94F3-81F8-8044-983D-C469C65BC059}" type="slidenum">
              <a:rPr lang="en-US" altLang="en-US" smtClean="0"/>
              <a:pPr/>
              <a:t>42</a:t>
            </a:fld>
            <a:endParaRPr lang="en-US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4781E91-1265-A542-AF04-B73417E9B0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457" y="1150070"/>
            <a:ext cx="6927589" cy="5195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152943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>
            <a:extLst>
              <a:ext uri="{FF2B5EF4-FFF2-40B4-BE49-F238E27FC236}">
                <a16:creationId xmlns:a16="http://schemas.microsoft.com/office/drawing/2014/main" id="{4999CA9D-165D-2249-A10A-9E0659548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6562" name="Picture 108" descr="underline_base">
            <a:extLst>
              <a:ext uri="{FF2B5EF4-FFF2-40B4-BE49-F238E27FC236}">
                <a16:creationId xmlns:a16="http://schemas.microsoft.com/office/drawing/2014/main" id="{A5111FD1-7D32-8149-89F2-8CAE1403E1E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>
            <a:extLst>
              <a:ext uri="{FF2B5EF4-FFF2-40B4-BE49-F238E27FC236}">
                <a16:creationId xmlns:a16="http://schemas.microsoft.com/office/drawing/2014/main" id="{A965E590-B78E-DC41-8776-29FD048FA0C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Circuit switching: FDM </a:t>
            </a:r>
            <a:r>
              <a:rPr lang="en-US" altLang="en-US" sz="3600">
                <a:ea typeface="ＭＳ Ｐゴシック" panose="020B0600070205080204" pitchFamily="34" charset="-128"/>
              </a:rPr>
              <a:t>versus</a:t>
            </a:r>
            <a:r>
              <a:rPr lang="en-US" altLang="en-US" sz="4000">
                <a:ea typeface="ＭＳ Ｐゴシック" panose="020B0600070205080204" pitchFamily="34" charset="-128"/>
              </a:rPr>
              <a:t> TDM</a:t>
            </a:r>
            <a:endParaRPr lang="fr-FR" altLang="en-US" sz="4000">
              <a:ea typeface="ＭＳ Ｐゴシック" panose="020B0600070205080204" pitchFamily="34" charset="-128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763E9CD0-A3CF-714E-9E58-3D62B5974177}"/>
              </a:ext>
            </a:extLst>
          </p:cNvPr>
          <p:cNvGrpSpPr>
            <a:grpSpLocks/>
          </p:cNvGrpSpPr>
          <p:nvPr/>
        </p:nvGrpSpPr>
        <p:grpSpPr bwMode="auto">
          <a:xfrm>
            <a:off x="393700" y="1585913"/>
            <a:ext cx="7239000" cy="2438400"/>
            <a:chOff x="288" y="1007"/>
            <a:chExt cx="4560" cy="1536"/>
          </a:xfrm>
        </p:grpSpPr>
        <p:sp>
          <p:nvSpPr>
            <p:cNvPr id="66659" name="Text Box 4">
              <a:extLst>
                <a:ext uri="{FF2B5EF4-FFF2-40B4-BE49-F238E27FC236}">
                  <a16:creationId xmlns:a16="http://schemas.microsoft.com/office/drawing/2014/main" id="{81BAD20E-6766-CF44-99FB-38E172A1D1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>
              <a:extLst>
                <a:ext uri="{FF2B5EF4-FFF2-40B4-BE49-F238E27FC236}">
                  <a16:creationId xmlns:a16="http://schemas.microsoft.com/office/drawing/2014/main" id="{D4E6CD24-28DE-7C44-9E1C-E7BD397C0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>
                <a:extLst>
                  <a:ext uri="{FF2B5EF4-FFF2-40B4-BE49-F238E27FC236}">
                    <a16:creationId xmlns:a16="http://schemas.microsoft.com/office/drawing/2014/main" id="{4839B30E-B975-6248-B559-0E46EDC664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>
                <a:extLst>
                  <a:ext uri="{FF2B5EF4-FFF2-40B4-BE49-F238E27FC236}">
                    <a16:creationId xmlns:a16="http://schemas.microsoft.com/office/drawing/2014/main" id="{9E9F25EF-9857-DA42-9581-1C0783974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>
                <a:extLst>
                  <a:ext uri="{FF2B5EF4-FFF2-40B4-BE49-F238E27FC236}">
                    <a16:creationId xmlns:a16="http://schemas.microsoft.com/office/drawing/2014/main" id="{497A7196-E8A8-E84D-ABBD-7E9916DE9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>
                <a:extLst>
                  <a:ext uri="{FF2B5EF4-FFF2-40B4-BE49-F238E27FC236}">
                    <a16:creationId xmlns:a16="http://schemas.microsoft.com/office/drawing/2014/main" id="{19FBE6E4-280A-B34D-958A-243E163194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>
                <a:extLst>
                  <a:ext uri="{FF2B5EF4-FFF2-40B4-BE49-F238E27FC236}">
                    <a16:creationId xmlns:a16="http://schemas.microsoft.com/office/drawing/2014/main" id="{F6D40182-6701-0548-9BC3-5793C7380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55307" name="Rectangle 11">
            <a:extLst>
              <a:ext uri="{FF2B5EF4-FFF2-40B4-BE49-F238E27FC236}">
                <a16:creationId xmlns:a16="http://schemas.microsoft.com/office/drawing/2014/main" id="{14233805-237D-4644-96AC-31F30C653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8" name="Rectangle 12">
            <a:extLst>
              <a:ext uri="{FF2B5EF4-FFF2-40B4-BE49-F238E27FC236}">
                <a16:creationId xmlns:a16="http://schemas.microsoft.com/office/drawing/2014/main" id="{35367C92-07AA-8848-B346-3763039CF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9" name="Rectangle 13">
            <a:extLst>
              <a:ext uri="{FF2B5EF4-FFF2-40B4-BE49-F238E27FC236}">
                <a16:creationId xmlns:a16="http://schemas.microsoft.com/office/drawing/2014/main" id="{5BECCB5F-39A7-284B-BEF6-DA4EA78D4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10" name="Rectangle 14">
            <a:extLst>
              <a:ext uri="{FF2B5EF4-FFF2-40B4-BE49-F238E27FC236}">
                <a16:creationId xmlns:a16="http://schemas.microsoft.com/office/drawing/2014/main" id="{4B58BDBE-A49B-E045-96BA-3C63EC56C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4" name="Group 15">
            <a:extLst>
              <a:ext uri="{FF2B5EF4-FFF2-40B4-BE49-F238E27FC236}">
                <a16:creationId xmlns:a16="http://schemas.microsoft.com/office/drawing/2014/main" id="{001F4DB6-A6AF-914C-B32E-53D22F103EEA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3748088"/>
            <a:ext cx="7239000" cy="2516187"/>
            <a:chOff x="288" y="2543"/>
            <a:chExt cx="4560" cy="1585"/>
          </a:xfrm>
        </p:grpSpPr>
        <p:sp>
          <p:nvSpPr>
            <p:cNvPr id="66653" name="Text Box 16">
              <a:extLst>
                <a:ext uri="{FF2B5EF4-FFF2-40B4-BE49-F238E27FC236}">
                  <a16:creationId xmlns:a16="http://schemas.microsoft.com/office/drawing/2014/main" id="{A07C67E6-4E1D-8343-9DD9-3DDB2A432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>
              <a:extLst>
                <a:ext uri="{FF2B5EF4-FFF2-40B4-BE49-F238E27FC236}">
                  <a16:creationId xmlns:a16="http://schemas.microsoft.com/office/drawing/2014/main" id="{08260815-AB2C-CE4C-B647-87B0A067D6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>
              <a:extLst>
                <a:ext uri="{FF2B5EF4-FFF2-40B4-BE49-F238E27FC236}">
                  <a16:creationId xmlns:a16="http://schemas.microsoft.com/office/drawing/2014/main" id="{68401474-1D47-9147-925C-78B318B2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>
              <a:extLst>
                <a:ext uri="{FF2B5EF4-FFF2-40B4-BE49-F238E27FC236}">
                  <a16:creationId xmlns:a16="http://schemas.microsoft.com/office/drawing/2014/main" id="{0467BAE0-07EE-2D4F-98DA-19E8AE405D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>
              <a:extLst>
                <a:ext uri="{FF2B5EF4-FFF2-40B4-BE49-F238E27FC236}">
                  <a16:creationId xmlns:a16="http://schemas.microsoft.com/office/drawing/2014/main" id="{B34C220A-5920-164B-883E-E58B22E11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>
              <a:extLst>
                <a:ext uri="{FF2B5EF4-FFF2-40B4-BE49-F238E27FC236}">
                  <a16:creationId xmlns:a16="http://schemas.microsoft.com/office/drawing/2014/main" id="{723C432E-0016-E949-A1DB-521296874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" name="Group 22">
            <a:extLst>
              <a:ext uri="{FF2B5EF4-FFF2-40B4-BE49-F238E27FC236}">
                <a16:creationId xmlns:a16="http://schemas.microsoft.com/office/drawing/2014/main" id="{E3BF7292-803C-8B4A-8470-F45B1EB68035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>
              <a:extLst>
                <a:ext uri="{FF2B5EF4-FFF2-40B4-BE49-F238E27FC236}">
                  <a16:creationId xmlns:a16="http://schemas.microsoft.com/office/drawing/2014/main" id="{5920C140-C6BB-0249-8432-27F83CA29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9" name="Rectangle 24">
              <a:extLst>
                <a:ext uri="{FF2B5EF4-FFF2-40B4-BE49-F238E27FC236}">
                  <a16:creationId xmlns:a16="http://schemas.microsoft.com/office/drawing/2014/main" id="{83170C10-B9F2-A84D-9333-9212A5969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0" name="Rectangle 25">
              <a:extLst>
                <a:ext uri="{FF2B5EF4-FFF2-40B4-BE49-F238E27FC236}">
                  <a16:creationId xmlns:a16="http://schemas.microsoft.com/office/drawing/2014/main" id="{93F3C367-DAC6-C04A-92F1-31FDE946D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1" name="Rectangle 26">
              <a:extLst>
                <a:ext uri="{FF2B5EF4-FFF2-40B4-BE49-F238E27FC236}">
                  <a16:creationId xmlns:a16="http://schemas.microsoft.com/office/drawing/2014/main" id="{9C798DAB-F52B-2A42-9E49-2724DD3EC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2" name="Rectangle 27">
              <a:extLst>
                <a:ext uri="{FF2B5EF4-FFF2-40B4-BE49-F238E27FC236}">
                  <a16:creationId xmlns:a16="http://schemas.microsoft.com/office/drawing/2014/main" id="{CF873F41-0608-D24B-8759-C336EBDAF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6" name="Group 28">
            <a:extLst>
              <a:ext uri="{FF2B5EF4-FFF2-40B4-BE49-F238E27FC236}">
                <a16:creationId xmlns:a16="http://schemas.microsoft.com/office/drawing/2014/main" id="{189E61FA-CE32-314D-ABC8-86D99208B046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>
              <a:extLst>
                <a:ext uri="{FF2B5EF4-FFF2-40B4-BE49-F238E27FC236}">
                  <a16:creationId xmlns:a16="http://schemas.microsoft.com/office/drawing/2014/main" id="{2828BC80-87EC-3E43-B1BE-198C8BDDD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4" name="Rectangle 30">
              <a:extLst>
                <a:ext uri="{FF2B5EF4-FFF2-40B4-BE49-F238E27FC236}">
                  <a16:creationId xmlns:a16="http://schemas.microsoft.com/office/drawing/2014/main" id="{4380816F-534A-5F49-ADB6-B40006117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5" name="Rectangle 31">
              <a:extLst>
                <a:ext uri="{FF2B5EF4-FFF2-40B4-BE49-F238E27FC236}">
                  <a16:creationId xmlns:a16="http://schemas.microsoft.com/office/drawing/2014/main" id="{18A8E174-F476-9249-B13D-64C8DD45B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6" name="Rectangle 32">
              <a:extLst>
                <a:ext uri="{FF2B5EF4-FFF2-40B4-BE49-F238E27FC236}">
                  <a16:creationId xmlns:a16="http://schemas.microsoft.com/office/drawing/2014/main" id="{D825A090-14E1-A440-B6B6-6430E1F6A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7" name="Rectangle 33">
              <a:extLst>
                <a:ext uri="{FF2B5EF4-FFF2-40B4-BE49-F238E27FC236}">
                  <a16:creationId xmlns:a16="http://schemas.microsoft.com/office/drawing/2014/main" id="{95838A7C-A720-5A47-B600-2D4CFE302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34">
            <a:extLst>
              <a:ext uri="{FF2B5EF4-FFF2-40B4-BE49-F238E27FC236}">
                <a16:creationId xmlns:a16="http://schemas.microsoft.com/office/drawing/2014/main" id="{1CE74D88-24FD-D74C-96DE-5548003625E6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>
              <a:extLst>
                <a:ext uri="{FF2B5EF4-FFF2-40B4-BE49-F238E27FC236}">
                  <a16:creationId xmlns:a16="http://schemas.microsoft.com/office/drawing/2014/main" id="{F743FAE4-5CBE-8442-943C-0C15431D3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9" name="Rectangle 36">
              <a:extLst>
                <a:ext uri="{FF2B5EF4-FFF2-40B4-BE49-F238E27FC236}">
                  <a16:creationId xmlns:a16="http://schemas.microsoft.com/office/drawing/2014/main" id="{BE6F5E23-9A24-044A-A4FB-D036301C0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0" name="Rectangle 37">
              <a:extLst>
                <a:ext uri="{FF2B5EF4-FFF2-40B4-BE49-F238E27FC236}">
                  <a16:creationId xmlns:a16="http://schemas.microsoft.com/office/drawing/2014/main" id="{F4E7B089-2A1B-8646-AE44-1303739F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1" name="Rectangle 38">
              <a:extLst>
                <a:ext uri="{FF2B5EF4-FFF2-40B4-BE49-F238E27FC236}">
                  <a16:creationId xmlns:a16="http://schemas.microsoft.com/office/drawing/2014/main" id="{ADD89B5D-367B-CC41-952D-C23C05A9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2" name="Rectangle 39">
              <a:extLst>
                <a:ext uri="{FF2B5EF4-FFF2-40B4-BE49-F238E27FC236}">
                  <a16:creationId xmlns:a16="http://schemas.microsoft.com/office/drawing/2014/main" id="{57C0E54D-385A-A946-8B69-47A3079C8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" name="Group 40">
            <a:extLst>
              <a:ext uri="{FF2B5EF4-FFF2-40B4-BE49-F238E27FC236}">
                <a16:creationId xmlns:a16="http://schemas.microsoft.com/office/drawing/2014/main" id="{85E1B07B-CC18-194B-A570-1F436E791145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>
              <a:extLst>
                <a:ext uri="{FF2B5EF4-FFF2-40B4-BE49-F238E27FC236}">
                  <a16:creationId xmlns:a16="http://schemas.microsoft.com/office/drawing/2014/main" id="{021446F0-58E7-0045-AC8C-3A8CABCAF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4" name="Rectangle 42">
              <a:extLst>
                <a:ext uri="{FF2B5EF4-FFF2-40B4-BE49-F238E27FC236}">
                  <a16:creationId xmlns:a16="http://schemas.microsoft.com/office/drawing/2014/main" id="{22EC73E5-0B38-6849-9556-DE0D28EAB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5" name="Rectangle 43">
              <a:extLst>
                <a:ext uri="{FF2B5EF4-FFF2-40B4-BE49-F238E27FC236}">
                  <a16:creationId xmlns:a16="http://schemas.microsoft.com/office/drawing/2014/main" id="{917544B3-B23A-4C46-BA41-09248B7F4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6" name="Rectangle 44">
              <a:extLst>
                <a:ext uri="{FF2B5EF4-FFF2-40B4-BE49-F238E27FC236}">
                  <a16:creationId xmlns:a16="http://schemas.microsoft.com/office/drawing/2014/main" id="{89A5AC4B-63A6-544B-8E93-56302E263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7" name="Rectangle 45">
              <a:extLst>
                <a:ext uri="{FF2B5EF4-FFF2-40B4-BE49-F238E27FC236}">
                  <a16:creationId xmlns:a16="http://schemas.microsoft.com/office/drawing/2014/main" id="{B6A40DB6-AD21-3144-92DA-E3BF58416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" name="Group 46">
            <a:extLst>
              <a:ext uri="{FF2B5EF4-FFF2-40B4-BE49-F238E27FC236}">
                <a16:creationId xmlns:a16="http://schemas.microsoft.com/office/drawing/2014/main" id="{D4FC8E47-67CB-4B42-8046-B29BC770645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>
              <a:extLst>
                <a:ext uri="{FF2B5EF4-FFF2-40B4-BE49-F238E27FC236}">
                  <a16:creationId xmlns:a16="http://schemas.microsoft.com/office/drawing/2014/main" id="{C7F60668-B989-BE47-96B7-9EFD7A00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>
              <a:extLst>
                <a:ext uri="{FF2B5EF4-FFF2-40B4-BE49-F238E27FC236}">
                  <a16:creationId xmlns:a16="http://schemas.microsoft.com/office/drawing/2014/main" id="{FDA425B7-1D35-9847-A557-59054E17F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>
              <a:extLst>
                <a:ext uri="{FF2B5EF4-FFF2-40B4-BE49-F238E27FC236}">
                  <a16:creationId xmlns:a16="http://schemas.microsoft.com/office/drawing/2014/main" id="{511D8EB2-A592-E94E-8DE9-2ECE9B7CE9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>
            <a:extLst>
              <a:ext uri="{FF2B5EF4-FFF2-40B4-BE49-F238E27FC236}">
                <a16:creationId xmlns:a16="http://schemas.microsoft.com/office/drawing/2014/main" id="{14C99622-1AE6-F249-BF72-17D6FB4BC8C0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>
              <a:extLst>
                <a:ext uri="{FF2B5EF4-FFF2-40B4-BE49-F238E27FC236}">
                  <a16:creationId xmlns:a16="http://schemas.microsoft.com/office/drawing/2014/main" id="{12AB2BE4-AE24-C848-9619-275FF05CC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>
              <a:extLst>
                <a:ext uri="{FF2B5EF4-FFF2-40B4-BE49-F238E27FC236}">
                  <a16:creationId xmlns:a16="http://schemas.microsoft.com/office/drawing/2014/main" id="{1738C386-F45A-4148-9D4A-0A137560B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>
              <a:extLst>
                <a:ext uri="{FF2B5EF4-FFF2-40B4-BE49-F238E27FC236}">
                  <a16:creationId xmlns:a16="http://schemas.microsoft.com/office/drawing/2014/main" id="{56B6F103-A224-4C48-BEA4-BBEEBC66DD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>
              <a:extLst>
                <a:ext uri="{FF2B5EF4-FFF2-40B4-BE49-F238E27FC236}">
                  <a16:creationId xmlns:a16="http://schemas.microsoft.com/office/drawing/2014/main" id="{33637715-D282-8549-AFBD-89C48DD29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>
              <a:extLst>
                <a:ext uri="{FF2B5EF4-FFF2-40B4-BE49-F238E27FC236}">
                  <a16:creationId xmlns:a16="http://schemas.microsoft.com/office/drawing/2014/main" id="{0D943E8A-CA9F-D044-BDF9-BCCE1A3BF8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>
              <a:extLst>
                <a:ext uri="{FF2B5EF4-FFF2-40B4-BE49-F238E27FC236}">
                  <a16:creationId xmlns:a16="http://schemas.microsoft.com/office/drawing/2014/main" id="{A6FCD9CC-0394-4042-ADD6-785ACB8C3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>
              <a:extLst>
                <a:ext uri="{FF2B5EF4-FFF2-40B4-BE49-F238E27FC236}">
                  <a16:creationId xmlns:a16="http://schemas.microsoft.com/office/drawing/2014/main" id="{D6ED938C-4E4C-3345-85EB-15FA52A1F3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>
              <a:extLst>
                <a:ext uri="{FF2B5EF4-FFF2-40B4-BE49-F238E27FC236}">
                  <a16:creationId xmlns:a16="http://schemas.microsoft.com/office/drawing/2014/main" id="{5A4A3607-485F-E447-ADA4-0F0778ECC4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>
              <a:extLst>
                <a:ext uri="{FF2B5EF4-FFF2-40B4-BE49-F238E27FC236}">
                  <a16:creationId xmlns:a16="http://schemas.microsoft.com/office/drawing/2014/main" id="{75EECB27-262B-C94A-9F2D-62687B61DB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>
              <a:extLst>
                <a:ext uri="{FF2B5EF4-FFF2-40B4-BE49-F238E27FC236}">
                  <a16:creationId xmlns:a16="http://schemas.microsoft.com/office/drawing/2014/main" id="{AE974C66-D380-B242-8E9D-77FCFB937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>
              <a:extLst>
                <a:ext uri="{FF2B5EF4-FFF2-40B4-BE49-F238E27FC236}">
                  <a16:creationId xmlns:a16="http://schemas.microsoft.com/office/drawing/2014/main" id="{4F9D3D58-C4E3-814A-88F1-FDA882EB5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>
              <a:extLst>
                <a:ext uri="{FF2B5EF4-FFF2-40B4-BE49-F238E27FC236}">
                  <a16:creationId xmlns:a16="http://schemas.microsoft.com/office/drawing/2014/main" id="{9068C872-0660-8A48-89BE-0584246CA5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>
              <a:extLst>
                <a:ext uri="{FF2B5EF4-FFF2-40B4-BE49-F238E27FC236}">
                  <a16:creationId xmlns:a16="http://schemas.microsoft.com/office/drawing/2014/main" id="{CEA2B28B-0946-D64C-90A5-80A12EA1F5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>
              <a:extLst>
                <a:ext uri="{FF2B5EF4-FFF2-40B4-BE49-F238E27FC236}">
                  <a16:creationId xmlns:a16="http://schemas.microsoft.com/office/drawing/2014/main" id="{2CEFC5F1-2A1E-B84E-AA0B-6D372FC8F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>
              <a:extLst>
                <a:ext uri="{FF2B5EF4-FFF2-40B4-BE49-F238E27FC236}">
                  <a16:creationId xmlns:a16="http://schemas.microsoft.com/office/drawing/2014/main" id="{B6950BE6-3399-2449-A6E2-E09D0F636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>
              <a:extLst>
                <a:ext uri="{FF2B5EF4-FFF2-40B4-BE49-F238E27FC236}">
                  <a16:creationId xmlns:a16="http://schemas.microsoft.com/office/drawing/2014/main" id="{0C33A853-6799-9A4D-8565-2271E6DD5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>
              <a:extLst>
                <a:ext uri="{FF2B5EF4-FFF2-40B4-BE49-F238E27FC236}">
                  <a16:creationId xmlns:a16="http://schemas.microsoft.com/office/drawing/2014/main" id="{D0139691-4337-AC4A-8C5C-6ACCC76880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>
              <a:extLst>
                <a:ext uri="{FF2B5EF4-FFF2-40B4-BE49-F238E27FC236}">
                  <a16:creationId xmlns:a16="http://schemas.microsoft.com/office/drawing/2014/main" id="{6D590DDF-0FE8-D543-822D-CBD8F40287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>
              <a:extLst>
                <a:ext uri="{FF2B5EF4-FFF2-40B4-BE49-F238E27FC236}">
                  <a16:creationId xmlns:a16="http://schemas.microsoft.com/office/drawing/2014/main" id="{8FF5EA26-9B66-0649-97C4-3702487194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>
            <a:extLst>
              <a:ext uri="{FF2B5EF4-FFF2-40B4-BE49-F238E27FC236}">
                <a16:creationId xmlns:a16="http://schemas.microsoft.com/office/drawing/2014/main" id="{06A93B8D-8425-F443-AE2F-8B67EDEAE39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>
              <a:extLst>
                <a:ext uri="{FF2B5EF4-FFF2-40B4-BE49-F238E27FC236}">
                  <a16:creationId xmlns:a16="http://schemas.microsoft.com/office/drawing/2014/main" id="{6D27893D-9AE5-F14A-9E66-86112A250A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>
              <a:extLst>
                <a:ext uri="{FF2B5EF4-FFF2-40B4-BE49-F238E27FC236}">
                  <a16:creationId xmlns:a16="http://schemas.microsoft.com/office/drawing/2014/main" id="{E15C16F9-877A-B443-9905-B4D3D54272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>
              <a:extLst>
                <a:ext uri="{FF2B5EF4-FFF2-40B4-BE49-F238E27FC236}">
                  <a16:creationId xmlns:a16="http://schemas.microsoft.com/office/drawing/2014/main" id="{28F56157-9F83-8F40-8A82-89E2AEA21B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>
              <a:extLst>
                <a:ext uri="{FF2B5EF4-FFF2-40B4-BE49-F238E27FC236}">
                  <a16:creationId xmlns:a16="http://schemas.microsoft.com/office/drawing/2014/main" id="{CBBB756E-84C6-0444-949C-FA70445FA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>
            <a:extLst>
              <a:ext uri="{FF2B5EF4-FFF2-40B4-BE49-F238E27FC236}">
                <a16:creationId xmlns:a16="http://schemas.microsoft.com/office/drawing/2014/main" id="{47623C55-B1D2-7547-A0DC-D4A5B2F3CE19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>
              <a:extLst>
                <a:ext uri="{FF2B5EF4-FFF2-40B4-BE49-F238E27FC236}">
                  <a16:creationId xmlns:a16="http://schemas.microsoft.com/office/drawing/2014/main" id="{CEA73C99-E001-8545-BB52-50C923429C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>
              <a:extLst>
                <a:ext uri="{FF2B5EF4-FFF2-40B4-BE49-F238E27FC236}">
                  <a16:creationId xmlns:a16="http://schemas.microsoft.com/office/drawing/2014/main" id="{BCE354E9-8F05-8B49-909D-67CD095F1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>
              <a:extLst>
                <a:ext uri="{FF2B5EF4-FFF2-40B4-BE49-F238E27FC236}">
                  <a16:creationId xmlns:a16="http://schemas.microsoft.com/office/drawing/2014/main" id="{CB60448F-3B87-E446-ACDE-1250DACB52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>
              <a:extLst>
                <a:ext uri="{FF2B5EF4-FFF2-40B4-BE49-F238E27FC236}">
                  <a16:creationId xmlns:a16="http://schemas.microsoft.com/office/drawing/2014/main" id="{D4C6F3A9-C9FE-0044-B6D4-08BDF7F959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>
              <a:extLst>
                <a:ext uri="{FF2B5EF4-FFF2-40B4-BE49-F238E27FC236}">
                  <a16:creationId xmlns:a16="http://schemas.microsoft.com/office/drawing/2014/main" id="{9E69FCA3-558E-9B43-B2C5-EA4581010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>
              <a:extLst>
                <a:ext uri="{FF2B5EF4-FFF2-40B4-BE49-F238E27FC236}">
                  <a16:creationId xmlns:a16="http://schemas.microsoft.com/office/drawing/2014/main" id="{9716F27D-76A0-4247-8263-468B52F14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>
              <a:extLst>
                <a:ext uri="{FF2B5EF4-FFF2-40B4-BE49-F238E27FC236}">
                  <a16:creationId xmlns:a16="http://schemas.microsoft.com/office/drawing/2014/main" id="{22255843-1086-0E4D-990C-EDF0A22D6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>
              <a:extLst>
                <a:ext uri="{FF2B5EF4-FFF2-40B4-BE49-F238E27FC236}">
                  <a16:creationId xmlns:a16="http://schemas.microsoft.com/office/drawing/2014/main" id="{3AE7491A-B25C-D740-9910-A739BA3FA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>
              <a:extLst>
                <a:ext uri="{FF2B5EF4-FFF2-40B4-BE49-F238E27FC236}">
                  <a16:creationId xmlns:a16="http://schemas.microsoft.com/office/drawing/2014/main" id="{DD8B08D7-8FD4-E142-A2E2-6D5C8F905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>
              <a:extLst>
                <a:ext uri="{FF2B5EF4-FFF2-40B4-BE49-F238E27FC236}">
                  <a16:creationId xmlns:a16="http://schemas.microsoft.com/office/drawing/2014/main" id="{62481F3C-6768-F349-9CBB-D6BFE3D30F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>
              <a:extLst>
                <a:ext uri="{FF2B5EF4-FFF2-40B4-BE49-F238E27FC236}">
                  <a16:creationId xmlns:a16="http://schemas.microsoft.com/office/drawing/2014/main" id="{5A3DDB77-ECFA-9A42-B16E-A76849D30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>
              <a:extLst>
                <a:ext uri="{FF2B5EF4-FFF2-40B4-BE49-F238E27FC236}">
                  <a16:creationId xmlns:a16="http://schemas.microsoft.com/office/drawing/2014/main" id="{BD50E557-0221-7245-AF95-B654C85F00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>
              <a:extLst>
                <a:ext uri="{FF2B5EF4-FFF2-40B4-BE49-F238E27FC236}">
                  <a16:creationId xmlns:a16="http://schemas.microsoft.com/office/drawing/2014/main" id="{0565315F-4300-4D4A-BAF5-A16ED797C6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>
              <a:extLst>
                <a:ext uri="{FF2B5EF4-FFF2-40B4-BE49-F238E27FC236}">
                  <a16:creationId xmlns:a16="http://schemas.microsoft.com/office/drawing/2014/main" id="{46C2C4AD-34ED-BA42-A179-92ED9DEDD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>
              <a:extLst>
                <a:ext uri="{FF2B5EF4-FFF2-40B4-BE49-F238E27FC236}">
                  <a16:creationId xmlns:a16="http://schemas.microsoft.com/office/drawing/2014/main" id="{E4936841-75DB-7F4C-8C16-FAC439C947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>
              <a:extLst>
                <a:ext uri="{FF2B5EF4-FFF2-40B4-BE49-F238E27FC236}">
                  <a16:creationId xmlns:a16="http://schemas.microsoft.com/office/drawing/2014/main" id="{062E5477-D407-3D4D-8C07-63B51EC50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>
              <a:extLst>
                <a:ext uri="{FF2B5EF4-FFF2-40B4-BE49-F238E27FC236}">
                  <a16:creationId xmlns:a16="http://schemas.microsoft.com/office/drawing/2014/main" id="{7BFF2456-FA51-044A-A14B-754FF1FDF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>
              <a:extLst>
                <a:ext uri="{FF2B5EF4-FFF2-40B4-BE49-F238E27FC236}">
                  <a16:creationId xmlns:a16="http://schemas.microsoft.com/office/drawing/2014/main" id="{4D157EB6-F590-B14F-9746-59C474C386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>
              <a:extLst>
                <a:ext uri="{FF2B5EF4-FFF2-40B4-BE49-F238E27FC236}">
                  <a16:creationId xmlns:a16="http://schemas.microsoft.com/office/drawing/2014/main" id="{045342C1-8488-CF4A-8712-97376BF0F3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>
              <a:extLst>
                <a:ext uri="{FF2B5EF4-FFF2-40B4-BE49-F238E27FC236}">
                  <a16:creationId xmlns:a16="http://schemas.microsoft.com/office/drawing/2014/main" id="{87D4F463-ECFB-E843-B52C-9A8B3B0AF2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E0DF6DFF-1A09-5342-9817-9D47C998C328}"/>
              </a:ext>
            </a:extLst>
          </p:cNvPr>
          <p:cNvGrpSpPr>
            <a:grpSpLocks/>
          </p:cNvGrpSpPr>
          <p:nvPr/>
        </p:nvGrpSpPr>
        <p:grpSpPr bwMode="auto">
          <a:xfrm>
            <a:off x="5368925" y="1257300"/>
            <a:ext cx="2709863" cy="952500"/>
            <a:chOff x="3477" y="216"/>
            <a:chExt cx="1707" cy="600"/>
          </a:xfrm>
        </p:grpSpPr>
        <p:grpSp>
          <p:nvGrpSpPr>
            <p:cNvPr id="66580" name="Group 100">
              <a:extLst>
                <a:ext uri="{FF2B5EF4-FFF2-40B4-BE49-F238E27FC236}">
                  <a16:creationId xmlns:a16="http://schemas.microsoft.com/office/drawing/2014/main" id="{A0D8C506-34A1-BC4C-92FF-AD1394716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>
                <a:extLst>
                  <a:ext uri="{FF2B5EF4-FFF2-40B4-BE49-F238E27FC236}">
                    <a16:creationId xmlns:a16="http://schemas.microsoft.com/office/drawing/2014/main" id="{85252FCE-9AF7-AA48-9481-DE1A5F4505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>
                <a:extLst>
                  <a:ext uri="{FF2B5EF4-FFF2-40B4-BE49-F238E27FC236}">
                    <a16:creationId xmlns:a16="http://schemas.microsoft.com/office/drawing/2014/main" id="{372B3950-FD69-4C46-BD38-263C0006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4" name="Rectangle 103">
                <a:extLst>
                  <a:ext uri="{FF2B5EF4-FFF2-40B4-BE49-F238E27FC236}">
                    <a16:creationId xmlns:a16="http://schemas.microsoft.com/office/drawing/2014/main" id="{DB9E8DDE-4333-E74D-B488-0FE5E5D52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5" name="Rectangle 104">
                <a:extLst>
                  <a:ext uri="{FF2B5EF4-FFF2-40B4-BE49-F238E27FC236}">
                    <a16:creationId xmlns:a16="http://schemas.microsoft.com/office/drawing/2014/main" id="{D9B2B2BE-8BBF-9D4C-B959-929CCFA57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6" name="Rectangle 105">
                <a:extLst>
                  <a:ext uri="{FF2B5EF4-FFF2-40B4-BE49-F238E27FC236}">
                    <a16:creationId xmlns:a16="http://schemas.microsoft.com/office/drawing/2014/main" id="{EA369BC2-8FDB-4E4A-8F0F-ECB85DE0C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66581" name="Text Box 106">
              <a:extLst>
                <a:ext uri="{FF2B5EF4-FFF2-40B4-BE49-F238E27FC236}">
                  <a16:creationId xmlns:a16="http://schemas.microsoft.com/office/drawing/2014/main" id="{47D49D5F-026E-E344-8611-FC45112B4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>
            <a:extLst>
              <a:ext uri="{FF2B5EF4-FFF2-40B4-BE49-F238E27FC236}">
                <a16:creationId xmlns:a16="http://schemas.microsoft.com/office/drawing/2014/main" id="{BC81CAAA-BB62-C140-8CDF-7324AB5B15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D3FFAE7-0922-5043-952C-0767B9AB7CF4}" type="slidenum">
              <a:rPr lang="en-US" altLang="en-US" sz="1200">
                <a:latin typeface="Tahoma" panose="020B0604030504040204" pitchFamily="34" charset="0"/>
              </a:rPr>
              <a:pPr/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>
            <a:extLst>
              <a:ext uri="{FF2B5EF4-FFF2-40B4-BE49-F238E27FC236}">
                <a16:creationId xmlns:a16="http://schemas.microsoft.com/office/drawing/2014/main" id="{EDD34043-A7DF-6F4B-8337-AB78BEA8BEBF}"/>
              </a:ext>
            </a:extLst>
          </p:cNvPr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E26428B-740A-B141-A90B-163AB97F433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E6C9D7A-F733-5249-B0B2-DBD37E158539}"/>
                </a:ext>
              </a:extLst>
            </p:cNvPr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389856D2-84AB-F243-BCBD-D953D2FA90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684A8EB-29D1-5F45-8EF0-BB28A397FD40}"/>
                </a:ext>
              </a:extLst>
            </p:cNvPr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18EBEEA-831E-2449-BDB7-9D260B430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EF504249-1FD3-794D-90D6-05E08230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DEB254E9-1A5B-A645-AB03-32E5463A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07C715-B9EE-EA4E-AD7A-4E98EEC40413}"/>
                </a:ext>
              </a:extLst>
            </p:cNvPr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1653F112-1DE4-4342-B206-64746B5267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>
            <a:extLst>
              <a:ext uri="{FF2B5EF4-FFF2-40B4-BE49-F238E27FC236}">
                <a16:creationId xmlns:a16="http://schemas.microsoft.com/office/drawing/2014/main" id="{429F17F9-C8C1-454E-AFC5-8D2BA1FB5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8611" name="Picture 36" descr="underline_base">
            <a:extLst>
              <a:ext uri="{FF2B5EF4-FFF2-40B4-BE49-F238E27FC236}">
                <a16:creationId xmlns:a16="http://schemas.microsoft.com/office/drawing/2014/main" id="{059B0B9C-DAF9-B144-93CD-07C57BF75DF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>
            <a:extLst>
              <a:ext uri="{FF2B5EF4-FFF2-40B4-BE49-F238E27FC236}">
                <a16:creationId xmlns:a16="http://schemas.microsoft.com/office/drawing/2014/main" id="{AEC0A303-E8FC-034B-B802-6E74E2CD162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Packet switching versus circuit switching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8613" name="Rectangle 3">
            <a:extLst>
              <a:ext uri="{FF2B5EF4-FFF2-40B4-BE49-F238E27FC236}">
                <a16:creationId xmlns:a16="http://schemas.microsoft.com/office/drawing/2014/main" id="{D6BE5B54-4B5D-E943-8798-70F4BCB9CBE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3810000" cy="4648200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>
                <a:ea typeface="ＭＳ Ｐゴシック" panose="020B0600070205080204" pitchFamily="34" charset="-128"/>
              </a:rPr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>
                <a:ea typeface="ＭＳ Ｐゴシック" panose="020B0600070205080204" pitchFamily="34" charset="-128"/>
              </a:rPr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100 kb/s when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>
                <a:ea typeface="ＭＳ Ｐゴシック" panose="020B0600070205080204" pitchFamily="34" charset="-128"/>
              </a:rPr>
              <a:t>active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ja-JP" sz="2000">
              <a:ea typeface="ＭＳ Ｐゴシック" panose="020B0600070205080204" pitchFamily="34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>
              <a:ea typeface="Arial" panose="020B0604020202020204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with 35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sp>
        <p:nvSpPr>
          <p:cNvPr id="68614" name="Rectangle 4">
            <a:extLst>
              <a:ext uri="{FF2B5EF4-FFF2-40B4-BE49-F238E27FC236}">
                <a16:creationId xmlns:a16="http://schemas.microsoft.com/office/drawing/2014/main" id="{39EC6BA4-3DAE-F241-9329-288B0CCE525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3"/>
            <a:ext cx="8715375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network!</a:t>
            </a:r>
          </a:p>
        </p:txBody>
      </p:sp>
      <p:sp>
        <p:nvSpPr>
          <p:cNvPr id="68615" name="Line 15">
            <a:extLst>
              <a:ext uri="{FF2B5EF4-FFF2-40B4-BE49-F238E27FC236}">
                <a16:creationId xmlns:a16="http://schemas.microsoft.com/office/drawing/2014/main" id="{64674EDF-5E4C-B740-961B-70359C5DAD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>
            <a:extLst>
              <a:ext uri="{FF2B5EF4-FFF2-40B4-BE49-F238E27FC236}">
                <a16:creationId xmlns:a16="http://schemas.microsoft.com/office/drawing/2014/main" id="{E22E64D8-F08C-F145-A9C3-95157292BE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>
            <a:extLst>
              <a:ext uri="{FF2B5EF4-FFF2-40B4-BE49-F238E27FC236}">
                <a16:creationId xmlns:a16="http://schemas.microsoft.com/office/drawing/2014/main" id="{61744486-191E-9740-8080-736CAE3F61D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>
            <a:extLst>
              <a:ext uri="{FF2B5EF4-FFF2-40B4-BE49-F238E27FC236}">
                <a16:creationId xmlns:a16="http://schemas.microsoft.com/office/drawing/2014/main" id="{BC379A00-29EF-4B4C-93CD-0F76C4D23C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>
            <a:extLst>
              <a:ext uri="{FF2B5EF4-FFF2-40B4-BE49-F238E27FC236}">
                <a16:creationId xmlns:a16="http://schemas.microsoft.com/office/drawing/2014/main" id="{8FBE77BB-CB52-E84A-94F1-7C77F06AF5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anose="020B0502020104020203" pitchFamily="34" charset="77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77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77"/>
              </a:rPr>
              <a:t>users</a:t>
            </a:r>
          </a:p>
        </p:txBody>
      </p:sp>
      <p:sp>
        <p:nvSpPr>
          <p:cNvPr id="68620" name="Text Box 20">
            <a:extLst>
              <a:ext uri="{FF2B5EF4-FFF2-40B4-BE49-F238E27FC236}">
                <a16:creationId xmlns:a16="http://schemas.microsoft.com/office/drawing/2014/main" id="{1AEDAA66-155A-8841-8811-8C5E2577B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>
            <a:extLst>
              <a:ext uri="{FF2B5EF4-FFF2-40B4-BE49-F238E27FC236}">
                <a16:creationId xmlns:a16="http://schemas.microsoft.com/office/drawing/2014/main" id="{4748743A-7B19-FD43-AC62-6C21C4A5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>
            <a:extLst>
              <a:ext uri="{FF2B5EF4-FFF2-40B4-BE49-F238E27FC236}">
                <a16:creationId xmlns:a16="http://schemas.microsoft.com/office/drawing/2014/main" id="{A932100D-5182-AC46-B64C-C45DBE1191A8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>
              <a:extLst>
                <a:ext uri="{FF2B5EF4-FFF2-40B4-BE49-F238E27FC236}">
                  <a16:creationId xmlns:a16="http://schemas.microsoft.com/office/drawing/2014/main" id="{2D1055AA-5394-DD48-B162-F2F1582FA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77"/>
                </a:rPr>
                <a:t>Q:</a:t>
              </a:r>
              <a:r>
                <a:rPr lang="en-US" altLang="en-US">
                  <a:latin typeface="Gill Sans MT" panose="020B0502020104020203" pitchFamily="34" charset="77"/>
                </a:rPr>
                <a:t> how did we get value 0.0004?</a:t>
              </a:r>
            </a:p>
          </p:txBody>
        </p:sp>
        <p:sp>
          <p:nvSpPr>
            <p:cNvPr id="68633" name="Text Box 48">
              <a:extLst>
                <a:ext uri="{FF2B5EF4-FFF2-40B4-BE49-F238E27FC236}">
                  <a16:creationId xmlns:a16="http://schemas.microsoft.com/office/drawing/2014/main" id="{AC30A411-BBA9-674A-9F5A-235FFFC66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77"/>
                </a:rPr>
                <a:t>Q:</a:t>
              </a:r>
              <a:r>
                <a:rPr lang="en-US" altLang="en-US">
                  <a:latin typeface="Gill Sans MT" panose="020B0502020104020203" pitchFamily="34" charset="77"/>
                </a:rPr>
                <a:t> what happens if &gt; 35 users ?</a:t>
              </a:r>
            </a:p>
          </p:txBody>
        </p:sp>
      </p:grpSp>
      <p:sp>
        <p:nvSpPr>
          <p:cNvPr id="68623" name="Text Box 34">
            <a:extLst>
              <a:ext uri="{FF2B5EF4-FFF2-40B4-BE49-F238E27FC236}">
                <a16:creationId xmlns:a16="http://schemas.microsoft.com/office/drawing/2014/main" id="{191C2F14-B6B6-294F-8330-7A12DBD1F40F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>
            <a:extLst>
              <a:ext uri="{FF2B5EF4-FFF2-40B4-BE49-F238E27FC236}">
                <a16:creationId xmlns:a16="http://schemas.microsoft.com/office/drawing/2014/main" id="{0CAEA683-AB11-9C41-82CD-F090718D7335}"/>
              </a:ext>
            </a:extLst>
          </p:cNvPr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>
              <a:extLst>
                <a:ext uri="{FF2B5EF4-FFF2-40B4-BE49-F238E27FC236}">
                  <a16:creationId xmlns:a16="http://schemas.microsoft.com/office/drawing/2014/main" id="{413EBD7E-E3F2-9F41-8C80-EBC99AC3A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>
              <a:extLst>
                <a:ext uri="{FF2B5EF4-FFF2-40B4-BE49-F238E27FC236}">
                  <a16:creationId xmlns:a16="http://schemas.microsoft.com/office/drawing/2014/main" id="{275B0405-273E-2C4A-8D51-D9FA6222B25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>
            <a:extLst>
              <a:ext uri="{FF2B5EF4-FFF2-40B4-BE49-F238E27FC236}">
                <a16:creationId xmlns:a16="http://schemas.microsoft.com/office/drawing/2014/main" id="{934B86F1-B28E-4F44-9790-1E0A194D3AF3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>
              <a:extLst>
                <a:ext uri="{FF2B5EF4-FFF2-40B4-BE49-F238E27FC236}">
                  <a16:creationId xmlns:a16="http://schemas.microsoft.com/office/drawing/2014/main" id="{17A3A64D-B889-8541-9985-AEB27D2815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>
              <a:extLst>
                <a:ext uri="{FF2B5EF4-FFF2-40B4-BE49-F238E27FC236}">
                  <a16:creationId xmlns:a16="http://schemas.microsoft.com/office/drawing/2014/main" id="{52436F30-5B06-6245-A343-BE35440946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>
            <a:extLst>
              <a:ext uri="{FF2B5EF4-FFF2-40B4-BE49-F238E27FC236}">
                <a16:creationId xmlns:a16="http://schemas.microsoft.com/office/drawing/2014/main" id="{AA04A7B9-CD41-934C-A837-4A2BECED87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4F8B376-6CC8-3049-AFBA-69CE8C981EBA}" type="slidenum">
              <a:rPr lang="en-US" altLang="en-US" sz="1200">
                <a:latin typeface="Tahoma" panose="020B0604030504040204" pitchFamily="34" charset="0"/>
              </a:rPr>
              <a:pPr/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8627" name="TextBox 1">
            <a:extLst>
              <a:ext uri="{FF2B5EF4-FFF2-40B4-BE49-F238E27FC236}">
                <a16:creationId xmlns:a16="http://schemas.microsoft.com/office/drawing/2014/main" id="{89679B1C-4EA1-ED40-9655-986986C48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75" y="6127750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>
            <a:extLst>
              <a:ext uri="{FF2B5EF4-FFF2-40B4-BE49-F238E27FC236}">
                <a16:creationId xmlns:a16="http://schemas.microsoft.com/office/drawing/2014/main" id="{26147C46-62BF-9945-A479-D0CC002BF9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0658" name="Rectangle 3">
            <a:extLst>
              <a:ext uri="{FF2B5EF4-FFF2-40B4-BE49-F238E27FC236}">
                <a16:creationId xmlns:a16="http://schemas.microsoft.com/office/drawing/2014/main" id="{73B61E00-22B7-C34D-B7BE-3E99F860805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great for bursty data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simpler, no call setup</a:t>
            </a:r>
            <a:endParaRPr lang="en-US" altLang="en-US" sz="200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possible:</a:t>
            </a:r>
            <a:r>
              <a:rPr lang="en-US" altLang="en-US" sz="2400">
                <a:ea typeface="ＭＳ Ｐゴシック" panose="020B0600070205080204" pitchFamily="34" charset="-128"/>
              </a:rPr>
              <a:t> packet delay and loss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still an unsolved problem (chapter 7)</a:t>
            </a:r>
            <a:endParaRPr lang="en-US" altLang="en-US" sz="2000">
              <a:ea typeface="Arial" panose="020B0604020202020204" pitchFamily="34" charset="0"/>
            </a:endParaRPr>
          </a:p>
        </p:txBody>
      </p:sp>
      <p:sp>
        <p:nvSpPr>
          <p:cNvPr id="70659" name="Rectangle 4">
            <a:extLst>
              <a:ext uri="{FF2B5EF4-FFF2-40B4-BE49-F238E27FC236}">
                <a16:creationId xmlns:a16="http://schemas.microsoft.com/office/drawing/2014/main" id="{F3F24977-C28F-424E-9CF5-09ECE0C5A96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winner?</a:t>
            </a:r>
            <a:r>
              <a:rPr lang="ja-JP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endParaRPr lang="en-US" altLang="en-US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0660" name="Text Box 20">
            <a:extLst>
              <a:ext uri="{FF2B5EF4-FFF2-40B4-BE49-F238E27FC236}">
                <a16:creationId xmlns:a16="http://schemas.microsoft.com/office/drawing/2014/main" id="{001EF6B6-A888-D84E-95CF-CBF10F0A2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Q:</a:t>
            </a:r>
            <a:r>
              <a:rPr lang="en-US" altLang="en-US">
                <a:latin typeface="Gill Sans MT" panose="020B0502020104020203" pitchFamily="34" charset="77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>
            <a:extLst>
              <a:ext uri="{FF2B5EF4-FFF2-40B4-BE49-F238E27FC236}">
                <a16:creationId xmlns:a16="http://schemas.microsoft.com/office/drawing/2014/main" id="{F7D22FF0-208C-374E-B45A-8EE6C7C304E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>
            <a:extLst>
              <a:ext uri="{FF2B5EF4-FFF2-40B4-BE49-F238E27FC236}">
                <a16:creationId xmlns:a16="http://schemas.microsoft.com/office/drawing/2014/main" id="{849F8D3F-C85B-DE41-90FB-8CFFC7901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70663" name="Slide Number Placeholder 3">
            <a:extLst>
              <a:ext uri="{FF2B5EF4-FFF2-40B4-BE49-F238E27FC236}">
                <a16:creationId xmlns:a16="http://schemas.microsoft.com/office/drawing/2014/main" id="{CFCB8CA0-1A85-8E41-863C-25835975DB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A92C560-CB2D-5C49-B761-FA7AEE48E706}" type="slidenum">
              <a:rPr lang="en-US" altLang="en-US" sz="1200">
                <a:latin typeface="Tahoma" panose="020B0604030504040204" pitchFamily="34" charset="0"/>
              </a:rPr>
              <a:pPr/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>
            <a:extLst>
              <a:ext uri="{FF2B5EF4-FFF2-40B4-BE49-F238E27FC236}">
                <a16:creationId xmlns:a16="http://schemas.microsoft.com/office/drawing/2014/main" id="{020145FA-AA3B-4343-89CD-D6B4300BA76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72706" name="Picture 76" descr="underline_base">
            <a:extLst>
              <a:ext uri="{FF2B5EF4-FFF2-40B4-BE49-F238E27FC236}">
                <a16:creationId xmlns:a16="http://schemas.microsoft.com/office/drawing/2014/main" id="{42CCD804-4188-C14D-847E-411522403D8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>
            <a:extLst>
              <a:ext uri="{FF2B5EF4-FFF2-40B4-BE49-F238E27FC236}">
                <a16:creationId xmlns:a16="http://schemas.microsoft.com/office/drawing/2014/main" id="{99B7C14F-A343-7E47-9754-02EF27749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End systems connect to Internet via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77"/>
              </a:rPr>
              <a:t>access ISPs </a:t>
            </a:r>
            <a:r>
              <a:rPr lang="en-US" altLang="en-US">
                <a:latin typeface="Gill Sans MT" panose="020B0502020104020203" pitchFamily="34" charset="77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77"/>
              </a:rPr>
              <a:t>economics</a:t>
            </a:r>
            <a:r>
              <a:rPr lang="en-US" altLang="en-US">
                <a:latin typeface="Gill Sans MT" panose="020B0502020104020203" pitchFamily="34" charset="77"/>
              </a:rPr>
              <a:t> and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77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Let</a:t>
            </a:r>
            <a:r>
              <a:rPr lang="ja-JP" altLang="en-US">
                <a:latin typeface="Gill Sans MT" panose="020B0502020104020203" pitchFamily="34" charset="77"/>
              </a:rPr>
              <a:t>’</a:t>
            </a:r>
            <a:r>
              <a:rPr lang="en-US" altLang="ja-JP">
                <a:latin typeface="Gill Sans MT" panose="020B0502020104020203" pitchFamily="34" charset="77"/>
              </a:rPr>
              <a:t>s take a stepwise approach to describe current Internet structure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72708" name="Footer Placeholder 2">
            <a:extLst>
              <a:ext uri="{FF2B5EF4-FFF2-40B4-BE49-F238E27FC236}">
                <a16:creationId xmlns:a16="http://schemas.microsoft.com/office/drawing/2014/main" id="{4DE883D7-0E7D-A540-8A2F-681A1FD89A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2709" name="Slide Number Placeholder 3">
            <a:extLst>
              <a:ext uri="{FF2B5EF4-FFF2-40B4-BE49-F238E27FC236}">
                <a16:creationId xmlns:a16="http://schemas.microsoft.com/office/drawing/2014/main" id="{1DFCF426-F29F-0E40-A2BF-7F33B5D16D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380B20C-0F14-C84F-97D1-7080D7B07F57}" type="slidenum">
              <a:rPr lang="en-US" altLang="en-US" sz="1200">
                <a:latin typeface="Tahoma" panose="020B0604030504040204" pitchFamily="34" charset="0"/>
              </a:rPr>
              <a:pPr/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>
            <a:extLst>
              <a:ext uri="{FF2B5EF4-FFF2-40B4-BE49-F238E27FC236}">
                <a16:creationId xmlns:a16="http://schemas.microsoft.com/office/drawing/2014/main" id="{DD4A5B84-862E-E54E-90E8-B9A5753EE21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4754" name="Rectangle 3">
            <a:extLst>
              <a:ext uri="{FF2B5EF4-FFF2-40B4-BE49-F238E27FC236}">
                <a16:creationId xmlns:a16="http://schemas.microsoft.com/office/drawing/2014/main" id="{3C2904B1-88C0-7340-AA22-719398A0EFE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sz="2400">
                <a:ea typeface="ＭＳ Ｐゴシック" panose="020B0600070205080204" pitchFamily="34" charset="-128"/>
              </a:rPr>
              <a:t>given </a:t>
            </a:r>
            <a:r>
              <a:rPr lang="en-US" altLang="en-US" sz="2400" i="1">
                <a:ea typeface="ＭＳ Ｐゴシック" panose="020B0600070205080204" pitchFamily="34" charset="-128"/>
              </a:rPr>
              <a:t>millions</a:t>
            </a:r>
            <a:r>
              <a:rPr lang="en-US" altLang="en-US" sz="2400">
                <a:ea typeface="ＭＳ Ｐゴシック" panose="020B0600070205080204" pitchFamily="34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pic>
        <p:nvPicPr>
          <p:cNvPr id="74755" name="Picture 76" descr="underline_base">
            <a:extLst>
              <a:ext uri="{FF2B5EF4-FFF2-40B4-BE49-F238E27FC236}">
                <a16:creationId xmlns:a16="http://schemas.microsoft.com/office/drawing/2014/main" id="{C12E235D-E9FC-2B43-8D0F-CE09F7CBF0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>
            <a:extLst>
              <a:ext uri="{FF2B5EF4-FFF2-40B4-BE49-F238E27FC236}">
                <a16:creationId xmlns:a16="http://schemas.microsoft.com/office/drawing/2014/main" id="{7B820F11-F2C1-7140-856B-AE85A88AC560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>
              <a:extLst>
                <a:ext uri="{FF2B5EF4-FFF2-40B4-BE49-F238E27FC236}">
                  <a16:creationId xmlns:a16="http://schemas.microsoft.com/office/drawing/2014/main" id="{AFCBFD94-2E67-8343-BF2D-79DB780EFC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>
                <a:extLst>
                  <a:ext uri="{FF2B5EF4-FFF2-40B4-BE49-F238E27FC236}">
                    <a16:creationId xmlns:a16="http://schemas.microsoft.com/office/drawing/2014/main" id="{72620911-4464-5040-B698-E9C23BB4E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>
                <a:extLst>
                  <a:ext uri="{FF2B5EF4-FFF2-40B4-BE49-F238E27FC236}">
                    <a16:creationId xmlns:a16="http://schemas.microsoft.com/office/drawing/2014/main" id="{63E0859F-4D18-E145-AC9D-818B6F79C9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>
              <a:extLst>
                <a:ext uri="{FF2B5EF4-FFF2-40B4-BE49-F238E27FC236}">
                  <a16:creationId xmlns:a16="http://schemas.microsoft.com/office/drawing/2014/main" id="{334BE886-059B-2E44-BA8F-BB44434C2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>
                <a:extLst>
                  <a:ext uri="{FF2B5EF4-FFF2-40B4-BE49-F238E27FC236}">
                    <a16:creationId xmlns:a16="http://schemas.microsoft.com/office/drawing/2014/main" id="{D5A5CD28-BD21-B847-9E64-E506D92CC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>
                <a:extLst>
                  <a:ext uri="{FF2B5EF4-FFF2-40B4-BE49-F238E27FC236}">
                    <a16:creationId xmlns:a16="http://schemas.microsoft.com/office/drawing/2014/main" id="{0A92EACE-D82B-0C4F-96B1-B802F53E7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>
              <a:extLst>
                <a:ext uri="{FF2B5EF4-FFF2-40B4-BE49-F238E27FC236}">
                  <a16:creationId xmlns:a16="http://schemas.microsoft.com/office/drawing/2014/main" id="{FF1B4788-F072-3C4E-AA88-C93D1F78BA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>
                <a:extLst>
                  <a:ext uri="{FF2B5EF4-FFF2-40B4-BE49-F238E27FC236}">
                    <a16:creationId xmlns:a16="http://schemas.microsoft.com/office/drawing/2014/main" id="{1D784437-ADD2-5B44-A867-A74E1D21D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>
                <a:extLst>
                  <a:ext uri="{FF2B5EF4-FFF2-40B4-BE49-F238E27FC236}">
                    <a16:creationId xmlns:a16="http://schemas.microsoft.com/office/drawing/2014/main" id="{05DB4C31-BF14-5F46-8DD7-E60E1C0BD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>
              <a:extLst>
                <a:ext uri="{FF2B5EF4-FFF2-40B4-BE49-F238E27FC236}">
                  <a16:creationId xmlns:a16="http://schemas.microsoft.com/office/drawing/2014/main" id="{46684E17-B15F-114A-8C79-5A0012709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>
                <a:extLst>
                  <a:ext uri="{FF2B5EF4-FFF2-40B4-BE49-F238E27FC236}">
                    <a16:creationId xmlns:a16="http://schemas.microsoft.com/office/drawing/2014/main" id="{4E09A1CC-31F8-2D49-8A95-CE26D2BD0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>
                <a:extLst>
                  <a:ext uri="{FF2B5EF4-FFF2-40B4-BE49-F238E27FC236}">
                    <a16:creationId xmlns:a16="http://schemas.microsoft.com/office/drawing/2014/main" id="{63709E0B-24F8-7544-A01D-AB0538664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>
              <a:extLst>
                <a:ext uri="{FF2B5EF4-FFF2-40B4-BE49-F238E27FC236}">
                  <a16:creationId xmlns:a16="http://schemas.microsoft.com/office/drawing/2014/main" id="{17D330F4-0C5F-4546-94BD-61D204A19D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>
                <a:extLst>
                  <a:ext uri="{FF2B5EF4-FFF2-40B4-BE49-F238E27FC236}">
                    <a16:creationId xmlns:a16="http://schemas.microsoft.com/office/drawing/2014/main" id="{F1EA49A7-2EFD-CF46-BA0F-CE734AE26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>
                <a:extLst>
                  <a:ext uri="{FF2B5EF4-FFF2-40B4-BE49-F238E27FC236}">
                    <a16:creationId xmlns:a16="http://schemas.microsoft.com/office/drawing/2014/main" id="{A6E72833-9F8E-E446-B7BD-28812878D8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>
              <a:extLst>
                <a:ext uri="{FF2B5EF4-FFF2-40B4-BE49-F238E27FC236}">
                  <a16:creationId xmlns:a16="http://schemas.microsoft.com/office/drawing/2014/main" id="{5D89C91C-7D2F-4B41-A897-BDB078E207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>
                <a:extLst>
                  <a:ext uri="{FF2B5EF4-FFF2-40B4-BE49-F238E27FC236}">
                    <a16:creationId xmlns:a16="http://schemas.microsoft.com/office/drawing/2014/main" id="{FB14B6ED-C84E-D545-B086-28A04F6B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>
                <a:extLst>
                  <a:ext uri="{FF2B5EF4-FFF2-40B4-BE49-F238E27FC236}">
                    <a16:creationId xmlns:a16="http://schemas.microsoft.com/office/drawing/2014/main" id="{475D6D91-18B6-AF4F-8D4D-1CADD1D77E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>
              <a:extLst>
                <a:ext uri="{FF2B5EF4-FFF2-40B4-BE49-F238E27FC236}">
                  <a16:creationId xmlns:a16="http://schemas.microsoft.com/office/drawing/2014/main" id="{A107E052-9FF7-9E4A-BCDB-46FA7E6574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>
                <a:extLst>
                  <a:ext uri="{FF2B5EF4-FFF2-40B4-BE49-F238E27FC236}">
                    <a16:creationId xmlns:a16="http://schemas.microsoft.com/office/drawing/2014/main" id="{B2FDEC4F-B930-BC4C-A1B9-869B8916C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>
                <a:extLst>
                  <a:ext uri="{FF2B5EF4-FFF2-40B4-BE49-F238E27FC236}">
                    <a16:creationId xmlns:a16="http://schemas.microsoft.com/office/drawing/2014/main" id="{510501FF-B078-0A4D-BF4F-17B0DDE79D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>
              <a:extLst>
                <a:ext uri="{FF2B5EF4-FFF2-40B4-BE49-F238E27FC236}">
                  <a16:creationId xmlns:a16="http://schemas.microsoft.com/office/drawing/2014/main" id="{F60FD25F-D043-1847-9971-4079F6F47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>
                <a:extLst>
                  <a:ext uri="{FF2B5EF4-FFF2-40B4-BE49-F238E27FC236}">
                    <a16:creationId xmlns:a16="http://schemas.microsoft.com/office/drawing/2014/main" id="{33709B38-86F7-0B45-9B4D-DA5CAFD9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>
                <a:extLst>
                  <a:ext uri="{FF2B5EF4-FFF2-40B4-BE49-F238E27FC236}">
                    <a16:creationId xmlns:a16="http://schemas.microsoft.com/office/drawing/2014/main" id="{D4F0D9DE-0E9D-6A44-BC13-917AB5C1DA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>
              <a:extLst>
                <a:ext uri="{FF2B5EF4-FFF2-40B4-BE49-F238E27FC236}">
                  <a16:creationId xmlns:a16="http://schemas.microsoft.com/office/drawing/2014/main" id="{543D9C9D-4B8A-0E41-BF27-494C336ABD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>
                <a:extLst>
                  <a:ext uri="{FF2B5EF4-FFF2-40B4-BE49-F238E27FC236}">
                    <a16:creationId xmlns:a16="http://schemas.microsoft.com/office/drawing/2014/main" id="{C9591FA0-D6BD-A041-B98D-D507F7A6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>
                <a:extLst>
                  <a:ext uri="{FF2B5EF4-FFF2-40B4-BE49-F238E27FC236}">
                    <a16:creationId xmlns:a16="http://schemas.microsoft.com/office/drawing/2014/main" id="{745F51B4-646E-2247-BD97-5A025470C9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>
              <a:extLst>
                <a:ext uri="{FF2B5EF4-FFF2-40B4-BE49-F238E27FC236}">
                  <a16:creationId xmlns:a16="http://schemas.microsoft.com/office/drawing/2014/main" id="{656562C2-52B6-B84E-BDFA-F11E3DBE5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>
                <a:extLst>
                  <a:ext uri="{FF2B5EF4-FFF2-40B4-BE49-F238E27FC236}">
                    <a16:creationId xmlns:a16="http://schemas.microsoft.com/office/drawing/2014/main" id="{A3F1F5CC-D78C-9249-9F83-D5B5A97B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>
                <a:extLst>
                  <a:ext uri="{FF2B5EF4-FFF2-40B4-BE49-F238E27FC236}">
                    <a16:creationId xmlns:a16="http://schemas.microsoft.com/office/drawing/2014/main" id="{90E42EF9-FBE7-5F4C-9B11-0EB7AEDAD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>
              <a:extLst>
                <a:ext uri="{FF2B5EF4-FFF2-40B4-BE49-F238E27FC236}">
                  <a16:creationId xmlns:a16="http://schemas.microsoft.com/office/drawing/2014/main" id="{584FDE2F-F5F2-7445-83D7-9EB0C392B3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>
                <a:extLst>
                  <a:ext uri="{FF2B5EF4-FFF2-40B4-BE49-F238E27FC236}">
                    <a16:creationId xmlns:a16="http://schemas.microsoft.com/office/drawing/2014/main" id="{4BA8DC15-698A-1B4A-BD43-66B22A358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>
                <a:extLst>
                  <a:ext uri="{FF2B5EF4-FFF2-40B4-BE49-F238E27FC236}">
                    <a16:creationId xmlns:a16="http://schemas.microsoft.com/office/drawing/2014/main" id="{0217B26C-AEAE-9344-9B36-CC151FD36C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>
              <a:extLst>
                <a:ext uri="{FF2B5EF4-FFF2-40B4-BE49-F238E27FC236}">
                  <a16:creationId xmlns:a16="http://schemas.microsoft.com/office/drawing/2014/main" id="{4D1AD2C3-90BA-674A-A7F5-2A43A7F6D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>
                <a:extLst>
                  <a:ext uri="{FF2B5EF4-FFF2-40B4-BE49-F238E27FC236}">
                    <a16:creationId xmlns:a16="http://schemas.microsoft.com/office/drawing/2014/main" id="{9D400B5B-263C-9C46-89B4-7EE780BF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>
                <a:extLst>
                  <a:ext uri="{FF2B5EF4-FFF2-40B4-BE49-F238E27FC236}">
                    <a16:creationId xmlns:a16="http://schemas.microsoft.com/office/drawing/2014/main" id="{F5FD9907-A346-6046-B611-2316DD88D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>
              <a:extLst>
                <a:ext uri="{FF2B5EF4-FFF2-40B4-BE49-F238E27FC236}">
                  <a16:creationId xmlns:a16="http://schemas.microsoft.com/office/drawing/2014/main" id="{B091AF91-CBFE-144D-9210-933D2E959C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>
                <a:extLst>
                  <a:ext uri="{FF2B5EF4-FFF2-40B4-BE49-F238E27FC236}">
                    <a16:creationId xmlns:a16="http://schemas.microsoft.com/office/drawing/2014/main" id="{1642D52C-A030-A44B-B0DD-D6581AD3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>
                <a:extLst>
                  <a:ext uri="{FF2B5EF4-FFF2-40B4-BE49-F238E27FC236}">
                    <a16:creationId xmlns:a16="http://schemas.microsoft.com/office/drawing/2014/main" id="{431507E8-99C3-1D4C-9AAF-765EB7063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>
              <a:extLst>
                <a:ext uri="{FF2B5EF4-FFF2-40B4-BE49-F238E27FC236}">
                  <a16:creationId xmlns:a16="http://schemas.microsoft.com/office/drawing/2014/main" id="{23170914-F6D5-1F43-99CF-7C21DF4B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>
                <a:extLst>
                  <a:ext uri="{FF2B5EF4-FFF2-40B4-BE49-F238E27FC236}">
                    <a16:creationId xmlns:a16="http://schemas.microsoft.com/office/drawing/2014/main" id="{D9E34AF6-C8A2-A24A-A141-1EAE91DB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>
                <a:extLst>
                  <a:ext uri="{FF2B5EF4-FFF2-40B4-BE49-F238E27FC236}">
                    <a16:creationId xmlns:a16="http://schemas.microsoft.com/office/drawing/2014/main" id="{9FD8E81E-43D0-9340-86FF-22AF0B69F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>
              <a:extLst>
                <a:ext uri="{FF2B5EF4-FFF2-40B4-BE49-F238E27FC236}">
                  <a16:creationId xmlns:a16="http://schemas.microsoft.com/office/drawing/2014/main" id="{2A8DAB7D-F767-5B46-93A3-B40710A97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>
                <a:extLst>
                  <a:ext uri="{FF2B5EF4-FFF2-40B4-BE49-F238E27FC236}">
                    <a16:creationId xmlns:a16="http://schemas.microsoft.com/office/drawing/2014/main" id="{FB603CC1-20E2-394A-BAA2-28198C17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>
                <a:extLst>
                  <a:ext uri="{FF2B5EF4-FFF2-40B4-BE49-F238E27FC236}">
                    <a16:creationId xmlns:a16="http://schemas.microsoft.com/office/drawing/2014/main" id="{85188116-C0B7-DD48-87F0-2C036AEAF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>
              <a:extLst>
                <a:ext uri="{FF2B5EF4-FFF2-40B4-BE49-F238E27FC236}">
                  <a16:creationId xmlns:a16="http://schemas.microsoft.com/office/drawing/2014/main" id="{69A7EAAE-3FF0-324E-8B6F-8AE28149CA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>
                <a:extLst>
                  <a:ext uri="{FF2B5EF4-FFF2-40B4-BE49-F238E27FC236}">
                    <a16:creationId xmlns:a16="http://schemas.microsoft.com/office/drawing/2014/main" id="{B7058E12-D078-4C47-A3C0-ABF2E331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>
                <a:extLst>
                  <a:ext uri="{FF2B5EF4-FFF2-40B4-BE49-F238E27FC236}">
                    <a16:creationId xmlns:a16="http://schemas.microsoft.com/office/drawing/2014/main" id="{7DF519C7-82B4-B64D-B580-E7A2E88756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>
              <a:extLst>
                <a:ext uri="{FF2B5EF4-FFF2-40B4-BE49-F238E27FC236}">
                  <a16:creationId xmlns:a16="http://schemas.microsoft.com/office/drawing/2014/main" id="{B81B0F29-C74E-7541-9F64-8B173459FF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>
              <a:extLst>
                <a:ext uri="{FF2B5EF4-FFF2-40B4-BE49-F238E27FC236}">
                  <a16:creationId xmlns:a16="http://schemas.microsoft.com/office/drawing/2014/main" id="{567A48A9-95E6-E044-A57B-8601C087F8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>
              <a:extLst>
                <a:ext uri="{FF2B5EF4-FFF2-40B4-BE49-F238E27FC236}">
                  <a16:creationId xmlns:a16="http://schemas.microsoft.com/office/drawing/2014/main" id="{A9E73602-C668-6243-B930-A6FB867F0E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>
              <a:extLst>
                <a:ext uri="{FF2B5EF4-FFF2-40B4-BE49-F238E27FC236}">
                  <a16:creationId xmlns:a16="http://schemas.microsoft.com/office/drawing/2014/main" id="{C010CA5F-FAA1-6342-89DD-267F734FB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>
              <a:extLst>
                <a:ext uri="{FF2B5EF4-FFF2-40B4-BE49-F238E27FC236}">
                  <a16:creationId xmlns:a16="http://schemas.microsoft.com/office/drawing/2014/main" id="{E1D7A67C-039D-504E-A595-95C4C2675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>
              <a:extLst>
                <a:ext uri="{FF2B5EF4-FFF2-40B4-BE49-F238E27FC236}">
                  <a16:creationId xmlns:a16="http://schemas.microsoft.com/office/drawing/2014/main" id="{180941F9-5D2A-D345-BBEF-0C2835EA3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>
            <a:extLst>
              <a:ext uri="{FF2B5EF4-FFF2-40B4-BE49-F238E27FC236}">
                <a16:creationId xmlns:a16="http://schemas.microsoft.com/office/drawing/2014/main" id="{FA8BA80B-C130-2545-9C34-AF0FCA91E0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4758" name="Slide Number Placeholder 3">
            <a:extLst>
              <a:ext uri="{FF2B5EF4-FFF2-40B4-BE49-F238E27FC236}">
                <a16:creationId xmlns:a16="http://schemas.microsoft.com/office/drawing/2014/main" id="{B85B836A-E5C0-6B4B-9E85-E7CB25337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54A6092-BDED-4A49-8406-C51F0B07DCF5}" type="slidenum">
              <a:rPr lang="en-US" altLang="en-US" sz="1200">
                <a:latin typeface="Tahoma" panose="020B0604030504040204" pitchFamily="34" charset="0"/>
              </a:rPr>
              <a:pPr/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>
            <a:extLst>
              <a:ext uri="{FF2B5EF4-FFF2-40B4-BE49-F238E27FC236}">
                <a16:creationId xmlns:a16="http://schemas.microsoft.com/office/drawing/2014/main" id="{A040AB72-F73A-1F4A-80A2-023EC77B184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6802" name="Rectangle 3">
            <a:extLst>
              <a:ext uri="{FF2B5EF4-FFF2-40B4-BE49-F238E27FC236}">
                <a16:creationId xmlns:a16="http://schemas.microsoft.com/office/drawing/2014/main" id="{51160A0C-DB88-1348-A563-3B715B28506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Option: </a:t>
            </a:r>
            <a:r>
              <a:rPr lang="en-US" altLang="en-US" sz="2400" i="1">
                <a:ea typeface="ＭＳ Ｐゴシック" panose="020B0600070205080204" pitchFamily="34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>
              <a:ea typeface="ＭＳ Ｐゴシック" panose="020B0600070205080204" pitchFamily="34" charset="-128"/>
            </a:endParaRPr>
          </a:p>
        </p:txBody>
      </p:sp>
      <p:pic>
        <p:nvPicPr>
          <p:cNvPr id="76803" name="Picture 76" descr="underline_base">
            <a:extLst>
              <a:ext uri="{FF2B5EF4-FFF2-40B4-BE49-F238E27FC236}">
                <a16:creationId xmlns:a16="http://schemas.microsoft.com/office/drawing/2014/main" id="{5CC96AEC-CCB4-6A43-8FF1-78A43240DAC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>
            <a:extLst>
              <a:ext uri="{FF2B5EF4-FFF2-40B4-BE49-F238E27FC236}">
                <a16:creationId xmlns:a16="http://schemas.microsoft.com/office/drawing/2014/main" id="{4B19E2EA-6EAF-D548-A163-C61370A01B68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>
              <a:extLst>
                <a:ext uri="{FF2B5EF4-FFF2-40B4-BE49-F238E27FC236}">
                  <a16:creationId xmlns:a16="http://schemas.microsoft.com/office/drawing/2014/main" id="{E17DE176-F9E8-A34A-989E-5FA899E2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>
              <a:extLst>
                <a:ext uri="{FF2B5EF4-FFF2-40B4-BE49-F238E27FC236}">
                  <a16:creationId xmlns:a16="http://schemas.microsoft.com/office/drawing/2014/main" id="{7E99D43F-918B-CC4E-A98F-5737079EF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>
            <a:extLst>
              <a:ext uri="{FF2B5EF4-FFF2-40B4-BE49-F238E27FC236}">
                <a16:creationId xmlns:a16="http://schemas.microsoft.com/office/drawing/2014/main" id="{3BED5CA5-268D-8845-9A48-258506850AEE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>
              <a:extLst>
                <a:ext uri="{FF2B5EF4-FFF2-40B4-BE49-F238E27FC236}">
                  <a16:creationId xmlns:a16="http://schemas.microsoft.com/office/drawing/2014/main" id="{1740B2B7-5C11-0C45-97B9-07DEF1CD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>
              <a:extLst>
                <a:ext uri="{FF2B5EF4-FFF2-40B4-BE49-F238E27FC236}">
                  <a16:creationId xmlns:a16="http://schemas.microsoft.com/office/drawing/2014/main" id="{F5B18ACB-C1FE-4D48-B869-801056F61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>
            <a:extLst>
              <a:ext uri="{FF2B5EF4-FFF2-40B4-BE49-F238E27FC236}">
                <a16:creationId xmlns:a16="http://schemas.microsoft.com/office/drawing/2014/main" id="{7D9EA996-493F-AC4C-8B83-127F8721A2DC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>
            <a:extLst>
              <a:ext uri="{FF2B5EF4-FFF2-40B4-BE49-F238E27FC236}">
                <a16:creationId xmlns:a16="http://schemas.microsoft.com/office/drawing/2014/main" id="{DC0F680F-E466-5541-8CE8-686FC584CB43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>
            <a:extLst>
              <a:ext uri="{FF2B5EF4-FFF2-40B4-BE49-F238E27FC236}">
                <a16:creationId xmlns:a16="http://schemas.microsoft.com/office/drawing/2014/main" id="{E66C1531-531B-7844-9D2E-86CEE9A62549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>
            <a:extLst>
              <a:ext uri="{FF2B5EF4-FFF2-40B4-BE49-F238E27FC236}">
                <a16:creationId xmlns:a16="http://schemas.microsoft.com/office/drawing/2014/main" id="{B5B7FE78-775D-A34F-B8D3-E86264CA820A}"/>
              </a:ext>
            </a:extLst>
          </p:cNvPr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>
              <a:extLst>
                <a:ext uri="{FF2B5EF4-FFF2-40B4-BE49-F238E27FC236}">
                  <a16:creationId xmlns:a16="http://schemas.microsoft.com/office/drawing/2014/main" id="{4F9A6459-A441-B842-A461-139A0CAF034F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>
              <a:extLst>
                <a:ext uri="{FF2B5EF4-FFF2-40B4-BE49-F238E27FC236}">
                  <a16:creationId xmlns:a16="http://schemas.microsoft.com/office/drawing/2014/main" id="{F585FD94-D3B2-2D46-8576-95FEADAE44B0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>
              <a:extLst>
                <a:ext uri="{FF2B5EF4-FFF2-40B4-BE49-F238E27FC236}">
                  <a16:creationId xmlns:a16="http://schemas.microsoft.com/office/drawing/2014/main" id="{0A4D534E-B3AD-D441-977D-558F7A6E1AA5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>
              <a:extLst>
                <a:ext uri="{FF2B5EF4-FFF2-40B4-BE49-F238E27FC236}">
                  <a16:creationId xmlns:a16="http://schemas.microsoft.com/office/drawing/2014/main" id="{201862FC-A5D5-1044-98A0-05C3224B652E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>
              <a:extLst>
                <a:ext uri="{FF2B5EF4-FFF2-40B4-BE49-F238E27FC236}">
                  <a16:creationId xmlns:a16="http://schemas.microsoft.com/office/drawing/2014/main" id="{8334E404-952F-2A48-ACFA-34200880C584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>
              <a:extLst>
                <a:ext uri="{FF2B5EF4-FFF2-40B4-BE49-F238E27FC236}">
                  <a16:creationId xmlns:a16="http://schemas.microsoft.com/office/drawing/2014/main" id="{4D4A27CC-A43A-E94D-9131-939C6C17864D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>
              <a:extLst>
                <a:ext uri="{FF2B5EF4-FFF2-40B4-BE49-F238E27FC236}">
                  <a16:creationId xmlns:a16="http://schemas.microsoft.com/office/drawing/2014/main" id="{7D7DAA46-B095-3A45-B746-DD8FBE5603AF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>
              <a:extLst>
                <a:ext uri="{FF2B5EF4-FFF2-40B4-BE49-F238E27FC236}">
                  <a16:creationId xmlns:a16="http://schemas.microsoft.com/office/drawing/2014/main" id="{2C51B9A9-A954-E34F-BE13-324020D357EE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>
              <a:extLst>
                <a:ext uri="{FF2B5EF4-FFF2-40B4-BE49-F238E27FC236}">
                  <a16:creationId xmlns:a16="http://schemas.microsoft.com/office/drawing/2014/main" id="{975FC1C1-5488-EA44-A028-79065DE38B4C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>
              <a:extLst>
                <a:ext uri="{FF2B5EF4-FFF2-40B4-BE49-F238E27FC236}">
                  <a16:creationId xmlns:a16="http://schemas.microsoft.com/office/drawing/2014/main" id="{8EA11C90-77D5-054C-9CAA-5A5200A972A3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>
              <a:extLst>
                <a:ext uri="{FF2B5EF4-FFF2-40B4-BE49-F238E27FC236}">
                  <a16:creationId xmlns:a16="http://schemas.microsoft.com/office/drawing/2014/main" id="{FC5F5597-C05E-AC44-9EBB-43479B590BB5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>
              <a:extLst>
                <a:ext uri="{FF2B5EF4-FFF2-40B4-BE49-F238E27FC236}">
                  <a16:creationId xmlns:a16="http://schemas.microsoft.com/office/drawing/2014/main" id="{9C4B2490-13A8-6443-B07A-2C81C53AC94E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>
              <a:extLst>
                <a:ext uri="{FF2B5EF4-FFF2-40B4-BE49-F238E27FC236}">
                  <a16:creationId xmlns:a16="http://schemas.microsoft.com/office/drawing/2014/main" id="{CD11869D-7D7F-2148-B3F8-7FC2E5BA3F6D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>
              <a:extLst>
                <a:ext uri="{FF2B5EF4-FFF2-40B4-BE49-F238E27FC236}">
                  <a16:creationId xmlns:a16="http://schemas.microsoft.com/office/drawing/2014/main" id="{16C2A4F0-F21A-3C41-A35A-230F113B27F1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>
              <a:extLst>
                <a:ext uri="{FF2B5EF4-FFF2-40B4-BE49-F238E27FC236}">
                  <a16:creationId xmlns:a16="http://schemas.microsoft.com/office/drawing/2014/main" id="{A1191AF0-A10B-ED47-8713-8CD1BF9A7ED1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>
              <a:extLst>
                <a:ext uri="{FF2B5EF4-FFF2-40B4-BE49-F238E27FC236}">
                  <a16:creationId xmlns:a16="http://schemas.microsoft.com/office/drawing/2014/main" id="{B746CBA2-5D06-B445-8962-27222F8C6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>
              <a:extLst>
                <a:ext uri="{FF2B5EF4-FFF2-40B4-BE49-F238E27FC236}">
                  <a16:creationId xmlns:a16="http://schemas.microsoft.com/office/drawing/2014/main" id="{D81000F3-62A8-5D44-BA9F-F5A46E244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>
              <a:extLst>
                <a:ext uri="{FF2B5EF4-FFF2-40B4-BE49-F238E27FC236}">
                  <a16:creationId xmlns:a16="http://schemas.microsoft.com/office/drawing/2014/main" id="{7AF9B8DC-001A-D74A-AD84-80ACBFD0C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>
              <a:extLst>
                <a:ext uri="{FF2B5EF4-FFF2-40B4-BE49-F238E27FC236}">
                  <a16:creationId xmlns:a16="http://schemas.microsoft.com/office/drawing/2014/main" id="{792B8E44-0D4A-074F-8191-BAA5C9135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>
              <a:extLst>
                <a:ext uri="{FF2B5EF4-FFF2-40B4-BE49-F238E27FC236}">
                  <a16:creationId xmlns:a16="http://schemas.microsoft.com/office/drawing/2014/main" id="{A62438E3-B2EF-6D40-81D1-0B1FA9C604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>
            <a:extLst>
              <a:ext uri="{FF2B5EF4-FFF2-40B4-BE49-F238E27FC236}">
                <a16:creationId xmlns:a16="http://schemas.microsoft.com/office/drawing/2014/main" id="{26B292FB-8B8E-A445-BF3A-F2C95EF9FEAE}"/>
              </a:ext>
            </a:extLst>
          </p:cNvPr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>
              <a:extLst>
                <a:ext uri="{FF2B5EF4-FFF2-40B4-BE49-F238E27FC236}">
                  <a16:creationId xmlns:a16="http://schemas.microsoft.com/office/drawing/2014/main" id="{06FBE9E9-415E-C14D-98D3-260F5E0AED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>
              <a:extLst>
                <a:ext uri="{FF2B5EF4-FFF2-40B4-BE49-F238E27FC236}">
                  <a16:creationId xmlns:a16="http://schemas.microsoft.com/office/drawing/2014/main" id="{BF7E6316-E85A-4B4A-BAD2-D4D4FB7799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>
              <a:extLst>
                <a:ext uri="{FF2B5EF4-FFF2-40B4-BE49-F238E27FC236}">
                  <a16:creationId xmlns:a16="http://schemas.microsoft.com/office/drawing/2014/main" id="{F4D85842-2661-8541-AB86-8C064318CA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>
              <a:extLst>
                <a:ext uri="{FF2B5EF4-FFF2-40B4-BE49-F238E27FC236}">
                  <a16:creationId xmlns:a16="http://schemas.microsoft.com/office/drawing/2014/main" id="{88BF7B16-E921-A644-BAE8-C1D2EA00D1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>
              <a:extLst>
                <a:ext uri="{FF2B5EF4-FFF2-40B4-BE49-F238E27FC236}">
                  <a16:creationId xmlns:a16="http://schemas.microsoft.com/office/drawing/2014/main" id="{6EA21549-7C5B-5A42-8349-D761C98ECC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>
              <a:extLst>
                <a:ext uri="{FF2B5EF4-FFF2-40B4-BE49-F238E27FC236}">
                  <a16:creationId xmlns:a16="http://schemas.microsoft.com/office/drawing/2014/main" id="{49BAA43B-BEC8-F648-AEDA-1B0DC568B6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>
              <a:extLst>
                <a:ext uri="{FF2B5EF4-FFF2-40B4-BE49-F238E27FC236}">
                  <a16:creationId xmlns:a16="http://schemas.microsoft.com/office/drawing/2014/main" id="{6B847534-AC48-DA46-A631-C5CFF4A92E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>
              <a:extLst>
                <a:ext uri="{FF2B5EF4-FFF2-40B4-BE49-F238E27FC236}">
                  <a16:creationId xmlns:a16="http://schemas.microsoft.com/office/drawing/2014/main" id="{7F3C429B-B01A-A14E-8F05-1D93DA5AEA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>
              <a:extLst>
                <a:ext uri="{FF2B5EF4-FFF2-40B4-BE49-F238E27FC236}">
                  <a16:creationId xmlns:a16="http://schemas.microsoft.com/office/drawing/2014/main" id="{C8B1EA0E-17E0-A447-98E9-5D2E30697E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>
              <a:extLst>
                <a:ext uri="{FF2B5EF4-FFF2-40B4-BE49-F238E27FC236}">
                  <a16:creationId xmlns:a16="http://schemas.microsoft.com/office/drawing/2014/main" id="{03DD91BC-55D3-2249-872B-3D180EBF0C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>
              <a:extLst>
                <a:ext uri="{FF2B5EF4-FFF2-40B4-BE49-F238E27FC236}">
                  <a16:creationId xmlns:a16="http://schemas.microsoft.com/office/drawing/2014/main" id="{EEF6E33F-E46E-C44E-AFD6-53AC4022FF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>
              <a:extLst>
                <a:ext uri="{FF2B5EF4-FFF2-40B4-BE49-F238E27FC236}">
                  <a16:creationId xmlns:a16="http://schemas.microsoft.com/office/drawing/2014/main" id="{E7FAC2DE-B5A8-AC42-8A4A-0557DD1EFD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>
              <a:extLst>
                <a:ext uri="{FF2B5EF4-FFF2-40B4-BE49-F238E27FC236}">
                  <a16:creationId xmlns:a16="http://schemas.microsoft.com/office/drawing/2014/main" id="{AC6DE98D-FCE9-A94D-BED7-919663FF80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>
              <a:extLst>
                <a:ext uri="{FF2B5EF4-FFF2-40B4-BE49-F238E27FC236}">
                  <a16:creationId xmlns:a16="http://schemas.microsoft.com/office/drawing/2014/main" id="{D25D515F-9B60-A348-ACE5-3F5F905BBF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>
              <a:extLst>
                <a:ext uri="{FF2B5EF4-FFF2-40B4-BE49-F238E27FC236}">
                  <a16:creationId xmlns:a16="http://schemas.microsoft.com/office/drawing/2014/main" id="{90289602-0DAA-A945-BA98-5E0F49AD6B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>
            <a:extLst>
              <a:ext uri="{FF2B5EF4-FFF2-40B4-BE49-F238E27FC236}">
                <a16:creationId xmlns:a16="http://schemas.microsoft.com/office/drawing/2014/main" id="{39244F43-5AE0-D142-BF73-7316C90C0F7E}"/>
              </a:ext>
            </a:extLst>
          </p:cNvPr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>
              <a:extLst>
                <a:ext uri="{FF2B5EF4-FFF2-40B4-BE49-F238E27FC236}">
                  <a16:creationId xmlns:a16="http://schemas.microsoft.com/office/drawing/2014/main" id="{0B9C62BA-395B-8A42-A8FA-03725C7114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>
              <a:extLst>
                <a:ext uri="{FF2B5EF4-FFF2-40B4-BE49-F238E27FC236}">
                  <a16:creationId xmlns:a16="http://schemas.microsoft.com/office/drawing/2014/main" id="{8245C1B9-4119-2743-B824-7214DB3297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>
              <a:extLst>
                <a:ext uri="{FF2B5EF4-FFF2-40B4-BE49-F238E27FC236}">
                  <a16:creationId xmlns:a16="http://schemas.microsoft.com/office/drawing/2014/main" id="{4CE66980-BA77-0540-8D26-EB2D7E3387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>
              <a:extLst>
                <a:ext uri="{FF2B5EF4-FFF2-40B4-BE49-F238E27FC236}">
                  <a16:creationId xmlns:a16="http://schemas.microsoft.com/office/drawing/2014/main" id="{096D25D6-F5DB-1E45-B016-C7FA73CF7A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>
              <a:extLst>
                <a:ext uri="{FF2B5EF4-FFF2-40B4-BE49-F238E27FC236}">
                  <a16:creationId xmlns:a16="http://schemas.microsoft.com/office/drawing/2014/main" id="{DB32E2EE-2976-8B44-9345-319EC37840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>
              <a:extLst>
                <a:ext uri="{FF2B5EF4-FFF2-40B4-BE49-F238E27FC236}">
                  <a16:creationId xmlns:a16="http://schemas.microsoft.com/office/drawing/2014/main" id="{291053B5-6FB4-B049-9DFF-3BFB92F0A3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>
              <a:extLst>
                <a:ext uri="{FF2B5EF4-FFF2-40B4-BE49-F238E27FC236}">
                  <a16:creationId xmlns:a16="http://schemas.microsoft.com/office/drawing/2014/main" id="{E58A7ADE-1E30-B94D-8CD9-CF7518450F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>
              <a:extLst>
                <a:ext uri="{FF2B5EF4-FFF2-40B4-BE49-F238E27FC236}">
                  <a16:creationId xmlns:a16="http://schemas.microsoft.com/office/drawing/2014/main" id="{73990398-B402-8540-92CB-5EA499B9EC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>
              <a:extLst>
                <a:ext uri="{FF2B5EF4-FFF2-40B4-BE49-F238E27FC236}">
                  <a16:creationId xmlns:a16="http://schemas.microsoft.com/office/drawing/2014/main" id="{CEE4A898-DFD1-1644-B4FD-443BB3CEE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>
              <a:extLst>
                <a:ext uri="{FF2B5EF4-FFF2-40B4-BE49-F238E27FC236}">
                  <a16:creationId xmlns:a16="http://schemas.microsoft.com/office/drawing/2014/main" id="{D709BCDF-5D77-5047-8105-21AF421316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>
              <a:extLst>
                <a:ext uri="{FF2B5EF4-FFF2-40B4-BE49-F238E27FC236}">
                  <a16:creationId xmlns:a16="http://schemas.microsoft.com/office/drawing/2014/main" id="{BEAFDDF8-562E-894F-9C50-A07600633A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>
              <a:extLst>
                <a:ext uri="{FF2B5EF4-FFF2-40B4-BE49-F238E27FC236}">
                  <a16:creationId xmlns:a16="http://schemas.microsoft.com/office/drawing/2014/main" id="{223A6B74-3651-5347-AFB3-B641940A01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>
              <a:extLst>
                <a:ext uri="{FF2B5EF4-FFF2-40B4-BE49-F238E27FC236}">
                  <a16:creationId xmlns:a16="http://schemas.microsoft.com/office/drawing/2014/main" id="{864D132B-4C0A-2F41-96F7-CC515AAAF2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>
              <a:extLst>
                <a:ext uri="{FF2B5EF4-FFF2-40B4-BE49-F238E27FC236}">
                  <a16:creationId xmlns:a16="http://schemas.microsoft.com/office/drawing/2014/main" id="{5827575F-59E7-FD43-B390-8DCAAA45A4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>
              <a:extLst>
                <a:ext uri="{FF2B5EF4-FFF2-40B4-BE49-F238E27FC236}">
                  <a16:creationId xmlns:a16="http://schemas.microsoft.com/office/drawing/2014/main" id="{0E096CB8-33D7-634E-9742-496DB323A2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1AC5FFD5-7147-FB42-B5CC-3B957BD92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>
            <a:extLst>
              <a:ext uri="{FF2B5EF4-FFF2-40B4-BE49-F238E27FC236}">
                <a16:creationId xmlns:a16="http://schemas.microsoft.com/office/drawing/2014/main" id="{8D01B872-A31C-B849-AA72-AC7E64BC66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6814" name="Slide Number Placeholder 3">
            <a:extLst>
              <a:ext uri="{FF2B5EF4-FFF2-40B4-BE49-F238E27FC236}">
                <a16:creationId xmlns:a16="http://schemas.microsoft.com/office/drawing/2014/main" id="{5E9FC060-19D0-4C43-A3A7-8E297A1C6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D43D88D-4B5D-754E-A4E5-25050AD851B5}" type="slidenum">
              <a:rPr lang="en-US" altLang="en-US" sz="1200">
                <a:latin typeface="Tahoma" panose="020B0604030504040204" pitchFamily="34" charset="0"/>
              </a:rPr>
              <a:pPr/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6815" name="Group 2">
            <a:extLst>
              <a:ext uri="{FF2B5EF4-FFF2-40B4-BE49-F238E27FC236}">
                <a16:creationId xmlns:a16="http://schemas.microsoft.com/office/drawing/2014/main" id="{4CE1BAFA-568E-9348-BFEE-185E7E5E3BA4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>
              <a:extLst>
                <a:ext uri="{FF2B5EF4-FFF2-40B4-BE49-F238E27FC236}">
                  <a16:creationId xmlns:a16="http://schemas.microsoft.com/office/drawing/2014/main" id="{B6F19D9E-DD5C-DE47-B399-750A66815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>
              <a:extLst>
                <a:ext uri="{FF2B5EF4-FFF2-40B4-BE49-F238E27FC236}">
                  <a16:creationId xmlns:a16="http://schemas.microsoft.com/office/drawing/2014/main" id="{4BAC8C19-5B2B-C145-807C-0024A70C3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>
            <a:extLst>
              <a:ext uri="{FF2B5EF4-FFF2-40B4-BE49-F238E27FC236}">
                <a16:creationId xmlns:a16="http://schemas.microsoft.com/office/drawing/2014/main" id="{4E2DCE7A-19FE-8740-9CE8-44C0551EC7E6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>
              <a:extLst>
                <a:ext uri="{FF2B5EF4-FFF2-40B4-BE49-F238E27FC236}">
                  <a16:creationId xmlns:a16="http://schemas.microsoft.com/office/drawing/2014/main" id="{6715EFC9-9C92-824D-A647-55120EF7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>
              <a:extLst>
                <a:ext uri="{FF2B5EF4-FFF2-40B4-BE49-F238E27FC236}">
                  <a16:creationId xmlns:a16="http://schemas.microsoft.com/office/drawing/2014/main" id="{688F09BC-CBA4-3843-A1D1-FC3F8E5375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>
            <a:extLst>
              <a:ext uri="{FF2B5EF4-FFF2-40B4-BE49-F238E27FC236}">
                <a16:creationId xmlns:a16="http://schemas.microsoft.com/office/drawing/2014/main" id="{F39E199B-D3F9-FE46-AE18-35D84A313203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>
              <a:extLst>
                <a:ext uri="{FF2B5EF4-FFF2-40B4-BE49-F238E27FC236}">
                  <a16:creationId xmlns:a16="http://schemas.microsoft.com/office/drawing/2014/main" id="{8FCE765F-C2F5-5542-AADF-7C580F61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>
              <a:extLst>
                <a:ext uri="{FF2B5EF4-FFF2-40B4-BE49-F238E27FC236}">
                  <a16:creationId xmlns:a16="http://schemas.microsoft.com/office/drawing/2014/main" id="{7D1D5D39-C088-764C-B246-5BF2049361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>
            <a:extLst>
              <a:ext uri="{FF2B5EF4-FFF2-40B4-BE49-F238E27FC236}">
                <a16:creationId xmlns:a16="http://schemas.microsoft.com/office/drawing/2014/main" id="{647030D7-3C68-434D-BFCB-E845DE6995CA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>
              <a:extLst>
                <a:ext uri="{FF2B5EF4-FFF2-40B4-BE49-F238E27FC236}">
                  <a16:creationId xmlns:a16="http://schemas.microsoft.com/office/drawing/2014/main" id="{8D3896CE-83A1-7740-938D-ECFE198A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>
              <a:extLst>
                <a:ext uri="{FF2B5EF4-FFF2-40B4-BE49-F238E27FC236}">
                  <a16:creationId xmlns:a16="http://schemas.microsoft.com/office/drawing/2014/main" id="{625C31E5-8FA6-764F-BF73-719628E82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>
            <a:extLst>
              <a:ext uri="{FF2B5EF4-FFF2-40B4-BE49-F238E27FC236}">
                <a16:creationId xmlns:a16="http://schemas.microsoft.com/office/drawing/2014/main" id="{46DE30E1-4A1A-7B4E-BE52-A716A85E0459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>
              <a:extLst>
                <a:ext uri="{FF2B5EF4-FFF2-40B4-BE49-F238E27FC236}">
                  <a16:creationId xmlns:a16="http://schemas.microsoft.com/office/drawing/2014/main" id="{C60E1E43-2E22-AF4F-9F0B-5E2FB0E1A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>
              <a:extLst>
                <a:ext uri="{FF2B5EF4-FFF2-40B4-BE49-F238E27FC236}">
                  <a16:creationId xmlns:a16="http://schemas.microsoft.com/office/drawing/2014/main" id="{F94E55A5-63AA-7A41-8AD9-B8F96C5D5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>
            <a:extLst>
              <a:ext uri="{FF2B5EF4-FFF2-40B4-BE49-F238E27FC236}">
                <a16:creationId xmlns:a16="http://schemas.microsoft.com/office/drawing/2014/main" id="{1EE05A5F-2B04-8043-A54F-52E6B70AF844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>
              <a:extLst>
                <a:ext uri="{FF2B5EF4-FFF2-40B4-BE49-F238E27FC236}">
                  <a16:creationId xmlns:a16="http://schemas.microsoft.com/office/drawing/2014/main" id="{64219C86-D8A2-2141-9714-370CD50B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>
              <a:extLst>
                <a:ext uri="{FF2B5EF4-FFF2-40B4-BE49-F238E27FC236}">
                  <a16:creationId xmlns:a16="http://schemas.microsoft.com/office/drawing/2014/main" id="{80B80E5F-E202-1948-961D-35D7E2FC7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>
            <a:extLst>
              <a:ext uri="{FF2B5EF4-FFF2-40B4-BE49-F238E27FC236}">
                <a16:creationId xmlns:a16="http://schemas.microsoft.com/office/drawing/2014/main" id="{EA862FC1-B49A-3A4E-BFE6-3E22688196B9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>
            <a:extLst>
              <a:ext uri="{FF2B5EF4-FFF2-40B4-BE49-F238E27FC236}">
                <a16:creationId xmlns:a16="http://schemas.microsoft.com/office/drawing/2014/main" id="{2027D48B-46BB-184E-A227-BDA13C36CEDF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>
              <a:extLst>
                <a:ext uri="{FF2B5EF4-FFF2-40B4-BE49-F238E27FC236}">
                  <a16:creationId xmlns:a16="http://schemas.microsoft.com/office/drawing/2014/main" id="{166447DE-889E-FB4E-B933-354694B6E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>
              <a:extLst>
                <a:ext uri="{FF2B5EF4-FFF2-40B4-BE49-F238E27FC236}">
                  <a16:creationId xmlns:a16="http://schemas.microsoft.com/office/drawing/2014/main" id="{1016AC09-6036-DF45-845C-9F14659B3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>
            <a:extLst>
              <a:ext uri="{FF2B5EF4-FFF2-40B4-BE49-F238E27FC236}">
                <a16:creationId xmlns:a16="http://schemas.microsoft.com/office/drawing/2014/main" id="{9AFAEBBF-A12F-3349-964F-9C5AA1D4B59F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>
              <a:extLst>
                <a:ext uri="{FF2B5EF4-FFF2-40B4-BE49-F238E27FC236}">
                  <a16:creationId xmlns:a16="http://schemas.microsoft.com/office/drawing/2014/main" id="{FD782A23-EBCB-9942-B07F-AA3AD6C5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>
              <a:extLst>
                <a:ext uri="{FF2B5EF4-FFF2-40B4-BE49-F238E27FC236}">
                  <a16:creationId xmlns:a16="http://schemas.microsoft.com/office/drawing/2014/main" id="{B48349F8-EC18-6B4D-B7DA-6E2C829B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>
            <a:extLst>
              <a:ext uri="{FF2B5EF4-FFF2-40B4-BE49-F238E27FC236}">
                <a16:creationId xmlns:a16="http://schemas.microsoft.com/office/drawing/2014/main" id="{7221D527-082F-D448-A5F2-8C5F3A84C227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>
              <a:extLst>
                <a:ext uri="{FF2B5EF4-FFF2-40B4-BE49-F238E27FC236}">
                  <a16:creationId xmlns:a16="http://schemas.microsoft.com/office/drawing/2014/main" id="{BC5EC184-F712-ED46-88A7-6E329733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>
              <a:extLst>
                <a:ext uri="{FF2B5EF4-FFF2-40B4-BE49-F238E27FC236}">
                  <a16:creationId xmlns:a16="http://schemas.microsoft.com/office/drawing/2014/main" id="{A2A4FF21-F077-484B-9F34-3D7D0D512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>
            <a:extLst>
              <a:ext uri="{FF2B5EF4-FFF2-40B4-BE49-F238E27FC236}">
                <a16:creationId xmlns:a16="http://schemas.microsoft.com/office/drawing/2014/main" id="{AE6D150D-1B93-AA42-AD04-7FCF77726E89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>
              <a:extLst>
                <a:ext uri="{FF2B5EF4-FFF2-40B4-BE49-F238E27FC236}">
                  <a16:creationId xmlns:a16="http://schemas.microsoft.com/office/drawing/2014/main" id="{E9F78317-AED7-614D-BEF7-496253AD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>
              <a:extLst>
                <a:ext uri="{FF2B5EF4-FFF2-40B4-BE49-F238E27FC236}">
                  <a16:creationId xmlns:a16="http://schemas.microsoft.com/office/drawing/2014/main" id="{AC4BF8A9-3A03-794D-AACB-0799B845E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>
            <a:extLst>
              <a:ext uri="{FF2B5EF4-FFF2-40B4-BE49-F238E27FC236}">
                <a16:creationId xmlns:a16="http://schemas.microsoft.com/office/drawing/2014/main" id="{9A158C78-C9EB-7E42-AFEF-773F1BB21D71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>
            <a:extLst>
              <a:ext uri="{FF2B5EF4-FFF2-40B4-BE49-F238E27FC236}">
                <a16:creationId xmlns:a16="http://schemas.microsoft.com/office/drawing/2014/main" id="{6A29D21B-53FF-E143-A803-85FE5DA4CAFE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>
              <a:extLst>
                <a:ext uri="{FF2B5EF4-FFF2-40B4-BE49-F238E27FC236}">
                  <a16:creationId xmlns:a16="http://schemas.microsoft.com/office/drawing/2014/main" id="{E785EF4E-8172-DA4E-AE78-85F6A5338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>
              <a:extLst>
                <a:ext uri="{FF2B5EF4-FFF2-40B4-BE49-F238E27FC236}">
                  <a16:creationId xmlns:a16="http://schemas.microsoft.com/office/drawing/2014/main" id="{CAD9AE5A-CC67-4442-9C96-A5DB1636C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>
            <a:extLst>
              <a:ext uri="{FF2B5EF4-FFF2-40B4-BE49-F238E27FC236}">
                <a16:creationId xmlns:a16="http://schemas.microsoft.com/office/drawing/2014/main" id="{795E3FB3-D0AC-5641-9BA1-9D3E4B3DB633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>
              <a:extLst>
                <a:ext uri="{FF2B5EF4-FFF2-40B4-BE49-F238E27FC236}">
                  <a16:creationId xmlns:a16="http://schemas.microsoft.com/office/drawing/2014/main" id="{C1A28E49-5FB9-D042-A8D9-EC77E71AE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>
              <a:extLst>
                <a:ext uri="{FF2B5EF4-FFF2-40B4-BE49-F238E27FC236}">
                  <a16:creationId xmlns:a16="http://schemas.microsoft.com/office/drawing/2014/main" id="{F210FECA-4099-AC46-BA04-7C2C55F5B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>
            <a:extLst>
              <a:ext uri="{FF2B5EF4-FFF2-40B4-BE49-F238E27FC236}">
                <a16:creationId xmlns:a16="http://schemas.microsoft.com/office/drawing/2014/main" id="{6AEF5510-F935-5242-A69A-7C8825691039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>
              <a:extLst>
                <a:ext uri="{FF2B5EF4-FFF2-40B4-BE49-F238E27FC236}">
                  <a16:creationId xmlns:a16="http://schemas.microsoft.com/office/drawing/2014/main" id="{D494C343-0F2D-954F-A992-4A04579CE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>
              <a:extLst>
                <a:ext uri="{FF2B5EF4-FFF2-40B4-BE49-F238E27FC236}">
                  <a16:creationId xmlns:a16="http://schemas.microsoft.com/office/drawing/2014/main" id="{7078F628-3CE8-4C49-AFB1-CC803B64D2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>
            <a:extLst>
              <a:ext uri="{FF2B5EF4-FFF2-40B4-BE49-F238E27FC236}">
                <a16:creationId xmlns:a16="http://schemas.microsoft.com/office/drawing/2014/main" id="{6AD432F3-05E5-D149-B196-24F285D0F98C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>
              <a:extLst>
                <a:ext uri="{FF2B5EF4-FFF2-40B4-BE49-F238E27FC236}">
                  <a16:creationId xmlns:a16="http://schemas.microsoft.com/office/drawing/2014/main" id="{3784DAC0-2110-CB40-B999-9087F484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>
              <a:extLst>
                <a:ext uri="{FF2B5EF4-FFF2-40B4-BE49-F238E27FC236}">
                  <a16:creationId xmlns:a16="http://schemas.microsoft.com/office/drawing/2014/main" id="{03F9D952-E885-6042-9CD7-1C5AFDECB9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>
            <a:extLst>
              <a:ext uri="{FF2B5EF4-FFF2-40B4-BE49-F238E27FC236}">
                <a16:creationId xmlns:a16="http://schemas.microsoft.com/office/drawing/2014/main" id="{06AAD28F-139D-1C46-A04B-E3E1FF4FF53D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58EA92AC-838A-2345-A9E1-CE832CD148C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78850" name="Picture 76" descr="underline_base">
            <a:extLst>
              <a:ext uri="{FF2B5EF4-FFF2-40B4-BE49-F238E27FC236}">
                <a16:creationId xmlns:a16="http://schemas.microsoft.com/office/drawing/2014/main" id="{650417BE-7DF0-6446-AEF6-0429BCB463C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>
            <a:extLst>
              <a:ext uri="{FF2B5EF4-FFF2-40B4-BE49-F238E27FC236}">
                <a16:creationId xmlns:a16="http://schemas.microsoft.com/office/drawing/2014/main" id="{470D8C5C-1235-264B-8B4E-785511CBBA7C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>
              <a:extLst>
                <a:ext uri="{FF2B5EF4-FFF2-40B4-BE49-F238E27FC236}">
                  <a16:creationId xmlns:a16="http://schemas.microsoft.com/office/drawing/2014/main" id="{5B0678A5-F00C-4542-B8C3-CF5A32902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>
                <a:extLst>
                  <a:ext uri="{FF2B5EF4-FFF2-40B4-BE49-F238E27FC236}">
                    <a16:creationId xmlns:a16="http://schemas.microsoft.com/office/drawing/2014/main" id="{8269EB32-B829-EA48-BCF4-BC4B80E4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>
                <a:extLst>
                  <a:ext uri="{FF2B5EF4-FFF2-40B4-BE49-F238E27FC236}">
                    <a16:creationId xmlns:a16="http://schemas.microsoft.com/office/drawing/2014/main" id="{3FDFB28E-1276-8D44-A15D-4E4EBBCD7B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>
              <a:extLst>
                <a:ext uri="{FF2B5EF4-FFF2-40B4-BE49-F238E27FC236}">
                  <a16:creationId xmlns:a16="http://schemas.microsoft.com/office/drawing/2014/main" id="{B5A3E21D-CC58-E04C-A74F-0F8C4F4DD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>
                <a:extLst>
                  <a:ext uri="{FF2B5EF4-FFF2-40B4-BE49-F238E27FC236}">
                    <a16:creationId xmlns:a16="http://schemas.microsoft.com/office/drawing/2014/main" id="{45DDA4FF-9E35-734E-8C7C-CF6292560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>
                <a:extLst>
                  <a:ext uri="{FF2B5EF4-FFF2-40B4-BE49-F238E27FC236}">
                    <a16:creationId xmlns:a16="http://schemas.microsoft.com/office/drawing/2014/main" id="{C6CD5010-BC4E-8243-819C-F5538BD842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>
              <a:extLst>
                <a:ext uri="{FF2B5EF4-FFF2-40B4-BE49-F238E27FC236}">
                  <a16:creationId xmlns:a16="http://schemas.microsoft.com/office/drawing/2014/main" id="{8B27025F-906E-6844-8E72-9129DEC30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>
                <a:extLst>
                  <a:ext uri="{FF2B5EF4-FFF2-40B4-BE49-F238E27FC236}">
                    <a16:creationId xmlns:a16="http://schemas.microsoft.com/office/drawing/2014/main" id="{B75F093F-6D62-BC41-9694-FDDFED4D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>
                <a:extLst>
                  <a:ext uri="{FF2B5EF4-FFF2-40B4-BE49-F238E27FC236}">
                    <a16:creationId xmlns:a16="http://schemas.microsoft.com/office/drawing/2014/main" id="{12EECFC0-348B-8D46-97E0-7CC4AAC78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>
              <a:extLst>
                <a:ext uri="{FF2B5EF4-FFF2-40B4-BE49-F238E27FC236}">
                  <a16:creationId xmlns:a16="http://schemas.microsoft.com/office/drawing/2014/main" id="{6B9FD2A6-02C2-0749-B36F-12158F68C3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>
                <a:extLst>
                  <a:ext uri="{FF2B5EF4-FFF2-40B4-BE49-F238E27FC236}">
                    <a16:creationId xmlns:a16="http://schemas.microsoft.com/office/drawing/2014/main" id="{282E4376-65D7-9347-A46A-AC437C9F6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>
                <a:extLst>
                  <a:ext uri="{FF2B5EF4-FFF2-40B4-BE49-F238E27FC236}">
                    <a16:creationId xmlns:a16="http://schemas.microsoft.com/office/drawing/2014/main" id="{C0BAFAC8-92E0-EE4C-B622-ACD0605367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>
              <a:extLst>
                <a:ext uri="{FF2B5EF4-FFF2-40B4-BE49-F238E27FC236}">
                  <a16:creationId xmlns:a16="http://schemas.microsoft.com/office/drawing/2014/main" id="{62BD5CD5-A10F-784F-9BDB-F3D05154F4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>
                <a:extLst>
                  <a:ext uri="{FF2B5EF4-FFF2-40B4-BE49-F238E27FC236}">
                    <a16:creationId xmlns:a16="http://schemas.microsoft.com/office/drawing/2014/main" id="{C788B947-3DDC-D944-92EB-50E62F9EA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>
                <a:extLst>
                  <a:ext uri="{FF2B5EF4-FFF2-40B4-BE49-F238E27FC236}">
                    <a16:creationId xmlns:a16="http://schemas.microsoft.com/office/drawing/2014/main" id="{F0CEFB18-4EF1-FA4E-8AE6-2CFEB1E655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>
              <a:extLst>
                <a:ext uri="{FF2B5EF4-FFF2-40B4-BE49-F238E27FC236}">
                  <a16:creationId xmlns:a16="http://schemas.microsoft.com/office/drawing/2014/main" id="{94D00D90-C725-1A45-9C4B-EC8EE6721D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>
                <a:extLst>
                  <a:ext uri="{FF2B5EF4-FFF2-40B4-BE49-F238E27FC236}">
                    <a16:creationId xmlns:a16="http://schemas.microsoft.com/office/drawing/2014/main" id="{2D74E8E2-DA67-504D-8745-12B2765D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>
                <a:extLst>
                  <a:ext uri="{FF2B5EF4-FFF2-40B4-BE49-F238E27FC236}">
                    <a16:creationId xmlns:a16="http://schemas.microsoft.com/office/drawing/2014/main" id="{F10B156B-C3D7-1E48-BF93-06094DDF08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>
              <a:extLst>
                <a:ext uri="{FF2B5EF4-FFF2-40B4-BE49-F238E27FC236}">
                  <a16:creationId xmlns:a16="http://schemas.microsoft.com/office/drawing/2014/main" id="{4536E245-0D5D-0D4C-AD3B-6CE5E5A200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>
                <a:extLst>
                  <a:ext uri="{FF2B5EF4-FFF2-40B4-BE49-F238E27FC236}">
                    <a16:creationId xmlns:a16="http://schemas.microsoft.com/office/drawing/2014/main" id="{3FDF882B-1E58-4546-8764-417CCA00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>
                <a:extLst>
                  <a:ext uri="{FF2B5EF4-FFF2-40B4-BE49-F238E27FC236}">
                    <a16:creationId xmlns:a16="http://schemas.microsoft.com/office/drawing/2014/main" id="{336089E7-E002-3C40-89A3-C3140C03D3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>
              <a:extLst>
                <a:ext uri="{FF2B5EF4-FFF2-40B4-BE49-F238E27FC236}">
                  <a16:creationId xmlns:a16="http://schemas.microsoft.com/office/drawing/2014/main" id="{019C2A6B-6F98-344F-974C-714132FDB5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>
                <a:extLst>
                  <a:ext uri="{FF2B5EF4-FFF2-40B4-BE49-F238E27FC236}">
                    <a16:creationId xmlns:a16="http://schemas.microsoft.com/office/drawing/2014/main" id="{9B1CB881-AED5-DD46-8142-5864BC12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>
                <a:extLst>
                  <a:ext uri="{FF2B5EF4-FFF2-40B4-BE49-F238E27FC236}">
                    <a16:creationId xmlns:a16="http://schemas.microsoft.com/office/drawing/2014/main" id="{E582E5D5-04C0-0147-80CE-FCA48E0C11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>
              <a:extLst>
                <a:ext uri="{FF2B5EF4-FFF2-40B4-BE49-F238E27FC236}">
                  <a16:creationId xmlns:a16="http://schemas.microsoft.com/office/drawing/2014/main" id="{830B8562-2AEE-1342-8A4E-287B002CC5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>
                <a:extLst>
                  <a:ext uri="{FF2B5EF4-FFF2-40B4-BE49-F238E27FC236}">
                    <a16:creationId xmlns:a16="http://schemas.microsoft.com/office/drawing/2014/main" id="{0CD24BD1-73F3-0A4E-A049-C1EBAF1E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>
                <a:extLst>
                  <a:ext uri="{FF2B5EF4-FFF2-40B4-BE49-F238E27FC236}">
                    <a16:creationId xmlns:a16="http://schemas.microsoft.com/office/drawing/2014/main" id="{237827CC-E034-2840-A6A2-7F54634D2E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>
              <a:extLst>
                <a:ext uri="{FF2B5EF4-FFF2-40B4-BE49-F238E27FC236}">
                  <a16:creationId xmlns:a16="http://schemas.microsoft.com/office/drawing/2014/main" id="{DA71E702-CB31-0F4B-916E-DC4F4CE305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>
                <a:extLst>
                  <a:ext uri="{FF2B5EF4-FFF2-40B4-BE49-F238E27FC236}">
                    <a16:creationId xmlns:a16="http://schemas.microsoft.com/office/drawing/2014/main" id="{D8873188-8C62-B542-8C43-321565177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>
                <a:extLst>
                  <a:ext uri="{FF2B5EF4-FFF2-40B4-BE49-F238E27FC236}">
                    <a16:creationId xmlns:a16="http://schemas.microsoft.com/office/drawing/2014/main" id="{8B8813D3-E49D-5D4E-8B9A-2EE489AD9B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>
              <a:extLst>
                <a:ext uri="{FF2B5EF4-FFF2-40B4-BE49-F238E27FC236}">
                  <a16:creationId xmlns:a16="http://schemas.microsoft.com/office/drawing/2014/main" id="{D02AD4F7-BA25-3146-975E-99B0F9C5B3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>
                <a:extLst>
                  <a:ext uri="{FF2B5EF4-FFF2-40B4-BE49-F238E27FC236}">
                    <a16:creationId xmlns:a16="http://schemas.microsoft.com/office/drawing/2014/main" id="{91BB2E49-4461-814C-9667-F1F68CB7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>
                <a:extLst>
                  <a:ext uri="{FF2B5EF4-FFF2-40B4-BE49-F238E27FC236}">
                    <a16:creationId xmlns:a16="http://schemas.microsoft.com/office/drawing/2014/main" id="{4276AE51-26DE-0A4E-B28E-985D282440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>
              <a:extLst>
                <a:ext uri="{FF2B5EF4-FFF2-40B4-BE49-F238E27FC236}">
                  <a16:creationId xmlns:a16="http://schemas.microsoft.com/office/drawing/2014/main" id="{61A0E462-928D-9945-991E-4E48766D0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>
                <a:extLst>
                  <a:ext uri="{FF2B5EF4-FFF2-40B4-BE49-F238E27FC236}">
                    <a16:creationId xmlns:a16="http://schemas.microsoft.com/office/drawing/2014/main" id="{6A93772F-2B15-9A4C-8220-9854F1765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>
                <a:extLst>
                  <a:ext uri="{FF2B5EF4-FFF2-40B4-BE49-F238E27FC236}">
                    <a16:creationId xmlns:a16="http://schemas.microsoft.com/office/drawing/2014/main" id="{7252806C-7FD7-6F49-AA98-ABD3DBEE69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>
              <a:extLst>
                <a:ext uri="{FF2B5EF4-FFF2-40B4-BE49-F238E27FC236}">
                  <a16:creationId xmlns:a16="http://schemas.microsoft.com/office/drawing/2014/main" id="{E067C796-F973-664F-8970-553F36FD5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>
                <a:extLst>
                  <a:ext uri="{FF2B5EF4-FFF2-40B4-BE49-F238E27FC236}">
                    <a16:creationId xmlns:a16="http://schemas.microsoft.com/office/drawing/2014/main" id="{7F772445-040D-3648-9AFE-47071F53F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>
                <a:extLst>
                  <a:ext uri="{FF2B5EF4-FFF2-40B4-BE49-F238E27FC236}">
                    <a16:creationId xmlns:a16="http://schemas.microsoft.com/office/drawing/2014/main" id="{56AAD167-CC61-F44E-9673-81EFC5C20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>
              <a:extLst>
                <a:ext uri="{FF2B5EF4-FFF2-40B4-BE49-F238E27FC236}">
                  <a16:creationId xmlns:a16="http://schemas.microsoft.com/office/drawing/2014/main" id="{884D03B8-8F32-3E43-B30D-B9C326321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>
                <a:extLst>
                  <a:ext uri="{FF2B5EF4-FFF2-40B4-BE49-F238E27FC236}">
                    <a16:creationId xmlns:a16="http://schemas.microsoft.com/office/drawing/2014/main" id="{D7CFF6DF-0049-2A46-A996-775FE8F8C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>
                <a:extLst>
                  <a:ext uri="{FF2B5EF4-FFF2-40B4-BE49-F238E27FC236}">
                    <a16:creationId xmlns:a16="http://schemas.microsoft.com/office/drawing/2014/main" id="{79FF3A9D-2A11-6247-92AB-10345E02CC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>
              <a:extLst>
                <a:ext uri="{FF2B5EF4-FFF2-40B4-BE49-F238E27FC236}">
                  <a16:creationId xmlns:a16="http://schemas.microsoft.com/office/drawing/2014/main" id="{75BF9A34-FDCD-E446-A15B-A620B89D6C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>
                <a:extLst>
                  <a:ext uri="{FF2B5EF4-FFF2-40B4-BE49-F238E27FC236}">
                    <a16:creationId xmlns:a16="http://schemas.microsoft.com/office/drawing/2014/main" id="{E40A1D27-8368-0A4A-96A3-BF83B9BEF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>
                <a:extLst>
                  <a:ext uri="{FF2B5EF4-FFF2-40B4-BE49-F238E27FC236}">
                    <a16:creationId xmlns:a16="http://schemas.microsoft.com/office/drawing/2014/main" id="{6341FB09-54AD-F74B-9AF6-2E363A6E58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>
              <a:extLst>
                <a:ext uri="{FF2B5EF4-FFF2-40B4-BE49-F238E27FC236}">
                  <a16:creationId xmlns:a16="http://schemas.microsoft.com/office/drawing/2014/main" id="{FC57BECE-543E-AE41-925E-9F4E9EA411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>
                <a:extLst>
                  <a:ext uri="{FF2B5EF4-FFF2-40B4-BE49-F238E27FC236}">
                    <a16:creationId xmlns:a16="http://schemas.microsoft.com/office/drawing/2014/main" id="{937F5837-B1FA-4141-AD76-7500CA37A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>
                <a:extLst>
                  <a:ext uri="{FF2B5EF4-FFF2-40B4-BE49-F238E27FC236}">
                    <a16:creationId xmlns:a16="http://schemas.microsoft.com/office/drawing/2014/main" id="{AD2DDCBA-274D-9D4B-A0EF-0380A46D36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>
              <a:extLst>
                <a:ext uri="{FF2B5EF4-FFF2-40B4-BE49-F238E27FC236}">
                  <a16:creationId xmlns:a16="http://schemas.microsoft.com/office/drawing/2014/main" id="{4033B18F-0F34-7C47-83A0-808947B44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>
              <a:extLst>
                <a:ext uri="{FF2B5EF4-FFF2-40B4-BE49-F238E27FC236}">
                  <a16:creationId xmlns:a16="http://schemas.microsoft.com/office/drawing/2014/main" id="{2C5D4BF0-B4F5-6142-B643-7B011ADE9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>
              <a:extLst>
                <a:ext uri="{FF2B5EF4-FFF2-40B4-BE49-F238E27FC236}">
                  <a16:creationId xmlns:a16="http://schemas.microsoft.com/office/drawing/2014/main" id="{920B43D0-80E5-624D-A39D-2F786816F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>
              <a:extLst>
                <a:ext uri="{FF2B5EF4-FFF2-40B4-BE49-F238E27FC236}">
                  <a16:creationId xmlns:a16="http://schemas.microsoft.com/office/drawing/2014/main" id="{F4AC38AF-DE20-AB4C-BCD1-1175306A6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>
              <a:extLst>
                <a:ext uri="{FF2B5EF4-FFF2-40B4-BE49-F238E27FC236}">
                  <a16:creationId xmlns:a16="http://schemas.microsoft.com/office/drawing/2014/main" id="{B48AB374-3BFE-1242-AF48-156404D49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>
              <a:extLst>
                <a:ext uri="{FF2B5EF4-FFF2-40B4-BE49-F238E27FC236}">
                  <a16:creationId xmlns:a16="http://schemas.microsoft.com/office/drawing/2014/main" id="{32B0DC51-722C-1E40-9DB0-86DF45A771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>
            <a:extLst>
              <a:ext uri="{FF2B5EF4-FFF2-40B4-BE49-F238E27FC236}">
                <a16:creationId xmlns:a16="http://schemas.microsoft.com/office/drawing/2014/main" id="{A0BAF4F8-7F1E-4A43-91B1-04ECBC415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>
            <a:extLst>
              <a:ext uri="{FF2B5EF4-FFF2-40B4-BE49-F238E27FC236}">
                <a16:creationId xmlns:a16="http://schemas.microsoft.com/office/drawing/2014/main" id="{938FA95B-CFCB-6242-BA78-61C25FA1EA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8854" name="Slide Number Placeholder 3">
            <a:extLst>
              <a:ext uri="{FF2B5EF4-FFF2-40B4-BE49-F238E27FC236}">
                <a16:creationId xmlns:a16="http://schemas.microsoft.com/office/drawing/2014/main" id="{9052E6F5-E71B-914F-A203-76EC7D24E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33A55BB-9E17-6442-A67B-0213C88A3733}" type="slidenum">
              <a:rPr lang="en-US" altLang="en-US" sz="1200">
                <a:latin typeface="Tahoma" panose="020B0604030504040204" pitchFamily="34" charset="0"/>
              </a:rPr>
              <a:pPr/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8855" name="Oval 3">
            <a:extLst>
              <a:ext uri="{FF2B5EF4-FFF2-40B4-BE49-F238E27FC236}">
                <a16:creationId xmlns:a16="http://schemas.microsoft.com/office/drawing/2014/main" id="{3A0A8143-D106-E14B-984A-41D144974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>
            <a:extLst>
              <a:ext uri="{FF2B5EF4-FFF2-40B4-BE49-F238E27FC236}">
                <a16:creationId xmlns:a16="http://schemas.microsoft.com/office/drawing/2014/main" id="{87513207-3143-A64A-88B5-BBF38A105ABE}"/>
              </a:ext>
            </a:extLst>
          </p:cNvPr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>
            <a:extLst>
              <a:ext uri="{FF2B5EF4-FFF2-40B4-BE49-F238E27FC236}">
                <a16:creationId xmlns:a16="http://schemas.microsoft.com/office/drawing/2014/main" id="{BBFE862D-2BD1-0E40-8F43-81CA2B0F2E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>
            <a:extLst>
              <a:ext uri="{FF2B5EF4-FFF2-40B4-BE49-F238E27FC236}">
                <a16:creationId xmlns:a16="http://schemas.microsoft.com/office/drawing/2014/main" id="{B68EDEF6-0CF5-9C42-A2BA-40C7341746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>
            <a:extLst>
              <a:ext uri="{FF2B5EF4-FFF2-40B4-BE49-F238E27FC236}">
                <a16:creationId xmlns:a16="http://schemas.microsoft.com/office/drawing/2014/main" id="{39DE1453-000D-2E46-8BFC-98EBE05C06B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>
            <a:extLst>
              <a:ext uri="{FF2B5EF4-FFF2-40B4-BE49-F238E27FC236}">
                <a16:creationId xmlns:a16="http://schemas.microsoft.com/office/drawing/2014/main" id="{25FCA0CC-49FF-9A4F-AFE9-120297BBB32A}"/>
              </a:ext>
            </a:extLst>
          </p:cNvPr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>
            <a:extLst>
              <a:ext uri="{FF2B5EF4-FFF2-40B4-BE49-F238E27FC236}">
                <a16:creationId xmlns:a16="http://schemas.microsoft.com/office/drawing/2014/main" id="{D16768CC-F8E2-F54D-802E-787A8FBDF93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>
            <a:extLst>
              <a:ext uri="{FF2B5EF4-FFF2-40B4-BE49-F238E27FC236}">
                <a16:creationId xmlns:a16="http://schemas.microsoft.com/office/drawing/2014/main" id="{9066E194-CE43-E244-B9F8-9503AD8C774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>
            <a:extLst>
              <a:ext uri="{FF2B5EF4-FFF2-40B4-BE49-F238E27FC236}">
                <a16:creationId xmlns:a16="http://schemas.microsoft.com/office/drawing/2014/main" id="{D4543F8F-6090-A641-8763-6A7D23E2FBB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>
            <a:extLst>
              <a:ext uri="{FF2B5EF4-FFF2-40B4-BE49-F238E27FC236}">
                <a16:creationId xmlns:a16="http://schemas.microsoft.com/office/drawing/2014/main" id="{ABC7F682-5F44-2C4A-B7D5-CDA0A4BC2E53}"/>
              </a:ext>
            </a:extLst>
          </p:cNvPr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>
            <a:extLst>
              <a:ext uri="{FF2B5EF4-FFF2-40B4-BE49-F238E27FC236}">
                <a16:creationId xmlns:a16="http://schemas.microsoft.com/office/drawing/2014/main" id="{366EA306-E852-5F4A-BB07-B2B964B96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>
            <a:extLst>
              <a:ext uri="{FF2B5EF4-FFF2-40B4-BE49-F238E27FC236}">
                <a16:creationId xmlns:a16="http://schemas.microsoft.com/office/drawing/2014/main" id="{35A42C76-47D6-BC43-9A99-E63E02AAF9A8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F272893A-041B-C44A-AB3E-23F699A8AFE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616EB712-FEEE-CD4B-9403-451523103937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2F839A0C-8F44-C249-9641-AA279C1CC1A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EBA132B9-182E-BC4C-8DB7-107A6514DE5B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9B791518-EEFD-4E47-A5CD-F5F8A347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8BCBE137-CF4E-694C-8D3C-F9EB38CA6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D1B19352-EDD9-6B4D-9826-E281B800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8F1B3CA-7047-A045-B5F5-73D029676186}"/>
                </a:ext>
              </a:extLst>
            </p:cNvPr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1D47DBFE-2761-4945-82C9-A57EFC8C11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>
            <a:extLst>
              <a:ext uri="{FF2B5EF4-FFF2-40B4-BE49-F238E27FC236}">
                <a16:creationId xmlns:a16="http://schemas.microsoft.com/office/drawing/2014/main" id="{F15AAD0C-E599-2F48-924B-A78063CBE4D6}"/>
              </a:ext>
            </a:extLst>
          </p:cNvPr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D9442598-8AF5-F544-9ABF-DC2C06A2453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AEB7BFEF-9925-C448-9D04-C61003B8B9AA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7C19B195-AB1B-F54E-AA05-2E5223E63A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BA35E522-E5C2-6D4D-8045-B481212B09B8}"/>
                </a:ext>
              </a:extLst>
            </p:cNvPr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EBCE3EB1-1D40-3641-83AD-8CB2A2399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9652C3E1-D681-1943-B96F-9EA69DEF0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39506C51-5A86-2849-92C1-C394EF55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01FF2F46-6693-1146-8F9D-557C8D8893BD}"/>
                </a:ext>
              </a:extLst>
            </p:cNvPr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E32DB2DF-2800-6044-80EB-2213E63253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>
            <a:extLst>
              <a:ext uri="{FF2B5EF4-FFF2-40B4-BE49-F238E27FC236}">
                <a16:creationId xmlns:a16="http://schemas.microsoft.com/office/drawing/2014/main" id="{F934A799-76D9-8A40-A192-2F36DF84957D}"/>
              </a:ext>
            </a:extLst>
          </p:cNvPr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AD8CD805-9F2A-8042-86C7-C8A8A4F825A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92713800-2B7C-3A48-8E5C-2D83CA80F35C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82423E54-8378-DE44-9783-9CC3781FE4F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DEE25126-A0FD-A24D-A746-9EFCF161247D}"/>
                </a:ext>
              </a:extLst>
            </p:cNvPr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49402F2B-1FF7-BA4A-8107-B8B57EE9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610FC000-5739-5441-9573-D08E3151F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7FC9FA1C-0A44-5749-BB7F-594F7BE71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EBDB338B-1423-E146-974C-7CEAFD7B9484}"/>
                </a:ext>
              </a:extLst>
            </p:cNvPr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6235E14A-5AEF-FD45-B57B-56A7C376D8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>
            <a:extLst>
              <a:ext uri="{FF2B5EF4-FFF2-40B4-BE49-F238E27FC236}">
                <a16:creationId xmlns:a16="http://schemas.microsoft.com/office/drawing/2014/main" id="{EED953CE-A579-4645-9D12-9B8D78040C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>
            <a:extLst>
              <a:ext uri="{FF2B5EF4-FFF2-40B4-BE49-F238E27FC236}">
                <a16:creationId xmlns:a16="http://schemas.microsoft.com/office/drawing/2014/main" id="{808A8C8B-8480-064A-8B27-2B639D0A1D4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>
            <a:extLst>
              <a:ext uri="{FF2B5EF4-FFF2-40B4-BE49-F238E27FC236}">
                <a16:creationId xmlns:a16="http://schemas.microsoft.com/office/drawing/2014/main" id="{586B33DA-D69D-544A-9AAA-D4264002C9C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>
            <a:extLst>
              <a:ext uri="{FF2B5EF4-FFF2-40B4-BE49-F238E27FC236}">
                <a16:creationId xmlns:a16="http://schemas.microsoft.com/office/drawing/2014/main" id="{786A8A17-736F-9443-A717-9B948D9A0125}"/>
              </a:ext>
            </a:extLst>
          </p:cNvPr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E7045D09-6EF8-4A48-92AC-2393FECFC0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D1F9A75E-E502-7F46-8C58-8DE027E18A59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5E54C595-94ED-444A-A399-FABE545AD1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B2213B5D-241E-6D42-9670-00D55C290A8C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57051CD0-113C-A84D-BE63-4FAB1B0FF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28CEDBE8-106E-9648-89F3-D8695C7A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95425206-AC1A-514B-83DD-4E9E14D5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F39E86EC-FB00-CE48-B76C-99D9EE6A9ADC}"/>
                </a:ext>
              </a:extLst>
            </p:cNvPr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B400E624-599B-AF44-B352-D15225AD17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>
            <a:extLst>
              <a:ext uri="{FF2B5EF4-FFF2-40B4-BE49-F238E27FC236}">
                <a16:creationId xmlns:a16="http://schemas.microsoft.com/office/drawing/2014/main" id="{6827FC6A-1792-394A-BC7B-E77C4250999E}"/>
              </a:ext>
            </a:extLst>
          </p:cNvPr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>
            <a:extLst>
              <a:ext uri="{FF2B5EF4-FFF2-40B4-BE49-F238E27FC236}">
                <a16:creationId xmlns:a16="http://schemas.microsoft.com/office/drawing/2014/main" id="{04964B73-AE1C-1743-87F0-77600314EC8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>
            <a:extLst>
              <a:ext uri="{FF2B5EF4-FFF2-40B4-BE49-F238E27FC236}">
                <a16:creationId xmlns:a16="http://schemas.microsoft.com/office/drawing/2014/main" id="{06713896-FB97-8D4F-8CFD-0F8C3753F3FA}"/>
              </a:ext>
            </a:extLst>
          </p:cNvPr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>
            <a:extLst>
              <a:ext uri="{FF2B5EF4-FFF2-40B4-BE49-F238E27FC236}">
                <a16:creationId xmlns:a16="http://schemas.microsoft.com/office/drawing/2014/main" id="{8A7F1999-F137-874D-8DA7-5C19B1057A6D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CB4C2F5-F318-0541-AEDC-8055CBEA72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4F68C792-C6D8-7D48-BC90-D4807376B73F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C65FB3B4-E03B-7141-88B2-ADD71B483B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0B63DA67-6F64-4845-9469-B459C7EC66F5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B20C2859-E42B-674C-AA71-6D498E253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596AF637-8844-9E4A-9E86-BB9A37DF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05E45234-3AE5-C54A-B223-A3BBC3386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541C8169-6DC5-F645-9AA5-75944686682F}"/>
                </a:ext>
              </a:extLst>
            </p:cNvPr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3AB73F52-49E9-D44A-9DB7-8A9669E94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>
            <a:extLst>
              <a:ext uri="{FF2B5EF4-FFF2-40B4-BE49-F238E27FC236}">
                <a16:creationId xmlns:a16="http://schemas.microsoft.com/office/drawing/2014/main" id="{9ABEC50B-160F-D441-BB94-536112DC77E2}"/>
              </a:ext>
            </a:extLst>
          </p:cNvPr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>
            <a:extLst>
              <a:ext uri="{FF2B5EF4-FFF2-40B4-BE49-F238E27FC236}">
                <a16:creationId xmlns:a16="http://schemas.microsoft.com/office/drawing/2014/main" id="{3031AD85-CB30-214F-A943-159CC5923E0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>
            <a:extLst>
              <a:ext uri="{FF2B5EF4-FFF2-40B4-BE49-F238E27FC236}">
                <a16:creationId xmlns:a16="http://schemas.microsoft.com/office/drawing/2014/main" id="{C458685F-FF14-8140-A20A-9E7A9235C341}"/>
              </a:ext>
            </a:extLst>
          </p:cNvPr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>
            <a:extLst>
              <a:ext uri="{FF2B5EF4-FFF2-40B4-BE49-F238E27FC236}">
                <a16:creationId xmlns:a16="http://schemas.microsoft.com/office/drawing/2014/main" id="{B983684A-CFF8-D746-B5E6-2C52AA4E49E5}"/>
              </a:ext>
            </a:extLst>
          </p:cNvPr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11A2EEB-D2C8-0543-AB5D-1AF5961DC0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70E61A86-7EA5-824E-B615-0F5A73C370FD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1A55B96F-85FC-4E4E-831D-F543DA7476E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EE4A67A2-95F0-6A49-9599-28C1D378B242}"/>
                </a:ext>
              </a:extLst>
            </p:cNvPr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CD662EDE-AE2C-6142-A941-051FD6590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409686B5-6E03-7B4A-9085-A5CD8D92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3BBB0997-CA38-3640-860A-F6B14B66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B89D3B44-B17D-A34F-B88F-2BD95BE1EB82}"/>
                </a:ext>
              </a:extLst>
            </p:cNvPr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20F07B8-8DB3-744D-B053-72AB5286C5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>
            <a:extLst>
              <a:ext uri="{FF2B5EF4-FFF2-40B4-BE49-F238E27FC236}">
                <a16:creationId xmlns:a16="http://schemas.microsoft.com/office/drawing/2014/main" id="{86C85F51-C156-9A43-AB06-057ADDA1871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>
            <a:extLst>
              <a:ext uri="{FF2B5EF4-FFF2-40B4-BE49-F238E27FC236}">
                <a16:creationId xmlns:a16="http://schemas.microsoft.com/office/drawing/2014/main" id="{D7F4FA31-31C8-7146-8E2F-893ECAC940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>
            <a:extLst>
              <a:ext uri="{FF2B5EF4-FFF2-40B4-BE49-F238E27FC236}">
                <a16:creationId xmlns:a16="http://schemas.microsoft.com/office/drawing/2014/main" id="{2DB68BFC-425E-564A-B535-A158942BE220}"/>
              </a:ext>
            </a:extLst>
          </p:cNvPr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>
            <a:extLst>
              <a:ext uri="{FF2B5EF4-FFF2-40B4-BE49-F238E27FC236}">
                <a16:creationId xmlns:a16="http://schemas.microsoft.com/office/drawing/2014/main" id="{30F8C65D-8794-5A44-8998-BA55A65F41C8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FB39D27D-3D23-A24D-891D-2F94BA21B00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C685CBA1-7076-B844-B2EA-D610BB9AD0FA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F34ED792-BA73-DD42-8D9F-D4CF3F03F2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A1A7416D-F33E-4749-B859-A33CD1BD1C9E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31F2295B-6BFF-3B44-81F8-979A779C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1548D7D3-2241-9847-8852-32D97A62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21AB7E8D-7140-6548-A0D8-B52FCB98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600B462A-58CE-FD48-BBFE-2FA7B747E0AE}"/>
                </a:ext>
              </a:extLst>
            </p:cNvPr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DCF9EA3A-12DC-BA4E-A5F1-A0625015C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>
            <a:extLst>
              <a:ext uri="{FF2B5EF4-FFF2-40B4-BE49-F238E27FC236}">
                <a16:creationId xmlns:a16="http://schemas.microsoft.com/office/drawing/2014/main" id="{EE7D5A87-4FFF-8446-9B69-0C6C4AE8A2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>
            <a:extLst>
              <a:ext uri="{FF2B5EF4-FFF2-40B4-BE49-F238E27FC236}">
                <a16:creationId xmlns:a16="http://schemas.microsoft.com/office/drawing/2014/main" id="{D9FE273E-E2C3-BA4E-AAE1-76F795308C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>
            <a:extLst>
              <a:ext uri="{FF2B5EF4-FFF2-40B4-BE49-F238E27FC236}">
                <a16:creationId xmlns:a16="http://schemas.microsoft.com/office/drawing/2014/main" id="{84E92F79-F700-4145-8CBC-0BAF30F3671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>
            <a:extLst>
              <a:ext uri="{FF2B5EF4-FFF2-40B4-BE49-F238E27FC236}">
                <a16:creationId xmlns:a16="http://schemas.microsoft.com/office/drawing/2014/main" id="{A982259D-9EF1-504D-9025-A95DD5BC55B8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F291F0DE-80BD-824B-A7EB-23EFA4F33C3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AF643350-BF2A-CB46-B7C0-26CFB8B241C4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FC705CBC-7D2E-1B4B-931C-CBA1981E2FE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7C051F44-122C-FA49-BFBA-E02A9FDE02BA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C55D0DD6-CB17-764B-8430-C319DADD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8C5A3DC6-20EC-AF4F-A38C-8BC13669D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529B9C8E-A4F9-B44C-99FE-24CFDA3D7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51533763-529F-564F-A47B-824EC207623F}"/>
                </a:ext>
              </a:extLst>
            </p:cNvPr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1FF077E8-E31D-5843-8DA2-D73726DFB2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The great infrastructures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2775" y="1600200"/>
            <a:ext cx="8153400" cy="2724150"/>
          </a:xfrm>
        </p:spPr>
        <p:txBody>
          <a:bodyPr>
            <a:normAutofit fontScale="92500" lnSpcReduction="10000"/>
          </a:bodyPr>
          <a:lstStyle/>
          <a:p>
            <a:pPr>
              <a:defRPr/>
            </a:pPr>
            <a:r>
              <a:rPr lang="en-US" dirty="0"/>
              <a:t>Technical structures that support a society </a:t>
            </a:r>
            <a:r>
              <a:rPr lang="en-US" dirty="0">
                <a:sym typeface="Wingdings"/>
              </a:rPr>
              <a:t> “civil infrastructure”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Large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Constructed over generations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Not often replaced as a whole system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Continual refurbishment of components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Interdependent components with well-defined interfaces</a:t>
            </a:r>
          </a:p>
          <a:p>
            <a:pPr lvl="1">
              <a:defRPr/>
            </a:pPr>
            <a:r>
              <a:rPr lang="en-US" dirty="0">
                <a:sym typeface="Wingdings"/>
              </a:rPr>
              <a:t>High initial cost</a:t>
            </a:r>
          </a:p>
        </p:txBody>
      </p:sp>
      <p:pic>
        <p:nvPicPr>
          <p:cNvPr id="174083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3300" y="5861050"/>
            <a:ext cx="13208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4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4724400"/>
            <a:ext cx="12700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5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4743450"/>
            <a:ext cx="14478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6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9700" y="4724400"/>
            <a:ext cx="1524000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7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3700" y="4799013"/>
            <a:ext cx="1295400" cy="1030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8" name="Picture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2825" y="5638800"/>
            <a:ext cx="1450975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089" name="Picture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5999163"/>
            <a:ext cx="1447800" cy="858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0" name="TextBox 10"/>
          <p:cNvSpPr txBox="1">
            <a:spLocks noChangeArrowheads="1"/>
          </p:cNvSpPr>
          <p:nvPr/>
        </p:nvSpPr>
        <p:spPr bwMode="auto">
          <a:xfrm>
            <a:off x="838200" y="4324350"/>
            <a:ext cx="825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rgbClr val="FF0000"/>
                </a:solidFill>
              </a:rPr>
              <a:t>water</a:t>
            </a:r>
          </a:p>
        </p:txBody>
      </p:sp>
      <p:sp>
        <p:nvSpPr>
          <p:cNvPr id="174091" name="TextBox 11"/>
          <p:cNvSpPr txBox="1">
            <a:spLocks noChangeArrowheads="1"/>
          </p:cNvSpPr>
          <p:nvPr/>
        </p:nvSpPr>
        <p:spPr bwMode="auto">
          <a:xfrm>
            <a:off x="2438400" y="4324350"/>
            <a:ext cx="968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rgbClr val="FF0000"/>
                </a:solidFill>
              </a:rPr>
              <a:t>energy</a:t>
            </a:r>
          </a:p>
        </p:txBody>
      </p:sp>
      <p:sp>
        <p:nvSpPr>
          <p:cNvPr id="174092" name="TextBox 12"/>
          <p:cNvSpPr txBox="1">
            <a:spLocks noChangeArrowheads="1"/>
          </p:cNvSpPr>
          <p:nvPr/>
        </p:nvSpPr>
        <p:spPr bwMode="auto">
          <a:xfrm>
            <a:off x="3949700" y="4324350"/>
            <a:ext cx="1752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rgbClr val="FF0000"/>
                </a:solidFill>
              </a:rPr>
              <a:t>transportation</a:t>
            </a:r>
          </a:p>
        </p:txBody>
      </p:sp>
      <p:pic>
        <p:nvPicPr>
          <p:cNvPr id="174093" name="Picture 1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1988" y="4803775"/>
            <a:ext cx="1751012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4" name="TextBox 14"/>
          <p:cNvSpPr txBox="1">
            <a:spLocks noChangeArrowheads="1"/>
          </p:cNvSpPr>
          <p:nvPr/>
        </p:nvSpPr>
        <p:spPr bwMode="auto">
          <a:xfrm>
            <a:off x="7011988" y="4324350"/>
            <a:ext cx="19097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>
                <a:solidFill>
                  <a:srgbClr val="FF0000"/>
                </a:solidFill>
              </a:rPr>
              <a:t>communication</a:t>
            </a:r>
          </a:p>
        </p:txBody>
      </p:sp>
      <p:pic>
        <p:nvPicPr>
          <p:cNvPr id="174095" name="Picture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9650" y="6054725"/>
            <a:ext cx="996950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96" name="Date Placeholder 16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11A762BE-9753-5C44-8288-121A6935127A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74098" name="Slide Number Placeholder 18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B28E5F4B-DA1D-804E-BC60-1C8D8A599804}" type="slidenum">
              <a:rPr lang="en-US" sz="1200">
                <a:latin typeface="Tahoma" charset="0"/>
              </a:rPr>
              <a:pPr/>
              <a:t>5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632705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>
            <a:extLst>
              <a:ext uri="{FF2B5EF4-FFF2-40B4-BE49-F238E27FC236}">
                <a16:creationId xmlns:a16="http://schemas.microsoft.com/office/drawing/2014/main" id="{DA20671C-75D5-954A-AC27-23AE30AC0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>
            <a:extLst>
              <a:ext uri="{FF2B5EF4-FFF2-40B4-BE49-F238E27FC236}">
                <a16:creationId xmlns:a16="http://schemas.microsoft.com/office/drawing/2014/main" id="{DC40E915-15BA-0E42-A5A0-F8CCC59737AB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>
            <a:extLst>
              <a:ext uri="{FF2B5EF4-FFF2-40B4-BE49-F238E27FC236}">
                <a16:creationId xmlns:a16="http://schemas.microsoft.com/office/drawing/2014/main" id="{8AC87FE2-9DD3-214B-896F-324992B5EF1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>
            <a:extLst>
              <a:ext uri="{FF2B5EF4-FFF2-40B4-BE49-F238E27FC236}">
                <a16:creationId xmlns:a16="http://schemas.microsoft.com/office/drawing/2014/main" id="{B49E3106-B728-564E-9B32-3FEBB66B572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>
            <a:extLst>
              <a:ext uri="{FF2B5EF4-FFF2-40B4-BE49-F238E27FC236}">
                <a16:creationId xmlns:a16="http://schemas.microsoft.com/office/drawing/2014/main" id="{64C8BC16-1A62-FB4E-8C15-365E459ED6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>
            <a:extLst>
              <a:ext uri="{FF2B5EF4-FFF2-40B4-BE49-F238E27FC236}">
                <a16:creationId xmlns:a16="http://schemas.microsoft.com/office/drawing/2014/main" id="{9E193335-DDC1-2C40-8E00-DF98AF5F38C5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>
            <a:extLst>
              <a:ext uri="{FF2B5EF4-FFF2-40B4-BE49-F238E27FC236}">
                <a16:creationId xmlns:a16="http://schemas.microsoft.com/office/drawing/2014/main" id="{F54469D6-C60F-BF40-B964-003A0E16A2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>
            <a:extLst>
              <a:ext uri="{FF2B5EF4-FFF2-40B4-BE49-F238E27FC236}">
                <a16:creationId xmlns:a16="http://schemas.microsoft.com/office/drawing/2014/main" id="{33DB1A4B-59A9-CB47-8213-F783F3579D3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>
            <a:extLst>
              <a:ext uri="{FF2B5EF4-FFF2-40B4-BE49-F238E27FC236}">
                <a16:creationId xmlns:a16="http://schemas.microsoft.com/office/drawing/2014/main" id="{D6B34E64-EFA4-EB44-8413-CB7FE9B4F12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>
            <a:extLst>
              <a:ext uri="{FF2B5EF4-FFF2-40B4-BE49-F238E27FC236}">
                <a16:creationId xmlns:a16="http://schemas.microsoft.com/office/drawing/2014/main" id="{B2CD3C25-7195-5D4F-9599-9E1192A20F98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>
            <a:extLst>
              <a:ext uri="{FF2B5EF4-FFF2-40B4-BE49-F238E27FC236}">
                <a16:creationId xmlns:a16="http://schemas.microsoft.com/office/drawing/2014/main" id="{03C2A20A-69B9-F944-99C8-DB818C9446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>
            <a:extLst>
              <a:ext uri="{FF2B5EF4-FFF2-40B4-BE49-F238E27FC236}">
                <a16:creationId xmlns:a16="http://schemas.microsoft.com/office/drawing/2014/main" id="{F7C06C34-BF53-1745-B5FD-2FF0E0AEBD93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BCFB703E-278E-A44D-A8EE-34A7C3BB8B0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675C07EA-DBFE-3E43-9F87-7874ABB26CE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BEC639-D652-4349-A4AC-88627FDD93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B56E2F70-300B-8F42-A2A7-492D2EC6976F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9C9B4199-E15F-2B44-82D4-7E9FE7370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6810C33A-B788-264A-BBD2-4F7D6ADA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7921D7BE-D410-B74F-9DB5-91CB1D974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AEEDFE9D-0671-7B4C-97DA-E7889DE5C2E9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7CD71D74-17E4-924D-8200-11F29A0202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>
            <a:extLst>
              <a:ext uri="{FF2B5EF4-FFF2-40B4-BE49-F238E27FC236}">
                <a16:creationId xmlns:a16="http://schemas.microsoft.com/office/drawing/2014/main" id="{08BF21F4-CBA0-5049-B5A4-494B77C28856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EB104814-4E92-C446-9D01-CED6981FA7B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C53DB8BD-C13C-704E-9755-BC191E830D3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7DBA33E8-A5FB-F340-9FD6-2F2825F85F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9E59110-1F76-7046-8969-5054629E55BF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78BA8BA2-C2C2-8A4E-AD7C-F73C0EAB3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AC20742-EE8A-9F45-BFFA-8DC13FF58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548F69D9-EA83-F241-A169-CE7C17FD3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B26D7E19-90C1-EC48-B3A6-74C8500671E9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7BAEC212-B99B-7045-B9A1-A5255B033D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>
            <a:extLst>
              <a:ext uri="{FF2B5EF4-FFF2-40B4-BE49-F238E27FC236}">
                <a16:creationId xmlns:a16="http://schemas.microsoft.com/office/drawing/2014/main" id="{163CFA94-8582-0746-9257-194D1C79E9C0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A14698B7-9AB6-8442-8CC9-35A1F83604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C1D811B2-CA21-154A-AC74-932EC73E271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6BFA348A-F870-2448-83EE-2296E27638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F38CC54F-8AF3-2347-8467-99C206F268D0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781C1FA3-E957-2C49-86BB-BFB1DC8B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56A03696-397D-E547-9AC4-36CCB911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9B841ACB-8B6C-D04A-81B8-92478219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C68791F-DF5C-924F-8E13-5C5D51181FAA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183B4BE-22FD-0049-B600-C6C3F08D6C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>
            <a:extLst>
              <a:ext uri="{FF2B5EF4-FFF2-40B4-BE49-F238E27FC236}">
                <a16:creationId xmlns:a16="http://schemas.microsoft.com/office/drawing/2014/main" id="{379EF08B-6BC7-634B-8849-FBAA343582AD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DE58DBD-A70C-8540-A787-7FAC2A4773D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638C023D-FEFE-6244-9826-F4AFA540DBA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D10A3D1D-F38A-0A44-8766-CE7912BC339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B32B7192-36DB-C44E-B627-0B7D369F7B60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07151AF0-8101-594D-913A-D0E641DF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600554FA-BAC7-B940-898C-675F2018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02DBE51-E930-3E4C-85CA-BE035081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D29BFED2-307A-A44F-A272-34B68A793EF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F31B27BF-9185-D948-BBED-94E5CD9B82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>
            <a:extLst>
              <a:ext uri="{FF2B5EF4-FFF2-40B4-BE49-F238E27FC236}">
                <a16:creationId xmlns:a16="http://schemas.microsoft.com/office/drawing/2014/main" id="{3C7CAB9B-F928-1C46-B2F6-51F21158D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>
            <a:extLst>
              <a:ext uri="{FF2B5EF4-FFF2-40B4-BE49-F238E27FC236}">
                <a16:creationId xmlns:a16="http://schemas.microsoft.com/office/drawing/2014/main" id="{A7CB5DEF-F5AE-5B47-BD62-1A7A7E207352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>
            <a:extLst>
              <a:ext uri="{FF2B5EF4-FFF2-40B4-BE49-F238E27FC236}">
                <a16:creationId xmlns:a16="http://schemas.microsoft.com/office/drawing/2014/main" id="{F61ADEA6-D8E1-0046-B4C6-F479A66B0C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>
            <a:extLst>
              <a:ext uri="{FF2B5EF4-FFF2-40B4-BE49-F238E27FC236}">
                <a16:creationId xmlns:a16="http://schemas.microsoft.com/office/drawing/2014/main" id="{65C55229-851A-BC49-A272-E7C61BCFD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>
            <a:extLst>
              <a:ext uri="{FF2B5EF4-FFF2-40B4-BE49-F238E27FC236}">
                <a16:creationId xmlns:a16="http://schemas.microsoft.com/office/drawing/2014/main" id="{0C33674A-F1A8-614F-B075-20EB57CAB2B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>
            <a:extLst>
              <a:ext uri="{FF2B5EF4-FFF2-40B4-BE49-F238E27FC236}">
                <a16:creationId xmlns:a16="http://schemas.microsoft.com/office/drawing/2014/main" id="{492321D2-EF5B-6A4D-A7EF-E4D4E8915ECB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>
            <a:extLst>
              <a:ext uri="{FF2B5EF4-FFF2-40B4-BE49-F238E27FC236}">
                <a16:creationId xmlns:a16="http://schemas.microsoft.com/office/drawing/2014/main" id="{AFA25ED3-6ABB-F64F-86BC-BD1C47E965F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>
            <a:extLst>
              <a:ext uri="{FF2B5EF4-FFF2-40B4-BE49-F238E27FC236}">
                <a16:creationId xmlns:a16="http://schemas.microsoft.com/office/drawing/2014/main" id="{8B22DF97-3A05-444A-843A-4CE19A16963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>
            <a:extLst>
              <a:ext uri="{FF2B5EF4-FFF2-40B4-BE49-F238E27FC236}">
                <a16:creationId xmlns:a16="http://schemas.microsoft.com/office/drawing/2014/main" id="{E887D91E-4735-464F-9875-8712294F057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>
            <a:extLst>
              <a:ext uri="{FF2B5EF4-FFF2-40B4-BE49-F238E27FC236}">
                <a16:creationId xmlns:a16="http://schemas.microsoft.com/office/drawing/2014/main" id="{B255E554-02E4-3549-94A7-DA7A0A01E5EC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>
            <a:extLst>
              <a:ext uri="{FF2B5EF4-FFF2-40B4-BE49-F238E27FC236}">
                <a16:creationId xmlns:a16="http://schemas.microsoft.com/office/drawing/2014/main" id="{4E53BC5D-BC1E-C74F-B049-35F9891A32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>
            <a:extLst>
              <a:ext uri="{FF2B5EF4-FFF2-40B4-BE49-F238E27FC236}">
                <a16:creationId xmlns:a16="http://schemas.microsoft.com/office/drawing/2014/main" id="{1EDE43AC-874E-DB4C-8EEF-56D3A6D0F82B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6F2A862F-207B-774C-9C82-80355900D3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E07364E3-0BF2-144F-A9D0-75CBB657977F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16561539-6E24-4744-8DFC-DCE8FB844B8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306996F-5C81-E048-9117-BE978AC535C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7BDFD17A-646C-6A45-8218-45AEFE4C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B2D0C5BC-BDB1-604D-B3A0-C485FCC5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FB168966-18E5-DE4D-B56E-393E26FD5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ED87E8AA-40EF-9E4D-B931-08801C436CDF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3B63C3C7-43AA-9344-9974-E00939841F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>
            <a:extLst>
              <a:ext uri="{FF2B5EF4-FFF2-40B4-BE49-F238E27FC236}">
                <a16:creationId xmlns:a16="http://schemas.microsoft.com/office/drawing/2014/main" id="{566F12D4-3987-124D-A1AA-3AED2892B723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4E5BE12F-DA04-8E4E-8B62-FD4AA431E21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9AE77AA2-4CDE-E849-BA4E-67EC8AA9F085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40BDCB19-462B-B24E-A256-BD05E8980CA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6AC299F5-BB3D-484A-AF72-C8B593A4A897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A6F1B30B-7395-844B-B9A8-F3F518239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9D43DA26-8934-7743-8515-A5BF3D757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678C0FE5-09D7-0348-86C1-DE86EE52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F1B09D74-3C9D-6042-A80D-F24DA91789FC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74064A0F-E735-AB4D-972C-952800CE78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>
            <a:extLst>
              <a:ext uri="{FF2B5EF4-FFF2-40B4-BE49-F238E27FC236}">
                <a16:creationId xmlns:a16="http://schemas.microsoft.com/office/drawing/2014/main" id="{DACCE750-04E6-5741-A226-3E2E99FE32D7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0FE27B03-8653-484E-A64D-342FB042F3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8A23CE8F-08A3-7C47-A067-C07B5174A324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D5C9E1FB-5521-3B4A-ABB2-E0A0B9F542A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9C81BA7E-FD28-1E44-A885-954E9D2F4099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51091C93-7087-634C-89F5-F2E190F6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09D94625-85DC-7F4D-ADFA-CD5427D8C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ED2BB635-D949-284F-9490-AA3174A7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354773E6-E080-394A-A299-F14B968F5CDA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CEF7413A-1EB7-D141-9F8C-9DF5BFA8B6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>
            <a:extLst>
              <a:ext uri="{FF2B5EF4-FFF2-40B4-BE49-F238E27FC236}">
                <a16:creationId xmlns:a16="http://schemas.microsoft.com/office/drawing/2014/main" id="{F3B52FD0-CF4B-7146-8242-C3AB610CCA81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D26B779C-AAB4-1F4D-B401-57C2FA61E8B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2041630A-97DD-E048-B249-963DDFB10EBE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9072210A-B6FE-A541-A49E-1A5E7FB130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C0759776-C8F4-C04D-AF51-06F0B0589327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FB01AB2F-B379-8643-932F-9113A098B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35D046E2-261C-E846-9DEC-376AE92A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A8926652-A218-9540-9F5A-1880CF69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512386FA-0B38-8947-BDE9-5E761D70E3C3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D9FD5181-608F-1945-AF82-BB57100C5F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>
            <a:extLst>
              <a:ext uri="{FF2B5EF4-FFF2-40B4-BE49-F238E27FC236}">
                <a16:creationId xmlns:a16="http://schemas.microsoft.com/office/drawing/2014/main" id="{439AB433-85F0-CD4E-866D-5A547CEA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>
            <a:extLst>
              <a:ext uri="{FF2B5EF4-FFF2-40B4-BE49-F238E27FC236}">
                <a16:creationId xmlns:a16="http://schemas.microsoft.com/office/drawing/2014/main" id="{34617B64-AA70-C347-AFD0-C61A639704D4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>
            <a:extLst>
              <a:ext uri="{FF2B5EF4-FFF2-40B4-BE49-F238E27FC236}">
                <a16:creationId xmlns:a16="http://schemas.microsoft.com/office/drawing/2014/main" id="{AB4BCB78-55F1-B74B-8F69-7F9631BA98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>
            <a:extLst>
              <a:ext uri="{FF2B5EF4-FFF2-40B4-BE49-F238E27FC236}">
                <a16:creationId xmlns:a16="http://schemas.microsoft.com/office/drawing/2014/main" id="{EBAE2C7F-E81D-0846-8D64-A937D9C795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>
            <a:extLst>
              <a:ext uri="{FF2B5EF4-FFF2-40B4-BE49-F238E27FC236}">
                <a16:creationId xmlns:a16="http://schemas.microsoft.com/office/drawing/2014/main" id="{588D8273-E690-DE49-A0FF-5C2588881BD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>
            <a:extLst>
              <a:ext uri="{FF2B5EF4-FFF2-40B4-BE49-F238E27FC236}">
                <a16:creationId xmlns:a16="http://schemas.microsoft.com/office/drawing/2014/main" id="{A35CDD85-4B59-4B49-B0D8-1A73CE5F9118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>
            <a:extLst>
              <a:ext uri="{FF2B5EF4-FFF2-40B4-BE49-F238E27FC236}">
                <a16:creationId xmlns:a16="http://schemas.microsoft.com/office/drawing/2014/main" id="{A33309E7-228A-E645-A955-47303497A0A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>
            <a:extLst>
              <a:ext uri="{FF2B5EF4-FFF2-40B4-BE49-F238E27FC236}">
                <a16:creationId xmlns:a16="http://schemas.microsoft.com/office/drawing/2014/main" id="{AF157DAE-CE31-D64F-8117-164544249AF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>
            <a:extLst>
              <a:ext uri="{FF2B5EF4-FFF2-40B4-BE49-F238E27FC236}">
                <a16:creationId xmlns:a16="http://schemas.microsoft.com/office/drawing/2014/main" id="{98B30144-A6FD-8441-BF67-D7905F18276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>
            <a:extLst>
              <a:ext uri="{FF2B5EF4-FFF2-40B4-BE49-F238E27FC236}">
                <a16:creationId xmlns:a16="http://schemas.microsoft.com/office/drawing/2014/main" id="{6C6D6CA9-F72F-1248-B56F-E9B0E75F1121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>
            <a:extLst>
              <a:ext uri="{FF2B5EF4-FFF2-40B4-BE49-F238E27FC236}">
                <a16:creationId xmlns:a16="http://schemas.microsoft.com/office/drawing/2014/main" id="{3972C377-68D5-AB46-9E63-08D4C9F15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>
            <a:extLst>
              <a:ext uri="{FF2B5EF4-FFF2-40B4-BE49-F238E27FC236}">
                <a16:creationId xmlns:a16="http://schemas.microsoft.com/office/drawing/2014/main" id="{BB4DC02A-A236-4749-8FCC-AB8EACF6BE61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61EB460C-54A3-5145-8C09-AA40EC956F0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4CD76A46-79FD-7B48-8D5F-EE20C5267D13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14FDFB9D-C059-6040-973E-17A2A8AC81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BFCA6073-9BF8-4A44-AA43-ACAE9CBE011F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21D94C03-E703-C84C-A903-30D8FF6AC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D7B8652D-2E33-D648-82E9-D551E545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A55E68AD-7859-6648-B733-D777E1F06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24D562EC-E543-BE4D-AA59-9668E69FB19B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4A0BB46C-0733-7C46-85CB-D65E53A02E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>
            <a:extLst>
              <a:ext uri="{FF2B5EF4-FFF2-40B4-BE49-F238E27FC236}">
                <a16:creationId xmlns:a16="http://schemas.microsoft.com/office/drawing/2014/main" id="{129A0AC8-546F-1041-A895-76D9338BE513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24097FF4-8FD8-7F40-AE91-CBE9E9EE3D8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3B34C720-4BB6-F645-979C-66A37DD9317D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48F6CEFE-8EFE-2C4E-9A7D-A10CAB79F8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6BE8F481-B2C8-3448-BB12-2B9B453899B0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B7798F7E-B9CF-1F4D-B29F-AFC25E1A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0F720513-7974-0A4D-A38A-9267FDB0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8DB88F0B-F4A1-654E-A1B7-4D48482C6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ADB29F4A-20A1-144B-BA7E-34013DDD0EDF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F90FD610-FC43-5F4D-9209-42A3BDF086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>
            <a:extLst>
              <a:ext uri="{FF2B5EF4-FFF2-40B4-BE49-F238E27FC236}">
                <a16:creationId xmlns:a16="http://schemas.microsoft.com/office/drawing/2014/main" id="{FBBF9BAA-7C6A-B74F-8979-39C1F0C3FC93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D3D770BA-E91F-C745-8154-C71B5D4D67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EA7A068-75FB-D94C-9E92-81FFA7C76259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0ED57459-4A0E-2B4C-A928-8E8E2EE57FD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6896C2C7-9979-7643-9A6D-A28F879392C7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76EB8134-7291-8A4F-A785-4D8C34096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BC55D062-B837-7E41-9910-067C65ABB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D4CA691D-EB42-2C40-92AC-C2E217737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310EF03-FC42-9443-B304-511F5BA2592F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7CB50D59-E03A-7B4A-B827-8EC8E7828C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>
            <a:extLst>
              <a:ext uri="{FF2B5EF4-FFF2-40B4-BE49-F238E27FC236}">
                <a16:creationId xmlns:a16="http://schemas.microsoft.com/office/drawing/2014/main" id="{6253DAFB-706D-E044-9DC3-D8B67FC6D8A5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1FFCFEF2-17D3-1847-AE15-E0D1DD925A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BF989E1A-59F1-744B-A009-56D960028F50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2B3D8080-B2B9-D14E-B71E-B5024B1ADB5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458BC125-94FE-314A-A4A7-C1281E0FE8EE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BE13CE78-0A73-574F-87F2-843E6AFB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3ECC41CF-17E8-514F-BCC7-821F54975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503D087E-A280-E54C-9F74-4D16FD232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AFD2FD58-F762-9648-9D0C-3EFDAD0C60C4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65AB806F-9CDC-B84E-BFCE-BB5F8132B7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>
            <a:extLst>
              <a:ext uri="{FF2B5EF4-FFF2-40B4-BE49-F238E27FC236}">
                <a16:creationId xmlns:a16="http://schemas.microsoft.com/office/drawing/2014/main" id="{E959AB5C-A41D-B14E-8631-2800F9A13ADB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744BD52-CAFB-7247-B93A-A5FA997FC6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7EB98665-1A6D-1648-8897-5641C0C2B00D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666EDB11-1583-8D49-84E1-DC2D105A156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60983D45-7852-C844-B51D-C3AEF7FFB66A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CD82881F-14E4-4F4F-8564-6C1461B6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2F04C6EE-7CE9-3147-B591-D9723BEE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5163CC4D-9EFE-3545-BE76-6001F1C7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A7D849AA-E1AA-F849-89EE-E07D477D8B16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F5BC6C32-FC77-6247-82B9-88D16403CD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>
            <a:extLst>
              <a:ext uri="{FF2B5EF4-FFF2-40B4-BE49-F238E27FC236}">
                <a16:creationId xmlns:a16="http://schemas.microsoft.com/office/drawing/2014/main" id="{4A3FB8D8-B9EA-1D47-AF71-2109F8E85AE7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35054E4D-AE24-1042-808A-7D563AE982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ED8FE6F2-3352-C04F-8239-593547BCF3F3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66835C02-F38E-054B-9985-10E0304CDD0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CAE28DA-7A61-444E-A06B-BEB090AA0E31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42EF697C-0318-D848-A1C0-3FC099BE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63D87972-CA91-C947-A7E2-94BAEDC6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FE0DAB85-CEFD-E645-8CCF-61A1CF2A7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BFD2740B-74FF-1449-BA01-09C09529A679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5E6171D8-EFB0-FD4E-9E62-A1D597CFF4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>
            <a:extLst>
              <a:ext uri="{FF2B5EF4-FFF2-40B4-BE49-F238E27FC236}">
                <a16:creationId xmlns:a16="http://schemas.microsoft.com/office/drawing/2014/main" id="{67493567-2ACC-4F43-8F1B-E77051CD868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0945" name="Picture 76" descr="underline_base">
            <a:extLst>
              <a:ext uri="{FF2B5EF4-FFF2-40B4-BE49-F238E27FC236}">
                <a16:creationId xmlns:a16="http://schemas.microsoft.com/office/drawing/2014/main" id="{7CFAAC19-B11F-C34B-B8BD-8FDD69F9314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>
            <a:extLst>
              <a:ext uri="{FF2B5EF4-FFF2-40B4-BE49-F238E27FC236}">
                <a16:creationId xmlns:a16="http://schemas.microsoft.com/office/drawing/2014/main" id="{F9EAD990-9318-3049-9119-1E19D9657B05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>
              <a:extLst>
                <a:ext uri="{FF2B5EF4-FFF2-40B4-BE49-F238E27FC236}">
                  <a16:creationId xmlns:a16="http://schemas.microsoft.com/office/drawing/2014/main" id="{C7B07BFA-1A87-9B4B-B710-DCA449062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>
              <a:extLst>
                <a:ext uri="{FF2B5EF4-FFF2-40B4-BE49-F238E27FC236}">
                  <a16:creationId xmlns:a16="http://schemas.microsoft.com/office/drawing/2014/main" id="{7F71B9C6-E6F7-9842-9CC2-C8CFFB70F2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>
            <a:extLst>
              <a:ext uri="{FF2B5EF4-FFF2-40B4-BE49-F238E27FC236}">
                <a16:creationId xmlns:a16="http://schemas.microsoft.com/office/drawing/2014/main" id="{BC20FB63-3F3C-764D-96C4-7B53457A4609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>
              <a:extLst>
                <a:ext uri="{FF2B5EF4-FFF2-40B4-BE49-F238E27FC236}">
                  <a16:creationId xmlns:a16="http://schemas.microsoft.com/office/drawing/2014/main" id="{559660FC-DD9C-E24A-998B-6CE0CC36C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>
              <a:extLst>
                <a:ext uri="{FF2B5EF4-FFF2-40B4-BE49-F238E27FC236}">
                  <a16:creationId xmlns:a16="http://schemas.microsoft.com/office/drawing/2014/main" id="{56D34F2D-7C84-BC4D-99B5-48C2D00D4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>
            <a:extLst>
              <a:ext uri="{FF2B5EF4-FFF2-40B4-BE49-F238E27FC236}">
                <a16:creationId xmlns:a16="http://schemas.microsoft.com/office/drawing/2014/main" id="{FBC167C4-82C8-824D-AFC6-BCE1FE5503AB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>
              <a:extLst>
                <a:ext uri="{FF2B5EF4-FFF2-40B4-BE49-F238E27FC236}">
                  <a16:creationId xmlns:a16="http://schemas.microsoft.com/office/drawing/2014/main" id="{8CCDB98C-B81C-D84E-B911-B24B794E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>
              <a:extLst>
                <a:ext uri="{FF2B5EF4-FFF2-40B4-BE49-F238E27FC236}">
                  <a16:creationId xmlns:a16="http://schemas.microsoft.com/office/drawing/2014/main" id="{0F8D2908-CB7D-7149-9845-126C94F76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>
            <a:extLst>
              <a:ext uri="{FF2B5EF4-FFF2-40B4-BE49-F238E27FC236}">
                <a16:creationId xmlns:a16="http://schemas.microsoft.com/office/drawing/2014/main" id="{404BA641-BE5E-1F42-8955-3909E36351FE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>
              <a:extLst>
                <a:ext uri="{FF2B5EF4-FFF2-40B4-BE49-F238E27FC236}">
                  <a16:creationId xmlns:a16="http://schemas.microsoft.com/office/drawing/2014/main" id="{B724BB8C-1FDD-694C-AF5E-ACFEBE9EC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>
              <a:extLst>
                <a:ext uri="{FF2B5EF4-FFF2-40B4-BE49-F238E27FC236}">
                  <a16:creationId xmlns:a16="http://schemas.microsoft.com/office/drawing/2014/main" id="{E466B045-D79D-8E40-A4A3-C4DC87017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>
            <a:extLst>
              <a:ext uri="{FF2B5EF4-FFF2-40B4-BE49-F238E27FC236}">
                <a16:creationId xmlns:a16="http://schemas.microsoft.com/office/drawing/2014/main" id="{BA47962E-54FE-0448-98F1-30B11C39A891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>
              <a:extLst>
                <a:ext uri="{FF2B5EF4-FFF2-40B4-BE49-F238E27FC236}">
                  <a16:creationId xmlns:a16="http://schemas.microsoft.com/office/drawing/2014/main" id="{7D6136E4-4D37-9645-BF11-C6209DAD1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>
              <a:extLst>
                <a:ext uri="{FF2B5EF4-FFF2-40B4-BE49-F238E27FC236}">
                  <a16:creationId xmlns:a16="http://schemas.microsoft.com/office/drawing/2014/main" id="{07FE8599-8C4C-274C-B897-6EA8A6D59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>
            <a:extLst>
              <a:ext uri="{FF2B5EF4-FFF2-40B4-BE49-F238E27FC236}">
                <a16:creationId xmlns:a16="http://schemas.microsoft.com/office/drawing/2014/main" id="{A9F12D57-4C9A-5C42-B2C9-15CC476183C4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>
              <a:extLst>
                <a:ext uri="{FF2B5EF4-FFF2-40B4-BE49-F238E27FC236}">
                  <a16:creationId xmlns:a16="http://schemas.microsoft.com/office/drawing/2014/main" id="{2AC44AD2-BBDF-F143-B8E0-C28E09CE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>
              <a:extLst>
                <a:ext uri="{FF2B5EF4-FFF2-40B4-BE49-F238E27FC236}">
                  <a16:creationId xmlns:a16="http://schemas.microsoft.com/office/drawing/2014/main" id="{D068AA21-503D-9F47-A005-1B2DC9275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>
            <a:extLst>
              <a:ext uri="{FF2B5EF4-FFF2-40B4-BE49-F238E27FC236}">
                <a16:creationId xmlns:a16="http://schemas.microsoft.com/office/drawing/2014/main" id="{5CD5F4D4-0D13-A043-9FA5-798218BF91A1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>
              <a:extLst>
                <a:ext uri="{FF2B5EF4-FFF2-40B4-BE49-F238E27FC236}">
                  <a16:creationId xmlns:a16="http://schemas.microsoft.com/office/drawing/2014/main" id="{2E8B8FAD-094C-9E44-9C04-C0FE766C2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>
              <a:extLst>
                <a:ext uri="{FF2B5EF4-FFF2-40B4-BE49-F238E27FC236}">
                  <a16:creationId xmlns:a16="http://schemas.microsoft.com/office/drawing/2014/main" id="{94EB3402-F870-2741-B55D-2AA43A37C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>
            <a:extLst>
              <a:ext uri="{FF2B5EF4-FFF2-40B4-BE49-F238E27FC236}">
                <a16:creationId xmlns:a16="http://schemas.microsoft.com/office/drawing/2014/main" id="{306720C2-E338-2248-B286-B24B50D27EB8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>
              <a:extLst>
                <a:ext uri="{FF2B5EF4-FFF2-40B4-BE49-F238E27FC236}">
                  <a16:creationId xmlns:a16="http://schemas.microsoft.com/office/drawing/2014/main" id="{F60208CF-16AF-2147-9F88-5F87EB7E9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>
              <a:extLst>
                <a:ext uri="{FF2B5EF4-FFF2-40B4-BE49-F238E27FC236}">
                  <a16:creationId xmlns:a16="http://schemas.microsoft.com/office/drawing/2014/main" id="{CBC562CA-4862-9D4E-B043-AF58BE9C7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>
            <a:extLst>
              <a:ext uri="{FF2B5EF4-FFF2-40B4-BE49-F238E27FC236}">
                <a16:creationId xmlns:a16="http://schemas.microsoft.com/office/drawing/2014/main" id="{52746F0C-38F3-9F4A-A5C7-0DDEA55F850C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>
              <a:extLst>
                <a:ext uri="{FF2B5EF4-FFF2-40B4-BE49-F238E27FC236}">
                  <a16:creationId xmlns:a16="http://schemas.microsoft.com/office/drawing/2014/main" id="{5C733A01-2A0C-7249-B9DA-6872A12B5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>
              <a:extLst>
                <a:ext uri="{FF2B5EF4-FFF2-40B4-BE49-F238E27FC236}">
                  <a16:creationId xmlns:a16="http://schemas.microsoft.com/office/drawing/2014/main" id="{602336B5-9610-4340-A6D2-22443B5FB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>
            <a:extLst>
              <a:ext uri="{FF2B5EF4-FFF2-40B4-BE49-F238E27FC236}">
                <a16:creationId xmlns:a16="http://schemas.microsoft.com/office/drawing/2014/main" id="{F078B016-57F3-5C40-985B-0D4676248172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>
              <a:extLst>
                <a:ext uri="{FF2B5EF4-FFF2-40B4-BE49-F238E27FC236}">
                  <a16:creationId xmlns:a16="http://schemas.microsoft.com/office/drawing/2014/main" id="{B95C9E43-5464-D847-B1DE-F9CDBC27F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>
              <a:extLst>
                <a:ext uri="{FF2B5EF4-FFF2-40B4-BE49-F238E27FC236}">
                  <a16:creationId xmlns:a16="http://schemas.microsoft.com/office/drawing/2014/main" id="{724E61A9-1944-604F-A595-1D7F98D62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>
            <a:extLst>
              <a:ext uri="{FF2B5EF4-FFF2-40B4-BE49-F238E27FC236}">
                <a16:creationId xmlns:a16="http://schemas.microsoft.com/office/drawing/2014/main" id="{66E23DE6-8AC1-6C41-9108-0A7F70694E91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>
              <a:extLst>
                <a:ext uri="{FF2B5EF4-FFF2-40B4-BE49-F238E27FC236}">
                  <a16:creationId xmlns:a16="http://schemas.microsoft.com/office/drawing/2014/main" id="{49AF1059-1ACD-6441-9047-040B70F8A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>
              <a:extLst>
                <a:ext uri="{FF2B5EF4-FFF2-40B4-BE49-F238E27FC236}">
                  <a16:creationId xmlns:a16="http://schemas.microsoft.com/office/drawing/2014/main" id="{7D36E1B9-1436-FA46-B057-E455E9EF4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>
            <a:extLst>
              <a:ext uri="{FF2B5EF4-FFF2-40B4-BE49-F238E27FC236}">
                <a16:creationId xmlns:a16="http://schemas.microsoft.com/office/drawing/2014/main" id="{8AD556B3-39D4-C240-A716-FB89C6DCF8D7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>
              <a:extLst>
                <a:ext uri="{FF2B5EF4-FFF2-40B4-BE49-F238E27FC236}">
                  <a16:creationId xmlns:a16="http://schemas.microsoft.com/office/drawing/2014/main" id="{8287908D-0C36-BB4D-B197-B202A7B4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>
              <a:extLst>
                <a:ext uri="{FF2B5EF4-FFF2-40B4-BE49-F238E27FC236}">
                  <a16:creationId xmlns:a16="http://schemas.microsoft.com/office/drawing/2014/main" id="{F0071604-7DEB-5248-98AF-2FF39504F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>
            <a:extLst>
              <a:ext uri="{FF2B5EF4-FFF2-40B4-BE49-F238E27FC236}">
                <a16:creationId xmlns:a16="http://schemas.microsoft.com/office/drawing/2014/main" id="{357076F4-FCC1-D34B-9415-4B835D4CD7CA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>
              <a:extLst>
                <a:ext uri="{FF2B5EF4-FFF2-40B4-BE49-F238E27FC236}">
                  <a16:creationId xmlns:a16="http://schemas.microsoft.com/office/drawing/2014/main" id="{808A3B4E-5EF6-E746-900A-6CBFB33A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>
              <a:extLst>
                <a:ext uri="{FF2B5EF4-FFF2-40B4-BE49-F238E27FC236}">
                  <a16:creationId xmlns:a16="http://schemas.microsoft.com/office/drawing/2014/main" id="{E68DD0D7-EEC1-3547-9D43-80857CAEA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>
            <a:extLst>
              <a:ext uri="{FF2B5EF4-FFF2-40B4-BE49-F238E27FC236}">
                <a16:creationId xmlns:a16="http://schemas.microsoft.com/office/drawing/2014/main" id="{166B1C85-B5BF-FD4A-96E4-56018BA037B7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>
              <a:extLst>
                <a:ext uri="{FF2B5EF4-FFF2-40B4-BE49-F238E27FC236}">
                  <a16:creationId xmlns:a16="http://schemas.microsoft.com/office/drawing/2014/main" id="{1E804266-6892-2F46-BBAF-1AF5C9E2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>
              <a:extLst>
                <a:ext uri="{FF2B5EF4-FFF2-40B4-BE49-F238E27FC236}">
                  <a16:creationId xmlns:a16="http://schemas.microsoft.com/office/drawing/2014/main" id="{7936750B-39DC-7748-A07F-07E55833D0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>
            <a:extLst>
              <a:ext uri="{FF2B5EF4-FFF2-40B4-BE49-F238E27FC236}">
                <a16:creationId xmlns:a16="http://schemas.microsoft.com/office/drawing/2014/main" id="{EDC879BD-85F0-2146-9D10-17DBB83C7221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>
              <a:extLst>
                <a:ext uri="{FF2B5EF4-FFF2-40B4-BE49-F238E27FC236}">
                  <a16:creationId xmlns:a16="http://schemas.microsoft.com/office/drawing/2014/main" id="{5E0DCA53-DE6C-7D44-AAF4-111DC9094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>
              <a:extLst>
                <a:ext uri="{FF2B5EF4-FFF2-40B4-BE49-F238E27FC236}">
                  <a16:creationId xmlns:a16="http://schemas.microsoft.com/office/drawing/2014/main" id="{24797E76-D490-A743-8CB6-9B5B28224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>
            <a:extLst>
              <a:ext uri="{FF2B5EF4-FFF2-40B4-BE49-F238E27FC236}">
                <a16:creationId xmlns:a16="http://schemas.microsoft.com/office/drawing/2014/main" id="{8F040F07-4955-2E46-B8C0-18D9B132586F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>
            <a:extLst>
              <a:ext uri="{FF2B5EF4-FFF2-40B4-BE49-F238E27FC236}">
                <a16:creationId xmlns:a16="http://schemas.microsoft.com/office/drawing/2014/main" id="{28210A38-9928-DE4A-B17D-BACD3AC7F783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>
            <a:extLst>
              <a:ext uri="{FF2B5EF4-FFF2-40B4-BE49-F238E27FC236}">
                <a16:creationId xmlns:a16="http://schemas.microsoft.com/office/drawing/2014/main" id="{CFBB4846-6E45-2441-846D-3F8309A70F00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>
            <a:extLst>
              <a:ext uri="{FF2B5EF4-FFF2-40B4-BE49-F238E27FC236}">
                <a16:creationId xmlns:a16="http://schemas.microsoft.com/office/drawing/2014/main" id="{E9819085-885D-6042-9FBE-3BB9F83BFF29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>
            <a:extLst>
              <a:ext uri="{FF2B5EF4-FFF2-40B4-BE49-F238E27FC236}">
                <a16:creationId xmlns:a16="http://schemas.microsoft.com/office/drawing/2014/main" id="{94E88CD7-1918-E449-A7E6-C8F6C7076998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>
            <a:extLst>
              <a:ext uri="{FF2B5EF4-FFF2-40B4-BE49-F238E27FC236}">
                <a16:creationId xmlns:a16="http://schemas.microsoft.com/office/drawing/2014/main" id="{D615B6CB-C3BB-7C4A-AC2E-704E49AA13C3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>
            <a:extLst>
              <a:ext uri="{FF2B5EF4-FFF2-40B4-BE49-F238E27FC236}">
                <a16:creationId xmlns:a16="http://schemas.microsoft.com/office/drawing/2014/main" id="{0982B269-966F-0149-A221-342B697CC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>
            <a:extLst>
              <a:ext uri="{FF2B5EF4-FFF2-40B4-BE49-F238E27FC236}">
                <a16:creationId xmlns:a16="http://schemas.microsoft.com/office/drawing/2014/main" id="{C27A9E6C-BBFF-BA45-B5EF-2C1BEF5D91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>
            <a:extLst>
              <a:ext uri="{FF2B5EF4-FFF2-40B4-BE49-F238E27FC236}">
                <a16:creationId xmlns:a16="http://schemas.microsoft.com/office/drawing/2014/main" id="{8D514C3E-47C4-7944-82B8-2CC33EE98674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>
            <a:extLst>
              <a:ext uri="{FF2B5EF4-FFF2-40B4-BE49-F238E27FC236}">
                <a16:creationId xmlns:a16="http://schemas.microsoft.com/office/drawing/2014/main" id="{234F5126-BC59-C24D-A3BE-FF13B15AEEA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>
            <a:extLst>
              <a:ext uri="{FF2B5EF4-FFF2-40B4-BE49-F238E27FC236}">
                <a16:creationId xmlns:a16="http://schemas.microsoft.com/office/drawing/2014/main" id="{C6427934-5541-1448-AA17-D2F669A6EC8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>
            <a:extLst>
              <a:ext uri="{FF2B5EF4-FFF2-40B4-BE49-F238E27FC236}">
                <a16:creationId xmlns:a16="http://schemas.microsoft.com/office/drawing/2014/main" id="{E537E116-7932-654C-982C-EA0BB3EAB8D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>
            <a:extLst>
              <a:ext uri="{FF2B5EF4-FFF2-40B4-BE49-F238E27FC236}">
                <a16:creationId xmlns:a16="http://schemas.microsoft.com/office/drawing/2014/main" id="{2DE2E6C8-7D8D-DD45-8E49-7AE6A2FA47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>
            <a:extLst>
              <a:ext uri="{FF2B5EF4-FFF2-40B4-BE49-F238E27FC236}">
                <a16:creationId xmlns:a16="http://schemas.microsoft.com/office/drawing/2014/main" id="{35DF5A37-9D6F-E241-A10B-AD8E1A8089C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>
            <a:extLst>
              <a:ext uri="{FF2B5EF4-FFF2-40B4-BE49-F238E27FC236}">
                <a16:creationId xmlns:a16="http://schemas.microsoft.com/office/drawing/2014/main" id="{84B47FDA-475C-6143-A85A-9E9434FBE7D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>
            <a:extLst>
              <a:ext uri="{FF2B5EF4-FFF2-40B4-BE49-F238E27FC236}">
                <a16:creationId xmlns:a16="http://schemas.microsoft.com/office/drawing/2014/main" id="{689C0C37-8577-4640-893C-7E5B05FD1B61}"/>
              </a:ext>
            </a:extLst>
          </p:cNvPr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>
            <a:extLst>
              <a:ext uri="{FF2B5EF4-FFF2-40B4-BE49-F238E27FC236}">
                <a16:creationId xmlns:a16="http://schemas.microsoft.com/office/drawing/2014/main" id="{AF734FC7-D7DE-CA40-ABC3-9626A5B7204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>
            <a:extLst>
              <a:ext uri="{FF2B5EF4-FFF2-40B4-BE49-F238E27FC236}">
                <a16:creationId xmlns:a16="http://schemas.microsoft.com/office/drawing/2014/main" id="{E2693827-3F57-FB4E-A50C-4E56380FF6EA}"/>
              </a:ext>
            </a:extLst>
          </p:cNvPr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>
            <a:extLst>
              <a:ext uri="{FF2B5EF4-FFF2-40B4-BE49-F238E27FC236}">
                <a16:creationId xmlns:a16="http://schemas.microsoft.com/office/drawing/2014/main" id="{412DEC75-3836-4145-9CCF-995343FE8E4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>
            <a:extLst>
              <a:ext uri="{FF2B5EF4-FFF2-40B4-BE49-F238E27FC236}">
                <a16:creationId xmlns:a16="http://schemas.microsoft.com/office/drawing/2014/main" id="{21FC44F4-41C7-2943-904C-9EBCE581BCDE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>
            <a:extLst>
              <a:ext uri="{FF2B5EF4-FFF2-40B4-BE49-F238E27FC236}">
                <a16:creationId xmlns:a16="http://schemas.microsoft.com/office/drawing/2014/main" id="{D7A7EFFC-3647-AA4A-8B97-C584798B3C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>
            <a:extLst>
              <a:ext uri="{FF2B5EF4-FFF2-40B4-BE49-F238E27FC236}">
                <a16:creationId xmlns:a16="http://schemas.microsoft.com/office/drawing/2014/main" id="{5DD1DE55-2EF8-D841-86A2-E53EB313F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0983" name="Slide Number Placeholder 3">
            <a:extLst>
              <a:ext uri="{FF2B5EF4-FFF2-40B4-BE49-F238E27FC236}">
                <a16:creationId xmlns:a16="http://schemas.microsoft.com/office/drawing/2014/main" id="{44248648-18C5-BF4D-81EB-F482B31A98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00CCD33-866D-644D-8C2D-093A1CD802A1}" type="slidenum">
              <a:rPr lang="en-US" altLang="en-US" sz="1200">
                <a:latin typeface="Tahoma" panose="020B0604030504040204" pitchFamily="34" charset="0"/>
              </a:rPr>
              <a:pPr/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0984" name="Group 347">
            <a:extLst>
              <a:ext uri="{FF2B5EF4-FFF2-40B4-BE49-F238E27FC236}">
                <a16:creationId xmlns:a16="http://schemas.microsoft.com/office/drawing/2014/main" id="{D0F97607-8696-E54A-92B1-7F7A0985192B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AD7AA13C-BEB4-0B40-BB32-A3AD72D02A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84F6FB8B-D2FE-154E-8EC2-9F87A03F23D1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3731B93B-5B9A-4C49-8E0F-0527DCE60E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00C6543D-30D8-7A45-8EA6-A66106298D86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DAF6B3F5-B370-E142-AD5F-E5122BC6B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A56DA2B-6A71-2A4B-979C-83AAA8BB4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24EA76AF-FA77-094B-BD55-CD51EB351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03006928-BDA9-8245-BD8E-475FFAB718DB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8D5BA63C-0C95-7742-AFB6-0F1DC56483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>
            <a:extLst>
              <a:ext uri="{FF2B5EF4-FFF2-40B4-BE49-F238E27FC236}">
                <a16:creationId xmlns:a16="http://schemas.microsoft.com/office/drawing/2014/main" id="{1C1477D6-AB4B-BA42-B7B0-22ACC93531AC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A8E98E54-2831-CF48-B35C-75088BFA59F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1AEB5BA1-0248-CB43-9471-1129521F0E50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3A86A19F-84D8-2F40-8421-FCA64D4E3F5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7BD13D83-C711-3D4B-AB12-13AEC8A815F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BDD56C7C-34CB-3642-8CC4-C2FB4AEF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BB8AD925-9C88-1B4A-91EA-F0BA8848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909C7AD5-89BB-0143-B01B-32610EA24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D0E34D57-8027-E044-915A-35303C5E1F1C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9B87AA97-BE6D-BF48-B946-E74E6EF1F2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>
            <a:extLst>
              <a:ext uri="{FF2B5EF4-FFF2-40B4-BE49-F238E27FC236}">
                <a16:creationId xmlns:a16="http://schemas.microsoft.com/office/drawing/2014/main" id="{954894E2-E6E6-D248-92BC-B2632DC8D4B1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A2CF08FD-B5E1-FD42-B6AD-98CF57AC2A2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F169D824-B558-594C-A057-BB5526A3FEE2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9B626D2C-6961-1C4A-8A47-FB17FF4CD8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BDBB7810-3F8E-6047-9284-DF1302395F6E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140C5021-C75B-4B4B-8C9B-B33338F10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3E45F310-3395-1E4F-BF33-199DF51E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65259D46-879F-CD44-9DC2-E752F0E5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65BFECC8-1058-C640-A2E6-619AF7789BEF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2A513529-4510-AE41-A726-05463E56B6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>
            <a:extLst>
              <a:ext uri="{FF2B5EF4-FFF2-40B4-BE49-F238E27FC236}">
                <a16:creationId xmlns:a16="http://schemas.microsoft.com/office/drawing/2014/main" id="{F04FE596-5D01-0444-B1EB-C4255313A3B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>
            <a:extLst>
              <a:ext uri="{FF2B5EF4-FFF2-40B4-BE49-F238E27FC236}">
                <a16:creationId xmlns:a16="http://schemas.microsoft.com/office/drawing/2014/main" id="{622FCD97-A413-A941-A63B-95AD84DF0DF8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BE052983-2327-1C4F-81CF-46F19736FD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71DCE33B-5AF6-9646-88D4-DD3D9054B06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59CE55D0-EBBC-124C-93DF-05A62B75EE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9247AF75-DFD2-5B4F-B5D0-2CC0C1D384FA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2226BFEE-8D04-524A-AC24-04EDD4E84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4EA52F4B-FCF0-7248-BAEB-46797461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13E07594-B8AA-664A-BCE0-C26D7039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6AED8F31-D206-4440-A716-0938A3EDFDB0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392FC6DA-2A80-B649-9123-8545FB2A7A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>
            <a:extLst>
              <a:ext uri="{FF2B5EF4-FFF2-40B4-BE49-F238E27FC236}">
                <a16:creationId xmlns:a16="http://schemas.microsoft.com/office/drawing/2014/main" id="{8BC601EA-6ED5-7748-9F9C-2E99A6464F7F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A721EA5F-D76F-A94F-85AE-2616E60274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8FE02CE3-10C1-1A49-9F96-60E450FD4C4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5A280310-78F2-754E-93C3-D2873AFA88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26FCEA14-3A36-EE48-BC46-8FB51FE7CB1A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29DB674A-E882-324D-9C4E-1C16768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4BA92157-3BCB-5E46-9A47-828B682B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423B3AE9-CE26-D449-B9F2-AFEDC3417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224B1786-420B-624E-940F-99543FC9552A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88145CA9-A7EA-874C-B5FD-F0438E36CD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>
            <a:extLst>
              <a:ext uri="{FF2B5EF4-FFF2-40B4-BE49-F238E27FC236}">
                <a16:creationId xmlns:a16="http://schemas.microsoft.com/office/drawing/2014/main" id="{329C14B1-6A37-224B-9A35-416B67BB09FD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62CDCF7C-668F-114F-827E-D9CBFF2A783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90704A89-7F08-7442-9E6B-551970E8C27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C89129B5-9C79-6E49-BAEE-24AFEB29BBE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F1B0E5B1-F9A2-8B40-BE6B-9F9E9F40DBC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9D176246-69BC-1842-9CAC-C0AD38DAE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6C1B751E-E0F9-4E46-8DA5-0CBB06E8F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5B28C4BE-B5E9-CA40-8A33-A98818E7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400DCF12-3804-1E4F-BE51-4EFAA7F51C55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FD4092BA-2507-6042-B0D9-C65876DDE9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>
            <a:extLst>
              <a:ext uri="{FF2B5EF4-FFF2-40B4-BE49-F238E27FC236}">
                <a16:creationId xmlns:a16="http://schemas.microsoft.com/office/drawing/2014/main" id="{5F6838DA-2A2B-2540-81AF-68D1E4601608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3740ADBC-B298-2E45-8E3B-8F7866658E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098921B2-EAA6-274B-B606-05C41E621A5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D3C54EF8-BA32-7C4E-B4D5-8816EA6226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24ABEF58-7B33-3F43-A145-03E24F02A81C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63C9694D-1AC4-2B4A-876B-241807B5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0CD8F75B-13D5-814F-A191-7E8A44AC5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A7B0D51F-8E8F-5042-BE6D-2DE305F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6ABB3DA6-6CF4-CF48-8B28-0797BD6B1932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0D6203B2-0DE5-5D49-9D38-5FAF230A99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>
            <a:extLst>
              <a:ext uri="{FF2B5EF4-FFF2-40B4-BE49-F238E27FC236}">
                <a16:creationId xmlns:a16="http://schemas.microsoft.com/office/drawing/2014/main" id="{E0AE10D7-DA04-3C46-9A88-9879DDDF2FE5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645878D2-B053-9C43-A6D0-C8802C75F0A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6D48103D-C5B3-1E40-8FA4-6CDA53D1D1B3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F79393C6-1407-0D4C-B50C-BC3CEE9BC3C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374CFEF6-CD58-894E-A0DE-2BDF482E437B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F66750ED-0536-6046-8B9A-670E83F1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7DB8260A-69E8-7448-BB09-56BE869C5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249992BD-B408-5945-8A6F-92229362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CF8B0641-1AEB-D543-8E36-0C832866B012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2B8B37D6-423A-7E43-9022-7271970B8F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>
            <a:extLst>
              <a:ext uri="{FF2B5EF4-FFF2-40B4-BE49-F238E27FC236}">
                <a16:creationId xmlns:a16="http://schemas.microsoft.com/office/drawing/2014/main" id="{CE415D02-B06F-6245-BDC0-090D9861E6B0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A394A6D6-5B90-6641-810A-053F1DF3086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8337A126-41B2-1B42-9C0B-CFDBFB7A24EA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46F234CE-C857-3047-B1B5-CC576816986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769E2308-0A00-6947-95D8-F264F230AE6E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793E31CB-E4E3-2C4C-B988-42B221CFE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1E7D3CE2-9953-9C4C-9AB4-B08D0ABDA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F5E82E80-6DF1-874A-9C64-78752CE7A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95747E03-861A-7A43-9DA3-1CD55855075F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477605F7-743C-C348-8CCC-2E70B1463E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>
            <a:extLst>
              <a:ext uri="{FF2B5EF4-FFF2-40B4-BE49-F238E27FC236}">
                <a16:creationId xmlns:a16="http://schemas.microsoft.com/office/drawing/2014/main" id="{A7757406-44A3-EA4E-8A5C-F29294A3ED5E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6A204B74-6B9D-EA4A-A1C5-0565865EF6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C0D3143B-9113-6E4F-B31E-33B68E40777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5D637DD8-EA73-CC4B-97BA-8E78FCE1B4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C8C1972D-8C44-5C4E-91DD-DFA50E6F07A4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93A99C5C-EEB7-C241-BE80-F5D0CF77E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7CDAC6F7-EAD8-F942-8406-3D623B13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5957AC9D-1ACC-6841-8D0D-09904B289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E804F83F-05F0-1745-A6CA-CD2D9928548E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84D74231-0AC5-E64E-9B95-633DBFDF21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>
            <a:extLst>
              <a:ext uri="{FF2B5EF4-FFF2-40B4-BE49-F238E27FC236}">
                <a16:creationId xmlns:a16="http://schemas.microsoft.com/office/drawing/2014/main" id="{47F5E73C-3FD8-F94F-829F-3F6725B07A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>
            <a:extLst>
              <a:ext uri="{FF2B5EF4-FFF2-40B4-BE49-F238E27FC236}">
                <a16:creationId xmlns:a16="http://schemas.microsoft.com/office/drawing/2014/main" id="{59ACEEEA-60DC-E34D-8AC8-0B7339322001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>
              <a:extLst>
                <a:ext uri="{FF2B5EF4-FFF2-40B4-BE49-F238E27FC236}">
                  <a16:creationId xmlns:a16="http://schemas.microsoft.com/office/drawing/2014/main" id="{D4A80D9C-C5B6-604D-85DD-011EF3C52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>
              <a:extLst>
                <a:ext uri="{FF2B5EF4-FFF2-40B4-BE49-F238E27FC236}">
                  <a16:creationId xmlns:a16="http://schemas.microsoft.com/office/drawing/2014/main" id="{B6F7C8E1-D448-CC42-825F-0D543CBDB5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>
            <a:extLst>
              <a:ext uri="{FF2B5EF4-FFF2-40B4-BE49-F238E27FC236}">
                <a16:creationId xmlns:a16="http://schemas.microsoft.com/office/drawing/2014/main" id="{0A4E19E5-173C-5C4A-B7D9-06EF5EF3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>
            <a:extLst>
              <a:ext uri="{FF2B5EF4-FFF2-40B4-BE49-F238E27FC236}">
                <a16:creationId xmlns:a16="http://schemas.microsoft.com/office/drawing/2014/main" id="{6050A9AF-EB2A-F743-BF97-B91B491C8B22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>
            <a:extLst>
              <a:ext uri="{FF2B5EF4-FFF2-40B4-BE49-F238E27FC236}">
                <a16:creationId xmlns:a16="http://schemas.microsoft.com/office/drawing/2014/main" id="{B64BA5D7-0DD9-FE4D-BA0E-E6CCDB05E9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>
            <a:extLst>
              <a:ext uri="{FF2B5EF4-FFF2-40B4-BE49-F238E27FC236}">
                <a16:creationId xmlns:a16="http://schemas.microsoft.com/office/drawing/2014/main" id="{79D018FC-8573-BC49-ABF6-58F8CC5ABEF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>
            <a:extLst>
              <a:ext uri="{FF2B5EF4-FFF2-40B4-BE49-F238E27FC236}">
                <a16:creationId xmlns:a16="http://schemas.microsoft.com/office/drawing/2014/main" id="{2CEF4F59-BAAD-F642-B3F6-0202D729715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>
            <a:extLst>
              <a:ext uri="{FF2B5EF4-FFF2-40B4-BE49-F238E27FC236}">
                <a16:creationId xmlns:a16="http://schemas.microsoft.com/office/drawing/2014/main" id="{D90915FA-D0AC-AF46-8526-8A45F57E0989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>
            <a:extLst>
              <a:ext uri="{FF2B5EF4-FFF2-40B4-BE49-F238E27FC236}">
                <a16:creationId xmlns:a16="http://schemas.microsoft.com/office/drawing/2014/main" id="{9B1B84EB-A9EF-524E-A656-6EA09CBB154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>
            <a:extLst>
              <a:ext uri="{FF2B5EF4-FFF2-40B4-BE49-F238E27FC236}">
                <a16:creationId xmlns:a16="http://schemas.microsoft.com/office/drawing/2014/main" id="{9BC1B771-EF71-7C42-AA73-FB798EB39A6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>
            <a:extLst>
              <a:ext uri="{FF2B5EF4-FFF2-40B4-BE49-F238E27FC236}">
                <a16:creationId xmlns:a16="http://schemas.microsoft.com/office/drawing/2014/main" id="{96635A00-41CE-ED43-AB55-D190112482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>
            <a:extLst>
              <a:ext uri="{FF2B5EF4-FFF2-40B4-BE49-F238E27FC236}">
                <a16:creationId xmlns:a16="http://schemas.microsoft.com/office/drawing/2014/main" id="{5714FEE0-E18C-2545-8B5B-991263F5FDE5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>
            <a:extLst>
              <a:ext uri="{FF2B5EF4-FFF2-40B4-BE49-F238E27FC236}">
                <a16:creationId xmlns:a16="http://schemas.microsoft.com/office/drawing/2014/main" id="{716DE4A1-5D41-3447-A51F-30A644C5C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>
            <a:extLst>
              <a:ext uri="{FF2B5EF4-FFF2-40B4-BE49-F238E27FC236}">
                <a16:creationId xmlns:a16="http://schemas.microsoft.com/office/drawing/2014/main" id="{2A5EE89C-231F-B34A-AC87-AAFB89F07129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0F3995F2-60E1-EB44-9CFF-1491F19C10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618581B6-C17A-1E40-A8A3-2CB5F370362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9232F34B-A652-7249-995E-44E9D47A248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16978EFB-B2AD-4746-A77B-2B3951542632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7563DF4F-055D-004B-B299-C914AA427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357DF585-FE73-2446-BC08-5E2D6E0A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3E405848-7CE1-D249-B438-3635A2963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E3BFF2CD-2A14-6A46-8906-AB592DB5EE7B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31B7C35C-D1BB-9146-A2B9-487039362D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>
            <a:extLst>
              <a:ext uri="{FF2B5EF4-FFF2-40B4-BE49-F238E27FC236}">
                <a16:creationId xmlns:a16="http://schemas.microsoft.com/office/drawing/2014/main" id="{DD08EDA8-3304-F448-B5FA-E5212B0A0F0D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7D255535-D049-5443-A5FB-DD6CEDF815B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634D8191-C169-F540-AC35-8D2071EC1746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025A9CF2-6932-DF45-A4E3-A4E58AF033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35DE53E0-64F5-CB49-A3E7-EE88C2E8A0F0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6C54643F-E6F7-2E40-97DB-75477F16B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FD428857-CAF0-B34B-A638-25C3CCFD4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61D0E9AD-6BA7-BA4B-8488-233E62B2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6C7BBB0C-7B71-F346-82DA-B0663AAD9C97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32DB4E8D-87B7-3F4F-B870-B63F66F211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>
            <a:extLst>
              <a:ext uri="{FF2B5EF4-FFF2-40B4-BE49-F238E27FC236}">
                <a16:creationId xmlns:a16="http://schemas.microsoft.com/office/drawing/2014/main" id="{26F7BFBA-E80A-314C-BF42-0025E9B2680A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7AB9CD39-4EBB-3C45-AD01-C1A91A2A74E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DF23CCEF-4070-474A-A9EE-B457AADF31C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83B3B259-D07A-6B44-B81E-C2EE57A1D6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6FC3A2D7-06E7-8049-8C81-D2C62A0B6A8B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37E31627-AF22-C249-8331-70C4F033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3C147BF4-E52F-0249-8E20-DC91BE3E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FAED271F-43DD-FC48-BC87-2E3F5610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202C5DEB-7D56-9749-B2FC-DA92AF012E46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28F457E9-8CAC-C542-BFD7-048ADF2CCE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>
            <a:extLst>
              <a:ext uri="{FF2B5EF4-FFF2-40B4-BE49-F238E27FC236}">
                <a16:creationId xmlns:a16="http://schemas.microsoft.com/office/drawing/2014/main" id="{F283A430-7F01-7142-9BFA-195CC3C4ACD7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4434EB33-2469-7E42-9652-789C83E7917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AA6CC6B-0E63-C44A-95C6-CA235456DE7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F6A005C3-A55F-494E-B414-14C4E1D1ADE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172EFF53-43FB-4A45-A24E-409EE6B33DC8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866F7785-FCDE-D54C-8206-2795ADDF2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9E2271ED-2B75-F744-B57C-E3A6337B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53BE5304-F42F-8046-9C54-50A2A27D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DD1F477-CBA6-FC46-B588-ED70DF8FF6C6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1DA817DC-358C-4247-83A8-31ADCA559B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>
            <a:extLst>
              <a:ext uri="{FF2B5EF4-FFF2-40B4-BE49-F238E27FC236}">
                <a16:creationId xmlns:a16="http://schemas.microsoft.com/office/drawing/2014/main" id="{51F2A94C-00EF-FD4E-833B-10049D7D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>
            <a:extLst>
              <a:ext uri="{FF2B5EF4-FFF2-40B4-BE49-F238E27FC236}">
                <a16:creationId xmlns:a16="http://schemas.microsoft.com/office/drawing/2014/main" id="{B0E1831A-2DF6-4C42-8369-CA3EC03A4BC7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>
            <a:extLst>
              <a:ext uri="{FF2B5EF4-FFF2-40B4-BE49-F238E27FC236}">
                <a16:creationId xmlns:a16="http://schemas.microsoft.com/office/drawing/2014/main" id="{A3FE58B7-8BED-FD4C-8710-9F0C334F8A1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>
            <a:extLst>
              <a:ext uri="{FF2B5EF4-FFF2-40B4-BE49-F238E27FC236}">
                <a16:creationId xmlns:a16="http://schemas.microsoft.com/office/drawing/2014/main" id="{CFCDCC20-F4D7-E947-8FD2-84B7B1D9252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>
            <a:extLst>
              <a:ext uri="{FF2B5EF4-FFF2-40B4-BE49-F238E27FC236}">
                <a16:creationId xmlns:a16="http://schemas.microsoft.com/office/drawing/2014/main" id="{E2A89A05-6C21-DD4F-ADFD-BBB2863C0B3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>
            <a:extLst>
              <a:ext uri="{FF2B5EF4-FFF2-40B4-BE49-F238E27FC236}">
                <a16:creationId xmlns:a16="http://schemas.microsoft.com/office/drawing/2014/main" id="{F553D474-E07C-A246-9C99-C541F37C21B3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>
            <a:extLst>
              <a:ext uri="{FF2B5EF4-FFF2-40B4-BE49-F238E27FC236}">
                <a16:creationId xmlns:a16="http://schemas.microsoft.com/office/drawing/2014/main" id="{3AA25A21-CF39-884D-B573-A344D8CB761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>
            <a:extLst>
              <a:ext uri="{FF2B5EF4-FFF2-40B4-BE49-F238E27FC236}">
                <a16:creationId xmlns:a16="http://schemas.microsoft.com/office/drawing/2014/main" id="{C8F83B06-7C70-7A42-AC24-8F703C46443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>
            <a:extLst>
              <a:ext uri="{FF2B5EF4-FFF2-40B4-BE49-F238E27FC236}">
                <a16:creationId xmlns:a16="http://schemas.microsoft.com/office/drawing/2014/main" id="{46CB54BE-3C1B-CF4E-BFCC-D390BB01AF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>
            <a:extLst>
              <a:ext uri="{FF2B5EF4-FFF2-40B4-BE49-F238E27FC236}">
                <a16:creationId xmlns:a16="http://schemas.microsoft.com/office/drawing/2014/main" id="{1A271178-6330-8F4A-A18F-173579E2755B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>
            <a:extLst>
              <a:ext uri="{FF2B5EF4-FFF2-40B4-BE49-F238E27FC236}">
                <a16:creationId xmlns:a16="http://schemas.microsoft.com/office/drawing/2014/main" id="{D26ED99D-6C19-1C42-A082-F0417CBB5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>
            <a:extLst>
              <a:ext uri="{FF2B5EF4-FFF2-40B4-BE49-F238E27FC236}">
                <a16:creationId xmlns:a16="http://schemas.microsoft.com/office/drawing/2014/main" id="{5F75C685-01D4-BE45-AB8E-163F023D5812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CAC8205F-9CD0-3E4C-A827-A38F0010B8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CDAB30CC-7B27-DC40-BAD2-3EB242A199C2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554D0095-F3D6-A14E-9C22-C669EDD216E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86BFEF71-5879-144E-8412-BE3EDFF54FD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70FB3E25-840D-AE41-855D-AA21040E5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97455294-CABE-824B-8740-9EC15C0AD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CE661AD0-7CD4-0943-98D0-5ADC8C59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F6D1C631-FC61-F74C-914F-AF8ECC269862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BC8B1FDD-ECD8-EB4F-9289-1C11B66D0C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>
            <a:extLst>
              <a:ext uri="{FF2B5EF4-FFF2-40B4-BE49-F238E27FC236}">
                <a16:creationId xmlns:a16="http://schemas.microsoft.com/office/drawing/2014/main" id="{0E758230-227E-0E4A-9115-25F4AF0BDAB3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21125FE7-97A6-D447-9589-72A03A85822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22BA68F5-D86A-394A-B016-B5E556B9E39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4FB98EA-8DD0-CB43-A159-405A8BA3C1A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11307A29-B0C3-B24D-A163-723621D6C285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8D01E11E-1FAE-FA4C-A18A-906536658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9F3AFBBD-E299-C947-82B5-0ED557CDC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865C5918-1BDC-5141-A60C-001606F8F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183B77F9-1D6F-8C4D-9487-D240B0855FF6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9F4B5626-0ADF-964D-8606-299AB1C40C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>
            <a:extLst>
              <a:ext uri="{FF2B5EF4-FFF2-40B4-BE49-F238E27FC236}">
                <a16:creationId xmlns:a16="http://schemas.microsoft.com/office/drawing/2014/main" id="{0C82E167-DF3C-984A-B215-870DE6871E93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2BF67C21-50D1-1C48-A193-36BE081EFD6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1A1E60C8-7456-5849-BD63-8AD4F17C984C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511F3F31-8EF4-8644-848F-F2B0DA0B5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2BED5FF4-AAE8-174A-8845-F8D37E1A4E81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46827E3D-6E80-CA47-AC27-195396A4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05DBCFC5-9891-CA4B-9811-3C9F318B1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C2A839AB-0CB9-824D-8E2E-026B8DD5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8F56AED9-5B14-4043-9091-733EFF2BFF76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0485A8D4-A619-1441-AD3B-3F044E5729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>
            <a:extLst>
              <a:ext uri="{FF2B5EF4-FFF2-40B4-BE49-F238E27FC236}">
                <a16:creationId xmlns:a16="http://schemas.microsoft.com/office/drawing/2014/main" id="{9E40527C-2F48-1541-B121-50B0A884C043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2D2347D6-DCB2-974B-B82A-5495DF191D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F09E7085-4669-824D-8D27-958350FA6125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0E98F1A6-6CCE-BE43-9355-9253740A0B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6C4FBF72-104E-EF4F-A80C-DB57680097A0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A0538EF3-1894-5C4A-AE6B-9B8026B76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B8FBDD78-25A8-3146-8FBD-EA3845F4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48C3BB8F-265C-1B47-8B25-71E816DE8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8A2BB04E-EA8F-3143-B14C-D75CB5DD04EA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8FCD04B8-CD03-C34C-B172-1F9C8AE738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>
            <a:extLst>
              <a:ext uri="{FF2B5EF4-FFF2-40B4-BE49-F238E27FC236}">
                <a16:creationId xmlns:a16="http://schemas.microsoft.com/office/drawing/2014/main" id="{913D38D8-AC62-6B44-958E-2A040BC63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>
            <a:extLst>
              <a:ext uri="{FF2B5EF4-FFF2-40B4-BE49-F238E27FC236}">
                <a16:creationId xmlns:a16="http://schemas.microsoft.com/office/drawing/2014/main" id="{1A4DF83D-1F44-3A40-A1EA-8ECF74E28C77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>
            <a:extLst>
              <a:ext uri="{FF2B5EF4-FFF2-40B4-BE49-F238E27FC236}">
                <a16:creationId xmlns:a16="http://schemas.microsoft.com/office/drawing/2014/main" id="{10BB64EE-4232-504C-8439-CC0F731771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>
            <a:extLst>
              <a:ext uri="{FF2B5EF4-FFF2-40B4-BE49-F238E27FC236}">
                <a16:creationId xmlns:a16="http://schemas.microsoft.com/office/drawing/2014/main" id="{431A4D7C-63EB-A942-BE05-D8BF9B80B2F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>
            <a:extLst>
              <a:ext uri="{FF2B5EF4-FFF2-40B4-BE49-F238E27FC236}">
                <a16:creationId xmlns:a16="http://schemas.microsoft.com/office/drawing/2014/main" id="{B7182596-6C78-D24E-BFFC-A61026D919B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>
            <a:extLst>
              <a:ext uri="{FF2B5EF4-FFF2-40B4-BE49-F238E27FC236}">
                <a16:creationId xmlns:a16="http://schemas.microsoft.com/office/drawing/2014/main" id="{BB750DEA-F223-524A-AA89-69E4CCBBEB32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>
            <a:extLst>
              <a:ext uri="{FF2B5EF4-FFF2-40B4-BE49-F238E27FC236}">
                <a16:creationId xmlns:a16="http://schemas.microsoft.com/office/drawing/2014/main" id="{182DB328-16A2-A447-9D27-31C49FA9FF0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>
            <a:extLst>
              <a:ext uri="{FF2B5EF4-FFF2-40B4-BE49-F238E27FC236}">
                <a16:creationId xmlns:a16="http://schemas.microsoft.com/office/drawing/2014/main" id="{781A93CE-4521-0949-AA01-609DD0E664A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>
            <a:extLst>
              <a:ext uri="{FF2B5EF4-FFF2-40B4-BE49-F238E27FC236}">
                <a16:creationId xmlns:a16="http://schemas.microsoft.com/office/drawing/2014/main" id="{F763B105-9EAE-4C40-9072-B39BCC5BAB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>
            <a:extLst>
              <a:ext uri="{FF2B5EF4-FFF2-40B4-BE49-F238E27FC236}">
                <a16:creationId xmlns:a16="http://schemas.microsoft.com/office/drawing/2014/main" id="{27875ED1-FEBB-0246-8D1E-A28259CD7EBD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>
            <a:extLst>
              <a:ext uri="{FF2B5EF4-FFF2-40B4-BE49-F238E27FC236}">
                <a16:creationId xmlns:a16="http://schemas.microsoft.com/office/drawing/2014/main" id="{1C3703CE-6E10-004E-BAFD-16150D2C0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>
            <a:extLst>
              <a:ext uri="{FF2B5EF4-FFF2-40B4-BE49-F238E27FC236}">
                <a16:creationId xmlns:a16="http://schemas.microsoft.com/office/drawing/2014/main" id="{05D9E05A-11EA-1342-8FD5-23965BD8D665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FE96A219-907C-224D-9F82-7220DF51D8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4F462396-BF89-4942-8E8F-69AEEAB19FDD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2C4187A1-10F7-6F43-8E66-E0FBB69B474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4DDE4D47-C251-7545-AAF0-251D15D4476B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227979EF-61EB-D34E-AB72-95BEC620F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F04D29BC-6ABC-B047-9687-EFCCB5704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78C7B1CD-C419-EE4D-9DA9-57641E281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25B98BE8-A301-564C-A50E-ECA08EB9DB94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2FE24437-B45F-964F-A0F1-1310098975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>
            <a:extLst>
              <a:ext uri="{FF2B5EF4-FFF2-40B4-BE49-F238E27FC236}">
                <a16:creationId xmlns:a16="http://schemas.microsoft.com/office/drawing/2014/main" id="{B1EA11B1-B4B9-2B4F-91C3-8466A72CE64A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3D4C8408-4801-E04F-A2A6-3987781D36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D45D3051-B706-5B44-BEF1-210BA59632C1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36F7B723-4065-E44E-8F71-CAB317DE11C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5118CEFA-1412-F840-A22A-EEEC59686F2F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355795A0-568A-0340-8F1F-DD291C7A3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11AA90B6-86AD-1046-AA16-01251CD91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D34893BF-2F24-9145-BE7C-099A032A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E01CE9AE-1C79-B942-BD6B-5FFA92404AC3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E1E3428C-4CC1-8547-9D12-D3F00F617D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>
            <a:extLst>
              <a:ext uri="{FF2B5EF4-FFF2-40B4-BE49-F238E27FC236}">
                <a16:creationId xmlns:a16="http://schemas.microsoft.com/office/drawing/2014/main" id="{4F433C35-1D0F-644C-A13F-4AD51C53A9D2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3DBC4094-09C2-6041-B575-7E4A991E296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A0BD540B-133D-B442-97CA-F20604479345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1D6643F5-4967-1048-A2D8-2D0A341D0B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F011B65D-BBA1-0B47-9376-87FCD3E04958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B9A38014-36B0-0F4B-9B6E-994A795CF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231A6D1F-5857-C340-8018-5C9B1E898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13330FCE-B7C1-8142-A690-1A7B2D728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5D20E306-CFB2-3F4C-9445-036B534D3EAB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F358F89C-E6FE-244C-8FBE-AE58E6E7EC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>
            <a:extLst>
              <a:ext uri="{FF2B5EF4-FFF2-40B4-BE49-F238E27FC236}">
                <a16:creationId xmlns:a16="http://schemas.microsoft.com/office/drawing/2014/main" id="{93E675BE-EACF-0642-9F57-9AB762B03178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1FB0B1C6-B048-324D-9492-61FA0AD028C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B3748824-02F1-DA41-A0FF-318B27470A20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6C191650-ECB7-554B-834A-98D03D00EEC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036B56F-DB0F-1542-A885-0454784BB304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108D720E-82FC-3E4F-AA99-CEDB09F4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506BD399-115F-9141-945F-38FF3592E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2F81A648-390A-0547-B820-7F9CBDA3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3B7DE951-75C5-C849-9A4A-09B165FA41E7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7FAB1F39-3BE7-B141-A6AD-37E1C47FEC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>
            <a:extLst>
              <a:ext uri="{FF2B5EF4-FFF2-40B4-BE49-F238E27FC236}">
                <a16:creationId xmlns:a16="http://schemas.microsoft.com/office/drawing/2014/main" id="{71FAF784-7E11-124A-995D-F4904256426A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EED479B4-EFD0-D743-BD9B-789B271F80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ECA8980C-2605-E94D-AE06-AF5855F9CA9B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24AAD5B8-5E21-104F-8FFB-E9B377E1868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9F5BDCF7-B1DE-3C40-A2F9-DA40780BC103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AB56FFF6-054A-EE4C-B4A7-A8FE199C3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20774FE2-B222-2C4F-A278-39D2B046F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850CE84F-D9C7-FC41-B28A-0E9AE520B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79C8ABF4-5F94-BF46-9466-F53A1389EA28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7606C955-BA26-2E44-A894-9C3443157D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>
            <a:extLst>
              <a:ext uri="{FF2B5EF4-FFF2-40B4-BE49-F238E27FC236}">
                <a16:creationId xmlns:a16="http://schemas.microsoft.com/office/drawing/2014/main" id="{B2795DE9-A0A5-464C-8CE1-64B129B0C912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7B70D47B-9D79-C549-8389-1437360C5B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D5826E65-6D91-E340-A214-90960E068200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9286025-6E00-D042-AD2B-9D144F5AD6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F04EF4F3-D0BE-AE4A-8703-EB5FB76C8CAF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FB45C10B-BA5F-FC4F-AC12-7EE3960A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7B2496A0-B8E9-B846-93D6-1A2A0160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472CA258-F148-FD49-80AA-20CF84DD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D30E6B92-E2FD-EC48-B7B0-7DBABBE16B10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2024BD12-27F3-3342-AFBC-DAEE058C36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>
            <a:extLst>
              <a:ext uri="{FF2B5EF4-FFF2-40B4-BE49-F238E27FC236}">
                <a16:creationId xmlns:a16="http://schemas.microsoft.com/office/drawing/2014/main" id="{EC8851B8-70E8-CF43-9C88-F6AD05875A5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2993" name="Picture 76" descr="underline_base">
            <a:extLst>
              <a:ext uri="{FF2B5EF4-FFF2-40B4-BE49-F238E27FC236}">
                <a16:creationId xmlns:a16="http://schemas.microsoft.com/office/drawing/2014/main" id="{31C852B8-33DE-C44B-87F8-44C33E5FC98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>
            <a:extLst>
              <a:ext uri="{FF2B5EF4-FFF2-40B4-BE49-F238E27FC236}">
                <a16:creationId xmlns:a16="http://schemas.microsoft.com/office/drawing/2014/main" id="{0D656C2B-C91F-C044-86F8-E638B66F3E79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>
              <a:extLst>
                <a:ext uri="{FF2B5EF4-FFF2-40B4-BE49-F238E27FC236}">
                  <a16:creationId xmlns:a16="http://schemas.microsoft.com/office/drawing/2014/main" id="{4DC22DDD-A485-BF41-A202-7C1286E76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>
              <a:extLst>
                <a:ext uri="{FF2B5EF4-FFF2-40B4-BE49-F238E27FC236}">
                  <a16:creationId xmlns:a16="http://schemas.microsoft.com/office/drawing/2014/main" id="{34F684AE-CC47-8646-A5F7-942D37381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>
            <a:extLst>
              <a:ext uri="{FF2B5EF4-FFF2-40B4-BE49-F238E27FC236}">
                <a16:creationId xmlns:a16="http://schemas.microsoft.com/office/drawing/2014/main" id="{8DA2F82D-3BD5-D34E-A507-AF0D568E58CF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>
              <a:extLst>
                <a:ext uri="{FF2B5EF4-FFF2-40B4-BE49-F238E27FC236}">
                  <a16:creationId xmlns:a16="http://schemas.microsoft.com/office/drawing/2014/main" id="{8D1F94BB-161D-0A48-9F94-EA7FF014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>
              <a:extLst>
                <a:ext uri="{FF2B5EF4-FFF2-40B4-BE49-F238E27FC236}">
                  <a16:creationId xmlns:a16="http://schemas.microsoft.com/office/drawing/2014/main" id="{5EA6DAA8-F251-714F-AD8F-5DF05B071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>
            <a:extLst>
              <a:ext uri="{FF2B5EF4-FFF2-40B4-BE49-F238E27FC236}">
                <a16:creationId xmlns:a16="http://schemas.microsoft.com/office/drawing/2014/main" id="{9579E00C-CF38-474C-AE08-53071AF91921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>
              <a:extLst>
                <a:ext uri="{FF2B5EF4-FFF2-40B4-BE49-F238E27FC236}">
                  <a16:creationId xmlns:a16="http://schemas.microsoft.com/office/drawing/2014/main" id="{D379899A-645F-5B4C-B0BE-FACB2269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>
              <a:extLst>
                <a:ext uri="{FF2B5EF4-FFF2-40B4-BE49-F238E27FC236}">
                  <a16:creationId xmlns:a16="http://schemas.microsoft.com/office/drawing/2014/main" id="{CBDD54B2-75AF-5446-B575-98EB1219E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>
            <a:extLst>
              <a:ext uri="{FF2B5EF4-FFF2-40B4-BE49-F238E27FC236}">
                <a16:creationId xmlns:a16="http://schemas.microsoft.com/office/drawing/2014/main" id="{372274EE-D8F8-454D-8B94-EDE2E9A5F148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>
              <a:extLst>
                <a:ext uri="{FF2B5EF4-FFF2-40B4-BE49-F238E27FC236}">
                  <a16:creationId xmlns:a16="http://schemas.microsoft.com/office/drawing/2014/main" id="{3428CAFA-9586-094A-B47C-A72D51B5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>
              <a:extLst>
                <a:ext uri="{FF2B5EF4-FFF2-40B4-BE49-F238E27FC236}">
                  <a16:creationId xmlns:a16="http://schemas.microsoft.com/office/drawing/2014/main" id="{8EF27BE6-D824-4B4A-A2A5-0A76AD5D1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>
            <a:extLst>
              <a:ext uri="{FF2B5EF4-FFF2-40B4-BE49-F238E27FC236}">
                <a16:creationId xmlns:a16="http://schemas.microsoft.com/office/drawing/2014/main" id="{F9168F2C-57B9-6F43-894A-FA58F6F58EDB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>
              <a:extLst>
                <a:ext uri="{FF2B5EF4-FFF2-40B4-BE49-F238E27FC236}">
                  <a16:creationId xmlns:a16="http://schemas.microsoft.com/office/drawing/2014/main" id="{5A4F7338-C044-D940-A4C3-3037079CA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>
              <a:extLst>
                <a:ext uri="{FF2B5EF4-FFF2-40B4-BE49-F238E27FC236}">
                  <a16:creationId xmlns:a16="http://schemas.microsoft.com/office/drawing/2014/main" id="{87E20A46-8C59-EF44-9CD8-3B906E340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>
            <a:extLst>
              <a:ext uri="{FF2B5EF4-FFF2-40B4-BE49-F238E27FC236}">
                <a16:creationId xmlns:a16="http://schemas.microsoft.com/office/drawing/2014/main" id="{C7662B1A-34E7-4348-B199-18B25E216AA2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>
              <a:extLst>
                <a:ext uri="{FF2B5EF4-FFF2-40B4-BE49-F238E27FC236}">
                  <a16:creationId xmlns:a16="http://schemas.microsoft.com/office/drawing/2014/main" id="{7D95E377-BC42-A743-A20C-3FBCCC3B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>
              <a:extLst>
                <a:ext uri="{FF2B5EF4-FFF2-40B4-BE49-F238E27FC236}">
                  <a16:creationId xmlns:a16="http://schemas.microsoft.com/office/drawing/2014/main" id="{8ED0DD90-169F-3948-8D6E-52DA7C26C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>
            <a:extLst>
              <a:ext uri="{FF2B5EF4-FFF2-40B4-BE49-F238E27FC236}">
                <a16:creationId xmlns:a16="http://schemas.microsoft.com/office/drawing/2014/main" id="{40CE8DB0-0E58-8443-B0AA-2B5CE473BDAA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>
              <a:extLst>
                <a:ext uri="{FF2B5EF4-FFF2-40B4-BE49-F238E27FC236}">
                  <a16:creationId xmlns:a16="http://schemas.microsoft.com/office/drawing/2014/main" id="{973E5515-D760-454D-8432-30A768C0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>
              <a:extLst>
                <a:ext uri="{FF2B5EF4-FFF2-40B4-BE49-F238E27FC236}">
                  <a16:creationId xmlns:a16="http://schemas.microsoft.com/office/drawing/2014/main" id="{000BEB24-4462-664D-B76C-95132E787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>
            <a:extLst>
              <a:ext uri="{FF2B5EF4-FFF2-40B4-BE49-F238E27FC236}">
                <a16:creationId xmlns:a16="http://schemas.microsoft.com/office/drawing/2014/main" id="{60E9355D-2D14-3245-A337-4CB5CDCAC422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>
              <a:extLst>
                <a:ext uri="{FF2B5EF4-FFF2-40B4-BE49-F238E27FC236}">
                  <a16:creationId xmlns:a16="http://schemas.microsoft.com/office/drawing/2014/main" id="{D09ED4F5-B1D7-6A47-B909-DF95EBFC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>
              <a:extLst>
                <a:ext uri="{FF2B5EF4-FFF2-40B4-BE49-F238E27FC236}">
                  <a16:creationId xmlns:a16="http://schemas.microsoft.com/office/drawing/2014/main" id="{488C93C2-E1AA-214E-B705-5B407305C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>
            <a:extLst>
              <a:ext uri="{FF2B5EF4-FFF2-40B4-BE49-F238E27FC236}">
                <a16:creationId xmlns:a16="http://schemas.microsoft.com/office/drawing/2014/main" id="{2EC78348-25DF-BE4D-A84B-49E16592AA40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>
              <a:extLst>
                <a:ext uri="{FF2B5EF4-FFF2-40B4-BE49-F238E27FC236}">
                  <a16:creationId xmlns:a16="http://schemas.microsoft.com/office/drawing/2014/main" id="{B6D6C270-057C-4143-932C-F4495DF52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>
              <a:extLst>
                <a:ext uri="{FF2B5EF4-FFF2-40B4-BE49-F238E27FC236}">
                  <a16:creationId xmlns:a16="http://schemas.microsoft.com/office/drawing/2014/main" id="{78FEE2F3-280B-1D45-867A-9716DE898F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>
            <a:extLst>
              <a:ext uri="{FF2B5EF4-FFF2-40B4-BE49-F238E27FC236}">
                <a16:creationId xmlns:a16="http://schemas.microsoft.com/office/drawing/2014/main" id="{862BBA75-286C-5D41-97E8-A3CD6B1734C5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>
              <a:extLst>
                <a:ext uri="{FF2B5EF4-FFF2-40B4-BE49-F238E27FC236}">
                  <a16:creationId xmlns:a16="http://schemas.microsoft.com/office/drawing/2014/main" id="{0069E091-196A-CA46-B96C-7B27E29D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>
              <a:extLst>
                <a:ext uri="{FF2B5EF4-FFF2-40B4-BE49-F238E27FC236}">
                  <a16:creationId xmlns:a16="http://schemas.microsoft.com/office/drawing/2014/main" id="{A56B4E31-C5EA-F14B-9D4D-CC2CFDB82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>
            <a:extLst>
              <a:ext uri="{FF2B5EF4-FFF2-40B4-BE49-F238E27FC236}">
                <a16:creationId xmlns:a16="http://schemas.microsoft.com/office/drawing/2014/main" id="{84E009C0-E617-9044-9A40-3A5B4A779828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>
              <a:extLst>
                <a:ext uri="{FF2B5EF4-FFF2-40B4-BE49-F238E27FC236}">
                  <a16:creationId xmlns:a16="http://schemas.microsoft.com/office/drawing/2014/main" id="{4E4C1053-BBA8-B74D-959B-68F08B90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>
              <a:extLst>
                <a:ext uri="{FF2B5EF4-FFF2-40B4-BE49-F238E27FC236}">
                  <a16:creationId xmlns:a16="http://schemas.microsoft.com/office/drawing/2014/main" id="{8145D850-4BCB-9E4C-975D-55546395F0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>
            <a:extLst>
              <a:ext uri="{FF2B5EF4-FFF2-40B4-BE49-F238E27FC236}">
                <a16:creationId xmlns:a16="http://schemas.microsoft.com/office/drawing/2014/main" id="{8CE54916-AB5E-794B-8EBB-A91EB2EE5901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>
              <a:extLst>
                <a:ext uri="{FF2B5EF4-FFF2-40B4-BE49-F238E27FC236}">
                  <a16:creationId xmlns:a16="http://schemas.microsoft.com/office/drawing/2014/main" id="{5B8FB5BF-4176-E14D-BDEF-06C0A2BD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>
              <a:extLst>
                <a:ext uri="{FF2B5EF4-FFF2-40B4-BE49-F238E27FC236}">
                  <a16:creationId xmlns:a16="http://schemas.microsoft.com/office/drawing/2014/main" id="{AD0107DC-6D2C-6E45-B4E4-936E8E9A1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>
            <a:extLst>
              <a:ext uri="{FF2B5EF4-FFF2-40B4-BE49-F238E27FC236}">
                <a16:creationId xmlns:a16="http://schemas.microsoft.com/office/drawing/2014/main" id="{18A4CD41-8481-954F-8103-2F5F1F56D9D4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>
              <a:extLst>
                <a:ext uri="{FF2B5EF4-FFF2-40B4-BE49-F238E27FC236}">
                  <a16:creationId xmlns:a16="http://schemas.microsoft.com/office/drawing/2014/main" id="{511E4E55-323A-8B43-89FD-F7751CAE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>
              <a:extLst>
                <a:ext uri="{FF2B5EF4-FFF2-40B4-BE49-F238E27FC236}">
                  <a16:creationId xmlns:a16="http://schemas.microsoft.com/office/drawing/2014/main" id="{952BFBB6-37E2-8B40-8A76-FD24A9152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>
            <a:extLst>
              <a:ext uri="{FF2B5EF4-FFF2-40B4-BE49-F238E27FC236}">
                <a16:creationId xmlns:a16="http://schemas.microsoft.com/office/drawing/2014/main" id="{BBDACE0A-309F-184F-8395-A88658CDD18C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>
              <a:extLst>
                <a:ext uri="{FF2B5EF4-FFF2-40B4-BE49-F238E27FC236}">
                  <a16:creationId xmlns:a16="http://schemas.microsoft.com/office/drawing/2014/main" id="{45A273D8-5B80-7249-BCCB-E316A5815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>
              <a:extLst>
                <a:ext uri="{FF2B5EF4-FFF2-40B4-BE49-F238E27FC236}">
                  <a16:creationId xmlns:a16="http://schemas.microsoft.com/office/drawing/2014/main" id="{24BE4F0A-1B96-1E42-851F-7B6FA0B7C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>
            <a:extLst>
              <a:ext uri="{FF2B5EF4-FFF2-40B4-BE49-F238E27FC236}">
                <a16:creationId xmlns:a16="http://schemas.microsoft.com/office/drawing/2014/main" id="{11870F23-0850-014F-A2E7-7721FE2FCF78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>
              <a:extLst>
                <a:ext uri="{FF2B5EF4-FFF2-40B4-BE49-F238E27FC236}">
                  <a16:creationId xmlns:a16="http://schemas.microsoft.com/office/drawing/2014/main" id="{9EB57714-8910-6D41-94F5-54887F65E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>
              <a:extLst>
                <a:ext uri="{FF2B5EF4-FFF2-40B4-BE49-F238E27FC236}">
                  <a16:creationId xmlns:a16="http://schemas.microsoft.com/office/drawing/2014/main" id="{B02A60B5-9152-DC41-96B2-529EF44F6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>
            <a:extLst>
              <a:ext uri="{FF2B5EF4-FFF2-40B4-BE49-F238E27FC236}">
                <a16:creationId xmlns:a16="http://schemas.microsoft.com/office/drawing/2014/main" id="{09793B14-0335-9940-86A3-01260BE114D6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>
            <a:extLst>
              <a:ext uri="{FF2B5EF4-FFF2-40B4-BE49-F238E27FC236}">
                <a16:creationId xmlns:a16="http://schemas.microsoft.com/office/drawing/2014/main" id="{909945D2-489D-2347-AA7F-D52ABEEDF1E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>
            <a:extLst>
              <a:ext uri="{FF2B5EF4-FFF2-40B4-BE49-F238E27FC236}">
                <a16:creationId xmlns:a16="http://schemas.microsoft.com/office/drawing/2014/main" id="{A7193CF9-ACEB-FD45-8D5D-AB3048C1558A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>
            <a:extLst>
              <a:ext uri="{FF2B5EF4-FFF2-40B4-BE49-F238E27FC236}">
                <a16:creationId xmlns:a16="http://schemas.microsoft.com/office/drawing/2014/main" id="{042E9AFE-DC01-DE48-8C09-BA35DD7FF1EF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>
            <a:extLst>
              <a:ext uri="{FF2B5EF4-FFF2-40B4-BE49-F238E27FC236}">
                <a16:creationId xmlns:a16="http://schemas.microsoft.com/office/drawing/2014/main" id="{3950316E-33FF-0944-85BC-6699E2601B13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>
            <a:extLst>
              <a:ext uri="{FF2B5EF4-FFF2-40B4-BE49-F238E27FC236}">
                <a16:creationId xmlns:a16="http://schemas.microsoft.com/office/drawing/2014/main" id="{406E1E85-73BC-2940-B143-934E62F04610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>
            <a:extLst>
              <a:ext uri="{FF2B5EF4-FFF2-40B4-BE49-F238E27FC236}">
                <a16:creationId xmlns:a16="http://schemas.microsoft.com/office/drawing/2014/main" id="{6B95F82D-4837-4049-85D8-EE0A9076D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>
            <a:extLst>
              <a:ext uri="{FF2B5EF4-FFF2-40B4-BE49-F238E27FC236}">
                <a16:creationId xmlns:a16="http://schemas.microsoft.com/office/drawing/2014/main" id="{FF809D9B-D855-AC4E-9610-8AC6A82D989C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>
            <a:extLst>
              <a:ext uri="{FF2B5EF4-FFF2-40B4-BE49-F238E27FC236}">
                <a16:creationId xmlns:a16="http://schemas.microsoft.com/office/drawing/2014/main" id="{DB8F8F7F-214A-4C4F-A727-F23C1673D1B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>
            <a:extLst>
              <a:ext uri="{FF2B5EF4-FFF2-40B4-BE49-F238E27FC236}">
                <a16:creationId xmlns:a16="http://schemas.microsoft.com/office/drawing/2014/main" id="{07EA42C5-E174-EC4B-9F8D-700FBAC67C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>
            <a:extLst>
              <a:ext uri="{FF2B5EF4-FFF2-40B4-BE49-F238E27FC236}">
                <a16:creationId xmlns:a16="http://schemas.microsoft.com/office/drawing/2014/main" id="{AFA495F4-1C88-DF44-8F5A-D32740D0E7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>
            <a:extLst>
              <a:ext uri="{FF2B5EF4-FFF2-40B4-BE49-F238E27FC236}">
                <a16:creationId xmlns:a16="http://schemas.microsoft.com/office/drawing/2014/main" id="{CEB6DFB9-E390-1042-9BB3-D752C4D5574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>
            <a:extLst>
              <a:ext uri="{FF2B5EF4-FFF2-40B4-BE49-F238E27FC236}">
                <a16:creationId xmlns:a16="http://schemas.microsoft.com/office/drawing/2014/main" id="{E3911A53-32D3-9649-810C-F85F7ED87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>
            <a:extLst>
              <a:ext uri="{FF2B5EF4-FFF2-40B4-BE49-F238E27FC236}">
                <a16:creationId xmlns:a16="http://schemas.microsoft.com/office/drawing/2014/main" id="{49C9A8E3-F90D-3041-A6C9-80D9CFD621B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>
            <a:extLst>
              <a:ext uri="{FF2B5EF4-FFF2-40B4-BE49-F238E27FC236}">
                <a16:creationId xmlns:a16="http://schemas.microsoft.com/office/drawing/2014/main" id="{7890D2FA-B837-B344-BA8A-7BA2E8C1B694}"/>
              </a:ext>
            </a:extLst>
          </p:cNvPr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>
            <a:extLst>
              <a:ext uri="{FF2B5EF4-FFF2-40B4-BE49-F238E27FC236}">
                <a16:creationId xmlns:a16="http://schemas.microsoft.com/office/drawing/2014/main" id="{F344A27E-5BA9-C04D-81B0-8DCE9E20FD8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>
            <a:extLst>
              <a:ext uri="{FF2B5EF4-FFF2-40B4-BE49-F238E27FC236}">
                <a16:creationId xmlns:a16="http://schemas.microsoft.com/office/drawing/2014/main" id="{5C17F9FE-21B3-8B42-9D74-3F8E3B9E3E47}"/>
              </a:ext>
            </a:extLst>
          </p:cNvPr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>
            <a:extLst>
              <a:ext uri="{FF2B5EF4-FFF2-40B4-BE49-F238E27FC236}">
                <a16:creationId xmlns:a16="http://schemas.microsoft.com/office/drawing/2014/main" id="{7FF0592A-1104-4242-A93A-250798B1305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>
            <a:extLst>
              <a:ext uri="{FF2B5EF4-FFF2-40B4-BE49-F238E27FC236}">
                <a16:creationId xmlns:a16="http://schemas.microsoft.com/office/drawing/2014/main" id="{A767A482-A8BD-924E-BA9C-CADD458F5313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>
            <a:extLst>
              <a:ext uri="{FF2B5EF4-FFF2-40B4-BE49-F238E27FC236}">
                <a16:creationId xmlns:a16="http://schemas.microsoft.com/office/drawing/2014/main" id="{7B168C51-D799-BA44-B191-E13800D315B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>
            <a:extLst>
              <a:ext uri="{FF2B5EF4-FFF2-40B4-BE49-F238E27FC236}">
                <a16:creationId xmlns:a16="http://schemas.microsoft.com/office/drawing/2014/main" id="{A7C1569B-5DB5-2446-8EE3-5FF47562F2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3030" name="Slide Number Placeholder 3">
            <a:extLst>
              <a:ext uri="{FF2B5EF4-FFF2-40B4-BE49-F238E27FC236}">
                <a16:creationId xmlns:a16="http://schemas.microsoft.com/office/drawing/2014/main" id="{CB93E349-CBBC-2F46-9017-9E9C459A9F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A6816E0-132D-3F40-AB4D-E66E8151A01E}" type="slidenum">
              <a:rPr lang="en-US" altLang="en-US" sz="1200">
                <a:latin typeface="Tahoma" panose="020B0604030504040204" pitchFamily="34" charset="0"/>
              </a:rPr>
              <a:pPr/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3031" name="Group 347">
            <a:extLst>
              <a:ext uri="{FF2B5EF4-FFF2-40B4-BE49-F238E27FC236}">
                <a16:creationId xmlns:a16="http://schemas.microsoft.com/office/drawing/2014/main" id="{F513B010-4EEE-6E4D-BC22-DE6A136D4E08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DB822189-B247-7048-BF78-482C0CD2BA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9488FBDF-8493-0C4A-AA5B-42DCCC5BD990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76BDEA77-0D2F-C540-A331-D27C70194E5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4C11E32A-D0EB-2A46-9502-21CA3122BE9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585939FF-3A75-B341-A6D8-01A06B265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2315C03-ADF3-414F-8071-9C2DAC4FB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F18802B6-B852-6D4B-B177-D9A5BE58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90112AA0-43C9-8F43-BB05-1EFE0F45A7E2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C9EFC46E-8257-4541-9B58-16F36168DF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>
            <a:extLst>
              <a:ext uri="{FF2B5EF4-FFF2-40B4-BE49-F238E27FC236}">
                <a16:creationId xmlns:a16="http://schemas.microsoft.com/office/drawing/2014/main" id="{6ED40366-15D0-0B40-BCA6-967AD1756638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86F117BE-9BA4-DB40-AE2C-8F420712A2A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613A4FBE-FEFD-3B43-97EC-834B40D595F3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57DD44A0-D5BF-FD4D-98A3-4FDAFABFFB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5C8290F7-DC7E-F643-98E2-6DF322598419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C053146D-90FF-EA4F-8C8C-0BF0D385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DA6E0983-0F7F-AD4C-9B6F-CD9712A19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E278E545-3814-4847-B8DF-BAD90114F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105C1A43-57A6-784D-8A8F-140B9D470557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AFD2774C-0599-3540-85D4-FD1644C4E7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>
            <a:extLst>
              <a:ext uri="{FF2B5EF4-FFF2-40B4-BE49-F238E27FC236}">
                <a16:creationId xmlns:a16="http://schemas.microsoft.com/office/drawing/2014/main" id="{B63B11D6-A242-8C4D-BE54-612C8846266C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0D4B7AD6-C71B-BA48-BB86-76ADB68D6D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770F8809-8AD6-9049-AD8F-D0C37EA19C88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5B2078C6-9D45-204F-B21D-297ABB9202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3CEED782-C35A-9347-A6CD-3C6613BF777F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2A4E2F8D-1A05-AA42-A129-FE079F603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15362BD-0EDC-4B4A-BEEA-5E8CFB908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0C332DF9-864C-FF44-AD6C-AE91919F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48E9D0F2-7A6B-9A4F-A4B5-057005FE78E7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76248FC6-BB06-9B47-809E-BE15C44826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>
            <a:extLst>
              <a:ext uri="{FF2B5EF4-FFF2-40B4-BE49-F238E27FC236}">
                <a16:creationId xmlns:a16="http://schemas.microsoft.com/office/drawing/2014/main" id="{4F727FE4-D7AC-1647-8B4F-38C8F3566E4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>
            <a:extLst>
              <a:ext uri="{FF2B5EF4-FFF2-40B4-BE49-F238E27FC236}">
                <a16:creationId xmlns:a16="http://schemas.microsoft.com/office/drawing/2014/main" id="{52BEA701-4BC4-EF4D-A538-AE39525C57D7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D3347DDA-01C3-964C-A191-F9200121B7C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97EA4D73-52E0-A549-8EFC-2E0567C8CBE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37A1C3D6-0105-E84B-8489-ABBC8A60C4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21D04AE9-6536-9043-B77F-40B50EB2A2B0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347C4647-D545-0344-8014-4893E87EC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A578DEC3-0D90-FC47-94A1-44C48374B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FEF91662-112C-1849-8458-EF7496034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CD24129E-E2E4-7242-8E98-66A363E496BA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7105E744-1AB2-B648-8163-4574AF921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>
            <a:extLst>
              <a:ext uri="{FF2B5EF4-FFF2-40B4-BE49-F238E27FC236}">
                <a16:creationId xmlns:a16="http://schemas.microsoft.com/office/drawing/2014/main" id="{914D9654-608E-F643-98FB-C91DC39D9944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D61664E-9224-704F-8F84-8345A90A891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3212057D-FEA1-F746-B014-7B4B9857FF4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492332ED-2ED3-214A-8733-1107166492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1635001D-4FFD-F443-884C-1F1167DE074A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1159022F-DEC9-CF46-AFF9-AC0113175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41F7E028-10F5-2F40-B931-8374C3A0A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C4A0932E-1A2A-A34F-9934-959A4B02E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2C8641FA-318E-7644-8426-878CF5A593B5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C2FB127E-64C2-8B4C-86D0-5EE658105C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>
            <a:extLst>
              <a:ext uri="{FF2B5EF4-FFF2-40B4-BE49-F238E27FC236}">
                <a16:creationId xmlns:a16="http://schemas.microsoft.com/office/drawing/2014/main" id="{6A38AB5E-2D92-E84B-9D01-09DDC149A686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C4EBCBE7-CF63-BF4D-9EE6-22ED39834BD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1E478584-F955-FF4E-8D8C-84BF08443DF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3A19A11E-12CD-4D4C-8563-97FFEA3F8AE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7B398D65-4D6A-C849-B1FE-BD42FD66F544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3112FD95-145C-A845-917F-465714167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F2E7737D-6280-A249-B8A8-B95849D3F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5638B1B8-E5CB-1346-AA67-FA56EDB7B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9AD36D5F-BA7C-454D-8FC7-ABF61EA12290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4DF1F1E-2B7F-BC41-9736-D7900049C9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>
            <a:extLst>
              <a:ext uri="{FF2B5EF4-FFF2-40B4-BE49-F238E27FC236}">
                <a16:creationId xmlns:a16="http://schemas.microsoft.com/office/drawing/2014/main" id="{8182D798-BE1C-394F-ACB9-BF16A201598E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ABAF6EC3-5875-0842-ABB8-2DA31A14524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AA4C0A59-B641-1343-B0FC-64CD85D01DE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1C97AA5C-18DB-A441-B20C-D59E148C44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E92BD3BF-8B77-324F-B01C-5D840A652FBD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BCDDF1F1-FA01-894E-A880-144722502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707D0FA2-7EA7-144F-BC95-C8C147D1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F7016CF0-94CE-934E-BCD4-36B7E88D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431E12EA-5B75-E242-9AA8-AD0B1DF110F8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3B21CBC5-9F88-D74C-BF78-51E5B16BA8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>
            <a:extLst>
              <a:ext uri="{FF2B5EF4-FFF2-40B4-BE49-F238E27FC236}">
                <a16:creationId xmlns:a16="http://schemas.microsoft.com/office/drawing/2014/main" id="{FC2C4107-CE9B-174A-B564-F01E4856399B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9AA9AA3B-F094-064E-8C9F-8D1443A8084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F286ED49-09AB-9948-BCA9-D64BC1FF6B15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8246941F-D1AE-8B47-AD32-F87C473835C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6457B070-86B7-A540-ADCE-15D83A4DB07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DC9FE2FA-E26F-C849-BFF1-FF890A828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E55B9503-0BA4-C84C-82B8-F67F6477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469D2388-D1D1-694E-A802-5FD0DE3FE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C9299A71-E6F1-1842-BC6D-09824BE52E6D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96F7E3FD-CAF2-C44D-8D9E-69DD8DD69D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>
            <a:extLst>
              <a:ext uri="{FF2B5EF4-FFF2-40B4-BE49-F238E27FC236}">
                <a16:creationId xmlns:a16="http://schemas.microsoft.com/office/drawing/2014/main" id="{59E8B54C-B46E-0A46-9E0A-F1377543D659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AD2DCBAA-C150-B248-A935-1444251E7E5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272CBD7B-CCC4-9E4C-B421-83BB977A14F1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BF6E9868-223F-8949-946C-A949917E54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C1B0DFE3-40AF-8B45-8060-11A49C4CDFF3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FECC8D14-E221-A348-8F4B-F06F913B0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BF351C82-EFA8-DF45-AC12-BA423E90F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2D79204F-8C3F-DA45-9B76-DB13F6CF8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5BE41E93-A030-EC42-9054-5068115CAD64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37EA573F-C08E-1443-9825-0E507F5C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>
            <a:extLst>
              <a:ext uri="{FF2B5EF4-FFF2-40B4-BE49-F238E27FC236}">
                <a16:creationId xmlns:a16="http://schemas.microsoft.com/office/drawing/2014/main" id="{65287CB7-4B8C-B44D-BDE7-9FABD05455FB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CD5FA10C-33B2-854F-89D5-E75F1319552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5EFF9B04-A7AB-4842-8AF6-FF6BDD3CD504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42F86CCD-2E71-9542-B5E4-F68F07B53F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1240B5FE-C0A7-EB4C-8866-C071A136E8D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8BA6702D-CB66-DE46-964B-B2447DD4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4161E3E6-1DFA-1D47-983B-D8A9F9D86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16E79627-F41D-8C46-85C2-2B132EB4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D5909626-974B-9B48-B1FD-CF29D1A84041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B7168380-4F3C-6F43-8CBB-A469ECB7E9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>
            <a:extLst>
              <a:ext uri="{FF2B5EF4-FFF2-40B4-BE49-F238E27FC236}">
                <a16:creationId xmlns:a16="http://schemas.microsoft.com/office/drawing/2014/main" id="{809A5B57-B654-544C-9548-BEA6BA7BBA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>
            <a:extLst>
              <a:ext uri="{FF2B5EF4-FFF2-40B4-BE49-F238E27FC236}">
                <a16:creationId xmlns:a16="http://schemas.microsoft.com/office/drawing/2014/main" id="{FF488F1E-9549-0F47-8F06-06204004B288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>
              <a:extLst>
                <a:ext uri="{FF2B5EF4-FFF2-40B4-BE49-F238E27FC236}">
                  <a16:creationId xmlns:a16="http://schemas.microsoft.com/office/drawing/2014/main" id="{227E6A7F-22B9-D54D-A92C-5E27C2FA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>
              <a:extLst>
                <a:ext uri="{FF2B5EF4-FFF2-40B4-BE49-F238E27FC236}">
                  <a16:creationId xmlns:a16="http://schemas.microsoft.com/office/drawing/2014/main" id="{159A6FC5-BE28-EA46-A4A3-578FE9F85A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>
            <a:extLst>
              <a:ext uri="{FF2B5EF4-FFF2-40B4-BE49-F238E27FC236}">
                <a16:creationId xmlns:a16="http://schemas.microsoft.com/office/drawing/2014/main" id="{9D845005-6034-344A-B488-EBF067965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>
            <a:extLst>
              <a:ext uri="{FF2B5EF4-FFF2-40B4-BE49-F238E27FC236}">
                <a16:creationId xmlns:a16="http://schemas.microsoft.com/office/drawing/2014/main" id="{3F391CCB-32BD-C446-B004-3192AF380B9E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>
              <a:extLst>
                <a:ext uri="{FF2B5EF4-FFF2-40B4-BE49-F238E27FC236}">
                  <a16:creationId xmlns:a16="http://schemas.microsoft.com/office/drawing/2014/main" id="{360EB5F0-E8D7-F143-9B05-5572A1B67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>
                <a:extLst>
                  <a:ext uri="{FF2B5EF4-FFF2-40B4-BE49-F238E27FC236}">
                    <a16:creationId xmlns:a16="http://schemas.microsoft.com/office/drawing/2014/main" id="{077CC3B3-E6B3-4E4A-99A9-CFCA0BBD3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>
                <a:extLst>
                  <a:ext uri="{FF2B5EF4-FFF2-40B4-BE49-F238E27FC236}">
                    <a16:creationId xmlns:a16="http://schemas.microsoft.com/office/drawing/2014/main" id="{4C2424A3-0C6C-9047-94EE-624C60A894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>
              <a:extLst>
                <a:ext uri="{FF2B5EF4-FFF2-40B4-BE49-F238E27FC236}">
                  <a16:creationId xmlns:a16="http://schemas.microsoft.com/office/drawing/2014/main" id="{C3CDE1AF-9B3E-5544-83AA-6691EDF738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>
              <a:extLst>
                <a:ext uri="{FF2B5EF4-FFF2-40B4-BE49-F238E27FC236}">
                  <a16:creationId xmlns:a16="http://schemas.microsoft.com/office/drawing/2014/main" id="{904FBE40-7078-A149-8C19-D29891FE81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>
            <a:extLst>
              <a:ext uri="{FF2B5EF4-FFF2-40B4-BE49-F238E27FC236}">
                <a16:creationId xmlns:a16="http://schemas.microsoft.com/office/drawing/2014/main" id="{5FA1EF85-3FC8-B045-92C0-435B83F2198C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>
              <a:extLst>
                <a:ext uri="{FF2B5EF4-FFF2-40B4-BE49-F238E27FC236}">
                  <a16:creationId xmlns:a16="http://schemas.microsoft.com/office/drawing/2014/main" id="{93310166-E46E-0E4C-934C-761BF19BDD89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>
              <a:extLst>
                <a:ext uri="{FF2B5EF4-FFF2-40B4-BE49-F238E27FC236}">
                  <a16:creationId xmlns:a16="http://schemas.microsoft.com/office/drawing/2014/main" id="{85EC9934-78B5-1C43-852B-DA7DBAF27069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>
              <a:extLst>
                <a:ext uri="{FF2B5EF4-FFF2-40B4-BE49-F238E27FC236}">
                  <a16:creationId xmlns:a16="http://schemas.microsoft.com/office/drawing/2014/main" id="{D6EFE007-0C65-164D-8F25-7ABD4F1F51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>
            <a:extLst>
              <a:ext uri="{FF2B5EF4-FFF2-40B4-BE49-F238E27FC236}">
                <a16:creationId xmlns:a16="http://schemas.microsoft.com/office/drawing/2014/main" id="{F3FDCF23-312B-934D-BFB8-B1ACF29CC793}"/>
              </a:ext>
            </a:extLst>
          </p:cNvPr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>
              <a:extLst>
                <a:ext uri="{FF2B5EF4-FFF2-40B4-BE49-F238E27FC236}">
                  <a16:creationId xmlns:a16="http://schemas.microsoft.com/office/drawing/2014/main" id="{0D99444A-B9B7-3C49-A18F-C9B771C1D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>
              <a:extLst>
                <a:ext uri="{FF2B5EF4-FFF2-40B4-BE49-F238E27FC236}">
                  <a16:creationId xmlns:a16="http://schemas.microsoft.com/office/drawing/2014/main" id="{FAFCD2B3-477E-994F-9A30-C31810FB9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>
            <a:extLst>
              <a:ext uri="{FF2B5EF4-FFF2-40B4-BE49-F238E27FC236}">
                <a16:creationId xmlns:a16="http://schemas.microsoft.com/office/drawing/2014/main" id="{E1419CF2-54CC-AA4D-941B-08A5169F1A35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>
              <a:extLst>
                <a:ext uri="{FF2B5EF4-FFF2-40B4-BE49-F238E27FC236}">
                  <a16:creationId xmlns:a16="http://schemas.microsoft.com/office/drawing/2014/main" id="{CC7DAE5D-412D-E74D-A940-9A50F2A90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>
              <a:extLst>
                <a:ext uri="{FF2B5EF4-FFF2-40B4-BE49-F238E27FC236}">
                  <a16:creationId xmlns:a16="http://schemas.microsoft.com/office/drawing/2014/main" id="{B03125B5-BD27-BE41-9B59-1318E74EEF35}"/>
                </a:ext>
              </a:extLst>
            </p:cNvPr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>
            <a:extLst>
              <a:ext uri="{FF2B5EF4-FFF2-40B4-BE49-F238E27FC236}">
                <a16:creationId xmlns:a16="http://schemas.microsoft.com/office/drawing/2014/main" id="{64DBF58C-2F03-A348-A6FE-E705E6E15AF7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>
              <a:extLst>
                <a:ext uri="{FF2B5EF4-FFF2-40B4-BE49-F238E27FC236}">
                  <a16:creationId xmlns:a16="http://schemas.microsoft.com/office/drawing/2014/main" id="{6385BC5B-6F0E-C04F-B37E-A8F3A73A1C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>
              <a:extLst>
                <a:ext uri="{FF2B5EF4-FFF2-40B4-BE49-F238E27FC236}">
                  <a16:creationId xmlns:a16="http://schemas.microsoft.com/office/drawing/2014/main" id="{C9A5278E-3B3B-5D47-A75A-C3FA76799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>
                <a:extLst>
                  <a:ext uri="{FF2B5EF4-FFF2-40B4-BE49-F238E27FC236}">
                    <a16:creationId xmlns:a16="http://schemas.microsoft.com/office/drawing/2014/main" id="{93937FEA-D6F3-C247-AB29-2C4282E35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>
                <a:extLst>
                  <a:ext uri="{FF2B5EF4-FFF2-40B4-BE49-F238E27FC236}">
                    <a16:creationId xmlns:a16="http://schemas.microsoft.com/office/drawing/2014/main" id="{EBB50DF6-2547-3547-9481-B273643F66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>
              <a:extLst>
                <a:ext uri="{FF2B5EF4-FFF2-40B4-BE49-F238E27FC236}">
                  <a16:creationId xmlns:a16="http://schemas.microsoft.com/office/drawing/2014/main" id="{A3F25BF1-9B5F-A841-BA67-C30681ED1228}"/>
                </a:ext>
              </a:extLst>
            </p:cNvPr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>
              <a:extLst>
                <a:ext uri="{FF2B5EF4-FFF2-40B4-BE49-F238E27FC236}">
                  <a16:creationId xmlns:a16="http://schemas.microsoft.com/office/drawing/2014/main" id="{D9C1DA76-5CD1-7847-962B-FE41D0758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>
            <a:extLst>
              <a:ext uri="{FF2B5EF4-FFF2-40B4-BE49-F238E27FC236}">
                <a16:creationId xmlns:a16="http://schemas.microsoft.com/office/drawing/2014/main" id="{DD8984F2-2861-2D4D-B9D6-6442DA44C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>
            <a:extLst>
              <a:ext uri="{FF2B5EF4-FFF2-40B4-BE49-F238E27FC236}">
                <a16:creationId xmlns:a16="http://schemas.microsoft.com/office/drawing/2014/main" id="{7A365F33-991C-F744-9834-B6DF1F18334C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>
            <a:extLst>
              <a:ext uri="{FF2B5EF4-FFF2-40B4-BE49-F238E27FC236}">
                <a16:creationId xmlns:a16="http://schemas.microsoft.com/office/drawing/2014/main" id="{542ACD80-2520-874E-863B-29B032DCD6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>
            <a:extLst>
              <a:ext uri="{FF2B5EF4-FFF2-40B4-BE49-F238E27FC236}">
                <a16:creationId xmlns:a16="http://schemas.microsoft.com/office/drawing/2014/main" id="{49D3D381-3557-254C-90FC-AB8AF9AC9B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>
            <a:extLst>
              <a:ext uri="{FF2B5EF4-FFF2-40B4-BE49-F238E27FC236}">
                <a16:creationId xmlns:a16="http://schemas.microsoft.com/office/drawing/2014/main" id="{71894EF0-2DE4-ED4F-8855-F3B4430B3F0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>
            <a:extLst>
              <a:ext uri="{FF2B5EF4-FFF2-40B4-BE49-F238E27FC236}">
                <a16:creationId xmlns:a16="http://schemas.microsoft.com/office/drawing/2014/main" id="{6C7B584F-154F-944E-89A4-509AA9101B40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>
            <a:extLst>
              <a:ext uri="{FF2B5EF4-FFF2-40B4-BE49-F238E27FC236}">
                <a16:creationId xmlns:a16="http://schemas.microsoft.com/office/drawing/2014/main" id="{7E09A565-D471-834C-A891-566CC575F8A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>
            <a:extLst>
              <a:ext uri="{FF2B5EF4-FFF2-40B4-BE49-F238E27FC236}">
                <a16:creationId xmlns:a16="http://schemas.microsoft.com/office/drawing/2014/main" id="{3D747DCC-9106-D145-8DE0-BF540846971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>
            <a:extLst>
              <a:ext uri="{FF2B5EF4-FFF2-40B4-BE49-F238E27FC236}">
                <a16:creationId xmlns:a16="http://schemas.microsoft.com/office/drawing/2014/main" id="{12B2B2E5-2E91-5B49-9ADC-C7D7213D78A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>
            <a:extLst>
              <a:ext uri="{FF2B5EF4-FFF2-40B4-BE49-F238E27FC236}">
                <a16:creationId xmlns:a16="http://schemas.microsoft.com/office/drawing/2014/main" id="{FBF8F4C4-49AF-DD43-9A39-D07BDC4A4487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>
            <a:extLst>
              <a:ext uri="{FF2B5EF4-FFF2-40B4-BE49-F238E27FC236}">
                <a16:creationId xmlns:a16="http://schemas.microsoft.com/office/drawing/2014/main" id="{3D91F58E-3C39-0143-A761-4878002D2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>
            <a:extLst>
              <a:ext uri="{FF2B5EF4-FFF2-40B4-BE49-F238E27FC236}">
                <a16:creationId xmlns:a16="http://schemas.microsoft.com/office/drawing/2014/main" id="{0258E963-3AF2-A247-B97B-994F2FAE9699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66FCC7E-D88F-5746-9B8D-B437FC9AE0F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372B4C9C-2F0D-D044-B008-E4F14F4C968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A5FD53F-D2AE-8845-9DF6-DA1B9E1D40F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BCF185A4-5E0A-D148-8767-7CD2C001095D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604EECE4-54A6-8C4D-9039-3E285C1CF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AE906C16-AE2D-7641-A016-51F34A8EA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40B46646-4990-B541-91CA-AFB51205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4977A686-7582-7D48-844F-5DE71206AF4E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75CCBC41-A700-CF49-B35B-856E4E20CE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>
            <a:extLst>
              <a:ext uri="{FF2B5EF4-FFF2-40B4-BE49-F238E27FC236}">
                <a16:creationId xmlns:a16="http://schemas.microsoft.com/office/drawing/2014/main" id="{F9ECBB23-01B9-504E-B45B-C6A79B508FB8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C9B5C88D-D96F-E546-9700-4DB70438BA1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659A8D23-720E-554A-BDCA-FF7175AD885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641DE35D-51CC-A549-A401-5C03B87F6D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7C7D7FF-B6E8-614A-B2F4-B6366FC2973E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C273756D-0B88-2745-8124-7EE031D9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1C2B479-B0C7-8443-819F-74B8BAE7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248125AA-33D9-DC4C-947C-9E000950E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4C99C43D-FED8-E945-A444-6309E9209685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F50868F2-D36F-6E45-8864-B8C4F3D55D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>
            <a:extLst>
              <a:ext uri="{FF2B5EF4-FFF2-40B4-BE49-F238E27FC236}">
                <a16:creationId xmlns:a16="http://schemas.microsoft.com/office/drawing/2014/main" id="{80AA2254-3F20-8148-9712-6C20F7B9E2D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031B6D6A-C73B-E546-9F79-35855095315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155645E0-EA11-3F4A-8DBA-81E85AD4624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99573219-A8E7-8445-A086-35DC283F43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2285CBB-55BB-074B-87E1-8180FC9D21A8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1795ACF8-E6ED-7749-A68D-A8C4621B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80E3D320-C984-2849-B86A-68CD5829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BD98ADD8-41C7-2141-8A83-B476018E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D0F8B272-E28A-1143-9953-14BF198DA6DA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AA46656B-4D73-A242-BEEA-7C1DE17E9D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>
            <a:extLst>
              <a:ext uri="{FF2B5EF4-FFF2-40B4-BE49-F238E27FC236}">
                <a16:creationId xmlns:a16="http://schemas.microsoft.com/office/drawing/2014/main" id="{CBC134CE-ED8E-4844-AACA-1D1668CA79F0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4402B854-2A11-6142-AF6A-2CBA830A34A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CDA350D-9370-5B48-A6DD-D5189271FB0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FBB3906A-E70E-1045-8C5D-40107684FB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AF6B3AD4-0CEE-BD4F-A4FD-A50195F36F1B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3DE0FF1E-7543-684D-B430-69D14D7F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19BE70E5-161A-C54F-9FB6-36641CDC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CF61952-CDEF-784B-AE2F-90F581A3F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64C5EF9-19DD-3A4E-B89C-000100916130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42AC1DF9-F1D1-3141-AB1D-D64A90D6AD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>
            <a:extLst>
              <a:ext uri="{FF2B5EF4-FFF2-40B4-BE49-F238E27FC236}">
                <a16:creationId xmlns:a16="http://schemas.microsoft.com/office/drawing/2014/main" id="{D57DC359-A122-5F48-B241-3A881E406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>
            <a:extLst>
              <a:ext uri="{FF2B5EF4-FFF2-40B4-BE49-F238E27FC236}">
                <a16:creationId xmlns:a16="http://schemas.microsoft.com/office/drawing/2014/main" id="{292558CF-C43D-E145-9E68-9F768BBDBEFF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>
            <a:extLst>
              <a:ext uri="{FF2B5EF4-FFF2-40B4-BE49-F238E27FC236}">
                <a16:creationId xmlns:a16="http://schemas.microsoft.com/office/drawing/2014/main" id="{CAFC4492-E436-F843-8BE2-CD6605B46C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>
            <a:extLst>
              <a:ext uri="{FF2B5EF4-FFF2-40B4-BE49-F238E27FC236}">
                <a16:creationId xmlns:a16="http://schemas.microsoft.com/office/drawing/2014/main" id="{A979B556-DE4E-DB45-B653-92AF4FE7F0C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>
            <a:extLst>
              <a:ext uri="{FF2B5EF4-FFF2-40B4-BE49-F238E27FC236}">
                <a16:creationId xmlns:a16="http://schemas.microsoft.com/office/drawing/2014/main" id="{A054B273-EDAC-A444-AF47-F1D0C88FD9A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>
            <a:extLst>
              <a:ext uri="{FF2B5EF4-FFF2-40B4-BE49-F238E27FC236}">
                <a16:creationId xmlns:a16="http://schemas.microsoft.com/office/drawing/2014/main" id="{9395FA4B-82A9-C648-91B2-3ABEF2ACA1A3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>
            <a:extLst>
              <a:ext uri="{FF2B5EF4-FFF2-40B4-BE49-F238E27FC236}">
                <a16:creationId xmlns:a16="http://schemas.microsoft.com/office/drawing/2014/main" id="{A7915726-F6AD-3242-A967-492A177F205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>
            <a:extLst>
              <a:ext uri="{FF2B5EF4-FFF2-40B4-BE49-F238E27FC236}">
                <a16:creationId xmlns:a16="http://schemas.microsoft.com/office/drawing/2014/main" id="{A32A4737-C321-C84A-BE94-C6DB070A796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>
            <a:extLst>
              <a:ext uri="{FF2B5EF4-FFF2-40B4-BE49-F238E27FC236}">
                <a16:creationId xmlns:a16="http://schemas.microsoft.com/office/drawing/2014/main" id="{F15183D8-57F7-C846-99E8-A15C878A4E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>
            <a:extLst>
              <a:ext uri="{FF2B5EF4-FFF2-40B4-BE49-F238E27FC236}">
                <a16:creationId xmlns:a16="http://schemas.microsoft.com/office/drawing/2014/main" id="{B7E6F681-C7E5-1D47-A13F-13629205FC83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>
            <a:extLst>
              <a:ext uri="{FF2B5EF4-FFF2-40B4-BE49-F238E27FC236}">
                <a16:creationId xmlns:a16="http://schemas.microsoft.com/office/drawing/2014/main" id="{FFC827BC-E747-C04B-AA4C-2C27266D5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>
            <a:extLst>
              <a:ext uri="{FF2B5EF4-FFF2-40B4-BE49-F238E27FC236}">
                <a16:creationId xmlns:a16="http://schemas.microsoft.com/office/drawing/2014/main" id="{72B2258D-FFE8-4A4D-8C7F-7CAF3596F25B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56600672-F64E-F847-BF5E-819AB9A8680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FCE2C7D5-921A-FC48-BA64-66ACC3ACDE9B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C21C4205-F1AD-A442-A875-548471D6CAB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61D6380C-25EE-7045-AB6D-604D8D08DC0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385F0E62-0E54-6A4F-9EED-37B89BA1F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8C290195-2F97-5E43-A1F8-A3317780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7CF911AB-48AB-3C4B-85F0-E699E92C1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D5225DAB-030A-1E45-9A87-B70044F0B54E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3410F443-551A-2D48-A424-3F98E957C1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>
            <a:extLst>
              <a:ext uri="{FF2B5EF4-FFF2-40B4-BE49-F238E27FC236}">
                <a16:creationId xmlns:a16="http://schemas.microsoft.com/office/drawing/2014/main" id="{2D6BA3D5-CB7A-A749-B8BA-ED259EBF10C2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F105EAD1-ADB0-0E49-A903-B2E0D75C40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986203C0-7EE4-2048-A898-C87DFDBACE98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B00CBFE5-6A32-514F-9B74-38706F8D430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25D633B8-5B44-3B42-81B4-0C24E72FA54A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0A3D9081-1592-FD48-9360-B5212C44C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8A11C01D-4435-EB40-A4C7-D72B347C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E187D817-08B3-9C42-B6C5-0CD5EE86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99BFA785-B201-774F-8EC6-2B4F560E977A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B186A863-812C-E84C-BC82-BC9C7CD7EE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>
            <a:extLst>
              <a:ext uri="{FF2B5EF4-FFF2-40B4-BE49-F238E27FC236}">
                <a16:creationId xmlns:a16="http://schemas.microsoft.com/office/drawing/2014/main" id="{53E222D4-BDCE-EE40-8EBB-33B2D46E5AF2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E48A3625-A7A5-6941-8842-EC662E5824C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05C9D1FC-20F3-354D-8321-55503FD62B2F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79D71788-851D-B447-BB8B-14D98253B94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F688050E-4C34-FB48-8D36-21BA83AADAA1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B034F464-8906-DE43-9531-16403652F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2B5D055A-7FF0-AD4C-AB03-398C4914D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58DBA766-2427-FB4C-9A27-B3591833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CFFEFDAC-DAA8-E440-90F6-ACB8E245CBE7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35F309D7-D4CE-8B46-A3F5-AF3ADB7CEF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>
            <a:extLst>
              <a:ext uri="{FF2B5EF4-FFF2-40B4-BE49-F238E27FC236}">
                <a16:creationId xmlns:a16="http://schemas.microsoft.com/office/drawing/2014/main" id="{C7C4A324-96F5-5741-803A-2A381F7BB4BC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13C2C28B-8576-9D41-92D9-0B179422EA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743DF11E-0CC7-BF4E-B5A3-F4522921D94F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F69B4268-D9BF-D048-932D-BBC6898C7A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D278A468-EB64-AA4D-99BD-125623AAB364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6DCA0BD2-A441-9949-81A2-20E7128F3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7421E1DE-5426-444A-93F2-9B9175A1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54469DC-7151-214A-95ED-3FE42BE1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4D7B46FF-34C0-544F-9D6E-0CC9C2C77062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90048BFB-E7E5-4B41-B972-8ACD348736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>
            <a:extLst>
              <a:ext uri="{FF2B5EF4-FFF2-40B4-BE49-F238E27FC236}">
                <a16:creationId xmlns:a16="http://schemas.microsoft.com/office/drawing/2014/main" id="{86108FCF-F5EC-0E4D-8818-353EE416E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>
            <a:extLst>
              <a:ext uri="{FF2B5EF4-FFF2-40B4-BE49-F238E27FC236}">
                <a16:creationId xmlns:a16="http://schemas.microsoft.com/office/drawing/2014/main" id="{9D1987E4-4AEC-8A45-856F-9EC7F2CEF19A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>
            <a:extLst>
              <a:ext uri="{FF2B5EF4-FFF2-40B4-BE49-F238E27FC236}">
                <a16:creationId xmlns:a16="http://schemas.microsoft.com/office/drawing/2014/main" id="{9BA93D47-8EE5-F444-9DE7-F2E65D81E6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>
            <a:extLst>
              <a:ext uri="{FF2B5EF4-FFF2-40B4-BE49-F238E27FC236}">
                <a16:creationId xmlns:a16="http://schemas.microsoft.com/office/drawing/2014/main" id="{7E03B3D2-0D04-1842-8641-71062D2EE6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>
            <a:extLst>
              <a:ext uri="{FF2B5EF4-FFF2-40B4-BE49-F238E27FC236}">
                <a16:creationId xmlns:a16="http://schemas.microsoft.com/office/drawing/2014/main" id="{E3DF1223-F898-3D4A-B288-859A5F41B8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>
            <a:extLst>
              <a:ext uri="{FF2B5EF4-FFF2-40B4-BE49-F238E27FC236}">
                <a16:creationId xmlns:a16="http://schemas.microsoft.com/office/drawing/2014/main" id="{EB67776B-4DD1-514F-8A65-6BB4A328EBBA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>
            <a:extLst>
              <a:ext uri="{FF2B5EF4-FFF2-40B4-BE49-F238E27FC236}">
                <a16:creationId xmlns:a16="http://schemas.microsoft.com/office/drawing/2014/main" id="{57D8A12B-4893-D74E-81DA-DC44242D4E3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>
            <a:extLst>
              <a:ext uri="{FF2B5EF4-FFF2-40B4-BE49-F238E27FC236}">
                <a16:creationId xmlns:a16="http://schemas.microsoft.com/office/drawing/2014/main" id="{BF1E014D-7D35-0442-B91F-E528492E317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>
            <a:extLst>
              <a:ext uri="{FF2B5EF4-FFF2-40B4-BE49-F238E27FC236}">
                <a16:creationId xmlns:a16="http://schemas.microsoft.com/office/drawing/2014/main" id="{E30AA9EB-8436-BD48-9C12-203AC307915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>
            <a:extLst>
              <a:ext uri="{FF2B5EF4-FFF2-40B4-BE49-F238E27FC236}">
                <a16:creationId xmlns:a16="http://schemas.microsoft.com/office/drawing/2014/main" id="{26BF4336-4508-6B4E-ADC9-F7B722640C02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>
            <a:extLst>
              <a:ext uri="{FF2B5EF4-FFF2-40B4-BE49-F238E27FC236}">
                <a16:creationId xmlns:a16="http://schemas.microsoft.com/office/drawing/2014/main" id="{0BFE18A6-F259-DF4C-A914-F0E3DC313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>
            <a:extLst>
              <a:ext uri="{FF2B5EF4-FFF2-40B4-BE49-F238E27FC236}">
                <a16:creationId xmlns:a16="http://schemas.microsoft.com/office/drawing/2014/main" id="{F8F28CFD-CDBB-8E40-B203-1BB02743B09A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AC0E7E03-290C-FB49-AC2F-B0BE0D06587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DB9912CF-1699-934C-BC29-8414C52C8E25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E70D93A6-5E13-0E42-BDBF-1F02FA31A2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09FD74B0-B848-EE4A-AB90-3DC2E940E3D8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AC28FF-A0BA-9D49-8B97-ECB2442E3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1E7AB1A1-5D1F-5E42-9F92-F9AA77558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AAD6C320-9D57-844A-BE29-3B0AFB05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F7039C48-3672-A443-9F3D-43745A0F4B36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B4E8511E-045E-1E4C-B382-76A48D9B9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>
            <a:extLst>
              <a:ext uri="{FF2B5EF4-FFF2-40B4-BE49-F238E27FC236}">
                <a16:creationId xmlns:a16="http://schemas.microsoft.com/office/drawing/2014/main" id="{583FE3C5-37A7-D748-B61B-D7042BF7EEEC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109BBC27-43F0-6D44-95AE-5E03CBBF72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CC034F29-1227-2742-968E-BC1E627939A0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B04B23D7-46C4-1F43-B48C-F666A6494B6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28822ADE-01E8-8849-8D0E-3D05663FA50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A08FFFE6-70F9-8E49-B1BE-99CCF0C3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2AB98E7E-2A02-D64F-9DEB-2E721A2A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60C64813-24FA-E141-9847-7FF7FF4B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0798F690-7400-294F-8BC1-BD5FE5267152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9888C886-A8D0-6249-8A8C-801D7FBA6E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>
            <a:extLst>
              <a:ext uri="{FF2B5EF4-FFF2-40B4-BE49-F238E27FC236}">
                <a16:creationId xmlns:a16="http://schemas.microsoft.com/office/drawing/2014/main" id="{E042A1EE-A0BA-3742-9B60-1B17D9C8C34B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156ADF31-338D-4649-A10C-7E12D83632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5981DF8E-F8B4-FC4C-92AD-BC4B68AD0FFA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5CECA01B-E4D9-894B-A269-D3F1E9045D1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19403F0-4EC8-C441-BB23-8B8C734DE6E2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33033CF-23EB-BA41-BE7E-57A191C6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00D16DA-E5EE-CA49-A7C3-2F4DB7FD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416CBF56-796B-994F-856D-B4971DF23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24584096-170E-AC4A-BFFD-9004EE6EE471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DFB10D0B-4C68-634C-A444-751A8046FD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>
            <a:extLst>
              <a:ext uri="{FF2B5EF4-FFF2-40B4-BE49-F238E27FC236}">
                <a16:creationId xmlns:a16="http://schemas.microsoft.com/office/drawing/2014/main" id="{95F297F0-27EC-AF42-B2DF-475A5F6D6A2A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06C7DAEF-E37F-1D4A-8741-28B246848B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8D7797FE-C700-EF48-ADAE-7B0A6832135B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7D8E36-7D71-BD4E-8727-466768BF5F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A3DA78B-ED08-2242-9487-378A450D1FDA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80C0E60A-91D5-5042-BD65-4DCD431A4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E3882F43-5AAF-F546-BCEE-848E9DA9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E8639BCF-ED50-BA46-854F-07A0358E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BA34D70B-B527-0943-93A7-42DDA2DBB018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E779475C-6F1A-6840-83D9-49E452C6D3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>
            <a:extLst>
              <a:ext uri="{FF2B5EF4-FFF2-40B4-BE49-F238E27FC236}">
                <a16:creationId xmlns:a16="http://schemas.microsoft.com/office/drawing/2014/main" id="{61AE67FB-0950-D146-8709-40E318728F98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237D0F2A-D106-7B42-81D8-949BBFC4D7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CEF011EC-BAEA-8D43-B578-57CF6322B936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A685CF85-EA07-7A49-B8C7-80DECBF373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38CE2111-7668-724E-8988-CE70BBFCEE5B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CF348C9-C148-4E4C-A2FF-95608E82F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92C531A1-95CD-1B4C-B269-0AD0E19E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EB45D2C3-33F3-1D46-B31E-2E7EDF7F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AE72E1B0-1497-B249-BE4E-70ADCC130EC4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89219836-2CD3-A34C-9E0F-91F1BF6B24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>
            <a:extLst>
              <a:ext uri="{FF2B5EF4-FFF2-40B4-BE49-F238E27FC236}">
                <a16:creationId xmlns:a16="http://schemas.microsoft.com/office/drawing/2014/main" id="{0618A39C-09A5-B440-AE21-B6C1FDC1F4B1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78BA09F2-361E-8748-A771-51CDC99AA36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CA4BF10B-043E-3E44-9DD3-68EBBC4F84CF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CA4B2BA4-26DC-F447-92CB-47E4D0A71A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DB59B5A9-110B-914C-9D63-CECCBB59CECC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9E6E7B3E-FFE5-F44C-8884-A8D0CCA6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7DCBA90B-4392-0D49-B121-2B477EA4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05695FE3-4154-894C-B62A-D2B7AE7F9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4410E8B7-5BD3-8448-9B09-FC347560127F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863C1871-A197-5D4B-9226-D5ED5189CF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>
            <a:extLst>
              <a:ext uri="{FF2B5EF4-FFF2-40B4-BE49-F238E27FC236}">
                <a16:creationId xmlns:a16="http://schemas.microsoft.com/office/drawing/2014/main" id="{73E0DE5D-8E30-0241-BF37-8E6EDB55FB3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5041" name="Picture 76" descr="underline_base">
            <a:extLst>
              <a:ext uri="{FF2B5EF4-FFF2-40B4-BE49-F238E27FC236}">
                <a16:creationId xmlns:a16="http://schemas.microsoft.com/office/drawing/2014/main" id="{776E5660-C85B-DA4F-991E-2045341288A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>
            <a:extLst>
              <a:ext uri="{FF2B5EF4-FFF2-40B4-BE49-F238E27FC236}">
                <a16:creationId xmlns:a16="http://schemas.microsoft.com/office/drawing/2014/main" id="{44E1CE20-D9FD-8048-94DD-85E2246FE7A8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>
              <a:extLst>
                <a:ext uri="{FF2B5EF4-FFF2-40B4-BE49-F238E27FC236}">
                  <a16:creationId xmlns:a16="http://schemas.microsoft.com/office/drawing/2014/main" id="{B5BAF906-7DC8-0345-9B6A-A2689E87F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>
              <a:extLst>
                <a:ext uri="{FF2B5EF4-FFF2-40B4-BE49-F238E27FC236}">
                  <a16:creationId xmlns:a16="http://schemas.microsoft.com/office/drawing/2014/main" id="{3A1493C2-CF63-8245-B507-510395A86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>
            <a:extLst>
              <a:ext uri="{FF2B5EF4-FFF2-40B4-BE49-F238E27FC236}">
                <a16:creationId xmlns:a16="http://schemas.microsoft.com/office/drawing/2014/main" id="{AAD320F9-A9C6-B442-B62E-584DFB11F563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>
              <a:extLst>
                <a:ext uri="{FF2B5EF4-FFF2-40B4-BE49-F238E27FC236}">
                  <a16:creationId xmlns:a16="http://schemas.microsoft.com/office/drawing/2014/main" id="{22DC328E-491E-D64D-B350-AE22F398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>
              <a:extLst>
                <a:ext uri="{FF2B5EF4-FFF2-40B4-BE49-F238E27FC236}">
                  <a16:creationId xmlns:a16="http://schemas.microsoft.com/office/drawing/2014/main" id="{E384BC6E-EC9F-4B4D-9918-299CCA47A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>
            <a:extLst>
              <a:ext uri="{FF2B5EF4-FFF2-40B4-BE49-F238E27FC236}">
                <a16:creationId xmlns:a16="http://schemas.microsoft.com/office/drawing/2014/main" id="{7481CEF6-C175-C54B-B152-0D34E2DD218C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>
              <a:extLst>
                <a:ext uri="{FF2B5EF4-FFF2-40B4-BE49-F238E27FC236}">
                  <a16:creationId xmlns:a16="http://schemas.microsoft.com/office/drawing/2014/main" id="{6EDB2A57-3B52-784B-AC8A-EF92BD9FB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>
              <a:extLst>
                <a:ext uri="{FF2B5EF4-FFF2-40B4-BE49-F238E27FC236}">
                  <a16:creationId xmlns:a16="http://schemas.microsoft.com/office/drawing/2014/main" id="{29C2EDB4-231E-8641-A92E-94D7C3D0B4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>
            <a:extLst>
              <a:ext uri="{FF2B5EF4-FFF2-40B4-BE49-F238E27FC236}">
                <a16:creationId xmlns:a16="http://schemas.microsoft.com/office/drawing/2014/main" id="{10934C27-358D-AF48-9489-C7F5415F3C59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>
              <a:extLst>
                <a:ext uri="{FF2B5EF4-FFF2-40B4-BE49-F238E27FC236}">
                  <a16:creationId xmlns:a16="http://schemas.microsoft.com/office/drawing/2014/main" id="{6A60026B-B602-8141-8FF8-AFB61AD1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>
              <a:extLst>
                <a:ext uri="{FF2B5EF4-FFF2-40B4-BE49-F238E27FC236}">
                  <a16:creationId xmlns:a16="http://schemas.microsoft.com/office/drawing/2014/main" id="{B4C49FB9-7C4C-594D-8BA0-341F44340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>
            <a:extLst>
              <a:ext uri="{FF2B5EF4-FFF2-40B4-BE49-F238E27FC236}">
                <a16:creationId xmlns:a16="http://schemas.microsoft.com/office/drawing/2014/main" id="{CC6E7831-5684-F541-803E-B5A033090A3F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>
              <a:extLst>
                <a:ext uri="{FF2B5EF4-FFF2-40B4-BE49-F238E27FC236}">
                  <a16:creationId xmlns:a16="http://schemas.microsoft.com/office/drawing/2014/main" id="{BB370F7B-C58F-D649-9B11-6058FF06A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>
              <a:extLst>
                <a:ext uri="{FF2B5EF4-FFF2-40B4-BE49-F238E27FC236}">
                  <a16:creationId xmlns:a16="http://schemas.microsoft.com/office/drawing/2014/main" id="{DCBD60E9-AC58-7744-BBF2-09A1A95B1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>
            <a:extLst>
              <a:ext uri="{FF2B5EF4-FFF2-40B4-BE49-F238E27FC236}">
                <a16:creationId xmlns:a16="http://schemas.microsoft.com/office/drawing/2014/main" id="{D7A0AFD3-C718-AD47-838B-0EBAB379EE2A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>
              <a:extLst>
                <a:ext uri="{FF2B5EF4-FFF2-40B4-BE49-F238E27FC236}">
                  <a16:creationId xmlns:a16="http://schemas.microsoft.com/office/drawing/2014/main" id="{13A6FCF3-F494-9F42-9981-D91830A3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>
              <a:extLst>
                <a:ext uri="{FF2B5EF4-FFF2-40B4-BE49-F238E27FC236}">
                  <a16:creationId xmlns:a16="http://schemas.microsoft.com/office/drawing/2014/main" id="{72DE7F7B-1C19-2E4F-94C5-1251763DB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>
            <a:extLst>
              <a:ext uri="{FF2B5EF4-FFF2-40B4-BE49-F238E27FC236}">
                <a16:creationId xmlns:a16="http://schemas.microsoft.com/office/drawing/2014/main" id="{2C78936E-7CB8-2444-A7BB-B3948561AB43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>
              <a:extLst>
                <a:ext uri="{FF2B5EF4-FFF2-40B4-BE49-F238E27FC236}">
                  <a16:creationId xmlns:a16="http://schemas.microsoft.com/office/drawing/2014/main" id="{B3BD982C-D009-AA40-A7E7-CAC5A5CFE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>
              <a:extLst>
                <a:ext uri="{FF2B5EF4-FFF2-40B4-BE49-F238E27FC236}">
                  <a16:creationId xmlns:a16="http://schemas.microsoft.com/office/drawing/2014/main" id="{73D2D048-9011-D044-8B32-7F9B38118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>
            <a:extLst>
              <a:ext uri="{FF2B5EF4-FFF2-40B4-BE49-F238E27FC236}">
                <a16:creationId xmlns:a16="http://schemas.microsoft.com/office/drawing/2014/main" id="{6A41D7C8-BDDC-5448-BA2D-2885B27D4B40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>
              <a:extLst>
                <a:ext uri="{FF2B5EF4-FFF2-40B4-BE49-F238E27FC236}">
                  <a16:creationId xmlns:a16="http://schemas.microsoft.com/office/drawing/2014/main" id="{26B268FB-F488-134C-864F-8BFF0FDA8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>
              <a:extLst>
                <a:ext uri="{FF2B5EF4-FFF2-40B4-BE49-F238E27FC236}">
                  <a16:creationId xmlns:a16="http://schemas.microsoft.com/office/drawing/2014/main" id="{8DDAAE2F-58BE-8A40-8B14-748B08CFEA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>
            <a:extLst>
              <a:ext uri="{FF2B5EF4-FFF2-40B4-BE49-F238E27FC236}">
                <a16:creationId xmlns:a16="http://schemas.microsoft.com/office/drawing/2014/main" id="{E8F06826-0545-4440-8DA7-748DCA6FAABB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>
              <a:extLst>
                <a:ext uri="{FF2B5EF4-FFF2-40B4-BE49-F238E27FC236}">
                  <a16:creationId xmlns:a16="http://schemas.microsoft.com/office/drawing/2014/main" id="{48144935-DA8A-CF4D-A7D4-1635A72A1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>
              <a:extLst>
                <a:ext uri="{FF2B5EF4-FFF2-40B4-BE49-F238E27FC236}">
                  <a16:creationId xmlns:a16="http://schemas.microsoft.com/office/drawing/2014/main" id="{66A78F4F-8BD1-2B43-A27F-16EBDC796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>
            <a:extLst>
              <a:ext uri="{FF2B5EF4-FFF2-40B4-BE49-F238E27FC236}">
                <a16:creationId xmlns:a16="http://schemas.microsoft.com/office/drawing/2014/main" id="{A9066060-B747-2340-8211-DB591DC7512F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>
              <a:extLst>
                <a:ext uri="{FF2B5EF4-FFF2-40B4-BE49-F238E27FC236}">
                  <a16:creationId xmlns:a16="http://schemas.microsoft.com/office/drawing/2014/main" id="{33A500F5-D1CE-E649-A44D-1575B522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>
              <a:extLst>
                <a:ext uri="{FF2B5EF4-FFF2-40B4-BE49-F238E27FC236}">
                  <a16:creationId xmlns:a16="http://schemas.microsoft.com/office/drawing/2014/main" id="{20EBC17F-65D4-C945-A736-9978AC12E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>
            <a:extLst>
              <a:ext uri="{FF2B5EF4-FFF2-40B4-BE49-F238E27FC236}">
                <a16:creationId xmlns:a16="http://schemas.microsoft.com/office/drawing/2014/main" id="{6804D3BD-4D5E-4C48-97C1-714081442BDF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>
              <a:extLst>
                <a:ext uri="{FF2B5EF4-FFF2-40B4-BE49-F238E27FC236}">
                  <a16:creationId xmlns:a16="http://schemas.microsoft.com/office/drawing/2014/main" id="{A729D2D4-7A49-A74D-B487-F1C7389AB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>
              <a:extLst>
                <a:ext uri="{FF2B5EF4-FFF2-40B4-BE49-F238E27FC236}">
                  <a16:creationId xmlns:a16="http://schemas.microsoft.com/office/drawing/2014/main" id="{6947A1E5-69F3-D94E-AA68-62C67D664E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>
            <a:extLst>
              <a:ext uri="{FF2B5EF4-FFF2-40B4-BE49-F238E27FC236}">
                <a16:creationId xmlns:a16="http://schemas.microsoft.com/office/drawing/2014/main" id="{7B2905BB-C251-FF4F-B163-0A1CD464A987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>
              <a:extLst>
                <a:ext uri="{FF2B5EF4-FFF2-40B4-BE49-F238E27FC236}">
                  <a16:creationId xmlns:a16="http://schemas.microsoft.com/office/drawing/2014/main" id="{39796224-8F41-1A47-A181-8AC1F6FE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>
              <a:extLst>
                <a:ext uri="{FF2B5EF4-FFF2-40B4-BE49-F238E27FC236}">
                  <a16:creationId xmlns:a16="http://schemas.microsoft.com/office/drawing/2014/main" id="{62E440E8-E310-714C-9A7F-2C62EA5FD5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>
            <a:extLst>
              <a:ext uri="{FF2B5EF4-FFF2-40B4-BE49-F238E27FC236}">
                <a16:creationId xmlns:a16="http://schemas.microsoft.com/office/drawing/2014/main" id="{F9473CAF-732C-3C48-A37D-CAEBC208E26C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>
            <a:extLst>
              <a:ext uri="{FF2B5EF4-FFF2-40B4-BE49-F238E27FC236}">
                <a16:creationId xmlns:a16="http://schemas.microsoft.com/office/drawing/2014/main" id="{8D86596B-DA5F-8643-ADD3-A800A56D0583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>
            <a:extLst>
              <a:ext uri="{FF2B5EF4-FFF2-40B4-BE49-F238E27FC236}">
                <a16:creationId xmlns:a16="http://schemas.microsoft.com/office/drawing/2014/main" id="{2CA3E034-DD28-E14B-BF42-56F74AC9C7E5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>
            <a:extLst>
              <a:ext uri="{FF2B5EF4-FFF2-40B4-BE49-F238E27FC236}">
                <a16:creationId xmlns:a16="http://schemas.microsoft.com/office/drawing/2014/main" id="{A394CEAF-868C-4F47-8B51-D2BEBFAC924C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>
            <a:extLst>
              <a:ext uri="{FF2B5EF4-FFF2-40B4-BE49-F238E27FC236}">
                <a16:creationId xmlns:a16="http://schemas.microsoft.com/office/drawing/2014/main" id="{383B7E04-E10C-BA48-AFBA-4032E9C63A42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>
            <a:extLst>
              <a:ext uri="{FF2B5EF4-FFF2-40B4-BE49-F238E27FC236}">
                <a16:creationId xmlns:a16="http://schemas.microsoft.com/office/drawing/2014/main" id="{9D9CAC9C-03C0-A64C-92BD-5D98929B2B64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>
            <a:extLst>
              <a:ext uri="{FF2B5EF4-FFF2-40B4-BE49-F238E27FC236}">
                <a16:creationId xmlns:a16="http://schemas.microsoft.com/office/drawing/2014/main" id="{4883DECF-7FB2-0549-A461-2B79A1595B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>
            <a:extLst>
              <a:ext uri="{FF2B5EF4-FFF2-40B4-BE49-F238E27FC236}">
                <a16:creationId xmlns:a16="http://schemas.microsoft.com/office/drawing/2014/main" id="{1DCF4C7E-2F16-0E4A-9588-F442918FCB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>
            <a:extLst>
              <a:ext uri="{FF2B5EF4-FFF2-40B4-BE49-F238E27FC236}">
                <a16:creationId xmlns:a16="http://schemas.microsoft.com/office/drawing/2014/main" id="{F7F0DBF2-F50C-0740-9D2C-DAC8359EA6B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>
            <a:extLst>
              <a:ext uri="{FF2B5EF4-FFF2-40B4-BE49-F238E27FC236}">
                <a16:creationId xmlns:a16="http://schemas.microsoft.com/office/drawing/2014/main" id="{387AB76F-E2FF-114E-A982-46F96BA3BF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>
            <a:extLst>
              <a:ext uri="{FF2B5EF4-FFF2-40B4-BE49-F238E27FC236}">
                <a16:creationId xmlns:a16="http://schemas.microsoft.com/office/drawing/2014/main" id="{3C6F646A-DFBF-8B45-822E-8BBF3F5801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>
            <a:extLst>
              <a:ext uri="{FF2B5EF4-FFF2-40B4-BE49-F238E27FC236}">
                <a16:creationId xmlns:a16="http://schemas.microsoft.com/office/drawing/2014/main" id="{39C2400B-B6DC-0B45-A9E2-30DB7615F76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>
            <a:extLst>
              <a:ext uri="{FF2B5EF4-FFF2-40B4-BE49-F238E27FC236}">
                <a16:creationId xmlns:a16="http://schemas.microsoft.com/office/drawing/2014/main" id="{BACE8966-B442-E946-B514-3B117B30270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>
            <a:extLst>
              <a:ext uri="{FF2B5EF4-FFF2-40B4-BE49-F238E27FC236}">
                <a16:creationId xmlns:a16="http://schemas.microsoft.com/office/drawing/2014/main" id="{2068333B-C4DE-B24F-A167-0CBFF4379C7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>
            <a:extLst>
              <a:ext uri="{FF2B5EF4-FFF2-40B4-BE49-F238E27FC236}">
                <a16:creationId xmlns:a16="http://schemas.microsoft.com/office/drawing/2014/main" id="{B4343127-FC97-F642-8ECF-A612158C5FE5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>
            <a:extLst>
              <a:ext uri="{FF2B5EF4-FFF2-40B4-BE49-F238E27FC236}">
                <a16:creationId xmlns:a16="http://schemas.microsoft.com/office/drawing/2014/main" id="{B42125CD-A7DF-4243-A450-36FE3C2F4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5070" name="Slide Number Placeholder 3">
            <a:extLst>
              <a:ext uri="{FF2B5EF4-FFF2-40B4-BE49-F238E27FC236}">
                <a16:creationId xmlns:a16="http://schemas.microsoft.com/office/drawing/2014/main" id="{31EFDE61-BFB0-6C44-A31B-1F94734304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5B28587-BAB8-A243-B6D0-80AAE10A8C3F}" type="slidenum">
              <a:rPr lang="en-US" altLang="en-US" sz="1200">
                <a:latin typeface="Tahoma" panose="020B0604030504040204" pitchFamily="34" charset="0"/>
              </a:rPr>
              <a:pPr/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5071" name="Group 347">
            <a:extLst>
              <a:ext uri="{FF2B5EF4-FFF2-40B4-BE49-F238E27FC236}">
                <a16:creationId xmlns:a16="http://schemas.microsoft.com/office/drawing/2014/main" id="{33914DDA-C036-3040-8771-601DACC68FD0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6C86B641-15FD-CA46-81FF-A57A7C5B6C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0ACD097F-7E7F-DC49-9A3C-87BF9EF3CDF7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DA485D11-FF48-264C-8D93-33568C7117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57A482E1-31D2-BC44-B92A-F805298E938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BA3A7F5A-76CA-BA42-8A58-C00094CB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BB9969C9-5AD2-FE44-BA7E-C2897B873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A5512AC6-13A8-954C-A92E-88B87346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125A5A33-F18E-BE48-9314-40A82E549EA9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9B0CFE1E-CCC9-CD4F-8AB0-1FBF4B0949A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>
            <a:extLst>
              <a:ext uri="{FF2B5EF4-FFF2-40B4-BE49-F238E27FC236}">
                <a16:creationId xmlns:a16="http://schemas.microsoft.com/office/drawing/2014/main" id="{6FBFF43A-C395-1D44-921A-392DB5505D0F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3BE75D2C-52B2-5246-AB68-83307DC623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C865633A-80AA-D94C-A3E7-7984463C45A4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11B74DEF-687A-D749-A673-14D5D517618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42BD14A9-BDAA-EC4C-9EC3-E9297CD1DCBB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4B475C00-066D-8240-ACD0-8C11938E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448FBBA3-36C7-EA40-94D7-0834728C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F7499EE7-7502-9B42-8E0E-FA45CF0F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2CA068D8-AFC0-EC4C-83DE-9E6195E0B2C5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27801302-84F5-874E-A6F2-4992CB83A2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>
            <a:extLst>
              <a:ext uri="{FF2B5EF4-FFF2-40B4-BE49-F238E27FC236}">
                <a16:creationId xmlns:a16="http://schemas.microsoft.com/office/drawing/2014/main" id="{A4020807-0FD8-2D4E-96CC-A7C7FD665264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665C4216-9CC2-8444-91BE-0510E17D4D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65B30FA1-A7E9-D342-B3D3-C1DF4B393AEC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5997493B-E523-AD49-BF85-F944DFAA99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318974EE-3D1D-AE49-BCB0-90E898228CA3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ECDD49AD-103A-B749-82FB-66F9B82C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1D8B4430-A1DC-9D42-9699-885799F7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26F223F-FF8B-1740-8074-C689F5E8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B2A0500-AA56-6741-A9A3-7F799902B0D9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002E0441-8592-7641-9B38-3D9BFA3CB2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>
            <a:extLst>
              <a:ext uri="{FF2B5EF4-FFF2-40B4-BE49-F238E27FC236}">
                <a16:creationId xmlns:a16="http://schemas.microsoft.com/office/drawing/2014/main" id="{7506C605-F067-E743-995A-530355DCDAD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>
            <a:extLst>
              <a:ext uri="{FF2B5EF4-FFF2-40B4-BE49-F238E27FC236}">
                <a16:creationId xmlns:a16="http://schemas.microsoft.com/office/drawing/2014/main" id="{AFA72526-3894-2E43-BD99-410FECCC348F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208E24FB-F254-A045-98EC-575A1C1664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D512D2C5-8894-8048-AE91-F6FA910A6440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67EEBA91-07BB-5941-B5E0-CDE5BE761E7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D4C482C9-C58C-4049-A96C-39F635778FD8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3E618C22-14D2-AD42-AE88-EF59D04F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53E63426-E79E-FB4E-9D7D-F5556643F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6E1D9F8D-D397-9048-A4B4-50966699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97580CFC-3E8F-664F-9CBF-41E34BF69BE8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DDA80E5A-B728-A94A-A0CB-21F29FBCF2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>
            <a:extLst>
              <a:ext uri="{FF2B5EF4-FFF2-40B4-BE49-F238E27FC236}">
                <a16:creationId xmlns:a16="http://schemas.microsoft.com/office/drawing/2014/main" id="{040A2087-03B3-3142-ADA0-EA1783A223E0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1AC14693-B494-044D-929D-17B11149F98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D7AD8B81-1E34-F647-8F7F-5DEDBA74C94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C9A176F6-16CB-2445-BC14-EDFEC898657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661E145B-0264-EA41-B243-945F90A1B5A5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641BA742-93D3-9744-9F03-3FD2A106D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86E0FE53-70C2-884D-BA0A-8500B4EE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C2D3025D-C6F1-584B-9920-7697D2AB0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4F506A51-C528-894A-93AC-AE2CDBB2054B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289E097C-70E4-3B40-A795-0FD5ED55C7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>
            <a:extLst>
              <a:ext uri="{FF2B5EF4-FFF2-40B4-BE49-F238E27FC236}">
                <a16:creationId xmlns:a16="http://schemas.microsoft.com/office/drawing/2014/main" id="{4F8EE39D-F923-7844-93C2-247BCEC1B954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EA8419C5-10D3-144E-B798-99E45A2E67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55355B36-E894-2A4D-90AD-1A9CA72F10B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F0C81506-6385-D64C-882E-A6EDFF0C525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8560B60D-6DB2-A846-8ACA-3E9B4C340B43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E03B514-9D7E-C744-B15D-20ABE1F6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19689F43-73CA-5B41-B135-8919DF06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A723A787-BE53-C74E-A66F-BEB92E40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156CBA10-758C-A041-A7C0-2466274151C4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DDA7267D-17A6-A142-AF93-E8C5FE364B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>
            <a:extLst>
              <a:ext uri="{FF2B5EF4-FFF2-40B4-BE49-F238E27FC236}">
                <a16:creationId xmlns:a16="http://schemas.microsoft.com/office/drawing/2014/main" id="{BA12E084-0F32-D844-A87E-262CDD6F083E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4DAFBDBA-98AD-C144-A38D-63FAFF847E8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18996C9B-3FEA-8D45-8E17-785814D6866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A38F2865-28E8-C946-ADDA-DA6B5331979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A1DB733-AAB3-6640-98BA-E37751C467D0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6BC4A976-4514-B546-85B5-C138C712C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81E041EA-7262-EE42-B295-E6A4A525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6693917A-331C-3F44-A23A-0A0E6CFC9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821C824C-651C-A24D-8874-FC310B411F78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35EB0F2B-7153-2D48-817E-BCFCE6D4FB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>
            <a:extLst>
              <a:ext uri="{FF2B5EF4-FFF2-40B4-BE49-F238E27FC236}">
                <a16:creationId xmlns:a16="http://schemas.microsoft.com/office/drawing/2014/main" id="{B1B7B398-EE9B-7E4F-A957-5BF842FF2F8B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43CC716B-0520-7942-BE5F-6B70CBB8860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75EA437A-83B0-074D-B385-6EC7D8E072A8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94841271-3E94-0F40-A749-3BECD3DEC21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A38BF7C6-10EB-054E-A8DE-C74E14949BA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A012E7D6-871E-7441-84D8-12281B31D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DA20F9EC-4D1D-8348-8C86-2889E5721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0726F7CD-6795-5F45-8AD4-908F2786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D1C5B479-1E17-AF4C-ABC2-6759FD4BC87E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9DA52310-8B43-DD44-A44B-5DE9413F48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>
            <a:extLst>
              <a:ext uri="{FF2B5EF4-FFF2-40B4-BE49-F238E27FC236}">
                <a16:creationId xmlns:a16="http://schemas.microsoft.com/office/drawing/2014/main" id="{1BE8AB84-7552-A144-BBA5-44166B2B5E8C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2710F123-5948-9A40-9281-9D4F7A69D5F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04BD91FD-16AC-9943-93AC-FAE7741B4EAE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1B119150-BB7A-B14B-BD95-7C48472B3E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014D94E8-0A57-1D4B-97B6-1B5A524C9AF7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2FC6FD1D-CEE9-C242-ADCA-BD081D4ED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EF74EC92-060E-9542-992B-C71570AC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75E9A6B4-8E2C-7847-B92C-45823B63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021ED88E-967A-154E-8734-5894DBDBD3BB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1039E165-3BB9-BA47-A410-7C3A7C14EE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>
            <a:extLst>
              <a:ext uri="{FF2B5EF4-FFF2-40B4-BE49-F238E27FC236}">
                <a16:creationId xmlns:a16="http://schemas.microsoft.com/office/drawing/2014/main" id="{023AD4CC-3EBB-554A-AE9B-4F7EAAEC0F0B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391F0CC7-77FD-104F-91AD-83658BCA22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F2D59267-C42E-6249-9343-7D8A823FEF50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10CCA87D-9AEC-C046-90F1-622D5322D5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8E6874F7-ED36-1D4B-805F-4754516095C6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8D26A0D5-39D6-6E47-8DA9-60646B9B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2468DA00-830B-3A46-B36B-9DE725A81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A33990E7-CFEA-6647-98CC-A592362E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003C2B89-FF4E-5640-94C6-59DDAE8B2316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1C38ABD4-78CF-2044-B2F6-D8A19842C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>
            <a:extLst>
              <a:ext uri="{FF2B5EF4-FFF2-40B4-BE49-F238E27FC236}">
                <a16:creationId xmlns:a16="http://schemas.microsoft.com/office/drawing/2014/main" id="{F69C465B-9CC0-BE46-966E-93C6D43D80B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>
            <a:extLst>
              <a:ext uri="{FF2B5EF4-FFF2-40B4-BE49-F238E27FC236}">
                <a16:creationId xmlns:a16="http://schemas.microsoft.com/office/drawing/2014/main" id="{2C12755C-D781-F449-80C1-043B72229653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>
              <a:extLst>
                <a:ext uri="{FF2B5EF4-FFF2-40B4-BE49-F238E27FC236}">
                  <a16:creationId xmlns:a16="http://schemas.microsoft.com/office/drawing/2014/main" id="{39668E9B-CAA0-5544-96AE-74387F99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>
              <a:extLst>
                <a:ext uri="{FF2B5EF4-FFF2-40B4-BE49-F238E27FC236}">
                  <a16:creationId xmlns:a16="http://schemas.microsoft.com/office/drawing/2014/main" id="{86F0629D-B468-5F40-9BB0-4DDDA3D0AD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>
            <a:extLst>
              <a:ext uri="{FF2B5EF4-FFF2-40B4-BE49-F238E27FC236}">
                <a16:creationId xmlns:a16="http://schemas.microsoft.com/office/drawing/2014/main" id="{84840370-DBEA-974E-B2ED-33B42C535977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>
              <a:extLst>
                <a:ext uri="{FF2B5EF4-FFF2-40B4-BE49-F238E27FC236}">
                  <a16:creationId xmlns:a16="http://schemas.microsoft.com/office/drawing/2014/main" id="{46974838-80D0-954A-A3FE-8AE95C56D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>
                <a:extLst>
                  <a:ext uri="{FF2B5EF4-FFF2-40B4-BE49-F238E27FC236}">
                    <a16:creationId xmlns:a16="http://schemas.microsoft.com/office/drawing/2014/main" id="{C8F6A35A-26ED-794E-BFAD-E88F6BC08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>
                <a:extLst>
                  <a:ext uri="{FF2B5EF4-FFF2-40B4-BE49-F238E27FC236}">
                    <a16:creationId xmlns:a16="http://schemas.microsoft.com/office/drawing/2014/main" id="{996D0687-F1FE-C144-AB20-B48950C263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>
              <a:extLst>
                <a:ext uri="{FF2B5EF4-FFF2-40B4-BE49-F238E27FC236}">
                  <a16:creationId xmlns:a16="http://schemas.microsoft.com/office/drawing/2014/main" id="{74DAB63A-1AF1-744E-AC36-BC04D45881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>
              <a:extLst>
                <a:ext uri="{FF2B5EF4-FFF2-40B4-BE49-F238E27FC236}">
                  <a16:creationId xmlns:a16="http://schemas.microsoft.com/office/drawing/2014/main" id="{8D51140C-3CA7-2849-8219-C604DC25C1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>
            <a:extLst>
              <a:ext uri="{FF2B5EF4-FFF2-40B4-BE49-F238E27FC236}">
                <a16:creationId xmlns:a16="http://schemas.microsoft.com/office/drawing/2014/main" id="{4BD607DF-C6C2-C54C-9EE6-FA1D265AE960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>
              <a:extLst>
                <a:ext uri="{FF2B5EF4-FFF2-40B4-BE49-F238E27FC236}">
                  <a16:creationId xmlns:a16="http://schemas.microsoft.com/office/drawing/2014/main" id="{B2C9AED1-BA44-694E-993F-150ADC9BECE1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>
              <a:extLst>
                <a:ext uri="{FF2B5EF4-FFF2-40B4-BE49-F238E27FC236}">
                  <a16:creationId xmlns:a16="http://schemas.microsoft.com/office/drawing/2014/main" id="{BC17B6DB-927E-E246-B34A-35109CF6F9DD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>
              <a:extLst>
                <a:ext uri="{FF2B5EF4-FFF2-40B4-BE49-F238E27FC236}">
                  <a16:creationId xmlns:a16="http://schemas.microsoft.com/office/drawing/2014/main" id="{65C96DE3-680A-264B-805F-69309866A2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>
            <a:extLst>
              <a:ext uri="{FF2B5EF4-FFF2-40B4-BE49-F238E27FC236}">
                <a16:creationId xmlns:a16="http://schemas.microsoft.com/office/drawing/2014/main" id="{6CA5E861-172B-0041-8C16-99ED3C9CDCDC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>
              <a:extLst>
                <a:ext uri="{FF2B5EF4-FFF2-40B4-BE49-F238E27FC236}">
                  <a16:creationId xmlns:a16="http://schemas.microsoft.com/office/drawing/2014/main" id="{88D142B8-FC02-B14A-8E25-2AB72B9F26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>
              <a:extLst>
                <a:ext uri="{FF2B5EF4-FFF2-40B4-BE49-F238E27FC236}">
                  <a16:creationId xmlns:a16="http://schemas.microsoft.com/office/drawing/2014/main" id="{B17D3110-0E2F-F84D-8418-9DBBB5BCB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>
                <a:extLst>
                  <a:ext uri="{FF2B5EF4-FFF2-40B4-BE49-F238E27FC236}">
                    <a16:creationId xmlns:a16="http://schemas.microsoft.com/office/drawing/2014/main" id="{57CC54CF-54FB-644C-98B7-E799D391A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>
                <a:extLst>
                  <a:ext uri="{FF2B5EF4-FFF2-40B4-BE49-F238E27FC236}">
                    <a16:creationId xmlns:a16="http://schemas.microsoft.com/office/drawing/2014/main" id="{1AE90A91-B8AA-8C45-8CCD-671F3F068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>
              <a:extLst>
                <a:ext uri="{FF2B5EF4-FFF2-40B4-BE49-F238E27FC236}">
                  <a16:creationId xmlns:a16="http://schemas.microsoft.com/office/drawing/2014/main" id="{CD41415D-9F08-DD4B-849B-0A670C531B6F}"/>
                </a:ext>
              </a:extLst>
            </p:cNvPr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>
              <a:extLst>
                <a:ext uri="{FF2B5EF4-FFF2-40B4-BE49-F238E27FC236}">
                  <a16:creationId xmlns:a16="http://schemas.microsoft.com/office/drawing/2014/main" id="{C4A9AE39-89BC-B946-A7F0-14E78393294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>
            <a:extLst>
              <a:ext uri="{FF2B5EF4-FFF2-40B4-BE49-F238E27FC236}">
                <a16:creationId xmlns:a16="http://schemas.microsoft.com/office/drawing/2014/main" id="{86851D9F-E52A-7145-A645-E2AEEF119140}"/>
              </a:ext>
            </a:extLst>
          </p:cNvPr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>
            <a:extLst>
              <a:ext uri="{FF2B5EF4-FFF2-40B4-BE49-F238E27FC236}">
                <a16:creationId xmlns:a16="http://schemas.microsoft.com/office/drawing/2014/main" id="{D4E968C6-416A-E54D-BC9F-C3042F05281F}"/>
              </a:ext>
            </a:extLst>
          </p:cNvPr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>
            <a:extLst>
              <a:ext uri="{FF2B5EF4-FFF2-40B4-BE49-F238E27FC236}">
                <a16:creationId xmlns:a16="http://schemas.microsoft.com/office/drawing/2014/main" id="{70AC850F-EB8F-1F45-A8AE-8E8F0883E04F}"/>
              </a:ext>
            </a:extLst>
          </p:cNvPr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>
            <a:extLst>
              <a:ext uri="{FF2B5EF4-FFF2-40B4-BE49-F238E27FC236}">
                <a16:creationId xmlns:a16="http://schemas.microsoft.com/office/drawing/2014/main" id="{E44C7093-D53A-FF4A-9D40-577CA0A136E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>
            <a:extLst>
              <a:ext uri="{FF2B5EF4-FFF2-40B4-BE49-F238E27FC236}">
                <a16:creationId xmlns:a16="http://schemas.microsoft.com/office/drawing/2014/main" id="{A7F0741D-1283-8547-B27B-AC0CEE1FA2F9}"/>
              </a:ext>
            </a:extLst>
          </p:cNvPr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>
            <a:extLst>
              <a:ext uri="{FF2B5EF4-FFF2-40B4-BE49-F238E27FC236}">
                <a16:creationId xmlns:a16="http://schemas.microsoft.com/office/drawing/2014/main" id="{C3D02C7A-B72D-4542-9FB5-79F67D0D425A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>
            <a:extLst>
              <a:ext uri="{FF2B5EF4-FFF2-40B4-BE49-F238E27FC236}">
                <a16:creationId xmlns:a16="http://schemas.microsoft.com/office/drawing/2014/main" id="{8DEB78A9-CF38-EC4D-9079-86575D7E9156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>
              <a:extLst>
                <a:ext uri="{FF2B5EF4-FFF2-40B4-BE49-F238E27FC236}">
                  <a16:creationId xmlns:a16="http://schemas.microsoft.com/office/drawing/2014/main" id="{D5CBC25F-DDD7-D446-A035-463542B3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>
              <a:extLst>
                <a:ext uri="{FF2B5EF4-FFF2-40B4-BE49-F238E27FC236}">
                  <a16:creationId xmlns:a16="http://schemas.microsoft.com/office/drawing/2014/main" id="{CDB45A33-E494-4D44-83D2-58D1D1ACC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>
            <a:extLst>
              <a:ext uri="{FF2B5EF4-FFF2-40B4-BE49-F238E27FC236}">
                <a16:creationId xmlns:a16="http://schemas.microsoft.com/office/drawing/2014/main" id="{C0CF71F7-2A0D-4F4C-BD27-F88A6CB156F9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>
              <a:extLst>
                <a:ext uri="{FF2B5EF4-FFF2-40B4-BE49-F238E27FC236}">
                  <a16:creationId xmlns:a16="http://schemas.microsoft.com/office/drawing/2014/main" id="{7BD46CFF-9A5A-954E-8093-C86EBEB49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>
              <a:extLst>
                <a:ext uri="{FF2B5EF4-FFF2-40B4-BE49-F238E27FC236}">
                  <a16:creationId xmlns:a16="http://schemas.microsoft.com/office/drawing/2014/main" id="{F4104DD4-4314-2B4E-B27F-9E4CEA005C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>
            <a:extLst>
              <a:ext uri="{FF2B5EF4-FFF2-40B4-BE49-F238E27FC236}">
                <a16:creationId xmlns:a16="http://schemas.microsoft.com/office/drawing/2014/main" id="{F9079558-AAB6-BA45-9D52-3D8CB8A3A553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>
              <a:extLst>
                <a:ext uri="{FF2B5EF4-FFF2-40B4-BE49-F238E27FC236}">
                  <a16:creationId xmlns:a16="http://schemas.microsoft.com/office/drawing/2014/main" id="{71009B64-0955-D846-89EC-8FA6B0BAE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>
              <a:extLst>
                <a:ext uri="{FF2B5EF4-FFF2-40B4-BE49-F238E27FC236}">
                  <a16:creationId xmlns:a16="http://schemas.microsoft.com/office/drawing/2014/main" id="{7E2CB6EF-24B2-A94E-AF41-B2893F646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>
            <a:extLst>
              <a:ext uri="{FF2B5EF4-FFF2-40B4-BE49-F238E27FC236}">
                <a16:creationId xmlns:a16="http://schemas.microsoft.com/office/drawing/2014/main" id="{55B0C7DC-BD38-D74C-AD0E-2171CCA53A18}"/>
              </a:ext>
            </a:extLst>
          </p:cNvPr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>
            <a:extLst>
              <a:ext uri="{FF2B5EF4-FFF2-40B4-BE49-F238E27FC236}">
                <a16:creationId xmlns:a16="http://schemas.microsoft.com/office/drawing/2014/main" id="{8C7A90D8-F255-6245-BA66-C8BA6F97CD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>
            <a:extLst>
              <a:ext uri="{FF2B5EF4-FFF2-40B4-BE49-F238E27FC236}">
                <a16:creationId xmlns:a16="http://schemas.microsoft.com/office/drawing/2014/main" id="{AA488D6B-D9C2-3947-960E-84FC790C1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>
            <a:extLst>
              <a:ext uri="{FF2B5EF4-FFF2-40B4-BE49-F238E27FC236}">
                <a16:creationId xmlns:a16="http://schemas.microsoft.com/office/drawing/2014/main" id="{90BFA118-26E4-0647-A76D-015F126C7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>
            <a:extLst>
              <a:ext uri="{FF2B5EF4-FFF2-40B4-BE49-F238E27FC236}">
                <a16:creationId xmlns:a16="http://schemas.microsoft.com/office/drawing/2014/main" id="{C9282383-39F9-8246-AE83-10FCF8C51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… and regional networks may arise to connect access nets to ISPs 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>
            <a:extLst>
              <a:ext uri="{FF2B5EF4-FFF2-40B4-BE49-F238E27FC236}">
                <a16:creationId xmlns:a16="http://schemas.microsoft.com/office/drawing/2014/main" id="{323404C3-02F8-3441-941C-308D5A482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>
            <a:extLst>
              <a:ext uri="{FF2B5EF4-FFF2-40B4-BE49-F238E27FC236}">
                <a16:creationId xmlns:a16="http://schemas.microsoft.com/office/drawing/2014/main" id="{801CB424-6A2D-2D4D-8F79-0AA0A5D8F2D5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>
            <a:extLst>
              <a:ext uri="{FF2B5EF4-FFF2-40B4-BE49-F238E27FC236}">
                <a16:creationId xmlns:a16="http://schemas.microsoft.com/office/drawing/2014/main" id="{00BE4472-354D-A54C-90B8-484D3C0963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>
            <a:extLst>
              <a:ext uri="{FF2B5EF4-FFF2-40B4-BE49-F238E27FC236}">
                <a16:creationId xmlns:a16="http://schemas.microsoft.com/office/drawing/2014/main" id="{ADDBDD8F-B73D-674E-B3F0-9D70C38565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>
            <a:extLst>
              <a:ext uri="{FF2B5EF4-FFF2-40B4-BE49-F238E27FC236}">
                <a16:creationId xmlns:a16="http://schemas.microsoft.com/office/drawing/2014/main" id="{0E7765C7-AC20-B241-9E8A-C9E0DE942C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>
            <a:extLst>
              <a:ext uri="{FF2B5EF4-FFF2-40B4-BE49-F238E27FC236}">
                <a16:creationId xmlns:a16="http://schemas.microsoft.com/office/drawing/2014/main" id="{47A54F85-9339-2144-9CF1-38CC62A5D9DE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>
            <a:extLst>
              <a:ext uri="{FF2B5EF4-FFF2-40B4-BE49-F238E27FC236}">
                <a16:creationId xmlns:a16="http://schemas.microsoft.com/office/drawing/2014/main" id="{FCF9E330-2C43-7B4F-924A-67C26F3B575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>
            <a:extLst>
              <a:ext uri="{FF2B5EF4-FFF2-40B4-BE49-F238E27FC236}">
                <a16:creationId xmlns:a16="http://schemas.microsoft.com/office/drawing/2014/main" id="{268CD018-F9B9-4C41-9DB2-599626B3277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>
            <a:extLst>
              <a:ext uri="{FF2B5EF4-FFF2-40B4-BE49-F238E27FC236}">
                <a16:creationId xmlns:a16="http://schemas.microsoft.com/office/drawing/2014/main" id="{E5F89DEB-EEBB-9145-B548-CF47005A989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>
            <a:extLst>
              <a:ext uri="{FF2B5EF4-FFF2-40B4-BE49-F238E27FC236}">
                <a16:creationId xmlns:a16="http://schemas.microsoft.com/office/drawing/2014/main" id="{E12BF29E-A153-C64F-A4C9-D9937CC33475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>
            <a:extLst>
              <a:ext uri="{FF2B5EF4-FFF2-40B4-BE49-F238E27FC236}">
                <a16:creationId xmlns:a16="http://schemas.microsoft.com/office/drawing/2014/main" id="{DC6C4ED1-86F1-784C-8E18-8CDAABB71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>
            <a:extLst>
              <a:ext uri="{FF2B5EF4-FFF2-40B4-BE49-F238E27FC236}">
                <a16:creationId xmlns:a16="http://schemas.microsoft.com/office/drawing/2014/main" id="{7A2463FF-C698-4C41-B083-FB3EBCE5EA7C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90B1BA34-B45C-024F-99BD-A1ED79471C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FD6AC384-2629-AF46-82C3-FB9A6210F0D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5F8F5AC6-6DD2-BE49-B5E5-7DC42C96469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2AE4DB3B-56EA-E847-B497-93A6A451104A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40ADDD64-D441-904D-BC83-F34C18CF9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9F201FD1-A4D0-0842-8CED-17410E7B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47E76755-469B-3942-B3A1-DEA81945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6028DBF3-4B91-EC47-B165-A1D97830015F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3BBC2B50-410D-ED4D-AA28-04DAB8DC43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>
            <a:extLst>
              <a:ext uri="{FF2B5EF4-FFF2-40B4-BE49-F238E27FC236}">
                <a16:creationId xmlns:a16="http://schemas.microsoft.com/office/drawing/2014/main" id="{58EFF7DB-0939-BB4C-B04D-CA01323C2376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4267A0BD-435E-C447-A325-AF25EB37267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4FBB9F0E-4ABB-7641-ADF1-449F9939217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7C3E3172-253E-D844-9A53-627AEF2E7C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2D9B9A2C-C579-E747-87A1-BA38213CDF2A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1DBAC2BF-DAB5-2C4F-A387-FDA5E8BD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C0302436-D16E-3142-9BFF-A6097D52B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B6F4E39F-6925-7B4C-826D-564FB0E2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7A53A9E8-F4DE-F843-9B30-5C0C7DD6B16C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87865558-4C73-3448-A3E7-A1810BEB4C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>
            <a:extLst>
              <a:ext uri="{FF2B5EF4-FFF2-40B4-BE49-F238E27FC236}">
                <a16:creationId xmlns:a16="http://schemas.microsoft.com/office/drawing/2014/main" id="{D72E7C85-44C2-7044-AAA0-ED39C0CB0C1B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B8C6362B-DA4F-7842-A7DC-52D7C543CD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DC773F83-6E9D-4149-8066-FA5771EB70F6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6BC79DDF-097F-AB41-B6FA-1C41756DF34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A6F8C4B0-32B6-6946-A4B8-18D025EB9DF9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3A37E315-C481-1040-A4A6-0B7E80740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1C7933FD-12A2-FD4E-98FA-9CA388E0E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3E7EE61C-6A10-1F43-8DF9-6F418B86D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F773BBB1-6876-9E4C-9507-F3949D5ABC0C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B8BDE5BA-18CA-2545-BF37-2E6089FCA1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>
            <a:extLst>
              <a:ext uri="{FF2B5EF4-FFF2-40B4-BE49-F238E27FC236}">
                <a16:creationId xmlns:a16="http://schemas.microsoft.com/office/drawing/2014/main" id="{11A6B117-776F-8744-AD69-DBF492D5F421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6489CD7F-2EE3-4949-9D8A-B1F66214265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467E1016-13B4-D94D-A113-90DDF3D2F3D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2C4DE8E-3DD9-194D-9F5A-12E970C53E2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D3654213-A2A1-3441-944C-9F9C16A9AE5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A25E35DB-649E-0644-854D-9C7CF6805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EF30D85-CC05-AF41-97EA-D6CC31F1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C6EEF83C-373D-A241-B354-64C3F44E6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175915BA-A404-AD43-9D10-459132A1DD96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FECA709A-76B7-B642-A7E8-8B13F39BC8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>
            <a:extLst>
              <a:ext uri="{FF2B5EF4-FFF2-40B4-BE49-F238E27FC236}">
                <a16:creationId xmlns:a16="http://schemas.microsoft.com/office/drawing/2014/main" id="{112F267D-E1BA-B34D-A148-AC8414F6C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>
            <a:extLst>
              <a:ext uri="{FF2B5EF4-FFF2-40B4-BE49-F238E27FC236}">
                <a16:creationId xmlns:a16="http://schemas.microsoft.com/office/drawing/2014/main" id="{630EB8F6-0A70-7541-A1E0-BDAC5C6B5C0F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>
            <a:extLst>
              <a:ext uri="{FF2B5EF4-FFF2-40B4-BE49-F238E27FC236}">
                <a16:creationId xmlns:a16="http://schemas.microsoft.com/office/drawing/2014/main" id="{4442A872-9321-6D4B-A14E-557433AAD2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>
            <a:extLst>
              <a:ext uri="{FF2B5EF4-FFF2-40B4-BE49-F238E27FC236}">
                <a16:creationId xmlns:a16="http://schemas.microsoft.com/office/drawing/2014/main" id="{66F3ACF8-F90A-C843-8931-FFCE81817F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>
            <a:extLst>
              <a:ext uri="{FF2B5EF4-FFF2-40B4-BE49-F238E27FC236}">
                <a16:creationId xmlns:a16="http://schemas.microsoft.com/office/drawing/2014/main" id="{2EA58041-1474-A641-9A4A-9EDD46CB9B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>
            <a:extLst>
              <a:ext uri="{FF2B5EF4-FFF2-40B4-BE49-F238E27FC236}">
                <a16:creationId xmlns:a16="http://schemas.microsoft.com/office/drawing/2014/main" id="{7D25761B-502C-2744-AF7C-16C4B444A213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>
            <a:extLst>
              <a:ext uri="{FF2B5EF4-FFF2-40B4-BE49-F238E27FC236}">
                <a16:creationId xmlns:a16="http://schemas.microsoft.com/office/drawing/2014/main" id="{2B4C152E-D023-C34F-93F0-9F14FBE693E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>
            <a:extLst>
              <a:ext uri="{FF2B5EF4-FFF2-40B4-BE49-F238E27FC236}">
                <a16:creationId xmlns:a16="http://schemas.microsoft.com/office/drawing/2014/main" id="{0C2007CB-0180-6345-9A83-4D8FC907974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>
            <a:extLst>
              <a:ext uri="{FF2B5EF4-FFF2-40B4-BE49-F238E27FC236}">
                <a16:creationId xmlns:a16="http://schemas.microsoft.com/office/drawing/2014/main" id="{D44780A8-D6AF-B441-9028-0AA1A950808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>
            <a:extLst>
              <a:ext uri="{FF2B5EF4-FFF2-40B4-BE49-F238E27FC236}">
                <a16:creationId xmlns:a16="http://schemas.microsoft.com/office/drawing/2014/main" id="{4964D0D5-5829-584C-9364-84F02EC095F8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>
            <a:extLst>
              <a:ext uri="{FF2B5EF4-FFF2-40B4-BE49-F238E27FC236}">
                <a16:creationId xmlns:a16="http://schemas.microsoft.com/office/drawing/2014/main" id="{826B2BF0-0F45-FE4A-B27E-2233D6961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>
            <a:extLst>
              <a:ext uri="{FF2B5EF4-FFF2-40B4-BE49-F238E27FC236}">
                <a16:creationId xmlns:a16="http://schemas.microsoft.com/office/drawing/2014/main" id="{C5209B88-3EE2-2448-A8DC-A6305878DBFE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70CF8C85-FB2D-3747-B187-F1B814FAF1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FBC759B4-8292-F94A-8868-43B2DBF81C32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3F32B239-211F-4949-B362-AF36BDF4E73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33DC7A7-6B10-FC4A-BAF4-28CA1107AD6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69AF6F83-8711-0D46-9A13-64DA293B4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8F7EB8E6-3CEE-0A40-BCBC-E93A11613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60652F35-9523-374F-A1FA-9190E1C99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ABBF7C51-F40C-A344-B578-C06880A3B354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36B374A3-59DF-4A40-8277-4B1468AE17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>
            <a:extLst>
              <a:ext uri="{FF2B5EF4-FFF2-40B4-BE49-F238E27FC236}">
                <a16:creationId xmlns:a16="http://schemas.microsoft.com/office/drawing/2014/main" id="{B0D6B3FC-514B-344D-A080-87F5F8D235D5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22257F8C-FA61-EA4F-8F83-F155272A13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AF33F4BB-AC0F-8F44-BDB6-53F2C3C25996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DBBBCC59-9F33-894E-BFC5-554FA90F40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B8D2526E-6629-0446-A515-FFE0EC7A4B7C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0484DF1D-0388-EA4B-BF5B-D3F9283E1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9F3393BE-05E8-2E48-B50C-E7275135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26F7A26C-82BD-774B-AAA1-F2AD1FF9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AA4E87B6-AF77-1046-8B5B-190D501BDEEC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80E5A1B9-D9F1-0144-B0FD-42E625CAE5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>
            <a:extLst>
              <a:ext uri="{FF2B5EF4-FFF2-40B4-BE49-F238E27FC236}">
                <a16:creationId xmlns:a16="http://schemas.microsoft.com/office/drawing/2014/main" id="{895115BE-BEE8-EC46-9010-9B8259290D21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F4DADA7B-4269-134D-A0C1-136C01FE43B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5CC72199-7549-6849-AA47-8A720809249D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ADC230EF-6C76-974F-99EA-23BDE2EF71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C5327366-B572-8D4A-8232-79752E974845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E7C3A5B6-46BC-0646-A5E7-37DB44772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7C7DD429-C20D-154E-A08D-357A8CBC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13F00A27-16E5-FB4F-9D50-53B0FA29E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0ADC54BF-0259-2047-BC45-BD1AA7B605C5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5113F1A7-E19E-0C45-A36A-8A2935247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>
            <a:extLst>
              <a:ext uri="{FF2B5EF4-FFF2-40B4-BE49-F238E27FC236}">
                <a16:creationId xmlns:a16="http://schemas.microsoft.com/office/drawing/2014/main" id="{FF243AD4-FFEA-0E49-965C-BE7525068743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B7E740C8-4463-0049-8963-37EA15FF782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B1F57B72-C8CE-F240-8169-C22435FD9858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990214A9-F802-7F43-96EB-51ADF6B2329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BDF5256A-31AB-7848-B901-3A1615438BAE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88CFF813-74FB-7049-87E7-FE91A4AF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7B1ADA0B-7078-A243-9602-14F900B06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1146DC83-D09B-E449-915D-5ABEF67D0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E167FF5E-1697-E844-8B0A-B3EE32929193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709BD7A5-4051-E24B-A153-3FF15959D3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>
            <a:extLst>
              <a:ext uri="{FF2B5EF4-FFF2-40B4-BE49-F238E27FC236}">
                <a16:creationId xmlns:a16="http://schemas.microsoft.com/office/drawing/2014/main" id="{5E6088CD-892B-A542-958A-7BC36EC9E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>
            <a:extLst>
              <a:ext uri="{FF2B5EF4-FFF2-40B4-BE49-F238E27FC236}">
                <a16:creationId xmlns:a16="http://schemas.microsoft.com/office/drawing/2014/main" id="{1DBC9ED3-1E8F-4044-AACC-48F9C59B2C72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>
            <a:extLst>
              <a:ext uri="{FF2B5EF4-FFF2-40B4-BE49-F238E27FC236}">
                <a16:creationId xmlns:a16="http://schemas.microsoft.com/office/drawing/2014/main" id="{5997EF65-0057-5C40-B9B8-AD30073F89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>
            <a:extLst>
              <a:ext uri="{FF2B5EF4-FFF2-40B4-BE49-F238E27FC236}">
                <a16:creationId xmlns:a16="http://schemas.microsoft.com/office/drawing/2014/main" id="{55D7AB34-B92E-3E47-A6B2-39C7550715E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>
            <a:extLst>
              <a:ext uri="{FF2B5EF4-FFF2-40B4-BE49-F238E27FC236}">
                <a16:creationId xmlns:a16="http://schemas.microsoft.com/office/drawing/2014/main" id="{0162CFEE-5FAF-D149-93F3-19C56D209E6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>
            <a:extLst>
              <a:ext uri="{FF2B5EF4-FFF2-40B4-BE49-F238E27FC236}">
                <a16:creationId xmlns:a16="http://schemas.microsoft.com/office/drawing/2014/main" id="{C1115FC2-C14F-4343-AF71-59BA8F9D50A4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>
            <a:extLst>
              <a:ext uri="{FF2B5EF4-FFF2-40B4-BE49-F238E27FC236}">
                <a16:creationId xmlns:a16="http://schemas.microsoft.com/office/drawing/2014/main" id="{A52E64A1-1713-BA4E-87E7-0030B486417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>
            <a:extLst>
              <a:ext uri="{FF2B5EF4-FFF2-40B4-BE49-F238E27FC236}">
                <a16:creationId xmlns:a16="http://schemas.microsoft.com/office/drawing/2014/main" id="{7F33C9B5-A70F-134E-A5D4-9951B1A7C24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>
            <a:extLst>
              <a:ext uri="{FF2B5EF4-FFF2-40B4-BE49-F238E27FC236}">
                <a16:creationId xmlns:a16="http://schemas.microsoft.com/office/drawing/2014/main" id="{0875D9AF-1245-9148-9519-5E062B6E222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>
            <a:extLst>
              <a:ext uri="{FF2B5EF4-FFF2-40B4-BE49-F238E27FC236}">
                <a16:creationId xmlns:a16="http://schemas.microsoft.com/office/drawing/2014/main" id="{B6E52AFE-24D1-0F4F-88F5-ED344F804938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>
            <a:extLst>
              <a:ext uri="{FF2B5EF4-FFF2-40B4-BE49-F238E27FC236}">
                <a16:creationId xmlns:a16="http://schemas.microsoft.com/office/drawing/2014/main" id="{73F6327B-0EE6-FA4F-9AB8-98A61EBDF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>
            <a:extLst>
              <a:ext uri="{FF2B5EF4-FFF2-40B4-BE49-F238E27FC236}">
                <a16:creationId xmlns:a16="http://schemas.microsoft.com/office/drawing/2014/main" id="{6B725696-19D3-9541-AE1B-83F43B2AC436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675AB4AD-B85C-7843-A713-5945D8F8C66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4BA3E73F-1D1E-9E44-8C7A-7BB8700A8B57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7F56B42-364C-6644-A228-1539DF5FD3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253F69DC-01C8-6148-AE57-8B862909F23A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E9CF5278-A3AF-3F4A-BF7F-DE5B765B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7D2F6224-FE31-0348-ABEC-6ACD0CC8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80024D36-25B3-6E4B-9467-C2B819A3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FD8E19D0-C7D5-9F46-AB91-FCD91396C1BB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E6A0638A-6B7D-E54E-9957-4F325F74A7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>
            <a:extLst>
              <a:ext uri="{FF2B5EF4-FFF2-40B4-BE49-F238E27FC236}">
                <a16:creationId xmlns:a16="http://schemas.microsoft.com/office/drawing/2014/main" id="{20588428-932A-0F4F-BA4F-AFEC0289D9A4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33C18F21-B1D6-744E-8EA4-D7A4B9E7763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37E479E2-8809-AA4D-BB39-A9CAAE646FDF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154C3B17-4D42-0446-A3B5-E718DA6EFB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9F9AFBD1-1E72-2946-8CC8-55B9A39B465A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CC29E3C4-A5DC-CB46-B62C-AAADE2BF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EB69F9FC-BAB3-F443-953C-AD82B732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2AB05237-968A-3941-8E33-910B156E1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360DA89D-E8A7-3943-85F3-86B495F3D24A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E9ACBD72-86E8-D149-949D-C47A6EAC72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>
            <a:extLst>
              <a:ext uri="{FF2B5EF4-FFF2-40B4-BE49-F238E27FC236}">
                <a16:creationId xmlns:a16="http://schemas.microsoft.com/office/drawing/2014/main" id="{9EDE140C-D2BE-D248-8281-311898F77368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58DE5071-8E57-EE44-9074-EA879FE8E3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C9DB8A40-2331-8740-9249-BE9FE11601A4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AC4B9A1F-8142-0D4C-A903-A68955F65F6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69DF0EE-E6B9-8A48-8AD4-6AD17E03779B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A1C1A43D-2AFC-6D41-AC2A-EA42C664F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66CF768A-0F92-364D-A536-A5E92131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68B4F12E-7057-9446-AC01-66E9F1E4C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BB9B1196-BDB2-3B4F-B31C-774C296E97A7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892CF03-51BA-374A-BC9B-5AA090CBB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>
            <a:extLst>
              <a:ext uri="{FF2B5EF4-FFF2-40B4-BE49-F238E27FC236}">
                <a16:creationId xmlns:a16="http://schemas.microsoft.com/office/drawing/2014/main" id="{44C95B56-8928-6F4D-A4FF-AA6405A4148F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0B2DC6B6-DCF6-FC40-B639-70AFE38AF8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6DFA9696-459B-D443-96AF-47273E685955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ED925F95-EC6E-1544-BA37-04A0C8F5B07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A76815C9-7A46-A846-9D80-59B4A6DADFF2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221D0450-6243-AE44-93F4-C49F3E1D6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D5C0D1C-9E53-014E-BC0D-811458CF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F61C684E-DBFF-1845-99D5-4A699EC45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294714F8-58B3-144A-8B6F-9CC9D278644E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C5272202-DA4A-F04F-82EF-3E89377496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>
            <a:extLst>
              <a:ext uri="{FF2B5EF4-FFF2-40B4-BE49-F238E27FC236}">
                <a16:creationId xmlns:a16="http://schemas.microsoft.com/office/drawing/2014/main" id="{BE29A67D-ECCF-4B4C-ADF7-82BA71E33888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5B4765A-28C3-7347-BEEF-70B047497C6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5C09923F-AD82-3447-9870-CA7C112FC525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BB82C3B-AAE6-094A-84FF-DE4D299780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BE80C9D1-6625-2F49-B9EE-E06A7FF0FE77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119D3BFD-5A00-4C4C-B42A-46C642EB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F35FC956-6E55-5D45-8E16-7BC7A930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9CF53321-BF1F-FB4B-98F7-23C71308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8A0827E4-5933-1844-BAAF-E582F33F8B77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C1B9E182-64EA-BF47-9A90-AFDE65B26D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>
            <a:extLst>
              <a:ext uri="{FF2B5EF4-FFF2-40B4-BE49-F238E27FC236}">
                <a16:creationId xmlns:a16="http://schemas.microsoft.com/office/drawing/2014/main" id="{56539D2A-57A5-2846-A38E-6118E158A900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92D66183-451C-A445-A964-D6174F6A4D9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9B89F003-BDC0-064B-BABC-48DF4D311B88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F8293735-86E5-F640-AE33-F1D443E6E2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0AA843EF-E308-E441-9E81-D539EEB9F523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D327499C-3F4D-A840-85B9-CE4C28AF7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8F2B0C3B-0F55-C04F-99B6-93A5F51B6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9779EF68-3CB5-7E42-A604-04A44B199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78068E4F-04C6-5B4E-A2FE-195A4AA0C037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88A1A613-4996-5546-ACEF-61DC3D875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>
            <a:extLst>
              <a:ext uri="{FF2B5EF4-FFF2-40B4-BE49-F238E27FC236}">
                <a16:creationId xmlns:a16="http://schemas.microsoft.com/office/drawing/2014/main" id="{151B9846-0406-A243-8285-91BB015C109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87089" name="Picture 76" descr="underline_base">
            <a:extLst>
              <a:ext uri="{FF2B5EF4-FFF2-40B4-BE49-F238E27FC236}">
                <a16:creationId xmlns:a16="http://schemas.microsoft.com/office/drawing/2014/main" id="{775F3264-24D3-3441-AA0A-A5A9ADB2EE2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>
            <a:extLst>
              <a:ext uri="{FF2B5EF4-FFF2-40B4-BE49-F238E27FC236}">
                <a16:creationId xmlns:a16="http://schemas.microsoft.com/office/drawing/2014/main" id="{DE12A54C-75C5-1749-AA96-8DD304BB668D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>
              <a:extLst>
                <a:ext uri="{FF2B5EF4-FFF2-40B4-BE49-F238E27FC236}">
                  <a16:creationId xmlns:a16="http://schemas.microsoft.com/office/drawing/2014/main" id="{C0A2CE7F-E20A-4F4B-A3AB-0C7E78F1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>
              <a:extLst>
                <a:ext uri="{FF2B5EF4-FFF2-40B4-BE49-F238E27FC236}">
                  <a16:creationId xmlns:a16="http://schemas.microsoft.com/office/drawing/2014/main" id="{E102F787-37A4-CF4E-ADB7-150925B36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>
            <a:extLst>
              <a:ext uri="{FF2B5EF4-FFF2-40B4-BE49-F238E27FC236}">
                <a16:creationId xmlns:a16="http://schemas.microsoft.com/office/drawing/2014/main" id="{CD92734E-29DF-964D-AACE-3E3FCE8ECA3F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>
              <a:extLst>
                <a:ext uri="{FF2B5EF4-FFF2-40B4-BE49-F238E27FC236}">
                  <a16:creationId xmlns:a16="http://schemas.microsoft.com/office/drawing/2014/main" id="{9D27E5B4-91DC-9544-959B-9FE75A4ED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>
              <a:extLst>
                <a:ext uri="{FF2B5EF4-FFF2-40B4-BE49-F238E27FC236}">
                  <a16:creationId xmlns:a16="http://schemas.microsoft.com/office/drawing/2014/main" id="{07DC56DF-DC11-5048-9944-84BD4FACB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>
            <a:extLst>
              <a:ext uri="{FF2B5EF4-FFF2-40B4-BE49-F238E27FC236}">
                <a16:creationId xmlns:a16="http://schemas.microsoft.com/office/drawing/2014/main" id="{F6473183-7DC8-3C49-AA6D-E0D2390CA04D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>
              <a:extLst>
                <a:ext uri="{FF2B5EF4-FFF2-40B4-BE49-F238E27FC236}">
                  <a16:creationId xmlns:a16="http://schemas.microsoft.com/office/drawing/2014/main" id="{175650A5-E67C-394D-8183-66A58ABC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>
              <a:extLst>
                <a:ext uri="{FF2B5EF4-FFF2-40B4-BE49-F238E27FC236}">
                  <a16:creationId xmlns:a16="http://schemas.microsoft.com/office/drawing/2014/main" id="{9249AF7A-C5C9-CB4D-B02C-D58C05859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>
            <a:extLst>
              <a:ext uri="{FF2B5EF4-FFF2-40B4-BE49-F238E27FC236}">
                <a16:creationId xmlns:a16="http://schemas.microsoft.com/office/drawing/2014/main" id="{0EBDDC92-E80F-164B-BC29-E8719AC826F4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>
              <a:extLst>
                <a:ext uri="{FF2B5EF4-FFF2-40B4-BE49-F238E27FC236}">
                  <a16:creationId xmlns:a16="http://schemas.microsoft.com/office/drawing/2014/main" id="{99670DB7-A114-DA45-B6F1-104646FE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>
              <a:extLst>
                <a:ext uri="{FF2B5EF4-FFF2-40B4-BE49-F238E27FC236}">
                  <a16:creationId xmlns:a16="http://schemas.microsoft.com/office/drawing/2014/main" id="{C5C6A462-E929-3640-9303-E87CF40760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>
            <a:extLst>
              <a:ext uri="{FF2B5EF4-FFF2-40B4-BE49-F238E27FC236}">
                <a16:creationId xmlns:a16="http://schemas.microsoft.com/office/drawing/2014/main" id="{6928E555-E7DF-8A40-9F42-5F310E70FF64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>
              <a:extLst>
                <a:ext uri="{FF2B5EF4-FFF2-40B4-BE49-F238E27FC236}">
                  <a16:creationId xmlns:a16="http://schemas.microsoft.com/office/drawing/2014/main" id="{E5EC2434-F409-E642-A7A4-4F54B35FA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>
              <a:extLst>
                <a:ext uri="{FF2B5EF4-FFF2-40B4-BE49-F238E27FC236}">
                  <a16:creationId xmlns:a16="http://schemas.microsoft.com/office/drawing/2014/main" id="{F4714788-E1D6-0C40-A112-0FFE85454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>
            <a:extLst>
              <a:ext uri="{FF2B5EF4-FFF2-40B4-BE49-F238E27FC236}">
                <a16:creationId xmlns:a16="http://schemas.microsoft.com/office/drawing/2014/main" id="{2E22D6FA-E92C-3F46-A9CA-EBDA3412514B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>
              <a:extLst>
                <a:ext uri="{FF2B5EF4-FFF2-40B4-BE49-F238E27FC236}">
                  <a16:creationId xmlns:a16="http://schemas.microsoft.com/office/drawing/2014/main" id="{C513337E-DA06-E546-BBD2-BF68A0DF3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>
              <a:extLst>
                <a:ext uri="{FF2B5EF4-FFF2-40B4-BE49-F238E27FC236}">
                  <a16:creationId xmlns:a16="http://schemas.microsoft.com/office/drawing/2014/main" id="{2750529E-209C-B94D-9268-3E5959DB7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>
            <a:extLst>
              <a:ext uri="{FF2B5EF4-FFF2-40B4-BE49-F238E27FC236}">
                <a16:creationId xmlns:a16="http://schemas.microsoft.com/office/drawing/2014/main" id="{130DF004-971E-D24F-B00F-54D77A6C1561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>
              <a:extLst>
                <a:ext uri="{FF2B5EF4-FFF2-40B4-BE49-F238E27FC236}">
                  <a16:creationId xmlns:a16="http://schemas.microsoft.com/office/drawing/2014/main" id="{DC3E11A9-3134-EF42-AC88-F8724C78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>
              <a:extLst>
                <a:ext uri="{FF2B5EF4-FFF2-40B4-BE49-F238E27FC236}">
                  <a16:creationId xmlns:a16="http://schemas.microsoft.com/office/drawing/2014/main" id="{117795E9-8F8E-A54A-B459-C0F4C0E92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>
            <a:extLst>
              <a:ext uri="{FF2B5EF4-FFF2-40B4-BE49-F238E27FC236}">
                <a16:creationId xmlns:a16="http://schemas.microsoft.com/office/drawing/2014/main" id="{A9B47F13-E3E9-4545-98A4-7B69A3C913EF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>
              <a:extLst>
                <a:ext uri="{FF2B5EF4-FFF2-40B4-BE49-F238E27FC236}">
                  <a16:creationId xmlns:a16="http://schemas.microsoft.com/office/drawing/2014/main" id="{9E798120-B0A8-C64B-A184-E90592B3B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>
              <a:extLst>
                <a:ext uri="{FF2B5EF4-FFF2-40B4-BE49-F238E27FC236}">
                  <a16:creationId xmlns:a16="http://schemas.microsoft.com/office/drawing/2014/main" id="{4E74B329-CD3C-1A4D-AE53-47FD2393E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>
            <a:extLst>
              <a:ext uri="{FF2B5EF4-FFF2-40B4-BE49-F238E27FC236}">
                <a16:creationId xmlns:a16="http://schemas.microsoft.com/office/drawing/2014/main" id="{5664445E-AE1F-6846-B56D-16B87F9200BD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>
              <a:extLst>
                <a:ext uri="{FF2B5EF4-FFF2-40B4-BE49-F238E27FC236}">
                  <a16:creationId xmlns:a16="http://schemas.microsoft.com/office/drawing/2014/main" id="{8FC5E71B-DEA5-394A-9A63-3E9F6402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>
              <a:extLst>
                <a:ext uri="{FF2B5EF4-FFF2-40B4-BE49-F238E27FC236}">
                  <a16:creationId xmlns:a16="http://schemas.microsoft.com/office/drawing/2014/main" id="{8A04A07C-EA1F-7949-9E9F-B95590C733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>
            <a:extLst>
              <a:ext uri="{FF2B5EF4-FFF2-40B4-BE49-F238E27FC236}">
                <a16:creationId xmlns:a16="http://schemas.microsoft.com/office/drawing/2014/main" id="{A2325DA3-7AD0-D240-9381-623874C9E729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>
              <a:extLst>
                <a:ext uri="{FF2B5EF4-FFF2-40B4-BE49-F238E27FC236}">
                  <a16:creationId xmlns:a16="http://schemas.microsoft.com/office/drawing/2014/main" id="{3B7D851F-D0E3-7341-87AD-429BB93C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>
              <a:extLst>
                <a:ext uri="{FF2B5EF4-FFF2-40B4-BE49-F238E27FC236}">
                  <a16:creationId xmlns:a16="http://schemas.microsoft.com/office/drawing/2014/main" id="{62F30865-36AF-5D42-851B-E632B58EBC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>
            <a:extLst>
              <a:ext uri="{FF2B5EF4-FFF2-40B4-BE49-F238E27FC236}">
                <a16:creationId xmlns:a16="http://schemas.microsoft.com/office/drawing/2014/main" id="{1C3798DD-273F-D642-BEA7-2EA6AFA788CE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>
              <a:extLst>
                <a:ext uri="{FF2B5EF4-FFF2-40B4-BE49-F238E27FC236}">
                  <a16:creationId xmlns:a16="http://schemas.microsoft.com/office/drawing/2014/main" id="{D19A27C4-1F06-084E-B7C4-CDA8D6168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>
              <a:extLst>
                <a:ext uri="{FF2B5EF4-FFF2-40B4-BE49-F238E27FC236}">
                  <a16:creationId xmlns:a16="http://schemas.microsoft.com/office/drawing/2014/main" id="{7E424A11-8B45-9C43-AA80-63037DC1F6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>
            <a:extLst>
              <a:ext uri="{FF2B5EF4-FFF2-40B4-BE49-F238E27FC236}">
                <a16:creationId xmlns:a16="http://schemas.microsoft.com/office/drawing/2014/main" id="{20686D24-AE6C-D54B-9684-12F41602DFA7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>
              <a:extLst>
                <a:ext uri="{FF2B5EF4-FFF2-40B4-BE49-F238E27FC236}">
                  <a16:creationId xmlns:a16="http://schemas.microsoft.com/office/drawing/2014/main" id="{A7413F87-C762-AF48-BF8D-DDEBDCBB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>
              <a:extLst>
                <a:ext uri="{FF2B5EF4-FFF2-40B4-BE49-F238E27FC236}">
                  <a16:creationId xmlns:a16="http://schemas.microsoft.com/office/drawing/2014/main" id="{0877A55E-3A8D-2F4D-A8D8-7A693C2AC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>
            <a:extLst>
              <a:ext uri="{FF2B5EF4-FFF2-40B4-BE49-F238E27FC236}">
                <a16:creationId xmlns:a16="http://schemas.microsoft.com/office/drawing/2014/main" id="{87AD255C-0E31-1B4D-BB20-83B23F5E31DA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>
            <a:extLst>
              <a:ext uri="{FF2B5EF4-FFF2-40B4-BE49-F238E27FC236}">
                <a16:creationId xmlns:a16="http://schemas.microsoft.com/office/drawing/2014/main" id="{F6B71EE4-E09C-D243-ADBE-D3700E4C7A7A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>
            <a:extLst>
              <a:ext uri="{FF2B5EF4-FFF2-40B4-BE49-F238E27FC236}">
                <a16:creationId xmlns:a16="http://schemas.microsoft.com/office/drawing/2014/main" id="{53F40EA8-85DF-1248-B2C7-57758A8103C0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>
            <a:extLst>
              <a:ext uri="{FF2B5EF4-FFF2-40B4-BE49-F238E27FC236}">
                <a16:creationId xmlns:a16="http://schemas.microsoft.com/office/drawing/2014/main" id="{0DD56CA1-FB4B-E449-ADC1-2274B7CA3BA0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>
            <a:extLst>
              <a:ext uri="{FF2B5EF4-FFF2-40B4-BE49-F238E27FC236}">
                <a16:creationId xmlns:a16="http://schemas.microsoft.com/office/drawing/2014/main" id="{A3DFEB02-8174-CA42-AD79-6CF7B8832B39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>
            <a:extLst>
              <a:ext uri="{FF2B5EF4-FFF2-40B4-BE49-F238E27FC236}">
                <a16:creationId xmlns:a16="http://schemas.microsoft.com/office/drawing/2014/main" id="{8759C24C-4E1C-7041-9476-8BAF296C6454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>
            <a:extLst>
              <a:ext uri="{FF2B5EF4-FFF2-40B4-BE49-F238E27FC236}">
                <a16:creationId xmlns:a16="http://schemas.microsoft.com/office/drawing/2014/main" id="{C4135782-07C1-034F-9644-259581914AA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>
            <a:extLst>
              <a:ext uri="{FF2B5EF4-FFF2-40B4-BE49-F238E27FC236}">
                <a16:creationId xmlns:a16="http://schemas.microsoft.com/office/drawing/2014/main" id="{E2091B6B-F11B-CC4A-83DE-377094CAC3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>
            <a:extLst>
              <a:ext uri="{FF2B5EF4-FFF2-40B4-BE49-F238E27FC236}">
                <a16:creationId xmlns:a16="http://schemas.microsoft.com/office/drawing/2014/main" id="{70F97F40-B7BD-A347-8550-057C4630D89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>
            <a:extLst>
              <a:ext uri="{FF2B5EF4-FFF2-40B4-BE49-F238E27FC236}">
                <a16:creationId xmlns:a16="http://schemas.microsoft.com/office/drawing/2014/main" id="{6DB8CFD4-30D4-5743-854E-56F6EA80E2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>
            <a:extLst>
              <a:ext uri="{FF2B5EF4-FFF2-40B4-BE49-F238E27FC236}">
                <a16:creationId xmlns:a16="http://schemas.microsoft.com/office/drawing/2014/main" id="{9F9D7492-E8C6-5248-8BBB-6396A5CEAE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>
            <a:extLst>
              <a:ext uri="{FF2B5EF4-FFF2-40B4-BE49-F238E27FC236}">
                <a16:creationId xmlns:a16="http://schemas.microsoft.com/office/drawing/2014/main" id="{A59196DD-8987-044B-A770-F8A3C1C00A4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>
            <a:extLst>
              <a:ext uri="{FF2B5EF4-FFF2-40B4-BE49-F238E27FC236}">
                <a16:creationId xmlns:a16="http://schemas.microsoft.com/office/drawing/2014/main" id="{6637E6EE-A81F-E443-BE6D-0588AB710FD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>
            <a:extLst>
              <a:ext uri="{FF2B5EF4-FFF2-40B4-BE49-F238E27FC236}">
                <a16:creationId xmlns:a16="http://schemas.microsoft.com/office/drawing/2014/main" id="{2DACF9D6-E9C5-3446-8A38-CEBF752AE3B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>
            <a:extLst>
              <a:ext uri="{FF2B5EF4-FFF2-40B4-BE49-F238E27FC236}">
                <a16:creationId xmlns:a16="http://schemas.microsoft.com/office/drawing/2014/main" id="{7EBF0F10-D411-6C45-8FEB-EBC8E0838CA6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>
            <a:extLst>
              <a:ext uri="{FF2B5EF4-FFF2-40B4-BE49-F238E27FC236}">
                <a16:creationId xmlns:a16="http://schemas.microsoft.com/office/drawing/2014/main" id="{E139817B-39D5-4542-9CA4-D1E37DC663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7118" name="Slide Number Placeholder 3">
            <a:extLst>
              <a:ext uri="{FF2B5EF4-FFF2-40B4-BE49-F238E27FC236}">
                <a16:creationId xmlns:a16="http://schemas.microsoft.com/office/drawing/2014/main" id="{92EF837E-541F-EA48-A8D0-8C931B2426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3B10778-AB76-3E46-BF44-25255735FF1C}" type="slidenum">
              <a:rPr lang="en-US" altLang="en-US" sz="1200">
                <a:latin typeface="Tahoma" panose="020B0604030504040204" pitchFamily="34" charset="0"/>
              </a:rPr>
              <a:pPr/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7119" name="Group 347">
            <a:extLst>
              <a:ext uri="{FF2B5EF4-FFF2-40B4-BE49-F238E27FC236}">
                <a16:creationId xmlns:a16="http://schemas.microsoft.com/office/drawing/2014/main" id="{FC706200-E61A-CE44-913E-011D3A61B7B1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7A6F99F0-1342-CA4A-8422-2C3893241C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7366027B-C18E-DB40-AE63-E2842797D099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2BDC23FE-F26B-5A42-8C1B-AB8425E3366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FB706C1F-1EAD-644A-8925-6A7E74EC4073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69B49788-465F-D74A-B732-66C650FEB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121DDC6A-014E-A84F-9FFB-A37C0FB4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666E745A-8A50-864A-9EEE-0E62F2D96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7D23858E-C321-6543-9A6F-3A665F8B8AF6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430601DA-AACE-B84C-8385-D2F9BF75EA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>
            <a:extLst>
              <a:ext uri="{FF2B5EF4-FFF2-40B4-BE49-F238E27FC236}">
                <a16:creationId xmlns:a16="http://schemas.microsoft.com/office/drawing/2014/main" id="{AFFADF72-CABF-5047-9F48-3EEB8103C589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0159A20D-A9E4-B54D-9042-7EBEDE4A73C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C988F090-1FCE-0341-9C26-58BEE689DBE8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FD6AEBD7-9497-7F42-A55B-260C80A1E27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82357DFC-B6A4-DD42-99A1-616F75AA1D77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B48256E9-6AA9-A248-8D74-97C4FBE84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F688AB19-207F-394A-9090-C1736041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ACFC74E0-3878-2F4D-A6F8-708314DF5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6699A699-BC50-ED41-ABE6-F5F0B7F5CB5B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6A2D0257-8C95-E04E-8BA5-7296B4F77A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>
            <a:extLst>
              <a:ext uri="{FF2B5EF4-FFF2-40B4-BE49-F238E27FC236}">
                <a16:creationId xmlns:a16="http://schemas.microsoft.com/office/drawing/2014/main" id="{1879F2AF-4E6D-1243-A4BF-00FA1D9385E2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6652FB01-86C6-BC4D-AAD5-636823668A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798E1311-BB27-514C-9E29-75B7FD903551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A809CFD9-EDE8-2444-B7E2-F957153CD5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634A537A-A90F-744E-AAB2-118CF9CF0008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9A0752DF-2C19-7B4C-AC44-45A74242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2E64A6D-E5B2-3D49-AA82-178DE4635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28C76AF3-9ADC-6749-B165-3FE372F8D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7F61C59C-EA6C-984B-8096-77064D79311E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E6912ADF-3131-694D-924A-FA64A37102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>
            <a:extLst>
              <a:ext uri="{FF2B5EF4-FFF2-40B4-BE49-F238E27FC236}">
                <a16:creationId xmlns:a16="http://schemas.microsoft.com/office/drawing/2014/main" id="{C69591B9-7886-5A49-B9D7-664D887B0BC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>
            <a:extLst>
              <a:ext uri="{FF2B5EF4-FFF2-40B4-BE49-F238E27FC236}">
                <a16:creationId xmlns:a16="http://schemas.microsoft.com/office/drawing/2014/main" id="{FC44321C-1550-1044-A87A-0B1CC89AEC1C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B6789CDF-C3E9-2F49-8B82-8CA8CB697A4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4090DA30-541E-5642-AAF5-9401EE99DC9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E436236B-F71D-A846-AAB7-D58402A5BA5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810C806E-7F0D-3448-891E-A1A446C30FD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6990F0BB-A9D5-4649-8EF6-B7B5662F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1285149A-81C8-8046-AD55-212FD8C9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FB08006F-F6FD-FD44-AA25-F8BF3696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FC8D8A0F-7544-6348-B139-A8B371EFB69C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E5B6413B-563A-3847-A15A-7F0ED8A31D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>
            <a:extLst>
              <a:ext uri="{FF2B5EF4-FFF2-40B4-BE49-F238E27FC236}">
                <a16:creationId xmlns:a16="http://schemas.microsoft.com/office/drawing/2014/main" id="{3E57EE2A-F553-934E-978C-4548C51561D4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A7374EAA-0D60-1647-BE22-4D7913A388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3A1E66FE-6E7F-1C4F-AD72-FF188D08A45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B0721162-80E9-0D4C-B246-4FAEFB49DD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E7706B08-8E26-5342-86D1-8E994C134716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0E4F9198-2A4A-A240-AD43-1821A127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38CD311E-7C59-2740-B844-431EEAD4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0D7359F4-2CED-404E-96BE-C25C6EB2D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A6117F7E-4B6E-4248-86E8-19E5BDCA8738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85980BC6-3D2D-F145-AEFC-FA600A61D1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>
            <a:extLst>
              <a:ext uri="{FF2B5EF4-FFF2-40B4-BE49-F238E27FC236}">
                <a16:creationId xmlns:a16="http://schemas.microsoft.com/office/drawing/2014/main" id="{E3F9EBF2-0EFC-CE42-AF8D-3D4A52617BE2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BA0C2EAC-D175-8C4A-A366-7E39F354240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42030BF0-65A2-BF43-A3F5-38DD5AF0F36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E172B239-6819-B244-A018-158ED38156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82FF6E51-79D8-D04D-9DB5-FD37604A439E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21EDA3BB-969C-494D-A09F-65346CC2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DE26243-27C4-8E49-9FDA-7685E09C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908C2349-D8F4-4947-9C30-6C86E4A08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2D78B02E-2159-284D-8620-3D16738EA4D6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50719CDC-BA9E-9743-BD7B-094C9F40FC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>
            <a:extLst>
              <a:ext uri="{FF2B5EF4-FFF2-40B4-BE49-F238E27FC236}">
                <a16:creationId xmlns:a16="http://schemas.microsoft.com/office/drawing/2014/main" id="{0F2867F3-570F-1D4B-944B-F67151C2603D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B8D51197-6089-7144-997D-709165D7C7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161C96E2-EA80-F646-A45B-C6AFDCF322F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BED1A3C9-7F58-4442-984E-5C225783622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2ED203D2-DB13-B147-862A-C67669BC937C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88E6C5D3-662E-1540-8E42-852342E4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304773F5-107F-694F-8833-98055269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11448C74-005F-544A-A091-09ABE390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27DF5281-7C1D-A54E-9319-0B750D24A378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AFE7D4B7-2885-DC4A-A7C7-7EA2C8F8D1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>
            <a:extLst>
              <a:ext uri="{FF2B5EF4-FFF2-40B4-BE49-F238E27FC236}">
                <a16:creationId xmlns:a16="http://schemas.microsoft.com/office/drawing/2014/main" id="{E6C0B074-092F-114E-A2ED-4E6DFCA39C65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09D4A38C-8DD8-A94F-983A-66D8FD874E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05BDCA9F-2948-1245-9886-3F517020383C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1781734A-11BE-DB4B-B724-031A3A24D77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A19F5D65-E028-8F40-8DFD-1B8312D06890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1488752D-7A54-004D-9754-6AC128BA7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3E318B83-2B92-6A49-8592-3D729104B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DB1AD4DD-4965-1F4D-AA1C-BCF1DC9F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67C36ABD-7792-254F-A194-D9B153372F09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329BAEB9-81E9-AC41-82DC-70B004BA66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>
            <a:extLst>
              <a:ext uri="{FF2B5EF4-FFF2-40B4-BE49-F238E27FC236}">
                <a16:creationId xmlns:a16="http://schemas.microsoft.com/office/drawing/2014/main" id="{300974DE-7CA1-6D46-8F9C-7ED936BA7443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5259A932-5F0E-0043-ABF2-17DF15FBE7B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F00D20AD-8598-D448-A065-4FA3E02B3C5F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B5FD36B3-7496-2A48-8EA1-58BCE3535F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5083E0A0-8681-3A4C-A9D1-9EFEB02F90D6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522BE7AF-2958-5D49-A3FF-EC173AF6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B9693EA1-A53F-0B45-A397-E65B1A13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BDAD8B76-9D40-E244-A417-1D512FCE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ED8681BF-320C-2040-9759-1B61F63BA3EA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FA64A0E2-CF1E-A244-9187-41CD55D4A4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>
            <a:extLst>
              <a:ext uri="{FF2B5EF4-FFF2-40B4-BE49-F238E27FC236}">
                <a16:creationId xmlns:a16="http://schemas.microsoft.com/office/drawing/2014/main" id="{30A2B180-4647-D64E-8641-8463550B7CD4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8920DB75-D55E-2B4F-BCD1-D4FA322229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B7EFA08C-3E03-1E4B-82C8-76AE51B7B99B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EB10832D-F9C9-4D4C-A8CF-E430CB0AC0A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CA282872-49EC-C04F-917A-78E8A3FDE78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F6AB13ED-F35C-7E4B-8EAB-CB6CDD6C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4BAABC58-05ED-6541-9603-1D7F59A3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DF2E928C-B2F9-3F4A-B06D-4D5C0554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E6BD08C9-8477-1245-9A1D-C8958D10D608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BE901D5C-4D86-A34C-A9C9-B5D5C4A8C4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>
            <a:extLst>
              <a:ext uri="{FF2B5EF4-FFF2-40B4-BE49-F238E27FC236}">
                <a16:creationId xmlns:a16="http://schemas.microsoft.com/office/drawing/2014/main" id="{BD057080-2B13-5B4C-885B-C9A048DACE6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>
            <a:extLst>
              <a:ext uri="{FF2B5EF4-FFF2-40B4-BE49-F238E27FC236}">
                <a16:creationId xmlns:a16="http://schemas.microsoft.com/office/drawing/2014/main" id="{669487A1-3750-FC4B-A56F-30FAA882E0F6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>
              <a:extLst>
                <a:ext uri="{FF2B5EF4-FFF2-40B4-BE49-F238E27FC236}">
                  <a16:creationId xmlns:a16="http://schemas.microsoft.com/office/drawing/2014/main" id="{6403E7B0-5B89-8E44-B129-DF311B39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>
              <a:extLst>
                <a:ext uri="{FF2B5EF4-FFF2-40B4-BE49-F238E27FC236}">
                  <a16:creationId xmlns:a16="http://schemas.microsoft.com/office/drawing/2014/main" id="{19099364-0717-2442-B03B-E18160A6B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>
            <a:extLst>
              <a:ext uri="{FF2B5EF4-FFF2-40B4-BE49-F238E27FC236}">
                <a16:creationId xmlns:a16="http://schemas.microsoft.com/office/drawing/2014/main" id="{90A1E701-8742-E941-BC59-DC468866FBAA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>
              <a:extLst>
                <a:ext uri="{FF2B5EF4-FFF2-40B4-BE49-F238E27FC236}">
                  <a16:creationId xmlns:a16="http://schemas.microsoft.com/office/drawing/2014/main" id="{756AEB3C-3794-B042-A0D5-788FB7B4D6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>
                <a:extLst>
                  <a:ext uri="{FF2B5EF4-FFF2-40B4-BE49-F238E27FC236}">
                    <a16:creationId xmlns:a16="http://schemas.microsoft.com/office/drawing/2014/main" id="{DC0D37F3-8038-6048-BD5A-E7A8EAB1C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>
                <a:extLst>
                  <a:ext uri="{FF2B5EF4-FFF2-40B4-BE49-F238E27FC236}">
                    <a16:creationId xmlns:a16="http://schemas.microsoft.com/office/drawing/2014/main" id="{EAA70DBE-FB72-444F-8D90-55D3CC9E7A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>
              <a:extLst>
                <a:ext uri="{FF2B5EF4-FFF2-40B4-BE49-F238E27FC236}">
                  <a16:creationId xmlns:a16="http://schemas.microsoft.com/office/drawing/2014/main" id="{9608DEE6-107D-064D-AEE8-0F999B09B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>
              <a:extLst>
                <a:ext uri="{FF2B5EF4-FFF2-40B4-BE49-F238E27FC236}">
                  <a16:creationId xmlns:a16="http://schemas.microsoft.com/office/drawing/2014/main" id="{0EA81464-560A-0B41-9347-93D9F2C616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>
            <a:extLst>
              <a:ext uri="{FF2B5EF4-FFF2-40B4-BE49-F238E27FC236}">
                <a16:creationId xmlns:a16="http://schemas.microsoft.com/office/drawing/2014/main" id="{1F942CE9-439C-134A-99E4-D42A58A393A5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>
              <a:extLst>
                <a:ext uri="{FF2B5EF4-FFF2-40B4-BE49-F238E27FC236}">
                  <a16:creationId xmlns:a16="http://schemas.microsoft.com/office/drawing/2014/main" id="{CE168442-CF40-7D48-BFB8-38A06936076D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>
              <a:extLst>
                <a:ext uri="{FF2B5EF4-FFF2-40B4-BE49-F238E27FC236}">
                  <a16:creationId xmlns:a16="http://schemas.microsoft.com/office/drawing/2014/main" id="{DF6C6322-764E-4B4E-8653-78312501AB2B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>
              <a:extLst>
                <a:ext uri="{FF2B5EF4-FFF2-40B4-BE49-F238E27FC236}">
                  <a16:creationId xmlns:a16="http://schemas.microsoft.com/office/drawing/2014/main" id="{7C0375F5-F579-5349-9234-0A45BC9E6C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>
            <a:extLst>
              <a:ext uri="{FF2B5EF4-FFF2-40B4-BE49-F238E27FC236}">
                <a16:creationId xmlns:a16="http://schemas.microsoft.com/office/drawing/2014/main" id="{FC1E4D74-33C3-114F-A90F-C76404AF8526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>
              <a:extLst>
                <a:ext uri="{FF2B5EF4-FFF2-40B4-BE49-F238E27FC236}">
                  <a16:creationId xmlns:a16="http://schemas.microsoft.com/office/drawing/2014/main" id="{55DCD2C3-93DC-E947-97B0-68DCE230E3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>
              <a:extLst>
                <a:ext uri="{FF2B5EF4-FFF2-40B4-BE49-F238E27FC236}">
                  <a16:creationId xmlns:a16="http://schemas.microsoft.com/office/drawing/2014/main" id="{CD8A5431-D692-554F-9D22-EDC7FFB64F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>
                <a:extLst>
                  <a:ext uri="{FF2B5EF4-FFF2-40B4-BE49-F238E27FC236}">
                    <a16:creationId xmlns:a16="http://schemas.microsoft.com/office/drawing/2014/main" id="{DB7231A4-6F02-8146-84E6-4E74E40F1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>
                <a:extLst>
                  <a:ext uri="{FF2B5EF4-FFF2-40B4-BE49-F238E27FC236}">
                    <a16:creationId xmlns:a16="http://schemas.microsoft.com/office/drawing/2014/main" id="{5FC4CDFD-CF7C-CA45-BF71-98FA05B89A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>
              <a:extLst>
                <a:ext uri="{FF2B5EF4-FFF2-40B4-BE49-F238E27FC236}">
                  <a16:creationId xmlns:a16="http://schemas.microsoft.com/office/drawing/2014/main" id="{2AD9EFC1-B79A-084D-9930-F410C9246647}"/>
                </a:ext>
              </a:extLst>
            </p:cNvPr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>
              <a:extLst>
                <a:ext uri="{FF2B5EF4-FFF2-40B4-BE49-F238E27FC236}">
                  <a16:creationId xmlns:a16="http://schemas.microsoft.com/office/drawing/2014/main" id="{0DE26C04-CC61-5C4B-BC33-8694B0AACD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>
            <a:extLst>
              <a:ext uri="{FF2B5EF4-FFF2-40B4-BE49-F238E27FC236}">
                <a16:creationId xmlns:a16="http://schemas.microsoft.com/office/drawing/2014/main" id="{B88D48C7-E0CB-E34D-AB04-FBFDDDCB6D98}"/>
              </a:ext>
            </a:extLst>
          </p:cNvPr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>
            <a:extLst>
              <a:ext uri="{FF2B5EF4-FFF2-40B4-BE49-F238E27FC236}">
                <a16:creationId xmlns:a16="http://schemas.microsoft.com/office/drawing/2014/main" id="{27A2EB8D-5F8B-6649-B30D-AF190B89BE21}"/>
              </a:ext>
            </a:extLst>
          </p:cNvPr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>
            <a:extLst>
              <a:ext uri="{FF2B5EF4-FFF2-40B4-BE49-F238E27FC236}">
                <a16:creationId xmlns:a16="http://schemas.microsoft.com/office/drawing/2014/main" id="{9A3B5643-D7E5-4840-AC98-7E821B291CE5}"/>
              </a:ext>
            </a:extLst>
          </p:cNvPr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>
            <a:extLst>
              <a:ext uri="{FF2B5EF4-FFF2-40B4-BE49-F238E27FC236}">
                <a16:creationId xmlns:a16="http://schemas.microsoft.com/office/drawing/2014/main" id="{45A3ACE3-AF43-FF4C-9F33-688C7ECE9C3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>
            <a:extLst>
              <a:ext uri="{FF2B5EF4-FFF2-40B4-BE49-F238E27FC236}">
                <a16:creationId xmlns:a16="http://schemas.microsoft.com/office/drawing/2014/main" id="{C8623E1F-ABA8-754B-BF40-10AC0D558E73}"/>
              </a:ext>
            </a:extLst>
          </p:cNvPr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>
            <a:extLst>
              <a:ext uri="{FF2B5EF4-FFF2-40B4-BE49-F238E27FC236}">
                <a16:creationId xmlns:a16="http://schemas.microsoft.com/office/drawing/2014/main" id="{5C8FD9F3-7F30-AF40-A72B-AA202FF11650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>
            <a:extLst>
              <a:ext uri="{FF2B5EF4-FFF2-40B4-BE49-F238E27FC236}">
                <a16:creationId xmlns:a16="http://schemas.microsoft.com/office/drawing/2014/main" id="{30164498-76C8-214E-AF08-0E214EA189D0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>
              <a:extLst>
                <a:ext uri="{FF2B5EF4-FFF2-40B4-BE49-F238E27FC236}">
                  <a16:creationId xmlns:a16="http://schemas.microsoft.com/office/drawing/2014/main" id="{9735FBD8-6A7C-5249-A4E6-4F4A6D1E2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>
              <a:extLst>
                <a:ext uri="{FF2B5EF4-FFF2-40B4-BE49-F238E27FC236}">
                  <a16:creationId xmlns:a16="http://schemas.microsoft.com/office/drawing/2014/main" id="{B1AAF309-03B5-4F44-A158-BF8BABAC6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>
            <a:extLst>
              <a:ext uri="{FF2B5EF4-FFF2-40B4-BE49-F238E27FC236}">
                <a16:creationId xmlns:a16="http://schemas.microsoft.com/office/drawing/2014/main" id="{D81D5707-26A4-E745-A5A2-4D002A7AF1FB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>
              <a:extLst>
                <a:ext uri="{FF2B5EF4-FFF2-40B4-BE49-F238E27FC236}">
                  <a16:creationId xmlns:a16="http://schemas.microsoft.com/office/drawing/2014/main" id="{A6F51BD2-13D3-D141-9C98-25B9BF8C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>
              <a:extLst>
                <a:ext uri="{FF2B5EF4-FFF2-40B4-BE49-F238E27FC236}">
                  <a16:creationId xmlns:a16="http://schemas.microsoft.com/office/drawing/2014/main" id="{17B94062-3706-5B40-A6BB-DD6C2CE08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>
            <a:extLst>
              <a:ext uri="{FF2B5EF4-FFF2-40B4-BE49-F238E27FC236}">
                <a16:creationId xmlns:a16="http://schemas.microsoft.com/office/drawing/2014/main" id="{6D3FDF5A-7E4E-D547-914B-83B0E637DED8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>
              <a:extLst>
                <a:ext uri="{FF2B5EF4-FFF2-40B4-BE49-F238E27FC236}">
                  <a16:creationId xmlns:a16="http://schemas.microsoft.com/office/drawing/2014/main" id="{7EC53F35-DA78-B249-9E8D-60171170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>
              <a:extLst>
                <a:ext uri="{FF2B5EF4-FFF2-40B4-BE49-F238E27FC236}">
                  <a16:creationId xmlns:a16="http://schemas.microsoft.com/office/drawing/2014/main" id="{B74BF24C-D0DF-954F-844F-DFBC5A1CB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>
            <a:extLst>
              <a:ext uri="{FF2B5EF4-FFF2-40B4-BE49-F238E27FC236}">
                <a16:creationId xmlns:a16="http://schemas.microsoft.com/office/drawing/2014/main" id="{E49D782B-4831-6F4C-9D23-34A826E1B4A8}"/>
              </a:ext>
            </a:extLst>
          </p:cNvPr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>
            <a:extLst>
              <a:ext uri="{FF2B5EF4-FFF2-40B4-BE49-F238E27FC236}">
                <a16:creationId xmlns:a16="http://schemas.microsoft.com/office/drawing/2014/main" id="{23760E3A-F4A5-8C4C-A7D9-D0D17962D58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>
            <a:extLst>
              <a:ext uri="{FF2B5EF4-FFF2-40B4-BE49-F238E27FC236}">
                <a16:creationId xmlns:a16="http://schemas.microsoft.com/office/drawing/2014/main" id="{A3DC3E8C-A02B-A745-AD52-55D7DC431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>
            <a:extLst>
              <a:ext uri="{FF2B5EF4-FFF2-40B4-BE49-F238E27FC236}">
                <a16:creationId xmlns:a16="http://schemas.microsoft.com/office/drawing/2014/main" id="{07511A06-B2F9-7F43-A520-B54471213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>
            <a:extLst>
              <a:ext uri="{FF2B5EF4-FFF2-40B4-BE49-F238E27FC236}">
                <a16:creationId xmlns:a16="http://schemas.microsoft.com/office/drawing/2014/main" id="{AA3B8F3F-31D2-FE47-BF05-897349A6A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>
            <a:extLst>
              <a:ext uri="{FF2B5EF4-FFF2-40B4-BE49-F238E27FC236}">
                <a16:creationId xmlns:a16="http://schemas.microsoft.com/office/drawing/2014/main" id="{B0E4C2C2-154A-A04B-9CB8-E9383A692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>
            <a:extLst>
              <a:ext uri="{FF2B5EF4-FFF2-40B4-BE49-F238E27FC236}">
                <a16:creationId xmlns:a16="http://schemas.microsoft.com/office/drawing/2014/main" id="{065198F9-9A77-1445-A6FA-C81E0C2F1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>
            <a:extLst>
              <a:ext uri="{FF2B5EF4-FFF2-40B4-BE49-F238E27FC236}">
                <a16:creationId xmlns:a16="http://schemas.microsoft.com/office/drawing/2014/main" id="{2BFFB7B5-9A47-B745-A628-4DF6E184E6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9090" name="Rectangle 2">
            <a:extLst>
              <a:ext uri="{FF2B5EF4-FFF2-40B4-BE49-F238E27FC236}">
                <a16:creationId xmlns:a16="http://schemas.microsoft.com/office/drawing/2014/main" id="{7733E58E-5694-9447-85F2-38EE05ABDFA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Internet structure: network of networks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A315CBC4-1F90-9C49-8BA8-06CEB88148D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>
                <a:ea typeface="ＭＳ Ｐゴシック" panose="020B0600070205080204" pitchFamily="34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tier-1</a:t>
            </a:r>
            <a:r>
              <a:rPr lang="ja-JP" altLang="en-US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 commercial ISPs</a:t>
            </a:r>
            <a:r>
              <a:rPr lang="en-US" altLang="ja-JP" sz="200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000">
                <a:ea typeface="ＭＳ Ｐゴシック" panose="020B0600070205080204" pitchFamily="34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>
                <a:solidFill>
                  <a:srgbClr val="CC0000"/>
                </a:solidFill>
                <a:ea typeface="Arial" panose="020B0604020202020204" pitchFamily="34" charset="0"/>
              </a:rPr>
              <a:t>content provider network </a:t>
            </a:r>
            <a:r>
              <a:rPr lang="en-US" altLang="en-US" sz="2000">
                <a:ea typeface="Arial" panose="020B0604020202020204" pitchFamily="34" charset="0"/>
              </a:rPr>
              <a:t>(e.g., Google):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pitchFamily="2" charset="2"/>
              <a:buNone/>
            </a:pPr>
            <a:endParaRPr lang="en-US" altLang="en-US" sz="2000">
              <a:ea typeface="Arial" panose="020B0604020202020204" pitchFamily="34" charset="0"/>
            </a:endParaRPr>
          </a:p>
        </p:txBody>
      </p:sp>
      <p:pic>
        <p:nvPicPr>
          <p:cNvPr id="89092" name="Picture 76" descr="underline_base">
            <a:extLst>
              <a:ext uri="{FF2B5EF4-FFF2-40B4-BE49-F238E27FC236}">
                <a16:creationId xmlns:a16="http://schemas.microsoft.com/office/drawing/2014/main" id="{29863C4D-1017-1948-9169-85F9C93905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>
            <a:extLst>
              <a:ext uri="{FF2B5EF4-FFF2-40B4-BE49-F238E27FC236}">
                <a16:creationId xmlns:a16="http://schemas.microsoft.com/office/drawing/2014/main" id="{BED43A7B-8971-0849-9C71-EEFA6B9B1C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D9BB767-9088-4744-A431-0545B122CBFA}" type="slidenum">
              <a:rPr lang="en-US" altLang="en-US" sz="1200">
                <a:latin typeface="Tahoma" panose="020B0604030504040204" pitchFamily="34" charset="0"/>
              </a:rPr>
              <a:pPr/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2985DBB0-B927-1649-AB5E-D2D758F5A177}"/>
              </a:ext>
            </a:extLst>
          </p:cNvPr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CC60D19-AFD6-6240-A176-7AC4C52453CF}"/>
              </a:ext>
            </a:extLst>
          </p:cNvPr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DC67F3F0-EB08-5945-937B-C5E50FCA76D2}"/>
              </a:ext>
            </a:extLst>
          </p:cNvPr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AA2A134C-9AA0-2845-82FB-BD016F4F1EF7}"/>
              </a:ext>
            </a:extLst>
          </p:cNvPr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D762324-E5DB-1F4D-A770-BB821080743B}"/>
              </a:ext>
            </a:extLst>
          </p:cNvPr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8CD70C1F-E144-224B-8606-146CAD7370DC}"/>
              </a:ext>
            </a:extLst>
          </p:cNvPr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4D983367-1BA5-D74B-B02B-F67468523293}"/>
              </a:ext>
            </a:extLst>
          </p:cNvPr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>
            <a:extLst>
              <a:ext uri="{FF2B5EF4-FFF2-40B4-BE49-F238E27FC236}">
                <a16:creationId xmlns:a16="http://schemas.microsoft.com/office/drawing/2014/main" id="{0115D807-70C4-1142-B648-5EF586A05FEB}"/>
              </a:ext>
            </a:extLst>
          </p:cNvPr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500DD768-7744-574F-8407-75541AFB76AD}"/>
              </a:ext>
            </a:extLst>
          </p:cNvPr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3B2053DC-0B72-5143-9BE8-7F03F1C2A669}"/>
              </a:ext>
            </a:extLst>
          </p:cNvPr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AA4087B6-391E-6A4F-B546-132EA0FB2C65}"/>
              </a:ext>
            </a:extLst>
          </p:cNvPr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BC7371D7-B445-5B4A-8B59-B2C6A0D02C08}"/>
              </a:ext>
            </a:extLst>
          </p:cNvPr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1B5130A1-7613-1741-B5C3-A461460B2A78}"/>
              </a:ext>
            </a:extLst>
          </p:cNvPr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2C40BE06-9FDA-1441-8201-D1DF32CA9D7A}"/>
              </a:ext>
            </a:extLst>
          </p:cNvPr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5A8E6C25-0C1C-A149-B54C-4184F2BFA819}"/>
              </a:ext>
            </a:extLst>
          </p:cNvPr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6EC83AE-419E-0444-AA61-86A488C8AB43}"/>
              </a:ext>
            </a:extLst>
          </p:cNvPr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>
            <a:extLst>
              <a:ext uri="{FF2B5EF4-FFF2-40B4-BE49-F238E27FC236}">
                <a16:creationId xmlns:a16="http://schemas.microsoft.com/office/drawing/2014/main" id="{72E05E71-27A4-D14D-8D36-15EEDA90FB1A}"/>
              </a:ext>
            </a:extLst>
          </p:cNvPr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13F028E3-F6DC-AA4E-8E86-350CB03997AF}"/>
              </a:ext>
            </a:extLst>
          </p:cNvPr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200EAFF4-ED00-7D43-961B-7A4B493FAD5F}"/>
              </a:ext>
            </a:extLst>
          </p:cNvPr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C8C9907B-D7BD-8C45-94AC-A73EC39188B4}"/>
              </a:ext>
            </a:extLst>
          </p:cNvPr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27706733-3934-1F45-A43A-1161158E6760}"/>
              </a:ext>
            </a:extLst>
          </p:cNvPr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6FA5C935-F9CD-814D-98E7-3135C5A70C24}"/>
              </a:ext>
            </a:extLst>
          </p:cNvPr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39FEDAE6-9793-DA44-BAAB-091BD6AF2D93}"/>
              </a:ext>
            </a:extLst>
          </p:cNvPr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61AB808-5D6D-1940-BB33-0035201C857E}"/>
              </a:ext>
            </a:extLst>
          </p:cNvPr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4F4CC8A0-0E02-484E-92C0-41E7039E5048}"/>
              </a:ext>
            </a:extLst>
          </p:cNvPr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D826A380-06E7-6647-8833-C6212016F082}"/>
              </a:ext>
            </a:extLst>
          </p:cNvPr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AA1CD4AA-E18B-FE49-934E-F00BD3DC1F5F}"/>
              </a:ext>
            </a:extLst>
          </p:cNvPr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275BEB77-20A9-E346-8ACA-4CE2FADEF665}"/>
              </a:ext>
            </a:extLst>
          </p:cNvPr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E6EED6DA-0690-E04C-96BC-2A8303F82BCC}"/>
              </a:ext>
            </a:extLst>
          </p:cNvPr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6FC8E3FD-F38B-4448-A1D5-0B85AADD9C24}"/>
              </a:ext>
            </a:extLst>
          </p:cNvPr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589E0E5-9D0E-1446-996E-5638C9208AC5}"/>
              </a:ext>
            </a:extLst>
          </p:cNvPr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>
            <a:extLst>
              <a:ext uri="{FF2B5EF4-FFF2-40B4-BE49-F238E27FC236}">
                <a16:creationId xmlns:a16="http://schemas.microsoft.com/office/drawing/2014/main" id="{0DE25B56-66B4-9646-90B5-8D3C75619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>
            <a:extLst>
              <a:ext uri="{FF2B5EF4-FFF2-40B4-BE49-F238E27FC236}">
                <a16:creationId xmlns:a16="http://schemas.microsoft.com/office/drawing/2014/main" id="{AA1CB589-1846-1C42-960C-8A56FE4F2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>
            <a:extLst>
              <a:ext uri="{FF2B5EF4-FFF2-40B4-BE49-F238E27FC236}">
                <a16:creationId xmlns:a16="http://schemas.microsoft.com/office/drawing/2014/main" id="{4A4C9BDC-0BDA-5342-A151-648E2E393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>
            <a:extLst>
              <a:ext uri="{FF2B5EF4-FFF2-40B4-BE49-F238E27FC236}">
                <a16:creationId xmlns:a16="http://schemas.microsoft.com/office/drawing/2014/main" id="{BB74A8E7-B28C-A048-8B85-7743B2FEE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>
            <a:extLst>
              <a:ext uri="{FF2B5EF4-FFF2-40B4-BE49-F238E27FC236}">
                <a16:creationId xmlns:a16="http://schemas.microsoft.com/office/drawing/2014/main" id="{000E1F50-DEAA-7E4E-A15F-402495D6B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>
            <a:extLst>
              <a:ext uri="{FF2B5EF4-FFF2-40B4-BE49-F238E27FC236}">
                <a16:creationId xmlns:a16="http://schemas.microsoft.com/office/drawing/2014/main" id="{CA96BFA4-08E4-DA43-818D-D5DC236A3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>
            <a:extLst>
              <a:ext uri="{FF2B5EF4-FFF2-40B4-BE49-F238E27FC236}">
                <a16:creationId xmlns:a16="http://schemas.microsoft.com/office/drawing/2014/main" id="{6DF86D84-8CBD-B44F-BFFD-4BC20BB33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>
            <a:extLst>
              <a:ext uri="{FF2B5EF4-FFF2-40B4-BE49-F238E27FC236}">
                <a16:creationId xmlns:a16="http://schemas.microsoft.com/office/drawing/2014/main" id="{C9B1E01D-345D-2641-A64B-3232F06C0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>
            <a:extLst>
              <a:ext uri="{FF2B5EF4-FFF2-40B4-BE49-F238E27FC236}">
                <a16:creationId xmlns:a16="http://schemas.microsoft.com/office/drawing/2014/main" id="{923EBACC-0F58-6F4B-B3D0-9780BB3CE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>
            <a:extLst>
              <a:ext uri="{FF2B5EF4-FFF2-40B4-BE49-F238E27FC236}">
                <a16:creationId xmlns:a16="http://schemas.microsoft.com/office/drawing/2014/main" id="{6704036A-CE8C-FD4E-9397-D8F1E8727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>
            <a:extLst>
              <a:ext uri="{FF2B5EF4-FFF2-40B4-BE49-F238E27FC236}">
                <a16:creationId xmlns:a16="http://schemas.microsoft.com/office/drawing/2014/main" id="{D5525F41-37C2-9E44-819A-C6032202A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>
            <a:extLst>
              <a:ext uri="{FF2B5EF4-FFF2-40B4-BE49-F238E27FC236}">
                <a16:creationId xmlns:a16="http://schemas.microsoft.com/office/drawing/2014/main" id="{EFFD3C61-B71D-8045-AE14-51B4ECF41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>
            <a:extLst>
              <a:ext uri="{FF2B5EF4-FFF2-40B4-BE49-F238E27FC236}">
                <a16:creationId xmlns:a16="http://schemas.microsoft.com/office/drawing/2014/main" id="{8B7A10F0-1D3E-CC48-95C8-409B4D0A7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Transit prices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988DB3-7906-FE49-941C-A177E89EF2E4}" type="slidenum">
              <a:rPr lang="en-US" smtClean="0"/>
              <a:pPr/>
              <a:t>55</a:t>
            </a:fld>
            <a:endParaRPr lang="en-US"/>
          </a:p>
        </p:txBody>
      </p:sp>
      <p:graphicFrame>
        <p:nvGraphicFramePr>
          <p:cNvPr id="4" name="Chart 3"/>
          <p:cNvGraphicFramePr/>
          <p:nvPr>
            <p:extLst/>
          </p:nvPr>
        </p:nvGraphicFramePr>
        <p:xfrm>
          <a:off x="594512" y="1397000"/>
          <a:ext cx="7877284" cy="4601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57200" y="6444257"/>
            <a:ext cx="6012283" cy="276999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en-US" sz="1200" dirty="0"/>
              <a:t>http://</a:t>
            </a:r>
            <a:r>
              <a:rPr lang="en-US" sz="1200" dirty="0" err="1"/>
              <a:t>drpeering.net</a:t>
            </a:r>
            <a:r>
              <a:rPr lang="en-US" sz="1200" dirty="0"/>
              <a:t>/white-papers/Internet-Transit-Pricing-Historical-And-</a:t>
            </a:r>
            <a:r>
              <a:rPr lang="en-US" sz="1200" dirty="0" err="1"/>
              <a:t>Projected.php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188751772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>
            <a:extLst>
              <a:ext uri="{FF2B5EF4-FFF2-40B4-BE49-F238E27FC236}">
                <a16:creationId xmlns:a16="http://schemas.microsoft.com/office/drawing/2014/main" id="{3BE9EE19-9E00-3043-A5B2-4D884888FD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1138" name="Picture 121" descr="underline_base">
            <a:extLst>
              <a:ext uri="{FF2B5EF4-FFF2-40B4-BE49-F238E27FC236}">
                <a16:creationId xmlns:a16="http://schemas.microsoft.com/office/drawing/2014/main" id="{E8B5F715-8593-0E45-8164-39B416C5DF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>
            <a:extLst>
              <a:ext uri="{FF2B5EF4-FFF2-40B4-BE49-F238E27FC236}">
                <a16:creationId xmlns:a16="http://schemas.microsoft.com/office/drawing/2014/main" id="{182668E9-0689-7147-BD49-0C90679406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>
            <a:extLst>
              <a:ext uri="{FF2B5EF4-FFF2-40B4-BE49-F238E27FC236}">
                <a16:creationId xmlns:a16="http://schemas.microsoft.com/office/drawing/2014/main" id="{CB633C1E-AD26-844A-BECB-91CAA4B1201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Tier-1 ISP: e.g., Sprint</a:t>
            </a:r>
          </a:p>
        </p:txBody>
      </p:sp>
      <p:sp>
        <p:nvSpPr>
          <p:cNvPr id="91141" name="Slide Number Placeholder 3">
            <a:extLst>
              <a:ext uri="{FF2B5EF4-FFF2-40B4-BE49-F238E27FC236}">
                <a16:creationId xmlns:a16="http://schemas.microsoft.com/office/drawing/2014/main" id="{23AD07BD-2AF6-AB4F-9FD5-61EFCEFC01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EB4EB9E-4FE2-384F-91FC-AC9A25331E34}" type="slidenum">
              <a:rPr lang="en-US" altLang="en-US" sz="1200">
                <a:latin typeface="Tahoma" panose="020B0604030504040204" pitchFamily="34" charset="0"/>
              </a:rPr>
              <a:pPr/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7CABE24-31C6-D845-A4DA-D30855D8E634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>
              <a:extLst>
                <a:ext uri="{FF2B5EF4-FFF2-40B4-BE49-F238E27FC236}">
                  <a16:creationId xmlns:a16="http://schemas.microsoft.com/office/drawing/2014/main" id="{030C5E94-FEED-474D-8F4A-8187DAE787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>
                <a:extLst>
                  <a:ext uri="{FF2B5EF4-FFF2-40B4-BE49-F238E27FC236}">
                    <a16:creationId xmlns:a16="http://schemas.microsoft.com/office/drawing/2014/main" id="{275467C5-3EB6-5245-BFA1-F8FB7E376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195" name="Line 205">
                <a:extLst>
                  <a:ext uri="{FF2B5EF4-FFF2-40B4-BE49-F238E27FC236}">
                    <a16:creationId xmlns:a16="http://schemas.microsoft.com/office/drawing/2014/main" id="{7C32BF5F-754B-CF42-BBBE-2D8D3A899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>
                <a:extLst>
                  <a:ext uri="{FF2B5EF4-FFF2-40B4-BE49-F238E27FC236}">
                    <a16:creationId xmlns:a16="http://schemas.microsoft.com/office/drawing/2014/main" id="{8BB96954-828B-C740-B543-41E6935E8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>
                <a:extLst>
                  <a:ext uri="{FF2B5EF4-FFF2-40B4-BE49-F238E27FC236}">
                    <a16:creationId xmlns:a16="http://schemas.microsoft.com/office/drawing/2014/main" id="{194C5A75-AC74-DB4A-B145-1EF529059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198" name="Group 208">
                <a:extLst>
                  <a:ext uri="{FF2B5EF4-FFF2-40B4-BE49-F238E27FC236}">
                    <a16:creationId xmlns:a16="http://schemas.microsoft.com/office/drawing/2014/main" id="{BA6E2D06-21E7-DB4E-B972-B4E717AEE5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>
                  <a:extLst>
                    <a:ext uri="{FF2B5EF4-FFF2-40B4-BE49-F238E27FC236}">
                      <a16:creationId xmlns:a16="http://schemas.microsoft.com/office/drawing/2014/main" id="{28CA9E72-94E6-FC4B-92D7-109A4666EE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>
                  <a:extLst>
                    <a:ext uri="{FF2B5EF4-FFF2-40B4-BE49-F238E27FC236}">
                      <a16:creationId xmlns:a16="http://schemas.microsoft.com/office/drawing/2014/main" id="{69DE88CD-B484-3B44-AE98-FF4BA2746A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>
                  <a:extLst>
                    <a:ext uri="{FF2B5EF4-FFF2-40B4-BE49-F238E27FC236}">
                      <a16:creationId xmlns:a16="http://schemas.microsoft.com/office/drawing/2014/main" id="{B049FE5B-05BC-F141-AFA8-38FE2A3AD0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>
                <a:extLst>
                  <a:ext uri="{FF2B5EF4-FFF2-40B4-BE49-F238E27FC236}">
                    <a16:creationId xmlns:a16="http://schemas.microsoft.com/office/drawing/2014/main" id="{53BE8C89-A498-2343-BC51-BF5F43A2F9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>
                <a:extLst>
                  <a:ext uri="{FF2B5EF4-FFF2-40B4-BE49-F238E27FC236}">
                    <a16:creationId xmlns:a16="http://schemas.microsoft.com/office/drawing/2014/main" id="{974C4A61-7F40-FB4E-8934-F788E5A59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>
                <a:extLst>
                  <a:ext uri="{FF2B5EF4-FFF2-40B4-BE49-F238E27FC236}">
                    <a16:creationId xmlns:a16="http://schemas.microsoft.com/office/drawing/2014/main" id="{D85E1020-19AD-AE41-9B3E-41E4423BA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>
                <a:extLst>
                  <a:ext uri="{FF2B5EF4-FFF2-40B4-BE49-F238E27FC236}">
                    <a16:creationId xmlns:a16="http://schemas.microsoft.com/office/drawing/2014/main" id="{6A8C7A9E-86E2-C743-BCE3-CCCD20413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>
                <a:extLst>
                  <a:ext uri="{FF2B5EF4-FFF2-40B4-BE49-F238E27FC236}">
                    <a16:creationId xmlns:a16="http://schemas.microsoft.com/office/drawing/2014/main" id="{47FB6843-7087-C240-9253-2A6F6B132E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>
                <a:extLst>
                  <a:ext uri="{FF2B5EF4-FFF2-40B4-BE49-F238E27FC236}">
                    <a16:creationId xmlns:a16="http://schemas.microsoft.com/office/drawing/2014/main" id="{381C7094-E1E4-184E-842A-EE704E0B6C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>
                <a:extLst>
                  <a:ext uri="{FF2B5EF4-FFF2-40B4-BE49-F238E27FC236}">
                    <a16:creationId xmlns:a16="http://schemas.microsoft.com/office/drawing/2014/main" id="{202144F9-43C1-CD48-A9F8-CC8728A5A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>
                <a:extLst>
                  <a:ext uri="{FF2B5EF4-FFF2-40B4-BE49-F238E27FC236}">
                    <a16:creationId xmlns:a16="http://schemas.microsoft.com/office/drawing/2014/main" id="{AB53770C-2053-3E4C-A1ED-C453C5B9A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207" name="Line 290">
                <a:extLst>
                  <a:ext uri="{FF2B5EF4-FFF2-40B4-BE49-F238E27FC236}">
                    <a16:creationId xmlns:a16="http://schemas.microsoft.com/office/drawing/2014/main" id="{A291B61E-4FE0-3742-9631-38DE0F4A9E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>
                <a:extLst>
                  <a:ext uri="{FF2B5EF4-FFF2-40B4-BE49-F238E27FC236}">
                    <a16:creationId xmlns:a16="http://schemas.microsoft.com/office/drawing/2014/main" id="{859B76FD-F344-2040-8161-8E9CDB472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>
                <a:extLst>
                  <a:ext uri="{FF2B5EF4-FFF2-40B4-BE49-F238E27FC236}">
                    <a16:creationId xmlns:a16="http://schemas.microsoft.com/office/drawing/2014/main" id="{FE86619E-A9A0-0A48-AD54-A503F2830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>
                <a:extLst>
                  <a:ext uri="{FF2B5EF4-FFF2-40B4-BE49-F238E27FC236}">
                    <a16:creationId xmlns:a16="http://schemas.microsoft.com/office/drawing/2014/main" id="{06917668-9011-114C-96F5-71B5378028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1" name="Group 296">
                <a:extLst>
                  <a:ext uri="{FF2B5EF4-FFF2-40B4-BE49-F238E27FC236}">
                    <a16:creationId xmlns:a16="http://schemas.microsoft.com/office/drawing/2014/main" id="{891B05F8-8F7F-0D47-BEC3-3276015FDC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>
                  <a:extLst>
                    <a:ext uri="{FF2B5EF4-FFF2-40B4-BE49-F238E27FC236}">
                      <a16:creationId xmlns:a16="http://schemas.microsoft.com/office/drawing/2014/main" id="{F6E4BFFB-A433-E34A-80E8-CE48A7A0B5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>
                  <a:extLst>
                    <a:ext uri="{FF2B5EF4-FFF2-40B4-BE49-F238E27FC236}">
                      <a16:creationId xmlns:a16="http://schemas.microsoft.com/office/drawing/2014/main" id="{AC41B6E9-5024-8F42-A8B0-2947C22EFB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>
                <a:extLst>
                  <a:ext uri="{FF2B5EF4-FFF2-40B4-BE49-F238E27FC236}">
                    <a16:creationId xmlns:a16="http://schemas.microsoft.com/office/drawing/2014/main" id="{A2854145-88F3-F948-A404-4F73C9D8C5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3" name="Group 301">
                <a:extLst>
                  <a:ext uri="{FF2B5EF4-FFF2-40B4-BE49-F238E27FC236}">
                    <a16:creationId xmlns:a16="http://schemas.microsoft.com/office/drawing/2014/main" id="{18EC3A81-F472-6E4C-A34C-E05BAB43BD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>
                  <a:extLst>
                    <a:ext uri="{FF2B5EF4-FFF2-40B4-BE49-F238E27FC236}">
                      <a16:creationId xmlns:a16="http://schemas.microsoft.com/office/drawing/2014/main" id="{92634F53-CCCE-CE42-8196-B6692C8BF8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>
                  <a:extLst>
                    <a:ext uri="{FF2B5EF4-FFF2-40B4-BE49-F238E27FC236}">
                      <a16:creationId xmlns:a16="http://schemas.microsoft.com/office/drawing/2014/main" id="{3014787B-F1B6-3C4D-8ACB-9E5DE40221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>
                <a:extLst>
                  <a:ext uri="{FF2B5EF4-FFF2-40B4-BE49-F238E27FC236}">
                    <a16:creationId xmlns:a16="http://schemas.microsoft.com/office/drawing/2014/main" id="{9886C62A-2689-614A-A6D6-59EDF8E596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5" name="Group 306">
                <a:extLst>
                  <a:ext uri="{FF2B5EF4-FFF2-40B4-BE49-F238E27FC236}">
                    <a16:creationId xmlns:a16="http://schemas.microsoft.com/office/drawing/2014/main" id="{9B5F68E8-A300-884A-A348-EA67E7FC3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>
                  <a:extLst>
                    <a:ext uri="{FF2B5EF4-FFF2-40B4-BE49-F238E27FC236}">
                      <a16:creationId xmlns:a16="http://schemas.microsoft.com/office/drawing/2014/main" id="{02ECB7BB-1CD9-B146-9CEC-378CE2658B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>
                  <a:extLst>
                    <a:ext uri="{FF2B5EF4-FFF2-40B4-BE49-F238E27FC236}">
                      <a16:creationId xmlns:a16="http://schemas.microsoft.com/office/drawing/2014/main" id="{55550577-2418-0F46-8AF2-2AFCEE4A47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>
                <a:extLst>
                  <a:ext uri="{FF2B5EF4-FFF2-40B4-BE49-F238E27FC236}">
                    <a16:creationId xmlns:a16="http://schemas.microsoft.com/office/drawing/2014/main" id="{0A6E182B-0E9A-764E-938D-0740925E8F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sp>
            <p:nvSpPr>
              <p:cNvPr id="91217" name="Text Box 310">
                <a:extLst>
                  <a:ext uri="{FF2B5EF4-FFF2-40B4-BE49-F238E27FC236}">
                    <a16:creationId xmlns:a16="http://schemas.microsoft.com/office/drawing/2014/main" id="{53B32360-BE97-E843-B705-AF9E675651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>
                <a:extLst>
                  <a:ext uri="{FF2B5EF4-FFF2-40B4-BE49-F238E27FC236}">
                    <a16:creationId xmlns:a16="http://schemas.microsoft.com/office/drawing/2014/main" id="{813486F7-1B2B-0045-9D5E-6362DC5D5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>
                <a:extLst>
                  <a:ext uri="{FF2B5EF4-FFF2-40B4-BE49-F238E27FC236}">
                    <a16:creationId xmlns:a16="http://schemas.microsoft.com/office/drawing/2014/main" id="{E27F253A-21CB-D249-AB49-46744C870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>
                <a:extLst>
                  <a:ext uri="{FF2B5EF4-FFF2-40B4-BE49-F238E27FC236}">
                    <a16:creationId xmlns:a16="http://schemas.microsoft.com/office/drawing/2014/main" id="{008573DB-C996-0D45-AB8F-BF5010E0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>
              <a:extLst>
                <a:ext uri="{FF2B5EF4-FFF2-40B4-BE49-F238E27FC236}">
                  <a16:creationId xmlns:a16="http://schemas.microsoft.com/office/drawing/2014/main" id="{A995D001-E73D-2C43-B732-782C408DB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FB312DF8-8717-754C-9055-B5CB167FD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40F68513-5756-4240-901C-E3160CE8AEBC}"/>
                  </a:ext>
                </a:extLst>
              </p:cNvPr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DDBD217-F72A-D048-B062-F1894BE60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C73D75C4-C7DD-344C-B4B1-11A4388CDC1C}"/>
                  </a:ext>
                </a:extLst>
              </p:cNvPr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D25055C-0236-874E-A6EC-F56CE3B7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A97BB799-811C-8940-A13E-60EE60873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E3E48DFE-9B04-FE48-B88B-9F502268F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EC9338DB-130F-0146-9706-469038D56AAE}"/>
                  </a:ext>
                </a:extLst>
              </p:cNvPr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B42C97E2-D569-8D4C-85B3-73A2DC778E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>
              <a:extLst>
                <a:ext uri="{FF2B5EF4-FFF2-40B4-BE49-F238E27FC236}">
                  <a16:creationId xmlns:a16="http://schemas.microsoft.com/office/drawing/2014/main" id="{B4472D52-4A19-274B-9CF5-7E53F632A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BC908052-B717-C947-864C-C3E59D22F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C535F2B8-EA9E-DD43-B7EB-4524D6E67EB9}"/>
                  </a:ext>
                </a:extLst>
              </p:cNvPr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2606E117-5AE3-A846-ACD0-C942A4FB9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A1C38B54-0838-C943-8ED8-7BDB510BFD31}"/>
                  </a:ext>
                </a:extLst>
              </p:cNvPr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A18AF4F-7C0B-6D42-BDDE-CA687E5F6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29642FE-AD72-9047-8968-C8146AB38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0AB0024-C14A-274E-8E42-2526ECFB6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934EFBC1-9422-524E-A23A-0DB98A82983F}"/>
                  </a:ext>
                </a:extLst>
              </p:cNvPr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4C971CAE-4AF3-8E42-8AAE-D5C366C449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>
              <a:extLst>
                <a:ext uri="{FF2B5EF4-FFF2-40B4-BE49-F238E27FC236}">
                  <a16:creationId xmlns:a16="http://schemas.microsoft.com/office/drawing/2014/main" id="{43E15DD0-C779-1A4E-897C-D7DBC649A5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A3FDC13A-5178-1D4C-8CD6-DC4AAEF40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E5B571C1-1E3A-B745-86ED-EEB988E45739}"/>
                  </a:ext>
                </a:extLst>
              </p:cNvPr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228E00D7-0900-E14F-AB9F-EA6D74165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CD86E7E2-2862-0748-8946-F3FAD2577418}"/>
                  </a:ext>
                </a:extLst>
              </p:cNvPr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36AACC3A-85FB-F34E-99FC-86D40E1F4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9D4B6BA-6C26-9A4A-A8DB-482C55DE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BA39B4D4-CE93-B343-A05A-E73FC9139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C8B5D4C7-2ECD-EC4D-9EAD-4F6BBECB49D2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B199921F-3BBE-754C-A3C8-A9C397AA82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>
              <a:extLst>
                <a:ext uri="{FF2B5EF4-FFF2-40B4-BE49-F238E27FC236}">
                  <a16:creationId xmlns:a16="http://schemas.microsoft.com/office/drawing/2014/main" id="{73C3C8CC-0808-D34F-8D7A-E71F5731E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A096E44D-91F3-3342-93BA-16B261A04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7E8284D3-A34D-3E45-86A9-1F94B8EDADBB}"/>
                  </a:ext>
                </a:extLst>
              </p:cNvPr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B117A04F-10CA-004E-B3F4-C6CD2C50A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9430349B-DC94-AD41-8471-C904CA8938CB}"/>
                  </a:ext>
                </a:extLst>
              </p:cNvPr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B4618C04-31D3-3040-BD1F-CE8FFD8A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EE5DC9EE-C7B3-7B48-8B14-CC7728C30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46F29378-20CB-E24C-919D-C95206ABD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4B37D1CE-530D-E245-B981-7BFEC4315C76}"/>
                  </a:ext>
                </a:extLst>
              </p:cNvPr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18EE4D25-5004-EF48-BDCC-DF1C55DCD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>
              <a:extLst>
                <a:ext uri="{FF2B5EF4-FFF2-40B4-BE49-F238E27FC236}">
                  <a16:creationId xmlns:a16="http://schemas.microsoft.com/office/drawing/2014/main" id="{F4163ECB-F20F-3445-8DF9-EFE6D161B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70F0FF81-0680-034D-AC72-E2AAFA5A4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A100732A-5547-4241-AFFD-428559366A25}"/>
                  </a:ext>
                </a:extLst>
              </p:cNvPr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30DB3AEE-1C22-F943-8BAA-B01C23003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8584E121-0E47-3D4B-9F95-AE3D677CA759}"/>
                  </a:ext>
                </a:extLst>
              </p:cNvPr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DD27B469-1226-A94C-B5A3-EE8131FBF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BFE8D66-4E50-C444-98BB-6C5CEE95A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562FE9F3-1A5F-A54B-8AE1-E66280C6A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B1A103AA-2FDA-9D48-A7D0-712D49984959}"/>
                  </a:ext>
                </a:extLst>
              </p:cNvPr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BDD9EC4A-5B5A-D440-BC3E-DE24EE035B4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backbone network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284F71-B8D5-444B-8C97-6971E257EAA3}" type="datetime1">
              <a:rPr lang="en-US" smtClean="0"/>
              <a:t>1/26/18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57</a:t>
            </a:fld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00" y="1322614"/>
            <a:ext cx="7163441" cy="5535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37788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Submarine cable map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5D6F0B-0041-EF42-9DC3-A211E8E5ED38}" type="slidenum">
              <a:rPr lang="en-US" smtClean="0"/>
              <a:pPr/>
              <a:t>58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0" y="6604084"/>
            <a:ext cx="2018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>
                <a:solidFill>
                  <a:srgbClr val="D9D9D9"/>
                </a:solidFill>
              </a:rPr>
              <a:t>http://</a:t>
            </a:r>
            <a:r>
              <a:rPr lang="en-US" sz="1050" dirty="0" err="1">
                <a:solidFill>
                  <a:srgbClr val="D9D9D9"/>
                </a:solidFill>
              </a:rPr>
              <a:t>www.telegeography.com</a:t>
            </a:r>
            <a:r>
              <a:rPr lang="en-US" sz="1050" dirty="0">
                <a:solidFill>
                  <a:srgbClr val="D9D9D9"/>
                </a:solidFill>
              </a:rPr>
              <a:t>/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1A632A-4045-EF4F-A045-5EB3E763D7AC}" type="datetime1">
              <a:rPr lang="en-US" smtClean="0"/>
              <a:t>1/26/18</a:t>
            </a:fld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5788" y="1652068"/>
            <a:ext cx="4188678" cy="467573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6202" y="1650294"/>
            <a:ext cx="3960184" cy="2474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763915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1901 “data” backbone</a:t>
            </a:r>
          </a:p>
        </p:txBody>
      </p:sp>
      <p:sp>
        <p:nvSpPr>
          <p:cNvPr id="18227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5C2DD612-2571-3842-8938-D1F1E9CF37A7}" type="slidenum">
              <a:rPr lang="en-US" sz="1200">
                <a:latin typeface="Tahoma" charset="0"/>
              </a:rPr>
              <a:pPr/>
              <a:t>59</a:t>
            </a:fld>
            <a:endParaRPr lang="en-US" sz="1200">
              <a:latin typeface="Tahoma" charset="0"/>
            </a:endParaRPr>
          </a:p>
        </p:txBody>
      </p:sp>
      <p:pic>
        <p:nvPicPr>
          <p:cNvPr id="182275" name="Picture 4" descr="1901EasternTelegraph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295400"/>
            <a:ext cx="61214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69205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>
            <a:extLst>
              <a:ext uri="{FF2B5EF4-FFF2-40B4-BE49-F238E27FC236}">
                <a16:creationId xmlns:a16="http://schemas.microsoft.com/office/drawing/2014/main" id="{70F89E7E-FAA0-AE40-B3F3-B0AAB86B76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1506" name="Rectangle 2">
            <a:extLst>
              <a:ext uri="{FF2B5EF4-FFF2-40B4-BE49-F238E27FC236}">
                <a16:creationId xmlns:a16="http://schemas.microsoft.com/office/drawing/2014/main" id="{626E310B-5154-054E-B3AD-E7144E5B6F1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What</a:t>
            </a:r>
            <a:r>
              <a:rPr lang="ja-JP" altLang="en-US" sz="3600">
                <a:ea typeface="ＭＳ Ｐゴシック" panose="020B0600070205080204" pitchFamily="34" charset="-128"/>
              </a:rPr>
              <a:t>’</a:t>
            </a:r>
            <a:r>
              <a:rPr lang="en-US" altLang="ja-JP" sz="3600">
                <a:ea typeface="ＭＳ Ｐゴシック" panose="020B0600070205080204" pitchFamily="34" charset="-128"/>
              </a:rPr>
              <a:t>s the Internet: </a:t>
            </a:r>
            <a:r>
              <a:rPr lang="ja-JP" altLang="en-US" sz="3600">
                <a:ea typeface="ＭＳ Ｐゴシック" panose="020B0600070205080204" pitchFamily="34" charset="-128"/>
              </a:rPr>
              <a:t>“</a:t>
            </a:r>
            <a:r>
              <a:rPr lang="en-US" altLang="ja-JP" sz="3600">
                <a:ea typeface="ＭＳ Ｐゴシック" panose="020B0600070205080204" pitchFamily="34" charset="-128"/>
              </a:rPr>
              <a:t>nuts and bolts</a:t>
            </a:r>
            <a:r>
              <a:rPr lang="ja-JP" altLang="en-US" sz="3600">
                <a:ea typeface="ＭＳ Ｐゴシック" panose="020B0600070205080204" pitchFamily="34" charset="-128"/>
              </a:rPr>
              <a:t>”</a:t>
            </a:r>
            <a:r>
              <a:rPr lang="en-US" altLang="ja-JP" sz="3600">
                <a:ea typeface="ＭＳ Ｐゴシック" panose="020B0600070205080204" pitchFamily="34" charset="-128"/>
              </a:rPr>
              <a:t> view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370E6C0A-5387-E04F-B6E1-3918993A060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>
                <a:ea typeface="ＭＳ Ｐゴシック" panose="020B0600070205080204" pitchFamily="34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hosts </a:t>
            </a:r>
            <a:r>
              <a:rPr lang="en-US" altLang="en-US" i="1">
                <a:ea typeface="ＭＳ Ｐゴシック" panose="020B0600070205080204" pitchFamily="34" charset="-128"/>
              </a:rPr>
              <a:t>=</a:t>
            </a: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 end systems</a:t>
            </a:r>
            <a:r>
              <a:rPr lang="en-US" altLang="en-US" i="1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631825" lvl="1" indent="-231775" eaLnBrk="1" hangingPunct="1"/>
            <a:r>
              <a:rPr lang="en-US" altLang="en-US">
                <a:ea typeface="Arial" panose="020B0604020202020204" pitchFamily="34" charset="0"/>
              </a:rPr>
              <a:t>running </a:t>
            </a:r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network apps</a:t>
            </a:r>
            <a:endParaRPr lang="en-US" altLang="en-US">
              <a:solidFill>
                <a:srgbClr val="CC0000"/>
              </a:solidFill>
              <a:ea typeface="Arial" panose="020B0604020202020204" pitchFamily="34" charset="0"/>
            </a:endParaRPr>
          </a:p>
        </p:txBody>
      </p:sp>
      <p:sp>
        <p:nvSpPr>
          <p:cNvPr id="4766" name="Rectangle 670">
            <a:extLst>
              <a:ext uri="{FF2B5EF4-FFF2-40B4-BE49-F238E27FC236}">
                <a16:creationId xmlns:a16="http://schemas.microsoft.com/office/drawing/2014/main" id="{42E9AB8C-231E-CD47-8123-711FD3481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communication links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77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bandwidth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4767" name="Rectangle 671">
            <a:extLst>
              <a:ext uri="{FF2B5EF4-FFF2-40B4-BE49-F238E27FC236}">
                <a16:creationId xmlns:a16="http://schemas.microsoft.com/office/drawing/2014/main" id="{2E17B137-EC4B-8E4D-9141-09778328C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>
            <a:extLst>
              <a:ext uri="{FF2B5EF4-FFF2-40B4-BE49-F238E27FC236}">
                <a16:creationId xmlns:a16="http://schemas.microsoft.com/office/drawing/2014/main" id="{F15B3FF0-4F88-0545-9E1A-B7462C7C4D38}"/>
              </a:ext>
            </a:extLst>
          </p:cNvPr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>
              <a:extLst>
                <a:ext uri="{FF2B5EF4-FFF2-40B4-BE49-F238E27FC236}">
                  <a16:creationId xmlns:a16="http://schemas.microsoft.com/office/drawing/2014/main" id="{19DBAAEA-69E2-E844-8258-83D511BDD3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>
              <a:extLst>
                <a:ext uri="{FF2B5EF4-FFF2-40B4-BE49-F238E27FC236}">
                  <a16:creationId xmlns:a16="http://schemas.microsoft.com/office/drawing/2014/main" id="{3DC61686-0FCD-DE40-852F-348BEDF18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>
              <a:extLst>
                <a:ext uri="{FF2B5EF4-FFF2-40B4-BE49-F238E27FC236}">
                  <a16:creationId xmlns:a16="http://schemas.microsoft.com/office/drawing/2014/main" id="{22BF6E1D-2EFD-FC43-A95D-C32EB7000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>
                <a:extLst>
                  <a:ext uri="{FF2B5EF4-FFF2-40B4-BE49-F238E27FC236}">
                    <a16:creationId xmlns:a16="http://schemas.microsoft.com/office/drawing/2014/main" id="{2BD4318F-678D-D840-AF4D-3DAF9218C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>
                  <a:extLst>
                    <a:ext uri="{FF2B5EF4-FFF2-40B4-BE49-F238E27FC236}">
                      <a16:creationId xmlns:a16="http://schemas.microsoft.com/office/drawing/2014/main" id="{36334417-A375-E74A-93A7-C5E2F88D07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>
                  <a:extLst>
                    <a:ext uri="{FF2B5EF4-FFF2-40B4-BE49-F238E27FC236}">
                      <a16:creationId xmlns:a16="http://schemas.microsoft.com/office/drawing/2014/main" id="{D1924541-8B17-3B4A-9AAD-3B9F1C0289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>
                  <a:extLst>
                    <a:ext uri="{FF2B5EF4-FFF2-40B4-BE49-F238E27FC236}">
                      <a16:creationId xmlns:a16="http://schemas.microsoft.com/office/drawing/2014/main" id="{E4C8CC8B-1912-0447-BA8F-9AF577C560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>
                  <a:extLst>
                    <a:ext uri="{FF2B5EF4-FFF2-40B4-BE49-F238E27FC236}">
                      <a16:creationId xmlns:a16="http://schemas.microsoft.com/office/drawing/2014/main" id="{CF149BEC-CC56-744D-BFA8-FE22C2071F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>
                  <a:extLst>
                    <a:ext uri="{FF2B5EF4-FFF2-40B4-BE49-F238E27FC236}">
                      <a16:creationId xmlns:a16="http://schemas.microsoft.com/office/drawing/2014/main" id="{FF0DE91A-CF17-504B-B6D6-78A06C5EE9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>
                  <a:extLst>
                    <a:ext uri="{FF2B5EF4-FFF2-40B4-BE49-F238E27FC236}">
                      <a16:creationId xmlns:a16="http://schemas.microsoft.com/office/drawing/2014/main" id="{D57052CB-BA47-6D4C-ABC3-484221DFC1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>
                  <a:extLst>
                    <a:ext uri="{FF2B5EF4-FFF2-40B4-BE49-F238E27FC236}">
                      <a16:creationId xmlns:a16="http://schemas.microsoft.com/office/drawing/2014/main" id="{6DEC3772-84BF-AE45-9784-2BDC6A73FA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>
                  <a:extLst>
                    <a:ext uri="{FF2B5EF4-FFF2-40B4-BE49-F238E27FC236}">
                      <a16:creationId xmlns:a16="http://schemas.microsoft.com/office/drawing/2014/main" id="{8526FD56-0024-8349-ACC0-BA67E33DFB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>
                  <a:extLst>
                    <a:ext uri="{FF2B5EF4-FFF2-40B4-BE49-F238E27FC236}">
                      <a16:creationId xmlns:a16="http://schemas.microsoft.com/office/drawing/2014/main" id="{E4F027BE-A9B0-6748-87D2-9798E4C76E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>
                  <a:extLst>
                    <a:ext uri="{FF2B5EF4-FFF2-40B4-BE49-F238E27FC236}">
                      <a16:creationId xmlns:a16="http://schemas.microsoft.com/office/drawing/2014/main" id="{733D230C-72D2-9649-B10B-1351FB4D13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>
                  <a:extLst>
                    <a:ext uri="{FF2B5EF4-FFF2-40B4-BE49-F238E27FC236}">
                      <a16:creationId xmlns:a16="http://schemas.microsoft.com/office/drawing/2014/main" id="{67BE08F3-FF62-084E-A5F2-13A0742C57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>
                  <a:extLst>
                    <a:ext uri="{FF2B5EF4-FFF2-40B4-BE49-F238E27FC236}">
                      <a16:creationId xmlns:a16="http://schemas.microsoft.com/office/drawing/2014/main" id="{D87396C3-E228-F44E-98DD-01BE53ACD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>
                  <a:extLst>
                    <a:ext uri="{FF2B5EF4-FFF2-40B4-BE49-F238E27FC236}">
                      <a16:creationId xmlns:a16="http://schemas.microsoft.com/office/drawing/2014/main" id="{ADF5A265-4234-E54C-8AD1-20DEFCB72B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>
                  <a:extLst>
                    <a:ext uri="{FF2B5EF4-FFF2-40B4-BE49-F238E27FC236}">
                      <a16:creationId xmlns:a16="http://schemas.microsoft.com/office/drawing/2014/main" id="{3497A4B8-404B-D148-8053-C51B0BEF58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>
                  <a:extLst>
                    <a:ext uri="{FF2B5EF4-FFF2-40B4-BE49-F238E27FC236}">
                      <a16:creationId xmlns:a16="http://schemas.microsoft.com/office/drawing/2014/main" id="{9BCE46C8-9058-D648-B044-29EB7C6629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>
                <a:extLst>
                  <a:ext uri="{FF2B5EF4-FFF2-40B4-BE49-F238E27FC236}">
                    <a16:creationId xmlns:a16="http://schemas.microsoft.com/office/drawing/2014/main" id="{639A1196-7FBC-C746-A5E2-996B178308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>
                <a:extLst>
                  <a:ext uri="{FF2B5EF4-FFF2-40B4-BE49-F238E27FC236}">
                    <a16:creationId xmlns:a16="http://schemas.microsoft.com/office/drawing/2014/main" id="{A2FA8C7C-A188-6947-A4AD-1F1809573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>
              <a:extLst>
                <a:ext uri="{FF2B5EF4-FFF2-40B4-BE49-F238E27FC236}">
                  <a16:creationId xmlns:a16="http://schemas.microsoft.com/office/drawing/2014/main" id="{7811BAB2-CCCE-CD4E-91CE-234D16468A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>
                <a:extLst>
                  <a:ext uri="{FF2B5EF4-FFF2-40B4-BE49-F238E27FC236}">
                    <a16:creationId xmlns:a16="http://schemas.microsoft.com/office/drawing/2014/main" id="{C4EBBD28-5AF5-4D49-BB98-3FC289E17F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>
                <a:extLst>
                  <a:ext uri="{FF2B5EF4-FFF2-40B4-BE49-F238E27FC236}">
                    <a16:creationId xmlns:a16="http://schemas.microsoft.com/office/drawing/2014/main" id="{693C7F98-8368-6948-9F5C-A6E48A5C4A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>
              <a:extLst>
                <a:ext uri="{FF2B5EF4-FFF2-40B4-BE49-F238E27FC236}">
                  <a16:creationId xmlns:a16="http://schemas.microsoft.com/office/drawing/2014/main" id="{D86EC009-0342-1548-BBC6-B142E074D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>
            <a:extLst>
              <a:ext uri="{FF2B5EF4-FFF2-40B4-BE49-F238E27FC236}">
                <a16:creationId xmlns:a16="http://schemas.microsoft.com/office/drawing/2014/main" id="{359803E5-8DDD-974C-8EE2-B95B30ED6748}"/>
              </a:ext>
            </a:extLst>
          </p:cNvPr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>
              <a:extLst>
                <a:ext uri="{FF2B5EF4-FFF2-40B4-BE49-F238E27FC236}">
                  <a16:creationId xmlns:a16="http://schemas.microsoft.com/office/drawing/2014/main" id="{2F924656-004A-E240-8610-437E3B494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>
              <a:extLst>
                <a:ext uri="{FF2B5EF4-FFF2-40B4-BE49-F238E27FC236}">
                  <a16:creationId xmlns:a16="http://schemas.microsoft.com/office/drawing/2014/main" id="{843C2AB1-8184-744B-8B84-01F9A2B595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>
                <a:extLst>
                  <a:ext uri="{FF2B5EF4-FFF2-40B4-BE49-F238E27FC236}">
                    <a16:creationId xmlns:a16="http://schemas.microsoft.com/office/drawing/2014/main" id="{6101E96E-E33B-8C47-B957-3B9C65F48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8" name="Rectangle 410">
                <a:extLst>
                  <a:ext uri="{FF2B5EF4-FFF2-40B4-BE49-F238E27FC236}">
                    <a16:creationId xmlns:a16="http://schemas.microsoft.com/office/drawing/2014/main" id="{8D729750-EE6A-5B42-833D-093CBC046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9" name="Oval 411">
                <a:extLst>
                  <a:ext uri="{FF2B5EF4-FFF2-40B4-BE49-F238E27FC236}">
                    <a16:creationId xmlns:a16="http://schemas.microsoft.com/office/drawing/2014/main" id="{BD7ABBEE-7702-EB4F-9B0D-B83658014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200" name="Group 847">
                <a:extLst>
                  <a:ext uri="{FF2B5EF4-FFF2-40B4-BE49-F238E27FC236}">
                    <a16:creationId xmlns:a16="http://schemas.microsoft.com/office/drawing/2014/main" id="{456B680F-A399-B74D-AEC2-58C6147472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>
                  <a:extLst>
                    <a:ext uri="{FF2B5EF4-FFF2-40B4-BE49-F238E27FC236}">
                      <a16:creationId xmlns:a16="http://schemas.microsoft.com/office/drawing/2014/main" id="{093210A4-5D53-9749-97B9-BD9201812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>
                  <a:extLst>
                    <a:ext uri="{FF2B5EF4-FFF2-40B4-BE49-F238E27FC236}">
                      <a16:creationId xmlns:a16="http://schemas.microsoft.com/office/drawing/2014/main" id="{DEE9E701-E42A-B647-BD05-F40F392AA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>
                <a:extLst>
                  <a:ext uri="{FF2B5EF4-FFF2-40B4-BE49-F238E27FC236}">
                    <a16:creationId xmlns:a16="http://schemas.microsoft.com/office/drawing/2014/main" id="{C395DB32-A7BC-354D-9876-92B818A0C8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>
                <a:extLst>
                  <a:ext uri="{FF2B5EF4-FFF2-40B4-BE49-F238E27FC236}">
                    <a16:creationId xmlns:a16="http://schemas.microsoft.com/office/drawing/2014/main" id="{12ACF489-D862-DB41-AAE5-696A17D99A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>
            <a:extLst>
              <a:ext uri="{FF2B5EF4-FFF2-40B4-BE49-F238E27FC236}">
                <a16:creationId xmlns:a16="http://schemas.microsoft.com/office/drawing/2014/main" id="{8B576EE0-F47C-0446-8286-4DAB34C947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>
            <a:extLst>
              <a:ext uri="{FF2B5EF4-FFF2-40B4-BE49-F238E27FC236}">
                <a16:creationId xmlns:a16="http://schemas.microsoft.com/office/drawing/2014/main" id="{A825FF76-F6F8-D041-8491-2DA045D119F0}"/>
              </a:ext>
            </a:extLst>
          </p:cNvPr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>
              <a:extLst>
                <a:ext uri="{FF2B5EF4-FFF2-40B4-BE49-F238E27FC236}">
                  <a16:creationId xmlns:a16="http://schemas.microsoft.com/office/drawing/2014/main" id="{82D16525-94B6-7D40-9209-118AD24BB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>
              <a:extLst>
                <a:ext uri="{FF2B5EF4-FFF2-40B4-BE49-F238E27FC236}">
                  <a16:creationId xmlns:a16="http://schemas.microsoft.com/office/drawing/2014/main" id="{56555A7B-89FF-CF40-88D9-7BBD1B01A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>
              <a:extLst>
                <a:ext uri="{FF2B5EF4-FFF2-40B4-BE49-F238E27FC236}">
                  <a16:creationId xmlns:a16="http://schemas.microsoft.com/office/drawing/2014/main" id="{3913E03C-5FBE-514F-9FE4-07D5C63E9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>
              <a:extLst>
                <a:ext uri="{FF2B5EF4-FFF2-40B4-BE49-F238E27FC236}">
                  <a16:creationId xmlns:a16="http://schemas.microsoft.com/office/drawing/2014/main" id="{97445E8A-3A26-8C41-973E-39B85B9F7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>
              <a:extLst>
                <a:ext uri="{FF2B5EF4-FFF2-40B4-BE49-F238E27FC236}">
                  <a16:creationId xmlns:a16="http://schemas.microsoft.com/office/drawing/2014/main" id="{28A3EEA3-C406-6A41-8866-F05C835BBCD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>
                <a:extLst>
                  <a:ext uri="{FF2B5EF4-FFF2-40B4-BE49-F238E27FC236}">
                    <a16:creationId xmlns:a16="http://schemas.microsoft.com/office/drawing/2014/main" id="{8B08E415-4880-9B40-A7ED-FDC13CE656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>
                <a:extLst>
                  <a:ext uri="{FF2B5EF4-FFF2-40B4-BE49-F238E27FC236}">
                    <a16:creationId xmlns:a16="http://schemas.microsoft.com/office/drawing/2014/main" id="{CCA2E2A8-237B-0C44-90D9-DAF504064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>
              <a:extLst>
                <a:ext uri="{FF2B5EF4-FFF2-40B4-BE49-F238E27FC236}">
                  <a16:creationId xmlns:a16="http://schemas.microsoft.com/office/drawing/2014/main" id="{230D94F9-0EA6-694E-90DD-771F5912E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>
                <a:extLst>
                  <a:ext uri="{FF2B5EF4-FFF2-40B4-BE49-F238E27FC236}">
                    <a16:creationId xmlns:a16="http://schemas.microsoft.com/office/drawing/2014/main" id="{FD8DAC92-45B1-AD42-A729-66D22AED8A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>
                <a:extLst>
                  <a:ext uri="{FF2B5EF4-FFF2-40B4-BE49-F238E27FC236}">
                    <a16:creationId xmlns:a16="http://schemas.microsoft.com/office/drawing/2014/main" id="{D5EF5200-094E-C442-9F21-B33B3E6CC9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>
              <a:extLst>
                <a:ext uri="{FF2B5EF4-FFF2-40B4-BE49-F238E27FC236}">
                  <a16:creationId xmlns:a16="http://schemas.microsoft.com/office/drawing/2014/main" id="{CADD3FDE-0253-5445-B581-22531F339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>
                <a:extLst>
                  <a:ext uri="{FF2B5EF4-FFF2-40B4-BE49-F238E27FC236}">
                    <a16:creationId xmlns:a16="http://schemas.microsoft.com/office/drawing/2014/main" id="{BA2B9B8B-0E90-104F-9F4E-13BAC27BB9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>
                <a:extLst>
                  <a:ext uri="{FF2B5EF4-FFF2-40B4-BE49-F238E27FC236}">
                    <a16:creationId xmlns:a16="http://schemas.microsoft.com/office/drawing/2014/main" id="{B974D22E-0256-DB4F-8FDC-A4880F86DC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>
                <a:extLst>
                  <a:ext uri="{FF2B5EF4-FFF2-40B4-BE49-F238E27FC236}">
                    <a16:creationId xmlns:a16="http://schemas.microsoft.com/office/drawing/2014/main" id="{E5C4EFA8-54E5-0247-B35E-195ACC75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>
                <a:extLst>
                  <a:ext uri="{FF2B5EF4-FFF2-40B4-BE49-F238E27FC236}">
                    <a16:creationId xmlns:a16="http://schemas.microsoft.com/office/drawing/2014/main" id="{2B785387-DD7E-AB44-9BD0-7EF4B9F09E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>
                <a:extLst>
                  <a:ext uri="{FF2B5EF4-FFF2-40B4-BE49-F238E27FC236}">
                    <a16:creationId xmlns:a16="http://schemas.microsoft.com/office/drawing/2014/main" id="{F49DF803-F1D1-E940-8756-966E13056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>
                <a:extLst>
                  <a:ext uri="{FF2B5EF4-FFF2-40B4-BE49-F238E27FC236}">
                    <a16:creationId xmlns:a16="http://schemas.microsoft.com/office/drawing/2014/main" id="{7C995002-BC47-D94E-9954-DB68626FA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>
                <a:extLst>
                  <a:ext uri="{FF2B5EF4-FFF2-40B4-BE49-F238E27FC236}">
                    <a16:creationId xmlns:a16="http://schemas.microsoft.com/office/drawing/2014/main" id="{8C8F470E-0EFE-484E-BDF0-948E377CC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>
                <a:extLst>
                  <a:ext uri="{FF2B5EF4-FFF2-40B4-BE49-F238E27FC236}">
                    <a16:creationId xmlns:a16="http://schemas.microsoft.com/office/drawing/2014/main" id="{803EDC57-49A8-3140-BCD3-8C60E64EB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>
                <a:extLst>
                  <a:ext uri="{FF2B5EF4-FFF2-40B4-BE49-F238E27FC236}">
                    <a16:creationId xmlns:a16="http://schemas.microsoft.com/office/drawing/2014/main" id="{6A016C54-289D-E24B-AFAB-C0B639132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>
                <a:extLst>
                  <a:ext uri="{FF2B5EF4-FFF2-40B4-BE49-F238E27FC236}">
                    <a16:creationId xmlns:a16="http://schemas.microsoft.com/office/drawing/2014/main" id="{12F8350E-9513-6B40-A0EC-C78785420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>
                <a:extLst>
                  <a:ext uri="{FF2B5EF4-FFF2-40B4-BE49-F238E27FC236}">
                    <a16:creationId xmlns:a16="http://schemas.microsoft.com/office/drawing/2014/main" id="{1666CA27-251A-0D4F-8E70-C2389734A0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>
                  <a:extLst>
                    <a:ext uri="{FF2B5EF4-FFF2-40B4-BE49-F238E27FC236}">
                      <a16:creationId xmlns:a16="http://schemas.microsoft.com/office/drawing/2014/main" id="{5885885F-956A-3F43-BBDF-E214C0C4A4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>
                  <a:extLst>
                    <a:ext uri="{FF2B5EF4-FFF2-40B4-BE49-F238E27FC236}">
                      <a16:creationId xmlns:a16="http://schemas.microsoft.com/office/drawing/2014/main" id="{81C354CB-CA1D-6049-8C64-EC7EDCCD5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>
                  <a:extLst>
                    <a:ext uri="{FF2B5EF4-FFF2-40B4-BE49-F238E27FC236}">
                      <a16:creationId xmlns:a16="http://schemas.microsoft.com/office/drawing/2014/main" id="{98772CA8-B707-C54C-9E8E-4A69E958B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>
                  <a:extLst>
                    <a:ext uri="{FF2B5EF4-FFF2-40B4-BE49-F238E27FC236}">
                      <a16:creationId xmlns:a16="http://schemas.microsoft.com/office/drawing/2014/main" id="{ABF964A4-0D6A-7946-B981-EBC877363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>
                  <a:extLst>
                    <a:ext uri="{FF2B5EF4-FFF2-40B4-BE49-F238E27FC236}">
                      <a16:creationId xmlns:a16="http://schemas.microsoft.com/office/drawing/2014/main" id="{A9B04CFA-EBCB-D04E-B6E7-119D95BB2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>
                  <a:extLst>
                    <a:ext uri="{FF2B5EF4-FFF2-40B4-BE49-F238E27FC236}">
                      <a16:creationId xmlns:a16="http://schemas.microsoft.com/office/drawing/2014/main" id="{82DE0048-F349-8547-A25C-D4A754123B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>
                <a:extLst>
                  <a:ext uri="{FF2B5EF4-FFF2-40B4-BE49-F238E27FC236}">
                    <a16:creationId xmlns:a16="http://schemas.microsoft.com/office/drawing/2014/main" id="{D81987C9-C65A-904D-8244-8F41C9E78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>
                <a:extLst>
                  <a:ext uri="{FF2B5EF4-FFF2-40B4-BE49-F238E27FC236}">
                    <a16:creationId xmlns:a16="http://schemas.microsoft.com/office/drawing/2014/main" id="{5A100A1D-077A-FA43-9C74-492FCAA01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>
                <a:extLst>
                  <a:ext uri="{FF2B5EF4-FFF2-40B4-BE49-F238E27FC236}">
                    <a16:creationId xmlns:a16="http://schemas.microsoft.com/office/drawing/2014/main" id="{787275DE-92EE-8A4D-B92D-BB1FE794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>
                <a:extLst>
                  <a:ext uri="{FF2B5EF4-FFF2-40B4-BE49-F238E27FC236}">
                    <a16:creationId xmlns:a16="http://schemas.microsoft.com/office/drawing/2014/main" id="{CFB7D4C6-0F0A-5142-8B0F-B3CD0C44A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>
                <a:extLst>
                  <a:ext uri="{FF2B5EF4-FFF2-40B4-BE49-F238E27FC236}">
                    <a16:creationId xmlns:a16="http://schemas.microsoft.com/office/drawing/2014/main" id="{D9E6D9ED-D689-624C-81F6-6C1BD7010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>
                <a:extLst>
                  <a:ext uri="{FF2B5EF4-FFF2-40B4-BE49-F238E27FC236}">
                    <a16:creationId xmlns:a16="http://schemas.microsoft.com/office/drawing/2014/main" id="{90E61A30-A4D2-314D-B682-951DC1273BE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>
              <a:extLst>
                <a:ext uri="{FF2B5EF4-FFF2-40B4-BE49-F238E27FC236}">
                  <a16:creationId xmlns:a16="http://schemas.microsoft.com/office/drawing/2014/main" id="{C40DF7B1-519A-864C-82AB-5901CC7727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>
                <a:extLst>
                  <a:ext uri="{FF2B5EF4-FFF2-40B4-BE49-F238E27FC236}">
                    <a16:creationId xmlns:a16="http://schemas.microsoft.com/office/drawing/2014/main" id="{B8611ED7-3F12-9649-97F5-BDB798A41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>
                <a:extLst>
                  <a:ext uri="{FF2B5EF4-FFF2-40B4-BE49-F238E27FC236}">
                    <a16:creationId xmlns:a16="http://schemas.microsoft.com/office/drawing/2014/main" id="{147A57E8-B7F9-6E4B-9FEA-FF637F017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>
                <a:extLst>
                  <a:ext uri="{FF2B5EF4-FFF2-40B4-BE49-F238E27FC236}">
                    <a16:creationId xmlns:a16="http://schemas.microsoft.com/office/drawing/2014/main" id="{3D594F89-DC1C-A544-9C2D-96831690E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>
                <a:extLst>
                  <a:ext uri="{FF2B5EF4-FFF2-40B4-BE49-F238E27FC236}">
                    <a16:creationId xmlns:a16="http://schemas.microsoft.com/office/drawing/2014/main" id="{2565D9DA-C07F-BA44-91B5-CD6292454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>
                <a:extLst>
                  <a:ext uri="{FF2B5EF4-FFF2-40B4-BE49-F238E27FC236}">
                    <a16:creationId xmlns:a16="http://schemas.microsoft.com/office/drawing/2014/main" id="{6036D49D-DE5C-6845-8B12-46F4FDA9F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>
                <a:extLst>
                  <a:ext uri="{FF2B5EF4-FFF2-40B4-BE49-F238E27FC236}">
                    <a16:creationId xmlns:a16="http://schemas.microsoft.com/office/drawing/2014/main" id="{69D94998-0B1A-8E41-98FC-67CD15CC43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>
                  <a:extLst>
                    <a:ext uri="{FF2B5EF4-FFF2-40B4-BE49-F238E27FC236}">
                      <a16:creationId xmlns:a16="http://schemas.microsoft.com/office/drawing/2014/main" id="{63A88517-342E-6D49-93CD-CEC501E24C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>
                  <a:extLst>
                    <a:ext uri="{FF2B5EF4-FFF2-40B4-BE49-F238E27FC236}">
                      <a16:creationId xmlns:a16="http://schemas.microsoft.com/office/drawing/2014/main" id="{B3950DA7-E78A-F743-9FF4-04B328D1C6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>
                <a:extLst>
                  <a:ext uri="{FF2B5EF4-FFF2-40B4-BE49-F238E27FC236}">
                    <a16:creationId xmlns:a16="http://schemas.microsoft.com/office/drawing/2014/main" id="{B080B593-561C-0649-A3F4-4D5D9D45A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>
                <a:extLst>
                  <a:ext uri="{FF2B5EF4-FFF2-40B4-BE49-F238E27FC236}">
                    <a16:creationId xmlns:a16="http://schemas.microsoft.com/office/drawing/2014/main" id="{C3D670A7-DEF1-6B4A-8ED6-A9CFF9CD0F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>
                  <a:extLst>
                    <a:ext uri="{FF2B5EF4-FFF2-40B4-BE49-F238E27FC236}">
                      <a16:creationId xmlns:a16="http://schemas.microsoft.com/office/drawing/2014/main" id="{1C2D83DB-AEE5-5749-B762-E05DA16A5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>
                  <a:extLst>
                    <a:ext uri="{FF2B5EF4-FFF2-40B4-BE49-F238E27FC236}">
                      <a16:creationId xmlns:a16="http://schemas.microsoft.com/office/drawing/2014/main" id="{391E97CB-CB5F-EC49-A9AF-43C768EFC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>
                <a:extLst>
                  <a:ext uri="{FF2B5EF4-FFF2-40B4-BE49-F238E27FC236}">
                    <a16:creationId xmlns:a16="http://schemas.microsoft.com/office/drawing/2014/main" id="{E62C0E0E-B6FE-3A44-8A7C-8350A083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>
                <a:extLst>
                  <a:ext uri="{FF2B5EF4-FFF2-40B4-BE49-F238E27FC236}">
                    <a16:creationId xmlns:a16="http://schemas.microsoft.com/office/drawing/2014/main" id="{E88E1624-34C6-B648-BC7C-395197F15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>
                <a:extLst>
                  <a:ext uri="{FF2B5EF4-FFF2-40B4-BE49-F238E27FC236}">
                    <a16:creationId xmlns:a16="http://schemas.microsoft.com/office/drawing/2014/main" id="{C6108D64-FF09-AC40-80A3-6105A64406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>
                  <a:extLst>
                    <a:ext uri="{FF2B5EF4-FFF2-40B4-BE49-F238E27FC236}">
                      <a16:creationId xmlns:a16="http://schemas.microsoft.com/office/drawing/2014/main" id="{AC0215C6-2E2C-0F4F-A541-92506E75D1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>
                  <a:extLst>
                    <a:ext uri="{FF2B5EF4-FFF2-40B4-BE49-F238E27FC236}">
                      <a16:creationId xmlns:a16="http://schemas.microsoft.com/office/drawing/2014/main" id="{8D5A3AF2-4CCA-D347-954F-E6145A59A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>
                <a:extLst>
                  <a:ext uri="{FF2B5EF4-FFF2-40B4-BE49-F238E27FC236}">
                    <a16:creationId xmlns:a16="http://schemas.microsoft.com/office/drawing/2014/main" id="{019F7CF6-3F5E-0C40-BC41-AFBAD63D4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>
                <a:extLst>
                  <a:ext uri="{FF2B5EF4-FFF2-40B4-BE49-F238E27FC236}">
                    <a16:creationId xmlns:a16="http://schemas.microsoft.com/office/drawing/2014/main" id="{1EEC911C-4D8D-DD47-83CA-D57469D9A3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>
                  <a:extLst>
                    <a:ext uri="{FF2B5EF4-FFF2-40B4-BE49-F238E27FC236}">
                      <a16:creationId xmlns:a16="http://schemas.microsoft.com/office/drawing/2014/main" id="{13CA9B1A-29DB-BE4E-AFFD-B29B4463F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>
                  <a:extLst>
                    <a:ext uri="{FF2B5EF4-FFF2-40B4-BE49-F238E27FC236}">
                      <a16:creationId xmlns:a16="http://schemas.microsoft.com/office/drawing/2014/main" id="{1448632F-9330-8446-BF99-02F98D377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>
                <a:extLst>
                  <a:ext uri="{FF2B5EF4-FFF2-40B4-BE49-F238E27FC236}">
                    <a16:creationId xmlns:a16="http://schemas.microsoft.com/office/drawing/2014/main" id="{FE472B7F-FBCC-A341-9BF4-28DF27B06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>
                <a:extLst>
                  <a:ext uri="{FF2B5EF4-FFF2-40B4-BE49-F238E27FC236}">
                    <a16:creationId xmlns:a16="http://schemas.microsoft.com/office/drawing/2014/main" id="{05C4721D-7445-C846-A890-CAE1267C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>
                <a:extLst>
                  <a:ext uri="{FF2B5EF4-FFF2-40B4-BE49-F238E27FC236}">
                    <a16:creationId xmlns:a16="http://schemas.microsoft.com/office/drawing/2014/main" id="{110A8553-F90B-1E43-BEE0-1131122D3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>
                <a:extLst>
                  <a:ext uri="{FF2B5EF4-FFF2-40B4-BE49-F238E27FC236}">
                    <a16:creationId xmlns:a16="http://schemas.microsoft.com/office/drawing/2014/main" id="{A6ACE98D-C6A4-DC48-892E-81BB0BF10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>
                <a:extLst>
                  <a:ext uri="{FF2B5EF4-FFF2-40B4-BE49-F238E27FC236}">
                    <a16:creationId xmlns:a16="http://schemas.microsoft.com/office/drawing/2014/main" id="{FC99F99F-2274-A14A-AD1F-98A63FAAD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>
                <a:extLst>
                  <a:ext uri="{FF2B5EF4-FFF2-40B4-BE49-F238E27FC236}">
                    <a16:creationId xmlns:a16="http://schemas.microsoft.com/office/drawing/2014/main" id="{50DEC3E9-1416-1F4F-BC30-7BAF77C7F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>
                <a:extLst>
                  <a:ext uri="{FF2B5EF4-FFF2-40B4-BE49-F238E27FC236}">
                    <a16:creationId xmlns:a16="http://schemas.microsoft.com/office/drawing/2014/main" id="{8C8ECA87-3C59-6840-A712-7DBC9E0F4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>
                <a:extLst>
                  <a:ext uri="{FF2B5EF4-FFF2-40B4-BE49-F238E27FC236}">
                    <a16:creationId xmlns:a16="http://schemas.microsoft.com/office/drawing/2014/main" id="{1EAA47E3-EEBE-5C40-B926-908020B0A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>
                <a:extLst>
                  <a:ext uri="{FF2B5EF4-FFF2-40B4-BE49-F238E27FC236}">
                    <a16:creationId xmlns:a16="http://schemas.microsoft.com/office/drawing/2014/main" id="{17BC1A26-E2EC-4C44-B917-CE483AE30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>
                <a:extLst>
                  <a:ext uri="{FF2B5EF4-FFF2-40B4-BE49-F238E27FC236}">
                    <a16:creationId xmlns:a16="http://schemas.microsoft.com/office/drawing/2014/main" id="{6B03840F-41E3-DF44-95DE-4131A6B58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>
                <a:extLst>
                  <a:ext uri="{FF2B5EF4-FFF2-40B4-BE49-F238E27FC236}">
                    <a16:creationId xmlns:a16="http://schemas.microsoft.com/office/drawing/2014/main" id="{AE8254FF-EFD3-294D-A4E1-B9A64811D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>
            <a:extLst>
              <a:ext uri="{FF2B5EF4-FFF2-40B4-BE49-F238E27FC236}">
                <a16:creationId xmlns:a16="http://schemas.microsoft.com/office/drawing/2014/main" id="{E6FDABB3-7137-AE4B-8569-562C24EDA9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DB02AB9-1084-1844-A64E-D8B6954923F5}" type="slidenum">
              <a:rPr lang="en-US" altLang="en-US" sz="1200">
                <a:latin typeface="Tahoma" panose="020B0604030504040204" pitchFamily="34" charset="0"/>
              </a:rPr>
              <a:pPr/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1515" name="Group 2">
            <a:extLst>
              <a:ext uri="{FF2B5EF4-FFF2-40B4-BE49-F238E27FC236}">
                <a16:creationId xmlns:a16="http://schemas.microsoft.com/office/drawing/2014/main" id="{94245C27-2251-1B44-AE8A-56588937DD54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>
              <a:extLst>
                <a:ext uri="{FF2B5EF4-FFF2-40B4-BE49-F238E27FC236}">
                  <a16:creationId xmlns:a16="http://schemas.microsoft.com/office/drawing/2014/main" id="{2FFE62EA-BA89-CB4C-9B36-1831996D9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>
              <a:extLst>
                <a:ext uri="{FF2B5EF4-FFF2-40B4-BE49-F238E27FC236}">
                  <a16:creationId xmlns:a16="http://schemas.microsoft.com/office/drawing/2014/main" id="{688225F6-2815-BC41-8368-0C7EE5F70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>
              <a:extLst>
                <a:ext uri="{FF2B5EF4-FFF2-40B4-BE49-F238E27FC236}">
                  <a16:creationId xmlns:a16="http://schemas.microsoft.com/office/drawing/2014/main" id="{652BBB36-A667-A74E-AD28-17C0A16DA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>
              <a:extLst>
                <a:ext uri="{FF2B5EF4-FFF2-40B4-BE49-F238E27FC236}">
                  <a16:creationId xmlns:a16="http://schemas.microsoft.com/office/drawing/2014/main" id="{BDE5C0C3-3CBA-B647-9B72-001137EE2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>
                <a:extLst>
                  <a:ext uri="{FF2B5EF4-FFF2-40B4-BE49-F238E27FC236}">
                    <a16:creationId xmlns:a16="http://schemas.microsoft.com/office/drawing/2014/main" id="{A4F6DBC5-79AC-B243-9DD6-D8DB17DDF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>
                <a:extLst>
                  <a:ext uri="{FF2B5EF4-FFF2-40B4-BE49-F238E27FC236}">
                    <a16:creationId xmlns:a16="http://schemas.microsoft.com/office/drawing/2014/main" id="{F3A3E84D-1E84-F546-8CE0-2488DD1BB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>
              <a:extLst>
                <a:ext uri="{FF2B5EF4-FFF2-40B4-BE49-F238E27FC236}">
                  <a16:creationId xmlns:a16="http://schemas.microsoft.com/office/drawing/2014/main" id="{EF2A1931-5A90-6C4F-822C-5F0A3137A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>
              <a:extLst>
                <a:ext uri="{FF2B5EF4-FFF2-40B4-BE49-F238E27FC236}">
                  <a16:creationId xmlns:a16="http://schemas.microsoft.com/office/drawing/2014/main" id="{21FEF19B-BCE5-8942-A498-227D377FC9E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>
              <a:extLst>
                <a:ext uri="{FF2B5EF4-FFF2-40B4-BE49-F238E27FC236}">
                  <a16:creationId xmlns:a16="http://schemas.microsoft.com/office/drawing/2014/main" id="{F9CFB722-445A-564E-AD16-5066C91F914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>
              <a:extLst>
                <a:ext uri="{FF2B5EF4-FFF2-40B4-BE49-F238E27FC236}">
                  <a16:creationId xmlns:a16="http://schemas.microsoft.com/office/drawing/2014/main" id="{D48E4665-68C6-8F41-BC8A-99BEEE4A48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>
              <a:extLst>
                <a:ext uri="{FF2B5EF4-FFF2-40B4-BE49-F238E27FC236}">
                  <a16:creationId xmlns:a16="http://schemas.microsoft.com/office/drawing/2014/main" id="{21B3EEFD-C109-BD42-B08D-836D6A4A2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>
              <a:extLst>
                <a:ext uri="{FF2B5EF4-FFF2-40B4-BE49-F238E27FC236}">
                  <a16:creationId xmlns:a16="http://schemas.microsoft.com/office/drawing/2014/main" id="{F6CA324C-5F1B-544D-A001-70BDEA701A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>
              <a:extLst>
                <a:ext uri="{FF2B5EF4-FFF2-40B4-BE49-F238E27FC236}">
                  <a16:creationId xmlns:a16="http://schemas.microsoft.com/office/drawing/2014/main" id="{B3E8F048-F428-8446-98E5-653D6800C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>
              <a:extLst>
                <a:ext uri="{FF2B5EF4-FFF2-40B4-BE49-F238E27FC236}">
                  <a16:creationId xmlns:a16="http://schemas.microsoft.com/office/drawing/2014/main" id="{BFF35691-53DC-7B45-9A35-027A7CC0C5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>
              <a:extLst>
                <a:ext uri="{FF2B5EF4-FFF2-40B4-BE49-F238E27FC236}">
                  <a16:creationId xmlns:a16="http://schemas.microsoft.com/office/drawing/2014/main" id="{7FC9ECE8-5890-124E-8285-AE5FC0CEC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>
              <a:extLst>
                <a:ext uri="{FF2B5EF4-FFF2-40B4-BE49-F238E27FC236}">
                  <a16:creationId xmlns:a16="http://schemas.microsoft.com/office/drawing/2014/main" id="{2B2DEF29-4E15-E840-BC52-804F081770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>
              <a:extLst>
                <a:ext uri="{FF2B5EF4-FFF2-40B4-BE49-F238E27FC236}">
                  <a16:creationId xmlns:a16="http://schemas.microsoft.com/office/drawing/2014/main" id="{54BEF7B8-C4D5-564A-A17E-9716976F9A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>
              <a:extLst>
                <a:ext uri="{FF2B5EF4-FFF2-40B4-BE49-F238E27FC236}">
                  <a16:creationId xmlns:a16="http://schemas.microsoft.com/office/drawing/2014/main" id="{84F7594C-9B39-6144-8B03-87433C7192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>
              <a:extLst>
                <a:ext uri="{FF2B5EF4-FFF2-40B4-BE49-F238E27FC236}">
                  <a16:creationId xmlns:a16="http://schemas.microsoft.com/office/drawing/2014/main" id="{3D61BC99-8748-894A-B388-8418F27692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>
              <a:extLst>
                <a:ext uri="{FF2B5EF4-FFF2-40B4-BE49-F238E27FC236}">
                  <a16:creationId xmlns:a16="http://schemas.microsoft.com/office/drawing/2014/main" id="{5BC3AE25-EE7C-9D4E-8111-2C515F35B1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>
              <a:extLst>
                <a:ext uri="{FF2B5EF4-FFF2-40B4-BE49-F238E27FC236}">
                  <a16:creationId xmlns:a16="http://schemas.microsoft.com/office/drawing/2014/main" id="{22F31DB7-74D7-5E48-8178-FD764B40F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>
              <a:extLst>
                <a:ext uri="{FF2B5EF4-FFF2-40B4-BE49-F238E27FC236}">
                  <a16:creationId xmlns:a16="http://schemas.microsoft.com/office/drawing/2014/main" id="{EEE2EF20-8CC8-9744-9728-A1F315A84A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>
              <a:extLst>
                <a:ext uri="{FF2B5EF4-FFF2-40B4-BE49-F238E27FC236}">
                  <a16:creationId xmlns:a16="http://schemas.microsoft.com/office/drawing/2014/main" id="{C012B4F9-4650-584F-AD0F-1930FFF190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>
              <a:extLst>
                <a:ext uri="{FF2B5EF4-FFF2-40B4-BE49-F238E27FC236}">
                  <a16:creationId xmlns:a16="http://schemas.microsoft.com/office/drawing/2014/main" id="{A062B1FF-FA8B-3749-A0F1-68AE709E9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>
              <a:extLst>
                <a:ext uri="{FF2B5EF4-FFF2-40B4-BE49-F238E27FC236}">
                  <a16:creationId xmlns:a16="http://schemas.microsoft.com/office/drawing/2014/main" id="{D773970B-F85F-0C40-9B94-D081010D74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>
              <a:extLst>
                <a:ext uri="{FF2B5EF4-FFF2-40B4-BE49-F238E27FC236}">
                  <a16:creationId xmlns:a16="http://schemas.microsoft.com/office/drawing/2014/main" id="{DD1B18AE-42A9-DF4D-93CC-C9E76ACE0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>
              <a:extLst>
                <a:ext uri="{FF2B5EF4-FFF2-40B4-BE49-F238E27FC236}">
                  <a16:creationId xmlns:a16="http://schemas.microsoft.com/office/drawing/2014/main" id="{FA6BF499-B41E-2E48-BBBC-09FEBE9F61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>
              <a:extLst>
                <a:ext uri="{FF2B5EF4-FFF2-40B4-BE49-F238E27FC236}">
                  <a16:creationId xmlns:a16="http://schemas.microsoft.com/office/drawing/2014/main" id="{8D226298-7E62-6145-A607-F1DD3961C7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>
              <a:extLst>
                <a:ext uri="{FF2B5EF4-FFF2-40B4-BE49-F238E27FC236}">
                  <a16:creationId xmlns:a16="http://schemas.microsoft.com/office/drawing/2014/main" id="{53D7154D-576F-F148-B25E-D6136DD673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>
              <a:extLst>
                <a:ext uri="{FF2B5EF4-FFF2-40B4-BE49-F238E27FC236}">
                  <a16:creationId xmlns:a16="http://schemas.microsoft.com/office/drawing/2014/main" id="{814A3291-397B-4E47-A3F6-DAB9C0E36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>
              <a:extLst>
                <a:ext uri="{FF2B5EF4-FFF2-40B4-BE49-F238E27FC236}">
                  <a16:creationId xmlns:a16="http://schemas.microsoft.com/office/drawing/2014/main" id="{22DB975A-10FC-1C42-BDDE-53C1B7DF0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>
              <a:extLst>
                <a:ext uri="{FF2B5EF4-FFF2-40B4-BE49-F238E27FC236}">
                  <a16:creationId xmlns:a16="http://schemas.microsoft.com/office/drawing/2014/main" id="{9E850727-ECCA-5E43-A401-638BDBFF3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>
              <a:extLst>
                <a:ext uri="{FF2B5EF4-FFF2-40B4-BE49-F238E27FC236}">
                  <a16:creationId xmlns:a16="http://schemas.microsoft.com/office/drawing/2014/main" id="{18B6590E-9D0A-A448-AEA8-B8FB25EA6D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>
              <a:extLst>
                <a:ext uri="{FF2B5EF4-FFF2-40B4-BE49-F238E27FC236}">
                  <a16:creationId xmlns:a16="http://schemas.microsoft.com/office/drawing/2014/main" id="{B23D9208-80D4-1F43-9E98-F18864017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>
              <a:extLst>
                <a:ext uri="{FF2B5EF4-FFF2-40B4-BE49-F238E27FC236}">
                  <a16:creationId xmlns:a16="http://schemas.microsoft.com/office/drawing/2014/main" id="{74FEDF0A-48AB-C14B-9A85-492C409FC2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>
              <a:extLst>
                <a:ext uri="{FF2B5EF4-FFF2-40B4-BE49-F238E27FC236}">
                  <a16:creationId xmlns:a16="http://schemas.microsoft.com/office/drawing/2014/main" id="{25D9C15F-CA00-E242-950B-B2CBFF4C7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>
              <a:extLst>
                <a:ext uri="{FF2B5EF4-FFF2-40B4-BE49-F238E27FC236}">
                  <a16:creationId xmlns:a16="http://schemas.microsoft.com/office/drawing/2014/main" id="{37D88CE2-3FFA-D646-A397-D60F9D71D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>
              <a:extLst>
                <a:ext uri="{FF2B5EF4-FFF2-40B4-BE49-F238E27FC236}">
                  <a16:creationId xmlns:a16="http://schemas.microsoft.com/office/drawing/2014/main" id="{2AD19EA8-0A96-0E4E-ADD6-4627EF9D7E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>
              <a:extLst>
                <a:ext uri="{FF2B5EF4-FFF2-40B4-BE49-F238E27FC236}">
                  <a16:creationId xmlns:a16="http://schemas.microsoft.com/office/drawing/2014/main" id="{B0AB405F-6210-2A4F-A5E3-11F10AE37D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>
              <a:extLst>
                <a:ext uri="{FF2B5EF4-FFF2-40B4-BE49-F238E27FC236}">
                  <a16:creationId xmlns:a16="http://schemas.microsoft.com/office/drawing/2014/main" id="{F48321DF-CB1B-D542-9E2F-0AD04679A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4" name="Rectangle 410">
              <a:extLst>
                <a:ext uri="{FF2B5EF4-FFF2-40B4-BE49-F238E27FC236}">
                  <a16:creationId xmlns:a16="http://schemas.microsoft.com/office/drawing/2014/main" id="{AFA4D0EB-C6D6-DC47-8728-E0EA03C7F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5" name="Oval 411">
              <a:extLst>
                <a:ext uri="{FF2B5EF4-FFF2-40B4-BE49-F238E27FC236}">
                  <a16:creationId xmlns:a16="http://schemas.microsoft.com/office/drawing/2014/main" id="{D4125C79-F8C2-314E-BD0A-0650E3383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1556" name="Group 732">
              <a:extLst>
                <a:ext uri="{FF2B5EF4-FFF2-40B4-BE49-F238E27FC236}">
                  <a16:creationId xmlns:a16="http://schemas.microsoft.com/office/drawing/2014/main" id="{46198E4B-E7FA-B945-9995-C4F9C41A48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>
                <a:extLst>
                  <a:ext uri="{FF2B5EF4-FFF2-40B4-BE49-F238E27FC236}">
                    <a16:creationId xmlns:a16="http://schemas.microsoft.com/office/drawing/2014/main" id="{136084FF-7E8B-004A-AE31-58A59E19E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>
                <a:extLst>
                  <a:ext uri="{FF2B5EF4-FFF2-40B4-BE49-F238E27FC236}">
                    <a16:creationId xmlns:a16="http://schemas.microsoft.com/office/drawing/2014/main" id="{26397AA3-F224-B449-9EB8-2D44F0E87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>
              <a:extLst>
                <a:ext uri="{FF2B5EF4-FFF2-40B4-BE49-F238E27FC236}">
                  <a16:creationId xmlns:a16="http://schemas.microsoft.com/office/drawing/2014/main" id="{04A782B5-B1EE-AA45-9D43-B3D6120A8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>
              <a:extLst>
                <a:ext uri="{FF2B5EF4-FFF2-40B4-BE49-F238E27FC236}">
                  <a16:creationId xmlns:a16="http://schemas.microsoft.com/office/drawing/2014/main" id="{74A97E13-B461-1C4B-AF47-99B3DF8B99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>
              <a:extLst>
                <a:ext uri="{FF2B5EF4-FFF2-40B4-BE49-F238E27FC236}">
                  <a16:creationId xmlns:a16="http://schemas.microsoft.com/office/drawing/2014/main" id="{215EFEA7-14DD-E24C-890C-EAE66BE5C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>
                <a:extLst>
                  <a:ext uri="{FF2B5EF4-FFF2-40B4-BE49-F238E27FC236}">
                    <a16:creationId xmlns:a16="http://schemas.microsoft.com/office/drawing/2014/main" id="{3C86B2BB-0C71-7142-A574-5E492D238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7" name="Rectangle 410">
                <a:extLst>
                  <a:ext uri="{FF2B5EF4-FFF2-40B4-BE49-F238E27FC236}">
                    <a16:creationId xmlns:a16="http://schemas.microsoft.com/office/drawing/2014/main" id="{0AB3FBF4-EAF0-5649-A513-BD0AD861F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8" name="Oval 411">
                <a:extLst>
                  <a:ext uri="{FF2B5EF4-FFF2-40B4-BE49-F238E27FC236}">
                    <a16:creationId xmlns:a16="http://schemas.microsoft.com/office/drawing/2014/main" id="{CD52E58E-0531-C14E-9FE2-25E40A20A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9" name="Group 741">
                <a:extLst>
                  <a:ext uri="{FF2B5EF4-FFF2-40B4-BE49-F238E27FC236}">
                    <a16:creationId xmlns:a16="http://schemas.microsoft.com/office/drawing/2014/main" id="{F466900E-CBE5-E346-8AD5-1427EF27BA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>
                  <a:extLst>
                    <a:ext uri="{FF2B5EF4-FFF2-40B4-BE49-F238E27FC236}">
                      <a16:creationId xmlns:a16="http://schemas.microsoft.com/office/drawing/2014/main" id="{0213B852-E15E-2041-8E19-9CAB43219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>
                  <a:extLst>
                    <a:ext uri="{FF2B5EF4-FFF2-40B4-BE49-F238E27FC236}">
                      <a16:creationId xmlns:a16="http://schemas.microsoft.com/office/drawing/2014/main" id="{2594B579-11A4-9742-AC11-B5B7A78EC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>
                <a:extLst>
                  <a:ext uri="{FF2B5EF4-FFF2-40B4-BE49-F238E27FC236}">
                    <a16:creationId xmlns:a16="http://schemas.microsoft.com/office/drawing/2014/main" id="{F7FA21BB-4DE5-A040-A0BE-BC2EF0F021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>
                <a:extLst>
                  <a:ext uri="{FF2B5EF4-FFF2-40B4-BE49-F238E27FC236}">
                    <a16:creationId xmlns:a16="http://schemas.microsoft.com/office/drawing/2014/main" id="{711C8E88-4AEF-6642-A7DC-C3AC0AAD7D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>
              <a:extLst>
                <a:ext uri="{FF2B5EF4-FFF2-40B4-BE49-F238E27FC236}">
                  <a16:creationId xmlns:a16="http://schemas.microsoft.com/office/drawing/2014/main" id="{32A7C9C8-9DA2-2140-AE4A-026A656B7D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>
                <a:extLst>
                  <a:ext uri="{FF2B5EF4-FFF2-40B4-BE49-F238E27FC236}">
                    <a16:creationId xmlns:a16="http://schemas.microsoft.com/office/drawing/2014/main" id="{A45AB9A0-5989-094C-8301-73E6DFFC5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9" name="Rectangle 410">
                <a:extLst>
                  <a:ext uri="{FF2B5EF4-FFF2-40B4-BE49-F238E27FC236}">
                    <a16:creationId xmlns:a16="http://schemas.microsoft.com/office/drawing/2014/main" id="{ADB067C9-1167-3244-85F0-627F6F23E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0" name="Oval 411">
                <a:extLst>
                  <a:ext uri="{FF2B5EF4-FFF2-40B4-BE49-F238E27FC236}">
                    <a16:creationId xmlns:a16="http://schemas.microsoft.com/office/drawing/2014/main" id="{AE9E6D7A-0158-1140-8DD4-13748B73F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1" name="Group 750">
                <a:extLst>
                  <a:ext uri="{FF2B5EF4-FFF2-40B4-BE49-F238E27FC236}">
                    <a16:creationId xmlns:a16="http://schemas.microsoft.com/office/drawing/2014/main" id="{B946B6AC-ABC6-ED4E-B39C-1B7FEFED52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>
                  <a:extLst>
                    <a:ext uri="{FF2B5EF4-FFF2-40B4-BE49-F238E27FC236}">
                      <a16:creationId xmlns:a16="http://schemas.microsoft.com/office/drawing/2014/main" id="{F6E7D94E-D12D-6F44-9ED3-DE2A16529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>
                  <a:extLst>
                    <a:ext uri="{FF2B5EF4-FFF2-40B4-BE49-F238E27FC236}">
                      <a16:creationId xmlns:a16="http://schemas.microsoft.com/office/drawing/2014/main" id="{7EDA136F-5A6B-C942-A68F-E4EFF0D569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>
                <a:extLst>
                  <a:ext uri="{FF2B5EF4-FFF2-40B4-BE49-F238E27FC236}">
                    <a16:creationId xmlns:a16="http://schemas.microsoft.com/office/drawing/2014/main" id="{43DEE3EF-F1F7-A444-95D0-E4D6AAA371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>
                <a:extLst>
                  <a:ext uri="{FF2B5EF4-FFF2-40B4-BE49-F238E27FC236}">
                    <a16:creationId xmlns:a16="http://schemas.microsoft.com/office/drawing/2014/main" id="{D8394DA3-9420-CD43-A749-25AD59BCA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>
              <a:extLst>
                <a:ext uri="{FF2B5EF4-FFF2-40B4-BE49-F238E27FC236}">
                  <a16:creationId xmlns:a16="http://schemas.microsoft.com/office/drawing/2014/main" id="{3E30B078-C4F2-8644-92C8-8777ECF9C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>
                <a:extLst>
                  <a:ext uri="{FF2B5EF4-FFF2-40B4-BE49-F238E27FC236}">
                    <a16:creationId xmlns:a16="http://schemas.microsoft.com/office/drawing/2014/main" id="{9DBD8775-57E2-274C-95E2-28CBEE117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1" name="Rectangle 410">
                <a:extLst>
                  <a:ext uri="{FF2B5EF4-FFF2-40B4-BE49-F238E27FC236}">
                    <a16:creationId xmlns:a16="http://schemas.microsoft.com/office/drawing/2014/main" id="{688251E5-A310-B74C-8799-DECAC0887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2" name="Oval 411">
                <a:extLst>
                  <a:ext uri="{FF2B5EF4-FFF2-40B4-BE49-F238E27FC236}">
                    <a16:creationId xmlns:a16="http://schemas.microsoft.com/office/drawing/2014/main" id="{1D61EA17-AE45-B04F-AED3-C75308EA6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03" name="Group 768">
                <a:extLst>
                  <a:ext uri="{FF2B5EF4-FFF2-40B4-BE49-F238E27FC236}">
                    <a16:creationId xmlns:a16="http://schemas.microsoft.com/office/drawing/2014/main" id="{4460EF6A-09D4-B64E-95C0-14B3B49C3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>
                  <a:extLst>
                    <a:ext uri="{FF2B5EF4-FFF2-40B4-BE49-F238E27FC236}">
                      <a16:creationId xmlns:a16="http://schemas.microsoft.com/office/drawing/2014/main" id="{0DD9051F-DDCC-254E-8DA8-DF07583E2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>
                  <a:extLst>
                    <a:ext uri="{FF2B5EF4-FFF2-40B4-BE49-F238E27FC236}">
                      <a16:creationId xmlns:a16="http://schemas.microsoft.com/office/drawing/2014/main" id="{C056367E-85F7-6845-A56F-7577EBEA9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>
                <a:extLst>
                  <a:ext uri="{FF2B5EF4-FFF2-40B4-BE49-F238E27FC236}">
                    <a16:creationId xmlns:a16="http://schemas.microsoft.com/office/drawing/2014/main" id="{073C6C40-E142-154B-8ABB-0A9C4ED30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>
                <a:extLst>
                  <a:ext uri="{FF2B5EF4-FFF2-40B4-BE49-F238E27FC236}">
                    <a16:creationId xmlns:a16="http://schemas.microsoft.com/office/drawing/2014/main" id="{3A48BD56-3353-BA43-9584-469C13EEE7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>
              <a:extLst>
                <a:ext uri="{FF2B5EF4-FFF2-40B4-BE49-F238E27FC236}">
                  <a16:creationId xmlns:a16="http://schemas.microsoft.com/office/drawing/2014/main" id="{DD3CD277-CF68-A145-8B8F-B38C9273C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>
              <a:extLst>
                <a:ext uri="{FF2B5EF4-FFF2-40B4-BE49-F238E27FC236}">
                  <a16:creationId xmlns:a16="http://schemas.microsoft.com/office/drawing/2014/main" id="{C1A02623-3C57-FA4F-ADFB-26447FE66F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>
                <a:extLst>
                  <a:ext uri="{FF2B5EF4-FFF2-40B4-BE49-F238E27FC236}">
                    <a16:creationId xmlns:a16="http://schemas.microsoft.com/office/drawing/2014/main" id="{B780DBC3-988A-1D40-A7FA-15AF3701D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3" name="Rectangle 410">
                <a:extLst>
                  <a:ext uri="{FF2B5EF4-FFF2-40B4-BE49-F238E27FC236}">
                    <a16:creationId xmlns:a16="http://schemas.microsoft.com/office/drawing/2014/main" id="{1D509E75-8B04-1F42-BF6D-F27F01811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4" name="Oval 411">
                <a:extLst>
                  <a:ext uri="{FF2B5EF4-FFF2-40B4-BE49-F238E27FC236}">
                    <a16:creationId xmlns:a16="http://schemas.microsoft.com/office/drawing/2014/main" id="{88D4C8D7-0704-554D-BFC4-0621BA6B7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95" name="Group 805">
                <a:extLst>
                  <a:ext uri="{FF2B5EF4-FFF2-40B4-BE49-F238E27FC236}">
                    <a16:creationId xmlns:a16="http://schemas.microsoft.com/office/drawing/2014/main" id="{6548B5CD-C5B1-DA42-837C-AE55E84411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>
                  <a:extLst>
                    <a:ext uri="{FF2B5EF4-FFF2-40B4-BE49-F238E27FC236}">
                      <a16:creationId xmlns:a16="http://schemas.microsoft.com/office/drawing/2014/main" id="{94B3424D-AF54-4B4E-AA38-6BD3AD85F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>
                  <a:extLst>
                    <a:ext uri="{FF2B5EF4-FFF2-40B4-BE49-F238E27FC236}">
                      <a16:creationId xmlns:a16="http://schemas.microsoft.com/office/drawing/2014/main" id="{099FB9EA-FA51-CF46-B77E-CF0A3CDC7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>
                <a:extLst>
                  <a:ext uri="{FF2B5EF4-FFF2-40B4-BE49-F238E27FC236}">
                    <a16:creationId xmlns:a16="http://schemas.microsoft.com/office/drawing/2014/main" id="{D8A458E4-8B54-3447-85CD-ACDC540BE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>
                <a:extLst>
                  <a:ext uri="{FF2B5EF4-FFF2-40B4-BE49-F238E27FC236}">
                    <a16:creationId xmlns:a16="http://schemas.microsoft.com/office/drawing/2014/main" id="{DFEC9C6B-0ABA-3F47-AE1E-FCB847352A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>
              <a:extLst>
                <a:ext uri="{FF2B5EF4-FFF2-40B4-BE49-F238E27FC236}">
                  <a16:creationId xmlns:a16="http://schemas.microsoft.com/office/drawing/2014/main" id="{FAB0299F-48F4-084A-82BD-A4320EEFE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>
                <a:extLst>
                  <a:ext uri="{FF2B5EF4-FFF2-40B4-BE49-F238E27FC236}">
                    <a16:creationId xmlns:a16="http://schemas.microsoft.com/office/drawing/2014/main" id="{C3EEA70B-FEB4-B648-9B0B-B0EC6D79A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5" name="Rectangle 410">
                <a:extLst>
                  <a:ext uri="{FF2B5EF4-FFF2-40B4-BE49-F238E27FC236}">
                    <a16:creationId xmlns:a16="http://schemas.microsoft.com/office/drawing/2014/main" id="{4CEBF03B-EEC3-EB42-A335-AE44212D7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6" name="Oval 411">
                <a:extLst>
                  <a:ext uri="{FF2B5EF4-FFF2-40B4-BE49-F238E27FC236}">
                    <a16:creationId xmlns:a16="http://schemas.microsoft.com/office/drawing/2014/main" id="{22BFDA60-2ED1-A245-A4D1-0BD3F91E8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87" name="Group 814">
                <a:extLst>
                  <a:ext uri="{FF2B5EF4-FFF2-40B4-BE49-F238E27FC236}">
                    <a16:creationId xmlns:a16="http://schemas.microsoft.com/office/drawing/2014/main" id="{862402E7-945C-B54E-BFD5-C553E37E28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>
                  <a:extLst>
                    <a:ext uri="{FF2B5EF4-FFF2-40B4-BE49-F238E27FC236}">
                      <a16:creationId xmlns:a16="http://schemas.microsoft.com/office/drawing/2014/main" id="{7FBE3138-985F-174D-9C45-9C72A235D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>
                  <a:extLst>
                    <a:ext uri="{FF2B5EF4-FFF2-40B4-BE49-F238E27FC236}">
                      <a16:creationId xmlns:a16="http://schemas.microsoft.com/office/drawing/2014/main" id="{7A1F56B9-F1B3-6745-86E7-04C0851A2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>
                <a:extLst>
                  <a:ext uri="{FF2B5EF4-FFF2-40B4-BE49-F238E27FC236}">
                    <a16:creationId xmlns:a16="http://schemas.microsoft.com/office/drawing/2014/main" id="{2C0C1221-58C2-B14F-8BD2-7304C83E8E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>
                <a:extLst>
                  <a:ext uri="{FF2B5EF4-FFF2-40B4-BE49-F238E27FC236}">
                    <a16:creationId xmlns:a16="http://schemas.microsoft.com/office/drawing/2014/main" id="{D6EEFCAF-74AF-474C-839B-3644AC88F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>
              <a:extLst>
                <a:ext uri="{FF2B5EF4-FFF2-40B4-BE49-F238E27FC236}">
                  <a16:creationId xmlns:a16="http://schemas.microsoft.com/office/drawing/2014/main" id="{DB9BDA9B-84D8-A44C-BC59-C834800E98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>
                <a:extLst>
                  <a:ext uri="{FF2B5EF4-FFF2-40B4-BE49-F238E27FC236}">
                    <a16:creationId xmlns:a16="http://schemas.microsoft.com/office/drawing/2014/main" id="{ACEBC29B-9F42-064C-94F8-3713B9110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7" name="Rectangle 410">
                <a:extLst>
                  <a:ext uri="{FF2B5EF4-FFF2-40B4-BE49-F238E27FC236}">
                    <a16:creationId xmlns:a16="http://schemas.microsoft.com/office/drawing/2014/main" id="{AFA04047-AB82-3A46-8DD0-64131685F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8" name="Oval 411">
                <a:extLst>
                  <a:ext uri="{FF2B5EF4-FFF2-40B4-BE49-F238E27FC236}">
                    <a16:creationId xmlns:a16="http://schemas.microsoft.com/office/drawing/2014/main" id="{36C44384-1B4B-E941-9911-78DF66F85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9" name="Group 823">
                <a:extLst>
                  <a:ext uri="{FF2B5EF4-FFF2-40B4-BE49-F238E27FC236}">
                    <a16:creationId xmlns:a16="http://schemas.microsoft.com/office/drawing/2014/main" id="{EE27FB2E-1311-FB4C-B728-16F82EBFCC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>
                  <a:extLst>
                    <a:ext uri="{FF2B5EF4-FFF2-40B4-BE49-F238E27FC236}">
                      <a16:creationId xmlns:a16="http://schemas.microsoft.com/office/drawing/2014/main" id="{0576CB3C-CBEA-D743-83DD-E4437FB1C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>
                  <a:extLst>
                    <a:ext uri="{FF2B5EF4-FFF2-40B4-BE49-F238E27FC236}">
                      <a16:creationId xmlns:a16="http://schemas.microsoft.com/office/drawing/2014/main" id="{13F11B27-5333-FF4C-AE9B-6A8208E38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>
                <a:extLst>
                  <a:ext uri="{FF2B5EF4-FFF2-40B4-BE49-F238E27FC236}">
                    <a16:creationId xmlns:a16="http://schemas.microsoft.com/office/drawing/2014/main" id="{2B75849B-3B50-F040-9024-53B533D05A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>
                <a:extLst>
                  <a:ext uri="{FF2B5EF4-FFF2-40B4-BE49-F238E27FC236}">
                    <a16:creationId xmlns:a16="http://schemas.microsoft.com/office/drawing/2014/main" id="{0BF06251-906A-0C4E-9F65-0F6EE9A0E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>
              <a:extLst>
                <a:ext uri="{FF2B5EF4-FFF2-40B4-BE49-F238E27FC236}">
                  <a16:creationId xmlns:a16="http://schemas.microsoft.com/office/drawing/2014/main" id="{523C5B9A-D232-0A4F-ABC8-A0501157C8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>
                <a:extLst>
                  <a:ext uri="{FF2B5EF4-FFF2-40B4-BE49-F238E27FC236}">
                    <a16:creationId xmlns:a16="http://schemas.microsoft.com/office/drawing/2014/main" id="{BDC04AFE-EDE8-B940-AE20-BBA44B835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69" name="Rectangle 410">
                <a:extLst>
                  <a:ext uri="{FF2B5EF4-FFF2-40B4-BE49-F238E27FC236}">
                    <a16:creationId xmlns:a16="http://schemas.microsoft.com/office/drawing/2014/main" id="{6E88D7E8-8665-6E4F-BB92-E77470E7F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0" name="Oval 411">
                <a:extLst>
                  <a:ext uri="{FF2B5EF4-FFF2-40B4-BE49-F238E27FC236}">
                    <a16:creationId xmlns:a16="http://schemas.microsoft.com/office/drawing/2014/main" id="{E7C75C06-8582-984C-889B-AAC08DC9B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1" name="Group 832">
                <a:extLst>
                  <a:ext uri="{FF2B5EF4-FFF2-40B4-BE49-F238E27FC236}">
                    <a16:creationId xmlns:a16="http://schemas.microsoft.com/office/drawing/2014/main" id="{14706F69-C81E-634C-9B60-BA1E64330C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>
                  <a:extLst>
                    <a:ext uri="{FF2B5EF4-FFF2-40B4-BE49-F238E27FC236}">
                      <a16:creationId xmlns:a16="http://schemas.microsoft.com/office/drawing/2014/main" id="{A43DA5BE-A98E-E645-AE79-6815DA860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>
                  <a:extLst>
                    <a:ext uri="{FF2B5EF4-FFF2-40B4-BE49-F238E27FC236}">
                      <a16:creationId xmlns:a16="http://schemas.microsoft.com/office/drawing/2014/main" id="{546780FF-80E6-934A-A5DB-84B320A25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>
                <a:extLst>
                  <a:ext uri="{FF2B5EF4-FFF2-40B4-BE49-F238E27FC236}">
                    <a16:creationId xmlns:a16="http://schemas.microsoft.com/office/drawing/2014/main" id="{FF5C32B9-5A26-3046-983D-36C4CA0BA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>
                <a:extLst>
                  <a:ext uri="{FF2B5EF4-FFF2-40B4-BE49-F238E27FC236}">
                    <a16:creationId xmlns:a16="http://schemas.microsoft.com/office/drawing/2014/main" id="{2C97611A-84A9-2D4D-93B5-637E5C468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>
              <a:extLst>
                <a:ext uri="{FF2B5EF4-FFF2-40B4-BE49-F238E27FC236}">
                  <a16:creationId xmlns:a16="http://schemas.microsoft.com/office/drawing/2014/main" id="{E6E39A60-4FA2-154A-8C72-8AAD344FF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>
                <a:extLst>
                  <a:ext uri="{FF2B5EF4-FFF2-40B4-BE49-F238E27FC236}">
                    <a16:creationId xmlns:a16="http://schemas.microsoft.com/office/drawing/2014/main" id="{BCE6D605-FA2E-6344-BC88-1E37044AA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>
                <a:extLst>
                  <a:ext uri="{FF2B5EF4-FFF2-40B4-BE49-F238E27FC236}">
                    <a16:creationId xmlns:a16="http://schemas.microsoft.com/office/drawing/2014/main" id="{867449B2-2F38-1F4E-957C-C0E4D99AA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>
                <a:extLst>
                  <a:ext uri="{FF2B5EF4-FFF2-40B4-BE49-F238E27FC236}">
                    <a16:creationId xmlns:a16="http://schemas.microsoft.com/office/drawing/2014/main" id="{D76E06B2-691C-8440-BE42-12311AB3FB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>
                <a:extLst>
                  <a:ext uri="{FF2B5EF4-FFF2-40B4-BE49-F238E27FC236}">
                    <a16:creationId xmlns:a16="http://schemas.microsoft.com/office/drawing/2014/main" id="{705DF173-6DD8-AF4B-B816-209D342C9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>
                <a:extLst>
                  <a:ext uri="{FF2B5EF4-FFF2-40B4-BE49-F238E27FC236}">
                    <a16:creationId xmlns:a16="http://schemas.microsoft.com/office/drawing/2014/main" id="{A0E32DC4-F2C5-9041-A284-7B5FCD95B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>
                <a:extLst>
                  <a:ext uri="{FF2B5EF4-FFF2-40B4-BE49-F238E27FC236}">
                    <a16:creationId xmlns:a16="http://schemas.microsoft.com/office/drawing/2014/main" id="{2958E7A9-C5D8-F241-B33F-E555DEA78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>
                <a:extLst>
                  <a:ext uri="{FF2B5EF4-FFF2-40B4-BE49-F238E27FC236}">
                    <a16:creationId xmlns:a16="http://schemas.microsoft.com/office/drawing/2014/main" id="{0AFD2ABC-6785-7748-A4DE-043A72962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>
                <a:extLst>
                  <a:ext uri="{FF2B5EF4-FFF2-40B4-BE49-F238E27FC236}">
                    <a16:creationId xmlns:a16="http://schemas.microsoft.com/office/drawing/2014/main" id="{40E09827-4C9E-1D40-9EB1-39A60978A0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>
                <a:extLst>
                  <a:ext uri="{FF2B5EF4-FFF2-40B4-BE49-F238E27FC236}">
                    <a16:creationId xmlns:a16="http://schemas.microsoft.com/office/drawing/2014/main" id="{F7E222C9-EB12-0D43-80B3-2583306AC6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>
                <a:extLst>
                  <a:ext uri="{FF2B5EF4-FFF2-40B4-BE49-F238E27FC236}">
                    <a16:creationId xmlns:a16="http://schemas.microsoft.com/office/drawing/2014/main" id="{A48B9BA2-E56B-834A-9DB3-9EFDDC234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>
                <a:extLst>
                  <a:ext uri="{FF2B5EF4-FFF2-40B4-BE49-F238E27FC236}">
                    <a16:creationId xmlns:a16="http://schemas.microsoft.com/office/drawing/2014/main" id="{8461135D-6A6E-944C-AFFA-3A8513F6CB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>
                <a:extLst>
                  <a:ext uri="{FF2B5EF4-FFF2-40B4-BE49-F238E27FC236}">
                    <a16:creationId xmlns:a16="http://schemas.microsoft.com/office/drawing/2014/main" id="{3E6751CA-63D0-B148-8E87-6CCCA2EB0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>
                <a:extLst>
                  <a:ext uri="{FF2B5EF4-FFF2-40B4-BE49-F238E27FC236}">
                    <a16:creationId xmlns:a16="http://schemas.microsoft.com/office/drawing/2014/main" id="{296EA3B4-9FD1-654B-A06B-DCE3CDAD3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>
                <a:extLst>
                  <a:ext uri="{FF2B5EF4-FFF2-40B4-BE49-F238E27FC236}">
                    <a16:creationId xmlns:a16="http://schemas.microsoft.com/office/drawing/2014/main" id="{6079A53F-A19E-B140-BDC5-8BAD83902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>
                <a:extLst>
                  <a:ext uri="{FF2B5EF4-FFF2-40B4-BE49-F238E27FC236}">
                    <a16:creationId xmlns:a16="http://schemas.microsoft.com/office/drawing/2014/main" id="{975482E1-0DD2-E249-B729-B99C9164A1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>
                <a:extLst>
                  <a:ext uri="{FF2B5EF4-FFF2-40B4-BE49-F238E27FC236}">
                    <a16:creationId xmlns:a16="http://schemas.microsoft.com/office/drawing/2014/main" id="{175EF62A-B346-0445-9648-0C8BC7F12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>
              <a:extLst>
                <a:ext uri="{FF2B5EF4-FFF2-40B4-BE49-F238E27FC236}">
                  <a16:creationId xmlns:a16="http://schemas.microsoft.com/office/drawing/2014/main" id="{FEFBCF13-673E-D647-A95F-F02A0DE4DB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>
              <a:extLst>
                <a:ext uri="{FF2B5EF4-FFF2-40B4-BE49-F238E27FC236}">
                  <a16:creationId xmlns:a16="http://schemas.microsoft.com/office/drawing/2014/main" id="{86D58A5A-B3B7-7E4D-B990-BEBE4D641B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>
              <a:extLst>
                <a:ext uri="{FF2B5EF4-FFF2-40B4-BE49-F238E27FC236}">
                  <a16:creationId xmlns:a16="http://schemas.microsoft.com/office/drawing/2014/main" id="{28E16DE4-216C-5B43-8509-D34E2E67B50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>
                <a:extLst>
                  <a:ext uri="{FF2B5EF4-FFF2-40B4-BE49-F238E27FC236}">
                    <a16:creationId xmlns:a16="http://schemas.microsoft.com/office/drawing/2014/main" id="{8639D635-086A-A843-8891-CC0518EA3BB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>
                <a:extLst>
                  <a:ext uri="{FF2B5EF4-FFF2-40B4-BE49-F238E27FC236}">
                    <a16:creationId xmlns:a16="http://schemas.microsoft.com/office/drawing/2014/main" id="{75C41545-7D10-3344-BCF8-3AE814BA1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>
              <a:extLst>
                <a:ext uri="{FF2B5EF4-FFF2-40B4-BE49-F238E27FC236}">
                  <a16:creationId xmlns:a16="http://schemas.microsoft.com/office/drawing/2014/main" id="{061D6614-559B-224B-ACC6-D1FE8F29A56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>
                <a:extLst>
                  <a:ext uri="{FF2B5EF4-FFF2-40B4-BE49-F238E27FC236}">
                    <a16:creationId xmlns:a16="http://schemas.microsoft.com/office/drawing/2014/main" id="{1A39F013-654E-1440-8580-462699B88C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>
                <a:extLst>
                  <a:ext uri="{FF2B5EF4-FFF2-40B4-BE49-F238E27FC236}">
                    <a16:creationId xmlns:a16="http://schemas.microsoft.com/office/drawing/2014/main" id="{E9C0CC3D-5576-464B-89CB-E38A5A5C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>
              <a:extLst>
                <a:ext uri="{FF2B5EF4-FFF2-40B4-BE49-F238E27FC236}">
                  <a16:creationId xmlns:a16="http://schemas.microsoft.com/office/drawing/2014/main" id="{18B4A398-6FE7-464E-8165-B0CCDAAF139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>
                <a:extLst>
                  <a:ext uri="{FF2B5EF4-FFF2-40B4-BE49-F238E27FC236}">
                    <a16:creationId xmlns:a16="http://schemas.microsoft.com/office/drawing/2014/main" id="{BC5AAD2B-5E5A-0342-85FA-D1456EB0AF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>
                <a:extLst>
                  <a:ext uri="{FF2B5EF4-FFF2-40B4-BE49-F238E27FC236}">
                    <a16:creationId xmlns:a16="http://schemas.microsoft.com/office/drawing/2014/main" id="{5B001DA0-83EA-C840-AE94-45D3E2B8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>
              <a:extLst>
                <a:ext uri="{FF2B5EF4-FFF2-40B4-BE49-F238E27FC236}">
                  <a16:creationId xmlns:a16="http://schemas.microsoft.com/office/drawing/2014/main" id="{2B62A188-E021-0649-9544-B12221BF94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>
                <a:extLst>
                  <a:ext uri="{FF2B5EF4-FFF2-40B4-BE49-F238E27FC236}">
                    <a16:creationId xmlns:a16="http://schemas.microsoft.com/office/drawing/2014/main" id="{B42A555C-06DE-EF4F-800A-B00843EE03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>
                <a:extLst>
                  <a:ext uri="{FF2B5EF4-FFF2-40B4-BE49-F238E27FC236}">
                    <a16:creationId xmlns:a16="http://schemas.microsoft.com/office/drawing/2014/main" id="{6A0A583F-7064-6B4B-9A8B-7911E058C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>
              <a:extLst>
                <a:ext uri="{FF2B5EF4-FFF2-40B4-BE49-F238E27FC236}">
                  <a16:creationId xmlns:a16="http://schemas.microsoft.com/office/drawing/2014/main" id="{72C4A061-C8A0-9041-9F5D-1A1D84CE4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>
              <a:extLst>
                <a:ext uri="{FF2B5EF4-FFF2-40B4-BE49-F238E27FC236}">
                  <a16:creationId xmlns:a16="http://schemas.microsoft.com/office/drawing/2014/main" id="{9B0E1834-67B5-B243-A077-163AF9B266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>
              <a:extLst>
                <a:ext uri="{FF2B5EF4-FFF2-40B4-BE49-F238E27FC236}">
                  <a16:creationId xmlns:a16="http://schemas.microsoft.com/office/drawing/2014/main" id="{826E4F97-0046-9E4F-835D-F4C66741F7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>
              <a:extLst>
                <a:ext uri="{FF2B5EF4-FFF2-40B4-BE49-F238E27FC236}">
                  <a16:creationId xmlns:a16="http://schemas.microsoft.com/office/drawing/2014/main" id="{603F67FF-3B59-5444-928C-C343FC392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>
                <a:extLst>
                  <a:ext uri="{FF2B5EF4-FFF2-40B4-BE49-F238E27FC236}">
                    <a16:creationId xmlns:a16="http://schemas.microsoft.com/office/drawing/2014/main" id="{957B8787-EBD0-7144-8B85-10AF9255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>
                <a:extLst>
                  <a:ext uri="{FF2B5EF4-FFF2-40B4-BE49-F238E27FC236}">
                    <a16:creationId xmlns:a16="http://schemas.microsoft.com/office/drawing/2014/main" id="{795EC572-8F15-1247-B8BE-E2D0DB940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>
                <a:extLst>
                  <a:ext uri="{FF2B5EF4-FFF2-40B4-BE49-F238E27FC236}">
                    <a16:creationId xmlns:a16="http://schemas.microsoft.com/office/drawing/2014/main" id="{DF6D012B-242F-9F4C-B2CD-2E9DD1B5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>
                <a:extLst>
                  <a:ext uri="{FF2B5EF4-FFF2-40B4-BE49-F238E27FC236}">
                    <a16:creationId xmlns:a16="http://schemas.microsoft.com/office/drawing/2014/main" id="{58FF4AF8-AEFD-0D4C-A165-75C9066FF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>
                <a:extLst>
                  <a:ext uri="{FF2B5EF4-FFF2-40B4-BE49-F238E27FC236}">
                    <a16:creationId xmlns:a16="http://schemas.microsoft.com/office/drawing/2014/main" id="{DA9273ED-F369-1343-B290-AAD7D37E3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>
                <a:extLst>
                  <a:ext uri="{FF2B5EF4-FFF2-40B4-BE49-F238E27FC236}">
                    <a16:creationId xmlns:a16="http://schemas.microsoft.com/office/drawing/2014/main" id="{2A6D6B6F-9FEC-2A4E-8516-E45DA5C78F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>
                  <a:extLst>
                    <a:ext uri="{FF2B5EF4-FFF2-40B4-BE49-F238E27FC236}">
                      <a16:creationId xmlns:a16="http://schemas.microsoft.com/office/drawing/2014/main" id="{963FA1EF-FFFB-8B4D-BF7E-0C6939509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>
                  <a:extLst>
                    <a:ext uri="{FF2B5EF4-FFF2-40B4-BE49-F238E27FC236}">
                      <a16:creationId xmlns:a16="http://schemas.microsoft.com/office/drawing/2014/main" id="{86DC02C9-2731-1D46-8A2C-C1664A1C0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>
                <a:extLst>
                  <a:ext uri="{FF2B5EF4-FFF2-40B4-BE49-F238E27FC236}">
                    <a16:creationId xmlns:a16="http://schemas.microsoft.com/office/drawing/2014/main" id="{82556361-C083-A943-8BF8-37AA079AF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>
                <a:extLst>
                  <a:ext uri="{FF2B5EF4-FFF2-40B4-BE49-F238E27FC236}">
                    <a16:creationId xmlns:a16="http://schemas.microsoft.com/office/drawing/2014/main" id="{7101CBA5-9C39-2346-99F9-6AE9E25A8C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>
                  <a:extLst>
                    <a:ext uri="{FF2B5EF4-FFF2-40B4-BE49-F238E27FC236}">
                      <a16:creationId xmlns:a16="http://schemas.microsoft.com/office/drawing/2014/main" id="{8F6A4A50-D98B-F948-A323-B1B841E21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>
                  <a:extLst>
                    <a:ext uri="{FF2B5EF4-FFF2-40B4-BE49-F238E27FC236}">
                      <a16:creationId xmlns:a16="http://schemas.microsoft.com/office/drawing/2014/main" id="{F270D357-46E4-434F-9D11-0A9AFBE413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>
                <a:extLst>
                  <a:ext uri="{FF2B5EF4-FFF2-40B4-BE49-F238E27FC236}">
                    <a16:creationId xmlns:a16="http://schemas.microsoft.com/office/drawing/2014/main" id="{0837A443-295C-D34D-B00F-FE1153093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>
                <a:extLst>
                  <a:ext uri="{FF2B5EF4-FFF2-40B4-BE49-F238E27FC236}">
                    <a16:creationId xmlns:a16="http://schemas.microsoft.com/office/drawing/2014/main" id="{9D8375A0-F5D4-C746-8F09-5EB439BD0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>
                <a:extLst>
                  <a:ext uri="{FF2B5EF4-FFF2-40B4-BE49-F238E27FC236}">
                    <a16:creationId xmlns:a16="http://schemas.microsoft.com/office/drawing/2014/main" id="{B8DB03A2-37CA-DF45-8F8D-6A41B9772E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>
                  <a:extLst>
                    <a:ext uri="{FF2B5EF4-FFF2-40B4-BE49-F238E27FC236}">
                      <a16:creationId xmlns:a16="http://schemas.microsoft.com/office/drawing/2014/main" id="{AF16990A-1B09-7145-A4DC-73CCA31E9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>
                  <a:extLst>
                    <a:ext uri="{FF2B5EF4-FFF2-40B4-BE49-F238E27FC236}">
                      <a16:creationId xmlns:a16="http://schemas.microsoft.com/office/drawing/2014/main" id="{52B89390-2A73-234C-9F35-8FA5423F0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>
                <a:extLst>
                  <a:ext uri="{FF2B5EF4-FFF2-40B4-BE49-F238E27FC236}">
                    <a16:creationId xmlns:a16="http://schemas.microsoft.com/office/drawing/2014/main" id="{BC8B6A38-13DD-FD4F-A381-620797C32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>
                <a:extLst>
                  <a:ext uri="{FF2B5EF4-FFF2-40B4-BE49-F238E27FC236}">
                    <a16:creationId xmlns:a16="http://schemas.microsoft.com/office/drawing/2014/main" id="{5BCB1092-FED2-D74F-8C87-7E08B4E831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>
                  <a:extLst>
                    <a:ext uri="{FF2B5EF4-FFF2-40B4-BE49-F238E27FC236}">
                      <a16:creationId xmlns:a16="http://schemas.microsoft.com/office/drawing/2014/main" id="{9AC3C007-1162-834F-8505-577CCDE86C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>
                  <a:extLst>
                    <a:ext uri="{FF2B5EF4-FFF2-40B4-BE49-F238E27FC236}">
                      <a16:creationId xmlns:a16="http://schemas.microsoft.com/office/drawing/2014/main" id="{F10D7636-78CA-9548-B292-A51A73137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>
                <a:extLst>
                  <a:ext uri="{FF2B5EF4-FFF2-40B4-BE49-F238E27FC236}">
                    <a16:creationId xmlns:a16="http://schemas.microsoft.com/office/drawing/2014/main" id="{47EF1D04-1C32-2544-B9D4-BD165085C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>
                <a:extLst>
                  <a:ext uri="{FF2B5EF4-FFF2-40B4-BE49-F238E27FC236}">
                    <a16:creationId xmlns:a16="http://schemas.microsoft.com/office/drawing/2014/main" id="{E7BDA24D-613D-7A43-A7C6-2824760FE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>
                <a:extLst>
                  <a:ext uri="{FF2B5EF4-FFF2-40B4-BE49-F238E27FC236}">
                    <a16:creationId xmlns:a16="http://schemas.microsoft.com/office/drawing/2014/main" id="{6A4EF89C-3E80-AF41-8790-42DF77212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>
                <a:extLst>
                  <a:ext uri="{FF2B5EF4-FFF2-40B4-BE49-F238E27FC236}">
                    <a16:creationId xmlns:a16="http://schemas.microsoft.com/office/drawing/2014/main" id="{0C36D3DF-DF57-3F48-8551-A98EFD230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>
                <a:extLst>
                  <a:ext uri="{FF2B5EF4-FFF2-40B4-BE49-F238E27FC236}">
                    <a16:creationId xmlns:a16="http://schemas.microsoft.com/office/drawing/2014/main" id="{6E8A85A9-A65F-3147-872B-32B8DECE5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>
                <a:extLst>
                  <a:ext uri="{FF2B5EF4-FFF2-40B4-BE49-F238E27FC236}">
                    <a16:creationId xmlns:a16="http://schemas.microsoft.com/office/drawing/2014/main" id="{1FB358E3-7E9D-5B42-8CA0-6004FB597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>
                <a:extLst>
                  <a:ext uri="{FF2B5EF4-FFF2-40B4-BE49-F238E27FC236}">
                    <a16:creationId xmlns:a16="http://schemas.microsoft.com/office/drawing/2014/main" id="{7AA264F2-BEF0-CD4E-B367-71DD5F7C5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>
                <a:extLst>
                  <a:ext uri="{FF2B5EF4-FFF2-40B4-BE49-F238E27FC236}">
                    <a16:creationId xmlns:a16="http://schemas.microsoft.com/office/drawing/2014/main" id="{2E479B13-65FA-9D4C-8C97-DB1C68C8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>
                <a:extLst>
                  <a:ext uri="{FF2B5EF4-FFF2-40B4-BE49-F238E27FC236}">
                    <a16:creationId xmlns:a16="http://schemas.microsoft.com/office/drawing/2014/main" id="{F6069FD2-1A0E-B74D-8FF9-18F7D7C74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>
                <a:extLst>
                  <a:ext uri="{FF2B5EF4-FFF2-40B4-BE49-F238E27FC236}">
                    <a16:creationId xmlns:a16="http://schemas.microsoft.com/office/drawing/2014/main" id="{B37B515A-9FCE-1043-AEC2-10E0F9567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>
                <a:extLst>
                  <a:ext uri="{FF2B5EF4-FFF2-40B4-BE49-F238E27FC236}">
                    <a16:creationId xmlns:a16="http://schemas.microsoft.com/office/drawing/2014/main" id="{7DDD6C09-97EE-CD44-8816-2A71EAAAF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>
              <a:extLst>
                <a:ext uri="{FF2B5EF4-FFF2-40B4-BE49-F238E27FC236}">
                  <a16:creationId xmlns:a16="http://schemas.microsoft.com/office/drawing/2014/main" id="{D47C53AF-EC02-2B49-93DB-15CB88286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>
                <a:extLst>
                  <a:ext uri="{FF2B5EF4-FFF2-40B4-BE49-F238E27FC236}">
                    <a16:creationId xmlns:a16="http://schemas.microsoft.com/office/drawing/2014/main" id="{09DD1BD6-3A67-F146-83E2-F3531C28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>
                <a:extLst>
                  <a:ext uri="{FF2B5EF4-FFF2-40B4-BE49-F238E27FC236}">
                    <a16:creationId xmlns:a16="http://schemas.microsoft.com/office/drawing/2014/main" id="{EF16B8B9-F3F7-8D4C-B86E-7F661E4EC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>
                <a:extLst>
                  <a:ext uri="{FF2B5EF4-FFF2-40B4-BE49-F238E27FC236}">
                    <a16:creationId xmlns:a16="http://schemas.microsoft.com/office/drawing/2014/main" id="{AEE2D5AB-EEA4-BC49-A904-28CA4AE2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>
                <a:extLst>
                  <a:ext uri="{FF2B5EF4-FFF2-40B4-BE49-F238E27FC236}">
                    <a16:creationId xmlns:a16="http://schemas.microsoft.com/office/drawing/2014/main" id="{74D10320-DF2A-CD41-8BC6-386F385CE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>
                <a:extLst>
                  <a:ext uri="{FF2B5EF4-FFF2-40B4-BE49-F238E27FC236}">
                    <a16:creationId xmlns:a16="http://schemas.microsoft.com/office/drawing/2014/main" id="{4F544D64-420E-DB46-9462-1CDCEFB92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>
                <a:extLst>
                  <a:ext uri="{FF2B5EF4-FFF2-40B4-BE49-F238E27FC236}">
                    <a16:creationId xmlns:a16="http://schemas.microsoft.com/office/drawing/2014/main" id="{192015E2-0622-E242-8B9F-A1589ED99A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>
                  <a:extLst>
                    <a:ext uri="{FF2B5EF4-FFF2-40B4-BE49-F238E27FC236}">
                      <a16:creationId xmlns:a16="http://schemas.microsoft.com/office/drawing/2014/main" id="{1E8BBA94-6E49-4743-B433-3A4A30EE2B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>
                  <a:extLst>
                    <a:ext uri="{FF2B5EF4-FFF2-40B4-BE49-F238E27FC236}">
                      <a16:creationId xmlns:a16="http://schemas.microsoft.com/office/drawing/2014/main" id="{96E6F08B-2009-CC42-8A9D-9D28DA7D9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>
                <a:extLst>
                  <a:ext uri="{FF2B5EF4-FFF2-40B4-BE49-F238E27FC236}">
                    <a16:creationId xmlns:a16="http://schemas.microsoft.com/office/drawing/2014/main" id="{6929E9F8-0709-474A-92FB-D2779B049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>
                <a:extLst>
                  <a:ext uri="{FF2B5EF4-FFF2-40B4-BE49-F238E27FC236}">
                    <a16:creationId xmlns:a16="http://schemas.microsoft.com/office/drawing/2014/main" id="{948C5387-E2DF-5748-82EA-65DDF12D5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>
                  <a:extLst>
                    <a:ext uri="{FF2B5EF4-FFF2-40B4-BE49-F238E27FC236}">
                      <a16:creationId xmlns:a16="http://schemas.microsoft.com/office/drawing/2014/main" id="{B3FFAE82-DBC3-FF49-927A-530DDD5F48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>
                  <a:extLst>
                    <a:ext uri="{FF2B5EF4-FFF2-40B4-BE49-F238E27FC236}">
                      <a16:creationId xmlns:a16="http://schemas.microsoft.com/office/drawing/2014/main" id="{D94791C5-780A-5C4B-9950-CFA0F5BC0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>
                <a:extLst>
                  <a:ext uri="{FF2B5EF4-FFF2-40B4-BE49-F238E27FC236}">
                    <a16:creationId xmlns:a16="http://schemas.microsoft.com/office/drawing/2014/main" id="{BD91365C-ECC0-F64C-B3B3-94254B1B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>
                <a:extLst>
                  <a:ext uri="{FF2B5EF4-FFF2-40B4-BE49-F238E27FC236}">
                    <a16:creationId xmlns:a16="http://schemas.microsoft.com/office/drawing/2014/main" id="{7145B6FC-7DF2-6A4C-BA9F-B47C8B0EF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>
                <a:extLst>
                  <a:ext uri="{FF2B5EF4-FFF2-40B4-BE49-F238E27FC236}">
                    <a16:creationId xmlns:a16="http://schemas.microsoft.com/office/drawing/2014/main" id="{6912FC33-CCAE-3B4C-B41C-1D1EF0D93E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>
                  <a:extLst>
                    <a:ext uri="{FF2B5EF4-FFF2-40B4-BE49-F238E27FC236}">
                      <a16:creationId xmlns:a16="http://schemas.microsoft.com/office/drawing/2014/main" id="{DAA72A1F-DA20-B846-97CC-AA9FD56EC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>
                  <a:extLst>
                    <a:ext uri="{FF2B5EF4-FFF2-40B4-BE49-F238E27FC236}">
                      <a16:creationId xmlns:a16="http://schemas.microsoft.com/office/drawing/2014/main" id="{A38A7FF4-7B6D-3D4F-BE2C-C673CB528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>
                <a:extLst>
                  <a:ext uri="{FF2B5EF4-FFF2-40B4-BE49-F238E27FC236}">
                    <a16:creationId xmlns:a16="http://schemas.microsoft.com/office/drawing/2014/main" id="{3B13C635-BA12-3447-9D7F-169935FC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>
                <a:extLst>
                  <a:ext uri="{FF2B5EF4-FFF2-40B4-BE49-F238E27FC236}">
                    <a16:creationId xmlns:a16="http://schemas.microsoft.com/office/drawing/2014/main" id="{129008AE-F0AD-1344-A061-DB02E708E5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>
                  <a:extLst>
                    <a:ext uri="{FF2B5EF4-FFF2-40B4-BE49-F238E27FC236}">
                      <a16:creationId xmlns:a16="http://schemas.microsoft.com/office/drawing/2014/main" id="{401830E0-0479-EC46-8B59-31E6F46975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>
                  <a:extLst>
                    <a:ext uri="{FF2B5EF4-FFF2-40B4-BE49-F238E27FC236}">
                      <a16:creationId xmlns:a16="http://schemas.microsoft.com/office/drawing/2014/main" id="{5B50B30F-BFD3-6945-BF85-CC4A5F4435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>
                <a:extLst>
                  <a:ext uri="{FF2B5EF4-FFF2-40B4-BE49-F238E27FC236}">
                    <a16:creationId xmlns:a16="http://schemas.microsoft.com/office/drawing/2014/main" id="{9EC94765-F903-FD46-A831-41193143E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>
                <a:extLst>
                  <a:ext uri="{FF2B5EF4-FFF2-40B4-BE49-F238E27FC236}">
                    <a16:creationId xmlns:a16="http://schemas.microsoft.com/office/drawing/2014/main" id="{C26FC50C-E554-8442-A7DB-7ADB77B3F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>
                <a:extLst>
                  <a:ext uri="{FF2B5EF4-FFF2-40B4-BE49-F238E27FC236}">
                    <a16:creationId xmlns:a16="http://schemas.microsoft.com/office/drawing/2014/main" id="{5A78BB54-CACC-F84D-97C3-91B542BB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>
                <a:extLst>
                  <a:ext uri="{FF2B5EF4-FFF2-40B4-BE49-F238E27FC236}">
                    <a16:creationId xmlns:a16="http://schemas.microsoft.com/office/drawing/2014/main" id="{4A4B97F0-CCC5-5F44-86A4-DDA14691B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>
                <a:extLst>
                  <a:ext uri="{FF2B5EF4-FFF2-40B4-BE49-F238E27FC236}">
                    <a16:creationId xmlns:a16="http://schemas.microsoft.com/office/drawing/2014/main" id="{111AD7EA-7EB8-FD48-BED4-0B0BFB4B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>
                <a:extLst>
                  <a:ext uri="{FF2B5EF4-FFF2-40B4-BE49-F238E27FC236}">
                    <a16:creationId xmlns:a16="http://schemas.microsoft.com/office/drawing/2014/main" id="{CE2371F5-7C0B-7942-B626-4F6E1598C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>
                <a:extLst>
                  <a:ext uri="{FF2B5EF4-FFF2-40B4-BE49-F238E27FC236}">
                    <a16:creationId xmlns:a16="http://schemas.microsoft.com/office/drawing/2014/main" id="{A166DDB7-9D46-0C48-B32B-D021AA866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>
                <a:extLst>
                  <a:ext uri="{FF2B5EF4-FFF2-40B4-BE49-F238E27FC236}">
                    <a16:creationId xmlns:a16="http://schemas.microsoft.com/office/drawing/2014/main" id="{2E7AA9CF-71D0-3445-B957-134FAE380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>
                <a:extLst>
                  <a:ext uri="{FF2B5EF4-FFF2-40B4-BE49-F238E27FC236}">
                    <a16:creationId xmlns:a16="http://schemas.microsoft.com/office/drawing/2014/main" id="{F66304F3-8389-3C4B-9577-7AC6A7A46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>
                <a:extLst>
                  <a:ext uri="{FF2B5EF4-FFF2-40B4-BE49-F238E27FC236}">
                    <a16:creationId xmlns:a16="http://schemas.microsoft.com/office/drawing/2014/main" id="{3879FBC1-6D2A-2342-90FA-B9590260A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>
                <a:extLst>
                  <a:ext uri="{FF2B5EF4-FFF2-40B4-BE49-F238E27FC236}">
                    <a16:creationId xmlns:a16="http://schemas.microsoft.com/office/drawing/2014/main" id="{021A84C2-D320-E849-8CBF-948D3E121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>
              <a:extLst>
                <a:ext uri="{FF2B5EF4-FFF2-40B4-BE49-F238E27FC236}">
                  <a16:creationId xmlns:a16="http://schemas.microsoft.com/office/drawing/2014/main" id="{8CEABC2D-6009-1D49-A119-157D4A022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>
              <a:extLst>
                <a:ext uri="{FF2B5EF4-FFF2-40B4-BE49-F238E27FC236}">
                  <a16:creationId xmlns:a16="http://schemas.microsoft.com/office/drawing/2014/main" id="{AA22E40C-7FA1-3C4E-B6E3-2B56AAD64D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>
              <a:extLst>
                <a:ext uri="{FF2B5EF4-FFF2-40B4-BE49-F238E27FC236}">
                  <a16:creationId xmlns:a16="http://schemas.microsoft.com/office/drawing/2014/main" id="{42793F27-DF36-7248-9B49-C8A6D8AF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>
              <a:extLst>
                <a:ext uri="{FF2B5EF4-FFF2-40B4-BE49-F238E27FC236}">
                  <a16:creationId xmlns:a16="http://schemas.microsoft.com/office/drawing/2014/main" id="{691F2DF5-C2E7-1C42-8EAA-F6BC8C136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>
              <a:extLst>
                <a:ext uri="{FF2B5EF4-FFF2-40B4-BE49-F238E27FC236}">
                  <a16:creationId xmlns:a16="http://schemas.microsoft.com/office/drawing/2014/main" id="{FB42EDFF-3B8D-5345-AE79-4F04630B8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>
              <a:extLst>
                <a:ext uri="{FF2B5EF4-FFF2-40B4-BE49-F238E27FC236}">
                  <a16:creationId xmlns:a16="http://schemas.microsoft.com/office/drawing/2014/main" id="{94C1F3A7-6712-5D41-B43C-DF3CCF306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>
              <a:extLst>
                <a:ext uri="{FF2B5EF4-FFF2-40B4-BE49-F238E27FC236}">
                  <a16:creationId xmlns:a16="http://schemas.microsoft.com/office/drawing/2014/main" id="{55CFE8CE-DF8F-4F4F-A78B-D66FE702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>
              <a:extLst>
                <a:ext uri="{FF2B5EF4-FFF2-40B4-BE49-F238E27FC236}">
                  <a16:creationId xmlns:a16="http://schemas.microsoft.com/office/drawing/2014/main" id="{FBD305C6-5588-AC4C-8140-4B7A2F54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>
              <a:extLst>
                <a:ext uri="{FF2B5EF4-FFF2-40B4-BE49-F238E27FC236}">
                  <a16:creationId xmlns:a16="http://schemas.microsoft.com/office/drawing/2014/main" id="{D71D06B8-947B-7941-9487-906B1DCD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>
              <a:extLst>
                <a:ext uri="{FF2B5EF4-FFF2-40B4-BE49-F238E27FC236}">
                  <a16:creationId xmlns:a16="http://schemas.microsoft.com/office/drawing/2014/main" id="{29824A31-CB83-0949-8A4F-16B4CB59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>
              <a:extLst>
                <a:ext uri="{FF2B5EF4-FFF2-40B4-BE49-F238E27FC236}">
                  <a16:creationId xmlns:a16="http://schemas.microsoft.com/office/drawing/2014/main" id="{EA65B875-E0B4-5644-8984-804A760CB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>
                <a:extLst>
                  <a:ext uri="{FF2B5EF4-FFF2-40B4-BE49-F238E27FC236}">
                    <a16:creationId xmlns:a16="http://schemas.microsoft.com/office/drawing/2014/main" id="{0B5723F8-1688-2C47-B4B8-159579C46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>
                <a:extLst>
                  <a:ext uri="{FF2B5EF4-FFF2-40B4-BE49-F238E27FC236}">
                    <a16:creationId xmlns:a16="http://schemas.microsoft.com/office/drawing/2014/main" id="{F4BADB17-4813-9F4F-BF34-0DDFEEE7D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>
                <a:extLst>
                  <a:ext uri="{FF2B5EF4-FFF2-40B4-BE49-F238E27FC236}">
                    <a16:creationId xmlns:a16="http://schemas.microsoft.com/office/drawing/2014/main" id="{E9116F62-83D5-6F43-9923-ED6E71747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>
                <a:extLst>
                  <a:ext uri="{FF2B5EF4-FFF2-40B4-BE49-F238E27FC236}">
                    <a16:creationId xmlns:a16="http://schemas.microsoft.com/office/drawing/2014/main" id="{767A3071-621C-F941-8195-1435CF63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>
                <a:extLst>
                  <a:ext uri="{FF2B5EF4-FFF2-40B4-BE49-F238E27FC236}">
                    <a16:creationId xmlns:a16="http://schemas.microsoft.com/office/drawing/2014/main" id="{E56292B8-315F-BD4A-9CE7-AF8F7E5D3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>
                <a:extLst>
                  <a:ext uri="{FF2B5EF4-FFF2-40B4-BE49-F238E27FC236}">
                    <a16:creationId xmlns:a16="http://schemas.microsoft.com/office/drawing/2014/main" id="{51E8ABE5-5BA9-8941-AC58-B574443F2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>
              <a:extLst>
                <a:ext uri="{FF2B5EF4-FFF2-40B4-BE49-F238E27FC236}">
                  <a16:creationId xmlns:a16="http://schemas.microsoft.com/office/drawing/2014/main" id="{229BEEF5-4438-EB47-8162-42801177D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>
              <a:extLst>
                <a:ext uri="{FF2B5EF4-FFF2-40B4-BE49-F238E27FC236}">
                  <a16:creationId xmlns:a16="http://schemas.microsoft.com/office/drawing/2014/main" id="{27700988-6598-8C4B-908E-C7380874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>
              <a:extLst>
                <a:ext uri="{FF2B5EF4-FFF2-40B4-BE49-F238E27FC236}">
                  <a16:creationId xmlns:a16="http://schemas.microsoft.com/office/drawing/2014/main" id="{7D4A6FDA-F320-7C44-8387-E18CE6E4A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>
              <a:extLst>
                <a:ext uri="{FF2B5EF4-FFF2-40B4-BE49-F238E27FC236}">
                  <a16:creationId xmlns:a16="http://schemas.microsoft.com/office/drawing/2014/main" id="{C1573D65-7662-FE42-8441-C9A4DFF9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>
              <a:extLst>
                <a:ext uri="{FF2B5EF4-FFF2-40B4-BE49-F238E27FC236}">
                  <a16:creationId xmlns:a16="http://schemas.microsoft.com/office/drawing/2014/main" id="{0524B5AB-0D49-A147-8D9E-23852311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>
              <a:extLst>
                <a:ext uri="{FF2B5EF4-FFF2-40B4-BE49-F238E27FC236}">
                  <a16:creationId xmlns:a16="http://schemas.microsoft.com/office/drawing/2014/main" id="{939BF68B-39A7-FD41-9CE7-7F5C4BCAF0B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>
              <a:extLst>
                <a:ext uri="{FF2B5EF4-FFF2-40B4-BE49-F238E27FC236}">
                  <a16:creationId xmlns:a16="http://schemas.microsoft.com/office/drawing/2014/main" id="{7E03A608-EA0B-BA4A-806E-E8225009A4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>
              <a:extLst>
                <a:ext uri="{FF2B5EF4-FFF2-40B4-BE49-F238E27FC236}">
                  <a16:creationId xmlns:a16="http://schemas.microsoft.com/office/drawing/2014/main" id="{0D54A353-0586-374F-8017-13684DFE6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>
              <a:extLst>
                <a:ext uri="{FF2B5EF4-FFF2-40B4-BE49-F238E27FC236}">
                  <a16:creationId xmlns:a16="http://schemas.microsoft.com/office/drawing/2014/main" id="{147983F4-4160-E242-86A0-CAFBA9461F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>
              <a:extLst>
                <a:ext uri="{FF2B5EF4-FFF2-40B4-BE49-F238E27FC236}">
                  <a16:creationId xmlns:a16="http://schemas.microsoft.com/office/drawing/2014/main" id="{F7AC6008-C6CD-BD44-B1EC-07165B63A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>
              <a:extLst>
                <a:ext uri="{FF2B5EF4-FFF2-40B4-BE49-F238E27FC236}">
                  <a16:creationId xmlns:a16="http://schemas.microsoft.com/office/drawing/2014/main" id="{7F9A7CB9-5210-774F-A451-6296D6C21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>
              <a:extLst>
                <a:ext uri="{FF2B5EF4-FFF2-40B4-BE49-F238E27FC236}">
                  <a16:creationId xmlns:a16="http://schemas.microsoft.com/office/drawing/2014/main" id="{96FB4988-9BF5-104C-AB01-1515BB8AB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>
              <a:extLst>
                <a:ext uri="{FF2B5EF4-FFF2-40B4-BE49-F238E27FC236}">
                  <a16:creationId xmlns:a16="http://schemas.microsoft.com/office/drawing/2014/main" id="{99260D1F-AA6D-F342-9BAD-24E46464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>
              <a:extLst>
                <a:ext uri="{FF2B5EF4-FFF2-40B4-BE49-F238E27FC236}">
                  <a16:creationId xmlns:a16="http://schemas.microsoft.com/office/drawing/2014/main" id="{516E269A-E690-6249-A3FD-D1466B6D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>
              <a:extLst>
                <a:ext uri="{FF2B5EF4-FFF2-40B4-BE49-F238E27FC236}">
                  <a16:creationId xmlns:a16="http://schemas.microsoft.com/office/drawing/2014/main" id="{E44A08EB-FC1A-3748-A0E6-E6CAE511E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>
              <a:extLst>
                <a:ext uri="{FF2B5EF4-FFF2-40B4-BE49-F238E27FC236}">
                  <a16:creationId xmlns:a16="http://schemas.microsoft.com/office/drawing/2014/main" id="{F6DEB2E3-AF7C-0C4F-AC37-9674E259D0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>
                <a:extLst>
                  <a:ext uri="{FF2B5EF4-FFF2-40B4-BE49-F238E27FC236}">
                    <a16:creationId xmlns:a16="http://schemas.microsoft.com/office/drawing/2014/main" id="{9546E984-0428-9741-83A0-221EC4467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>
                <a:extLst>
                  <a:ext uri="{FF2B5EF4-FFF2-40B4-BE49-F238E27FC236}">
                    <a16:creationId xmlns:a16="http://schemas.microsoft.com/office/drawing/2014/main" id="{9D0EF956-DB2A-4C4D-834F-0646C908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>
                <a:extLst>
                  <a:ext uri="{FF2B5EF4-FFF2-40B4-BE49-F238E27FC236}">
                    <a16:creationId xmlns:a16="http://schemas.microsoft.com/office/drawing/2014/main" id="{063CAC30-BC09-4B4D-BCBB-B1E319832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>
                <a:extLst>
                  <a:ext uri="{FF2B5EF4-FFF2-40B4-BE49-F238E27FC236}">
                    <a16:creationId xmlns:a16="http://schemas.microsoft.com/office/drawing/2014/main" id="{C09E646F-9953-0B49-A66E-D811BC46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>
                <a:extLst>
                  <a:ext uri="{FF2B5EF4-FFF2-40B4-BE49-F238E27FC236}">
                    <a16:creationId xmlns:a16="http://schemas.microsoft.com/office/drawing/2014/main" id="{BBE30308-FB91-2E43-AAB7-4FA9ECD51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>
                <a:extLst>
                  <a:ext uri="{FF2B5EF4-FFF2-40B4-BE49-F238E27FC236}">
                    <a16:creationId xmlns:a16="http://schemas.microsoft.com/office/drawing/2014/main" id="{10E37782-3154-E347-A7DD-588ED3DDB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>
              <a:extLst>
                <a:ext uri="{FF2B5EF4-FFF2-40B4-BE49-F238E27FC236}">
                  <a16:creationId xmlns:a16="http://schemas.microsoft.com/office/drawing/2014/main" id="{8A2FB47F-4F35-014C-984D-3E94EFF01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>
              <a:extLst>
                <a:ext uri="{FF2B5EF4-FFF2-40B4-BE49-F238E27FC236}">
                  <a16:creationId xmlns:a16="http://schemas.microsoft.com/office/drawing/2014/main" id="{8F37558B-BB3F-5C4F-8EBD-F589F3D4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>
              <a:extLst>
                <a:ext uri="{FF2B5EF4-FFF2-40B4-BE49-F238E27FC236}">
                  <a16:creationId xmlns:a16="http://schemas.microsoft.com/office/drawing/2014/main" id="{808083F3-108F-2344-878F-BA0A0CEC9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>
              <a:extLst>
                <a:ext uri="{FF2B5EF4-FFF2-40B4-BE49-F238E27FC236}">
                  <a16:creationId xmlns:a16="http://schemas.microsoft.com/office/drawing/2014/main" id="{F482C30B-4EC8-F341-80C3-DDA63AED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>
              <a:extLst>
                <a:ext uri="{FF2B5EF4-FFF2-40B4-BE49-F238E27FC236}">
                  <a16:creationId xmlns:a16="http://schemas.microsoft.com/office/drawing/2014/main" id="{DB8C2FCA-D747-144B-9CD5-415EB94BF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>
              <a:extLst>
                <a:ext uri="{FF2B5EF4-FFF2-40B4-BE49-F238E27FC236}">
                  <a16:creationId xmlns:a16="http://schemas.microsoft.com/office/drawing/2014/main" id="{4DAF0A60-04B5-0743-92E7-19F7EDB165D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>
              <a:extLst>
                <a:ext uri="{FF2B5EF4-FFF2-40B4-BE49-F238E27FC236}">
                  <a16:creationId xmlns:a16="http://schemas.microsoft.com/office/drawing/2014/main" id="{E2F4BB2D-F2E9-734C-8339-24F2A916A1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>
                <a:extLst>
                  <a:ext uri="{FF2B5EF4-FFF2-40B4-BE49-F238E27FC236}">
                    <a16:creationId xmlns:a16="http://schemas.microsoft.com/office/drawing/2014/main" id="{B1E9C8E0-8830-2F4A-B4DA-39512ADE23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>
                <a:extLst>
                  <a:ext uri="{FF2B5EF4-FFF2-40B4-BE49-F238E27FC236}">
                    <a16:creationId xmlns:a16="http://schemas.microsoft.com/office/drawing/2014/main" id="{FAC6E3BC-492C-654F-A073-2B9C0EFC0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>
                <a:extLst>
                  <a:ext uri="{FF2B5EF4-FFF2-40B4-BE49-F238E27FC236}">
                    <a16:creationId xmlns:a16="http://schemas.microsoft.com/office/drawing/2014/main" id="{49C2571E-F92E-A845-93C3-7054C8139A7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>
                <a:extLst>
                  <a:ext uri="{FF2B5EF4-FFF2-40B4-BE49-F238E27FC236}">
                    <a16:creationId xmlns:a16="http://schemas.microsoft.com/office/drawing/2014/main" id="{4AA1A15D-6672-3245-BA21-B964B6BA4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>
                <a:extLst>
                  <a:ext uri="{FF2B5EF4-FFF2-40B4-BE49-F238E27FC236}">
                    <a16:creationId xmlns:a16="http://schemas.microsoft.com/office/drawing/2014/main" id="{A5B7003F-B62F-BA42-B530-8BA1D52E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>
                <a:extLst>
                  <a:ext uri="{FF2B5EF4-FFF2-40B4-BE49-F238E27FC236}">
                    <a16:creationId xmlns:a16="http://schemas.microsoft.com/office/drawing/2014/main" id="{30047F95-3069-2043-ACEE-1AB78EFA3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>
                <a:extLst>
                  <a:ext uri="{FF2B5EF4-FFF2-40B4-BE49-F238E27FC236}">
                    <a16:creationId xmlns:a16="http://schemas.microsoft.com/office/drawing/2014/main" id="{7C627AAA-0049-2344-8E0F-E72DBB5F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>
                <a:extLst>
                  <a:ext uri="{FF2B5EF4-FFF2-40B4-BE49-F238E27FC236}">
                    <a16:creationId xmlns:a16="http://schemas.microsoft.com/office/drawing/2014/main" id="{3DC42009-A6D2-0048-B41A-0B640BFE3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>
                <a:extLst>
                  <a:ext uri="{FF2B5EF4-FFF2-40B4-BE49-F238E27FC236}">
                    <a16:creationId xmlns:a16="http://schemas.microsoft.com/office/drawing/2014/main" id="{73FBB6C1-E0A7-4947-93E2-87DAD62EF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>
                <a:extLst>
                  <a:ext uri="{FF2B5EF4-FFF2-40B4-BE49-F238E27FC236}">
                    <a16:creationId xmlns:a16="http://schemas.microsoft.com/office/drawing/2014/main" id="{308B6FA1-7F19-BA4C-B60F-58A488F020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>
                  <a:extLst>
                    <a:ext uri="{FF2B5EF4-FFF2-40B4-BE49-F238E27FC236}">
                      <a16:creationId xmlns:a16="http://schemas.microsoft.com/office/drawing/2014/main" id="{CDBBC41D-6A23-8148-8309-E182B7ED07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>
                  <a:extLst>
                    <a:ext uri="{FF2B5EF4-FFF2-40B4-BE49-F238E27FC236}">
                      <a16:creationId xmlns:a16="http://schemas.microsoft.com/office/drawing/2014/main" id="{4A4805DB-1BFD-4B43-A463-261F85BDC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>
                  <a:extLst>
                    <a:ext uri="{FF2B5EF4-FFF2-40B4-BE49-F238E27FC236}">
                      <a16:creationId xmlns:a16="http://schemas.microsoft.com/office/drawing/2014/main" id="{757B35C3-0F7C-A947-83AC-BB8A332DC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>
                  <a:extLst>
                    <a:ext uri="{FF2B5EF4-FFF2-40B4-BE49-F238E27FC236}">
                      <a16:creationId xmlns:a16="http://schemas.microsoft.com/office/drawing/2014/main" id="{B5AA6716-CDDF-EA45-A815-5CA656500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>
                  <a:extLst>
                    <a:ext uri="{FF2B5EF4-FFF2-40B4-BE49-F238E27FC236}">
                      <a16:creationId xmlns:a16="http://schemas.microsoft.com/office/drawing/2014/main" id="{41855CA6-875E-4044-87D1-7B7BDF20A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>
                  <a:extLst>
                    <a:ext uri="{FF2B5EF4-FFF2-40B4-BE49-F238E27FC236}">
                      <a16:creationId xmlns:a16="http://schemas.microsoft.com/office/drawing/2014/main" id="{41385B2D-C215-934A-A550-4AE7F645B1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>
                <a:extLst>
                  <a:ext uri="{FF2B5EF4-FFF2-40B4-BE49-F238E27FC236}">
                    <a16:creationId xmlns:a16="http://schemas.microsoft.com/office/drawing/2014/main" id="{1B48584D-DBA7-854C-A8C4-766A37A92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>
                <a:extLst>
                  <a:ext uri="{FF2B5EF4-FFF2-40B4-BE49-F238E27FC236}">
                    <a16:creationId xmlns:a16="http://schemas.microsoft.com/office/drawing/2014/main" id="{33D34794-0DF3-A040-AE8C-88AF1FADB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>
                <a:extLst>
                  <a:ext uri="{FF2B5EF4-FFF2-40B4-BE49-F238E27FC236}">
                    <a16:creationId xmlns:a16="http://schemas.microsoft.com/office/drawing/2014/main" id="{F359CFF0-D887-B944-9495-76343EE9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>
                <a:extLst>
                  <a:ext uri="{FF2B5EF4-FFF2-40B4-BE49-F238E27FC236}">
                    <a16:creationId xmlns:a16="http://schemas.microsoft.com/office/drawing/2014/main" id="{C125C815-9DC2-F94E-A743-9FF2AB5AF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>
                <a:extLst>
                  <a:ext uri="{FF2B5EF4-FFF2-40B4-BE49-F238E27FC236}">
                    <a16:creationId xmlns:a16="http://schemas.microsoft.com/office/drawing/2014/main" id="{8C95241F-6344-6247-9142-D8020972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>
                <a:extLst>
                  <a:ext uri="{FF2B5EF4-FFF2-40B4-BE49-F238E27FC236}">
                    <a16:creationId xmlns:a16="http://schemas.microsoft.com/office/drawing/2014/main" id="{F306FFDE-AF4F-AB43-88F1-B619C637CD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>
              <a:extLst>
                <a:ext uri="{FF2B5EF4-FFF2-40B4-BE49-F238E27FC236}">
                  <a16:creationId xmlns:a16="http://schemas.microsoft.com/office/drawing/2014/main" id="{5CAC68C6-F7D7-B94E-B980-A03E5B4613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>
              <a:extLst>
                <a:ext uri="{FF2B5EF4-FFF2-40B4-BE49-F238E27FC236}">
                  <a16:creationId xmlns:a16="http://schemas.microsoft.com/office/drawing/2014/main" id="{64E10260-D942-6040-8270-9CC5FE87CAC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>
              <a:extLst>
                <a:ext uri="{FF2B5EF4-FFF2-40B4-BE49-F238E27FC236}">
                  <a16:creationId xmlns:a16="http://schemas.microsoft.com/office/drawing/2014/main" id="{605C5EA8-DF37-A94F-97F5-E8A9740BE5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>
              <a:extLst>
                <a:ext uri="{FF2B5EF4-FFF2-40B4-BE49-F238E27FC236}">
                  <a16:creationId xmlns:a16="http://schemas.microsoft.com/office/drawing/2014/main" id="{D1D69D3D-5DC0-B64E-8812-1A9173ACF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>
              <a:extLst>
                <a:ext uri="{FF2B5EF4-FFF2-40B4-BE49-F238E27FC236}">
                  <a16:creationId xmlns:a16="http://schemas.microsoft.com/office/drawing/2014/main" id="{7312293E-45C3-8048-9F7D-B3D28ADB36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>
              <a:extLst>
                <a:ext uri="{FF2B5EF4-FFF2-40B4-BE49-F238E27FC236}">
                  <a16:creationId xmlns:a16="http://schemas.microsoft.com/office/drawing/2014/main" id="{5976EAB2-6696-4447-8F2C-A0BC3AFE9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>
              <a:extLst>
                <a:ext uri="{FF2B5EF4-FFF2-40B4-BE49-F238E27FC236}">
                  <a16:creationId xmlns:a16="http://schemas.microsoft.com/office/drawing/2014/main" id="{F431B515-1A28-9E47-9BE8-E155CD861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>
              <a:extLst>
                <a:ext uri="{FF2B5EF4-FFF2-40B4-BE49-F238E27FC236}">
                  <a16:creationId xmlns:a16="http://schemas.microsoft.com/office/drawing/2014/main" id="{86CE0D0A-2999-404F-86E6-80F7C0E2A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>
              <a:extLst>
                <a:ext uri="{FF2B5EF4-FFF2-40B4-BE49-F238E27FC236}">
                  <a16:creationId xmlns:a16="http://schemas.microsoft.com/office/drawing/2014/main" id="{67967B3F-9110-0547-95EF-151FDA202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>
              <a:extLst>
                <a:ext uri="{FF2B5EF4-FFF2-40B4-BE49-F238E27FC236}">
                  <a16:creationId xmlns:a16="http://schemas.microsoft.com/office/drawing/2014/main" id="{D64D2C8F-834E-994F-8815-4FF086AB4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>
              <a:extLst>
                <a:ext uri="{FF2B5EF4-FFF2-40B4-BE49-F238E27FC236}">
                  <a16:creationId xmlns:a16="http://schemas.microsoft.com/office/drawing/2014/main" id="{8DB369A4-3838-CF49-8697-5780388D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>
              <a:extLst>
                <a:ext uri="{FF2B5EF4-FFF2-40B4-BE49-F238E27FC236}">
                  <a16:creationId xmlns:a16="http://schemas.microsoft.com/office/drawing/2014/main" id="{E2FC495C-1243-6740-96F2-B2305355F9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>
                <a:extLst>
                  <a:ext uri="{FF2B5EF4-FFF2-40B4-BE49-F238E27FC236}">
                    <a16:creationId xmlns:a16="http://schemas.microsoft.com/office/drawing/2014/main" id="{C5DF29EF-6521-CB47-9AE2-7FB93D223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>
                <a:extLst>
                  <a:ext uri="{FF2B5EF4-FFF2-40B4-BE49-F238E27FC236}">
                    <a16:creationId xmlns:a16="http://schemas.microsoft.com/office/drawing/2014/main" id="{3F1F7265-4E9F-394A-88D1-0555A683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>
                <a:extLst>
                  <a:ext uri="{FF2B5EF4-FFF2-40B4-BE49-F238E27FC236}">
                    <a16:creationId xmlns:a16="http://schemas.microsoft.com/office/drawing/2014/main" id="{F0594290-14AB-9C45-9AB7-4DE20C6BE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>
                <a:extLst>
                  <a:ext uri="{FF2B5EF4-FFF2-40B4-BE49-F238E27FC236}">
                    <a16:creationId xmlns:a16="http://schemas.microsoft.com/office/drawing/2014/main" id="{24DFBA98-0660-BA4C-BF84-9DB9CDA31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>
                <a:extLst>
                  <a:ext uri="{FF2B5EF4-FFF2-40B4-BE49-F238E27FC236}">
                    <a16:creationId xmlns:a16="http://schemas.microsoft.com/office/drawing/2014/main" id="{0F2E2648-6571-8047-B33A-33E9ED8C0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>
                <a:extLst>
                  <a:ext uri="{FF2B5EF4-FFF2-40B4-BE49-F238E27FC236}">
                    <a16:creationId xmlns:a16="http://schemas.microsoft.com/office/drawing/2014/main" id="{1F230D71-CACD-324E-98B3-C873D7984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>
              <a:extLst>
                <a:ext uri="{FF2B5EF4-FFF2-40B4-BE49-F238E27FC236}">
                  <a16:creationId xmlns:a16="http://schemas.microsoft.com/office/drawing/2014/main" id="{DCEE65E0-7B4D-864A-A8D0-17585E66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>
              <a:extLst>
                <a:ext uri="{FF2B5EF4-FFF2-40B4-BE49-F238E27FC236}">
                  <a16:creationId xmlns:a16="http://schemas.microsoft.com/office/drawing/2014/main" id="{9C191933-2D94-9242-AF8E-7E26D480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>
              <a:extLst>
                <a:ext uri="{FF2B5EF4-FFF2-40B4-BE49-F238E27FC236}">
                  <a16:creationId xmlns:a16="http://schemas.microsoft.com/office/drawing/2014/main" id="{4E4DBFAF-6FEA-134B-9130-F549C4DB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>
              <a:extLst>
                <a:ext uri="{FF2B5EF4-FFF2-40B4-BE49-F238E27FC236}">
                  <a16:creationId xmlns:a16="http://schemas.microsoft.com/office/drawing/2014/main" id="{EA500635-299B-0849-8BA3-601FAE46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>
              <a:extLst>
                <a:ext uri="{FF2B5EF4-FFF2-40B4-BE49-F238E27FC236}">
                  <a16:creationId xmlns:a16="http://schemas.microsoft.com/office/drawing/2014/main" id="{8835BAB9-AE6B-E343-AFAB-4F950BCED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>
              <a:extLst>
                <a:ext uri="{FF2B5EF4-FFF2-40B4-BE49-F238E27FC236}">
                  <a16:creationId xmlns:a16="http://schemas.microsoft.com/office/drawing/2014/main" id="{CBF87B4E-6B61-E34F-B50C-910E1DDB095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>
              <a:extLst>
                <a:ext uri="{FF2B5EF4-FFF2-40B4-BE49-F238E27FC236}">
                  <a16:creationId xmlns:a16="http://schemas.microsoft.com/office/drawing/2014/main" id="{B0651844-6B14-684A-8FF6-7E00C361F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>
                <a:extLst>
                  <a:ext uri="{FF2B5EF4-FFF2-40B4-BE49-F238E27FC236}">
                    <a16:creationId xmlns:a16="http://schemas.microsoft.com/office/drawing/2014/main" id="{7B9E5B64-7E2B-A948-B233-EDF278344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3" name="Rectangle 410">
                <a:extLst>
                  <a:ext uri="{FF2B5EF4-FFF2-40B4-BE49-F238E27FC236}">
                    <a16:creationId xmlns:a16="http://schemas.microsoft.com/office/drawing/2014/main" id="{53AE06E0-BA63-DB4A-9EB6-23A0BB702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4" name="Oval 411">
                <a:extLst>
                  <a:ext uri="{FF2B5EF4-FFF2-40B4-BE49-F238E27FC236}">
                    <a16:creationId xmlns:a16="http://schemas.microsoft.com/office/drawing/2014/main" id="{CD94FD11-2FFC-0C43-A674-A278B12D7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35" name="Group 1107">
                <a:extLst>
                  <a:ext uri="{FF2B5EF4-FFF2-40B4-BE49-F238E27FC236}">
                    <a16:creationId xmlns:a16="http://schemas.microsoft.com/office/drawing/2014/main" id="{70671E5A-ED58-CC43-805B-6E52A308BF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>
                  <a:extLst>
                    <a:ext uri="{FF2B5EF4-FFF2-40B4-BE49-F238E27FC236}">
                      <a16:creationId xmlns:a16="http://schemas.microsoft.com/office/drawing/2014/main" id="{52116071-9781-B942-9726-7276793E9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>
                  <a:extLst>
                    <a:ext uri="{FF2B5EF4-FFF2-40B4-BE49-F238E27FC236}">
                      <a16:creationId xmlns:a16="http://schemas.microsoft.com/office/drawing/2014/main" id="{1DADDA00-FD86-DD41-8EC8-1602A0B28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>
                <a:extLst>
                  <a:ext uri="{FF2B5EF4-FFF2-40B4-BE49-F238E27FC236}">
                    <a16:creationId xmlns:a16="http://schemas.microsoft.com/office/drawing/2014/main" id="{692D2700-61EB-0048-9952-78583E6A15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>
                <a:extLst>
                  <a:ext uri="{FF2B5EF4-FFF2-40B4-BE49-F238E27FC236}">
                    <a16:creationId xmlns:a16="http://schemas.microsoft.com/office/drawing/2014/main" id="{67D5DED3-A6D4-6A4C-B3AF-50FC6AB7A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>
              <a:extLst>
                <a:ext uri="{FF2B5EF4-FFF2-40B4-BE49-F238E27FC236}">
                  <a16:creationId xmlns:a16="http://schemas.microsoft.com/office/drawing/2014/main" id="{BB375B1F-6268-8445-B3B2-EB215DB81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>
                <a:extLst>
                  <a:ext uri="{FF2B5EF4-FFF2-40B4-BE49-F238E27FC236}">
                    <a16:creationId xmlns:a16="http://schemas.microsoft.com/office/drawing/2014/main" id="{80C06C3A-A20D-994A-BB2A-B1FDBA8C8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5" name="Rectangle 410">
                <a:extLst>
                  <a:ext uri="{FF2B5EF4-FFF2-40B4-BE49-F238E27FC236}">
                    <a16:creationId xmlns:a16="http://schemas.microsoft.com/office/drawing/2014/main" id="{E1B75239-16A7-6743-A536-537671C64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6" name="Oval 411">
                <a:extLst>
                  <a:ext uri="{FF2B5EF4-FFF2-40B4-BE49-F238E27FC236}">
                    <a16:creationId xmlns:a16="http://schemas.microsoft.com/office/drawing/2014/main" id="{4E652B39-C3A5-C246-BA2B-56132449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27" name="Group 1116">
                <a:extLst>
                  <a:ext uri="{FF2B5EF4-FFF2-40B4-BE49-F238E27FC236}">
                    <a16:creationId xmlns:a16="http://schemas.microsoft.com/office/drawing/2014/main" id="{BCAE8081-5C41-5743-B2C6-1CBF5DDBDB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>
                  <a:extLst>
                    <a:ext uri="{FF2B5EF4-FFF2-40B4-BE49-F238E27FC236}">
                      <a16:creationId xmlns:a16="http://schemas.microsoft.com/office/drawing/2014/main" id="{A1FAFD9C-DD3D-B647-9748-DD02C66B6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>
                  <a:extLst>
                    <a:ext uri="{FF2B5EF4-FFF2-40B4-BE49-F238E27FC236}">
                      <a16:creationId xmlns:a16="http://schemas.microsoft.com/office/drawing/2014/main" id="{95294DF8-6868-4244-8C84-B333255DB2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>
                <a:extLst>
                  <a:ext uri="{FF2B5EF4-FFF2-40B4-BE49-F238E27FC236}">
                    <a16:creationId xmlns:a16="http://schemas.microsoft.com/office/drawing/2014/main" id="{EB20E8B6-0A66-534D-A3B8-6EE5EF43C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>
                <a:extLst>
                  <a:ext uri="{FF2B5EF4-FFF2-40B4-BE49-F238E27FC236}">
                    <a16:creationId xmlns:a16="http://schemas.microsoft.com/office/drawing/2014/main" id="{1E0BF320-9AFA-C244-BA62-3A6FEB616C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>
              <a:extLst>
                <a:ext uri="{FF2B5EF4-FFF2-40B4-BE49-F238E27FC236}">
                  <a16:creationId xmlns:a16="http://schemas.microsoft.com/office/drawing/2014/main" id="{46E5FFEE-47F9-6047-A06B-E6A04AD19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>
                <a:extLst>
                  <a:ext uri="{FF2B5EF4-FFF2-40B4-BE49-F238E27FC236}">
                    <a16:creationId xmlns:a16="http://schemas.microsoft.com/office/drawing/2014/main" id="{A44B322C-1093-694F-A119-AD12FC98E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7" name="Rectangle 410">
                <a:extLst>
                  <a:ext uri="{FF2B5EF4-FFF2-40B4-BE49-F238E27FC236}">
                    <a16:creationId xmlns:a16="http://schemas.microsoft.com/office/drawing/2014/main" id="{61FDE65B-3E41-8F47-9436-403DDA719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8" name="Oval 411">
                <a:extLst>
                  <a:ext uri="{FF2B5EF4-FFF2-40B4-BE49-F238E27FC236}">
                    <a16:creationId xmlns:a16="http://schemas.microsoft.com/office/drawing/2014/main" id="{209167CB-A86B-2F48-95B4-A8F727C7E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9" name="Group 1125">
                <a:extLst>
                  <a:ext uri="{FF2B5EF4-FFF2-40B4-BE49-F238E27FC236}">
                    <a16:creationId xmlns:a16="http://schemas.microsoft.com/office/drawing/2014/main" id="{983753EC-B162-2342-88AD-8428E3447C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>
                  <a:extLst>
                    <a:ext uri="{FF2B5EF4-FFF2-40B4-BE49-F238E27FC236}">
                      <a16:creationId xmlns:a16="http://schemas.microsoft.com/office/drawing/2014/main" id="{426A2423-9563-864C-BF49-AB406F6F5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>
                  <a:extLst>
                    <a:ext uri="{FF2B5EF4-FFF2-40B4-BE49-F238E27FC236}">
                      <a16:creationId xmlns:a16="http://schemas.microsoft.com/office/drawing/2014/main" id="{91C8D8B7-6A01-3C4A-AAA2-1F3906E99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>
                <a:extLst>
                  <a:ext uri="{FF2B5EF4-FFF2-40B4-BE49-F238E27FC236}">
                    <a16:creationId xmlns:a16="http://schemas.microsoft.com/office/drawing/2014/main" id="{103CEDC2-CECB-AE42-8F2A-34D567A86A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>
                <a:extLst>
                  <a:ext uri="{FF2B5EF4-FFF2-40B4-BE49-F238E27FC236}">
                    <a16:creationId xmlns:a16="http://schemas.microsoft.com/office/drawing/2014/main" id="{AD586490-C0F7-FD44-879B-BD9EFEE7AA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>
              <a:extLst>
                <a:ext uri="{FF2B5EF4-FFF2-40B4-BE49-F238E27FC236}">
                  <a16:creationId xmlns:a16="http://schemas.microsoft.com/office/drawing/2014/main" id="{4EB68851-1760-0E48-8A71-2FC709D1F9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>
                <a:extLst>
                  <a:ext uri="{FF2B5EF4-FFF2-40B4-BE49-F238E27FC236}">
                    <a16:creationId xmlns:a16="http://schemas.microsoft.com/office/drawing/2014/main" id="{2940EA9F-4ED6-CA42-832A-A10F65062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9" name="Rectangle 410">
                <a:extLst>
                  <a:ext uri="{FF2B5EF4-FFF2-40B4-BE49-F238E27FC236}">
                    <a16:creationId xmlns:a16="http://schemas.microsoft.com/office/drawing/2014/main" id="{C2A97024-1130-F54D-B440-D4B863100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0" name="Oval 411">
                <a:extLst>
                  <a:ext uri="{FF2B5EF4-FFF2-40B4-BE49-F238E27FC236}">
                    <a16:creationId xmlns:a16="http://schemas.microsoft.com/office/drawing/2014/main" id="{2D0E77A7-C6F4-8E4C-BBAA-A7506C699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1" name="Group 1134">
                <a:extLst>
                  <a:ext uri="{FF2B5EF4-FFF2-40B4-BE49-F238E27FC236}">
                    <a16:creationId xmlns:a16="http://schemas.microsoft.com/office/drawing/2014/main" id="{5AFAF8C0-28CA-124E-B818-AFEB4D672D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>
                  <a:extLst>
                    <a:ext uri="{FF2B5EF4-FFF2-40B4-BE49-F238E27FC236}">
                      <a16:creationId xmlns:a16="http://schemas.microsoft.com/office/drawing/2014/main" id="{73F8A6BD-5195-D04A-B648-48E4A19341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>
                  <a:extLst>
                    <a:ext uri="{FF2B5EF4-FFF2-40B4-BE49-F238E27FC236}">
                      <a16:creationId xmlns:a16="http://schemas.microsoft.com/office/drawing/2014/main" id="{6713F5E0-78E9-934A-84A2-040359AB89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>
                <a:extLst>
                  <a:ext uri="{FF2B5EF4-FFF2-40B4-BE49-F238E27FC236}">
                    <a16:creationId xmlns:a16="http://schemas.microsoft.com/office/drawing/2014/main" id="{B5634A77-41A2-554B-BB11-3C84FF8BD4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>
                <a:extLst>
                  <a:ext uri="{FF2B5EF4-FFF2-40B4-BE49-F238E27FC236}">
                    <a16:creationId xmlns:a16="http://schemas.microsoft.com/office/drawing/2014/main" id="{00662DC6-F364-C641-AD8C-5A53D4C419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>
              <a:extLst>
                <a:ext uri="{FF2B5EF4-FFF2-40B4-BE49-F238E27FC236}">
                  <a16:creationId xmlns:a16="http://schemas.microsoft.com/office/drawing/2014/main" id="{BF51B950-6D4A-794B-A6B2-96037BC9D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>
                <a:extLst>
                  <a:ext uri="{FF2B5EF4-FFF2-40B4-BE49-F238E27FC236}">
                    <a16:creationId xmlns:a16="http://schemas.microsoft.com/office/drawing/2014/main" id="{86253C09-9BFF-0E4A-A900-F34428FAB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1" name="Rectangle 410">
                <a:extLst>
                  <a:ext uri="{FF2B5EF4-FFF2-40B4-BE49-F238E27FC236}">
                    <a16:creationId xmlns:a16="http://schemas.microsoft.com/office/drawing/2014/main" id="{F4F49F5F-3B73-2C4B-A84F-9AD158A7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2" name="Oval 411">
                <a:extLst>
                  <a:ext uri="{FF2B5EF4-FFF2-40B4-BE49-F238E27FC236}">
                    <a16:creationId xmlns:a16="http://schemas.microsoft.com/office/drawing/2014/main" id="{FCFB0E8A-E869-EF41-9F4F-CB8F0472D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03" name="Group 1143">
                <a:extLst>
                  <a:ext uri="{FF2B5EF4-FFF2-40B4-BE49-F238E27FC236}">
                    <a16:creationId xmlns:a16="http://schemas.microsoft.com/office/drawing/2014/main" id="{8E9A3BAC-4A85-8E48-A8B7-1C3804DC3E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>
                  <a:extLst>
                    <a:ext uri="{FF2B5EF4-FFF2-40B4-BE49-F238E27FC236}">
                      <a16:creationId xmlns:a16="http://schemas.microsoft.com/office/drawing/2014/main" id="{A299EDD0-A226-1F47-A98C-514AF3E9C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>
                  <a:extLst>
                    <a:ext uri="{FF2B5EF4-FFF2-40B4-BE49-F238E27FC236}">
                      <a16:creationId xmlns:a16="http://schemas.microsoft.com/office/drawing/2014/main" id="{7BB76A13-CAD7-3446-A079-FBE8F471E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>
                <a:extLst>
                  <a:ext uri="{FF2B5EF4-FFF2-40B4-BE49-F238E27FC236}">
                    <a16:creationId xmlns:a16="http://schemas.microsoft.com/office/drawing/2014/main" id="{115AB52F-1A84-D749-94AC-BDCDFA6A0C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>
                <a:extLst>
                  <a:ext uri="{FF2B5EF4-FFF2-40B4-BE49-F238E27FC236}">
                    <a16:creationId xmlns:a16="http://schemas.microsoft.com/office/drawing/2014/main" id="{22FE51E9-E6E3-F249-B8A3-07781D4C9A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>
              <a:extLst>
                <a:ext uri="{FF2B5EF4-FFF2-40B4-BE49-F238E27FC236}">
                  <a16:creationId xmlns:a16="http://schemas.microsoft.com/office/drawing/2014/main" id="{634DCD33-40D7-184F-AF58-F7CEF3E731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>
                <a:extLst>
                  <a:ext uri="{FF2B5EF4-FFF2-40B4-BE49-F238E27FC236}">
                    <a16:creationId xmlns:a16="http://schemas.microsoft.com/office/drawing/2014/main" id="{9C088E4B-978A-6943-960A-18399A70E91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>
                <a:extLst>
                  <a:ext uri="{FF2B5EF4-FFF2-40B4-BE49-F238E27FC236}">
                    <a16:creationId xmlns:a16="http://schemas.microsoft.com/office/drawing/2014/main" id="{5E58B857-110B-F84F-B67E-A51EF1A3E8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>
              <a:extLst>
                <a:ext uri="{FF2B5EF4-FFF2-40B4-BE49-F238E27FC236}">
                  <a16:creationId xmlns:a16="http://schemas.microsoft.com/office/drawing/2014/main" id="{DE5B2ACD-9723-AE48-8C98-D003905F55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>
              <a:extLst>
                <a:ext uri="{FF2B5EF4-FFF2-40B4-BE49-F238E27FC236}">
                  <a16:creationId xmlns:a16="http://schemas.microsoft.com/office/drawing/2014/main" id="{96A2CA7E-8673-6C46-8558-D8657C8E1402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>
              <a:extLst>
                <a:ext uri="{FF2B5EF4-FFF2-40B4-BE49-F238E27FC236}">
                  <a16:creationId xmlns:a16="http://schemas.microsoft.com/office/drawing/2014/main" id="{C0803503-AAF5-234B-9D0D-086C3D0799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>
              <a:extLst>
                <a:ext uri="{FF2B5EF4-FFF2-40B4-BE49-F238E27FC236}">
                  <a16:creationId xmlns:a16="http://schemas.microsoft.com/office/drawing/2014/main" id="{98B7EA86-142B-3A45-A2BE-D203B294D5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>
              <a:extLst>
                <a:ext uri="{FF2B5EF4-FFF2-40B4-BE49-F238E27FC236}">
                  <a16:creationId xmlns:a16="http://schemas.microsoft.com/office/drawing/2014/main" id="{765925DA-4F5F-0341-A522-CEAC16237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>
                <a:extLst>
                  <a:ext uri="{FF2B5EF4-FFF2-40B4-BE49-F238E27FC236}">
                    <a16:creationId xmlns:a16="http://schemas.microsoft.com/office/drawing/2014/main" id="{1CF63388-566E-4748-A4E0-3D7D7D38F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>
                <a:extLst>
                  <a:ext uri="{FF2B5EF4-FFF2-40B4-BE49-F238E27FC236}">
                    <a16:creationId xmlns:a16="http://schemas.microsoft.com/office/drawing/2014/main" id="{82EDCFFA-46A8-624A-9167-6679370B8656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ED49D197-48AE-9048-A4F6-99C96CD0B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DAF30F8D-B5A8-DF43-90E2-817470EB1E62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4C160204-BF9F-F547-BBA8-A1F4A5C9D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4816298C-2180-834D-9B1C-6B150070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FC55F748-E19D-9149-9BE6-D4805C9C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DB22EA1A-2D96-4146-B8ED-60018A5FC67E}"/>
                  </a:ext>
                </a:extLst>
              </p:cNvPr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>
                <a:extLst>
                  <a:ext uri="{FF2B5EF4-FFF2-40B4-BE49-F238E27FC236}">
                    <a16:creationId xmlns:a16="http://schemas.microsoft.com/office/drawing/2014/main" id="{A206594F-E870-9B43-9F81-0C64DA5630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>
              <a:extLst>
                <a:ext uri="{FF2B5EF4-FFF2-40B4-BE49-F238E27FC236}">
                  <a16:creationId xmlns:a16="http://schemas.microsoft.com/office/drawing/2014/main" id="{9D67F7D9-35D9-7B4E-A8F5-B3C3B302B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>
                <a:extLst>
                  <a:ext uri="{FF2B5EF4-FFF2-40B4-BE49-F238E27FC236}">
                    <a16:creationId xmlns:a16="http://schemas.microsoft.com/office/drawing/2014/main" id="{767F4711-CEF1-E04A-A7C7-698BBB006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>
                <a:extLst>
                  <a:ext uri="{FF2B5EF4-FFF2-40B4-BE49-F238E27FC236}">
                    <a16:creationId xmlns:a16="http://schemas.microsoft.com/office/drawing/2014/main" id="{AAAEF1CF-F7F9-DC46-BE66-30E4C87834EE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F5A10C71-5302-434A-B077-7DAEF59C2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4981E683-F77E-0849-A707-73E1D5DB9C40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908DEFE8-D9EE-AF4B-866E-D1E93E6F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E6E0E9C1-0000-9C4D-906D-ACDD5401F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1E70E209-AD8F-5843-A25A-10CE2516E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>
                <a:extLst>
                  <a:ext uri="{FF2B5EF4-FFF2-40B4-BE49-F238E27FC236}">
                    <a16:creationId xmlns:a16="http://schemas.microsoft.com/office/drawing/2014/main" id="{69F93B06-23A3-5647-8775-FE3552A37BDD}"/>
                  </a:ext>
                </a:extLst>
              </p:cNvPr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C6E53732-4455-3C4D-9B1E-2FF8A3BA42E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>
              <a:extLst>
                <a:ext uri="{FF2B5EF4-FFF2-40B4-BE49-F238E27FC236}">
                  <a16:creationId xmlns:a16="http://schemas.microsoft.com/office/drawing/2014/main" id="{81E3AC47-F309-8949-936C-894E92393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>
                <a:extLst>
                  <a:ext uri="{FF2B5EF4-FFF2-40B4-BE49-F238E27FC236}">
                    <a16:creationId xmlns:a16="http://schemas.microsoft.com/office/drawing/2014/main" id="{3B46AC1D-0A91-CD44-B884-049878CC3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>
                <a:extLst>
                  <a:ext uri="{FF2B5EF4-FFF2-40B4-BE49-F238E27FC236}">
                    <a16:creationId xmlns:a16="http://schemas.microsoft.com/office/drawing/2014/main" id="{3352BAF8-B46A-BA4A-9507-D89EE0A1C851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89D99BCF-56F6-9040-B654-D6A2FCEB7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9CF57BB9-5E3A-2A4A-A2FA-60BDDDCF3668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3005A73-E66E-D74F-BE76-EE8657FBF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36A88EEB-E14A-E943-BCA5-BD2E90E1E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F807CB3C-E189-E445-B227-554E77936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CBBFA76C-ACB0-E747-9679-F5414FC7E493}"/>
                  </a:ext>
                </a:extLst>
              </p:cNvPr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DD3F2C45-5024-9644-A915-6E0CB2D0A9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>
              <a:extLst>
                <a:ext uri="{FF2B5EF4-FFF2-40B4-BE49-F238E27FC236}">
                  <a16:creationId xmlns:a16="http://schemas.microsoft.com/office/drawing/2014/main" id="{F0C0CA40-0260-1F45-B0D3-D28B2C0AED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>
                <a:extLst>
                  <a:ext uri="{FF2B5EF4-FFF2-40B4-BE49-F238E27FC236}">
                    <a16:creationId xmlns:a16="http://schemas.microsoft.com/office/drawing/2014/main" id="{912224C1-9F7E-7C4B-8BAE-425B01BE5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>
                <a:extLst>
                  <a:ext uri="{FF2B5EF4-FFF2-40B4-BE49-F238E27FC236}">
                    <a16:creationId xmlns:a16="http://schemas.microsoft.com/office/drawing/2014/main" id="{6CE93291-9A5C-714C-A4FB-8182BDF1E634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B4878917-0A4F-E84A-BF30-2FAC525F3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BCF53B30-8661-EC4A-8027-29A04F93F3C6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97135915-80F1-0C44-B037-C7ECD50CD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4E630616-BF8E-9143-8CA5-1AFEAEC62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B47F597D-DF3E-2C4B-A6B4-7CD5A7A6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434A4378-7792-0E49-90E1-DB535E43D9F3}"/>
                  </a:ext>
                </a:extLst>
              </p:cNvPr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06FF8F2E-9A3B-C149-9FEC-8BFB5BD23E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>
              <a:extLst>
                <a:ext uri="{FF2B5EF4-FFF2-40B4-BE49-F238E27FC236}">
                  <a16:creationId xmlns:a16="http://schemas.microsoft.com/office/drawing/2014/main" id="{12FF529C-035B-6E48-A167-E0DDF21F75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56F79109-D413-544A-A966-D6908D327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>
                <a:extLst>
                  <a:ext uri="{FF2B5EF4-FFF2-40B4-BE49-F238E27FC236}">
                    <a16:creationId xmlns:a16="http://schemas.microsoft.com/office/drawing/2014/main" id="{562EA68D-EA91-C640-B71F-3DBF7BB9C0C2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8AC226D9-59AD-BE40-989B-B717A7784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B377FF07-CB4B-A74B-BBCE-59D88533BBBF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30C68D0-EC9A-1544-B894-D0FE5A69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76083CE6-00F4-3B45-A417-F4E78C4E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1238872D-62A4-874E-8282-524872981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5274AB7F-372C-1742-AD80-82836CCF1101}"/>
                  </a:ext>
                </a:extLst>
              </p:cNvPr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F3C04E60-0D72-9443-8251-80DE9EBAE49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>
              <a:extLst>
                <a:ext uri="{FF2B5EF4-FFF2-40B4-BE49-F238E27FC236}">
                  <a16:creationId xmlns:a16="http://schemas.microsoft.com/office/drawing/2014/main" id="{49192ABB-EE5D-DC44-8070-DDBE1C2F02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6848E3F3-BA94-C04D-A100-8DE428271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>
                <a:extLst>
                  <a:ext uri="{FF2B5EF4-FFF2-40B4-BE49-F238E27FC236}">
                    <a16:creationId xmlns:a16="http://schemas.microsoft.com/office/drawing/2014/main" id="{E93B8170-50EC-9740-9832-CD444C0AD0E4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>
                <a:extLst>
                  <a:ext uri="{FF2B5EF4-FFF2-40B4-BE49-F238E27FC236}">
                    <a16:creationId xmlns:a16="http://schemas.microsoft.com/office/drawing/2014/main" id="{8EAB4612-3A58-3F45-8A8C-287D86A09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99A95458-CB81-A64D-AD3A-AC76B3361A61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D6A255CD-C84B-E144-99A7-8DBE89A4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7B9ED3B4-A3E2-DA4B-90B3-1095B346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32E8F322-25FA-0E41-8646-FBA19E2F0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E359133B-6B8F-EC4C-A4C5-94EDEE2D45A1}"/>
                  </a:ext>
                </a:extLst>
              </p:cNvPr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874FD236-68C2-DC47-B032-42D2CEC68D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>
              <a:extLst>
                <a:ext uri="{FF2B5EF4-FFF2-40B4-BE49-F238E27FC236}">
                  <a16:creationId xmlns:a16="http://schemas.microsoft.com/office/drawing/2014/main" id="{1942A46B-8AD2-0646-BB45-ADCB99B98C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>
                <a:extLst>
                  <a:ext uri="{FF2B5EF4-FFF2-40B4-BE49-F238E27FC236}">
                    <a16:creationId xmlns:a16="http://schemas.microsoft.com/office/drawing/2014/main" id="{1D99FCDB-8544-D148-B150-6D0BBE2B6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>
                <a:extLst>
                  <a:ext uri="{FF2B5EF4-FFF2-40B4-BE49-F238E27FC236}">
                    <a16:creationId xmlns:a16="http://schemas.microsoft.com/office/drawing/2014/main" id="{770864CC-0B0E-6E4F-94C3-379DCA0E57D7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F6AC2355-6A43-8645-BE8E-5EF1766B4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C9EE29BA-A4A1-9947-8672-FAE4ED7B423B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B8F158FE-2B99-2E41-B21E-3E77B84D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B35E9383-7E4C-FB43-9AAE-8A2ED6906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799BB17A-19AF-F14C-93F4-E11F9B82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BBF01094-F807-BE4C-A9E3-965997A45586}"/>
                  </a:ext>
                </a:extLst>
              </p:cNvPr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>
                <a:extLst>
                  <a:ext uri="{FF2B5EF4-FFF2-40B4-BE49-F238E27FC236}">
                    <a16:creationId xmlns:a16="http://schemas.microsoft.com/office/drawing/2014/main" id="{5CC7830D-F902-5342-8197-6CBE00BA49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>
              <a:extLst>
                <a:ext uri="{FF2B5EF4-FFF2-40B4-BE49-F238E27FC236}">
                  <a16:creationId xmlns:a16="http://schemas.microsoft.com/office/drawing/2014/main" id="{DAD48576-0FC8-5D42-8388-C51D93A6F0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>
                <a:extLst>
                  <a:ext uri="{FF2B5EF4-FFF2-40B4-BE49-F238E27FC236}">
                    <a16:creationId xmlns:a16="http://schemas.microsoft.com/office/drawing/2014/main" id="{1424744F-C89E-034F-BAAF-F02208ECD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>
                <a:extLst>
                  <a:ext uri="{FF2B5EF4-FFF2-40B4-BE49-F238E27FC236}">
                    <a16:creationId xmlns:a16="http://schemas.microsoft.com/office/drawing/2014/main" id="{F864335E-F13D-6D41-9E43-18486B70B79D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7EC77D8D-306F-3042-993B-66DB45155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66EDE7EF-1D97-FA4E-B157-BB9875EA5683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B5237024-7BC1-8B41-90B1-1E2107AE2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B69B4FAE-B6C2-2F46-B125-50163F3B3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04D585D7-EFF8-2941-B508-B271E7874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65F36AAA-671B-3A45-9578-9850DA883C5D}"/>
                  </a:ext>
                </a:extLst>
              </p:cNvPr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3B838E91-560F-CA4F-9923-E50D1ECBE3C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>
              <a:extLst>
                <a:ext uri="{FF2B5EF4-FFF2-40B4-BE49-F238E27FC236}">
                  <a16:creationId xmlns:a16="http://schemas.microsoft.com/office/drawing/2014/main" id="{69721195-1A9D-EE43-B586-D92EFBFE5C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>
                <a:extLst>
                  <a:ext uri="{FF2B5EF4-FFF2-40B4-BE49-F238E27FC236}">
                    <a16:creationId xmlns:a16="http://schemas.microsoft.com/office/drawing/2014/main" id="{30609386-1DAA-7F48-AABA-54FF016A7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>
                <a:extLst>
                  <a:ext uri="{FF2B5EF4-FFF2-40B4-BE49-F238E27FC236}">
                    <a16:creationId xmlns:a16="http://schemas.microsoft.com/office/drawing/2014/main" id="{BAD25433-5C60-514E-9767-80A9B2BCE025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8526924-F3FA-814C-9091-A15C7F934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DC95086D-B881-E244-963A-BEB14D3BA0C9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6C3F34F7-169D-9242-89CB-0E189818B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2597E528-A8BD-D940-8D1B-9E275735E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1C670220-3879-864B-91FC-9F54071E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7CB47DBC-5292-9D4A-B198-7705946D99B0}"/>
                  </a:ext>
                </a:extLst>
              </p:cNvPr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17D05585-D8AB-8F45-A65D-7E1E78D79BC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>
              <a:extLst>
                <a:ext uri="{FF2B5EF4-FFF2-40B4-BE49-F238E27FC236}">
                  <a16:creationId xmlns:a16="http://schemas.microsoft.com/office/drawing/2014/main" id="{8527C7EE-A393-6445-B322-14BD0BFC46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5413A0C9-86AA-AA4D-BEBD-6C4119BBF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>
                <a:extLst>
                  <a:ext uri="{FF2B5EF4-FFF2-40B4-BE49-F238E27FC236}">
                    <a16:creationId xmlns:a16="http://schemas.microsoft.com/office/drawing/2014/main" id="{6165A271-A23B-A140-A49C-3F1D2D21C2AA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>
                <a:extLst>
                  <a:ext uri="{FF2B5EF4-FFF2-40B4-BE49-F238E27FC236}">
                    <a16:creationId xmlns:a16="http://schemas.microsoft.com/office/drawing/2014/main" id="{BCF580D4-C575-2746-A669-0233CB394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6523C2B6-B11B-9144-B895-70901781E65E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3AD7AD99-9817-EB43-9D99-D6AF1312D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276BF9DB-B85F-1C47-B438-94BB1E04A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A835AEC4-F169-3A46-B564-BC9864ED5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0DC7ACC4-1A20-464F-B96C-037077EEF2C0}"/>
                  </a:ext>
                </a:extLst>
              </p:cNvPr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2B64D541-CE91-1D40-AE93-12D57C1313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>
              <a:extLst>
                <a:ext uri="{FF2B5EF4-FFF2-40B4-BE49-F238E27FC236}">
                  <a16:creationId xmlns:a16="http://schemas.microsoft.com/office/drawing/2014/main" id="{480372AE-9842-F74B-B2CD-903CDE9B31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9140C9FC-49FA-8541-AE40-5E2D7C0B9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>
                <a:extLst>
                  <a:ext uri="{FF2B5EF4-FFF2-40B4-BE49-F238E27FC236}">
                    <a16:creationId xmlns:a16="http://schemas.microsoft.com/office/drawing/2014/main" id="{1FEEBF1E-CDDA-7F49-BA77-666A92B8ED22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>
                <a:extLst>
                  <a:ext uri="{FF2B5EF4-FFF2-40B4-BE49-F238E27FC236}">
                    <a16:creationId xmlns:a16="http://schemas.microsoft.com/office/drawing/2014/main" id="{479585D0-0650-954D-BE2A-A548B3455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6C6846AD-5F21-DB49-83DF-E92153E903FD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C98ED748-6FA4-274B-A269-42A9A2001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3DFC9610-762A-744D-89FE-0FC2FD8BF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6584DF4D-6076-6947-A4E4-5115CE64C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CAF3C003-A62A-D144-8A15-CC22E9156465}"/>
                  </a:ext>
                </a:extLst>
              </p:cNvPr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02175BA3-E291-4E4B-9C03-79633AD400A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>
              <a:extLst>
                <a:ext uri="{FF2B5EF4-FFF2-40B4-BE49-F238E27FC236}">
                  <a16:creationId xmlns:a16="http://schemas.microsoft.com/office/drawing/2014/main" id="{FF831555-0C29-EC41-A5AB-22A199458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>
              <a:extLst>
                <a:ext uri="{FF2B5EF4-FFF2-40B4-BE49-F238E27FC236}">
                  <a16:creationId xmlns:a16="http://schemas.microsoft.com/office/drawing/2014/main" id="{949D2017-CC31-3C4C-A0E2-B6D14DAF71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>
              <a:extLst>
                <a:ext uri="{FF2B5EF4-FFF2-40B4-BE49-F238E27FC236}">
                  <a16:creationId xmlns:a16="http://schemas.microsoft.com/office/drawing/2014/main" id="{CF4B2655-B848-FA49-915B-6F777591A4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>
              <a:extLst>
                <a:ext uri="{FF2B5EF4-FFF2-40B4-BE49-F238E27FC236}">
                  <a16:creationId xmlns:a16="http://schemas.microsoft.com/office/drawing/2014/main" id="{72B238B8-462C-A040-9BD0-F90F0F5C9D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>
              <a:extLst>
                <a:ext uri="{FF2B5EF4-FFF2-40B4-BE49-F238E27FC236}">
                  <a16:creationId xmlns:a16="http://schemas.microsoft.com/office/drawing/2014/main" id="{9392D336-FEA6-6940-BDD1-C02996981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>
              <a:extLst>
                <a:ext uri="{FF2B5EF4-FFF2-40B4-BE49-F238E27FC236}">
                  <a16:creationId xmlns:a16="http://schemas.microsoft.com/office/drawing/2014/main" id="{92B1DC25-02F7-2249-B4A2-7353BF106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>
              <a:extLst>
                <a:ext uri="{FF2B5EF4-FFF2-40B4-BE49-F238E27FC236}">
                  <a16:creationId xmlns:a16="http://schemas.microsoft.com/office/drawing/2014/main" id="{D7038C0F-DFD1-524E-B2A5-3813021C8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>
              <a:extLst>
                <a:ext uri="{FF2B5EF4-FFF2-40B4-BE49-F238E27FC236}">
                  <a16:creationId xmlns:a16="http://schemas.microsoft.com/office/drawing/2014/main" id="{3F04A395-2CA7-7945-A9E2-195D997030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>
              <a:extLst>
                <a:ext uri="{FF2B5EF4-FFF2-40B4-BE49-F238E27FC236}">
                  <a16:creationId xmlns:a16="http://schemas.microsoft.com/office/drawing/2014/main" id="{265F0716-2627-6641-8F10-DCCF8A313B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>
              <a:extLst>
                <a:ext uri="{FF2B5EF4-FFF2-40B4-BE49-F238E27FC236}">
                  <a16:creationId xmlns:a16="http://schemas.microsoft.com/office/drawing/2014/main" id="{E00E197F-06A5-A440-A94E-DA56445E2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>
              <a:extLst>
                <a:ext uri="{FF2B5EF4-FFF2-40B4-BE49-F238E27FC236}">
                  <a16:creationId xmlns:a16="http://schemas.microsoft.com/office/drawing/2014/main" id="{5A182C57-5383-964B-B9A8-CC14375B0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>
              <a:extLst>
                <a:ext uri="{FF2B5EF4-FFF2-40B4-BE49-F238E27FC236}">
                  <a16:creationId xmlns:a16="http://schemas.microsoft.com/office/drawing/2014/main" id="{7C01C92A-DBBD-1647-9419-3C43C30DE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>
              <a:extLst>
                <a:ext uri="{FF2B5EF4-FFF2-40B4-BE49-F238E27FC236}">
                  <a16:creationId xmlns:a16="http://schemas.microsoft.com/office/drawing/2014/main" id="{EBEEFCB9-CEE4-2140-921F-801B27A51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>
                <a:extLst>
                  <a:ext uri="{FF2B5EF4-FFF2-40B4-BE49-F238E27FC236}">
                    <a16:creationId xmlns:a16="http://schemas.microsoft.com/office/drawing/2014/main" id="{06817AB0-5C79-BB4A-B2CD-19E8E2B22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2" name="Rectangle 410">
                <a:extLst>
                  <a:ext uri="{FF2B5EF4-FFF2-40B4-BE49-F238E27FC236}">
                    <a16:creationId xmlns:a16="http://schemas.microsoft.com/office/drawing/2014/main" id="{5921962E-51F4-9249-B372-5E0463F6D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3" name="Oval 411">
                <a:extLst>
                  <a:ext uri="{FF2B5EF4-FFF2-40B4-BE49-F238E27FC236}">
                    <a16:creationId xmlns:a16="http://schemas.microsoft.com/office/drawing/2014/main" id="{1A23087C-518B-4043-877F-BA362620D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94" name="Group 659">
                <a:extLst>
                  <a:ext uri="{FF2B5EF4-FFF2-40B4-BE49-F238E27FC236}">
                    <a16:creationId xmlns:a16="http://schemas.microsoft.com/office/drawing/2014/main" id="{DEE3D811-68AA-5D4A-85C7-6741FDD55E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>
                  <a:extLst>
                    <a:ext uri="{FF2B5EF4-FFF2-40B4-BE49-F238E27FC236}">
                      <a16:creationId xmlns:a16="http://schemas.microsoft.com/office/drawing/2014/main" id="{2F69F6BA-E29D-BD48-8B55-D42FF6459B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>
                  <a:extLst>
                    <a:ext uri="{FF2B5EF4-FFF2-40B4-BE49-F238E27FC236}">
                      <a16:creationId xmlns:a16="http://schemas.microsoft.com/office/drawing/2014/main" id="{ACA91C2C-7755-4444-8EDF-F1480E1445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>
                <a:extLst>
                  <a:ext uri="{FF2B5EF4-FFF2-40B4-BE49-F238E27FC236}">
                    <a16:creationId xmlns:a16="http://schemas.microsoft.com/office/drawing/2014/main" id="{3A6FF88E-A6F2-F247-B1F6-1B4BF6EC6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>
                <a:extLst>
                  <a:ext uri="{FF2B5EF4-FFF2-40B4-BE49-F238E27FC236}">
                    <a16:creationId xmlns:a16="http://schemas.microsoft.com/office/drawing/2014/main" id="{8AA7EE90-A48C-164F-B1F1-1CF906F2B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>
              <a:extLst>
                <a:ext uri="{FF2B5EF4-FFF2-40B4-BE49-F238E27FC236}">
                  <a16:creationId xmlns:a16="http://schemas.microsoft.com/office/drawing/2014/main" id="{A8B41EF6-389B-5C41-9106-968E10DBF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>
                <a:extLst>
                  <a:ext uri="{FF2B5EF4-FFF2-40B4-BE49-F238E27FC236}">
                    <a16:creationId xmlns:a16="http://schemas.microsoft.com/office/drawing/2014/main" id="{A32AD3A9-4597-4F42-80E4-06339D385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4" name="Rectangle 410">
                <a:extLst>
                  <a:ext uri="{FF2B5EF4-FFF2-40B4-BE49-F238E27FC236}">
                    <a16:creationId xmlns:a16="http://schemas.microsoft.com/office/drawing/2014/main" id="{14649D8D-27C6-B841-8C08-EC8F6100D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5" name="Oval 411">
                <a:extLst>
                  <a:ext uri="{FF2B5EF4-FFF2-40B4-BE49-F238E27FC236}">
                    <a16:creationId xmlns:a16="http://schemas.microsoft.com/office/drawing/2014/main" id="{4026D477-4295-AF4B-B4C6-7E89C77C3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86" name="Group 679">
                <a:extLst>
                  <a:ext uri="{FF2B5EF4-FFF2-40B4-BE49-F238E27FC236}">
                    <a16:creationId xmlns:a16="http://schemas.microsoft.com/office/drawing/2014/main" id="{99E2161C-D2EA-D44A-9EB3-320692AFE7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>
                  <a:extLst>
                    <a:ext uri="{FF2B5EF4-FFF2-40B4-BE49-F238E27FC236}">
                      <a16:creationId xmlns:a16="http://schemas.microsoft.com/office/drawing/2014/main" id="{F92493C0-27E6-D64C-9D04-EF1ED50B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>
                  <a:extLst>
                    <a:ext uri="{FF2B5EF4-FFF2-40B4-BE49-F238E27FC236}">
                      <a16:creationId xmlns:a16="http://schemas.microsoft.com/office/drawing/2014/main" id="{895B7BA5-1A7A-534D-AF83-609545FC2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>
                <a:extLst>
                  <a:ext uri="{FF2B5EF4-FFF2-40B4-BE49-F238E27FC236}">
                    <a16:creationId xmlns:a16="http://schemas.microsoft.com/office/drawing/2014/main" id="{3C35191D-253E-E540-8C53-7996889E73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>
                <a:extLst>
                  <a:ext uri="{FF2B5EF4-FFF2-40B4-BE49-F238E27FC236}">
                    <a16:creationId xmlns:a16="http://schemas.microsoft.com/office/drawing/2014/main" id="{4ADB46A2-E1A0-E74D-B513-978022B63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>
              <a:extLst>
                <a:ext uri="{FF2B5EF4-FFF2-40B4-BE49-F238E27FC236}">
                  <a16:creationId xmlns:a16="http://schemas.microsoft.com/office/drawing/2014/main" id="{301612FF-E30D-F442-834D-F5A674971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>
                <a:extLst>
                  <a:ext uri="{FF2B5EF4-FFF2-40B4-BE49-F238E27FC236}">
                    <a16:creationId xmlns:a16="http://schemas.microsoft.com/office/drawing/2014/main" id="{93BCFB8B-67FD-C94F-914C-8BAE196D0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6" name="Rectangle 410">
                <a:extLst>
                  <a:ext uri="{FF2B5EF4-FFF2-40B4-BE49-F238E27FC236}">
                    <a16:creationId xmlns:a16="http://schemas.microsoft.com/office/drawing/2014/main" id="{C74AD905-BBF4-FE4B-9F2D-C32C7870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7" name="Oval 411">
                <a:extLst>
                  <a:ext uri="{FF2B5EF4-FFF2-40B4-BE49-F238E27FC236}">
                    <a16:creationId xmlns:a16="http://schemas.microsoft.com/office/drawing/2014/main" id="{022B827C-D997-CF4C-9565-477AEE6FA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8" name="Group 688">
                <a:extLst>
                  <a:ext uri="{FF2B5EF4-FFF2-40B4-BE49-F238E27FC236}">
                    <a16:creationId xmlns:a16="http://schemas.microsoft.com/office/drawing/2014/main" id="{203411F5-5EFD-6A49-9F90-DEDBEAF742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>
                  <a:extLst>
                    <a:ext uri="{FF2B5EF4-FFF2-40B4-BE49-F238E27FC236}">
                      <a16:creationId xmlns:a16="http://schemas.microsoft.com/office/drawing/2014/main" id="{31D3CB4F-43D1-1148-ADB0-697F3D232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>
                  <a:extLst>
                    <a:ext uri="{FF2B5EF4-FFF2-40B4-BE49-F238E27FC236}">
                      <a16:creationId xmlns:a16="http://schemas.microsoft.com/office/drawing/2014/main" id="{77DC3ADE-0672-BC45-865A-EAED98940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>
                <a:extLst>
                  <a:ext uri="{FF2B5EF4-FFF2-40B4-BE49-F238E27FC236}">
                    <a16:creationId xmlns:a16="http://schemas.microsoft.com/office/drawing/2014/main" id="{3143038C-9216-1041-BBCB-5045F12C3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>
                <a:extLst>
                  <a:ext uri="{FF2B5EF4-FFF2-40B4-BE49-F238E27FC236}">
                    <a16:creationId xmlns:a16="http://schemas.microsoft.com/office/drawing/2014/main" id="{4262D250-F499-504A-A64C-466C185FF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>
              <a:extLst>
                <a:ext uri="{FF2B5EF4-FFF2-40B4-BE49-F238E27FC236}">
                  <a16:creationId xmlns:a16="http://schemas.microsoft.com/office/drawing/2014/main" id="{204C54F9-07C6-6241-A3D3-A35F4415E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>
              <a:extLst>
                <a:ext uri="{FF2B5EF4-FFF2-40B4-BE49-F238E27FC236}">
                  <a16:creationId xmlns:a16="http://schemas.microsoft.com/office/drawing/2014/main" id="{4ABA56CC-2889-9742-8F68-CBCA24DD13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>
                <a:extLst>
                  <a:ext uri="{FF2B5EF4-FFF2-40B4-BE49-F238E27FC236}">
                    <a16:creationId xmlns:a16="http://schemas.microsoft.com/office/drawing/2014/main" id="{B406E2DB-012E-CB48-9ACD-7BF35B8B8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8" name="Rectangle 410">
                <a:extLst>
                  <a:ext uri="{FF2B5EF4-FFF2-40B4-BE49-F238E27FC236}">
                    <a16:creationId xmlns:a16="http://schemas.microsoft.com/office/drawing/2014/main" id="{C302E921-E273-964D-9F55-9AED052D7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9" name="Oval 411">
                <a:extLst>
                  <a:ext uri="{FF2B5EF4-FFF2-40B4-BE49-F238E27FC236}">
                    <a16:creationId xmlns:a16="http://schemas.microsoft.com/office/drawing/2014/main" id="{AD8926A9-02F4-C34B-B567-76A87D691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0" name="Group 698">
                <a:extLst>
                  <a:ext uri="{FF2B5EF4-FFF2-40B4-BE49-F238E27FC236}">
                    <a16:creationId xmlns:a16="http://schemas.microsoft.com/office/drawing/2014/main" id="{CAA3FEDB-2E2A-6747-A8E4-FE843951DE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>
                  <a:extLst>
                    <a:ext uri="{FF2B5EF4-FFF2-40B4-BE49-F238E27FC236}">
                      <a16:creationId xmlns:a16="http://schemas.microsoft.com/office/drawing/2014/main" id="{694F5D5D-7DAC-C849-A1B7-EA169774B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>
                  <a:extLst>
                    <a:ext uri="{FF2B5EF4-FFF2-40B4-BE49-F238E27FC236}">
                      <a16:creationId xmlns:a16="http://schemas.microsoft.com/office/drawing/2014/main" id="{2EB5AAAC-FBA0-4A47-80AE-9414E3715A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>
                <a:extLst>
                  <a:ext uri="{FF2B5EF4-FFF2-40B4-BE49-F238E27FC236}">
                    <a16:creationId xmlns:a16="http://schemas.microsoft.com/office/drawing/2014/main" id="{6C8AF5E6-E9DC-7745-B3D7-3CD680B79A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>
                <a:extLst>
                  <a:ext uri="{FF2B5EF4-FFF2-40B4-BE49-F238E27FC236}">
                    <a16:creationId xmlns:a16="http://schemas.microsoft.com/office/drawing/2014/main" id="{BDE669EC-2812-5C4D-BCD0-415C0BB0A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>
              <a:extLst>
                <a:ext uri="{FF2B5EF4-FFF2-40B4-BE49-F238E27FC236}">
                  <a16:creationId xmlns:a16="http://schemas.microsoft.com/office/drawing/2014/main" id="{EEF3DA81-26F8-0947-ADD1-843AE789D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>
                <a:extLst>
                  <a:ext uri="{FF2B5EF4-FFF2-40B4-BE49-F238E27FC236}">
                    <a16:creationId xmlns:a16="http://schemas.microsoft.com/office/drawing/2014/main" id="{3B4CEAB6-1D39-C143-BFD7-924CC8E8C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0" name="Rectangle 410">
                <a:extLst>
                  <a:ext uri="{FF2B5EF4-FFF2-40B4-BE49-F238E27FC236}">
                    <a16:creationId xmlns:a16="http://schemas.microsoft.com/office/drawing/2014/main" id="{AB7818C2-6017-E84E-9A08-6993C1460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1" name="Oval 411">
                <a:extLst>
                  <a:ext uri="{FF2B5EF4-FFF2-40B4-BE49-F238E27FC236}">
                    <a16:creationId xmlns:a16="http://schemas.microsoft.com/office/drawing/2014/main" id="{188F6812-CD6F-4D4E-BF0A-9D74E2D1D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62" name="Group 716">
                <a:extLst>
                  <a:ext uri="{FF2B5EF4-FFF2-40B4-BE49-F238E27FC236}">
                    <a16:creationId xmlns:a16="http://schemas.microsoft.com/office/drawing/2014/main" id="{C2E3492F-584F-764B-928D-DDF6B70066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>
                  <a:extLst>
                    <a:ext uri="{FF2B5EF4-FFF2-40B4-BE49-F238E27FC236}">
                      <a16:creationId xmlns:a16="http://schemas.microsoft.com/office/drawing/2014/main" id="{61299424-FA0F-CE44-B88F-A91F0DE30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>
                  <a:extLst>
                    <a:ext uri="{FF2B5EF4-FFF2-40B4-BE49-F238E27FC236}">
                      <a16:creationId xmlns:a16="http://schemas.microsoft.com/office/drawing/2014/main" id="{9BF1F43A-EC0E-8545-B8F1-CF7869544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>
                <a:extLst>
                  <a:ext uri="{FF2B5EF4-FFF2-40B4-BE49-F238E27FC236}">
                    <a16:creationId xmlns:a16="http://schemas.microsoft.com/office/drawing/2014/main" id="{9415F991-9A91-E24C-A7C4-D0C3C79BA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>
                <a:extLst>
                  <a:ext uri="{FF2B5EF4-FFF2-40B4-BE49-F238E27FC236}">
                    <a16:creationId xmlns:a16="http://schemas.microsoft.com/office/drawing/2014/main" id="{46D986DF-D004-6240-807A-977214B675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>
              <a:extLst>
                <a:ext uri="{FF2B5EF4-FFF2-40B4-BE49-F238E27FC236}">
                  <a16:creationId xmlns:a16="http://schemas.microsoft.com/office/drawing/2014/main" id="{951F3976-5091-BD49-9166-AE783225D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>
                <a:extLst>
                  <a:ext uri="{FF2B5EF4-FFF2-40B4-BE49-F238E27FC236}">
                    <a16:creationId xmlns:a16="http://schemas.microsoft.com/office/drawing/2014/main" id="{CE5B31D4-3DA8-9846-A8DA-388554F15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2" name="Rectangle 410">
                <a:extLst>
                  <a:ext uri="{FF2B5EF4-FFF2-40B4-BE49-F238E27FC236}">
                    <a16:creationId xmlns:a16="http://schemas.microsoft.com/office/drawing/2014/main" id="{8B0896A7-377E-3B49-A20E-BCCAB41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3" name="Oval 411">
                <a:extLst>
                  <a:ext uri="{FF2B5EF4-FFF2-40B4-BE49-F238E27FC236}">
                    <a16:creationId xmlns:a16="http://schemas.microsoft.com/office/drawing/2014/main" id="{D5ABA102-EF9D-534A-BE08-183F068AD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54" name="Group 725">
                <a:extLst>
                  <a:ext uri="{FF2B5EF4-FFF2-40B4-BE49-F238E27FC236}">
                    <a16:creationId xmlns:a16="http://schemas.microsoft.com/office/drawing/2014/main" id="{8DC3C4BD-2E44-EF40-AB61-BFFA8189A6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>
                  <a:extLst>
                    <a:ext uri="{FF2B5EF4-FFF2-40B4-BE49-F238E27FC236}">
                      <a16:creationId xmlns:a16="http://schemas.microsoft.com/office/drawing/2014/main" id="{81FB0476-AA32-DF45-B57B-697FF7DB7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>
                  <a:extLst>
                    <a:ext uri="{FF2B5EF4-FFF2-40B4-BE49-F238E27FC236}">
                      <a16:creationId xmlns:a16="http://schemas.microsoft.com/office/drawing/2014/main" id="{9AF9879D-30DC-CF4F-889E-38962066B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>
                <a:extLst>
                  <a:ext uri="{FF2B5EF4-FFF2-40B4-BE49-F238E27FC236}">
                    <a16:creationId xmlns:a16="http://schemas.microsoft.com/office/drawing/2014/main" id="{847DF5CE-B4BA-C146-B0C6-0D086779CC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>
                <a:extLst>
                  <a:ext uri="{FF2B5EF4-FFF2-40B4-BE49-F238E27FC236}">
                    <a16:creationId xmlns:a16="http://schemas.microsoft.com/office/drawing/2014/main" id="{55CCE4BD-D3AD-C74D-963A-128C8BB72C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>
              <a:extLst>
                <a:ext uri="{FF2B5EF4-FFF2-40B4-BE49-F238E27FC236}">
                  <a16:creationId xmlns:a16="http://schemas.microsoft.com/office/drawing/2014/main" id="{87650F33-4B00-274B-8743-47E8336B1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>
              <a:extLst>
                <a:ext uri="{FF2B5EF4-FFF2-40B4-BE49-F238E27FC236}">
                  <a16:creationId xmlns:a16="http://schemas.microsoft.com/office/drawing/2014/main" id="{70B196AC-969F-B448-8D7F-F8B07F040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>
              <a:extLst>
                <a:ext uri="{FF2B5EF4-FFF2-40B4-BE49-F238E27FC236}">
                  <a16:creationId xmlns:a16="http://schemas.microsoft.com/office/drawing/2014/main" id="{29B6587C-FAC2-7747-A08A-AA957775C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>
              <a:extLst>
                <a:ext uri="{FF2B5EF4-FFF2-40B4-BE49-F238E27FC236}">
                  <a16:creationId xmlns:a16="http://schemas.microsoft.com/office/drawing/2014/main" id="{14E56A60-CA90-3247-8E02-E61EB981E5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>
              <a:extLst>
                <a:ext uri="{FF2B5EF4-FFF2-40B4-BE49-F238E27FC236}">
                  <a16:creationId xmlns:a16="http://schemas.microsoft.com/office/drawing/2014/main" id="{0A5C64E2-6587-CA4C-BF79-88A3383AEF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>
              <a:extLst>
                <a:ext uri="{FF2B5EF4-FFF2-40B4-BE49-F238E27FC236}">
                  <a16:creationId xmlns:a16="http://schemas.microsoft.com/office/drawing/2014/main" id="{A7BD964A-AB44-C544-8FBA-7446537560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>
              <a:extLst>
                <a:ext uri="{FF2B5EF4-FFF2-40B4-BE49-F238E27FC236}">
                  <a16:creationId xmlns:a16="http://schemas.microsoft.com/office/drawing/2014/main" id="{466FCDEE-ACE6-8945-B096-8887B70EE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>
                <a:extLst>
                  <a:ext uri="{FF2B5EF4-FFF2-40B4-BE49-F238E27FC236}">
                    <a16:creationId xmlns:a16="http://schemas.microsoft.com/office/drawing/2014/main" id="{CDC46FEE-0A39-8747-8DF4-8C8D0CF02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>
                <a:extLst>
                  <a:ext uri="{FF2B5EF4-FFF2-40B4-BE49-F238E27FC236}">
                    <a16:creationId xmlns:a16="http://schemas.microsoft.com/office/drawing/2014/main" id="{00ACBB5F-5CA0-7A41-ABC2-BD3DC2F14C49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7EC3B123-97B7-5748-B630-9FB9E8D00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8E41879B-9DF0-404A-9DF1-A6B737576EF7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41D52F54-591E-024B-8E41-3AE4813BE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DB189F9A-78E7-F64F-9AB0-D8434738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0DC86671-6609-0146-89A5-525ABFE35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C91955E1-8AAC-E944-841C-15AC217637A3}"/>
                  </a:ext>
                </a:extLst>
              </p:cNvPr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3C8E32EA-5DAA-804B-BC44-D4BD1C49BD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>
              <a:extLst>
                <a:ext uri="{FF2B5EF4-FFF2-40B4-BE49-F238E27FC236}">
                  <a16:creationId xmlns:a16="http://schemas.microsoft.com/office/drawing/2014/main" id="{3062BF15-4DAA-9A43-A7F5-E19D6ACFB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0585A7AE-8C84-6444-9E95-6E5FF0F23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>
                <a:extLst>
                  <a:ext uri="{FF2B5EF4-FFF2-40B4-BE49-F238E27FC236}">
                    <a16:creationId xmlns:a16="http://schemas.microsoft.com/office/drawing/2014/main" id="{023B36E4-CA27-C847-9AC1-CFED0CE129E6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>
                <a:extLst>
                  <a:ext uri="{FF2B5EF4-FFF2-40B4-BE49-F238E27FC236}">
                    <a16:creationId xmlns:a16="http://schemas.microsoft.com/office/drawing/2014/main" id="{CBA22BBB-4152-E44E-8B77-6951F8336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2794DFC9-7E8C-1D43-A62C-2E86E8649DAB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A03A0224-54E2-9443-86B4-82B1FC29E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1C5026D4-F762-F942-B9BF-1C7AF63E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ACA513E0-9286-664F-B5D1-CEEA72C3B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1E9D6112-6CF4-9349-8915-51FF836CA3D9}"/>
                  </a:ext>
                </a:extLst>
              </p:cNvPr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7ABD46F4-95EA-514D-88D0-EB13FF049B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>
              <a:extLst>
                <a:ext uri="{FF2B5EF4-FFF2-40B4-BE49-F238E27FC236}">
                  <a16:creationId xmlns:a16="http://schemas.microsoft.com/office/drawing/2014/main" id="{CD6B84F6-8C3C-7742-9F6E-A1E04F1FE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9ADCAE62-15F6-E641-8AF4-EFA0595BA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>
                <a:extLst>
                  <a:ext uri="{FF2B5EF4-FFF2-40B4-BE49-F238E27FC236}">
                    <a16:creationId xmlns:a16="http://schemas.microsoft.com/office/drawing/2014/main" id="{4E362EB4-1B9E-B24F-BF6C-6EF302DE792E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>
                <a:extLst>
                  <a:ext uri="{FF2B5EF4-FFF2-40B4-BE49-F238E27FC236}">
                    <a16:creationId xmlns:a16="http://schemas.microsoft.com/office/drawing/2014/main" id="{05EFB951-9913-0148-B50D-D36E36FA8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38FE158E-D815-1C45-9975-E2087FAE3E76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B9E82439-DCD6-AD4A-8AF9-3442D461C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33D37C22-3ABC-CC4A-B337-BB22089F4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0E7329C8-2398-0947-9B35-624CA20D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26A5A33E-BC25-ED4E-8B04-A2F0718232FA}"/>
                  </a:ext>
                </a:extLst>
              </p:cNvPr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E909F546-B5AF-6D4B-8FB6-6EF5160E9C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>
              <a:extLst>
                <a:ext uri="{FF2B5EF4-FFF2-40B4-BE49-F238E27FC236}">
                  <a16:creationId xmlns:a16="http://schemas.microsoft.com/office/drawing/2014/main" id="{E401C621-BA72-5841-BB91-FEA39C72A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>
                <a:extLst>
                  <a:ext uri="{FF2B5EF4-FFF2-40B4-BE49-F238E27FC236}">
                    <a16:creationId xmlns:a16="http://schemas.microsoft.com/office/drawing/2014/main" id="{989FF663-FFF4-C149-A2C6-09A43FDB3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>
                <a:extLst>
                  <a:ext uri="{FF2B5EF4-FFF2-40B4-BE49-F238E27FC236}">
                    <a16:creationId xmlns:a16="http://schemas.microsoft.com/office/drawing/2014/main" id="{66F92970-A6E6-7442-86F3-1507B5F1393F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>
                <a:extLst>
                  <a:ext uri="{FF2B5EF4-FFF2-40B4-BE49-F238E27FC236}">
                    <a16:creationId xmlns:a16="http://schemas.microsoft.com/office/drawing/2014/main" id="{DC2537D7-E6BA-C44C-9947-A7BF921A7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9A71625D-F6E2-7C4C-B4FE-C5F8427A100D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50F0ED3F-1E00-FA43-BA4E-48F03355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936E9A52-2739-AB4B-A386-2ACBD7DF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00EBB0F-C95F-3D45-967D-2352CDF0D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32E9B843-C317-4B4F-983E-8C146161F34C}"/>
                  </a:ext>
                </a:extLst>
              </p:cNvPr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>
                <a:extLst>
                  <a:ext uri="{FF2B5EF4-FFF2-40B4-BE49-F238E27FC236}">
                    <a16:creationId xmlns:a16="http://schemas.microsoft.com/office/drawing/2014/main" id="{8E47A1FF-BCA3-DA4D-B425-B6C6AF1568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>
              <a:extLst>
                <a:ext uri="{FF2B5EF4-FFF2-40B4-BE49-F238E27FC236}">
                  <a16:creationId xmlns:a16="http://schemas.microsoft.com/office/drawing/2014/main" id="{AA53A35C-6C44-C849-B033-9BE3E4138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>
                <a:extLst>
                  <a:ext uri="{FF2B5EF4-FFF2-40B4-BE49-F238E27FC236}">
                    <a16:creationId xmlns:a16="http://schemas.microsoft.com/office/drawing/2014/main" id="{46329CEA-5984-164A-AB76-62329AAD3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>
                <a:extLst>
                  <a:ext uri="{FF2B5EF4-FFF2-40B4-BE49-F238E27FC236}">
                    <a16:creationId xmlns:a16="http://schemas.microsoft.com/office/drawing/2014/main" id="{D02411B2-04FA-6040-9587-CCE43BC647D5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>
                <a:extLst>
                  <a:ext uri="{FF2B5EF4-FFF2-40B4-BE49-F238E27FC236}">
                    <a16:creationId xmlns:a16="http://schemas.microsoft.com/office/drawing/2014/main" id="{3D2657B4-2D61-DA44-8D06-469547329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875C95A7-745E-0F48-BA21-DACDD0D23A26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7DA357B0-8D85-AD4A-BC80-23DA3B1CF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0F09D0D5-51CB-4748-97BD-A4EB1D668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C427C084-F098-A84F-B98E-06D52EF0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A8D4AA6E-8217-5C4A-9669-37A477E4A5E9}"/>
                  </a:ext>
                </a:extLst>
              </p:cNvPr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D514336E-E946-A047-8D32-427180E6F5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>
              <a:extLst>
                <a:ext uri="{FF2B5EF4-FFF2-40B4-BE49-F238E27FC236}">
                  <a16:creationId xmlns:a16="http://schemas.microsoft.com/office/drawing/2014/main" id="{0ACBBCB3-5BCA-0848-853F-32113380C5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4E62F47-AA55-ED48-B5CB-9C939D1E9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>
                <a:extLst>
                  <a:ext uri="{FF2B5EF4-FFF2-40B4-BE49-F238E27FC236}">
                    <a16:creationId xmlns:a16="http://schemas.microsoft.com/office/drawing/2014/main" id="{1E47ACB4-26FA-CB43-B515-1F3703AAEE9F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BC1A108E-5A43-1C45-8B28-AB1AF91A0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F128A60F-9D6E-324F-B363-A4DE40B6297F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2FDE5F84-A513-9441-80B7-A6418C56F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FDFF2288-850C-CE4A-9C4B-472DB684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0E42AFF2-4C3A-004B-8BB6-F58856B91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>
                <a:extLst>
                  <a:ext uri="{FF2B5EF4-FFF2-40B4-BE49-F238E27FC236}">
                    <a16:creationId xmlns:a16="http://schemas.microsoft.com/office/drawing/2014/main" id="{4644F28C-BDEA-144B-B2D3-075A359CDB6D}"/>
                  </a:ext>
                </a:extLst>
              </p:cNvPr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>
                <a:extLst>
                  <a:ext uri="{FF2B5EF4-FFF2-40B4-BE49-F238E27FC236}">
                    <a16:creationId xmlns:a16="http://schemas.microsoft.com/office/drawing/2014/main" id="{41C10222-2193-E742-86D5-4316635C45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>
              <a:extLst>
                <a:ext uri="{FF2B5EF4-FFF2-40B4-BE49-F238E27FC236}">
                  <a16:creationId xmlns:a16="http://schemas.microsoft.com/office/drawing/2014/main" id="{1B9C952D-66CC-C743-BC58-D64986FA4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>
                <a:extLst>
                  <a:ext uri="{FF2B5EF4-FFF2-40B4-BE49-F238E27FC236}">
                    <a16:creationId xmlns:a16="http://schemas.microsoft.com/office/drawing/2014/main" id="{7841756A-9D36-7E45-A8E5-06EFA9C9B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>
                <a:extLst>
                  <a:ext uri="{FF2B5EF4-FFF2-40B4-BE49-F238E27FC236}">
                    <a16:creationId xmlns:a16="http://schemas.microsoft.com/office/drawing/2014/main" id="{C5E9E295-1E99-7045-A84D-64916BD10300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>
                <a:extLst>
                  <a:ext uri="{FF2B5EF4-FFF2-40B4-BE49-F238E27FC236}">
                    <a16:creationId xmlns:a16="http://schemas.microsoft.com/office/drawing/2014/main" id="{E01B4EF8-DF67-5140-95E0-AF819B10D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E2F365C4-3ACC-EB4C-B6DA-4BAB2DF146D9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FA5D3E72-5083-1645-8101-DBAFAECF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3407AED7-8745-2C4B-A625-BD999BB8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E3559BDA-9683-1E4C-AE2F-849AD7E9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66B00B31-624E-1944-B129-E97E6AB54028}"/>
                  </a:ext>
                </a:extLst>
              </p:cNvPr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31DCC0EA-4AE3-AD49-8A85-08B05DF839F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>
              <a:extLst>
                <a:ext uri="{FF2B5EF4-FFF2-40B4-BE49-F238E27FC236}">
                  <a16:creationId xmlns:a16="http://schemas.microsoft.com/office/drawing/2014/main" id="{3B8AE9AE-B94B-124D-9946-60217A311D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>
              <a:extLst>
                <a:ext uri="{FF2B5EF4-FFF2-40B4-BE49-F238E27FC236}">
                  <a16:creationId xmlns:a16="http://schemas.microsoft.com/office/drawing/2014/main" id="{D676B6A9-D1F1-DC45-B527-176EEBA5A9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>
              <a:extLst>
                <a:ext uri="{FF2B5EF4-FFF2-40B4-BE49-F238E27FC236}">
                  <a16:creationId xmlns:a16="http://schemas.microsoft.com/office/drawing/2014/main" id="{AEDE0776-FE02-754F-AB6B-56F2CC7497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>
              <a:extLst>
                <a:ext uri="{FF2B5EF4-FFF2-40B4-BE49-F238E27FC236}">
                  <a16:creationId xmlns:a16="http://schemas.microsoft.com/office/drawing/2014/main" id="{1E23D2DF-E027-714C-96FB-30B3EDCA98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Bandwidth costs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pPr>
              <a:defRPr/>
            </a:pPr>
            <a:r>
              <a:rPr lang="en-US" dirty="0"/>
              <a:t>Amazon EC2</a:t>
            </a:r>
          </a:p>
          <a:p>
            <a:pPr lvl="1">
              <a:defRPr/>
            </a:pPr>
            <a:r>
              <a:rPr lang="en-US" dirty="0">
                <a:solidFill>
                  <a:srgbClr val="FFCF68"/>
                </a:solidFill>
              </a:rPr>
              <a:t>$50 - $90/TB </a:t>
            </a:r>
            <a:r>
              <a:rPr lang="en-US" dirty="0"/>
              <a:t>out, $0/TB in</a:t>
            </a:r>
          </a:p>
          <a:p>
            <a:pPr>
              <a:defRPr/>
            </a:pPr>
            <a:r>
              <a:rPr lang="en-US" dirty="0"/>
              <a:t>CDN (Internet radio)</a:t>
            </a:r>
          </a:p>
          <a:p>
            <a:pPr lvl="1">
              <a:defRPr/>
            </a:pPr>
            <a:r>
              <a:rPr lang="en-US" dirty="0"/>
              <a:t>$600/TB (2007)</a:t>
            </a:r>
          </a:p>
          <a:p>
            <a:pPr lvl="1">
              <a:defRPr/>
            </a:pPr>
            <a:r>
              <a:rPr lang="en-US" dirty="0">
                <a:solidFill>
                  <a:srgbClr val="FFCF68"/>
                </a:solidFill>
              </a:rPr>
              <a:t>$30-90/TB </a:t>
            </a:r>
            <a:r>
              <a:rPr lang="en-US" dirty="0"/>
              <a:t>(2017 – </a:t>
            </a:r>
            <a:r>
              <a:rPr lang="en-US" dirty="0" err="1"/>
              <a:t>CDNpricing.com</a:t>
            </a:r>
            <a:r>
              <a:rPr lang="en-US" dirty="0"/>
              <a:t>)</a:t>
            </a:r>
          </a:p>
          <a:p>
            <a:pPr>
              <a:defRPr/>
            </a:pPr>
            <a:r>
              <a:rPr lang="en-US" dirty="0" err="1"/>
              <a:t>NetFlix</a:t>
            </a:r>
            <a:r>
              <a:rPr lang="en-US" dirty="0"/>
              <a:t> (7 GB DVD)</a:t>
            </a:r>
          </a:p>
          <a:p>
            <a:pPr lvl="1">
              <a:defRPr/>
            </a:pPr>
            <a:r>
              <a:rPr lang="en-US" dirty="0"/>
              <a:t>postage $0.70 round-trip </a:t>
            </a:r>
            <a:r>
              <a:rPr lang="en-US" dirty="0" err="1">
                <a:sym typeface="Wingdings"/>
              </a:rPr>
              <a:t></a:t>
            </a:r>
            <a:r>
              <a:rPr lang="en-US" dirty="0">
                <a:sym typeface="Wingdings"/>
              </a:rPr>
              <a:t> </a:t>
            </a:r>
            <a:r>
              <a:rPr lang="en-US" dirty="0">
                <a:solidFill>
                  <a:srgbClr val="FFCF68"/>
                </a:solidFill>
                <a:sym typeface="Wingdings"/>
              </a:rPr>
              <a:t>$100/TB</a:t>
            </a:r>
            <a:endParaRPr lang="en-US" dirty="0">
              <a:solidFill>
                <a:srgbClr val="FFCF68"/>
              </a:solidFill>
            </a:endParaRPr>
          </a:p>
          <a:p>
            <a:pPr>
              <a:defRPr/>
            </a:pPr>
            <a:r>
              <a:rPr lang="en-US" dirty="0"/>
              <a:t>FedEx – 2 lb disk</a:t>
            </a:r>
          </a:p>
          <a:p>
            <a:pPr lvl="1">
              <a:defRPr/>
            </a:pPr>
            <a:r>
              <a:rPr lang="en-US" dirty="0"/>
              <a:t>5 business days: $6.55</a:t>
            </a:r>
          </a:p>
          <a:p>
            <a:pPr lvl="1">
              <a:defRPr/>
            </a:pPr>
            <a:r>
              <a:rPr lang="en-US" dirty="0"/>
              <a:t>Standard overnight: $43.68</a:t>
            </a:r>
          </a:p>
          <a:p>
            <a:pPr lvl="1">
              <a:defRPr/>
            </a:pPr>
            <a:r>
              <a:rPr lang="en-US" dirty="0"/>
              <a:t>Barracuda disk: </a:t>
            </a:r>
            <a:r>
              <a:rPr lang="en-US" dirty="0">
                <a:solidFill>
                  <a:srgbClr val="FFCF68"/>
                </a:solidFill>
              </a:rPr>
              <a:t>$91 - $116/TB</a:t>
            </a:r>
          </a:p>
          <a:p>
            <a:pPr>
              <a:defRPr/>
            </a:pPr>
            <a:r>
              <a:rPr lang="en-US" dirty="0"/>
              <a:t>DVD-R (7 GB)</a:t>
            </a:r>
          </a:p>
          <a:p>
            <a:pPr lvl="1">
              <a:defRPr/>
            </a:pPr>
            <a:r>
              <a:rPr lang="en-US" dirty="0">
                <a:solidFill>
                  <a:srgbClr val="292934"/>
                </a:solidFill>
              </a:rPr>
              <a:t>$0.25/disk </a:t>
            </a:r>
            <a:r>
              <a:rPr lang="en-US" dirty="0">
                <a:solidFill>
                  <a:srgbClr val="292934"/>
                </a:solidFill>
                <a:sym typeface="Wingdings"/>
              </a:rPr>
              <a:t> </a:t>
            </a:r>
            <a:r>
              <a:rPr lang="en-US" dirty="0">
                <a:solidFill>
                  <a:srgbClr val="FFCF68"/>
                </a:solidFill>
                <a:sym typeface="Wingdings"/>
              </a:rPr>
              <a:t>$35/TB</a:t>
            </a:r>
            <a:endParaRPr lang="en-US" dirty="0">
              <a:solidFill>
                <a:srgbClr val="FFCF68"/>
              </a:solidFill>
            </a:endParaRPr>
          </a:p>
          <a:p>
            <a:pPr>
              <a:defRPr/>
            </a:pPr>
            <a:endParaRPr lang="en-US" dirty="0"/>
          </a:p>
        </p:txBody>
      </p:sp>
      <p:sp>
        <p:nvSpPr>
          <p:cNvPr id="2048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>
            <a:normAutofit/>
          </a:bodyPr>
          <a:lstStyle/>
          <a:p>
            <a:fld id="{63FE5476-CBF9-9546-88DF-146BF3E006CA}" type="slidenum">
              <a:rPr lang="en-US" smtClean="0"/>
              <a:pPr/>
              <a:t>60</a:t>
            </a:fld>
            <a:endParaRPr lang="en-US"/>
          </a:p>
        </p:txBody>
      </p:sp>
      <p:pic>
        <p:nvPicPr>
          <p:cNvPr id="20485" name="Picture 4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485245" y="4236280"/>
            <a:ext cx="2603500" cy="109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86" name="Picture 5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232400" y="1567657"/>
            <a:ext cx="20828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87" name="Picture 6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273800" y="3428242"/>
            <a:ext cx="1828800" cy="56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AE57F88-F273-BA42-BB65-8C1193623B8A}" type="datetime1">
              <a:rPr lang="en-US" smtClean="0"/>
              <a:t>1/26/18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73665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905BF4-6991-104F-B459-A3A7F8FD4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Amazon Snowball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2C931FF-40DC-754D-A36A-D7C289F816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8D76B2-9A70-AF42-AC37-AE2C7E1F64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1D4C94F3-81F8-8044-983D-C469C65BC059}" type="slidenum">
              <a:rPr lang="en-US" altLang="en-US" smtClean="0"/>
              <a:pPr/>
              <a:t>61</a:t>
            </a:fld>
            <a:endParaRPr lang="en-US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E985E75-A8D6-9D49-A6FF-D2E35B7CAB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76449" y="1854657"/>
            <a:ext cx="2220536" cy="26924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2442580-045E-6D44-B4A3-793EA41E5993}"/>
              </a:ext>
            </a:extLst>
          </p:cNvPr>
          <p:cNvSpPr txBox="1"/>
          <p:nvPr/>
        </p:nvSpPr>
        <p:spPr>
          <a:xfrm>
            <a:off x="1246909" y="2064327"/>
            <a:ext cx="340670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50-80 TB</a:t>
            </a:r>
          </a:p>
          <a:p>
            <a:r>
              <a:rPr lang="en-US" dirty="0"/>
              <a:t>47 </a:t>
            </a:r>
            <a:r>
              <a:rPr lang="en-US" dirty="0" err="1"/>
              <a:t>lbs</a:t>
            </a:r>
            <a:endParaRPr lang="en-US" dirty="0"/>
          </a:p>
          <a:p>
            <a:r>
              <a:rPr lang="en-US" dirty="0"/>
              <a:t>$200-$250 </a:t>
            </a:r>
            <a:r>
              <a:rPr lang="en-US" dirty="0">
                <a:sym typeface="Wingdings" pitchFamily="2" charset="2"/>
              </a:rPr>
              <a:t> $3.12/TB</a:t>
            </a:r>
          </a:p>
          <a:p>
            <a:r>
              <a:rPr lang="en-US" dirty="0">
                <a:sym typeface="Wingdings" pitchFamily="2" charset="2"/>
              </a:rPr>
              <a:t>shipping not included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C3EE907-ACCC-BB44-B0B4-13D92A4BB101}"/>
              </a:ext>
            </a:extLst>
          </p:cNvPr>
          <p:cNvSpPr txBox="1"/>
          <p:nvPr/>
        </p:nvSpPr>
        <p:spPr>
          <a:xfrm>
            <a:off x="2119745" y="4682836"/>
            <a:ext cx="28689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$37.49 </a:t>
            </a:r>
            <a:r>
              <a:rPr lang="en-US" dirty="0">
                <a:sym typeface="Wingdings" pitchFamily="2" charset="2"/>
              </a:rPr>
              <a:t> $0.47 TB</a:t>
            </a: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AB658CE-4083-154F-86E0-05103DCD9C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7269" y="4186304"/>
            <a:ext cx="1220323" cy="1454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97399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>
            <a:extLst>
              <a:ext uri="{FF2B5EF4-FFF2-40B4-BE49-F238E27FC236}">
                <a16:creationId xmlns:a16="http://schemas.microsoft.com/office/drawing/2014/main" id="{FF90429C-A938-F94E-BCC8-4CAF7D724B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3186" name="Picture 2" descr="underline_base">
            <a:extLst>
              <a:ext uri="{FF2B5EF4-FFF2-40B4-BE49-F238E27FC236}">
                <a16:creationId xmlns:a16="http://schemas.microsoft.com/office/drawing/2014/main" id="{C3FB434C-C1D2-254A-A9A4-3F3D6B8F7C9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>
            <a:extLst>
              <a:ext uri="{FF2B5EF4-FFF2-40B4-BE49-F238E27FC236}">
                <a16:creationId xmlns:a16="http://schemas.microsoft.com/office/drawing/2014/main" id="{B6499BA5-7B99-2A4A-8C7C-9634C00A4CC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F87B8051-F700-0941-AF39-6B875D9746B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1.4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3189" name="Slide Number Placeholder 3">
            <a:extLst>
              <a:ext uri="{FF2B5EF4-FFF2-40B4-BE49-F238E27FC236}">
                <a16:creationId xmlns:a16="http://schemas.microsoft.com/office/drawing/2014/main" id="{C7F3424B-40CD-FE46-955B-DDB67CD72A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BBBB5E5-8B02-A64F-B087-E3DF0D8C7795}" type="slidenum">
              <a:rPr lang="en-US" altLang="en-US" sz="1200">
                <a:latin typeface="Tahoma" panose="020B0604030504040204" pitchFamily="34" charset="0"/>
              </a:rPr>
              <a:pPr/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>
            <a:extLst>
              <a:ext uri="{FF2B5EF4-FFF2-40B4-BE49-F238E27FC236}">
                <a16:creationId xmlns:a16="http://schemas.microsoft.com/office/drawing/2014/main" id="{049EB9B9-1FAD-3341-9C89-5458B2F55E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>
            <a:extLst>
              <a:ext uri="{FF2B5EF4-FFF2-40B4-BE49-F238E27FC236}">
                <a16:creationId xmlns:a16="http://schemas.microsoft.com/office/drawing/2014/main" id="{F02FA039-CBD3-124D-B586-65CC85C428EC}"/>
              </a:ext>
            </a:extLst>
          </p:cNvPr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432A8C05-9A02-5A49-BD27-CC67D728234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B4A40434-DEE5-8E4F-8188-39BE4779B6B4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92CCC0DA-D530-9A42-BBBF-6CD2F902D0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4D444AA-0710-7A4C-8308-BE3B4D0A67D1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4D4B9E8E-89CB-9144-88AF-37DF0351A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026F23E1-A2E9-024C-94BD-C3DDB12B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430990A7-2235-934D-88C2-9B04BBEAD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072D85DC-DB69-504A-B529-CD8A50C45927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D6EE283-C2E7-6942-838C-9C4F890F63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>
            <a:extLst>
              <a:ext uri="{FF2B5EF4-FFF2-40B4-BE49-F238E27FC236}">
                <a16:creationId xmlns:a16="http://schemas.microsoft.com/office/drawing/2014/main" id="{2912D494-F942-4C43-B4E8-5800E68905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>
            <a:extLst>
              <a:ext uri="{FF2B5EF4-FFF2-40B4-BE49-F238E27FC236}">
                <a16:creationId xmlns:a16="http://schemas.microsoft.com/office/drawing/2014/main" id="{868D777B-7B00-3E40-A44A-50ADCD4E8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>
            <a:extLst>
              <a:ext uri="{FF2B5EF4-FFF2-40B4-BE49-F238E27FC236}">
                <a16:creationId xmlns:a16="http://schemas.microsoft.com/office/drawing/2014/main" id="{E5FEE8B3-B2BD-FE44-9097-314697E56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>
            <a:extLst>
              <a:ext uri="{FF2B5EF4-FFF2-40B4-BE49-F238E27FC236}">
                <a16:creationId xmlns:a16="http://schemas.microsoft.com/office/drawing/2014/main" id="{E744239A-B402-7744-98A2-592C9C6D2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>
            <a:extLst>
              <a:ext uri="{FF2B5EF4-FFF2-40B4-BE49-F238E27FC236}">
                <a16:creationId xmlns:a16="http://schemas.microsoft.com/office/drawing/2014/main" id="{0EFF7DF8-6439-9341-81A8-FF31739F15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>
            <a:extLst>
              <a:ext uri="{FF2B5EF4-FFF2-40B4-BE49-F238E27FC236}">
                <a16:creationId xmlns:a16="http://schemas.microsoft.com/office/drawing/2014/main" id="{C1E7F84B-B636-304B-BB1E-FA63522FC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>
            <a:extLst>
              <a:ext uri="{FF2B5EF4-FFF2-40B4-BE49-F238E27FC236}">
                <a16:creationId xmlns:a16="http://schemas.microsoft.com/office/drawing/2014/main" id="{F6429B0E-912C-8B4F-8E7B-D0072F0234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>
            <a:extLst>
              <a:ext uri="{FF2B5EF4-FFF2-40B4-BE49-F238E27FC236}">
                <a16:creationId xmlns:a16="http://schemas.microsoft.com/office/drawing/2014/main" id="{F2BFBD6A-2098-7746-B1B3-F7E16DBE4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>
            <a:extLst>
              <a:ext uri="{FF2B5EF4-FFF2-40B4-BE49-F238E27FC236}">
                <a16:creationId xmlns:a16="http://schemas.microsoft.com/office/drawing/2014/main" id="{C61C4382-65DE-B648-AE6C-960FBA5FB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>
            <a:extLst>
              <a:ext uri="{FF2B5EF4-FFF2-40B4-BE49-F238E27FC236}">
                <a16:creationId xmlns:a16="http://schemas.microsoft.com/office/drawing/2014/main" id="{58CF6EAA-5DAE-6E4F-88B7-5085E746A046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>
              <a:extLst>
                <a:ext uri="{FF2B5EF4-FFF2-40B4-BE49-F238E27FC236}">
                  <a16:creationId xmlns:a16="http://schemas.microsoft.com/office/drawing/2014/main" id="{4AC6E084-EB89-274E-93C2-7CAAC15B66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>
              <a:extLst>
                <a:ext uri="{FF2B5EF4-FFF2-40B4-BE49-F238E27FC236}">
                  <a16:creationId xmlns:a16="http://schemas.microsoft.com/office/drawing/2014/main" id="{F1EE8DBA-ADAF-9F4F-AEDC-C9F769603B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>
            <a:extLst>
              <a:ext uri="{FF2B5EF4-FFF2-40B4-BE49-F238E27FC236}">
                <a16:creationId xmlns:a16="http://schemas.microsoft.com/office/drawing/2014/main" id="{FF00F854-3F15-914C-A0E3-65A351073311}"/>
              </a:ext>
            </a:extLst>
          </p:cNvPr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>
              <a:extLst>
                <a:ext uri="{FF2B5EF4-FFF2-40B4-BE49-F238E27FC236}">
                  <a16:creationId xmlns:a16="http://schemas.microsoft.com/office/drawing/2014/main" id="{9964B54A-9128-BF4F-9D9D-80F3C87BDF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>
              <a:extLst>
                <a:ext uri="{FF2B5EF4-FFF2-40B4-BE49-F238E27FC236}">
                  <a16:creationId xmlns:a16="http://schemas.microsoft.com/office/drawing/2014/main" id="{3D53B225-7770-C446-A84D-6FB77D0DEF4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>
            <a:extLst>
              <a:ext uri="{FF2B5EF4-FFF2-40B4-BE49-F238E27FC236}">
                <a16:creationId xmlns:a16="http://schemas.microsoft.com/office/drawing/2014/main" id="{7A6F4794-5BD0-2D4F-860C-BE9D17A5EADE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67D1827A-3AB1-604B-9E1D-BEC37C8476A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90E47622-8870-D44F-9F40-B000BCB9BB6E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8F5861A-A9D5-C04A-B721-13794F01FA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89839CD3-823F-2149-94E3-EF0C673DB7A3}"/>
                </a:ext>
              </a:extLst>
            </p:cNvPr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B35BA80D-5096-D042-BED5-1B63AF353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C83AAA8E-42FA-3641-90B0-731AFCE3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A630271-E380-984D-9261-443DC9BAC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F443BE05-47AD-4E40-9179-20BB1AB4B6C6}"/>
                </a:ext>
              </a:extLst>
            </p:cNvPr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37C54338-9BC9-C245-AFEB-0F7DC1A80D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>
            <a:extLst>
              <a:ext uri="{FF2B5EF4-FFF2-40B4-BE49-F238E27FC236}">
                <a16:creationId xmlns:a16="http://schemas.microsoft.com/office/drawing/2014/main" id="{22F509C8-7851-3C44-82C3-16BA354F2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>
            <a:extLst>
              <a:ext uri="{FF2B5EF4-FFF2-40B4-BE49-F238E27FC236}">
                <a16:creationId xmlns:a16="http://schemas.microsoft.com/office/drawing/2014/main" id="{F11E3AEE-A690-CD44-8AE2-4C52C6762E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>
            <a:extLst>
              <a:ext uri="{FF2B5EF4-FFF2-40B4-BE49-F238E27FC236}">
                <a16:creationId xmlns:a16="http://schemas.microsoft.com/office/drawing/2014/main" id="{31924022-FE58-FA4C-99A6-45FBD6255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>
            <a:extLst>
              <a:ext uri="{FF2B5EF4-FFF2-40B4-BE49-F238E27FC236}">
                <a16:creationId xmlns:a16="http://schemas.microsoft.com/office/drawing/2014/main" id="{49E69235-47B4-D840-BDDB-C81F1051B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>
            <a:extLst>
              <a:ext uri="{FF2B5EF4-FFF2-40B4-BE49-F238E27FC236}">
                <a16:creationId xmlns:a16="http://schemas.microsoft.com/office/drawing/2014/main" id="{FAF0FF82-40BD-EB4C-8C5B-AA6A9FAE4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>
            <a:extLst>
              <a:ext uri="{FF2B5EF4-FFF2-40B4-BE49-F238E27FC236}">
                <a16:creationId xmlns:a16="http://schemas.microsoft.com/office/drawing/2014/main" id="{9A752CEB-2C69-A14C-BA16-B6A9781839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5253" name="Picture 63" descr="underline_base">
            <a:extLst>
              <a:ext uri="{FF2B5EF4-FFF2-40B4-BE49-F238E27FC236}">
                <a16:creationId xmlns:a16="http://schemas.microsoft.com/office/drawing/2014/main" id="{1B5761A7-83BA-594A-BADF-14058F0F3B95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>
            <a:extLst>
              <a:ext uri="{FF2B5EF4-FFF2-40B4-BE49-F238E27FC236}">
                <a16:creationId xmlns:a16="http://schemas.microsoft.com/office/drawing/2014/main" id="{F17C5F89-80DD-3949-B2A5-16D63C5CD6D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How do loss and delay occur?</a:t>
            </a:r>
            <a:endParaRPr lang="en-US" altLang="en-US" sz="4800">
              <a:ea typeface="ＭＳ Ｐゴシック" panose="020B0600070205080204" pitchFamily="34" charset="-128"/>
            </a:endParaRPr>
          </a:p>
        </p:txBody>
      </p:sp>
      <p:sp>
        <p:nvSpPr>
          <p:cNvPr id="108548" name="Rectangle 3">
            <a:extLst>
              <a:ext uri="{FF2B5EF4-FFF2-40B4-BE49-F238E27FC236}">
                <a16:creationId xmlns:a16="http://schemas.microsoft.com/office/drawing/2014/main" id="{FDE407D1-3E01-1843-A8A4-D4C5D87383E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>
            <a:extLst>
              <a:ext uri="{FF2B5EF4-FFF2-40B4-BE49-F238E27FC236}">
                <a16:creationId xmlns:a16="http://schemas.microsoft.com/office/drawing/2014/main" id="{1DDC4F6D-DB3A-3941-A620-F73709B56209}"/>
              </a:ext>
            </a:extLst>
          </p:cNvPr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>
              <a:extLst>
                <a:ext uri="{FF2B5EF4-FFF2-40B4-BE49-F238E27FC236}">
                  <a16:creationId xmlns:a16="http://schemas.microsoft.com/office/drawing/2014/main" id="{FC061DDF-227F-9741-9EFE-00B70B18D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>
              <a:extLst>
                <a:ext uri="{FF2B5EF4-FFF2-40B4-BE49-F238E27FC236}">
                  <a16:creationId xmlns:a16="http://schemas.microsoft.com/office/drawing/2014/main" id="{C4603798-CCD3-384E-84B9-23DC7EAE64D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>
            <a:extLst>
              <a:ext uri="{FF2B5EF4-FFF2-40B4-BE49-F238E27FC236}">
                <a16:creationId xmlns:a16="http://schemas.microsoft.com/office/drawing/2014/main" id="{BA319B6C-03BA-B94F-AA22-4E5D9ACE92CA}"/>
              </a:ext>
            </a:extLst>
          </p:cNvPr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>
              <a:extLst>
                <a:ext uri="{FF2B5EF4-FFF2-40B4-BE49-F238E27FC236}">
                  <a16:creationId xmlns:a16="http://schemas.microsoft.com/office/drawing/2014/main" id="{F4874B3C-0B0D-4648-98AA-85742F8E4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>
              <a:extLst>
                <a:ext uri="{FF2B5EF4-FFF2-40B4-BE49-F238E27FC236}">
                  <a16:creationId xmlns:a16="http://schemas.microsoft.com/office/drawing/2014/main" id="{4E39C1D7-A000-DA43-B92B-0EB229974B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>
            <a:extLst>
              <a:ext uri="{FF2B5EF4-FFF2-40B4-BE49-F238E27FC236}">
                <a16:creationId xmlns:a16="http://schemas.microsoft.com/office/drawing/2014/main" id="{5BEB45A1-0367-7C42-B38B-A237AEAACB21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>
              <a:extLst>
                <a:ext uri="{FF2B5EF4-FFF2-40B4-BE49-F238E27FC236}">
                  <a16:creationId xmlns:a16="http://schemas.microsoft.com/office/drawing/2014/main" id="{8BCFE778-78EA-CC40-A583-612BB0B39E4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>
              <a:extLst>
                <a:ext uri="{FF2B5EF4-FFF2-40B4-BE49-F238E27FC236}">
                  <a16:creationId xmlns:a16="http://schemas.microsoft.com/office/drawing/2014/main" id="{1D860CCB-1C62-9F42-BABD-E65BBA5D12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>
            <a:extLst>
              <a:ext uri="{FF2B5EF4-FFF2-40B4-BE49-F238E27FC236}">
                <a16:creationId xmlns:a16="http://schemas.microsoft.com/office/drawing/2014/main" id="{F9800385-F447-9E43-BFDE-9E3CE35905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BA52D61C-A03C-0A47-80F2-6F3311526423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63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>
            <a:extLst>
              <a:ext uri="{FF2B5EF4-FFF2-40B4-BE49-F238E27FC236}">
                <a16:creationId xmlns:a16="http://schemas.microsoft.com/office/drawing/2014/main" id="{32741E7D-F10D-2D4D-B0F4-4C6A54F6D9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7282" name="Picture 65" descr="underline_base">
            <a:extLst>
              <a:ext uri="{FF2B5EF4-FFF2-40B4-BE49-F238E27FC236}">
                <a16:creationId xmlns:a16="http://schemas.microsoft.com/office/drawing/2014/main" id="{41D8E057-E28B-A34F-9A94-44D0DDE99D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>
            <a:extLst>
              <a:ext uri="{FF2B5EF4-FFF2-40B4-BE49-F238E27FC236}">
                <a16:creationId xmlns:a16="http://schemas.microsoft.com/office/drawing/2014/main" id="{58EF82A7-63EE-8843-AA7C-AED9335F5B1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Four sources of packet delay</a:t>
            </a:r>
            <a:endParaRPr lang="en-US" altLang="en-US" sz="4800">
              <a:ea typeface="ＭＳ Ｐゴシック" panose="020B0600070205080204" pitchFamily="34" charset="-128"/>
            </a:endParaRPr>
          </a:p>
        </p:txBody>
      </p:sp>
      <p:sp>
        <p:nvSpPr>
          <p:cNvPr id="110596" name="Rectangle 4">
            <a:extLst>
              <a:ext uri="{FF2B5EF4-FFF2-40B4-BE49-F238E27FC236}">
                <a16:creationId xmlns:a16="http://schemas.microsoft.com/office/drawing/2014/main" id="{1155E09C-4CCE-5948-93C9-B0C67A165B8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>
            <a:extLst>
              <a:ext uri="{FF2B5EF4-FFF2-40B4-BE49-F238E27FC236}">
                <a16:creationId xmlns:a16="http://schemas.microsoft.com/office/drawing/2014/main" id="{044DD584-426A-7047-A69C-B12A5EF36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>
            <a:extLst>
              <a:ext uri="{FF2B5EF4-FFF2-40B4-BE49-F238E27FC236}">
                <a16:creationId xmlns:a16="http://schemas.microsoft.com/office/drawing/2014/main" id="{A4376CF0-54F9-D04E-B407-4F2077A69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CBA908A7-FE96-A148-943E-01B5A238BD1B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64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97287" name="Group 70">
            <a:extLst>
              <a:ext uri="{FF2B5EF4-FFF2-40B4-BE49-F238E27FC236}">
                <a16:creationId xmlns:a16="http://schemas.microsoft.com/office/drawing/2014/main" id="{67FE8001-F678-E74A-841F-3134CB45A1E4}"/>
              </a:ext>
            </a:extLst>
          </p:cNvPr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>
              <a:extLst>
                <a:ext uri="{FF2B5EF4-FFF2-40B4-BE49-F238E27FC236}">
                  <a16:creationId xmlns:a16="http://schemas.microsoft.com/office/drawing/2014/main" id="{5FCB7AB7-01B8-E14B-A7EB-E531D5EF6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>
              <a:extLst>
                <a:ext uri="{FF2B5EF4-FFF2-40B4-BE49-F238E27FC236}">
                  <a16:creationId xmlns:a16="http://schemas.microsoft.com/office/drawing/2014/main" id="{C10C554B-A554-AA43-B213-F4CA9247A7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D051A914-D0AB-8D48-ADDB-03E75DB5A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22F67F1C-B711-0B4D-A06F-00EF6C8C948B}"/>
                  </a:ext>
                </a:extLst>
              </p:cNvPr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27197183-FA4E-F343-B798-F068211BA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1F099F1C-C08E-694F-AD0E-25B43EE82F15}"/>
                  </a:ext>
                </a:extLst>
              </p:cNvPr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A903E69-21D1-3747-846E-16AE3C6E0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D2B8D08C-8ED8-C74E-B776-1FF0A41D2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3470B3A2-DB07-FA42-8A4D-6BA49E306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142B4F80-3325-CE46-AECA-29547B2040E1}"/>
                  </a:ext>
                </a:extLst>
              </p:cNvPr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41C666EC-3C95-9C49-84E8-F0169C96E6C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>
              <a:extLst>
                <a:ext uri="{FF2B5EF4-FFF2-40B4-BE49-F238E27FC236}">
                  <a16:creationId xmlns:a16="http://schemas.microsoft.com/office/drawing/2014/main" id="{14A4F135-30BB-B44C-9C48-0E5B3D0FE2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>
              <a:extLst>
                <a:ext uri="{FF2B5EF4-FFF2-40B4-BE49-F238E27FC236}">
                  <a16:creationId xmlns:a16="http://schemas.microsoft.com/office/drawing/2014/main" id="{D0606B9A-4C3A-B74A-9AB4-6B6AF0D65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>
              <a:extLst>
                <a:ext uri="{FF2B5EF4-FFF2-40B4-BE49-F238E27FC236}">
                  <a16:creationId xmlns:a16="http://schemas.microsoft.com/office/drawing/2014/main" id="{1485E7D5-F43B-B147-88CE-81EA7B815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>
              <a:extLst>
                <a:ext uri="{FF2B5EF4-FFF2-40B4-BE49-F238E27FC236}">
                  <a16:creationId xmlns:a16="http://schemas.microsoft.com/office/drawing/2014/main" id="{59CD863C-27BC-0F4F-9989-3919477D6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>
              <a:extLst>
                <a:ext uri="{FF2B5EF4-FFF2-40B4-BE49-F238E27FC236}">
                  <a16:creationId xmlns:a16="http://schemas.microsoft.com/office/drawing/2014/main" id="{A9FDBD88-A247-E347-A957-168EA5BAB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>
              <a:extLst>
                <a:ext uri="{FF2B5EF4-FFF2-40B4-BE49-F238E27FC236}">
                  <a16:creationId xmlns:a16="http://schemas.microsoft.com/office/drawing/2014/main" id="{BA50278E-A664-B442-9B11-95967EAC1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>
              <a:extLst>
                <a:ext uri="{FF2B5EF4-FFF2-40B4-BE49-F238E27FC236}">
                  <a16:creationId xmlns:a16="http://schemas.microsoft.com/office/drawing/2014/main" id="{46FA1C1D-E15D-5045-8464-3BC574491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>
              <a:extLst>
                <a:ext uri="{FF2B5EF4-FFF2-40B4-BE49-F238E27FC236}">
                  <a16:creationId xmlns:a16="http://schemas.microsoft.com/office/drawing/2014/main" id="{0E82E40E-F564-E942-A777-8BC81E049F9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>
              <a:extLst>
                <a:ext uri="{FF2B5EF4-FFF2-40B4-BE49-F238E27FC236}">
                  <a16:creationId xmlns:a16="http://schemas.microsoft.com/office/drawing/2014/main" id="{87DBE879-7753-9C44-87B0-56AEFB60C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>
              <a:extLst>
                <a:ext uri="{FF2B5EF4-FFF2-40B4-BE49-F238E27FC236}">
                  <a16:creationId xmlns:a16="http://schemas.microsoft.com/office/drawing/2014/main" id="{EDBE2923-46E9-C141-AA56-0B3E7412E54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>
              <a:extLst>
                <a:ext uri="{FF2B5EF4-FFF2-40B4-BE49-F238E27FC236}">
                  <a16:creationId xmlns:a16="http://schemas.microsoft.com/office/drawing/2014/main" id="{0259F2D9-7D5D-BB40-BA46-7DFD8BA95C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>
              <a:extLst>
                <a:ext uri="{FF2B5EF4-FFF2-40B4-BE49-F238E27FC236}">
                  <a16:creationId xmlns:a16="http://schemas.microsoft.com/office/drawing/2014/main" id="{92A32A75-6A97-DB48-AACB-446B4C36C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>
              <a:extLst>
                <a:ext uri="{FF2B5EF4-FFF2-40B4-BE49-F238E27FC236}">
                  <a16:creationId xmlns:a16="http://schemas.microsoft.com/office/drawing/2014/main" id="{016FAA52-87B7-1B47-926A-53845E89529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>
              <a:extLst>
                <a:ext uri="{FF2B5EF4-FFF2-40B4-BE49-F238E27FC236}">
                  <a16:creationId xmlns:a16="http://schemas.microsoft.com/office/drawing/2014/main" id="{685954DF-CD0F-BC46-BDC4-2E3F2F853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77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77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77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anose="020B0502020104020203" pitchFamily="34" charset="77"/>
              </a:endParaRPr>
            </a:p>
          </p:txBody>
        </p:sp>
        <p:sp>
          <p:nvSpPr>
            <p:cNvPr id="97304" name="Line 25">
              <a:extLst>
                <a:ext uri="{FF2B5EF4-FFF2-40B4-BE49-F238E27FC236}">
                  <a16:creationId xmlns:a16="http://schemas.microsoft.com/office/drawing/2014/main" id="{7C768A3A-7DCE-FD40-9E97-0E0DDFB17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>
              <a:extLst>
                <a:ext uri="{FF2B5EF4-FFF2-40B4-BE49-F238E27FC236}">
                  <a16:creationId xmlns:a16="http://schemas.microsoft.com/office/drawing/2014/main" id="{4779BAC1-4036-5344-8628-3C2F550C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>
              <a:extLst>
                <a:ext uri="{FF2B5EF4-FFF2-40B4-BE49-F238E27FC236}">
                  <a16:creationId xmlns:a16="http://schemas.microsoft.com/office/drawing/2014/main" id="{9454C075-08BD-0C4B-B664-9F889EF6E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>
              <a:extLst>
                <a:ext uri="{FF2B5EF4-FFF2-40B4-BE49-F238E27FC236}">
                  <a16:creationId xmlns:a16="http://schemas.microsoft.com/office/drawing/2014/main" id="{02AD7E65-1D1C-574F-A09A-56A63C7B4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>
              <a:extLst>
                <a:ext uri="{FF2B5EF4-FFF2-40B4-BE49-F238E27FC236}">
                  <a16:creationId xmlns:a16="http://schemas.microsoft.com/office/drawing/2014/main" id="{A7105DBF-C8D9-F446-A419-5BDE7466A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>
              <a:extLst>
                <a:ext uri="{FF2B5EF4-FFF2-40B4-BE49-F238E27FC236}">
                  <a16:creationId xmlns:a16="http://schemas.microsoft.com/office/drawing/2014/main" id="{0C488B9F-9D62-0545-A678-F0540E49C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>
                <a:extLst>
                  <a:ext uri="{FF2B5EF4-FFF2-40B4-BE49-F238E27FC236}">
                    <a16:creationId xmlns:a16="http://schemas.microsoft.com/office/drawing/2014/main" id="{16D8B233-30E3-3241-B36E-5F4B185BA3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>
                <a:extLst>
                  <a:ext uri="{FF2B5EF4-FFF2-40B4-BE49-F238E27FC236}">
                    <a16:creationId xmlns:a16="http://schemas.microsoft.com/office/drawing/2014/main" id="{E3B0A07D-1F10-A745-85F6-38DEBEC0BB8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>
              <a:extLst>
                <a:ext uri="{FF2B5EF4-FFF2-40B4-BE49-F238E27FC236}">
                  <a16:creationId xmlns:a16="http://schemas.microsoft.com/office/drawing/2014/main" id="{CD71032B-2F0B-5F4F-A2B1-D97FFBB8C3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>
                <a:extLst>
                  <a:ext uri="{FF2B5EF4-FFF2-40B4-BE49-F238E27FC236}">
                    <a16:creationId xmlns:a16="http://schemas.microsoft.com/office/drawing/2014/main" id="{BAB0E961-B245-354A-9B7D-9D5DDCCE0B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>
                <a:extLst>
                  <a:ext uri="{FF2B5EF4-FFF2-40B4-BE49-F238E27FC236}">
                    <a16:creationId xmlns:a16="http://schemas.microsoft.com/office/drawing/2014/main" id="{FE963BA6-F652-834C-8B70-D8C985CF276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>
              <a:extLst>
                <a:ext uri="{FF2B5EF4-FFF2-40B4-BE49-F238E27FC236}">
                  <a16:creationId xmlns:a16="http://schemas.microsoft.com/office/drawing/2014/main" id="{E5481299-41CB-7C47-9ADD-CDD570BA6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>
              <a:extLst>
                <a:ext uri="{FF2B5EF4-FFF2-40B4-BE49-F238E27FC236}">
                  <a16:creationId xmlns:a16="http://schemas.microsoft.com/office/drawing/2014/main" id="{79A70D0F-B226-6440-9C82-E091EB2371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>
              <a:extLst>
                <a:ext uri="{FF2B5EF4-FFF2-40B4-BE49-F238E27FC236}">
                  <a16:creationId xmlns:a16="http://schemas.microsoft.com/office/drawing/2014/main" id="{E3D79219-2385-D64C-B4CC-F018B92DB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E336E072-3C3F-F946-8C37-02B1EBC65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35E96961-3DDA-F347-90D3-8F407D8ADECA}"/>
                  </a:ext>
                </a:extLst>
              </p:cNvPr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5FF7D52F-1144-CB43-8021-4B2F4C083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5EB497C2-A029-9742-B253-B3349A4B1F25}"/>
                  </a:ext>
                </a:extLst>
              </p:cNvPr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9A78779-C909-9B42-8742-509226CE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AE75797D-4B09-8E4D-BD19-8195AAF2B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83C2056E-436C-1C42-A46F-0569EB342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5BB48D3C-AB6E-E84B-A6A0-D3E099FD871A}"/>
                  </a:ext>
                </a:extLst>
              </p:cNvPr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903E8E3B-91C2-564B-8398-BB9D5B7021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>
              <a:extLst>
                <a:ext uri="{FF2B5EF4-FFF2-40B4-BE49-F238E27FC236}">
                  <a16:creationId xmlns:a16="http://schemas.microsoft.com/office/drawing/2014/main" id="{609620F6-08C0-F840-8066-2B6A08448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>
              <a:extLst>
                <a:ext uri="{FF2B5EF4-FFF2-40B4-BE49-F238E27FC236}">
                  <a16:creationId xmlns:a16="http://schemas.microsoft.com/office/drawing/2014/main" id="{5534442C-F3F0-0347-815F-2710F0D07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>
            <a:extLst>
              <a:ext uri="{FF2B5EF4-FFF2-40B4-BE49-F238E27FC236}">
                <a16:creationId xmlns:a16="http://schemas.microsoft.com/office/drawing/2014/main" id="{AE69F7A9-653E-6A43-83D8-4E33F3D31A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2642" name="Rectangle 3">
            <a:extLst>
              <a:ext uri="{FF2B5EF4-FFF2-40B4-BE49-F238E27FC236}">
                <a16:creationId xmlns:a16="http://schemas.microsoft.com/office/drawing/2014/main" id="{946A7E47-9D58-F447-9D97-DF3328080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>
            <a:extLst>
              <a:ext uri="{FF2B5EF4-FFF2-40B4-BE49-F238E27FC236}">
                <a16:creationId xmlns:a16="http://schemas.microsoft.com/office/drawing/2014/main" id="{2FD4BA44-0737-3846-98A2-91C17B956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>
            <a:extLst>
              <a:ext uri="{FF2B5EF4-FFF2-40B4-BE49-F238E27FC236}">
                <a16:creationId xmlns:a16="http://schemas.microsoft.com/office/drawing/2014/main" id="{05F4DD7D-9AF3-2A41-A543-5D3CF28BB6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>
            <a:extLst>
              <a:ext uri="{FF2B5EF4-FFF2-40B4-BE49-F238E27FC236}">
                <a16:creationId xmlns:a16="http://schemas.microsoft.com/office/drawing/2014/main" id="{5EFD1B48-7316-E147-8E9C-9A815A9AC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99334" name="Slide Number Placeholder 3">
            <a:extLst>
              <a:ext uri="{FF2B5EF4-FFF2-40B4-BE49-F238E27FC236}">
                <a16:creationId xmlns:a16="http://schemas.microsoft.com/office/drawing/2014/main" id="{1B2B345F-E6D0-6C4A-B0D1-425812367D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D7158719-CCEE-2149-9DF5-3E044A860C7A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65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9335" name="TextBox 1">
            <a:extLst>
              <a:ext uri="{FF2B5EF4-FFF2-40B4-BE49-F238E27FC236}">
                <a16:creationId xmlns:a16="http://schemas.microsoft.com/office/drawing/2014/main" id="{2A243D31-472E-3D47-8F27-5DFDE6DF8C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3A6D91B-575F-2341-B6EB-E53DF2EA77C8}"/>
              </a:ext>
            </a:extLst>
          </p:cNvPr>
          <p:cNvGrpSpPr>
            <a:grpSpLocks/>
          </p:cNvGrpSpPr>
          <p:nvPr/>
        </p:nvGrpSpPr>
        <p:grpSpPr bwMode="auto">
          <a:xfrm>
            <a:off x="2074863" y="5413375"/>
            <a:ext cx="2692400" cy="701675"/>
            <a:chOff x="2271473" y="5377200"/>
            <a:chExt cx="2692148" cy="701675"/>
          </a:xfrm>
        </p:grpSpPr>
        <p:sp>
          <p:nvSpPr>
            <p:cNvPr id="99388" name="Text Box 62">
              <a:extLst>
                <a:ext uri="{FF2B5EF4-FFF2-40B4-BE49-F238E27FC236}">
                  <a16:creationId xmlns:a16="http://schemas.microsoft.com/office/drawing/2014/main" id="{2CF97D06-9708-C649-B535-935F18FB8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>
              <a:extLst>
                <a:ext uri="{FF2B5EF4-FFF2-40B4-BE49-F238E27FC236}">
                  <a16:creationId xmlns:a16="http://schemas.microsoft.com/office/drawing/2014/main" id="{4BE1C0D3-265C-C64D-8535-29FD2334F9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>
              <a:extLst>
                <a:ext uri="{FF2B5EF4-FFF2-40B4-BE49-F238E27FC236}">
                  <a16:creationId xmlns:a16="http://schemas.microsoft.com/office/drawing/2014/main" id="{578AA90C-DBE9-D642-B020-75E3D68648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>
            <a:extLst>
              <a:ext uri="{FF2B5EF4-FFF2-40B4-BE49-F238E27FC236}">
                <a16:creationId xmlns:a16="http://schemas.microsoft.com/office/drawing/2014/main" id="{C80E1E1E-1287-3748-83B5-3D67617DF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99338" name="Line 24">
            <a:extLst>
              <a:ext uri="{FF2B5EF4-FFF2-40B4-BE49-F238E27FC236}">
                <a16:creationId xmlns:a16="http://schemas.microsoft.com/office/drawing/2014/main" id="{29415CE6-3B54-C546-925B-6C28621270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>
            <a:extLst>
              <a:ext uri="{FF2B5EF4-FFF2-40B4-BE49-F238E27FC236}">
                <a16:creationId xmlns:a16="http://schemas.microsoft.com/office/drawing/2014/main" id="{DD31FB04-230E-2648-ABF4-416EEEFC8A01}"/>
              </a:ext>
            </a:extLst>
          </p:cNvPr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F27F7F49-2A07-3D4F-BC6A-D63A2A1CC86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4537E021-5745-A942-B91A-1027CA59B18B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CC7C691A-AAC5-AC4B-9332-3402B34071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D0891AC9-80B4-5643-8EE0-3E86C9ADDB8D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E05CBE40-63EB-A945-93B0-3B07C68B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5A2893F-B3B3-AE41-A7D6-70BD2AFA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86550C40-6891-8646-83DC-1B5C6769F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8368C8AA-8CC1-3340-B940-28B1A1B58056}"/>
                </a:ext>
              </a:extLst>
            </p:cNvPr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423BD977-CEC0-DB41-BEEA-FD577F5EFB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>
            <a:extLst>
              <a:ext uri="{FF2B5EF4-FFF2-40B4-BE49-F238E27FC236}">
                <a16:creationId xmlns:a16="http://schemas.microsoft.com/office/drawing/2014/main" id="{83272A69-217F-1245-A486-191C998D9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>
            <a:extLst>
              <a:ext uri="{FF2B5EF4-FFF2-40B4-BE49-F238E27FC236}">
                <a16:creationId xmlns:a16="http://schemas.microsoft.com/office/drawing/2014/main" id="{B095DDC0-E948-9249-87CD-9DBDAE752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>
            <a:extLst>
              <a:ext uri="{FF2B5EF4-FFF2-40B4-BE49-F238E27FC236}">
                <a16:creationId xmlns:a16="http://schemas.microsoft.com/office/drawing/2014/main" id="{3B6E89DC-F53B-2B4F-AA5F-96972C93B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>
            <a:extLst>
              <a:ext uri="{FF2B5EF4-FFF2-40B4-BE49-F238E27FC236}">
                <a16:creationId xmlns:a16="http://schemas.microsoft.com/office/drawing/2014/main" id="{3BDB12CF-81E5-CF46-AD74-0DD0A1FBD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>
            <a:extLst>
              <a:ext uri="{FF2B5EF4-FFF2-40B4-BE49-F238E27FC236}">
                <a16:creationId xmlns:a16="http://schemas.microsoft.com/office/drawing/2014/main" id="{3407AA3C-AE6D-0D45-BC1F-2F3A81B55A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>
            <a:extLst>
              <a:ext uri="{FF2B5EF4-FFF2-40B4-BE49-F238E27FC236}">
                <a16:creationId xmlns:a16="http://schemas.microsoft.com/office/drawing/2014/main" id="{161D5CC6-F7F2-4747-96F1-27508BE9E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>
            <a:extLst>
              <a:ext uri="{FF2B5EF4-FFF2-40B4-BE49-F238E27FC236}">
                <a16:creationId xmlns:a16="http://schemas.microsoft.com/office/drawing/2014/main" id="{0F8DC8A5-7F00-5B46-B83B-E0C653075B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>
            <a:extLst>
              <a:ext uri="{FF2B5EF4-FFF2-40B4-BE49-F238E27FC236}">
                <a16:creationId xmlns:a16="http://schemas.microsoft.com/office/drawing/2014/main" id="{793A431B-02F0-A244-8042-5E56C731F324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>
            <a:extLst>
              <a:ext uri="{FF2B5EF4-FFF2-40B4-BE49-F238E27FC236}">
                <a16:creationId xmlns:a16="http://schemas.microsoft.com/office/drawing/2014/main" id="{91DA3D85-CD47-5D41-B215-8722B321E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>
            <a:extLst>
              <a:ext uri="{FF2B5EF4-FFF2-40B4-BE49-F238E27FC236}">
                <a16:creationId xmlns:a16="http://schemas.microsoft.com/office/drawing/2014/main" id="{B1DC12EA-010E-F944-861A-27CA9451E276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>
            <a:extLst>
              <a:ext uri="{FF2B5EF4-FFF2-40B4-BE49-F238E27FC236}">
                <a16:creationId xmlns:a16="http://schemas.microsoft.com/office/drawing/2014/main" id="{19E4027A-B0C3-9143-BBBF-2B524F9B6DA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>
            <a:extLst>
              <a:ext uri="{FF2B5EF4-FFF2-40B4-BE49-F238E27FC236}">
                <a16:creationId xmlns:a16="http://schemas.microsoft.com/office/drawing/2014/main" id="{3A237C8D-2BCC-E74F-AB4D-0B8E6DE48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>
            <a:extLst>
              <a:ext uri="{FF2B5EF4-FFF2-40B4-BE49-F238E27FC236}">
                <a16:creationId xmlns:a16="http://schemas.microsoft.com/office/drawing/2014/main" id="{55768E6D-62C4-E543-988A-F3D866D74D31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>
            <a:extLst>
              <a:ext uri="{FF2B5EF4-FFF2-40B4-BE49-F238E27FC236}">
                <a16:creationId xmlns:a16="http://schemas.microsoft.com/office/drawing/2014/main" id="{1A42E260-4B24-CD4F-8279-C004DCD5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77"/>
              </a:rPr>
              <a:t>prop</a:t>
            </a:r>
            <a:endParaRPr lang="en-US" altLang="en-US">
              <a:solidFill>
                <a:srgbClr val="000000"/>
              </a:solidFill>
              <a:latin typeface="Gill Sans MT" panose="020B0502020104020203" pitchFamily="34" charset="77"/>
            </a:endParaRPr>
          </a:p>
        </p:txBody>
      </p:sp>
      <p:sp>
        <p:nvSpPr>
          <p:cNvPr id="99354" name="Line 25">
            <a:extLst>
              <a:ext uri="{FF2B5EF4-FFF2-40B4-BE49-F238E27FC236}">
                <a16:creationId xmlns:a16="http://schemas.microsoft.com/office/drawing/2014/main" id="{692E014D-F082-744C-866E-1D77EFF234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>
            <a:extLst>
              <a:ext uri="{FF2B5EF4-FFF2-40B4-BE49-F238E27FC236}">
                <a16:creationId xmlns:a16="http://schemas.microsoft.com/office/drawing/2014/main" id="{FBF4A762-611E-4F4E-A739-26A8003A5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>
            <a:extLst>
              <a:ext uri="{FF2B5EF4-FFF2-40B4-BE49-F238E27FC236}">
                <a16:creationId xmlns:a16="http://schemas.microsoft.com/office/drawing/2014/main" id="{D49894A6-BFE2-3C4C-B9F6-1EE41D9BE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>
            <a:extLst>
              <a:ext uri="{FF2B5EF4-FFF2-40B4-BE49-F238E27FC236}">
                <a16:creationId xmlns:a16="http://schemas.microsoft.com/office/drawing/2014/main" id="{6B6A62B8-0A1E-1C43-86F5-048279404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>
            <a:extLst>
              <a:ext uri="{FF2B5EF4-FFF2-40B4-BE49-F238E27FC236}">
                <a16:creationId xmlns:a16="http://schemas.microsoft.com/office/drawing/2014/main" id="{32D51516-4CB1-8448-BE7D-174B91AF1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>
            <a:extLst>
              <a:ext uri="{FF2B5EF4-FFF2-40B4-BE49-F238E27FC236}">
                <a16:creationId xmlns:a16="http://schemas.microsoft.com/office/drawing/2014/main" id="{7E1537F8-44C1-3444-B0D6-C52E6840280D}"/>
              </a:ext>
            </a:extLst>
          </p:cNvPr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>
              <a:extLst>
                <a:ext uri="{FF2B5EF4-FFF2-40B4-BE49-F238E27FC236}">
                  <a16:creationId xmlns:a16="http://schemas.microsoft.com/office/drawing/2014/main" id="{D1D1A8DF-071F-034A-8F69-4E259070AE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>
              <a:extLst>
                <a:ext uri="{FF2B5EF4-FFF2-40B4-BE49-F238E27FC236}">
                  <a16:creationId xmlns:a16="http://schemas.microsoft.com/office/drawing/2014/main" id="{64660AF2-FB21-E24D-AFDA-BEBBBDF570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>
            <a:extLst>
              <a:ext uri="{FF2B5EF4-FFF2-40B4-BE49-F238E27FC236}">
                <a16:creationId xmlns:a16="http://schemas.microsoft.com/office/drawing/2014/main" id="{B1E86903-F122-2540-B059-718D48C32366}"/>
              </a:ext>
            </a:extLst>
          </p:cNvPr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>
              <a:extLst>
                <a:ext uri="{FF2B5EF4-FFF2-40B4-BE49-F238E27FC236}">
                  <a16:creationId xmlns:a16="http://schemas.microsoft.com/office/drawing/2014/main" id="{A4232DDC-F8AE-6943-A82F-AB46495212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>
              <a:extLst>
                <a:ext uri="{FF2B5EF4-FFF2-40B4-BE49-F238E27FC236}">
                  <a16:creationId xmlns:a16="http://schemas.microsoft.com/office/drawing/2014/main" id="{3892D0F8-6D75-1F43-8A6A-A9C8943CA8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>
            <a:extLst>
              <a:ext uri="{FF2B5EF4-FFF2-40B4-BE49-F238E27FC236}">
                <a16:creationId xmlns:a16="http://schemas.microsoft.com/office/drawing/2014/main" id="{B9367910-C7D2-094E-8D7B-CBDA18E8D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>
            <a:extLst>
              <a:ext uri="{FF2B5EF4-FFF2-40B4-BE49-F238E27FC236}">
                <a16:creationId xmlns:a16="http://schemas.microsoft.com/office/drawing/2014/main" id="{E99FACD5-AB67-5C43-A484-88DBDFDA4243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>
            <a:extLst>
              <a:ext uri="{FF2B5EF4-FFF2-40B4-BE49-F238E27FC236}">
                <a16:creationId xmlns:a16="http://schemas.microsoft.com/office/drawing/2014/main" id="{478F19CC-388C-7C43-BBF2-082D99A9146D}"/>
              </a:ext>
            </a:extLst>
          </p:cNvPr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064E04B8-CF36-074E-A58E-82B34723A3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4F42F85-639C-8244-9F53-D8C4BB09D7E2}"/>
                </a:ext>
              </a:extLst>
            </p:cNvPr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EC4A6A01-808C-0B4A-A86F-5E00F604CB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823BC9D-1724-4B42-8671-54689344E3C3}"/>
                </a:ext>
              </a:extLst>
            </p:cNvPr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A84CE50C-C639-A24C-A530-11F5DA4C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81738EB-3B54-BF44-92E2-4C1FBA231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8943423B-5834-174B-9DFF-6173158E9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2BDE22B-FE4B-E546-A2E7-75E361739DE1}"/>
                </a:ext>
              </a:extLst>
            </p:cNvPr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8970D1B6-DF71-8A4D-B813-7506AC955F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>
            <a:extLst>
              <a:ext uri="{FF2B5EF4-FFF2-40B4-BE49-F238E27FC236}">
                <a16:creationId xmlns:a16="http://schemas.microsoft.com/office/drawing/2014/main" id="{B7424850-4DF8-4546-9C28-277878811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>
            <a:extLst>
              <a:ext uri="{FF2B5EF4-FFF2-40B4-BE49-F238E27FC236}">
                <a16:creationId xmlns:a16="http://schemas.microsoft.com/office/drawing/2014/main" id="{3C2CB046-74A7-214F-86DD-62D82D8F4C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>
            <a:extLst>
              <a:ext uri="{FF2B5EF4-FFF2-40B4-BE49-F238E27FC236}">
                <a16:creationId xmlns:a16="http://schemas.microsoft.com/office/drawing/2014/main" id="{6E26DF84-F216-0C42-8DB4-C142874E56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1378" name="Picture 37" descr="underline_base">
            <a:extLst>
              <a:ext uri="{FF2B5EF4-FFF2-40B4-BE49-F238E27FC236}">
                <a16:creationId xmlns:a16="http://schemas.microsoft.com/office/drawing/2014/main" id="{DC5FDF73-7572-D94F-8A7D-584E811AA6B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>
            <a:extLst>
              <a:ext uri="{FF2B5EF4-FFF2-40B4-BE49-F238E27FC236}">
                <a16:creationId xmlns:a16="http://schemas.microsoft.com/office/drawing/2014/main" id="{39B770DA-DBF9-8743-8DEC-D23A96CC534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Caravan analogy</a:t>
            </a:r>
          </a:p>
        </p:txBody>
      </p:sp>
      <p:sp>
        <p:nvSpPr>
          <p:cNvPr id="114692" name="Rectangle 3">
            <a:extLst>
              <a:ext uri="{FF2B5EF4-FFF2-40B4-BE49-F238E27FC236}">
                <a16:creationId xmlns:a16="http://schemas.microsoft.com/office/drawing/2014/main" id="{FA7D1AE1-49B5-9F4A-99FD-A769C554463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338" y="2927350"/>
            <a:ext cx="4216400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cars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propagate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at </a:t>
            </a:r>
            <a:br>
              <a:rPr lang="en-US" altLang="ja-JP" sz="2400">
                <a:ea typeface="ＭＳ Ｐゴシック" panose="020B0600070205080204" pitchFamily="34" charset="-128"/>
              </a:rPr>
            </a:br>
            <a:r>
              <a:rPr lang="en-US" altLang="ja-JP" sz="2400">
                <a:ea typeface="ＭＳ Ｐゴシック" panose="020B0600070205080204" pitchFamily="34" charset="-128"/>
              </a:rPr>
              <a:t>100 km/hr</a:t>
            </a: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toll booth takes 12 sec to service car (bit transmission time)</a:t>
            </a: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car ~ bit; caravan ~ packet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3734" name="Rectangle 4">
            <a:extLst>
              <a:ext uri="{FF2B5EF4-FFF2-40B4-BE49-F238E27FC236}">
                <a16:creationId xmlns:a16="http://schemas.microsoft.com/office/drawing/2014/main" id="{27715A9B-DDE3-E947-993E-7E7718EE7C1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21075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>
                <a:ea typeface="ＭＳ Ｐゴシック" panose="020B0600070205080204" pitchFamily="34" charset="-128"/>
              </a:rPr>
              <a:t>time to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push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>
                <a:ea typeface="ＭＳ Ｐゴシック" panose="020B0600070205080204" pitchFamily="34" charset="-128"/>
              </a:rPr>
              <a:t>time for last car to propagate from 1st to 2nd toll both: 100km/(100km/hr)= 1 hr</a:t>
            </a:r>
          </a:p>
          <a:p>
            <a:pPr marL="287338" indent="-287338" eaLnBrk="1" hangingPunct="1">
              <a:buSzTx/>
            </a:pPr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A:</a:t>
            </a:r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 62 minutes</a:t>
            </a:r>
          </a:p>
        </p:txBody>
      </p:sp>
      <p:grpSp>
        <p:nvGrpSpPr>
          <p:cNvPr id="101382" name="Group 42">
            <a:extLst>
              <a:ext uri="{FF2B5EF4-FFF2-40B4-BE49-F238E27FC236}">
                <a16:creationId xmlns:a16="http://schemas.microsoft.com/office/drawing/2014/main" id="{819825B0-1158-764E-9800-709018707984}"/>
              </a:ext>
            </a:extLst>
          </p:cNvPr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>
              <a:extLst>
                <a:ext uri="{FF2B5EF4-FFF2-40B4-BE49-F238E27FC236}">
                  <a16:creationId xmlns:a16="http://schemas.microsoft.com/office/drawing/2014/main" id="{255201F1-6239-3F4B-970B-482479BB2E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>
                <a:extLst>
                  <a:ext uri="{FF2B5EF4-FFF2-40B4-BE49-F238E27FC236}">
                    <a16:creationId xmlns:a16="http://schemas.microsoft.com/office/drawing/2014/main" id="{D368718C-0A43-2E44-AD18-04B193E8E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>
                <a:extLst>
                  <a:ext uri="{FF2B5EF4-FFF2-40B4-BE49-F238E27FC236}">
                    <a16:creationId xmlns:a16="http://schemas.microsoft.com/office/drawing/2014/main" id="{A14C05A1-1073-5A4F-9496-E196621213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>
              <a:extLst>
                <a:ext uri="{FF2B5EF4-FFF2-40B4-BE49-F238E27FC236}">
                  <a16:creationId xmlns:a16="http://schemas.microsoft.com/office/drawing/2014/main" id="{D4222E17-5FE0-A241-863A-DD3B16606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>
                <a:extLst>
                  <a:ext uri="{FF2B5EF4-FFF2-40B4-BE49-F238E27FC236}">
                    <a16:creationId xmlns:a16="http://schemas.microsoft.com/office/drawing/2014/main" id="{16799EF2-442E-214F-BEF1-49AF0B8EE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>
                <a:extLst>
                  <a:ext uri="{FF2B5EF4-FFF2-40B4-BE49-F238E27FC236}">
                    <a16:creationId xmlns:a16="http://schemas.microsoft.com/office/drawing/2014/main" id="{9F4428C8-1DD5-AC42-9A89-327EA50F2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>
              <a:extLst>
                <a:ext uri="{FF2B5EF4-FFF2-40B4-BE49-F238E27FC236}">
                  <a16:creationId xmlns:a16="http://schemas.microsoft.com/office/drawing/2014/main" id="{090AF437-B046-BB4E-8012-BBCAF3CB3AC7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>
              <a:extLst>
                <a:ext uri="{FF2B5EF4-FFF2-40B4-BE49-F238E27FC236}">
                  <a16:creationId xmlns:a16="http://schemas.microsoft.com/office/drawing/2014/main" id="{0F545792-42BC-9846-A0FA-7DD48AE95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>
              <a:extLst>
                <a:ext uri="{FF2B5EF4-FFF2-40B4-BE49-F238E27FC236}">
                  <a16:creationId xmlns:a16="http://schemas.microsoft.com/office/drawing/2014/main" id="{80488D93-E8DB-6043-BAC4-52E81411A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>
              <a:extLst>
                <a:ext uri="{FF2B5EF4-FFF2-40B4-BE49-F238E27FC236}">
                  <a16:creationId xmlns:a16="http://schemas.microsoft.com/office/drawing/2014/main" id="{4C86AD19-020D-AB47-9C4D-862D8F9EC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>
              <a:extLst>
                <a:ext uri="{FF2B5EF4-FFF2-40B4-BE49-F238E27FC236}">
                  <a16:creationId xmlns:a16="http://schemas.microsoft.com/office/drawing/2014/main" id="{72B4E8D3-C25D-3D4B-BB43-7426435A21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>
              <a:extLst>
                <a:ext uri="{FF2B5EF4-FFF2-40B4-BE49-F238E27FC236}">
                  <a16:creationId xmlns:a16="http://schemas.microsoft.com/office/drawing/2014/main" id="{F3CF1A2E-28C1-AA4C-B07B-AA4CAA8FE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>
              <a:extLst>
                <a:ext uri="{FF2B5EF4-FFF2-40B4-BE49-F238E27FC236}">
                  <a16:creationId xmlns:a16="http://schemas.microsoft.com/office/drawing/2014/main" id="{FF83D97A-760D-7D44-954D-B39C3D4FD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>
              <a:extLst>
                <a:ext uri="{FF2B5EF4-FFF2-40B4-BE49-F238E27FC236}">
                  <a16:creationId xmlns:a16="http://schemas.microsoft.com/office/drawing/2014/main" id="{16C83E29-6B38-F543-8A24-C2C7D8ECF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>
              <a:extLst>
                <a:ext uri="{FF2B5EF4-FFF2-40B4-BE49-F238E27FC236}">
                  <a16:creationId xmlns:a16="http://schemas.microsoft.com/office/drawing/2014/main" id="{31BF37F8-0ED3-FD41-ACA1-42425A88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>
              <a:extLst>
                <a:ext uri="{FF2B5EF4-FFF2-40B4-BE49-F238E27FC236}">
                  <a16:creationId xmlns:a16="http://schemas.microsoft.com/office/drawing/2014/main" id="{80D0E45D-1E7C-D94F-95F9-56A8B6F0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>
              <a:extLst>
                <a:ext uri="{FF2B5EF4-FFF2-40B4-BE49-F238E27FC236}">
                  <a16:creationId xmlns:a16="http://schemas.microsoft.com/office/drawing/2014/main" id="{6A2386A9-AF2F-8246-AA0C-C62E55B9E7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>
              <a:extLst>
                <a:ext uri="{FF2B5EF4-FFF2-40B4-BE49-F238E27FC236}">
                  <a16:creationId xmlns:a16="http://schemas.microsoft.com/office/drawing/2014/main" id="{CC12C9F5-CD8C-9549-8E9A-59C679580E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>
              <a:extLst>
                <a:ext uri="{FF2B5EF4-FFF2-40B4-BE49-F238E27FC236}">
                  <a16:creationId xmlns:a16="http://schemas.microsoft.com/office/drawing/2014/main" id="{6AAD2E1D-8420-FA4F-A7FE-5A43FB08FF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>
                <a:extLst>
                  <a:ext uri="{FF2B5EF4-FFF2-40B4-BE49-F238E27FC236}">
                    <a16:creationId xmlns:a16="http://schemas.microsoft.com/office/drawing/2014/main" id="{F1851AB8-87B1-F44B-B31D-18C82D8B4FC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>
                <a:extLst>
                  <a:ext uri="{FF2B5EF4-FFF2-40B4-BE49-F238E27FC236}">
                    <a16:creationId xmlns:a16="http://schemas.microsoft.com/office/drawing/2014/main" id="{BD008272-1960-5D48-B05B-E802096D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>
              <a:extLst>
                <a:ext uri="{FF2B5EF4-FFF2-40B4-BE49-F238E27FC236}">
                  <a16:creationId xmlns:a16="http://schemas.microsoft.com/office/drawing/2014/main" id="{FCA6C171-C57F-8A4D-B305-24BD50AB2C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>
              <a:extLst>
                <a:ext uri="{FF2B5EF4-FFF2-40B4-BE49-F238E27FC236}">
                  <a16:creationId xmlns:a16="http://schemas.microsoft.com/office/drawing/2014/main" id="{68E57BE5-08E3-E348-AF94-24A041AF49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>
                <a:extLst>
                  <a:ext uri="{FF2B5EF4-FFF2-40B4-BE49-F238E27FC236}">
                    <a16:creationId xmlns:a16="http://schemas.microsoft.com/office/drawing/2014/main" id="{CEA76A9C-C194-D046-8A40-AA302E0DB2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>
                <a:extLst>
                  <a:ext uri="{FF2B5EF4-FFF2-40B4-BE49-F238E27FC236}">
                    <a16:creationId xmlns:a16="http://schemas.microsoft.com/office/drawing/2014/main" id="{EDC0A30E-8A42-DA43-AD1F-344E42F1D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>
              <a:extLst>
                <a:ext uri="{FF2B5EF4-FFF2-40B4-BE49-F238E27FC236}">
                  <a16:creationId xmlns:a16="http://schemas.microsoft.com/office/drawing/2014/main" id="{BDCD0FEF-D12A-F349-83A6-435CDBE5D6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>
            <a:extLst>
              <a:ext uri="{FF2B5EF4-FFF2-40B4-BE49-F238E27FC236}">
                <a16:creationId xmlns:a16="http://schemas.microsoft.com/office/drawing/2014/main" id="{11D734B6-330D-7144-8DDB-85E0F2F1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6406C26-65DD-B449-9050-2B3F88101452}" type="slidenum">
              <a:rPr lang="en-US" altLang="en-US" sz="1200">
                <a:latin typeface="Tahoma" panose="020B0604030504040204" pitchFamily="34" charset="0"/>
              </a:rPr>
              <a:pPr/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>
            <a:extLst>
              <a:ext uri="{FF2B5EF4-FFF2-40B4-BE49-F238E27FC236}">
                <a16:creationId xmlns:a16="http://schemas.microsoft.com/office/drawing/2014/main" id="{D588D035-0116-2449-A3C9-80307F16BB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3426" name="Picture 36" descr="underline_base">
            <a:extLst>
              <a:ext uri="{FF2B5EF4-FFF2-40B4-BE49-F238E27FC236}">
                <a16:creationId xmlns:a16="http://schemas.microsoft.com/office/drawing/2014/main" id="{B529F0C4-DBDB-E842-BBEA-D7B731B268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>
            <a:extLst>
              <a:ext uri="{FF2B5EF4-FFF2-40B4-BE49-F238E27FC236}">
                <a16:creationId xmlns:a16="http://schemas.microsoft.com/office/drawing/2014/main" id="{7ED764B7-F44F-5943-B019-162CF34B4B1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Caravan analogy (more)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DC828A7A-3EE8-8A4E-B2E2-D873A24EAC0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2862263"/>
            <a:ext cx="8323263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suppose cars now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ea typeface="ＭＳ Ｐゴシック" panose="020B0600070205080204" pitchFamily="34" charset="-128"/>
              </a:rPr>
              <a:t>propagate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ea typeface="ＭＳ Ｐゴシック" panose="020B0600070205080204" pitchFamily="34" charset="-128"/>
              </a:rPr>
              <a:t> at 1000 km/hr</a:t>
            </a:r>
          </a:p>
          <a:p>
            <a:pPr marL="287338" indent="-287338" eaLnBrk="1" hangingPunct="1"/>
            <a:r>
              <a:rPr lang="en-US" altLang="en-US" sz="2400">
                <a:ea typeface="ＭＳ Ｐゴシック" panose="020B0600070205080204" pitchFamily="34" charset="-128"/>
              </a:rPr>
              <a:t>and suppose toll booth now takes one min to service a car</a:t>
            </a:r>
            <a:endParaRPr lang="en-US" altLang="en-US" sz="240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pPr marL="287338" indent="-287338" eaLnBrk="1" hangingPunct="1"/>
            <a:r>
              <a:rPr lang="en-US" altLang="en-US" sz="2400" i="1" u="sng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3429" name="Rectangle 4">
            <a:extLst>
              <a:ext uri="{FF2B5EF4-FFF2-40B4-BE49-F238E27FC236}">
                <a16:creationId xmlns:a16="http://schemas.microsoft.com/office/drawing/2014/main" id="{2CDCBC50-1C70-2F4D-B128-98AD96F6D15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anose="020B0604020202020204" pitchFamily="34" charset="0"/>
              <a:buChar char="•"/>
            </a:pPr>
            <a:r>
              <a:rPr lang="en-US" altLang="en-US" sz="2400" i="1" u="sng">
                <a:solidFill>
                  <a:srgbClr val="CC0000"/>
                </a:solidFill>
                <a:ea typeface="ＭＳ Ｐゴシック" panose="020B0600070205080204" pitchFamily="34" charset="-128"/>
              </a:rPr>
              <a:t>A: Yes!</a:t>
            </a:r>
            <a:r>
              <a:rPr lang="en-US" altLang="en-US" sz="2400">
                <a:ea typeface="ＭＳ Ｐゴシック" panose="020B0600070205080204" pitchFamily="34" charset="-128"/>
              </a:rPr>
              <a:t>  after 7 min, first car arrives at second booth; three cars still at first booth</a:t>
            </a:r>
          </a:p>
        </p:txBody>
      </p:sp>
      <p:grpSp>
        <p:nvGrpSpPr>
          <p:cNvPr id="103430" name="Group 49">
            <a:extLst>
              <a:ext uri="{FF2B5EF4-FFF2-40B4-BE49-F238E27FC236}">
                <a16:creationId xmlns:a16="http://schemas.microsoft.com/office/drawing/2014/main" id="{9450FE2C-5F4B-C64B-8C84-5C2AD272D33D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>
              <a:extLst>
                <a:ext uri="{FF2B5EF4-FFF2-40B4-BE49-F238E27FC236}">
                  <a16:creationId xmlns:a16="http://schemas.microsoft.com/office/drawing/2014/main" id="{270D4678-FA58-CC4E-B1AD-D196D8B73D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>
                <a:extLst>
                  <a:ext uri="{FF2B5EF4-FFF2-40B4-BE49-F238E27FC236}">
                    <a16:creationId xmlns:a16="http://schemas.microsoft.com/office/drawing/2014/main" id="{BF278035-54DA-6242-B19D-4534DD31E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>
                <a:extLst>
                  <a:ext uri="{FF2B5EF4-FFF2-40B4-BE49-F238E27FC236}">
                    <a16:creationId xmlns:a16="http://schemas.microsoft.com/office/drawing/2014/main" id="{1A8BF2C9-70F8-9848-B523-98D6D8431A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>
              <a:extLst>
                <a:ext uri="{FF2B5EF4-FFF2-40B4-BE49-F238E27FC236}">
                  <a16:creationId xmlns:a16="http://schemas.microsoft.com/office/drawing/2014/main" id="{27D4F556-4BF0-C84D-9183-6B97F7F7BB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>
                <a:extLst>
                  <a:ext uri="{FF2B5EF4-FFF2-40B4-BE49-F238E27FC236}">
                    <a16:creationId xmlns:a16="http://schemas.microsoft.com/office/drawing/2014/main" id="{D5C605D4-9A80-C849-9AEC-9A7E2235E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>
                <a:extLst>
                  <a:ext uri="{FF2B5EF4-FFF2-40B4-BE49-F238E27FC236}">
                    <a16:creationId xmlns:a16="http://schemas.microsoft.com/office/drawing/2014/main" id="{EBA689A2-1FD6-8B4C-9943-82956E50A5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>
              <a:extLst>
                <a:ext uri="{FF2B5EF4-FFF2-40B4-BE49-F238E27FC236}">
                  <a16:creationId xmlns:a16="http://schemas.microsoft.com/office/drawing/2014/main" id="{AF32BBBF-9AE6-4A42-9348-16918096682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>
              <a:extLst>
                <a:ext uri="{FF2B5EF4-FFF2-40B4-BE49-F238E27FC236}">
                  <a16:creationId xmlns:a16="http://schemas.microsoft.com/office/drawing/2014/main" id="{C734D75A-344A-0943-89C4-FD29F851F8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>
              <a:extLst>
                <a:ext uri="{FF2B5EF4-FFF2-40B4-BE49-F238E27FC236}">
                  <a16:creationId xmlns:a16="http://schemas.microsoft.com/office/drawing/2014/main" id="{C165FF40-B079-844A-ACBF-7600C063D2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>
              <a:extLst>
                <a:ext uri="{FF2B5EF4-FFF2-40B4-BE49-F238E27FC236}">
                  <a16:creationId xmlns:a16="http://schemas.microsoft.com/office/drawing/2014/main" id="{3D009CFB-1480-3A46-B258-8F2BF2F21A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>
              <a:extLst>
                <a:ext uri="{FF2B5EF4-FFF2-40B4-BE49-F238E27FC236}">
                  <a16:creationId xmlns:a16="http://schemas.microsoft.com/office/drawing/2014/main" id="{9DD5D115-D590-9447-A0C1-84B789C26C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>
              <a:extLst>
                <a:ext uri="{FF2B5EF4-FFF2-40B4-BE49-F238E27FC236}">
                  <a16:creationId xmlns:a16="http://schemas.microsoft.com/office/drawing/2014/main" id="{30876B8B-8806-D140-A5D8-E38EBE31C7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>
              <a:extLst>
                <a:ext uri="{FF2B5EF4-FFF2-40B4-BE49-F238E27FC236}">
                  <a16:creationId xmlns:a16="http://schemas.microsoft.com/office/drawing/2014/main" id="{EB68C93A-5EA4-AA4C-8ED9-AA743418AC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>
              <a:extLst>
                <a:ext uri="{FF2B5EF4-FFF2-40B4-BE49-F238E27FC236}">
                  <a16:creationId xmlns:a16="http://schemas.microsoft.com/office/drawing/2014/main" id="{654C8117-EA15-6C49-B650-25AFB340A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>
              <a:extLst>
                <a:ext uri="{FF2B5EF4-FFF2-40B4-BE49-F238E27FC236}">
                  <a16:creationId xmlns:a16="http://schemas.microsoft.com/office/drawing/2014/main" id="{E60C429D-83DC-A44C-B4B3-8615FC838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>
              <a:extLst>
                <a:ext uri="{FF2B5EF4-FFF2-40B4-BE49-F238E27FC236}">
                  <a16:creationId xmlns:a16="http://schemas.microsoft.com/office/drawing/2014/main" id="{A71CC556-3EF1-154C-A74E-19901EC82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>
              <a:extLst>
                <a:ext uri="{FF2B5EF4-FFF2-40B4-BE49-F238E27FC236}">
                  <a16:creationId xmlns:a16="http://schemas.microsoft.com/office/drawing/2014/main" id="{603F229E-F0B9-584A-BABD-D790DC5023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>
              <a:extLst>
                <a:ext uri="{FF2B5EF4-FFF2-40B4-BE49-F238E27FC236}">
                  <a16:creationId xmlns:a16="http://schemas.microsoft.com/office/drawing/2014/main" id="{25E0DE76-1A3A-1144-BEA6-F93DB0803E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>
              <a:extLst>
                <a:ext uri="{FF2B5EF4-FFF2-40B4-BE49-F238E27FC236}">
                  <a16:creationId xmlns:a16="http://schemas.microsoft.com/office/drawing/2014/main" id="{33E7FC8E-96AD-CB42-9FD4-A66A0B33E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>
                <a:extLst>
                  <a:ext uri="{FF2B5EF4-FFF2-40B4-BE49-F238E27FC236}">
                    <a16:creationId xmlns:a16="http://schemas.microsoft.com/office/drawing/2014/main" id="{0E1917AB-B4B5-4C42-9C3D-0316D757EC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>
                <a:extLst>
                  <a:ext uri="{FF2B5EF4-FFF2-40B4-BE49-F238E27FC236}">
                    <a16:creationId xmlns:a16="http://schemas.microsoft.com/office/drawing/2014/main" id="{7354B7B1-449A-A44A-9D0F-59D93E3A3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>
              <a:extLst>
                <a:ext uri="{FF2B5EF4-FFF2-40B4-BE49-F238E27FC236}">
                  <a16:creationId xmlns:a16="http://schemas.microsoft.com/office/drawing/2014/main" id="{2BC76711-63B4-334A-8EDC-567AC966AE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>
              <a:extLst>
                <a:ext uri="{FF2B5EF4-FFF2-40B4-BE49-F238E27FC236}">
                  <a16:creationId xmlns:a16="http://schemas.microsoft.com/office/drawing/2014/main" id="{9837F019-F14E-1243-BF2E-CD15663F87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>
                <a:extLst>
                  <a:ext uri="{FF2B5EF4-FFF2-40B4-BE49-F238E27FC236}">
                    <a16:creationId xmlns:a16="http://schemas.microsoft.com/office/drawing/2014/main" id="{A43A40FC-2EE1-084A-92A1-9937F05C99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>
                <a:extLst>
                  <a:ext uri="{FF2B5EF4-FFF2-40B4-BE49-F238E27FC236}">
                    <a16:creationId xmlns:a16="http://schemas.microsoft.com/office/drawing/2014/main" id="{F175C4EC-F89C-1D4D-BEE7-C932CFD7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>
              <a:extLst>
                <a:ext uri="{FF2B5EF4-FFF2-40B4-BE49-F238E27FC236}">
                  <a16:creationId xmlns:a16="http://schemas.microsoft.com/office/drawing/2014/main" id="{7EFCF9D5-5FA8-EE4C-B8A6-31906790C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>
            <a:extLst>
              <a:ext uri="{FF2B5EF4-FFF2-40B4-BE49-F238E27FC236}">
                <a16:creationId xmlns:a16="http://schemas.microsoft.com/office/drawing/2014/main" id="{0B76C3C6-9D08-FA40-B1D3-D64F5FC79D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6B5AECF-6475-BD4D-974C-3E78B2FE33E7}" type="slidenum">
              <a:rPr lang="en-US" altLang="en-US" sz="1200">
                <a:latin typeface="Tahoma" panose="020B0604030504040204" pitchFamily="34" charset="0"/>
              </a:rPr>
              <a:pPr/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>
            <a:extLst>
              <a:ext uri="{FF2B5EF4-FFF2-40B4-BE49-F238E27FC236}">
                <a16:creationId xmlns:a16="http://schemas.microsoft.com/office/drawing/2014/main" id="{37AA5AEC-B8DC-B542-ACC8-C8DC104C11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5474" name="Picture 60" descr="queueDelay">
            <a:extLst>
              <a:ext uri="{FF2B5EF4-FFF2-40B4-BE49-F238E27FC236}">
                <a16:creationId xmlns:a16="http://schemas.microsoft.com/office/drawing/2014/main" id="{00E45035-83B9-4B4A-82E4-799123D57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>
            <a:extLst>
              <a:ext uri="{FF2B5EF4-FFF2-40B4-BE49-F238E27FC236}">
                <a16:creationId xmlns:a16="http://schemas.microsoft.com/office/drawing/2014/main" id="{A23293A8-A5AF-9941-9430-2A58F7A510D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ea typeface="ＭＳ Ｐゴシック" panose="020B0600070205080204" pitchFamily="34" charset="-128"/>
              </a:rPr>
              <a:t>R:</a:t>
            </a:r>
            <a:r>
              <a:rPr lang="en-US" altLang="en-US" sz="2400">
                <a:ea typeface="ＭＳ Ｐゴシック" panose="020B0600070205080204" pitchFamily="34" charset="-128"/>
              </a:rPr>
              <a:t> link bandwidth (bps)</a:t>
            </a:r>
          </a:p>
          <a:p>
            <a:pPr marL="231775" indent="-231775" eaLnBrk="1" hangingPunct="1"/>
            <a:r>
              <a:rPr lang="en-US" altLang="en-US" sz="2400" i="1">
                <a:ea typeface="ＭＳ Ｐゴシック" panose="020B0600070205080204" pitchFamily="34" charset="-128"/>
              </a:rPr>
              <a:t>L:</a:t>
            </a:r>
            <a:r>
              <a:rPr lang="en-US" altLang="en-US" sz="2400">
                <a:ea typeface="ＭＳ Ｐゴシック" panose="020B0600070205080204" pitchFamily="34" charset="-128"/>
              </a:rPr>
              <a:t> packet length (bits)</a:t>
            </a:r>
          </a:p>
          <a:p>
            <a:pPr marL="231775" indent="-231775" eaLnBrk="1" hangingPunct="1"/>
            <a:r>
              <a:rPr lang="en-US" altLang="en-US" sz="2400">
                <a:ea typeface="ＭＳ Ｐゴシック" panose="020B0600070205080204" pitchFamily="34" charset="-128"/>
              </a:rPr>
              <a:t>a: average packet arrival rate</a:t>
            </a:r>
          </a:p>
        </p:txBody>
      </p:sp>
      <p:sp>
        <p:nvSpPr>
          <p:cNvPr id="105476" name="Rectangle 61">
            <a:extLst>
              <a:ext uri="{FF2B5EF4-FFF2-40B4-BE49-F238E27FC236}">
                <a16:creationId xmlns:a16="http://schemas.microsoft.com/office/drawing/2014/main" id="{44495744-DF12-4F4E-98CA-66DF96F85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>
            <a:extLst>
              <a:ext uri="{FF2B5EF4-FFF2-40B4-BE49-F238E27FC236}">
                <a16:creationId xmlns:a16="http://schemas.microsoft.com/office/drawing/2014/main" id="{8272D1A2-E8A8-9143-A494-882C2B2A6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175" y="4113213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latin typeface="Gill Sans MT" panose="020B0502020104020203" pitchFamily="34" charset="77"/>
              </a:rPr>
              <a:t>La/R</a:t>
            </a:r>
            <a:r>
              <a:rPr lang="en-US" altLang="en-US">
                <a:latin typeface="Gill Sans MT" panose="020B0502020104020203" pitchFamily="34" charset="77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latin typeface="Gill Sans MT" panose="020B0502020104020203" pitchFamily="34" charset="77"/>
              </a:rPr>
              <a:t>La/R </a:t>
            </a:r>
            <a:r>
              <a:rPr lang="en-US" altLang="en-US">
                <a:latin typeface="Gill Sans MT" panose="020B0502020104020203" pitchFamily="34" charset="77"/>
              </a:rPr>
              <a:t>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latin typeface="Gill Sans MT" panose="020B0502020104020203" pitchFamily="34" charset="77"/>
              </a:rPr>
              <a:t>La/R </a:t>
            </a:r>
            <a:r>
              <a:rPr lang="en-US" altLang="en-US">
                <a:latin typeface="Gill Sans MT" panose="020B0502020104020203" pitchFamily="34" charset="77"/>
              </a:rPr>
              <a:t>&gt; 1: more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work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>
                <a:latin typeface="Gill Sans MT" panose="020B0502020104020203" pitchFamily="34" charset="77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>
                <a:latin typeface="Gill Sans MT" panose="020B0502020104020203" pitchFamily="34" charset="77"/>
              </a:rPr>
              <a:t>   than can be serviced, average delay infinite!</a:t>
            </a:r>
          </a:p>
        </p:txBody>
      </p:sp>
      <p:sp>
        <p:nvSpPr>
          <p:cNvPr id="105478" name="Rectangle 61">
            <a:extLst>
              <a:ext uri="{FF2B5EF4-FFF2-40B4-BE49-F238E27FC236}">
                <a16:creationId xmlns:a16="http://schemas.microsoft.com/office/drawing/2014/main" id="{D77AD8F2-A8DA-EB42-A39B-7990CB25E5F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>
            <a:extLst>
              <a:ext uri="{FF2B5EF4-FFF2-40B4-BE49-F238E27FC236}">
                <a16:creationId xmlns:a16="http://schemas.microsoft.com/office/drawing/2014/main" id="{EE5155D8-71E8-8842-8234-99A9C8BDC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>
            <a:extLst>
              <a:ext uri="{FF2B5EF4-FFF2-40B4-BE49-F238E27FC236}">
                <a16:creationId xmlns:a16="http://schemas.microsoft.com/office/drawing/2014/main" id="{3E268CCF-2576-2142-82D9-096D00AED2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>
            <a:extLst>
              <a:ext uri="{FF2B5EF4-FFF2-40B4-BE49-F238E27FC236}">
                <a16:creationId xmlns:a16="http://schemas.microsoft.com/office/drawing/2014/main" id="{2477EF95-40B9-CA4B-895F-BD0BFF582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>
            <a:extLst>
              <a:ext uri="{FF2B5EF4-FFF2-40B4-BE49-F238E27FC236}">
                <a16:creationId xmlns:a16="http://schemas.microsoft.com/office/drawing/2014/main" id="{960FA838-A162-A14F-8EB4-E287C1EB5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>
            <a:extLst>
              <a:ext uri="{FF2B5EF4-FFF2-40B4-BE49-F238E27FC236}">
                <a16:creationId xmlns:a16="http://schemas.microsoft.com/office/drawing/2014/main" id="{2AC4A7EE-2F94-0F4C-A32F-F1AC350ED8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C466D61-CC3A-5445-B426-E33512187261}" type="slidenum">
              <a:rPr lang="en-US" altLang="en-US" sz="1200">
                <a:latin typeface="Tahoma" panose="020B0604030504040204" pitchFamily="34" charset="0"/>
              </a:rPr>
              <a:pPr/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84" name="TextBox 1">
            <a:extLst>
              <a:ext uri="{FF2B5EF4-FFF2-40B4-BE49-F238E27FC236}">
                <a16:creationId xmlns:a16="http://schemas.microsoft.com/office/drawing/2014/main" id="{732A4521-8DAD-B048-9036-F4F16192D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>
            <a:extLst>
              <a:ext uri="{FF2B5EF4-FFF2-40B4-BE49-F238E27FC236}">
                <a16:creationId xmlns:a16="http://schemas.microsoft.com/office/drawing/2014/main" id="{E2DB048B-98AE-9F41-8D2C-3A27F5D2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>
            <a:extLst>
              <a:ext uri="{FF2B5EF4-FFF2-40B4-BE49-F238E27FC236}">
                <a16:creationId xmlns:a16="http://schemas.microsoft.com/office/drawing/2014/main" id="{645FA6A7-767F-194D-9E6F-98DDA2D7C62B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>
            <a:extLst>
              <a:ext uri="{FF2B5EF4-FFF2-40B4-BE49-F238E27FC236}">
                <a16:creationId xmlns:a16="http://schemas.microsoft.com/office/drawing/2014/main" id="{99419FA7-7158-7A44-A6F1-CC27B2EEC22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Queueing delay (revisited)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>
            <a:extLst>
              <a:ext uri="{FF2B5EF4-FFF2-40B4-BE49-F238E27FC236}">
                <a16:creationId xmlns:a16="http://schemas.microsoft.com/office/drawing/2014/main" id="{CE51FC59-C96E-924B-9A8E-C21035694F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7522" name="Picture 99" descr="underline_base">
            <a:extLst>
              <a:ext uri="{FF2B5EF4-FFF2-40B4-BE49-F238E27FC236}">
                <a16:creationId xmlns:a16="http://schemas.microsoft.com/office/drawing/2014/main" id="{724EC5CC-C5C3-4A41-A774-58DC55B0BAC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>
            <a:extLst>
              <a:ext uri="{FF2B5EF4-FFF2-40B4-BE49-F238E27FC236}">
                <a16:creationId xmlns:a16="http://schemas.microsoft.com/office/drawing/2014/main" id="{9A73BF5E-C509-E945-9D4B-145A24B113F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panose="020B0600070205080204" pitchFamily="34" charset="-128"/>
              </a:rPr>
              <a:t>“</a:t>
            </a:r>
            <a:r>
              <a:rPr lang="en-US" altLang="ja-JP" sz="4000">
                <a:ea typeface="ＭＳ Ｐゴシック" panose="020B0600070205080204" pitchFamily="34" charset="-128"/>
              </a:rPr>
              <a:t>Real</a:t>
            </a:r>
            <a:r>
              <a:rPr lang="ja-JP" altLang="en-US" sz="4000">
                <a:ea typeface="ＭＳ Ｐゴシック" panose="020B0600070205080204" pitchFamily="34" charset="-128"/>
              </a:rPr>
              <a:t>”</a:t>
            </a:r>
            <a:r>
              <a:rPr lang="en-US" altLang="ja-JP" sz="4000">
                <a:ea typeface="ＭＳ Ｐゴシック" panose="020B0600070205080204" pitchFamily="34" charset="-128"/>
              </a:rPr>
              <a:t> Internet delays and routes</a:t>
            </a:r>
            <a:endParaRPr lang="en-US" altLang="en-US" sz="4000">
              <a:ea typeface="ＭＳ Ｐゴシック" panose="020B0600070205080204" pitchFamily="34" charset="-128"/>
            </a:endParaRPr>
          </a:p>
        </p:txBody>
      </p:sp>
      <p:sp>
        <p:nvSpPr>
          <p:cNvPr id="107524" name="Rectangle 5">
            <a:extLst>
              <a:ext uri="{FF2B5EF4-FFF2-40B4-BE49-F238E27FC236}">
                <a16:creationId xmlns:a16="http://schemas.microsoft.com/office/drawing/2014/main" id="{2C48D271-B5C2-BA49-88E7-007CDC458C1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70000"/>
            <a:ext cx="7772400" cy="3098800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what do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real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Internet delay &amp; loss look like? </a:t>
            </a:r>
          </a:p>
          <a:p>
            <a:pPr marL="287338" indent="-287338" eaLnBrk="1" hangingPunct="1"/>
            <a:r>
              <a:rPr lang="en-US" altLang="en-US" sz="2400" b="1">
                <a:solidFill>
                  <a:srgbClr val="FF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traceroute</a:t>
            </a:r>
            <a:r>
              <a:rPr lang="en-US" altLang="en-US">
                <a:solidFill>
                  <a:srgbClr val="FF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program: provides delay measurement from source to router along end-end Internet path towards destination.  For all </a:t>
            </a:r>
            <a:r>
              <a:rPr lang="en-US" altLang="en-US" i="1">
                <a:ea typeface="ＭＳ Ｐゴシック" panose="020B0600070205080204" pitchFamily="34" charset="-128"/>
              </a:rPr>
              <a:t>i: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i="1">
                <a:ea typeface="Arial" panose="020B0604020202020204" pitchFamily="34" charset="0"/>
              </a:rPr>
              <a:t>i</a:t>
            </a:r>
            <a:r>
              <a:rPr lang="en-US" altLang="en-US">
                <a:ea typeface="Arial" panose="020B0604020202020204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router </a:t>
            </a:r>
            <a:r>
              <a:rPr lang="en-US" altLang="en-US" i="1">
                <a:ea typeface="Arial" panose="020B0604020202020204" pitchFamily="34" charset="0"/>
              </a:rPr>
              <a:t>i</a:t>
            </a:r>
            <a:r>
              <a:rPr lang="en-US" altLang="en-US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sender times interval between transmission and reply.</a:t>
            </a:r>
            <a:endParaRPr lang="en-US" altLang="en-US" sz="2800">
              <a:ea typeface="Arial" panose="020B0604020202020204" pitchFamily="34" charset="0"/>
            </a:endParaRPr>
          </a:p>
        </p:txBody>
      </p:sp>
      <p:sp>
        <p:nvSpPr>
          <p:cNvPr id="107525" name="Line 38">
            <a:extLst>
              <a:ext uri="{FF2B5EF4-FFF2-40B4-BE49-F238E27FC236}">
                <a16:creationId xmlns:a16="http://schemas.microsoft.com/office/drawing/2014/main" id="{5CA13AA0-7C3A-AD46-90B6-0F8EFFFAE3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>
            <a:extLst>
              <a:ext uri="{FF2B5EF4-FFF2-40B4-BE49-F238E27FC236}">
                <a16:creationId xmlns:a16="http://schemas.microsoft.com/office/drawing/2014/main" id="{07B3B381-91D8-564F-9336-0BA97F0694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>
            <a:extLst>
              <a:ext uri="{FF2B5EF4-FFF2-40B4-BE49-F238E27FC236}">
                <a16:creationId xmlns:a16="http://schemas.microsoft.com/office/drawing/2014/main" id="{1C166628-EB8B-E04A-9534-57C241EC9F6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>
            <a:extLst>
              <a:ext uri="{FF2B5EF4-FFF2-40B4-BE49-F238E27FC236}">
                <a16:creationId xmlns:a16="http://schemas.microsoft.com/office/drawing/2014/main" id="{0D190070-5262-9B46-BC13-3B5A524491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>
            <a:extLst>
              <a:ext uri="{FF2B5EF4-FFF2-40B4-BE49-F238E27FC236}">
                <a16:creationId xmlns:a16="http://schemas.microsoft.com/office/drawing/2014/main" id="{93FA464C-D063-1C4B-A3DC-8598EE93566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>
            <a:extLst>
              <a:ext uri="{FF2B5EF4-FFF2-40B4-BE49-F238E27FC236}">
                <a16:creationId xmlns:a16="http://schemas.microsoft.com/office/drawing/2014/main" id="{8A77F40C-CCB1-3C41-A0AF-7455518B63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>
            <a:extLst>
              <a:ext uri="{FF2B5EF4-FFF2-40B4-BE49-F238E27FC236}">
                <a16:creationId xmlns:a16="http://schemas.microsoft.com/office/drawing/2014/main" id="{DE773939-22CE-E241-A6B5-9B6213DC4C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>
            <a:extLst>
              <a:ext uri="{FF2B5EF4-FFF2-40B4-BE49-F238E27FC236}">
                <a16:creationId xmlns:a16="http://schemas.microsoft.com/office/drawing/2014/main" id="{9CDD056C-A255-9544-86C1-13E22183E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>
            <a:extLst>
              <a:ext uri="{FF2B5EF4-FFF2-40B4-BE49-F238E27FC236}">
                <a16:creationId xmlns:a16="http://schemas.microsoft.com/office/drawing/2014/main" id="{5F38BC35-C5CC-3249-BCE0-2F31C5C0F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>
            <a:extLst>
              <a:ext uri="{FF2B5EF4-FFF2-40B4-BE49-F238E27FC236}">
                <a16:creationId xmlns:a16="http://schemas.microsoft.com/office/drawing/2014/main" id="{0F8B1217-13CD-C843-A9DE-CFF03B2DB9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>
            <a:extLst>
              <a:ext uri="{FF2B5EF4-FFF2-40B4-BE49-F238E27FC236}">
                <a16:creationId xmlns:a16="http://schemas.microsoft.com/office/drawing/2014/main" id="{F1A5CC66-FDA2-2F4B-B294-75697D19B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>
            <a:extLst>
              <a:ext uri="{FF2B5EF4-FFF2-40B4-BE49-F238E27FC236}">
                <a16:creationId xmlns:a16="http://schemas.microsoft.com/office/drawing/2014/main" id="{5AAB62B2-06B6-574D-A450-58C168A6D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>
            <a:extLst>
              <a:ext uri="{FF2B5EF4-FFF2-40B4-BE49-F238E27FC236}">
                <a16:creationId xmlns:a16="http://schemas.microsoft.com/office/drawing/2014/main" id="{2B92BB69-134D-554F-82D9-9089129FA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>
            <a:extLst>
              <a:ext uri="{FF2B5EF4-FFF2-40B4-BE49-F238E27FC236}">
                <a16:creationId xmlns:a16="http://schemas.microsoft.com/office/drawing/2014/main" id="{5732AA88-16B1-E840-A72D-5F8C08FB4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>
            <a:extLst>
              <a:ext uri="{FF2B5EF4-FFF2-40B4-BE49-F238E27FC236}">
                <a16:creationId xmlns:a16="http://schemas.microsoft.com/office/drawing/2014/main" id="{06D9491E-835C-0A46-BB48-782439F2808C}"/>
              </a:ext>
            </a:extLst>
          </p:cNvPr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>
              <a:extLst>
                <a:ext uri="{FF2B5EF4-FFF2-40B4-BE49-F238E27FC236}">
                  <a16:creationId xmlns:a16="http://schemas.microsoft.com/office/drawing/2014/main" id="{AE357306-9209-4542-B39F-1D76CB289E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>
              <a:extLst>
                <a:ext uri="{FF2B5EF4-FFF2-40B4-BE49-F238E27FC236}">
                  <a16:creationId xmlns:a16="http://schemas.microsoft.com/office/drawing/2014/main" id="{1CC987D7-DFC9-074F-821F-D87866F619D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>
            <a:extLst>
              <a:ext uri="{FF2B5EF4-FFF2-40B4-BE49-F238E27FC236}">
                <a16:creationId xmlns:a16="http://schemas.microsoft.com/office/drawing/2014/main" id="{6BE962E6-D55D-664C-A9BE-EBE1B8EE04F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>
              <a:extLst>
                <a:ext uri="{FF2B5EF4-FFF2-40B4-BE49-F238E27FC236}">
                  <a16:creationId xmlns:a16="http://schemas.microsoft.com/office/drawing/2014/main" id="{063EF6EA-2FD9-DB49-965F-A516882D78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>
              <a:extLst>
                <a:ext uri="{FF2B5EF4-FFF2-40B4-BE49-F238E27FC236}">
                  <a16:creationId xmlns:a16="http://schemas.microsoft.com/office/drawing/2014/main" id="{043E2C97-FC2D-644A-8BE2-1CF71EC776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>
            <a:extLst>
              <a:ext uri="{FF2B5EF4-FFF2-40B4-BE49-F238E27FC236}">
                <a16:creationId xmlns:a16="http://schemas.microsoft.com/office/drawing/2014/main" id="{0FF1C19C-423C-914E-8290-54167889A19B}"/>
              </a:ext>
            </a:extLst>
          </p:cNvPr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>
              <a:extLst>
                <a:ext uri="{FF2B5EF4-FFF2-40B4-BE49-F238E27FC236}">
                  <a16:creationId xmlns:a16="http://schemas.microsoft.com/office/drawing/2014/main" id="{023C63A6-857A-E144-89C9-CE1506B2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3" name="Rectangle 410">
              <a:extLst>
                <a:ext uri="{FF2B5EF4-FFF2-40B4-BE49-F238E27FC236}">
                  <a16:creationId xmlns:a16="http://schemas.microsoft.com/office/drawing/2014/main" id="{170960BD-D679-9F40-A2CF-170A4F29A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4" name="Oval 411">
              <a:extLst>
                <a:ext uri="{FF2B5EF4-FFF2-40B4-BE49-F238E27FC236}">
                  <a16:creationId xmlns:a16="http://schemas.microsoft.com/office/drawing/2014/main" id="{2359EE9B-1D17-6041-AB5D-F1743CE5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35" name="Group 128">
              <a:extLst>
                <a:ext uri="{FF2B5EF4-FFF2-40B4-BE49-F238E27FC236}">
                  <a16:creationId xmlns:a16="http://schemas.microsoft.com/office/drawing/2014/main" id="{58C9DDB9-CA1D-E24B-8DFB-ECA2EF4B1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>
                <a:extLst>
                  <a:ext uri="{FF2B5EF4-FFF2-40B4-BE49-F238E27FC236}">
                    <a16:creationId xmlns:a16="http://schemas.microsoft.com/office/drawing/2014/main" id="{9E74D1DC-C044-7C4C-9811-154B277FD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>
                <a:extLst>
                  <a:ext uri="{FF2B5EF4-FFF2-40B4-BE49-F238E27FC236}">
                    <a16:creationId xmlns:a16="http://schemas.microsoft.com/office/drawing/2014/main" id="{2F798F1D-BFDE-8B4F-9376-CBE692036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>
              <a:extLst>
                <a:ext uri="{FF2B5EF4-FFF2-40B4-BE49-F238E27FC236}">
                  <a16:creationId xmlns:a16="http://schemas.microsoft.com/office/drawing/2014/main" id="{47574205-3675-3844-B75C-796F66375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>
              <a:extLst>
                <a:ext uri="{FF2B5EF4-FFF2-40B4-BE49-F238E27FC236}">
                  <a16:creationId xmlns:a16="http://schemas.microsoft.com/office/drawing/2014/main" id="{BCCCC7B1-EF5B-9746-81B0-31882D888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>
            <a:extLst>
              <a:ext uri="{FF2B5EF4-FFF2-40B4-BE49-F238E27FC236}">
                <a16:creationId xmlns:a16="http://schemas.microsoft.com/office/drawing/2014/main" id="{93D77B00-D7BB-FE41-A3F2-E38FE70B7B63}"/>
              </a:ext>
            </a:extLst>
          </p:cNvPr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>
              <a:extLst>
                <a:ext uri="{FF2B5EF4-FFF2-40B4-BE49-F238E27FC236}">
                  <a16:creationId xmlns:a16="http://schemas.microsoft.com/office/drawing/2014/main" id="{66C54382-92CB-4347-B0D2-479DEDB4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5" name="Rectangle 410">
              <a:extLst>
                <a:ext uri="{FF2B5EF4-FFF2-40B4-BE49-F238E27FC236}">
                  <a16:creationId xmlns:a16="http://schemas.microsoft.com/office/drawing/2014/main" id="{38AF704E-ADAB-C84F-84E1-66F2C917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6" name="Oval 411">
              <a:extLst>
                <a:ext uri="{FF2B5EF4-FFF2-40B4-BE49-F238E27FC236}">
                  <a16:creationId xmlns:a16="http://schemas.microsoft.com/office/drawing/2014/main" id="{C20530F3-1622-CE4D-B7C5-818AEAB74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27" name="Group 137">
              <a:extLst>
                <a:ext uri="{FF2B5EF4-FFF2-40B4-BE49-F238E27FC236}">
                  <a16:creationId xmlns:a16="http://schemas.microsoft.com/office/drawing/2014/main" id="{B7E729AE-B32E-EA44-A27F-116D98C98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>
                <a:extLst>
                  <a:ext uri="{FF2B5EF4-FFF2-40B4-BE49-F238E27FC236}">
                    <a16:creationId xmlns:a16="http://schemas.microsoft.com/office/drawing/2014/main" id="{573B4586-5FD8-8F4B-9928-ADCD21CB1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>
                <a:extLst>
                  <a:ext uri="{FF2B5EF4-FFF2-40B4-BE49-F238E27FC236}">
                    <a16:creationId xmlns:a16="http://schemas.microsoft.com/office/drawing/2014/main" id="{73D9361B-D4DB-CC4D-A1FB-4467B58B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>
              <a:extLst>
                <a:ext uri="{FF2B5EF4-FFF2-40B4-BE49-F238E27FC236}">
                  <a16:creationId xmlns:a16="http://schemas.microsoft.com/office/drawing/2014/main" id="{F173CB9D-3270-F645-904A-2E62C71A78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>
              <a:extLst>
                <a:ext uri="{FF2B5EF4-FFF2-40B4-BE49-F238E27FC236}">
                  <a16:creationId xmlns:a16="http://schemas.microsoft.com/office/drawing/2014/main" id="{3862CB68-54AA-4E46-84CF-61B97AC06E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>
            <a:extLst>
              <a:ext uri="{FF2B5EF4-FFF2-40B4-BE49-F238E27FC236}">
                <a16:creationId xmlns:a16="http://schemas.microsoft.com/office/drawing/2014/main" id="{A1B37845-B13E-814E-9711-B7AEF0203911}"/>
              </a:ext>
            </a:extLst>
          </p:cNvPr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>
              <a:extLst>
                <a:ext uri="{FF2B5EF4-FFF2-40B4-BE49-F238E27FC236}">
                  <a16:creationId xmlns:a16="http://schemas.microsoft.com/office/drawing/2014/main" id="{08AF67C7-DCD1-8347-8CE0-D9F8E52B9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7" name="Rectangle 410">
              <a:extLst>
                <a:ext uri="{FF2B5EF4-FFF2-40B4-BE49-F238E27FC236}">
                  <a16:creationId xmlns:a16="http://schemas.microsoft.com/office/drawing/2014/main" id="{BCB3B36B-866D-3B41-9005-D2E840312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8" name="Oval 411">
              <a:extLst>
                <a:ext uri="{FF2B5EF4-FFF2-40B4-BE49-F238E27FC236}">
                  <a16:creationId xmlns:a16="http://schemas.microsoft.com/office/drawing/2014/main" id="{E493C142-BBD7-8A41-A033-7048A559A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9" name="Group 146">
              <a:extLst>
                <a:ext uri="{FF2B5EF4-FFF2-40B4-BE49-F238E27FC236}">
                  <a16:creationId xmlns:a16="http://schemas.microsoft.com/office/drawing/2014/main" id="{29298E14-3A7E-0046-9861-45A8C3EB80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>
                <a:extLst>
                  <a:ext uri="{FF2B5EF4-FFF2-40B4-BE49-F238E27FC236}">
                    <a16:creationId xmlns:a16="http://schemas.microsoft.com/office/drawing/2014/main" id="{1D1E3C62-6F66-9944-8C5E-A4072D0F5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>
                <a:extLst>
                  <a:ext uri="{FF2B5EF4-FFF2-40B4-BE49-F238E27FC236}">
                    <a16:creationId xmlns:a16="http://schemas.microsoft.com/office/drawing/2014/main" id="{53E229F2-65CE-0F49-B04E-D4A0B0DCF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>
              <a:extLst>
                <a:ext uri="{FF2B5EF4-FFF2-40B4-BE49-F238E27FC236}">
                  <a16:creationId xmlns:a16="http://schemas.microsoft.com/office/drawing/2014/main" id="{984FD08F-5051-1847-8137-A829DFB9C9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>
              <a:extLst>
                <a:ext uri="{FF2B5EF4-FFF2-40B4-BE49-F238E27FC236}">
                  <a16:creationId xmlns:a16="http://schemas.microsoft.com/office/drawing/2014/main" id="{E25F9FE4-B0AA-F24D-9AD2-695E72D9AC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>
            <a:extLst>
              <a:ext uri="{FF2B5EF4-FFF2-40B4-BE49-F238E27FC236}">
                <a16:creationId xmlns:a16="http://schemas.microsoft.com/office/drawing/2014/main" id="{8300FB1F-A6E9-F443-9CF9-78C1094FF33A}"/>
              </a:ext>
            </a:extLst>
          </p:cNvPr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>
              <a:extLst>
                <a:ext uri="{FF2B5EF4-FFF2-40B4-BE49-F238E27FC236}">
                  <a16:creationId xmlns:a16="http://schemas.microsoft.com/office/drawing/2014/main" id="{27E229D6-874D-EA40-948B-1E5FE17D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9" name="Rectangle 410">
              <a:extLst>
                <a:ext uri="{FF2B5EF4-FFF2-40B4-BE49-F238E27FC236}">
                  <a16:creationId xmlns:a16="http://schemas.microsoft.com/office/drawing/2014/main" id="{C1F25248-23FF-C24D-AEB8-3E884C1E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0" name="Oval 411">
              <a:extLst>
                <a:ext uri="{FF2B5EF4-FFF2-40B4-BE49-F238E27FC236}">
                  <a16:creationId xmlns:a16="http://schemas.microsoft.com/office/drawing/2014/main" id="{D5F7B7E3-AACE-C542-9B2C-8F892E79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1" name="Group 155">
              <a:extLst>
                <a:ext uri="{FF2B5EF4-FFF2-40B4-BE49-F238E27FC236}">
                  <a16:creationId xmlns:a16="http://schemas.microsoft.com/office/drawing/2014/main" id="{ABD0D26D-869F-DF4B-80FC-90BAD312B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>
                <a:extLst>
                  <a:ext uri="{FF2B5EF4-FFF2-40B4-BE49-F238E27FC236}">
                    <a16:creationId xmlns:a16="http://schemas.microsoft.com/office/drawing/2014/main" id="{887A8C8B-915E-DD44-8178-5E80AC8D0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>
                <a:extLst>
                  <a:ext uri="{FF2B5EF4-FFF2-40B4-BE49-F238E27FC236}">
                    <a16:creationId xmlns:a16="http://schemas.microsoft.com/office/drawing/2014/main" id="{863419BA-F352-2245-AE56-DEED279B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>
              <a:extLst>
                <a:ext uri="{FF2B5EF4-FFF2-40B4-BE49-F238E27FC236}">
                  <a16:creationId xmlns:a16="http://schemas.microsoft.com/office/drawing/2014/main" id="{8792C3CE-FFD9-B440-BAC5-2707573EA2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>
              <a:extLst>
                <a:ext uri="{FF2B5EF4-FFF2-40B4-BE49-F238E27FC236}">
                  <a16:creationId xmlns:a16="http://schemas.microsoft.com/office/drawing/2014/main" id="{E9407EAD-FD64-764A-96A9-E1E2BC7055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>
            <a:extLst>
              <a:ext uri="{FF2B5EF4-FFF2-40B4-BE49-F238E27FC236}">
                <a16:creationId xmlns:a16="http://schemas.microsoft.com/office/drawing/2014/main" id="{2989A553-6580-7B4D-8101-5E410C1B9C79}"/>
              </a:ext>
            </a:extLst>
          </p:cNvPr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>
              <a:extLst>
                <a:ext uri="{FF2B5EF4-FFF2-40B4-BE49-F238E27FC236}">
                  <a16:creationId xmlns:a16="http://schemas.microsoft.com/office/drawing/2014/main" id="{0D2D54ED-661B-4C44-8CF2-1F4ACA817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1" name="Rectangle 410">
              <a:extLst>
                <a:ext uri="{FF2B5EF4-FFF2-40B4-BE49-F238E27FC236}">
                  <a16:creationId xmlns:a16="http://schemas.microsoft.com/office/drawing/2014/main" id="{64285B58-DD97-1746-8100-CFAB30AC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2" name="Oval 411">
              <a:extLst>
                <a:ext uri="{FF2B5EF4-FFF2-40B4-BE49-F238E27FC236}">
                  <a16:creationId xmlns:a16="http://schemas.microsoft.com/office/drawing/2014/main" id="{372CB4C4-EC25-904A-8C0D-94225766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03" name="Group 164">
              <a:extLst>
                <a:ext uri="{FF2B5EF4-FFF2-40B4-BE49-F238E27FC236}">
                  <a16:creationId xmlns:a16="http://schemas.microsoft.com/office/drawing/2014/main" id="{DA278AE1-2276-3446-861B-882A10DB5E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>
                <a:extLst>
                  <a:ext uri="{FF2B5EF4-FFF2-40B4-BE49-F238E27FC236}">
                    <a16:creationId xmlns:a16="http://schemas.microsoft.com/office/drawing/2014/main" id="{E15AA77C-69E6-2C4D-BF47-1F613BF68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>
                <a:extLst>
                  <a:ext uri="{FF2B5EF4-FFF2-40B4-BE49-F238E27FC236}">
                    <a16:creationId xmlns:a16="http://schemas.microsoft.com/office/drawing/2014/main" id="{0BAF2E77-A8D8-DC40-8C61-89587809D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>
              <a:extLst>
                <a:ext uri="{FF2B5EF4-FFF2-40B4-BE49-F238E27FC236}">
                  <a16:creationId xmlns:a16="http://schemas.microsoft.com/office/drawing/2014/main" id="{2CF89EF5-6543-9847-9B91-0A768BF5B4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>
              <a:extLst>
                <a:ext uri="{FF2B5EF4-FFF2-40B4-BE49-F238E27FC236}">
                  <a16:creationId xmlns:a16="http://schemas.microsoft.com/office/drawing/2014/main" id="{5977A014-5C1A-F648-ADF3-1AB29B18D5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>
            <a:extLst>
              <a:ext uri="{FF2B5EF4-FFF2-40B4-BE49-F238E27FC236}">
                <a16:creationId xmlns:a16="http://schemas.microsoft.com/office/drawing/2014/main" id="{037F4A68-8833-0848-A206-FCF95B0CC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AA94DD2-FA44-C047-80F3-359FC24BC3D8}" type="slidenum">
              <a:rPr lang="en-US" altLang="en-US" sz="1200">
                <a:latin typeface="Tahoma" panose="020B0604030504040204" pitchFamily="34" charset="0"/>
              </a:rPr>
              <a:pPr/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07547" name="Group 347">
            <a:extLst>
              <a:ext uri="{FF2B5EF4-FFF2-40B4-BE49-F238E27FC236}">
                <a16:creationId xmlns:a16="http://schemas.microsoft.com/office/drawing/2014/main" id="{71F79AEB-212F-4C4D-A671-F16B1E699F23}"/>
              </a:ext>
            </a:extLst>
          </p:cNvPr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7BE4E5E-298F-4245-ACB3-1BDC82E87B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0E315099-273F-EA44-8F17-C3EF81A2311E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1EFBCBD5-DD43-954E-AD46-7BE8B13BF49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81CFDAEE-C766-D844-9612-6BC02D9187CB}"/>
                </a:ext>
              </a:extLst>
            </p:cNvPr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28F44A99-EA31-124D-AF3E-7AC3F78FA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C77772B-D7B8-5843-8BC6-CEC1913CD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042A32D-90D3-074C-9E45-121306C2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A507D139-505B-0B4E-9AF1-7F0DAFD1C8DB}"/>
                </a:ext>
              </a:extLst>
            </p:cNvPr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2087B7-C57C-6F4B-9066-2A0DA4D964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>
            <a:extLst>
              <a:ext uri="{FF2B5EF4-FFF2-40B4-BE49-F238E27FC236}">
                <a16:creationId xmlns:a16="http://schemas.microsoft.com/office/drawing/2014/main" id="{C9C3493C-04C5-DD40-83DC-447E5DBF2C26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62223C22-6697-C643-A01A-960589DA41D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40212252-948F-C24F-A5B2-6DBB5D22D065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7CF3BB09-91AA-F24C-9CBB-A0B8B23E0C3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0542A76A-6380-F645-AEC1-670582261239}"/>
                </a:ext>
              </a:extLst>
            </p:cNvPr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F00ED45C-EF5F-5042-856C-4CE2132F8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D3B2AAEA-CF6F-DD41-88EE-35DB92FC7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89DC0BA-8A4C-B14B-93FD-7CE48C6F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C5511FE-6A60-1748-94AB-FC8CDA94569A}"/>
                </a:ext>
              </a:extLst>
            </p:cNvPr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E066FFF0-6978-E14A-9E94-A4CE5A359E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>
            <a:extLst>
              <a:ext uri="{FF2B5EF4-FFF2-40B4-BE49-F238E27FC236}">
                <a16:creationId xmlns:a16="http://schemas.microsoft.com/office/drawing/2014/main" id="{054523FC-C025-1D42-8CB3-32927B97EF4F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1DAB3C01-373F-4246-B50E-CC2A6DA66E2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80D81766-8C90-D448-85C3-172BA0956562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38C56715-16F6-D74D-B890-2731F95FD06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435D2A81-FCCE-B24D-A4A5-506073A5F2E2}"/>
                </a:ext>
              </a:extLst>
            </p:cNvPr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8974B95-FCD8-4545-8EA7-4D5F0F3D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6ED1825-B572-8B4C-B92F-7B1E7BDE9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80658695-12E7-B941-BD4C-311CAEC8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6B4CF266-FD20-B04A-8C2A-09ED7CD7E1B3}"/>
                </a:ext>
              </a:extLst>
            </p:cNvPr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AC79513-1E39-F145-BEFA-A5CA976770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>
            <a:extLst>
              <a:ext uri="{FF2B5EF4-FFF2-40B4-BE49-F238E27FC236}">
                <a16:creationId xmlns:a16="http://schemas.microsoft.com/office/drawing/2014/main" id="{A028F86F-BE32-6745-B765-D81D67B69A96}"/>
              </a:ext>
            </a:extLst>
          </p:cNvPr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644E2922-18F8-1F41-8961-75D8D388464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92E052DE-2227-564E-B97D-341AA5F81E9B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DD8E328-62D3-CD49-BA25-D1ED768A83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3F228B9C-D54B-704F-99EA-9CD12216D44F}"/>
                </a:ext>
              </a:extLst>
            </p:cNvPr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597EFE6C-BDBE-EB4F-B914-D9D0E23C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8128790-2FA8-5B41-9DC3-19BC85D07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3870BE20-8DA3-6E4D-9912-098F2DDA6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F181AA7D-EC63-1544-B06C-BD0584A09A5F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89C87105-C4A3-914E-B84E-FB6C1DE32B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>
            <a:extLst>
              <a:ext uri="{FF2B5EF4-FFF2-40B4-BE49-F238E27FC236}">
                <a16:creationId xmlns:a16="http://schemas.microsoft.com/office/drawing/2014/main" id="{256FF0C0-4C56-E34B-B280-B040826ED890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72F02600-3B4D-4F48-A9C9-4F267EE2E82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92EE334D-6F3B-424A-BFCF-F1C1F702896A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287AA51A-2986-5845-AC01-53087072D87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8897B7C-DE30-AE4F-B634-3D485995E00C}"/>
                </a:ext>
              </a:extLst>
            </p:cNvPr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BA25B909-5809-F444-90BC-96634ECC0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34868E3A-0D16-2E42-AF27-4BE7855A8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766CBAA-AAEE-9A42-9B44-225AB8FED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7BA39DE-E762-9E4D-BD18-CBA32BF4F03C}"/>
                </a:ext>
              </a:extLst>
            </p:cNvPr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14EF28B8-3FD4-BB45-8508-28505938BF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>
            <a:extLst>
              <a:ext uri="{FF2B5EF4-FFF2-40B4-BE49-F238E27FC236}">
                <a16:creationId xmlns:a16="http://schemas.microsoft.com/office/drawing/2014/main" id="{2DCAEA6E-0177-834B-8648-0994E88CB444}"/>
              </a:ext>
            </a:extLst>
          </p:cNvPr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>
            <a:extLst>
              <a:ext uri="{FF2B5EF4-FFF2-40B4-BE49-F238E27FC236}">
                <a16:creationId xmlns:a16="http://schemas.microsoft.com/office/drawing/2014/main" id="{5DB1DE08-8F50-1347-92BA-DBB9AD69D400}"/>
              </a:ext>
            </a:extLst>
          </p:cNvPr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>
            <a:extLst>
              <a:ext uri="{FF2B5EF4-FFF2-40B4-BE49-F238E27FC236}">
                <a16:creationId xmlns:a16="http://schemas.microsoft.com/office/drawing/2014/main" id="{FE7A9C7E-B30A-014E-93D5-65824D7C979D}"/>
              </a:ext>
            </a:extLst>
          </p:cNvPr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1079500" y="1852613"/>
            <a:ext cx="7934325" cy="3914775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sp>
        <p:nvSpPr>
          <p:cNvPr id="17510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Broadband, Internet, communications</a:t>
            </a:r>
          </a:p>
        </p:txBody>
      </p:sp>
      <p:sp>
        <p:nvSpPr>
          <p:cNvPr id="175116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6521C35C-D833-3D48-A349-9BDF44D33601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635250" y="2292350"/>
            <a:ext cx="3590925" cy="2300288"/>
          </a:xfrm>
          <a:prstGeom prst="ellipse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2863850" y="2873375"/>
            <a:ext cx="3170238" cy="1595438"/>
          </a:xfrm>
          <a:prstGeom prst="ellipse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Broadband (Internet)</a:t>
            </a:r>
          </a:p>
        </p:txBody>
      </p:sp>
      <p:sp>
        <p:nvSpPr>
          <p:cNvPr id="175109" name="TextBox 6"/>
          <p:cNvSpPr txBox="1">
            <a:spLocks noChangeArrowheads="1"/>
          </p:cNvSpPr>
          <p:nvPr/>
        </p:nvSpPr>
        <p:spPr bwMode="auto">
          <a:xfrm>
            <a:off x="3638550" y="2406650"/>
            <a:ext cx="8763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dial-up</a:t>
            </a:r>
          </a:p>
        </p:txBody>
      </p:sp>
      <p:pic>
        <p:nvPicPr>
          <p:cNvPr id="175110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725" y="4592638"/>
            <a:ext cx="1171575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1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5763" y="4468813"/>
            <a:ext cx="1306512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2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7738" y="2406650"/>
            <a:ext cx="1123950" cy="1122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113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2600" y="4016375"/>
            <a:ext cx="1660525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17" name="TextBox 13"/>
          <p:cNvSpPr txBox="1">
            <a:spLocks noChangeArrowheads="1"/>
          </p:cNvSpPr>
          <p:nvPr/>
        </p:nvSpPr>
        <p:spPr bwMode="auto">
          <a:xfrm>
            <a:off x="6962775" y="2220913"/>
            <a:ext cx="6715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LMR</a:t>
            </a:r>
          </a:p>
        </p:txBody>
      </p:sp>
      <p:pic>
        <p:nvPicPr>
          <p:cNvPr id="175118" name="Pictur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3" y="2740025"/>
            <a:ext cx="1449387" cy="145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047241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>
            <a:extLst>
              <a:ext uri="{FF2B5EF4-FFF2-40B4-BE49-F238E27FC236}">
                <a16:creationId xmlns:a16="http://schemas.microsoft.com/office/drawing/2014/main" id="{F17708BE-89A5-B444-9C8C-20643DB632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09570" name="Rectangle 2">
            <a:extLst>
              <a:ext uri="{FF2B5EF4-FFF2-40B4-BE49-F238E27FC236}">
                <a16:creationId xmlns:a16="http://schemas.microsoft.com/office/drawing/2014/main" id="{64306246-E9D5-144B-90A9-38CB6A5280C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ja-JP" altLang="en-US" sz="4000">
                <a:ea typeface="ＭＳ Ｐゴシック" panose="020B0600070205080204" pitchFamily="34" charset="-128"/>
              </a:rPr>
              <a:t>“</a:t>
            </a:r>
            <a:r>
              <a:rPr lang="en-US" altLang="ja-JP" sz="4000">
                <a:ea typeface="ＭＳ Ｐゴシック" panose="020B0600070205080204" pitchFamily="34" charset="-128"/>
              </a:rPr>
              <a:t>Real</a:t>
            </a:r>
            <a:r>
              <a:rPr lang="ja-JP" altLang="en-US" sz="4000">
                <a:ea typeface="ＭＳ Ｐゴシック" panose="020B0600070205080204" pitchFamily="34" charset="-128"/>
              </a:rPr>
              <a:t>”</a:t>
            </a:r>
            <a:r>
              <a:rPr lang="en-US" altLang="ja-JP" sz="4000">
                <a:ea typeface="ＭＳ Ｐゴシック" panose="020B0600070205080204" pitchFamily="34" charset="-128"/>
              </a:rPr>
              <a:t> Internet delays, routes</a:t>
            </a:r>
            <a:endParaRPr lang="en-US" altLang="en-US" sz="4000">
              <a:ea typeface="ＭＳ Ｐゴシック" panose="020B0600070205080204" pitchFamily="34" charset="-128"/>
            </a:endParaRPr>
          </a:p>
        </p:txBody>
      </p:sp>
      <p:sp>
        <p:nvSpPr>
          <p:cNvPr id="109571" name="Text Box 4">
            <a:extLst>
              <a:ext uri="{FF2B5EF4-FFF2-40B4-BE49-F238E27FC236}">
                <a16:creationId xmlns:a16="http://schemas.microsoft.com/office/drawing/2014/main" id="{0F7BE766-A6A8-3841-B7FC-89D2C74FF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anose="02020603050405020304" pitchFamily="18" charset="0"/>
              </a:rPr>
              <a:t> </a:t>
            </a:r>
            <a:r>
              <a:rPr lang="en-US" altLang="en-US" sz="1600">
                <a:latin typeface="Times New Roman" panose="02020603050405020304" pitchFamily="18" charset="0"/>
              </a:rPr>
              <a:t>ms</a:t>
            </a:r>
          </a:p>
        </p:txBody>
      </p:sp>
      <p:sp>
        <p:nvSpPr>
          <p:cNvPr id="109572" name="Text Box 5">
            <a:extLst>
              <a:ext uri="{FF2B5EF4-FFF2-40B4-BE49-F238E27FC236}">
                <a16:creationId xmlns:a16="http://schemas.microsoft.com/office/drawing/2014/main" id="{B583FBE8-A0C9-004C-B7E6-897E9E154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>
            <a:extLst>
              <a:ext uri="{FF2B5EF4-FFF2-40B4-BE49-F238E27FC236}">
                <a16:creationId xmlns:a16="http://schemas.microsoft.com/office/drawing/2014/main" id="{7FB98A6E-B84E-6D4C-B4A4-2F157A75A4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>
            <a:extLst>
              <a:ext uri="{FF2B5EF4-FFF2-40B4-BE49-F238E27FC236}">
                <a16:creationId xmlns:a16="http://schemas.microsoft.com/office/drawing/2014/main" id="{6CA16775-CCB5-9144-B577-06D9CC8F5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>
            <a:extLst>
              <a:ext uri="{FF2B5EF4-FFF2-40B4-BE49-F238E27FC236}">
                <a16:creationId xmlns:a16="http://schemas.microsoft.com/office/drawing/2014/main" id="{67637D76-E0DC-FC4B-9788-358FA27175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>
            <a:extLst>
              <a:ext uri="{FF2B5EF4-FFF2-40B4-BE49-F238E27FC236}">
                <a16:creationId xmlns:a16="http://schemas.microsoft.com/office/drawing/2014/main" id="{E6ACF3B2-DC9A-7441-ADD3-C0D5925A8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>
            <a:extLst>
              <a:ext uri="{FF2B5EF4-FFF2-40B4-BE49-F238E27FC236}">
                <a16:creationId xmlns:a16="http://schemas.microsoft.com/office/drawing/2014/main" id="{70D8DAD1-3077-1241-BF4B-5D76C4D2971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>
            <a:extLst>
              <a:ext uri="{FF2B5EF4-FFF2-40B4-BE49-F238E27FC236}">
                <a16:creationId xmlns:a16="http://schemas.microsoft.com/office/drawing/2014/main" id="{CDCBA1AF-B305-5D47-8384-B9275D2857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>
            <a:extLst>
              <a:ext uri="{FF2B5EF4-FFF2-40B4-BE49-F238E27FC236}">
                <a16:creationId xmlns:a16="http://schemas.microsoft.com/office/drawing/2014/main" id="{728E8AC6-910B-9642-BE6D-7B7E8F7B2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>
            <a:extLst>
              <a:ext uri="{FF2B5EF4-FFF2-40B4-BE49-F238E27FC236}">
                <a16:creationId xmlns:a16="http://schemas.microsoft.com/office/drawing/2014/main" id="{1038EAC9-35D3-7345-BC94-0845FC5F1925}"/>
              </a:ext>
            </a:extLst>
          </p:cNvPr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>
            <a:extLst>
              <a:ext uri="{FF2B5EF4-FFF2-40B4-BE49-F238E27FC236}">
                <a16:creationId xmlns:a16="http://schemas.microsoft.com/office/drawing/2014/main" id="{A0D87ACC-B402-1E44-AC6E-3D9BB388B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>
            <a:extLst>
              <a:ext uri="{FF2B5EF4-FFF2-40B4-BE49-F238E27FC236}">
                <a16:creationId xmlns:a16="http://schemas.microsoft.com/office/drawing/2014/main" id="{F91D1705-82E2-F746-A3ED-30C21812F4E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>
            <a:extLst>
              <a:ext uri="{FF2B5EF4-FFF2-40B4-BE49-F238E27FC236}">
                <a16:creationId xmlns:a16="http://schemas.microsoft.com/office/drawing/2014/main" id="{5CF2FE9A-29F6-944A-A9F2-C1B5081A69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B950B56-D2A7-E246-A31C-794F46FDACE4}" type="slidenum">
              <a:rPr lang="en-US" altLang="en-US" sz="1200">
                <a:latin typeface="Tahoma" panose="020B0604030504040204" pitchFamily="34" charset="0"/>
              </a:rPr>
              <a:pPr/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9584" name="TextBox 1">
            <a:extLst>
              <a:ext uri="{FF2B5EF4-FFF2-40B4-BE49-F238E27FC236}">
                <a16:creationId xmlns:a16="http://schemas.microsoft.com/office/drawing/2014/main" id="{9D443E39-3751-F245-88D6-506879B377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>
            <a:extLst>
              <a:ext uri="{FF2B5EF4-FFF2-40B4-BE49-F238E27FC236}">
                <a16:creationId xmlns:a16="http://schemas.microsoft.com/office/drawing/2014/main" id="{B2620531-1F7B-C145-AB15-503D795C4C65}"/>
              </a:ext>
            </a:extLst>
          </p:cNvPr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E4C1F619-2B08-1A40-9673-534A8FCD52F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E5BFE41B-556A-5C43-815E-DCDB6E39FB82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583A8D67-5EAE-8146-B4D9-CAFD4F19696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1139E61C-4CD6-3C43-AAB2-F34E8B9DA500}"/>
                </a:ext>
              </a:extLst>
            </p:cNvPr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827676F-B74C-DB4F-8C01-B98B0800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BECFA0CC-167C-6041-A44E-FFF4E73C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E0F78FAB-CE57-2640-BA55-8D7DD271F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8087FF99-CFD3-534E-A38B-CBFEBCC8162E}"/>
                </a:ext>
              </a:extLst>
            </p:cNvPr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02EEC397-B6D8-9C43-869D-F885E05A52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>
            <a:extLst>
              <a:ext uri="{FF2B5EF4-FFF2-40B4-BE49-F238E27FC236}">
                <a16:creationId xmlns:a16="http://schemas.microsoft.com/office/drawing/2014/main" id="{3A8C76E1-AF94-0D44-9D8D-C87371711F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B55C8B37-72B5-4746-81C3-531C35B90C2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Packet loss</a:t>
            </a:r>
          </a:p>
        </p:txBody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649FF419-1E19-5340-8F94-DDB4886204B5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-127000" y="1141413"/>
            <a:ext cx="8394700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packet arriving to full queue dropped (aka lost)</a:t>
            </a:r>
          </a:p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>
            <a:extLst>
              <a:ext uri="{FF2B5EF4-FFF2-40B4-BE49-F238E27FC236}">
                <a16:creationId xmlns:a16="http://schemas.microsoft.com/office/drawing/2014/main" id="{617F32AC-7C31-3B45-91EE-CF2A22CA4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>
            <a:extLst>
              <a:ext uri="{FF2B5EF4-FFF2-40B4-BE49-F238E27FC236}">
                <a16:creationId xmlns:a16="http://schemas.microsoft.com/office/drawing/2014/main" id="{9C159409-CD2D-A14C-82D7-2BF695BAE7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>
            <a:extLst>
              <a:ext uri="{FF2B5EF4-FFF2-40B4-BE49-F238E27FC236}">
                <a16:creationId xmlns:a16="http://schemas.microsoft.com/office/drawing/2014/main" id="{D80282F0-2366-7142-8C06-86C4CEB895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>
            <a:extLst>
              <a:ext uri="{FF2B5EF4-FFF2-40B4-BE49-F238E27FC236}">
                <a16:creationId xmlns:a16="http://schemas.microsoft.com/office/drawing/2014/main" id="{833F7A43-D0D3-8342-978C-79BEF5624BB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>
            <a:extLst>
              <a:ext uri="{FF2B5EF4-FFF2-40B4-BE49-F238E27FC236}">
                <a16:creationId xmlns:a16="http://schemas.microsoft.com/office/drawing/2014/main" id="{6CE3E735-4CBE-6F47-B0D6-FA74408D8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>
            <a:extLst>
              <a:ext uri="{FF2B5EF4-FFF2-40B4-BE49-F238E27FC236}">
                <a16:creationId xmlns:a16="http://schemas.microsoft.com/office/drawing/2014/main" id="{4D8E0BD0-9A98-174F-8AC5-3E52A8FF3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>
            <a:extLst>
              <a:ext uri="{FF2B5EF4-FFF2-40B4-BE49-F238E27FC236}">
                <a16:creationId xmlns:a16="http://schemas.microsoft.com/office/drawing/2014/main" id="{D81D040F-476B-414E-88FB-15D0D342E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>
            <a:extLst>
              <a:ext uri="{FF2B5EF4-FFF2-40B4-BE49-F238E27FC236}">
                <a16:creationId xmlns:a16="http://schemas.microsoft.com/office/drawing/2014/main" id="{8542FACF-DC59-1049-A0F1-3C452AFB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>
            <a:extLst>
              <a:ext uri="{FF2B5EF4-FFF2-40B4-BE49-F238E27FC236}">
                <a16:creationId xmlns:a16="http://schemas.microsoft.com/office/drawing/2014/main" id="{CB8F7D9D-9CC1-9741-8607-1D281D416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>
            <a:extLst>
              <a:ext uri="{FF2B5EF4-FFF2-40B4-BE49-F238E27FC236}">
                <a16:creationId xmlns:a16="http://schemas.microsoft.com/office/drawing/2014/main" id="{61B7E926-0F27-A34C-BD1C-93BD16F67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>
            <a:extLst>
              <a:ext uri="{FF2B5EF4-FFF2-40B4-BE49-F238E27FC236}">
                <a16:creationId xmlns:a16="http://schemas.microsoft.com/office/drawing/2014/main" id="{4CC1C399-80C6-844F-9F09-D9F9308FA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>
            <a:extLst>
              <a:ext uri="{FF2B5EF4-FFF2-40B4-BE49-F238E27FC236}">
                <a16:creationId xmlns:a16="http://schemas.microsoft.com/office/drawing/2014/main" id="{088C5D0F-9145-1544-921E-4F38832F2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>
            <a:extLst>
              <a:ext uri="{FF2B5EF4-FFF2-40B4-BE49-F238E27FC236}">
                <a16:creationId xmlns:a16="http://schemas.microsoft.com/office/drawing/2014/main" id="{211CF873-7CB6-9043-BE32-C0A7913ED2DE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>
            <a:extLst>
              <a:ext uri="{FF2B5EF4-FFF2-40B4-BE49-F238E27FC236}">
                <a16:creationId xmlns:a16="http://schemas.microsoft.com/office/drawing/2014/main" id="{4FF11109-7183-184D-9CCD-18C237A7D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>
            <a:extLst>
              <a:ext uri="{FF2B5EF4-FFF2-40B4-BE49-F238E27FC236}">
                <a16:creationId xmlns:a16="http://schemas.microsoft.com/office/drawing/2014/main" id="{17AB9586-BCCD-DC48-BCA8-543DB65D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>
            <a:extLst>
              <a:ext uri="{FF2B5EF4-FFF2-40B4-BE49-F238E27FC236}">
                <a16:creationId xmlns:a16="http://schemas.microsoft.com/office/drawing/2014/main" id="{B26922BA-BC19-6246-B6D4-A1252C07E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>
            <a:extLst>
              <a:ext uri="{FF2B5EF4-FFF2-40B4-BE49-F238E27FC236}">
                <a16:creationId xmlns:a16="http://schemas.microsoft.com/office/drawing/2014/main" id="{055B65EC-A060-EA4A-8FB5-31DED99A7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>
            <a:extLst>
              <a:ext uri="{FF2B5EF4-FFF2-40B4-BE49-F238E27FC236}">
                <a16:creationId xmlns:a16="http://schemas.microsoft.com/office/drawing/2014/main" id="{3DFFFC13-50DC-1941-A3D2-6B4B31953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>
            <a:extLst>
              <a:ext uri="{FF2B5EF4-FFF2-40B4-BE49-F238E27FC236}">
                <a16:creationId xmlns:a16="http://schemas.microsoft.com/office/drawing/2014/main" id="{F81553D1-D35A-534A-989A-F0CDE77D8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>
            <a:extLst>
              <a:ext uri="{FF2B5EF4-FFF2-40B4-BE49-F238E27FC236}">
                <a16:creationId xmlns:a16="http://schemas.microsoft.com/office/drawing/2014/main" id="{48606009-3667-E641-B6ED-795EDF053B90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>
            <a:extLst>
              <a:ext uri="{FF2B5EF4-FFF2-40B4-BE49-F238E27FC236}">
                <a16:creationId xmlns:a16="http://schemas.microsoft.com/office/drawing/2014/main" id="{8CF03BC9-F4DF-1C44-B4AF-64F0032D1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>
            <a:extLst>
              <a:ext uri="{FF2B5EF4-FFF2-40B4-BE49-F238E27FC236}">
                <a16:creationId xmlns:a16="http://schemas.microsoft.com/office/drawing/2014/main" id="{70C482DD-9563-5E4B-B0E0-4A8183C17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>
            <a:extLst>
              <a:ext uri="{FF2B5EF4-FFF2-40B4-BE49-F238E27FC236}">
                <a16:creationId xmlns:a16="http://schemas.microsoft.com/office/drawing/2014/main" id="{80029DC1-83D3-D742-8B0A-647925B52C1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>
            <a:extLst>
              <a:ext uri="{FF2B5EF4-FFF2-40B4-BE49-F238E27FC236}">
                <a16:creationId xmlns:a16="http://schemas.microsoft.com/office/drawing/2014/main" id="{9F503B4B-DE7D-C644-A17D-EE47AAAF84A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>
            <a:extLst>
              <a:ext uri="{FF2B5EF4-FFF2-40B4-BE49-F238E27FC236}">
                <a16:creationId xmlns:a16="http://schemas.microsoft.com/office/drawing/2014/main" id="{0E073F66-B030-1142-A8E1-8B7A1C464725}"/>
              </a:ext>
            </a:extLst>
          </p:cNvPr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>
              <a:extLst>
                <a:ext uri="{FF2B5EF4-FFF2-40B4-BE49-F238E27FC236}">
                  <a16:creationId xmlns:a16="http://schemas.microsoft.com/office/drawing/2014/main" id="{3F3E1749-B20C-BA40-8025-252AC26923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>
              <a:extLst>
                <a:ext uri="{FF2B5EF4-FFF2-40B4-BE49-F238E27FC236}">
                  <a16:creationId xmlns:a16="http://schemas.microsoft.com/office/drawing/2014/main" id="{2C6EDDBE-602C-3B44-BF69-125C4B2998A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>
            <a:extLst>
              <a:ext uri="{FF2B5EF4-FFF2-40B4-BE49-F238E27FC236}">
                <a16:creationId xmlns:a16="http://schemas.microsoft.com/office/drawing/2014/main" id="{DD3595FC-6A0B-A843-AA1C-59791CBE930E}"/>
              </a:ext>
            </a:extLst>
          </p:cNvPr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>
              <a:extLst>
                <a:ext uri="{FF2B5EF4-FFF2-40B4-BE49-F238E27FC236}">
                  <a16:creationId xmlns:a16="http://schemas.microsoft.com/office/drawing/2014/main" id="{A837D452-54C3-FB4E-B2E8-F81FBBC441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>
              <a:extLst>
                <a:ext uri="{FF2B5EF4-FFF2-40B4-BE49-F238E27FC236}">
                  <a16:creationId xmlns:a16="http://schemas.microsoft.com/office/drawing/2014/main" id="{E95E48AC-E8C2-7740-A9ED-9B7FBF23639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>
            <a:extLst>
              <a:ext uri="{FF2B5EF4-FFF2-40B4-BE49-F238E27FC236}">
                <a16:creationId xmlns:a16="http://schemas.microsoft.com/office/drawing/2014/main" id="{4ED352BD-6686-A846-B6B4-E4826E151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F58B724-E41D-0241-8C13-E5346084CEC5}" type="slidenum">
              <a:rPr lang="en-US" altLang="en-US" sz="1200">
                <a:latin typeface="Tahoma" panose="020B0604030504040204" pitchFamily="34" charset="0"/>
              </a:rPr>
              <a:pPr/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1648" name="TextBox 1">
            <a:extLst>
              <a:ext uri="{FF2B5EF4-FFF2-40B4-BE49-F238E27FC236}">
                <a16:creationId xmlns:a16="http://schemas.microsoft.com/office/drawing/2014/main" id="{F21DFA7A-0186-5042-9D52-F653B710B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>
            <a:extLst>
              <a:ext uri="{FF2B5EF4-FFF2-40B4-BE49-F238E27FC236}">
                <a16:creationId xmlns:a16="http://schemas.microsoft.com/office/drawing/2014/main" id="{D89CEA0B-6AAF-9543-8BAD-2DFC5B69A7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3666" name="AutoShape 327">
            <a:extLst>
              <a:ext uri="{FF2B5EF4-FFF2-40B4-BE49-F238E27FC236}">
                <a16:creationId xmlns:a16="http://schemas.microsoft.com/office/drawing/2014/main" id="{F7A7EBA4-DC2F-824A-A47D-9F197BD5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67" name="Group 64">
            <a:extLst>
              <a:ext uri="{FF2B5EF4-FFF2-40B4-BE49-F238E27FC236}">
                <a16:creationId xmlns:a16="http://schemas.microsoft.com/office/drawing/2014/main" id="{E7953961-A6DD-B344-ACB0-5C637F2F3B12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>
              <a:extLst>
                <a:ext uri="{FF2B5EF4-FFF2-40B4-BE49-F238E27FC236}">
                  <a16:creationId xmlns:a16="http://schemas.microsoft.com/office/drawing/2014/main" id="{75F4A6F9-91CF-2448-A09F-93C434A8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>
              <a:extLst>
                <a:ext uri="{FF2B5EF4-FFF2-40B4-BE49-F238E27FC236}">
                  <a16:creationId xmlns:a16="http://schemas.microsoft.com/office/drawing/2014/main" id="{B9BD3C09-8C86-B24C-A1C9-487B39AC0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>
              <a:extLst>
                <a:ext uri="{FF2B5EF4-FFF2-40B4-BE49-F238E27FC236}">
                  <a16:creationId xmlns:a16="http://schemas.microsoft.com/office/drawing/2014/main" id="{D57A40A7-698D-6D44-882C-D7F1EB09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>
              <a:extLst>
                <a:ext uri="{FF2B5EF4-FFF2-40B4-BE49-F238E27FC236}">
                  <a16:creationId xmlns:a16="http://schemas.microsoft.com/office/drawing/2014/main" id="{CE4D8A5B-BC9A-9641-8289-F5C31091D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>
              <a:extLst>
                <a:ext uri="{FF2B5EF4-FFF2-40B4-BE49-F238E27FC236}">
                  <a16:creationId xmlns:a16="http://schemas.microsoft.com/office/drawing/2014/main" id="{5B847486-E0C2-C947-B96C-99BF02A1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>
              <a:extLst>
                <a:ext uri="{FF2B5EF4-FFF2-40B4-BE49-F238E27FC236}">
                  <a16:creationId xmlns:a16="http://schemas.microsoft.com/office/drawing/2014/main" id="{3D924641-F710-6740-8BF7-CB846897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>
                <a:extLst>
                  <a:ext uri="{FF2B5EF4-FFF2-40B4-BE49-F238E27FC236}">
                    <a16:creationId xmlns:a16="http://schemas.microsoft.com/office/drawing/2014/main" id="{2CC27156-1933-894F-B174-B8BCAD612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>
                <a:extLst>
                  <a:ext uri="{FF2B5EF4-FFF2-40B4-BE49-F238E27FC236}">
                    <a16:creationId xmlns:a16="http://schemas.microsoft.com/office/drawing/2014/main" id="{5454652A-91AE-1D45-9C87-2117ABD22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>
              <a:extLst>
                <a:ext uri="{FF2B5EF4-FFF2-40B4-BE49-F238E27FC236}">
                  <a16:creationId xmlns:a16="http://schemas.microsoft.com/office/drawing/2014/main" id="{5025AB11-67D2-4E4E-B7BD-066D649C4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>
              <a:extLst>
                <a:ext uri="{FF2B5EF4-FFF2-40B4-BE49-F238E27FC236}">
                  <a16:creationId xmlns:a16="http://schemas.microsoft.com/office/drawing/2014/main" id="{2837FBF5-3A19-5245-95F9-37558D55C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>
                <a:extLst>
                  <a:ext uri="{FF2B5EF4-FFF2-40B4-BE49-F238E27FC236}">
                    <a16:creationId xmlns:a16="http://schemas.microsoft.com/office/drawing/2014/main" id="{2179AC3A-D987-4244-987A-BB2319626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>
                <a:extLst>
                  <a:ext uri="{FF2B5EF4-FFF2-40B4-BE49-F238E27FC236}">
                    <a16:creationId xmlns:a16="http://schemas.microsoft.com/office/drawing/2014/main" id="{2E2E8EEE-15B7-484A-88FC-D33CF3FEE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>
              <a:extLst>
                <a:ext uri="{FF2B5EF4-FFF2-40B4-BE49-F238E27FC236}">
                  <a16:creationId xmlns:a16="http://schemas.microsoft.com/office/drawing/2014/main" id="{46835E7A-5AED-9B4C-80F0-9E5C1984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>
              <a:extLst>
                <a:ext uri="{FF2B5EF4-FFF2-40B4-BE49-F238E27FC236}">
                  <a16:creationId xmlns:a16="http://schemas.microsoft.com/office/drawing/2014/main" id="{DE7DA2B7-9406-504F-B489-DBB4E7944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>
              <a:extLst>
                <a:ext uri="{FF2B5EF4-FFF2-40B4-BE49-F238E27FC236}">
                  <a16:creationId xmlns:a16="http://schemas.microsoft.com/office/drawing/2014/main" id="{B8FC7A50-D6C6-E246-A35A-A01AB94F3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>
                <a:extLst>
                  <a:ext uri="{FF2B5EF4-FFF2-40B4-BE49-F238E27FC236}">
                    <a16:creationId xmlns:a16="http://schemas.microsoft.com/office/drawing/2014/main" id="{EC9D69D7-31EA-9D4D-B0A7-443617394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>
                <a:extLst>
                  <a:ext uri="{FF2B5EF4-FFF2-40B4-BE49-F238E27FC236}">
                    <a16:creationId xmlns:a16="http://schemas.microsoft.com/office/drawing/2014/main" id="{45851FA1-FD77-6C4C-B37A-213B4567D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>
              <a:extLst>
                <a:ext uri="{FF2B5EF4-FFF2-40B4-BE49-F238E27FC236}">
                  <a16:creationId xmlns:a16="http://schemas.microsoft.com/office/drawing/2014/main" id="{5B26C78D-BA0F-4D4C-B316-D13A0C1FD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>
              <a:extLst>
                <a:ext uri="{FF2B5EF4-FFF2-40B4-BE49-F238E27FC236}">
                  <a16:creationId xmlns:a16="http://schemas.microsoft.com/office/drawing/2014/main" id="{13D1DCB5-B412-1040-83F1-F9C1EC104B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>
                <a:extLst>
                  <a:ext uri="{FF2B5EF4-FFF2-40B4-BE49-F238E27FC236}">
                    <a16:creationId xmlns:a16="http://schemas.microsoft.com/office/drawing/2014/main" id="{88AA03AE-1553-A94E-9D56-1F8A6AA23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>
                <a:extLst>
                  <a:ext uri="{FF2B5EF4-FFF2-40B4-BE49-F238E27FC236}">
                    <a16:creationId xmlns:a16="http://schemas.microsoft.com/office/drawing/2014/main" id="{DEC704F4-54A1-4A4D-93FE-EA3774B90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>
              <a:extLst>
                <a:ext uri="{FF2B5EF4-FFF2-40B4-BE49-F238E27FC236}">
                  <a16:creationId xmlns:a16="http://schemas.microsoft.com/office/drawing/2014/main" id="{421017FB-7171-484C-82CB-C63B3791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>
              <a:extLst>
                <a:ext uri="{FF2B5EF4-FFF2-40B4-BE49-F238E27FC236}">
                  <a16:creationId xmlns:a16="http://schemas.microsoft.com/office/drawing/2014/main" id="{CBF08279-2013-3C44-9DB9-5A111AF6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>
              <a:extLst>
                <a:ext uri="{FF2B5EF4-FFF2-40B4-BE49-F238E27FC236}">
                  <a16:creationId xmlns:a16="http://schemas.microsoft.com/office/drawing/2014/main" id="{BD0E2A00-B7B3-F34A-9330-43CBE5614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>
              <a:extLst>
                <a:ext uri="{FF2B5EF4-FFF2-40B4-BE49-F238E27FC236}">
                  <a16:creationId xmlns:a16="http://schemas.microsoft.com/office/drawing/2014/main" id="{986A59C9-985E-9640-BBC3-E4A8DBC39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>
              <a:extLst>
                <a:ext uri="{FF2B5EF4-FFF2-40B4-BE49-F238E27FC236}">
                  <a16:creationId xmlns:a16="http://schemas.microsoft.com/office/drawing/2014/main" id="{F8ADF404-1F5F-D842-A632-9D9614D3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>
              <a:extLst>
                <a:ext uri="{FF2B5EF4-FFF2-40B4-BE49-F238E27FC236}">
                  <a16:creationId xmlns:a16="http://schemas.microsoft.com/office/drawing/2014/main" id="{461C4886-0901-1F49-87B0-87E09D56F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>
              <a:extLst>
                <a:ext uri="{FF2B5EF4-FFF2-40B4-BE49-F238E27FC236}">
                  <a16:creationId xmlns:a16="http://schemas.microsoft.com/office/drawing/2014/main" id="{4882DA1F-0F3C-DC47-8F1F-F16A6A505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>
              <a:extLst>
                <a:ext uri="{FF2B5EF4-FFF2-40B4-BE49-F238E27FC236}">
                  <a16:creationId xmlns:a16="http://schemas.microsoft.com/office/drawing/2014/main" id="{A6D31F1D-40AD-424E-BA18-4FBE79F93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>
              <a:extLst>
                <a:ext uri="{FF2B5EF4-FFF2-40B4-BE49-F238E27FC236}">
                  <a16:creationId xmlns:a16="http://schemas.microsoft.com/office/drawing/2014/main" id="{8088048F-957E-344D-9299-9AED6079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>
              <a:extLst>
                <a:ext uri="{FF2B5EF4-FFF2-40B4-BE49-F238E27FC236}">
                  <a16:creationId xmlns:a16="http://schemas.microsoft.com/office/drawing/2014/main" id="{B4AC3980-1E0E-7A4D-A2CF-5FB5DEDA2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>
              <a:extLst>
                <a:ext uri="{FF2B5EF4-FFF2-40B4-BE49-F238E27FC236}">
                  <a16:creationId xmlns:a16="http://schemas.microsoft.com/office/drawing/2014/main" id="{699F0BCB-AA55-3B48-8787-54412BB9E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>
            <a:extLst>
              <a:ext uri="{FF2B5EF4-FFF2-40B4-BE49-F238E27FC236}">
                <a16:creationId xmlns:a16="http://schemas.microsoft.com/office/drawing/2014/main" id="{0949D801-83CF-A345-A197-527FCAEC5C6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>
              <a:extLst>
                <a:ext uri="{FF2B5EF4-FFF2-40B4-BE49-F238E27FC236}">
                  <a16:creationId xmlns:a16="http://schemas.microsoft.com/office/drawing/2014/main" id="{CDD78C18-A962-8249-B2F4-279E4F4BAE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>
              <a:extLst>
                <a:ext uri="{FF2B5EF4-FFF2-40B4-BE49-F238E27FC236}">
                  <a16:creationId xmlns:a16="http://schemas.microsoft.com/office/drawing/2014/main" id="{7E845F87-7BCD-5545-831E-E6F40B5941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>
            <a:extLst>
              <a:ext uri="{FF2B5EF4-FFF2-40B4-BE49-F238E27FC236}">
                <a16:creationId xmlns:a16="http://schemas.microsoft.com/office/drawing/2014/main" id="{540175B5-B736-F541-83B1-1AE5EE1B5C7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Throughput</a:t>
            </a:r>
          </a:p>
        </p:txBody>
      </p:sp>
      <p:sp>
        <p:nvSpPr>
          <p:cNvPr id="113670" name="Rectangle 3">
            <a:extLst>
              <a:ext uri="{FF2B5EF4-FFF2-40B4-BE49-F238E27FC236}">
                <a16:creationId xmlns:a16="http://schemas.microsoft.com/office/drawing/2014/main" id="{05A71174-FAB9-2B41-B91B-052BA14B4A9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throughput:</a:t>
            </a:r>
            <a:r>
              <a:rPr lang="en-US" altLang="en-US">
                <a:ea typeface="ＭＳ Ｐゴシック" panose="020B0600070205080204" pitchFamily="34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113671" name="Text Box 325">
            <a:extLst>
              <a:ext uri="{FF2B5EF4-FFF2-40B4-BE49-F238E27FC236}">
                <a16:creationId xmlns:a16="http://schemas.microsoft.com/office/drawing/2014/main" id="{3FBA736D-65E8-3040-88B7-5B4B25007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to send to client</a:t>
            </a:r>
          </a:p>
        </p:txBody>
      </p:sp>
      <p:sp>
        <p:nvSpPr>
          <p:cNvPr id="113672" name="Text Box 328">
            <a:extLst>
              <a:ext uri="{FF2B5EF4-FFF2-40B4-BE49-F238E27FC236}">
                <a16:creationId xmlns:a16="http://schemas.microsoft.com/office/drawing/2014/main" id="{3C22FD99-D5ED-7746-81FF-79AB0CDD8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 R</a:t>
            </a:r>
            <a:r>
              <a:rPr lang="en-US" altLang="en-US" sz="2800" baseline="-25000">
                <a:latin typeface="Gill Sans MT" panose="020B0502020104020203" pitchFamily="34" charset="77"/>
              </a:rPr>
              <a:t>s</a:t>
            </a:r>
            <a:r>
              <a:rPr lang="en-US" altLang="en-US" sz="2000" baseline="-25000">
                <a:latin typeface="Gill Sans MT" panose="020B0502020104020203" pitchFamily="34" charset="77"/>
              </a:rPr>
              <a:t> </a:t>
            </a:r>
            <a:r>
              <a:rPr lang="en-US" altLang="en-US" sz="2000">
                <a:latin typeface="Gill Sans MT" panose="020B0502020104020203" pitchFamily="34" charset="77"/>
              </a:rPr>
              <a:t>bits/sec</a:t>
            </a:r>
          </a:p>
        </p:txBody>
      </p:sp>
      <p:sp>
        <p:nvSpPr>
          <p:cNvPr id="113673" name="Text Box 329">
            <a:extLst>
              <a:ext uri="{FF2B5EF4-FFF2-40B4-BE49-F238E27FC236}">
                <a16:creationId xmlns:a16="http://schemas.microsoft.com/office/drawing/2014/main" id="{6984DA92-989C-A040-A2F7-9F1E37C91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77"/>
              </a:rPr>
              <a:t> R</a:t>
            </a:r>
            <a:r>
              <a:rPr lang="en-US" altLang="en-US" sz="2800" baseline="-25000">
                <a:latin typeface="Gill Sans MT" panose="020B0502020104020203" pitchFamily="34" charset="77"/>
              </a:rPr>
              <a:t>c</a:t>
            </a:r>
            <a:r>
              <a:rPr lang="en-US" altLang="en-US" sz="2000" baseline="-25000">
                <a:latin typeface="Gill Sans MT" panose="020B0502020104020203" pitchFamily="34" charset="77"/>
              </a:rPr>
              <a:t> </a:t>
            </a:r>
            <a:r>
              <a:rPr lang="en-US" altLang="en-US" sz="2000">
                <a:latin typeface="Gill Sans MT" panose="020B0502020104020203" pitchFamily="34" charset="77"/>
              </a:rPr>
              <a:t>bits/sec</a:t>
            </a:r>
          </a:p>
        </p:txBody>
      </p:sp>
      <p:sp>
        <p:nvSpPr>
          <p:cNvPr id="113674" name="Line 337">
            <a:extLst>
              <a:ext uri="{FF2B5EF4-FFF2-40B4-BE49-F238E27FC236}">
                <a16:creationId xmlns:a16="http://schemas.microsoft.com/office/drawing/2014/main" id="{F33CA152-DA2E-9849-B44C-F2A854D6352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>
            <a:extLst>
              <a:ext uri="{FF2B5EF4-FFF2-40B4-BE49-F238E27FC236}">
                <a16:creationId xmlns:a16="http://schemas.microsoft.com/office/drawing/2014/main" id="{DAF24B38-1F3E-9840-9EF9-C70B7827FA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>
            <a:extLst>
              <a:ext uri="{FF2B5EF4-FFF2-40B4-BE49-F238E27FC236}">
                <a16:creationId xmlns:a16="http://schemas.microsoft.com/office/drawing/2014/main" id="{C7765CB5-FFAE-724C-9390-C306EA451E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>
            <a:extLst>
              <a:ext uri="{FF2B5EF4-FFF2-40B4-BE49-F238E27FC236}">
                <a16:creationId xmlns:a16="http://schemas.microsoft.com/office/drawing/2014/main" id="{D34D0C9E-7239-874F-8128-FF72E652AC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>
            <a:extLst>
              <a:ext uri="{FF2B5EF4-FFF2-40B4-BE49-F238E27FC236}">
                <a16:creationId xmlns:a16="http://schemas.microsoft.com/office/drawing/2014/main" id="{9BA5D731-46A6-D34F-B3F6-2B5BC4618B7A}"/>
              </a:ext>
            </a:extLst>
          </p:cNvPr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>
              <a:extLst>
                <a:ext uri="{FF2B5EF4-FFF2-40B4-BE49-F238E27FC236}">
                  <a16:creationId xmlns:a16="http://schemas.microsoft.com/office/drawing/2014/main" id="{E8276CC7-28BA-1642-A353-A69B209D4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9" name="Line 248">
              <a:extLst>
                <a:ext uri="{FF2B5EF4-FFF2-40B4-BE49-F238E27FC236}">
                  <a16:creationId xmlns:a16="http://schemas.microsoft.com/office/drawing/2014/main" id="{CB670CFB-C92E-8A46-8879-AEC43E4C8E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>
              <a:extLst>
                <a:ext uri="{FF2B5EF4-FFF2-40B4-BE49-F238E27FC236}">
                  <a16:creationId xmlns:a16="http://schemas.microsoft.com/office/drawing/2014/main" id="{23ACC297-49F8-DD4F-BAB1-4747705969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>
              <a:extLst>
                <a:ext uri="{FF2B5EF4-FFF2-40B4-BE49-F238E27FC236}">
                  <a16:creationId xmlns:a16="http://schemas.microsoft.com/office/drawing/2014/main" id="{501875E2-376B-3A4B-9938-ABF84A996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702" name="Oval 251">
              <a:extLst>
                <a:ext uri="{FF2B5EF4-FFF2-40B4-BE49-F238E27FC236}">
                  <a16:creationId xmlns:a16="http://schemas.microsoft.com/office/drawing/2014/main" id="{59BFFDA6-0EF6-EC48-A8A7-FEDD57D56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13703" name="Group 252">
              <a:extLst>
                <a:ext uri="{FF2B5EF4-FFF2-40B4-BE49-F238E27FC236}">
                  <a16:creationId xmlns:a16="http://schemas.microsoft.com/office/drawing/2014/main" id="{DCB360E2-7F01-634E-99A1-A7E4DF761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>
                <a:extLst>
                  <a:ext uri="{FF2B5EF4-FFF2-40B4-BE49-F238E27FC236}">
                    <a16:creationId xmlns:a16="http://schemas.microsoft.com/office/drawing/2014/main" id="{61E9B0B7-6AAD-0D4F-A34B-4E32DEF1A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>
                <a:extLst>
                  <a:ext uri="{FF2B5EF4-FFF2-40B4-BE49-F238E27FC236}">
                    <a16:creationId xmlns:a16="http://schemas.microsoft.com/office/drawing/2014/main" id="{D297B5BC-9DB1-8F49-9BA4-DF06C8926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>
                <a:extLst>
                  <a:ext uri="{FF2B5EF4-FFF2-40B4-BE49-F238E27FC236}">
                    <a16:creationId xmlns:a16="http://schemas.microsoft.com/office/drawing/2014/main" id="{DD166BA1-5084-AB40-9571-B4C814A5DE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>
              <a:extLst>
                <a:ext uri="{FF2B5EF4-FFF2-40B4-BE49-F238E27FC236}">
                  <a16:creationId xmlns:a16="http://schemas.microsoft.com/office/drawing/2014/main" id="{5DB7069F-B7E2-B242-A2A6-49BA39F34882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>
                <a:extLst>
                  <a:ext uri="{FF2B5EF4-FFF2-40B4-BE49-F238E27FC236}">
                    <a16:creationId xmlns:a16="http://schemas.microsoft.com/office/drawing/2014/main" id="{2E028FEC-E729-804F-9BBE-7E4970885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>
                <a:extLst>
                  <a:ext uri="{FF2B5EF4-FFF2-40B4-BE49-F238E27FC236}">
                    <a16:creationId xmlns:a16="http://schemas.microsoft.com/office/drawing/2014/main" id="{A5DFB4AC-79EE-284C-80E9-532C9575A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>
                <a:extLst>
                  <a:ext uri="{FF2B5EF4-FFF2-40B4-BE49-F238E27FC236}">
                    <a16:creationId xmlns:a16="http://schemas.microsoft.com/office/drawing/2014/main" id="{1880BF0A-2811-2947-A206-C570C99C8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>
            <a:extLst>
              <a:ext uri="{FF2B5EF4-FFF2-40B4-BE49-F238E27FC236}">
                <a16:creationId xmlns:a16="http://schemas.microsoft.com/office/drawing/2014/main" id="{63498E44-F3AA-8340-8784-6E959AD3C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80" name="Group 335">
            <a:extLst>
              <a:ext uri="{FF2B5EF4-FFF2-40B4-BE49-F238E27FC236}">
                <a16:creationId xmlns:a16="http://schemas.microsoft.com/office/drawing/2014/main" id="{64A94699-2F06-CA4A-B563-9E057493B43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>
              <a:extLst>
                <a:ext uri="{FF2B5EF4-FFF2-40B4-BE49-F238E27FC236}">
                  <a16:creationId xmlns:a16="http://schemas.microsoft.com/office/drawing/2014/main" id="{73AA5011-8246-2243-97FD-F9093DA3D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>
              <a:extLst>
                <a:ext uri="{FF2B5EF4-FFF2-40B4-BE49-F238E27FC236}">
                  <a16:creationId xmlns:a16="http://schemas.microsoft.com/office/drawing/2014/main" id="{3EFB78F7-2FBD-2D4A-9F51-127F3CE6D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>
              <a:extLst>
                <a:ext uri="{FF2B5EF4-FFF2-40B4-BE49-F238E27FC236}">
                  <a16:creationId xmlns:a16="http://schemas.microsoft.com/office/drawing/2014/main" id="{3CA58095-FDE5-7B47-81C2-826C2900D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10" name="Rectangle 334">
              <a:extLst>
                <a:ext uri="{FF2B5EF4-FFF2-40B4-BE49-F238E27FC236}">
                  <a16:creationId xmlns:a16="http://schemas.microsoft.com/office/drawing/2014/main" id="{6E287F90-F51B-3D41-B276-01CCFF42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>
            <a:extLst>
              <a:ext uri="{FF2B5EF4-FFF2-40B4-BE49-F238E27FC236}">
                <a16:creationId xmlns:a16="http://schemas.microsoft.com/office/drawing/2014/main" id="{10C40989-8D5E-F243-81A5-58B907A533D0}"/>
              </a:ext>
            </a:extLst>
          </p:cNvPr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>
              <a:extLst>
                <a:ext uri="{FF2B5EF4-FFF2-40B4-BE49-F238E27FC236}">
                  <a16:creationId xmlns:a16="http://schemas.microsoft.com/office/drawing/2014/main" id="{BB1D693A-1A3A-5F4E-989A-D3560533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>
              <a:extLst>
                <a:ext uri="{FF2B5EF4-FFF2-40B4-BE49-F238E27FC236}">
                  <a16:creationId xmlns:a16="http://schemas.microsoft.com/office/drawing/2014/main" id="{5FCF0236-CC28-5E4C-BDC5-1D4B95AE5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>
              <a:extLst>
                <a:ext uri="{FF2B5EF4-FFF2-40B4-BE49-F238E27FC236}">
                  <a16:creationId xmlns:a16="http://schemas.microsoft.com/office/drawing/2014/main" id="{015C4D10-B3A5-4740-B821-5CECF557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21" name="Rectangle 345">
              <a:extLst>
                <a:ext uri="{FF2B5EF4-FFF2-40B4-BE49-F238E27FC236}">
                  <a16:creationId xmlns:a16="http://schemas.microsoft.com/office/drawing/2014/main" id="{A7117E83-DB63-F84D-80A6-516FC9D0E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0F8CBE9A-CD70-144C-8A40-A57B107A9AA1}"/>
              </a:ext>
            </a:extLst>
          </p:cNvPr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>
              <a:extLst>
                <a:ext uri="{FF2B5EF4-FFF2-40B4-BE49-F238E27FC236}">
                  <a16:creationId xmlns:a16="http://schemas.microsoft.com/office/drawing/2014/main" id="{5F99B131-AF37-E04D-B5E7-AC908580A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anose="020B0502020104020203" pitchFamily="34" charset="77"/>
              </a:endParaRPr>
            </a:p>
          </p:txBody>
        </p:sp>
        <p:sp>
          <p:nvSpPr>
            <p:cNvPr id="113688" name="Text Box 336">
              <a:extLst>
                <a:ext uri="{FF2B5EF4-FFF2-40B4-BE49-F238E27FC236}">
                  <a16:creationId xmlns:a16="http://schemas.microsoft.com/office/drawing/2014/main" id="{951C6520-4BCA-A849-8F5B-0FD835C6D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</a:t>
              </a:r>
              <a:r>
                <a:rPr lang="en-US" altLang="en-US" sz="2000" i="1">
                  <a:latin typeface="Gill Sans MT" panose="020B0502020104020203" pitchFamily="34" charset="77"/>
                </a:rPr>
                <a:t>R</a:t>
              </a:r>
              <a:r>
                <a:rPr lang="en-US" altLang="en-US" sz="2800" i="1" baseline="-25000">
                  <a:latin typeface="Gill Sans MT" panose="020B0502020104020203" pitchFamily="34" charset="77"/>
                </a:rPr>
                <a:t>s</a:t>
              </a:r>
              <a:r>
                <a:rPr lang="en-US" altLang="en-US" sz="2000" i="1" baseline="-25000">
                  <a:latin typeface="Gill Sans MT" panose="020B0502020104020203" pitchFamily="34" charset="77"/>
                </a:rPr>
                <a:t> </a:t>
              </a:r>
              <a:r>
                <a:rPr lang="en-US" altLang="en-US" sz="2000">
                  <a:latin typeface="Gill Sans MT" panose="020B0502020104020203" pitchFamily="34" charset="77"/>
                </a:rPr>
                <a:t>bits/sec)</a:t>
              </a:r>
            </a:p>
          </p:txBody>
        </p:sp>
        <p:sp>
          <p:nvSpPr>
            <p:cNvPr id="113689" name="Text Box 346">
              <a:extLst>
                <a:ext uri="{FF2B5EF4-FFF2-40B4-BE49-F238E27FC236}">
                  <a16:creationId xmlns:a16="http://schemas.microsoft.com/office/drawing/2014/main" id="{F45184C0-5EE6-504E-9FDD-3FAF6300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77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anose="020B0502020104020203" pitchFamily="34" charset="77"/>
                </a:rPr>
                <a:t> R</a:t>
              </a:r>
              <a:r>
                <a:rPr lang="en-US" altLang="en-US" sz="2800" i="1" baseline="-25000">
                  <a:latin typeface="Gill Sans MT" panose="020B0502020104020203" pitchFamily="34" charset="77"/>
                </a:rPr>
                <a:t>c</a:t>
              </a:r>
              <a:r>
                <a:rPr lang="en-US" altLang="en-US" sz="2000" i="1" baseline="-25000">
                  <a:latin typeface="Gill Sans MT" panose="020B0502020104020203" pitchFamily="34" charset="77"/>
                </a:rPr>
                <a:t> </a:t>
              </a:r>
              <a:r>
                <a:rPr lang="en-US" altLang="en-US" sz="2000">
                  <a:latin typeface="Gill Sans MT" panose="020B0502020104020203" pitchFamily="34" charset="77"/>
                </a:rPr>
                <a:t>bits/sec)</a:t>
              </a:r>
            </a:p>
          </p:txBody>
        </p:sp>
      </p:grpSp>
      <p:pic>
        <p:nvPicPr>
          <p:cNvPr id="113683" name="Picture 60" descr="underline_base">
            <a:extLst>
              <a:ext uri="{FF2B5EF4-FFF2-40B4-BE49-F238E27FC236}">
                <a16:creationId xmlns:a16="http://schemas.microsoft.com/office/drawing/2014/main" id="{D7EB5B0E-515F-FF4C-A4B3-F98B82B1419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>
            <a:extLst>
              <a:ext uri="{FF2B5EF4-FFF2-40B4-BE49-F238E27FC236}">
                <a16:creationId xmlns:a16="http://schemas.microsoft.com/office/drawing/2014/main" id="{75F43972-052D-1E48-873D-A612E0A21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13685" name="AutoShape 349">
            <a:extLst>
              <a:ext uri="{FF2B5EF4-FFF2-40B4-BE49-F238E27FC236}">
                <a16:creationId xmlns:a16="http://schemas.microsoft.com/office/drawing/2014/main" id="{D8FA1358-9BBC-3244-8FC3-6B745F8DCF6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>
            <a:extLst>
              <a:ext uri="{FF2B5EF4-FFF2-40B4-BE49-F238E27FC236}">
                <a16:creationId xmlns:a16="http://schemas.microsoft.com/office/drawing/2014/main" id="{13E22479-A24B-C249-9318-AC141FFA3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6069897-7CC6-154C-A5D8-31959E6C2E7A}" type="slidenum">
              <a:rPr lang="en-US" altLang="en-US" sz="1200">
                <a:latin typeface="Tahoma" panose="020B0604030504040204" pitchFamily="34" charset="0"/>
              </a:rPr>
              <a:pPr/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>
            <a:extLst>
              <a:ext uri="{FF2B5EF4-FFF2-40B4-BE49-F238E27FC236}">
                <a16:creationId xmlns:a16="http://schemas.microsoft.com/office/drawing/2014/main" id="{844001AB-A076-F74C-95D4-09D662EDA6E5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264ED228-05D9-AB4F-8A37-6FC24D01FE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8224F6CF-E3BE-C44D-BA69-826AF355AFE3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7C34120D-8305-424B-8A01-D83532A506A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748713EB-C91B-EB4C-956B-AE0689D9F42E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3F0D4F89-09CB-424F-8896-E26DFA359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7A79F274-C87E-104A-BB9B-F4917C420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5336A772-5656-B34B-9444-92C6FFA5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5E4FA4F8-537F-414C-BF83-F972DC0ACC1A}"/>
                </a:ext>
              </a:extLst>
            </p:cNvPr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65D7578-465E-7F46-9E77-9E10C7673F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>
            <a:extLst>
              <a:ext uri="{FF2B5EF4-FFF2-40B4-BE49-F238E27FC236}">
                <a16:creationId xmlns:a16="http://schemas.microsoft.com/office/drawing/2014/main" id="{9D31EE04-F52E-4846-9121-710E7807ECD6}"/>
              </a:ext>
            </a:extLst>
          </p:cNvPr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9B26706-4555-2E40-B421-86C1102428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D21A58D1-96C0-CD42-B1C0-2B2740ED5184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4E697EFC-249A-674B-94AD-5B8834977A6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86C55C0F-01B6-E940-91A2-3B4DCF1C02F2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9D08A15C-FBC2-F14E-A4F0-5AB36DF4E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5AA1FCD5-7341-1E4A-ACE7-8110168CA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29FB0C04-5038-6C4E-9812-7FB93438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1368C11F-51F8-3246-827A-A17A74AB165D}"/>
                </a:ext>
              </a:extLst>
            </p:cNvPr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5885D416-52EB-E049-BFA0-D394CC7BB3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>
            <a:extLst>
              <a:ext uri="{FF2B5EF4-FFF2-40B4-BE49-F238E27FC236}">
                <a16:creationId xmlns:a16="http://schemas.microsoft.com/office/drawing/2014/main" id="{CCB5D430-70E7-7044-9C4F-65CD1C6276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4692" name="Picture 208" descr="underline_base">
            <a:extLst>
              <a:ext uri="{FF2B5EF4-FFF2-40B4-BE49-F238E27FC236}">
                <a16:creationId xmlns:a16="http://schemas.microsoft.com/office/drawing/2014/main" id="{4BA8E6A7-7B35-674C-9A73-52887D875A1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>
            <a:extLst>
              <a:ext uri="{FF2B5EF4-FFF2-40B4-BE49-F238E27FC236}">
                <a16:creationId xmlns:a16="http://schemas.microsoft.com/office/drawing/2014/main" id="{010216FE-19A1-4847-BB1C-172EC7108366}"/>
              </a:ext>
            </a:extLst>
          </p:cNvPr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>
              <a:extLst>
                <a:ext uri="{FF2B5EF4-FFF2-40B4-BE49-F238E27FC236}">
                  <a16:creationId xmlns:a16="http://schemas.microsoft.com/office/drawing/2014/main" id="{E66A6F8A-1E26-E446-AD14-5642E8F5F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>
              <a:extLst>
                <a:ext uri="{FF2B5EF4-FFF2-40B4-BE49-F238E27FC236}">
                  <a16:creationId xmlns:a16="http://schemas.microsoft.com/office/drawing/2014/main" id="{E6C6D52F-165A-2A47-B922-33EE16FFF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>
              <a:extLst>
                <a:ext uri="{FF2B5EF4-FFF2-40B4-BE49-F238E27FC236}">
                  <a16:creationId xmlns:a16="http://schemas.microsoft.com/office/drawing/2014/main" id="{230C5BC8-24D2-F047-962E-303BBC093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>
              <a:extLst>
                <a:ext uri="{FF2B5EF4-FFF2-40B4-BE49-F238E27FC236}">
                  <a16:creationId xmlns:a16="http://schemas.microsoft.com/office/drawing/2014/main" id="{75282CD4-3A47-1C46-920C-833C854A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>
              <a:extLst>
                <a:ext uri="{FF2B5EF4-FFF2-40B4-BE49-F238E27FC236}">
                  <a16:creationId xmlns:a16="http://schemas.microsoft.com/office/drawing/2014/main" id="{E80722B0-AE85-2C40-B28B-FC3598115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>
              <a:extLst>
                <a:ext uri="{FF2B5EF4-FFF2-40B4-BE49-F238E27FC236}">
                  <a16:creationId xmlns:a16="http://schemas.microsoft.com/office/drawing/2014/main" id="{0CB0D1CC-B383-3D44-BEC4-DDDBFF07F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>
                <a:extLst>
                  <a:ext uri="{FF2B5EF4-FFF2-40B4-BE49-F238E27FC236}">
                    <a16:creationId xmlns:a16="http://schemas.microsoft.com/office/drawing/2014/main" id="{0E38BCFB-7279-9B44-9D82-647912DF7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>
                <a:extLst>
                  <a:ext uri="{FF2B5EF4-FFF2-40B4-BE49-F238E27FC236}">
                    <a16:creationId xmlns:a16="http://schemas.microsoft.com/office/drawing/2014/main" id="{F2059943-8BFF-C74D-93FF-65A5F5EE8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>
              <a:extLst>
                <a:ext uri="{FF2B5EF4-FFF2-40B4-BE49-F238E27FC236}">
                  <a16:creationId xmlns:a16="http://schemas.microsoft.com/office/drawing/2014/main" id="{942C0065-0360-B944-93E5-71FC786A2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>
              <a:extLst>
                <a:ext uri="{FF2B5EF4-FFF2-40B4-BE49-F238E27FC236}">
                  <a16:creationId xmlns:a16="http://schemas.microsoft.com/office/drawing/2014/main" id="{7BE5AD28-1947-3F4A-993C-8B169ECF8D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>
                <a:extLst>
                  <a:ext uri="{FF2B5EF4-FFF2-40B4-BE49-F238E27FC236}">
                    <a16:creationId xmlns:a16="http://schemas.microsoft.com/office/drawing/2014/main" id="{3309EA15-340A-8D4A-9BC8-E2C710471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>
                <a:extLst>
                  <a:ext uri="{FF2B5EF4-FFF2-40B4-BE49-F238E27FC236}">
                    <a16:creationId xmlns:a16="http://schemas.microsoft.com/office/drawing/2014/main" id="{6557EB84-D702-6141-BF4B-804F87757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>
              <a:extLst>
                <a:ext uri="{FF2B5EF4-FFF2-40B4-BE49-F238E27FC236}">
                  <a16:creationId xmlns:a16="http://schemas.microsoft.com/office/drawing/2014/main" id="{AB653B08-6855-424E-8696-BC8B32072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>
              <a:extLst>
                <a:ext uri="{FF2B5EF4-FFF2-40B4-BE49-F238E27FC236}">
                  <a16:creationId xmlns:a16="http://schemas.microsoft.com/office/drawing/2014/main" id="{96E074CA-5D68-DC4D-AEB9-7C5EBC7EA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>
              <a:extLst>
                <a:ext uri="{FF2B5EF4-FFF2-40B4-BE49-F238E27FC236}">
                  <a16:creationId xmlns:a16="http://schemas.microsoft.com/office/drawing/2014/main" id="{7CD3EBDB-EAFC-E94A-BD81-2C1793E7F2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>
                <a:extLst>
                  <a:ext uri="{FF2B5EF4-FFF2-40B4-BE49-F238E27FC236}">
                    <a16:creationId xmlns:a16="http://schemas.microsoft.com/office/drawing/2014/main" id="{53C9334C-3B77-F14E-BE03-A1F7550BD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>
                <a:extLst>
                  <a:ext uri="{FF2B5EF4-FFF2-40B4-BE49-F238E27FC236}">
                    <a16:creationId xmlns:a16="http://schemas.microsoft.com/office/drawing/2014/main" id="{57607864-4D4F-EE4B-9E6C-859E0CDD2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>
              <a:extLst>
                <a:ext uri="{FF2B5EF4-FFF2-40B4-BE49-F238E27FC236}">
                  <a16:creationId xmlns:a16="http://schemas.microsoft.com/office/drawing/2014/main" id="{9B16E899-67EA-584C-B560-B75D220D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>
              <a:extLst>
                <a:ext uri="{FF2B5EF4-FFF2-40B4-BE49-F238E27FC236}">
                  <a16:creationId xmlns:a16="http://schemas.microsoft.com/office/drawing/2014/main" id="{78A0868B-B172-CF43-B80B-99DCFFD896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>
                <a:extLst>
                  <a:ext uri="{FF2B5EF4-FFF2-40B4-BE49-F238E27FC236}">
                    <a16:creationId xmlns:a16="http://schemas.microsoft.com/office/drawing/2014/main" id="{1A7B7417-2EE2-6B46-8F9E-AFF8CDE2D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>
                <a:extLst>
                  <a:ext uri="{FF2B5EF4-FFF2-40B4-BE49-F238E27FC236}">
                    <a16:creationId xmlns:a16="http://schemas.microsoft.com/office/drawing/2014/main" id="{EF7B0FE3-D72A-7849-ADB2-71DCEDCAE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>
              <a:extLst>
                <a:ext uri="{FF2B5EF4-FFF2-40B4-BE49-F238E27FC236}">
                  <a16:creationId xmlns:a16="http://schemas.microsoft.com/office/drawing/2014/main" id="{7716EAA1-5E76-DD40-BF12-AA107C1D5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>
              <a:extLst>
                <a:ext uri="{FF2B5EF4-FFF2-40B4-BE49-F238E27FC236}">
                  <a16:creationId xmlns:a16="http://schemas.microsoft.com/office/drawing/2014/main" id="{05E6FA32-3C5E-F149-AAB2-61E29F81D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>
              <a:extLst>
                <a:ext uri="{FF2B5EF4-FFF2-40B4-BE49-F238E27FC236}">
                  <a16:creationId xmlns:a16="http://schemas.microsoft.com/office/drawing/2014/main" id="{23B9E1DD-E0CA-2F48-88D5-51023D671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>
              <a:extLst>
                <a:ext uri="{FF2B5EF4-FFF2-40B4-BE49-F238E27FC236}">
                  <a16:creationId xmlns:a16="http://schemas.microsoft.com/office/drawing/2014/main" id="{9103E715-509E-D04C-910A-7EE8B97AC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>
              <a:extLst>
                <a:ext uri="{FF2B5EF4-FFF2-40B4-BE49-F238E27FC236}">
                  <a16:creationId xmlns:a16="http://schemas.microsoft.com/office/drawing/2014/main" id="{10EA3B1A-A0B3-7449-9F01-3142A344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>
              <a:extLst>
                <a:ext uri="{FF2B5EF4-FFF2-40B4-BE49-F238E27FC236}">
                  <a16:creationId xmlns:a16="http://schemas.microsoft.com/office/drawing/2014/main" id="{DF41AF96-14D7-8046-B7BB-FDB39CAA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>
              <a:extLst>
                <a:ext uri="{FF2B5EF4-FFF2-40B4-BE49-F238E27FC236}">
                  <a16:creationId xmlns:a16="http://schemas.microsoft.com/office/drawing/2014/main" id="{6935DA6A-C704-C14A-8B48-9B4571BFE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>
              <a:extLst>
                <a:ext uri="{FF2B5EF4-FFF2-40B4-BE49-F238E27FC236}">
                  <a16:creationId xmlns:a16="http://schemas.microsoft.com/office/drawing/2014/main" id="{69D4BEBE-FDF7-BC48-8C50-80E427FFE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>
              <a:extLst>
                <a:ext uri="{FF2B5EF4-FFF2-40B4-BE49-F238E27FC236}">
                  <a16:creationId xmlns:a16="http://schemas.microsoft.com/office/drawing/2014/main" id="{003AE8FD-6A29-6F4D-AFAE-A734331A9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>
              <a:extLst>
                <a:ext uri="{FF2B5EF4-FFF2-40B4-BE49-F238E27FC236}">
                  <a16:creationId xmlns:a16="http://schemas.microsoft.com/office/drawing/2014/main" id="{C673589D-63BE-0844-A713-9CF12813A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>
              <a:extLst>
                <a:ext uri="{FF2B5EF4-FFF2-40B4-BE49-F238E27FC236}">
                  <a16:creationId xmlns:a16="http://schemas.microsoft.com/office/drawing/2014/main" id="{ED8D0A6E-5ABE-7443-B02A-A13489690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>
            <a:extLst>
              <a:ext uri="{FF2B5EF4-FFF2-40B4-BE49-F238E27FC236}">
                <a16:creationId xmlns:a16="http://schemas.microsoft.com/office/drawing/2014/main" id="{9628C38D-CDAC-6F4B-BB4D-2B586CEB1BD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Throughput (more)</a:t>
            </a:r>
          </a:p>
        </p:txBody>
      </p:sp>
      <p:sp>
        <p:nvSpPr>
          <p:cNvPr id="114695" name="Rectangle 4">
            <a:extLst>
              <a:ext uri="{FF2B5EF4-FFF2-40B4-BE49-F238E27FC236}">
                <a16:creationId xmlns:a16="http://schemas.microsoft.com/office/drawing/2014/main" id="{B6BD40F5-949B-C148-8205-CE80A95D3E8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panose="020B0600070205080204" pitchFamily="34" charset="-128"/>
              </a:rPr>
              <a:t>c</a:t>
            </a:r>
            <a:r>
              <a:rPr lang="en-US" altLang="en-US" i="1">
                <a:solidFill>
                  <a:srgbClr val="FF3300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en-US">
                <a:ea typeface="ＭＳ Ｐゴシック" panose="020B0600070205080204" pitchFamily="34" charset="-128"/>
              </a:rPr>
              <a:t>What is average end-end throughput?</a:t>
            </a:r>
          </a:p>
        </p:txBody>
      </p:sp>
      <p:grpSp>
        <p:nvGrpSpPr>
          <p:cNvPr id="114696" name="Group 34">
            <a:extLst>
              <a:ext uri="{FF2B5EF4-FFF2-40B4-BE49-F238E27FC236}">
                <a16:creationId xmlns:a16="http://schemas.microsoft.com/office/drawing/2014/main" id="{7350B5BA-9C16-8C4A-854A-66DCD4D62CD1}"/>
              </a:ext>
            </a:extLst>
          </p:cNvPr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>
              <a:extLst>
                <a:ext uri="{FF2B5EF4-FFF2-40B4-BE49-F238E27FC236}">
                  <a16:creationId xmlns:a16="http://schemas.microsoft.com/office/drawing/2014/main" id="{F200C37C-8E1F-F44E-A64E-DBF1871C2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>
              <a:extLst>
                <a:ext uri="{FF2B5EF4-FFF2-40B4-BE49-F238E27FC236}">
                  <a16:creationId xmlns:a16="http://schemas.microsoft.com/office/drawing/2014/main" id="{44FB0B9B-44CC-B646-87DD-00924CBA3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>
              <a:extLst>
                <a:ext uri="{FF2B5EF4-FFF2-40B4-BE49-F238E27FC236}">
                  <a16:creationId xmlns:a16="http://schemas.microsoft.com/office/drawing/2014/main" id="{9ADC3003-EE57-1447-903E-B44F5438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>
              <a:extLst>
                <a:ext uri="{FF2B5EF4-FFF2-40B4-BE49-F238E27FC236}">
                  <a16:creationId xmlns:a16="http://schemas.microsoft.com/office/drawing/2014/main" id="{16D1A308-EEE4-0748-9C55-8B6757A4D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>
            <a:extLst>
              <a:ext uri="{FF2B5EF4-FFF2-40B4-BE49-F238E27FC236}">
                <a16:creationId xmlns:a16="http://schemas.microsoft.com/office/drawing/2014/main" id="{544F7511-5C74-9042-BD5C-586F1133A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>
            <a:extLst>
              <a:ext uri="{FF2B5EF4-FFF2-40B4-BE49-F238E27FC236}">
                <a16:creationId xmlns:a16="http://schemas.microsoft.com/office/drawing/2014/main" id="{3BB8AA0E-E3E5-3E40-8FB5-2670C91D7026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>
            <a:extLst>
              <a:ext uri="{FF2B5EF4-FFF2-40B4-BE49-F238E27FC236}">
                <a16:creationId xmlns:a16="http://schemas.microsoft.com/office/drawing/2014/main" id="{A0206DB7-19C9-5F4A-95DA-168D15FB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>
            <a:extLst>
              <a:ext uri="{FF2B5EF4-FFF2-40B4-BE49-F238E27FC236}">
                <a16:creationId xmlns:a16="http://schemas.microsoft.com/office/drawing/2014/main" id="{7F230B14-7E2E-AD4E-8A29-9A732EA8F723}"/>
              </a:ext>
            </a:extLst>
          </p:cNvPr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>
              <a:extLst>
                <a:ext uri="{FF2B5EF4-FFF2-40B4-BE49-F238E27FC236}">
                  <a16:creationId xmlns:a16="http://schemas.microsoft.com/office/drawing/2014/main" id="{17142535-A8C8-B145-9E41-083648188F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>
                <a:extLst>
                  <a:ext uri="{FF2B5EF4-FFF2-40B4-BE49-F238E27FC236}">
                    <a16:creationId xmlns:a16="http://schemas.microsoft.com/office/drawing/2014/main" id="{9EB7CADA-C3AA-A044-9B96-F46FC0B79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>
                <a:extLst>
                  <a:ext uri="{FF2B5EF4-FFF2-40B4-BE49-F238E27FC236}">
                    <a16:creationId xmlns:a16="http://schemas.microsoft.com/office/drawing/2014/main" id="{72554ECA-1689-1E42-A7C7-922F1E995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>
                <a:extLst>
                  <a:ext uri="{FF2B5EF4-FFF2-40B4-BE49-F238E27FC236}">
                    <a16:creationId xmlns:a16="http://schemas.microsoft.com/office/drawing/2014/main" id="{64059FA5-2C70-DE46-8F3A-C65454B7F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>
                <a:extLst>
                  <a:ext uri="{FF2B5EF4-FFF2-40B4-BE49-F238E27FC236}">
                    <a16:creationId xmlns:a16="http://schemas.microsoft.com/office/drawing/2014/main" id="{61569114-4532-374A-B378-F2691F68E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>
              <a:extLst>
                <a:ext uri="{FF2B5EF4-FFF2-40B4-BE49-F238E27FC236}">
                  <a16:creationId xmlns:a16="http://schemas.microsoft.com/office/drawing/2014/main" id="{9F321D41-E2F9-FB43-870B-457964197D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>
            <a:extLst>
              <a:ext uri="{FF2B5EF4-FFF2-40B4-BE49-F238E27FC236}">
                <a16:creationId xmlns:a16="http://schemas.microsoft.com/office/drawing/2014/main" id="{8CE941F4-9C06-6F4B-AE0E-4D081000D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77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77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panose="020B0502020104020203" pitchFamily="34" charset="77"/>
              </a:rPr>
              <a:t>  </a:t>
            </a:r>
            <a:r>
              <a:rPr lang="en-US" altLang="en-US" sz="2800">
                <a:latin typeface="Gill Sans MT" panose="020B0502020104020203" pitchFamily="34" charset="77"/>
              </a:rPr>
              <a:t>What is average end-end throughput?</a:t>
            </a:r>
          </a:p>
        </p:txBody>
      </p:sp>
      <p:grpSp>
        <p:nvGrpSpPr>
          <p:cNvPr id="13" name="Group 209">
            <a:extLst>
              <a:ext uri="{FF2B5EF4-FFF2-40B4-BE49-F238E27FC236}">
                <a16:creationId xmlns:a16="http://schemas.microsoft.com/office/drawing/2014/main" id="{01A916ED-70B9-FD4E-BB77-361BB5EB8E8A}"/>
              </a:ext>
            </a:extLst>
          </p:cNvPr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>
              <a:extLst>
                <a:ext uri="{FF2B5EF4-FFF2-40B4-BE49-F238E27FC236}">
                  <a16:creationId xmlns:a16="http://schemas.microsoft.com/office/drawing/2014/main" id="{30617A6D-F08A-BC47-A93F-74501002F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Gill Sans MT" panose="020B0502020104020203" pitchFamily="34" charset="77"/>
              </a:endParaRPr>
            </a:p>
          </p:txBody>
        </p:sp>
        <p:sp>
          <p:nvSpPr>
            <p:cNvPr id="114774" name="Text Box 101">
              <a:extLst>
                <a:ext uri="{FF2B5EF4-FFF2-40B4-BE49-F238E27FC236}">
                  <a16:creationId xmlns:a16="http://schemas.microsoft.com/office/drawing/2014/main" id="{FA794A47-394E-CE49-BEC5-49972C5A3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Gill Sans MT" panose="020B0502020104020203" pitchFamily="34" charset="77"/>
                </a:rPr>
                <a:t>link on end-end path that constrains  end-end throughput</a:t>
              </a:r>
            </a:p>
          </p:txBody>
        </p:sp>
        <p:sp>
          <p:nvSpPr>
            <p:cNvPr id="114775" name="Text Box 104">
              <a:extLst>
                <a:ext uri="{FF2B5EF4-FFF2-40B4-BE49-F238E27FC236}">
                  <a16:creationId xmlns:a16="http://schemas.microsoft.com/office/drawing/2014/main" id="{C7C7492F-111A-5348-8896-292CD87B38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anose="020B0502020104020203" pitchFamily="34" charset="77"/>
                </a:rPr>
                <a:t>bottleneck link</a:t>
              </a:r>
            </a:p>
          </p:txBody>
        </p:sp>
      </p:grpSp>
      <p:sp>
        <p:nvSpPr>
          <p:cNvPr id="114703" name="AutoShape 51">
            <a:extLst>
              <a:ext uri="{FF2B5EF4-FFF2-40B4-BE49-F238E27FC236}">
                <a16:creationId xmlns:a16="http://schemas.microsoft.com/office/drawing/2014/main" id="{713CE6E0-FED4-FB4A-AFCE-878AE1057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>
            <a:extLst>
              <a:ext uri="{FF2B5EF4-FFF2-40B4-BE49-F238E27FC236}">
                <a16:creationId xmlns:a16="http://schemas.microsoft.com/office/drawing/2014/main" id="{F7D917D4-2F33-FC47-ACCA-747EF93BCBB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>
              <a:extLst>
                <a:ext uri="{FF2B5EF4-FFF2-40B4-BE49-F238E27FC236}">
                  <a16:creationId xmlns:a16="http://schemas.microsoft.com/office/drawing/2014/main" id="{10403E7C-E6AF-8640-8490-399D59D6C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>
              <a:extLst>
                <a:ext uri="{FF2B5EF4-FFF2-40B4-BE49-F238E27FC236}">
                  <a16:creationId xmlns:a16="http://schemas.microsoft.com/office/drawing/2014/main" id="{D5953299-F89B-0A43-8D33-4FB58401B8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>
            <a:extLst>
              <a:ext uri="{FF2B5EF4-FFF2-40B4-BE49-F238E27FC236}">
                <a16:creationId xmlns:a16="http://schemas.microsoft.com/office/drawing/2014/main" id="{FB729297-0BE1-514E-9A32-F36808C4E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>
            <a:extLst>
              <a:ext uri="{FF2B5EF4-FFF2-40B4-BE49-F238E27FC236}">
                <a16:creationId xmlns:a16="http://schemas.microsoft.com/office/drawing/2014/main" id="{BAA51B84-DA33-5140-831A-1B01A45B69AC}"/>
              </a:ext>
            </a:extLst>
          </p:cNvPr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>
              <a:extLst>
                <a:ext uri="{FF2B5EF4-FFF2-40B4-BE49-F238E27FC236}">
                  <a16:creationId xmlns:a16="http://schemas.microsoft.com/office/drawing/2014/main" id="{354B40C9-22CC-0C49-955A-90D225340C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>
                <a:extLst>
                  <a:ext uri="{FF2B5EF4-FFF2-40B4-BE49-F238E27FC236}">
                    <a16:creationId xmlns:a16="http://schemas.microsoft.com/office/drawing/2014/main" id="{69550209-D6EA-A64B-9EED-04073537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>
                <a:extLst>
                  <a:ext uri="{FF2B5EF4-FFF2-40B4-BE49-F238E27FC236}">
                    <a16:creationId xmlns:a16="http://schemas.microsoft.com/office/drawing/2014/main" id="{A3C05733-6EC0-F048-9B24-490CA0F57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>
                <a:extLst>
                  <a:ext uri="{FF2B5EF4-FFF2-40B4-BE49-F238E27FC236}">
                    <a16:creationId xmlns:a16="http://schemas.microsoft.com/office/drawing/2014/main" id="{489DE3A7-7F8D-344F-BB33-C9CC60AF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>
                <a:extLst>
                  <a:ext uri="{FF2B5EF4-FFF2-40B4-BE49-F238E27FC236}">
                    <a16:creationId xmlns:a16="http://schemas.microsoft.com/office/drawing/2014/main" id="{4858DF50-94C1-1140-9670-C0B69370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>
                <a:extLst>
                  <a:ext uri="{FF2B5EF4-FFF2-40B4-BE49-F238E27FC236}">
                    <a16:creationId xmlns:a16="http://schemas.microsoft.com/office/drawing/2014/main" id="{DF1E2078-D422-5E43-BE16-BA5919B3A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>
                <a:extLst>
                  <a:ext uri="{FF2B5EF4-FFF2-40B4-BE49-F238E27FC236}">
                    <a16:creationId xmlns:a16="http://schemas.microsoft.com/office/drawing/2014/main" id="{A61B3763-BFAA-2640-8439-044920ADB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>
                  <a:extLst>
                    <a:ext uri="{FF2B5EF4-FFF2-40B4-BE49-F238E27FC236}">
                      <a16:creationId xmlns:a16="http://schemas.microsoft.com/office/drawing/2014/main" id="{282B4AA0-BA8B-1C4B-8297-2A72D8983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>
                  <a:extLst>
                    <a:ext uri="{FF2B5EF4-FFF2-40B4-BE49-F238E27FC236}">
                      <a16:creationId xmlns:a16="http://schemas.microsoft.com/office/drawing/2014/main" id="{20079C16-FDF7-7F4F-BFF1-8EE7E8EDE4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>
                <a:extLst>
                  <a:ext uri="{FF2B5EF4-FFF2-40B4-BE49-F238E27FC236}">
                    <a16:creationId xmlns:a16="http://schemas.microsoft.com/office/drawing/2014/main" id="{90E48487-9401-AD43-A84B-193F005A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>
                <a:extLst>
                  <a:ext uri="{FF2B5EF4-FFF2-40B4-BE49-F238E27FC236}">
                    <a16:creationId xmlns:a16="http://schemas.microsoft.com/office/drawing/2014/main" id="{ABB74914-5A90-BE4A-9792-45921C1C4F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>
                  <a:extLst>
                    <a:ext uri="{FF2B5EF4-FFF2-40B4-BE49-F238E27FC236}">
                      <a16:creationId xmlns:a16="http://schemas.microsoft.com/office/drawing/2014/main" id="{F44D3CA4-1BB8-144C-AF03-BCA73C0EA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>
                  <a:extLst>
                    <a:ext uri="{FF2B5EF4-FFF2-40B4-BE49-F238E27FC236}">
                      <a16:creationId xmlns:a16="http://schemas.microsoft.com/office/drawing/2014/main" id="{C9DDEA20-C140-124E-B0D0-3B78BDA70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>
                <a:extLst>
                  <a:ext uri="{FF2B5EF4-FFF2-40B4-BE49-F238E27FC236}">
                    <a16:creationId xmlns:a16="http://schemas.microsoft.com/office/drawing/2014/main" id="{087EB36A-F217-EB44-A789-90857CCBD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>
                <a:extLst>
                  <a:ext uri="{FF2B5EF4-FFF2-40B4-BE49-F238E27FC236}">
                    <a16:creationId xmlns:a16="http://schemas.microsoft.com/office/drawing/2014/main" id="{9BD94A7C-72CD-3848-B5C0-FE03AE80B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>
                <a:extLst>
                  <a:ext uri="{FF2B5EF4-FFF2-40B4-BE49-F238E27FC236}">
                    <a16:creationId xmlns:a16="http://schemas.microsoft.com/office/drawing/2014/main" id="{73B3BA2C-2DB2-4C42-9D4C-4AD46367AE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>
                  <a:extLst>
                    <a:ext uri="{FF2B5EF4-FFF2-40B4-BE49-F238E27FC236}">
                      <a16:creationId xmlns:a16="http://schemas.microsoft.com/office/drawing/2014/main" id="{10AB7BD8-5D5D-B244-81D2-88D8F1FADC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>
                  <a:extLst>
                    <a:ext uri="{FF2B5EF4-FFF2-40B4-BE49-F238E27FC236}">
                      <a16:creationId xmlns:a16="http://schemas.microsoft.com/office/drawing/2014/main" id="{664F5245-33EA-F942-8CFB-009485902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>
                <a:extLst>
                  <a:ext uri="{FF2B5EF4-FFF2-40B4-BE49-F238E27FC236}">
                    <a16:creationId xmlns:a16="http://schemas.microsoft.com/office/drawing/2014/main" id="{9873A2D4-F0F5-E54E-9ED4-CC826E9CE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>
                <a:extLst>
                  <a:ext uri="{FF2B5EF4-FFF2-40B4-BE49-F238E27FC236}">
                    <a16:creationId xmlns:a16="http://schemas.microsoft.com/office/drawing/2014/main" id="{08D9CFE4-7B4E-E345-8A85-41B718322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>
                  <a:extLst>
                    <a:ext uri="{FF2B5EF4-FFF2-40B4-BE49-F238E27FC236}">
                      <a16:creationId xmlns:a16="http://schemas.microsoft.com/office/drawing/2014/main" id="{0ADBE79A-22B6-2F4B-A8B6-C085BABFC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>
                  <a:extLst>
                    <a:ext uri="{FF2B5EF4-FFF2-40B4-BE49-F238E27FC236}">
                      <a16:creationId xmlns:a16="http://schemas.microsoft.com/office/drawing/2014/main" id="{3CC4045F-87DC-614A-BA5C-F7DE953A9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>
                <a:extLst>
                  <a:ext uri="{FF2B5EF4-FFF2-40B4-BE49-F238E27FC236}">
                    <a16:creationId xmlns:a16="http://schemas.microsoft.com/office/drawing/2014/main" id="{B2E0205B-B87C-1641-A823-8D684593A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>
                <a:extLst>
                  <a:ext uri="{FF2B5EF4-FFF2-40B4-BE49-F238E27FC236}">
                    <a16:creationId xmlns:a16="http://schemas.microsoft.com/office/drawing/2014/main" id="{FE2A1F33-B19A-CE49-B12E-C8DEE297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>
                <a:extLst>
                  <a:ext uri="{FF2B5EF4-FFF2-40B4-BE49-F238E27FC236}">
                    <a16:creationId xmlns:a16="http://schemas.microsoft.com/office/drawing/2014/main" id="{761ED6E1-658A-B24E-AE87-DCB52DCD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>
                <a:extLst>
                  <a:ext uri="{FF2B5EF4-FFF2-40B4-BE49-F238E27FC236}">
                    <a16:creationId xmlns:a16="http://schemas.microsoft.com/office/drawing/2014/main" id="{F11875C8-36FF-944E-80BC-5B0FEA477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>
                <a:extLst>
                  <a:ext uri="{FF2B5EF4-FFF2-40B4-BE49-F238E27FC236}">
                    <a16:creationId xmlns:a16="http://schemas.microsoft.com/office/drawing/2014/main" id="{E78787AC-C152-074F-9A56-EB8BB190D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>
                <a:extLst>
                  <a:ext uri="{FF2B5EF4-FFF2-40B4-BE49-F238E27FC236}">
                    <a16:creationId xmlns:a16="http://schemas.microsoft.com/office/drawing/2014/main" id="{11CF681D-F4F0-5A40-8C0A-74C6BDF52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>
                <a:extLst>
                  <a:ext uri="{FF2B5EF4-FFF2-40B4-BE49-F238E27FC236}">
                    <a16:creationId xmlns:a16="http://schemas.microsoft.com/office/drawing/2014/main" id="{A5331777-0933-8844-A6C5-830012709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>
                <a:extLst>
                  <a:ext uri="{FF2B5EF4-FFF2-40B4-BE49-F238E27FC236}">
                    <a16:creationId xmlns:a16="http://schemas.microsoft.com/office/drawing/2014/main" id="{F0C84CF9-CDC3-1942-97FF-F224483A5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>
                <a:extLst>
                  <a:ext uri="{FF2B5EF4-FFF2-40B4-BE49-F238E27FC236}">
                    <a16:creationId xmlns:a16="http://schemas.microsoft.com/office/drawing/2014/main" id="{9D57271E-2D8E-2546-9ECC-94C68D068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>
                <a:extLst>
                  <a:ext uri="{FF2B5EF4-FFF2-40B4-BE49-F238E27FC236}">
                    <a16:creationId xmlns:a16="http://schemas.microsoft.com/office/drawing/2014/main" id="{CEF5919E-6C4A-F843-BCC2-8A16AE72B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>
                <a:extLst>
                  <a:ext uri="{FF2B5EF4-FFF2-40B4-BE49-F238E27FC236}">
                    <a16:creationId xmlns:a16="http://schemas.microsoft.com/office/drawing/2014/main" id="{78FCC871-E7A2-6D4A-903F-E9D582C4A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>
              <a:extLst>
                <a:ext uri="{FF2B5EF4-FFF2-40B4-BE49-F238E27FC236}">
                  <a16:creationId xmlns:a16="http://schemas.microsoft.com/office/drawing/2014/main" id="{6AE36707-FDD9-1B4D-A962-BF90A74644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>
              <a:extLst>
                <a:ext uri="{FF2B5EF4-FFF2-40B4-BE49-F238E27FC236}">
                  <a16:creationId xmlns:a16="http://schemas.microsoft.com/office/drawing/2014/main" id="{38F9440F-ED4E-484D-BD5C-9C103C961F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>
                <a:extLst>
                  <a:ext uri="{FF2B5EF4-FFF2-40B4-BE49-F238E27FC236}">
                    <a16:creationId xmlns:a16="http://schemas.microsoft.com/office/drawing/2014/main" id="{C2D8EF66-06F7-F346-88BB-DF06D06FDE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>
                <a:extLst>
                  <a:ext uri="{FF2B5EF4-FFF2-40B4-BE49-F238E27FC236}">
                    <a16:creationId xmlns:a16="http://schemas.microsoft.com/office/drawing/2014/main" id="{C59FE81C-FD11-9443-B45E-18366EA24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>
                <a:extLst>
                  <a:ext uri="{FF2B5EF4-FFF2-40B4-BE49-F238E27FC236}">
                    <a16:creationId xmlns:a16="http://schemas.microsoft.com/office/drawing/2014/main" id="{09DE8DB3-759D-8B45-84BA-C3C69FA93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>
                <a:extLst>
                  <a:ext uri="{FF2B5EF4-FFF2-40B4-BE49-F238E27FC236}">
                    <a16:creationId xmlns:a16="http://schemas.microsoft.com/office/drawing/2014/main" id="{818135B3-040F-E648-B414-09352DE299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>
                  <a:extLst>
                    <a:ext uri="{FF2B5EF4-FFF2-40B4-BE49-F238E27FC236}">
                      <a16:creationId xmlns:a16="http://schemas.microsoft.com/office/drawing/2014/main" id="{D41AE8B3-F693-5749-9CEA-6581CF5EDE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>
                  <a:extLst>
                    <a:ext uri="{FF2B5EF4-FFF2-40B4-BE49-F238E27FC236}">
                      <a16:creationId xmlns:a16="http://schemas.microsoft.com/office/drawing/2014/main" id="{E4DC2E6E-03A3-464B-9C70-C3C9DE4986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>
                <a:extLst>
                  <a:ext uri="{FF2B5EF4-FFF2-40B4-BE49-F238E27FC236}">
                    <a16:creationId xmlns:a16="http://schemas.microsoft.com/office/drawing/2014/main" id="{620FFAF8-1F35-BB40-97BF-5142CF4E32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>
                  <a:extLst>
                    <a:ext uri="{FF2B5EF4-FFF2-40B4-BE49-F238E27FC236}">
                      <a16:creationId xmlns:a16="http://schemas.microsoft.com/office/drawing/2014/main" id="{3123FD5E-8079-5B42-8C24-A21467BF40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>
                  <a:extLst>
                    <a:ext uri="{FF2B5EF4-FFF2-40B4-BE49-F238E27FC236}">
                      <a16:creationId xmlns:a16="http://schemas.microsoft.com/office/drawing/2014/main" id="{991210FF-FB28-A442-99E4-F5D727C52E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>
              <a:extLst>
                <a:ext uri="{FF2B5EF4-FFF2-40B4-BE49-F238E27FC236}">
                  <a16:creationId xmlns:a16="http://schemas.microsoft.com/office/drawing/2014/main" id="{09CFBE2F-0542-A04F-A57A-C1D4068F3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>
              <a:extLst>
                <a:ext uri="{FF2B5EF4-FFF2-40B4-BE49-F238E27FC236}">
                  <a16:creationId xmlns:a16="http://schemas.microsoft.com/office/drawing/2014/main" id="{BD3FF6D4-5190-4A42-8D6B-25CD9C0BC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>
                <a:extLst>
                  <a:ext uri="{FF2B5EF4-FFF2-40B4-BE49-F238E27FC236}">
                    <a16:creationId xmlns:a16="http://schemas.microsoft.com/office/drawing/2014/main" id="{2A778728-578A-6947-81EE-EFEB3E698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>
                <a:extLst>
                  <a:ext uri="{FF2B5EF4-FFF2-40B4-BE49-F238E27FC236}">
                    <a16:creationId xmlns:a16="http://schemas.microsoft.com/office/drawing/2014/main" id="{72134A92-D59F-E746-905A-D2F3D496B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>
                <a:extLst>
                  <a:ext uri="{FF2B5EF4-FFF2-40B4-BE49-F238E27FC236}">
                    <a16:creationId xmlns:a16="http://schemas.microsoft.com/office/drawing/2014/main" id="{716DF12A-6CE8-3D48-B62F-DC0A12E4A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>
                <a:extLst>
                  <a:ext uri="{FF2B5EF4-FFF2-40B4-BE49-F238E27FC236}">
                    <a16:creationId xmlns:a16="http://schemas.microsoft.com/office/drawing/2014/main" id="{95F1E117-3429-4445-BBC0-95B562B38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>
              <a:extLst>
                <a:ext uri="{FF2B5EF4-FFF2-40B4-BE49-F238E27FC236}">
                  <a16:creationId xmlns:a16="http://schemas.microsoft.com/office/drawing/2014/main" id="{7D2E2D2D-A27A-C640-B9F1-2AE07ABCA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>
              <a:extLst>
                <a:ext uri="{FF2B5EF4-FFF2-40B4-BE49-F238E27FC236}">
                  <a16:creationId xmlns:a16="http://schemas.microsoft.com/office/drawing/2014/main" id="{D01DA50F-DF4B-1543-AE6F-A24E92DF5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>
                <a:extLst>
                  <a:ext uri="{FF2B5EF4-FFF2-40B4-BE49-F238E27FC236}">
                    <a16:creationId xmlns:a16="http://schemas.microsoft.com/office/drawing/2014/main" id="{C343B822-2652-5C41-81C8-6D2FAFA00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>
                <a:extLst>
                  <a:ext uri="{FF2B5EF4-FFF2-40B4-BE49-F238E27FC236}">
                    <a16:creationId xmlns:a16="http://schemas.microsoft.com/office/drawing/2014/main" id="{94742610-6266-D24D-885C-7C2540A79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>
                <a:extLst>
                  <a:ext uri="{FF2B5EF4-FFF2-40B4-BE49-F238E27FC236}">
                    <a16:creationId xmlns:a16="http://schemas.microsoft.com/office/drawing/2014/main" id="{30E6A454-CECE-AA44-A0BA-65F8BF74C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>
                <a:extLst>
                  <a:ext uri="{FF2B5EF4-FFF2-40B4-BE49-F238E27FC236}">
                    <a16:creationId xmlns:a16="http://schemas.microsoft.com/office/drawing/2014/main" id="{A293928C-A22A-714D-9056-1EB4A9BB3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>
              <a:extLst>
                <a:ext uri="{FF2B5EF4-FFF2-40B4-BE49-F238E27FC236}">
                  <a16:creationId xmlns:a16="http://schemas.microsoft.com/office/drawing/2014/main" id="{A9194F68-53CE-BB4E-88D7-178036B85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>
              <a:extLst>
                <a:ext uri="{FF2B5EF4-FFF2-40B4-BE49-F238E27FC236}">
                  <a16:creationId xmlns:a16="http://schemas.microsoft.com/office/drawing/2014/main" id="{E52CD0D3-A642-2F4C-B642-57F2D7730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>
              <a:extLst>
                <a:ext uri="{FF2B5EF4-FFF2-40B4-BE49-F238E27FC236}">
                  <a16:creationId xmlns:a16="http://schemas.microsoft.com/office/drawing/2014/main" id="{FA5C73D1-DE4F-0F40-B100-3070C34C37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>
              <a:extLst>
                <a:ext uri="{FF2B5EF4-FFF2-40B4-BE49-F238E27FC236}">
                  <a16:creationId xmlns:a16="http://schemas.microsoft.com/office/drawing/2014/main" id="{AE94A18F-DB46-AC4A-9B00-ABF5D8C7824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>
                <a:extLst>
                  <a:ext uri="{FF2B5EF4-FFF2-40B4-BE49-F238E27FC236}">
                    <a16:creationId xmlns:a16="http://schemas.microsoft.com/office/drawing/2014/main" id="{6E08E1C4-DE5B-834B-9CD5-1D8250A8D3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>
                <a:extLst>
                  <a:ext uri="{FF2B5EF4-FFF2-40B4-BE49-F238E27FC236}">
                    <a16:creationId xmlns:a16="http://schemas.microsoft.com/office/drawing/2014/main" id="{8BE07F7A-D552-634E-8196-D2FB5E4E54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>
              <a:extLst>
                <a:ext uri="{FF2B5EF4-FFF2-40B4-BE49-F238E27FC236}">
                  <a16:creationId xmlns:a16="http://schemas.microsoft.com/office/drawing/2014/main" id="{F67534E0-D457-1F46-8B56-4894C5B8C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>
            <a:extLst>
              <a:ext uri="{FF2B5EF4-FFF2-40B4-BE49-F238E27FC236}">
                <a16:creationId xmlns:a16="http://schemas.microsoft.com/office/drawing/2014/main" id="{B00BB1A7-B7FB-C249-8589-42DBA817CD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F92115D-E592-B845-9E60-9B3E774CAEF9}" type="slidenum">
              <a:rPr lang="en-US" altLang="en-US" sz="1200">
                <a:latin typeface="Tahoma" panose="020B0604030504040204" pitchFamily="34" charset="0"/>
              </a:rPr>
              <a:pPr/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>
            <a:extLst>
              <a:ext uri="{FF2B5EF4-FFF2-40B4-BE49-F238E27FC236}">
                <a16:creationId xmlns:a16="http://schemas.microsoft.com/office/drawing/2014/main" id="{98EB5CE1-8451-394F-BF49-54184AA4FA2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>
            <a:extLst>
              <a:ext uri="{FF2B5EF4-FFF2-40B4-BE49-F238E27FC236}">
                <a16:creationId xmlns:a16="http://schemas.microsoft.com/office/drawing/2014/main" id="{2E4E223F-D806-654F-9499-62FBDE5488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3FEFE799-D397-724D-9125-EA45E951695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Throughput: Internet scenario</a:t>
            </a:r>
          </a:p>
        </p:txBody>
      </p:sp>
      <p:sp>
        <p:nvSpPr>
          <p:cNvPr id="115716" name="Text Box 44">
            <a:extLst>
              <a:ext uri="{FF2B5EF4-FFF2-40B4-BE49-F238E27FC236}">
                <a16:creationId xmlns:a16="http://schemas.microsoft.com/office/drawing/2014/main" id="{9A152335-981C-4E41-97FA-07C62CEF2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>
            <a:extLst>
              <a:ext uri="{FF2B5EF4-FFF2-40B4-BE49-F238E27FC236}">
                <a16:creationId xmlns:a16="http://schemas.microsoft.com/office/drawing/2014/main" id="{5339157F-DE1D-2149-8BF7-E7F550AEB05D}"/>
              </a:ext>
            </a:extLst>
          </p:cNvPr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>
            <a:extLst>
              <a:ext uri="{FF2B5EF4-FFF2-40B4-BE49-F238E27FC236}">
                <a16:creationId xmlns:a16="http://schemas.microsoft.com/office/drawing/2014/main" id="{27410819-52CE-754E-8912-06EC25DF6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>
            <a:extLst>
              <a:ext uri="{FF2B5EF4-FFF2-40B4-BE49-F238E27FC236}">
                <a16:creationId xmlns:a16="http://schemas.microsoft.com/office/drawing/2014/main" id="{9FC53728-33A5-2843-A95B-DE928170D92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>
            <a:extLst>
              <a:ext uri="{FF2B5EF4-FFF2-40B4-BE49-F238E27FC236}">
                <a16:creationId xmlns:a16="http://schemas.microsoft.com/office/drawing/2014/main" id="{CF6CE1C9-4E07-854A-947F-2C7B2F55EE5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>
            <a:extLst>
              <a:ext uri="{FF2B5EF4-FFF2-40B4-BE49-F238E27FC236}">
                <a16:creationId xmlns:a16="http://schemas.microsoft.com/office/drawing/2014/main" id="{A1700C25-8546-C342-AB20-35C213E2F4B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>
            <a:extLst>
              <a:ext uri="{FF2B5EF4-FFF2-40B4-BE49-F238E27FC236}">
                <a16:creationId xmlns:a16="http://schemas.microsoft.com/office/drawing/2014/main" id="{C04194FA-B01E-E042-B076-DAEEF8E894E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>
            <a:extLst>
              <a:ext uri="{FF2B5EF4-FFF2-40B4-BE49-F238E27FC236}">
                <a16:creationId xmlns:a16="http://schemas.microsoft.com/office/drawing/2014/main" id="{DD4953A7-8591-B34B-949B-419C7228396E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>
            <a:extLst>
              <a:ext uri="{FF2B5EF4-FFF2-40B4-BE49-F238E27FC236}">
                <a16:creationId xmlns:a16="http://schemas.microsoft.com/office/drawing/2014/main" id="{06FE0C27-BF8E-1443-B5C3-A2D6C6BE9427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>
            <a:extLst>
              <a:ext uri="{FF2B5EF4-FFF2-40B4-BE49-F238E27FC236}">
                <a16:creationId xmlns:a16="http://schemas.microsoft.com/office/drawing/2014/main" id="{4019FA48-7E94-0345-8799-6104D7B13F07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>
            <a:extLst>
              <a:ext uri="{FF2B5EF4-FFF2-40B4-BE49-F238E27FC236}">
                <a16:creationId xmlns:a16="http://schemas.microsoft.com/office/drawing/2014/main" id="{6BAD0C68-0BF2-554C-9974-12EA1F363166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>
            <a:extLst>
              <a:ext uri="{FF2B5EF4-FFF2-40B4-BE49-F238E27FC236}">
                <a16:creationId xmlns:a16="http://schemas.microsoft.com/office/drawing/2014/main" id="{F3928677-E432-FF4B-9D26-DB4594189683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>
            <a:extLst>
              <a:ext uri="{FF2B5EF4-FFF2-40B4-BE49-F238E27FC236}">
                <a16:creationId xmlns:a16="http://schemas.microsoft.com/office/drawing/2014/main" id="{BEF02DB7-49CF-1948-80C1-76B214BC02F4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>
            <a:extLst>
              <a:ext uri="{FF2B5EF4-FFF2-40B4-BE49-F238E27FC236}">
                <a16:creationId xmlns:a16="http://schemas.microsoft.com/office/drawing/2014/main" id="{3B394A19-DDC8-8443-8F9A-E960B461F4B2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>
            <a:extLst>
              <a:ext uri="{FF2B5EF4-FFF2-40B4-BE49-F238E27FC236}">
                <a16:creationId xmlns:a16="http://schemas.microsoft.com/office/drawing/2014/main" id="{444231B3-D20F-4849-9A3F-53E582EA9491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>
            <a:extLst>
              <a:ext uri="{FF2B5EF4-FFF2-40B4-BE49-F238E27FC236}">
                <a16:creationId xmlns:a16="http://schemas.microsoft.com/office/drawing/2014/main" id="{D29990E9-994C-1546-A182-D14C77060633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>
            <a:extLst>
              <a:ext uri="{FF2B5EF4-FFF2-40B4-BE49-F238E27FC236}">
                <a16:creationId xmlns:a16="http://schemas.microsoft.com/office/drawing/2014/main" id="{CBF7ADED-D662-7946-BF3A-2CCDE686B2AA}"/>
              </a:ext>
            </a:extLst>
          </p:cNvPr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>
            <a:extLst>
              <a:ext uri="{FF2B5EF4-FFF2-40B4-BE49-F238E27FC236}">
                <a16:creationId xmlns:a16="http://schemas.microsoft.com/office/drawing/2014/main" id="{72919693-3C58-BD42-832D-729CE3BE957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>
            <a:extLst>
              <a:ext uri="{FF2B5EF4-FFF2-40B4-BE49-F238E27FC236}">
                <a16:creationId xmlns:a16="http://schemas.microsoft.com/office/drawing/2014/main" id="{73B630BC-9721-3E45-819A-98412D35D189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>
            <a:extLst>
              <a:ext uri="{FF2B5EF4-FFF2-40B4-BE49-F238E27FC236}">
                <a16:creationId xmlns:a16="http://schemas.microsoft.com/office/drawing/2014/main" id="{E02CCB3F-1A03-BB42-AA11-9D42D584BA10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>
            <a:extLst>
              <a:ext uri="{FF2B5EF4-FFF2-40B4-BE49-F238E27FC236}">
                <a16:creationId xmlns:a16="http://schemas.microsoft.com/office/drawing/2014/main" id="{3ED9CFD5-0F98-6147-8FF0-E60A4680CB58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>
            <a:extLst>
              <a:ext uri="{FF2B5EF4-FFF2-40B4-BE49-F238E27FC236}">
                <a16:creationId xmlns:a16="http://schemas.microsoft.com/office/drawing/2014/main" id="{6131C6FE-8001-CA49-85C5-E56EAA6B025A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>
            <a:extLst>
              <a:ext uri="{FF2B5EF4-FFF2-40B4-BE49-F238E27FC236}">
                <a16:creationId xmlns:a16="http://schemas.microsoft.com/office/drawing/2014/main" id="{C5ABC070-14DD-F048-AAEB-D0CF5AF1278B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>
            <a:extLst>
              <a:ext uri="{FF2B5EF4-FFF2-40B4-BE49-F238E27FC236}">
                <a16:creationId xmlns:a16="http://schemas.microsoft.com/office/drawing/2014/main" id="{2D508FF5-8800-E14A-8B1F-4B1768149E5C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>
            <a:extLst>
              <a:ext uri="{FF2B5EF4-FFF2-40B4-BE49-F238E27FC236}">
                <a16:creationId xmlns:a16="http://schemas.microsoft.com/office/drawing/2014/main" id="{62D6E8DB-FD39-E94B-88AC-94FD04E33A89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>
            <a:extLst>
              <a:ext uri="{FF2B5EF4-FFF2-40B4-BE49-F238E27FC236}">
                <a16:creationId xmlns:a16="http://schemas.microsoft.com/office/drawing/2014/main" id="{167BFB87-F798-A343-A0A7-BE02C6A2181A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>
            <a:extLst>
              <a:ext uri="{FF2B5EF4-FFF2-40B4-BE49-F238E27FC236}">
                <a16:creationId xmlns:a16="http://schemas.microsoft.com/office/drawing/2014/main" id="{C93945D3-362D-9642-B39C-886BB151FE97}"/>
              </a:ext>
            </a:extLst>
          </p:cNvPr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>
            <a:extLst>
              <a:ext uri="{FF2B5EF4-FFF2-40B4-BE49-F238E27FC236}">
                <a16:creationId xmlns:a16="http://schemas.microsoft.com/office/drawing/2014/main" id="{A49F599B-B2B6-7940-9F1B-6091ACF5E10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>
            <a:extLst>
              <a:ext uri="{FF2B5EF4-FFF2-40B4-BE49-F238E27FC236}">
                <a16:creationId xmlns:a16="http://schemas.microsoft.com/office/drawing/2014/main" id="{22A4BAB6-3C83-1145-B696-744C6663B719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>
            <a:extLst>
              <a:ext uri="{FF2B5EF4-FFF2-40B4-BE49-F238E27FC236}">
                <a16:creationId xmlns:a16="http://schemas.microsoft.com/office/drawing/2014/main" id="{50A8E5DB-07C5-8F4A-BD27-C1CFBE00C750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>
            <a:extLst>
              <a:ext uri="{FF2B5EF4-FFF2-40B4-BE49-F238E27FC236}">
                <a16:creationId xmlns:a16="http://schemas.microsoft.com/office/drawing/2014/main" id="{ACD1FD0D-ABA8-C44D-80A8-9F1DD962FFCB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>
            <a:extLst>
              <a:ext uri="{FF2B5EF4-FFF2-40B4-BE49-F238E27FC236}">
                <a16:creationId xmlns:a16="http://schemas.microsoft.com/office/drawing/2014/main" id="{966F9DFE-CCEB-4C49-B265-646569129E39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>
            <a:extLst>
              <a:ext uri="{FF2B5EF4-FFF2-40B4-BE49-F238E27FC236}">
                <a16:creationId xmlns:a16="http://schemas.microsoft.com/office/drawing/2014/main" id="{ACD3E438-D175-4148-929E-79CAC1484F33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>
            <a:extLst>
              <a:ext uri="{FF2B5EF4-FFF2-40B4-BE49-F238E27FC236}">
                <a16:creationId xmlns:a16="http://schemas.microsoft.com/office/drawing/2014/main" id="{DBDAC3EC-E4B6-404F-AE09-7B3A9E8B0B74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>
            <a:extLst>
              <a:ext uri="{FF2B5EF4-FFF2-40B4-BE49-F238E27FC236}">
                <a16:creationId xmlns:a16="http://schemas.microsoft.com/office/drawing/2014/main" id="{611F5125-4CD4-BB47-8076-CC776D86C494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>
            <a:extLst>
              <a:ext uri="{FF2B5EF4-FFF2-40B4-BE49-F238E27FC236}">
                <a16:creationId xmlns:a16="http://schemas.microsoft.com/office/drawing/2014/main" id="{B62E23DF-C1E4-A046-89CB-A3A0A0FDD3F5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>
            <a:extLst>
              <a:ext uri="{FF2B5EF4-FFF2-40B4-BE49-F238E27FC236}">
                <a16:creationId xmlns:a16="http://schemas.microsoft.com/office/drawing/2014/main" id="{DBB3169A-398E-AB48-96F0-8972900A21FD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>
            <a:extLst>
              <a:ext uri="{FF2B5EF4-FFF2-40B4-BE49-F238E27FC236}">
                <a16:creationId xmlns:a16="http://schemas.microsoft.com/office/drawing/2014/main" id="{B99F6129-10DC-114C-BEFA-B6515DAA17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>
            <a:extLst>
              <a:ext uri="{FF2B5EF4-FFF2-40B4-BE49-F238E27FC236}">
                <a16:creationId xmlns:a16="http://schemas.microsoft.com/office/drawing/2014/main" id="{2E4992D7-6534-9D46-91E1-FFA0B39FD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>
            <a:extLst>
              <a:ext uri="{FF2B5EF4-FFF2-40B4-BE49-F238E27FC236}">
                <a16:creationId xmlns:a16="http://schemas.microsoft.com/office/drawing/2014/main" id="{82715CBD-0736-ED4E-9746-D735BD4AEC8E}"/>
              </a:ext>
            </a:extLst>
          </p:cNvPr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>
            <a:extLst>
              <a:ext uri="{FF2B5EF4-FFF2-40B4-BE49-F238E27FC236}">
                <a16:creationId xmlns:a16="http://schemas.microsoft.com/office/drawing/2014/main" id="{677E7C0C-175B-284F-A190-D8E83CEB5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>
            <a:extLst>
              <a:ext uri="{FF2B5EF4-FFF2-40B4-BE49-F238E27FC236}">
                <a16:creationId xmlns:a16="http://schemas.microsoft.com/office/drawing/2014/main" id="{8A8ED81A-0EAB-3148-BDC1-9E1CA4AA34F9}"/>
              </a:ext>
            </a:extLst>
          </p:cNvPr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>
            <a:extLst>
              <a:ext uri="{FF2B5EF4-FFF2-40B4-BE49-F238E27FC236}">
                <a16:creationId xmlns:a16="http://schemas.microsoft.com/office/drawing/2014/main" id="{EA38337E-2E96-7A4B-93C7-86EF5C1392B3}"/>
              </a:ext>
            </a:extLst>
          </p:cNvPr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>
            <a:extLst>
              <a:ext uri="{FF2B5EF4-FFF2-40B4-BE49-F238E27FC236}">
                <a16:creationId xmlns:a16="http://schemas.microsoft.com/office/drawing/2014/main" id="{5FF458C7-875A-0B40-B4D0-9DA4216FA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>
            <a:extLst>
              <a:ext uri="{FF2B5EF4-FFF2-40B4-BE49-F238E27FC236}">
                <a16:creationId xmlns:a16="http://schemas.microsoft.com/office/drawing/2014/main" id="{1693241F-9BD0-424C-9522-CAAB8B362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>
            <a:extLst>
              <a:ext uri="{FF2B5EF4-FFF2-40B4-BE49-F238E27FC236}">
                <a16:creationId xmlns:a16="http://schemas.microsoft.com/office/drawing/2014/main" id="{9C115408-D1ED-7E40-854E-27896F303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>
            <a:extLst>
              <a:ext uri="{FF2B5EF4-FFF2-40B4-BE49-F238E27FC236}">
                <a16:creationId xmlns:a16="http://schemas.microsoft.com/office/drawing/2014/main" id="{8654BD46-0150-EF44-A40B-B43FF310D375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per-connection end-end throughput: </a:t>
            </a:r>
            <a:r>
              <a:rPr lang="en-US" altLang="en-US" i="1">
                <a:ea typeface="ＭＳ Ｐゴシック" panose="020B0600070205080204" pitchFamily="34" charset="-128"/>
              </a:rPr>
              <a:t>min(R</a:t>
            </a:r>
            <a:r>
              <a:rPr lang="en-US" altLang="en-US" i="1" baseline="-25000">
                <a:ea typeface="ＭＳ Ｐゴシック" panose="020B0600070205080204" pitchFamily="34" charset="-128"/>
              </a:rPr>
              <a:t>c</a:t>
            </a:r>
            <a:r>
              <a:rPr lang="en-US" altLang="en-US" i="1">
                <a:ea typeface="ＭＳ Ｐゴシック" panose="020B0600070205080204" pitchFamily="34" charset="-128"/>
              </a:rPr>
              <a:t>,R</a:t>
            </a:r>
            <a:r>
              <a:rPr lang="en-US" altLang="en-US" i="1" baseline="-25000">
                <a:ea typeface="ＭＳ Ｐゴシック" panose="020B0600070205080204" pitchFamily="34" charset="-128"/>
              </a:rPr>
              <a:t>s</a:t>
            </a:r>
            <a:r>
              <a:rPr lang="en-US" altLang="en-US" i="1">
                <a:ea typeface="ＭＳ Ｐゴシック" panose="020B0600070205080204" pitchFamily="34" charset="-128"/>
              </a:rPr>
              <a:t>,R/10)</a:t>
            </a:r>
          </a:p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in practice: </a:t>
            </a:r>
            <a:r>
              <a:rPr lang="en-US" altLang="en-US" i="1"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>
                <a:ea typeface="ＭＳ Ｐゴシック" panose="020B0600070205080204" pitchFamily="34" charset="-128"/>
              </a:rPr>
              <a:t>c</a:t>
            </a:r>
            <a:r>
              <a:rPr lang="en-US" altLang="en-US">
                <a:ea typeface="ＭＳ Ｐゴシック" panose="020B0600070205080204" pitchFamily="34" charset="-128"/>
              </a:rPr>
              <a:t> or </a:t>
            </a:r>
            <a:r>
              <a:rPr lang="en-US" altLang="en-US" i="1">
                <a:ea typeface="ＭＳ Ｐゴシック" panose="020B0600070205080204" pitchFamily="34" charset="-128"/>
              </a:rPr>
              <a:t>R</a:t>
            </a:r>
            <a:r>
              <a:rPr lang="en-US" altLang="en-US" i="1" baseline="-25000">
                <a:ea typeface="ＭＳ Ｐゴシック" panose="020B0600070205080204" pitchFamily="34" charset="-128"/>
              </a:rPr>
              <a:t>s</a:t>
            </a:r>
            <a:r>
              <a:rPr lang="en-US" altLang="en-US">
                <a:ea typeface="ＭＳ Ｐゴシック" panose="020B0600070205080204" pitchFamily="34" charset="-128"/>
              </a:rPr>
              <a:t> is often bottleneck</a:t>
            </a:r>
          </a:p>
        </p:txBody>
      </p:sp>
      <p:grpSp>
        <p:nvGrpSpPr>
          <p:cNvPr id="115763" name="Group 81">
            <a:extLst>
              <a:ext uri="{FF2B5EF4-FFF2-40B4-BE49-F238E27FC236}">
                <a16:creationId xmlns:a16="http://schemas.microsoft.com/office/drawing/2014/main" id="{432FEB6F-A087-7941-B170-9C973EA10C14}"/>
              </a:ext>
            </a:extLst>
          </p:cNvPr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>
              <a:extLst>
                <a:ext uri="{FF2B5EF4-FFF2-40B4-BE49-F238E27FC236}">
                  <a16:creationId xmlns:a16="http://schemas.microsoft.com/office/drawing/2014/main" id="{4E3D087D-5EB3-4A41-A35D-F93DB1B4A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>
              <a:extLst>
                <a:ext uri="{FF2B5EF4-FFF2-40B4-BE49-F238E27FC236}">
                  <a16:creationId xmlns:a16="http://schemas.microsoft.com/office/drawing/2014/main" id="{04F0286A-4471-9C4F-80AC-C1F599426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>
              <a:extLst>
                <a:ext uri="{FF2B5EF4-FFF2-40B4-BE49-F238E27FC236}">
                  <a16:creationId xmlns:a16="http://schemas.microsoft.com/office/drawing/2014/main" id="{DEA15F54-0C60-7A45-8320-0D80F1AF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>
              <a:extLst>
                <a:ext uri="{FF2B5EF4-FFF2-40B4-BE49-F238E27FC236}">
                  <a16:creationId xmlns:a16="http://schemas.microsoft.com/office/drawing/2014/main" id="{4B1F254A-B30D-2E4F-A595-22F6C9DF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>
              <a:extLst>
                <a:ext uri="{FF2B5EF4-FFF2-40B4-BE49-F238E27FC236}">
                  <a16:creationId xmlns:a16="http://schemas.microsoft.com/office/drawing/2014/main" id="{36829747-00D3-194C-9102-1DB7071AA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>
              <a:extLst>
                <a:ext uri="{FF2B5EF4-FFF2-40B4-BE49-F238E27FC236}">
                  <a16:creationId xmlns:a16="http://schemas.microsoft.com/office/drawing/2014/main" id="{835DE4AC-F562-DD4F-AA62-577A0D1A7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>
                <a:extLst>
                  <a:ext uri="{FF2B5EF4-FFF2-40B4-BE49-F238E27FC236}">
                    <a16:creationId xmlns:a16="http://schemas.microsoft.com/office/drawing/2014/main" id="{E9D270FA-966A-654D-80B9-7079F32A3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>
                <a:extLst>
                  <a:ext uri="{FF2B5EF4-FFF2-40B4-BE49-F238E27FC236}">
                    <a16:creationId xmlns:a16="http://schemas.microsoft.com/office/drawing/2014/main" id="{B08FE8C8-FCCD-9B40-ADCD-9BEEBDBC1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>
              <a:extLst>
                <a:ext uri="{FF2B5EF4-FFF2-40B4-BE49-F238E27FC236}">
                  <a16:creationId xmlns:a16="http://schemas.microsoft.com/office/drawing/2014/main" id="{21D3FF5E-DF1E-6449-BC27-C6E505F2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>
              <a:extLst>
                <a:ext uri="{FF2B5EF4-FFF2-40B4-BE49-F238E27FC236}">
                  <a16:creationId xmlns:a16="http://schemas.microsoft.com/office/drawing/2014/main" id="{166C0A5F-CD7C-2445-83F6-97DBEBDC3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>
                <a:extLst>
                  <a:ext uri="{FF2B5EF4-FFF2-40B4-BE49-F238E27FC236}">
                    <a16:creationId xmlns:a16="http://schemas.microsoft.com/office/drawing/2014/main" id="{D6EBAF95-D9BA-9444-9E1A-2FEC35C5C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>
                <a:extLst>
                  <a:ext uri="{FF2B5EF4-FFF2-40B4-BE49-F238E27FC236}">
                    <a16:creationId xmlns:a16="http://schemas.microsoft.com/office/drawing/2014/main" id="{812DD27B-BC29-034E-B165-073B2E977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>
              <a:extLst>
                <a:ext uri="{FF2B5EF4-FFF2-40B4-BE49-F238E27FC236}">
                  <a16:creationId xmlns:a16="http://schemas.microsoft.com/office/drawing/2014/main" id="{69516F1E-DC7A-3B4A-8AE0-F24182B27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>
              <a:extLst>
                <a:ext uri="{FF2B5EF4-FFF2-40B4-BE49-F238E27FC236}">
                  <a16:creationId xmlns:a16="http://schemas.microsoft.com/office/drawing/2014/main" id="{0B166441-9224-F84F-B42A-ADA11601D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>
              <a:extLst>
                <a:ext uri="{FF2B5EF4-FFF2-40B4-BE49-F238E27FC236}">
                  <a16:creationId xmlns:a16="http://schemas.microsoft.com/office/drawing/2014/main" id="{2D2457EC-EF31-1F43-94F5-B7E8F1DB9D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>
                <a:extLst>
                  <a:ext uri="{FF2B5EF4-FFF2-40B4-BE49-F238E27FC236}">
                    <a16:creationId xmlns:a16="http://schemas.microsoft.com/office/drawing/2014/main" id="{22550C56-A04C-6143-965F-706F12AEF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>
                <a:extLst>
                  <a:ext uri="{FF2B5EF4-FFF2-40B4-BE49-F238E27FC236}">
                    <a16:creationId xmlns:a16="http://schemas.microsoft.com/office/drawing/2014/main" id="{9BE05D23-724F-4C48-A0E5-1745B9B90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>
              <a:extLst>
                <a:ext uri="{FF2B5EF4-FFF2-40B4-BE49-F238E27FC236}">
                  <a16:creationId xmlns:a16="http://schemas.microsoft.com/office/drawing/2014/main" id="{CE4E281F-B77F-854A-B110-231BEDF76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>
              <a:extLst>
                <a:ext uri="{FF2B5EF4-FFF2-40B4-BE49-F238E27FC236}">
                  <a16:creationId xmlns:a16="http://schemas.microsoft.com/office/drawing/2014/main" id="{456C51CC-4A08-E441-83D5-FA6748FD9C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>
                <a:extLst>
                  <a:ext uri="{FF2B5EF4-FFF2-40B4-BE49-F238E27FC236}">
                    <a16:creationId xmlns:a16="http://schemas.microsoft.com/office/drawing/2014/main" id="{C86E13FB-F2BD-1041-B47A-78FEAF494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>
                <a:extLst>
                  <a:ext uri="{FF2B5EF4-FFF2-40B4-BE49-F238E27FC236}">
                    <a16:creationId xmlns:a16="http://schemas.microsoft.com/office/drawing/2014/main" id="{C832E12E-A59F-7E4B-88B5-20F960EC8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>
              <a:extLst>
                <a:ext uri="{FF2B5EF4-FFF2-40B4-BE49-F238E27FC236}">
                  <a16:creationId xmlns:a16="http://schemas.microsoft.com/office/drawing/2014/main" id="{AABB1A90-A858-594D-B08E-53D9FB00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>
              <a:extLst>
                <a:ext uri="{FF2B5EF4-FFF2-40B4-BE49-F238E27FC236}">
                  <a16:creationId xmlns:a16="http://schemas.microsoft.com/office/drawing/2014/main" id="{97C0F333-0088-8543-9644-CF2DE33C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>
              <a:extLst>
                <a:ext uri="{FF2B5EF4-FFF2-40B4-BE49-F238E27FC236}">
                  <a16:creationId xmlns:a16="http://schemas.microsoft.com/office/drawing/2014/main" id="{A87CBCE8-8097-354F-B062-0F1C6DED6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>
              <a:extLst>
                <a:ext uri="{FF2B5EF4-FFF2-40B4-BE49-F238E27FC236}">
                  <a16:creationId xmlns:a16="http://schemas.microsoft.com/office/drawing/2014/main" id="{B9519671-12B1-7E4D-A46B-B4BCEB606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>
              <a:extLst>
                <a:ext uri="{FF2B5EF4-FFF2-40B4-BE49-F238E27FC236}">
                  <a16:creationId xmlns:a16="http://schemas.microsoft.com/office/drawing/2014/main" id="{471EFD61-044F-6D4A-AF9A-5D37FD9F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>
              <a:extLst>
                <a:ext uri="{FF2B5EF4-FFF2-40B4-BE49-F238E27FC236}">
                  <a16:creationId xmlns:a16="http://schemas.microsoft.com/office/drawing/2014/main" id="{C4403CDA-0394-DF4E-8141-D526080BE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>
              <a:extLst>
                <a:ext uri="{FF2B5EF4-FFF2-40B4-BE49-F238E27FC236}">
                  <a16:creationId xmlns:a16="http://schemas.microsoft.com/office/drawing/2014/main" id="{78C8BDEB-AD5C-2D4D-B886-0F990021F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>
              <a:extLst>
                <a:ext uri="{FF2B5EF4-FFF2-40B4-BE49-F238E27FC236}">
                  <a16:creationId xmlns:a16="http://schemas.microsoft.com/office/drawing/2014/main" id="{305591BA-7943-394C-9689-D910329D8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>
              <a:extLst>
                <a:ext uri="{FF2B5EF4-FFF2-40B4-BE49-F238E27FC236}">
                  <a16:creationId xmlns:a16="http://schemas.microsoft.com/office/drawing/2014/main" id="{56DE1FC1-FC35-3E44-A213-3CF4CF9FC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>
              <a:extLst>
                <a:ext uri="{FF2B5EF4-FFF2-40B4-BE49-F238E27FC236}">
                  <a16:creationId xmlns:a16="http://schemas.microsoft.com/office/drawing/2014/main" id="{EE6119AB-409B-E844-85E3-B5469D829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>
              <a:extLst>
                <a:ext uri="{FF2B5EF4-FFF2-40B4-BE49-F238E27FC236}">
                  <a16:creationId xmlns:a16="http://schemas.microsoft.com/office/drawing/2014/main" id="{D0B47530-31F7-5D47-9B97-C39828EE3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>
            <a:extLst>
              <a:ext uri="{FF2B5EF4-FFF2-40B4-BE49-F238E27FC236}">
                <a16:creationId xmlns:a16="http://schemas.microsoft.com/office/drawing/2014/main" id="{E0C7DEEF-71A0-8A4E-88F3-F893416C6822}"/>
              </a:ext>
            </a:extLst>
          </p:cNvPr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>
              <a:extLst>
                <a:ext uri="{FF2B5EF4-FFF2-40B4-BE49-F238E27FC236}">
                  <a16:creationId xmlns:a16="http://schemas.microsoft.com/office/drawing/2014/main" id="{08BE014D-8740-0A4B-88A9-074B7EA8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>
              <a:extLst>
                <a:ext uri="{FF2B5EF4-FFF2-40B4-BE49-F238E27FC236}">
                  <a16:creationId xmlns:a16="http://schemas.microsoft.com/office/drawing/2014/main" id="{DF249720-72B6-A543-A98B-269A481B9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>
              <a:extLst>
                <a:ext uri="{FF2B5EF4-FFF2-40B4-BE49-F238E27FC236}">
                  <a16:creationId xmlns:a16="http://schemas.microsoft.com/office/drawing/2014/main" id="{697825E6-7CC3-A443-A734-230F3468A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>
              <a:extLst>
                <a:ext uri="{FF2B5EF4-FFF2-40B4-BE49-F238E27FC236}">
                  <a16:creationId xmlns:a16="http://schemas.microsoft.com/office/drawing/2014/main" id="{D91710EE-8EA7-1445-9A9D-F4A7CB32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>
              <a:extLst>
                <a:ext uri="{FF2B5EF4-FFF2-40B4-BE49-F238E27FC236}">
                  <a16:creationId xmlns:a16="http://schemas.microsoft.com/office/drawing/2014/main" id="{FF3C272B-75D7-3247-A2F2-02D543BDF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>
              <a:extLst>
                <a:ext uri="{FF2B5EF4-FFF2-40B4-BE49-F238E27FC236}">
                  <a16:creationId xmlns:a16="http://schemas.microsoft.com/office/drawing/2014/main" id="{545F0D46-8907-C04D-8F93-9778F1CCF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>
                <a:extLst>
                  <a:ext uri="{FF2B5EF4-FFF2-40B4-BE49-F238E27FC236}">
                    <a16:creationId xmlns:a16="http://schemas.microsoft.com/office/drawing/2014/main" id="{F904FCEF-1F36-7345-A345-74696634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>
                <a:extLst>
                  <a:ext uri="{FF2B5EF4-FFF2-40B4-BE49-F238E27FC236}">
                    <a16:creationId xmlns:a16="http://schemas.microsoft.com/office/drawing/2014/main" id="{19359F17-B296-1645-B723-486769DA6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>
              <a:extLst>
                <a:ext uri="{FF2B5EF4-FFF2-40B4-BE49-F238E27FC236}">
                  <a16:creationId xmlns:a16="http://schemas.microsoft.com/office/drawing/2014/main" id="{8BD20E57-BF88-8248-B2E6-615B879FF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>
              <a:extLst>
                <a:ext uri="{FF2B5EF4-FFF2-40B4-BE49-F238E27FC236}">
                  <a16:creationId xmlns:a16="http://schemas.microsoft.com/office/drawing/2014/main" id="{BE1976F4-3990-CD46-BC46-9CA1DCEBB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>
                <a:extLst>
                  <a:ext uri="{FF2B5EF4-FFF2-40B4-BE49-F238E27FC236}">
                    <a16:creationId xmlns:a16="http://schemas.microsoft.com/office/drawing/2014/main" id="{93F213AA-071A-2847-AE1B-220CF1E79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>
                <a:extLst>
                  <a:ext uri="{FF2B5EF4-FFF2-40B4-BE49-F238E27FC236}">
                    <a16:creationId xmlns:a16="http://schemas.microsoft.com/office/drawing/2014/main" id="{9512669A-5E84-2049-88EA-FBAA3AC72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>
              <a:extLst>
                <a:ext uri="{FF2B5EF4-FFF2-40B4-BE49-F238E27FC236}">
                  <a16:creationId xmlns:a16="http://schemas.microsoft.com/office/drawing/2014/main" id="{AEDD59F3-9F03-5D40-86CC-ECCC1AA30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>
              <a:extLst>
                <a:ext uri="{FF2B5EF4-FFF2-40B4-BE49-F238E27FC236}">
                  <a16:creationId xmlns:a16="http://schemas.microsoft.com/office/drawing/2014/main" id="{6B2974A7-1424-8E4E-950E-3702E105A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>
              <a:extLst>
                <a:ext uri="{FF2B5EF4-FFF2-40B4-BE49-F238E27FC236}">
                  <a16:creationId xmlns:a16="http://schemas.microsoft.com/office/drawing/2014/main" id="{C16194D2-F8BA-8E4D-8D5F-670E8E97F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>
                <a:extLst>
                  <a:ext uri="{FF2B5EF4-FFF2-40B4-BE49-F238E27FC236}">
                    <a16:creationId xmlns:a16="http://schemas.microsoft.com/office/drawing/2014/main" id="{5D956426-B0F7-4B48-8991-BC8ADBA41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>
                <a:extLst>
                  <a:ext uri="{FF2B5EF4-FFF2-40B4-BE49-F238E27FC236}">
                    <a16:creationId xmlns:a16="http://schemas.microsoft.com/office/drawing/2014/main" id="{AB770A99-F649-A844-9F62-475118359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>
              <a:extLst>
                <a:ext uri="{FF2B5EF4-FFF2-40B4-BE49-F238E27FC236}">
                  <a16:creationId xmlns:a16="http://schemas.microsoft.com/office/drawing/2014/main" id="{B3ACF34B-A077-FB46-97D4-AD18B671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>
              <a:extLst>
                <a:ext uri="{FF2B5EF4-FFF2-40B4-BE49-F238E27FC236}">
                  <a16:creationId xmlns:a16="http://schemas.microsoft.com/office/drawing/2014/main" id="{3574DF16-3647-184D-B2C7-377A72FE0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>
                <a:extLst>
                  <a:ext uri="{FF2B5EF4-FFF2-40B4-BE49-F238E27FC236}">
                    <a16:creationId xmlns:a16="http://schemas.microsoft.com/office/drawing/2014/main" id="{2BD9DBD9-43E8-FB43-9E8F-F74294B0E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>
                <a:extLst>
                  <a:ext uri="{FF2B5EF4-FFF2-40B4-BE49-F238E27FC236}">
                    <a16:creationId xmlns:a16="http://schemas.microsoft.com/office/drawing/2014/main" id="{57BDA0DC-D30A-FB46-BE5E-E4D2592B3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>
              <a:extLst>
                <a:ext uri="{FF2B5EF4-FFF2-40B4-BE49-F238E27FC236}">
                  <a16:creationId xmlns:a16="http://schemas.microsoft.com/office/drawing/2014/main" id="{E4E5DC30-4A0B-4041-AB3F-FDBAA9AEE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>
              <a:extLst>
                <a:ext uri="{FF2B5EF4-FFF2-40B4-BE49-F238E27FC236}">
                  <a16:creationId xmlns:a16="http://schemas.microsoft.com/office/drawing/2014/main" id="{950284EC-CB4E-3144-81D6-61DFA0D57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>
              <a:extLst>
                <a:ext uri="{FF2B5EF4-FFF2-40B4-BE49-F238E27FC236}">
                  <a16:creationId xmlns:a16="http://schemas.microsoft.com/office/drawing/2014/main" id="{F2BB953C-947D-B243-BA2D-658D3056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>
              <a:extLst>
                <a:ext uri="{FF2B5EF4-FFF2-40B4-BE49-F238E27FC236}">
                  <a16:creationId xmlns:a16="http://schemas.microsoft.com/office/drawing/2014/main" id="{519CC45F-3F51-994D-A288-C52B89BDB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>
              <a:extLst>
                <a:ext uri="{FF2B5EF4-FFF2-40B4-BE49-F238E27FC236}">
                  <a16:creationId xmlns:a16="http://schemas.microsoft.com/office/drawing/2014/main" id="{2DA9DA40-34F8-1B4C-BBCF-6C9430C9B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>
              <a:extLst>
                <a:ext uri="{FF2B5EF4-FFF2-40B4-BE49-F238E27FC236}">
                  <a16:creationId xmlns:a16="http://schemas.microsoft.com/office/drawing/2014/main" id="{84C52AFF-83A4-8844-ADE8-85E9AAF8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>
              <a:extLst>
                <a:ext uri="{FF2B5EF4-FFF2-40B4-BE49-F238E27FC236}">
                  <a16:creationId xmlns:a16="http://schemas.microsoft.com/office/drawing/2014/main" id="{3A8618AA-C6D5-6045-8B33-60975A86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>
              <a:extLst>
                <a:ext uri="{FF2B5EF4-FFF2-40B4-BE49-F238E27FC236}">
                  <a16:creationId xmlns:a16="http://schemas.microsoft.com/office/drawing/2014/main" id="{7A7D3B30-3AD2-D94E-8290-2C4BF25FE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>
              <a:extLst>
                <a:ext uri="{FF2B5EF4-FFF2-40B4-BE49-F238E27FC236}">
                  <a16:creationId xmlns:a16="http://schemas.microsoft.com/office/drawing/2014/main" id="{F1EB8CAC-3327-9348-8758-F791A3829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>
              <a:extLst>
                <a:ext uri="{FF2B5EF4-FFF2-40B4-BE49-F238E27FC236}">
                  <a16:creationId xmlns:a16="http://schemas.microsoft.com/office/drawing/2014/main" id="{3C7ACDB1-24DE-544D-9249-C8A5FABCD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>
              <a:extLst>
                <a:ext uri="{FF2B5EF4-FFF2-40B4-BE49-F238E27FC236}">
                  <a16:creationId xmlns:a16="http://schemas.microsoft.com/office/drawing/2014/main" id="{AA6B71B6-32FA-354B-8766-61C0E9AB4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>
            <a:extLst>
              <a:ext uri="{FF2B5EF4-FFF2-40B4-BE49-F238E27FC236}">
                <a16:creationId xmlns:a16="http://schemas.microsoft.com/office/drawing/2014/main" id="{EA4EC4D5-C1D2-9548-AC4B-A267650A3C4C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>
              <a:extLst>
                <a:ext uri="{FF2B5EF4-FFF2-40B4-BE49-F238E27FC236}">
                  <a16:creationId xmlns:a16="http://schemas.microsoft.com/office/drawing/2014/main" id="{52A368A1-39F4-864C-9C84-77B22BFA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>
              <a:extLst>
                <a:ext uri="{FF2B5EF4-FFF2-40B4-BE49-F238E27FC236}">
                  <a16:creationId xmlns:a16="http://schemas.microsoft.com/office/drawing/2014/main" id="{566661E3-4DEF-DA4C-A615-C1DED13BB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>
              <a:extLst>
                <a:ext uri="{FF2B5EF4-FFF2-40B4-BE49-F238E27FC236}">
                  <a16:creationId xmlns:a16="http://schemas.microsoft.com/office/drawing/2014/main" id="{2250D177-BAAF-074F-98F2-1AC13821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>
              <a:extLst>
                <a:ext uri="{FF2B5EF4-FFF2-40B4-BE49-F238E27FC236}">
                  <a16:creationId xmlns:a16="http://schemas.microsoft.com/office/drawing/2014/main" id="{C9A04DBD-8C65-B24D-AF3A-01A76AF94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>
              <a:extLst>
                <a:ext uri="{FF2B5EF4-FFF2-40B4-BE49-F238E27FC236}">
                  <a16:creationId xmlns:a16="http://schemas.microsoft.com/office/drawing/2014/main" id="{0341E3F1-7204-D942-A405-97D806058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>
              <a:extLst>
                <a:ext uri="{FF2B5EF4-FFF2-40B4-BE49-F238E27FC236}">
                  <a16:creationId xmlns:a16="http://schemas.microsoft.com/office/drawing/2014/main" id="{E4FE1390-DEA0-054F-9081-985F1EECF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>
                <a:extLst>
                  <a:ext uri="{FF2B5EF4-FFF2-40B4-BE49-F238E27FC236}">
                    <a16:creationId xmlns:a16="http://schemas.microsoft.com/office/drawing/2014/main" id="{69A7095D-ACD9-0748-936F-7E422DFD1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>
                <a:extLst>
                  <a:ext uri="{FF2B5EF4-FFF2-40B4-BE49-F238E27FC236}">
                    <a16:creationId xmlns:a16="http://schemas.microsoft.com/office/drawing/2014/main" id="{D3D0A04F-67CA-3444-8F3A-86FD5350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>
              <a:extLst>
                <a:ext uri="{FF2B5EF4-FFF2-40B4-BE49-F238E27FC236}">
                  <a16:creationId xmlns:a16="http://schemas.microsoft.com/office/drawing/2014/main" id="{6F322FBD-C439-7546-A24E-B22F4329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>
              <a:extLst>
                <a:ext uri="{FF2B5EF4-FFF2-40B4-BE49-F238E27FC236}">
                  <a16:creationId xmlns:a16="http://schemas.microsoft.com/office/drawing/2014/main" id="{E7CDC65D-51E1-A34E-97EF-BCA3CE4F47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>
                <a:extLst>
                  <a:ext uri="{FF2B5EF4-FFF2-40B4-BE49-F238E27FC236}">
                    <a16:creationId xmlns:a16="http://schemas.microsoft.com/office/drawing/2014/main" id="{92FCFEB9-C6B1-8747-A8DC-016CF3EB1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>
                <a:extLst>
                  <a:ext uri="{FF2B5EF4-FFF2-40B4-BE49-F238E27FC236}">
                    <a16:creationId xmlns:a16="http://schemas.microsoft.com/office/drawing/2014/main" id="{E810DE2F-2CD8-7C40-B0CE-332D59EB8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>
              <a:extLst>
                <a:ext uri="{FF2B5EF4-FFF2-40B4-BE49-F238E27FC236}">
                  <a16:creationId xmlns:a16="http://schemas.microsoft.com/office/drawing/2014/main" id="{98917110-0293-BC46-8E90-94F22092F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>
              <a:extLst>
                <a:ext uri="{FF2B5EF4-FFF2-40B4-BE49-F238E27FC236}">
                  <a16:creationId xmlns:a16="http://schemas.microsoft.com/office/drawing/2014/main" id="{D3C7526F-9072-8946-AF9E-E1EBB021C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>
              <a:extLst>
                <a:ext uri="{FF2B5EF4-FFF2-40B4-BE49-F238E27FC236}">
                  <a16:creationId xmlns:a16="http://schemas.microsoft.com/office/drawing/2014/main" id="{1891579F-818F-E247-86AC-BD8826361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>
                <a:extLst>
                  <a:ext uri="{FF2B5EF4-FFF2-40B4-BE49-F238E27FC236}">
                    <a16:creationId xmlns:a16="http://schemas.microsoft.com/office/drawing/2014/main" id="{60BD26D3-F079-1E4F-85DF-BCEB109E9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>
                <a:extLst>
                  <a:ext uri="{FF2B5EF4-FFF2-40B4-BE49-F238E27FC236}">
                    <a16:creationId xmlns:a16="http://schemas.microsoft.com/office/drawing/2014/main" id="{668AEA1C-8020-E646-9A68-B9916937F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>
              <a:extLst>
                <a:ext uri="{FF2B5EF4-FFF2-40B4-BE49-F238E27FC236}">
                  <a16:creationId xmlns:a16="http://schemas.microsoft.com/office/drawing/2014/main" id="{507FD096-98C3-A142-A129-5A9FB774C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>
              <a:extLst>
                <a:ext uri="{FF2B5EF4-FFF2-40B4-BE49-F238E27FC236}">
                  <a16:creationId xmlns:a16="http://schemas.microsoft.com/office/drawing/2014/main" id="{C34A0AD7-FF93-3F4B-A676-2518D0593A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>
                <a:extLst>
                  <a:ext uri="{FF2B5EF4-FFF2-40B4-BE49-F238E27FC236}">
                    <a16:creationId xmlns:a16="http://schemas.microsoft.com/office/drawing/2014/main" id="{1353F4C1-15BF-BB4E-BAA2-90864D457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>
                <a:extLst>
                  <a:ext uri="{FF2B5EF4-FFF2-40B4-BE49-F238E27FC236}">
                    <a16:creationId xmlns:a16="http://schemas.microsoft.com/office/drawing/2014/main" id="{290BB45B-5DC3-C443-A079-697D29F6A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>
              <a:extLst>
                <a:ext uri="{FF2B5EF4-FFF2-40B4-BE49-F238E27FC236}">
                  <a16:creationId xmlns:a16="http://schemas.microsoft.com/office/drawing/2014/main" id="{9660DDF5-F8AC-CB48-8B3D-50492CF79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>
              <a:extLst>
                <a:ext uri="{FF2B5EF4-FFF2-40B4-BE49-F238E27FC236}">
                  <a16:creationId xmlns:a16="http://schemas.microsoft.com/office/drawing/2014/main" id="{C446CBE0-38CB-1D43-9DEF-3C04D480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>
              <a:extLst>
                <a:ext uri="{FF2B5EF4-FFF2-40B4-BE49-F238E27FC236}">
                  <a16:creationId xmlns:a16="http://schemas.microsoft.com/office/drawing/2014/main" id="{DA4A5252-E27F-8242-839E-94E920AA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>
              <a:extLst>
                <a:ext uri="{FF2B5EF4-FFF2-40B4-BE49-F238E27FC236}">
                  <a16:creationId xmlns:a16="http://schemas.microsoft.com/office/drawing/2014/main" id="{F55DEEFB-E628-E94F-9C16-387C4E73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>
              <a:extLst>
                <a:ext uri="{FF2B5EF4-FFF2-40B4-BE49-F238E27FC236}">
                  <a16:creationId xmlns:a16="http://schemas.microsoft.com/office/drawing/2014/main" id="{4DA3D0AD-EA22-174A-A5A2-B7A7E4724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>
              <a:extLst>
                <a:ext uri="{FF2B5EF4-FFF2-40B4-BE49-F238E27FC236}">
                  <a16:creationId xmlns:a16="http://schemas.microsoft.com/office/drawing/2014/main" id="{CC99175B-5A20-4F43-9925-390D54A3B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>
              <a:extLst>
                <a:ext uri="{FF2B5EF4-FFF2-40B4-BE49-F238E27FC236}">
                  <a16:creationId xmlns:a16="http://schemas.microsoft.com/office/drawing/2014/main" id="{DC874690-A479-4541-BD67-359990A9C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>
              <a:extLst>
                <a:ext uri="{FF2B5EF4-FFF2-40B4-BE49-F238E27FC236}">
                  <a16:creationId xmlns:a16="http://schemas.microsoft.com/office/drawing/2014/main" id="{63AD23F7-053E-834D-A1A5-04429F618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>
              <a:extLst>
                <a:ext uri="{FF2B5EF4-FFF2-40B4-BE49-F238E27FC236}">
                  <a16:creationId xmlns:a16="http://schemas.microsoft.com/office/drawing/2014/main" id="{2A71FF20-0C53-E448-B1C3-D263556A4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>
              <a:extLst>
                <a:ext uri="{FF2B5EF4-FFF2-40B4-BE49-F238E27FC236}">
                  <a16:creationId xmlns:a16="http://schemas.microsoft.com/office/drawing/2014/main" id="{E4949FD6-7EBE-684E-B29A-E59383B95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>
              <a:extLst>
                <a:ext uri="{FF2B5EF4-FFF2-40B4-BE49-F238E27FC236}">
                  <a16:creationId xmlns:a16="http://schemas.microsoft.com/office/drawing/2014/main" id="{0B1ADCE4-7810-E849-8AB3-279F06C47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>
            <a:extLst>
              <a:ext uri="{FF2B5EF4-FFF2-40B4-BE49-F238E27FC236}">
                <a16:creationId xmlns:a16="http://schemas.microsoft.com/office/drawing/2014/main" id="{51B1B5EC-8872-7246-9AC7-9AC1A2278AF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>
              <a:extLst>
                <a:ext uri="{FF2B5EF4-FFF2-40B4-BE49-F238E27FC236}">
                  <a16:creationId xmlns:a16="http://schemas.microsoft.com/office/drawing/2014/main" id="{8D4820E7-9DF3-1D44-9DEB-662982E7EE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>
              <a:extLst>
                <a:ext uri="{FF2B5EF4-FFF2-40B4-BE49-F238E27FC236}">
                  <a16:creationId xmlns:a16="http://schemas.microsoft.com/office/drawing/2014/main" id="{9F33339B-95DB-D64B-9EBE-8092469849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>
            <a:extLst>
              <a:ext uri="{FF2B5EF4-FFF2-40B4-BE49-F238E27FC236}">
                <a16:creationId xmlns:a16="http://schemas.microsoft.com/office/drawing/2014/main" id="{10CE922A-882E-1E42-A1E3-A22E2BEC2736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>
              <a:extLst>
                <a:ext uri="{FF2B5EF4-FFF2-40B4-BE49-F238E27FC236}">
                  <a16:creationId xmlns:a16="http://schemas.microsoft.com/office/drawing/2014/main" id="{CB4D4C50-54E7-6B4E-8918-114CCF09E3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>
              <a:extLst>
                <a:ext uri="{FF2B5EF4-FFF2-40B4-BE49-F238E27FC236}">
                  <a16:creationId xmlns:a16="http://schemas.microsoft.com/office/drawing/2014/main" id="{8CDF4A7D-0358-8040-9ACA-8B4F4089D35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>
            <a:extLst>
              <a:ext uri="{FF2B5EF4-FFF2-40B4-BE49-F238E27FC236}">
                <a16:creationId xmlns:a16="http://schemas.microsoft.com/office/drawing/2014/main" id="{05940B5C-FB48-EA4F-9E42-2C06EF5C4D59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>
              <a:extLst>
                <a:ext uri="{FF2B5EF4-FFF2-40B4-BE49-F238E27FC236}">
                  <a16:creationId xmlns:a16="http://schemas.microsoft.com/office/drawing/2014/main" id="{92824AB0-FA5B-7248-9650-3370192AC1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>
              <a:extLst>
                <a:ext uri="{FF2B5EF4-FFF2-40B4-BE49-F238E27FC236}">
                  <a16:creationId xmlns:a16="http://schemas.microsoft.com/office/drawing/2014/main" id="{ABB87B4F-03F3-9C4A-BC54-7887C8653C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>
            <a:extLst>
              <a:ext uri="{FF2B5EF4-FFF2-40B4-BE49-F238E27FC236}">
                <a16:creationId xmlns:a16="http://schemas.microsoft.com/office/drawing/2014/main" id="{B0E85DDD-257B-0B46-834B-5A9F6CE77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8AA1718-7C04-D94C-8B4A-08E0FC7E7C85}" type="slidenum">
              <a:rPr lang="en-US" altLang="en-US" sz="1200">
                <a:latin typeface="Tahoma" panose="020B0604030504040204" pitchFamily="34" charset="0"/>
              </a:rPr>
              <a:pPr/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5770" name="TextBox 1">
            <a:extLst>
              <a:ext uri="{FF2B5EF4-FFF2-40B4-BE49-F238E27FC236}">
                <a16:creationId xmlns:a16="http://schemas.microsoft.com/office/drawing/2014/main" id="{9773159C-4B06-9544-937A-3D2EFED76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>
            <a:extLst>
              <a:ext uri="{FF2B5EF4-FFF2-40B4-BE49-F238E27FC236}">
                <a16:creationId xmlns:a16="http://schemas.microsoft.com/office/drawing/2014/main" id="{330AFF2D-75C8-7F42-9BD9-914AC50F53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6738" name="Picture 2" descr="underline_base">
            <a:extLst>
              <a:ext uri="{FF2B5EF4-FFF2-40B4-BE49-F238E27FC236}">
                <a16:creationId xmlns:a16="http://schemas.microsoft.com/office/drawing/2014/main" id="{892E2E84-8A81-F241-8EB6-87EF7BE4655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>
            <a:extLst>
              <a:ext uri="{FF2B5EF4-FFF2-40B4-BE49-F238E27FC236}">
                <a16:creationId xmlns:a16="http://schemas.microsoft.com/office/drawing/2014/main" id="{FF25FDCE-C992-4546-AF50-0BEB6FEA636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33F7388C-34F5-F44B-A49C-96F4A10F209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1.5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6741" name="Slide Number Placeholder 3">
            <a:extLst>
              <a:ext uri="{FF2B5EF4-FFF2-40B4-BE49-F238E27FC236}">
                <a16:creationId xmlns:a16="http://schemas.microsoft.com/office/drawing/2014/main" id="{1B12E429-F96F-F144-8168-869306D50F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97ECD8C-E935-1E4A-ACED-E7521B730137}" type="slidenum">
              <a:rPr lang="en-US" altLang="en-US" sz="1200">
                <a:latin typeface="Tahoma" panose="020B0604030504040204" pitchFamily="34" charset="0"/>
              </a:rPr>
              <a:pPr/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>
            <a:extLst>
              <a:ext uri="{FF2B5EF4-FFF2-40B4-BE49-F238E27FC236}">
                <a16:creationId xmlns:a16="http://schemas.microsoft.com/office/drawing/2014/main" id="{951E48B7-E516-3445-8646-F1C9ACBDDB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8786" name="Picture 9" descr="underline_base">
            <a:extLst>
              <a:ext uri="{FF2B5EF4-FFF2-40B4-BE49-F238E27FC236}">
                <a16:creationId xmlns:a16="http://schemas.microsoft.com/office/drawing/2014/main" id="{CA567D9D-B6D0-E047-841B-E1523627A8C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>
            <a:extLst>
              <a:ext uri="{FF2B5EF4-FFF2-40B4-BE49-F238E27FC236}">
                <a16:creationId xmlns:a16="http://schemas.microsoft.com/office/drawing/2014/main" id="{A4859592-102B-0B46-B98E-6427FFB3109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Protocol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layers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8788" name="Rectangle 3">
            <a:extLst>
              <a:ext uri="{FF2B5EF4-FFF2-40B4-BE49-F238E27FC236}">
                <a16:creationId xmlns:a16="http://schemas.microsoft.com/office/drawing/2014/main" id="{53E8684D-3515-7045-B806-29E8C4FC65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with many 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pieces</a:t>
            </a:r>
            <a:r>
              <a:rPr lang="ja-JP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i="1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hosts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routers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links of various media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applications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protocols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hardware, software</a:t>
            </a:r>
          </a:p>
        </p:txBody>
      </p:sp>
      <p:sp>
        <p:nvSpPr>
          <p:cNvPr id="118789" name="Rectangle 4">
            <a:extLst>
              <a:ext uri="{FF2B5EF4-FFF2-40B4-BE49-F238E27FC236}">
                <a16:creationId xmlns:a16="http://schemas.microsoft.com/office/drawing/2014/main" id="{5ED2900D-152F-6D4B-AC48-B9B3D919E06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Question:</a:t>
            </a:r>
            <a:r>
              <a:rPr lang="en-US" altLang="en-US" sz="2400" u="sng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is there any hope of </a:t>
            </a:r>
            <a:r>
              <a:rPr lang="en-US" altLang="en-US" i="1">
                <a:ea typeface="ＭＳ Ｐゴシック" panose="020B0600070205080204" pitchFamily="34" charset="-128"/>
              </a:rPr>
              <a:t>organizing</a:t>
            </a:r>
            <a:r>
              <a:rPr lang="en-US" altLang="en-US">
                <a:ea typeface="ＭＳ Ｐゴシック" panose="020B0600070205080204" pitchFamily="34" charset="-128"/>
              </a:rPr>
              <a:t> structure of network?</a:t>
            </a:r>
          </a:p>
          <a:p>
            <a:pPr algn="ctr" eaLnBrk="1" hangingPunct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>
                <a:ea typeface="ＭＳ Ｐゴシック" panose="020B0600070205080204" pitchFamily="34" charset="-128"/>
              </a:rPr>
              <a:t>…. or at least our discussion of networks?</a:t>
            </a:r>
          </a:p>
        </p:txBody>
      </p:sp>
      <p:sp>
        <p:nvSpPr>
          <p:cNvPr id="118790" name="Slide Number Placeholder 3">
            <a:extLst>
              <a:ext uri="{FF2B5EF4-FFF2-40B4-BE49-F238E27FC236}">
                <a16:creationId xmlns:a16="http://schemas.microsoft.com/office/drawing/2014/main" id="{755011A7-6FDE-744E-85DF-AD125F3C2F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E89A67E-B4AD-6D4C-9636-BACD462BD03B}" type="slidenum">
              <a:rPr lang="en-US" altLang="en-US" sz="1200">
                <a:latin typeface="Tahoma" panose="020B0604030504040204" pitchFamily="34" charset="0"/>
              </a:rPr>
              <a:pPr/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>
            <a:extLst>
              <a:ext uri="{FF2B5EF4-FFF2-40B4-BE49-F238E27FC236}">
                <a16:creationId xmlns:a16="http://schemas.microsoft.com/office/drawing/2014/main" id="{7EA334E6-09BF-4043-A8B6-2328F04E65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0834" name="Picture 14" descr="underline_base">
            <a:extLst>
              <a:ext uri="{FF2B5EF4-FFF2-40B4-BE49-F238E27FC236}">
                <a16:creationId xmlns:a16="http://schemas.microsoft.com/office/drawing/2014/main" id="{AF8BF756-EF9D-A24D-ACCC-7705097899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>
            <a:extLst>
              <a:ext uri="{FF2B5EF4-FFF2-40B4-BE49-F238E27FC236}">
                <a16:creationId xmlns:a16="http://schemas.microsoft.com/office/drawing/2014/main" id="{48AA4949-E396-7B4C-B8A0-2CDB2C2D71F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Organization of air travel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BE80B48D-E87F-4948-AAD5-477BC53F5CC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a series of steps</a:t>
            </a:r>
          </a:p>
        </p:txBody>
      </p:sp>
      <p:grpSp>
        <p:nvGrpSpPr>
          <p:cNvPr id="120837" name="Group 4">
            <a:extLst>
              <a:ext uri="{FF2B5EF4-FFF2-40B4-BE49-F238E27FC236}">
                <a16:creationId xmlns:a16="http://schemas.microsoft.com/office/drawing/2014/main" id="{2E5FD428-16BD-B841-8491-8E93A91E723A}"/>
              </a:ext>
            </a:extLst>
          </p:cNvPr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20839" name="Text Box 5">
              <a:extLst>
                <a:ext uri="{FF2B5EF4-FFF2-40B4-BE49-F238E27FC236}">
                  <a16:creationId xmlns:a16="http://schemas.microsoft.com/office/drawing/2014/main" id="{DBC1B617-B595-F04E-8214-A7358D88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>
              <a:extLst>
                <a:ext uri="{FF2B5EF4-FFF2-40B4-BE49-F238E27FC236}">
                  <a16:creationId xmlns:a16="http://schemas.microsoft.com/office/drawing/2014/main" id="{79E30462-4E75-1645-9D86-C786839F82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>
              <a:extLst>
                <a:ext uri="{FF2B5EF4-FFF2-40B4-BE49-F238E27FC236}">
                  <a16:creationId xmlns:a16="http://schemas.microsoft.com/office/drawing/2014/main" id="{5A7621AB-4104-3048-9A20-B87801EDAC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>
              <a:extLst>
                <a:ext uri="{FF2B5EF4-FFF2-40B4-BE49-F238E27FC236}">
                  <a16:creationId xmlns:a16="http://schemas.microsoft.com/office/drawing/2014/main" id="{37D4322B-5046-3B4E-95DD-42DE59DA8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>
            <a:extLst>
              <a:ext uri="{FF2B5EF4-FFF2-40B4-BE49-F238E27FC236}">
                <a16:creationId xmlns:a16="http://schemas.microsoft.com/office/drawing/2014/main" id="{76D93F0F-28EE-9A42-9699-C7AB94CFC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DAD882A-5C61-6E48-9904-DC86C4F965F3}" type="slidenum">
              <a:rPr lang="en-US" altLang="en-US" sz="1200">
                <a:latin typeface="Tahoma" panose="020B0604030504040204" pitchFamily="34" charset="0"/>
              </a:rPr>
              <a:pPr/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>
            <a:extLst>
              <a:ext uri="{FF2B5EF4-FFF2-40B4-BE49-F238E27FC236}">
                <a16:creationId xmlns:a16="http://schemas.microsoft.com/office/drawing/2014/main" id="{594B6D2A-F2B5-EF45-86B0-5A93D616CD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2882" name="Picture 45" descr="underline_base">
            <a:extLst>
              <a:ext uri="{FF2B5EF4-FFF2-40B4-BE49-F238E27FC236}">
                <a16:creationId xmlns:a16="http://schemas.microsoft.com/office/drawing/2014/main" id="{92010805-E15D-5A49-A4ED-62C27C1B3D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>
            <a:extLst>
              <a:ext uri="{FF2B5EF4-FFF2-40B4-BE49-F238E27FC236}">
                <a16:creationId xmlns:a16="http://schemas.microsoft.com/office/drawing/2014/main" id="{23F65812-7991-6542-B303-EC8840424037}"/>
              </a:ext>
            </a:extLst>
          </p:cNvPr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>
              <a:extLst>
                <a:ext uri="{FF2B5EF4-FFF2-40B4-BE49-F238E27FC236}">
                  <a16:creationId xmlns:a16="http://schemas.microsoft.com/office/drawing/2014/main" id="{8CDC8E06-BA96-E940-B9A3-2E1EE2C07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88" name="Text Box 3">
              <a:extLst>
                <a:ext uri="{FF2B5EF4-FFF2-40B4-BE49-F238E27FC236}">
                  <a16:creationId xmlns:a16="http://schemas.microsoft.com/office/drawing/2014/main" id="{C846C31C-A1D4-CE4A-AB83-08F758743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>
              <a:extLst>
                <a:ext uri="{FF2B5EF4-FFF2-40B4-BE49-F238E27FC236}">
                  <a16:creationId xmlns:a16="http://schemas.microsoft.com/office/drawing/2014/main" id="{098257BA-3BA1-D74F-BE17-DA63B6B53F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>
              <a:extLst>
                <a:ext uri="{FF2B5EF4-FFF2-40B4-BE49-F238E27FC236}">
                  <a16:creationId xmlns:a16="http://schemas.microsoft.com/office/drawing/2014/main" id="{2EEE5C4B-37CB-0D46-B60E-B8318F894B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>
              <a:extLst>
                <a:ext uri="{FF2B5EF4-FFF2-40B4-BE49-F238E27FC236}">
                  <a16:creationId xmlns:a16="http://schemas.microsoft.com/office/drawing/2014/main" id="{F21EC22D-3218-3348-9817-5006986F40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>
              <a:extLst>
                <a:ext uri="{FF2B5EF4-FFF2-40B4-BE49-F238E27FC236}">
                  <a16:creationId xmlns:a16="http://schemas.microsoft.com/office/drawing/2014/main" id="{FD74C134-08F2-7141-8ABC-ACD449375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>
              <a:extLst>
                <a:ext uri="{FF2B5EF4-FFF2-40B4-BE49-F238E27FC236}">
                  <a16:creationId xmlns:a16="http://schemas.microsoft.com/office/drawing/2014/main" id="{67C23B41-93DF-D149-8FCA-E6FC85C03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>
              <a:extLst>
                <a:ext uri="{FF2B5EF4-FFF2-40B4-BE49-F238E27FC236}">
                  <a16:creationId xmlns:a16="http://schemas.microsoft.com/office/drawing/2014/main" id="{DCAFB37E-1EC1-1947-BCE7-888678CB5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>
              <a:extLst>
                <a:ext uri="{FF2B5EF4-FFF2-40B4-BE49-F238E27FC236}">
                  <a16:creationId xmlns:a16="http://schemas.microsoft.com/office/drawing/2014/main" id="{025FB4B9-E764-D547-BC3C-A86EDA6987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>
              <a:extLst>
                <a:ext uri="{FF2B5EF4-FFF2-40B4-BE49-F238E27FC236}">
                  <a16:creationId xmlns:a16="http://schemas.microsoft.com/office/drawing/2014/main" id="{112D2FD1-8D6C-DC49-95C1-8453B82EF1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>
              <a:extLst>
                <a:ext uri="{FF2B5EF4-FFF2-40B4-BE49-F238E27FC236}">
                  <a16:creationId xmlns:a16="http://schemas.microsoft.com/office/drawing/2014/main" id="{2A366CFE-E811-704A-B4C2-36297B0AC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>
              <a:extLst>
                <a:ext uri="{FF2B5EF4-FFF2-40B4-BE49-F238E27FC236}">
                  <a16:creationId xmlns:a16="http://schemas.microsoft.com/office/drawing/2014/main" id="{F63EF395-86A7-AC4F-9C80-0E13544440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>
              <a:extLst>
                <a:ext uri="{FF2B5EF4-FFF2-40B4-BE49-F238E27FC236}">
                  <a16:creationId xmlns:a16="http://schemas.microsoft.com/office/drawing/2014/main" id="{89493621-57F7-974F-AADF-DD887E7031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>
              <a:extLst>
                <a:ext uri="{FF2B5EF4-FFF2-40B4-BE49-F238E27FC236}">
                  <a16:creationId xmlns:a16="http://schemas.microsoft.com/office/drawing/2014/main" id="{D4FB552D-EF3C-EE45-911A-F630F7432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>
                <a:extLst>
                  <a:ext uri="{FF2B5EF4-FFF2-40B4-BE49-F238E27FC236}">
                    <a16:creationId xmlns:a16="http://schemas.microsoft.com/office/drawing/2014/main" id="{DACF64D6-DAED-0B40-AA26-F2B4A42D4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21" name="Text Box 17">
                <a:extLst>
                  <a:ext uri="{FF2B5EF4-FFF2-40B4-BE49-F238E27FC236}">
                    <a16:creationId xmlns:a16="http://schemas.microsoft.com/office/drawing/2014/main" id="{1DC751BD-3D40-9F49-BF45-60E3ED972D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>
              <a:extLst>
                <a:ext uri="{FF2B5EF4-FFF2-40B4-BE49-F238E27FC236}">
                  <a16:creationId xmlns:a16="http://schemas.microsoft.com/office/drawing/2014/main" id="{78F7129D-4AC6-9241-9A41-5F33BB6810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>
                <a:extLst>
                  <a:ext uri="{FF2B5EF4-FFF2-40B4-BE49-F238E27FC236}">
                    <a16:creationId xmlns:a16="http://schemas.microsoft.com/office/drawing/2014/main" id="{68568DEB-CC20-A949-ABA1-0E31FA9E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19" name="Text Box 20">
                <a:extLst>
                  <a:ext uri="{FF2B5EF4-FFF2-40B4-BE49-F238E27FC236}">
                    <a16:creationId xmlns:a16="http://schemas.microsoft.com/office/drawing/2014/main" id="{390C92BE-8D33-4649-A178-C1A6C0547F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>
              <a:extLst>
                <a:ext uri="{FF2B5EF4-FFF2-40B4-BE49-F238E27FC236}">
                  <a16:creationId xmlns:a16="http://schemas.microsoft.com/office/drawing/2014/main" id="{75B40059-00C4-BD4F-B6D3-826AECF47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Text Box 22">
              <a:extLst>
                <a:ext uri="{FF2B5EF4-FFF2-40B4-BE49-F238E27FC236}">
                  <a16:creationId xmlns:a16="http://schemas.microsoft.com/office/drawing/2014/main" id="{69FDE24A-2190-EB48-B6D7-00A93F32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904" name="Line 23">
              <a:extLst>
                <a:ext uri="{FF2B5EF4-FFF2-40B4-BE49-F238E27FC236}">
                  <a16:creationId xmlns:a16="http://schemas.microsoft.com/office/drawing/2014/main" id="{DE499C8A-B479-A74B-B889-9F24F3EA1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>
              <a:extLst>
                <a:ext uri="{FF2B5EF4-FFF2-40B4-BE49-F238E27FC236}">
                  <a16:creationId xmlns:a16="http://schemas.microsoft.com/office/drawing/2014/main" id="{DB5DD7A6-2126-404D-AA60-847F472A74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>
              <a:extLst>
                <a:ext uri="{FF2B5EF4-FFF2-40B4-BE49-F238E27FC236}">
                  <a16:creationId xmlns:a16="http://schemas.microsoft.com/office/drawing/2014/main" id="{040D9535-3D1C-F74F-8845-A0E2FD286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>
              <a:extLst>
                <a:ext uri="{FF2B5EF4-FFF2-40B4-BE49-F238E27FC236}">
                  <a16:creationId xmlns:a16="http://schemas.microsoft.com/office/drawing/2014/main" id="{EAFFD690-EE5D-2648-AFC3-69FB0ECBB8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>
              <a:extLst>
                <a:ext uri="{FF2B5EF4-FFF2-40B4-BE49-F238E27FC236}">
                  <a16:creationId xmlns:a16="http://schemas.microsoft.com/office/drawing/2014/main" id="{C9BC8FEA-6F56-E54E-95C6-1517DDD8E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9" name="Rectangle 28">
              <a:extLst>
                <a:ext uri="{FF2B5EF4-FFF2-40B4-BE49-F238E27FC236}">
                  <a16:creationId xmlns:a16="http://schemas.microsoft.com/office/drawing/2014/main" id="{C128E8E9-62D8-D346-82D7-BCD5F4E2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0" name="Rectangle 29">
              <a:extLst>
                <a:ext uri="{FF2B5EF4-FFF2-40B4-BE49-F238E27FC236}">
                  <a16:creationId xmlns:a16="http://schemas.microsoft.com/office/drawing/2014/main" id="{5F347C56-B117-744F-984A-9F429B6A9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1" name="Rectangle 30">
              <a:extLst>
                <a:ext uri="{FF2B5EF4-FFF2-40B4-BE49-F238E27FC236}">
                  <a16:creationId xmlns:a16="http://schemas.microsoft.com/office/drawing/2014/main" id="{57D90C14-3347-5B43-87CC-3347F8A35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2" name="Rectangle 31">
              <a:extLst>
                <a:ext uri="{FF2B5EF4-FFF2-40B4-BE49-F238E27FC236}">
                  <a16:creationId xmlns:a16="http://schemas.microsoft.com/office/drawing/2014/main" id="{CEC70B93-7BF1-0C44-B333-9C0C8FCBB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Text Box 32">
              <a:extLst>
                <a:ext uri="{FF2B5EF4-FFF2-40B4-BE49-F238E27FC236}">
                  <a16:creationId xmlns:a16="http://schemas.microsoft.com/office/drawing/2014/main" id="{C036A4BE-48DC-2447-9426-8B02EFEC9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ticket</a:t>
              </a:r>
            </a:p>
          </p:txBody>
        </p:sp>
        <p:sp>
          <p:nvSpPr>
            <p:cNvPr id="122914" name="Text Box 33">
              <a:extLst>
                <a:ext uri="{FF2B5EF4-FFF2-40B4-BE49-F238E27FC236}">
                  <a16:creationId xmlns:a16="http://schemas.microsoft.com/office/drawing/2014/main" id="{B9089689-4957-0041-AD54-782A799DE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>
              <a:extLst>
                <a:ext uri="{FF2B5EF4-FFF2-40B4-BE49-F238E27FC236}">
                  <a16:creationId xmlns:a16="http://schemas.microsoft.com/office/drawing/2014/main" id="{67B2D9F2-E8A0-3244-BF2D-EEA270D40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>
              <a:extLst>
                <a:ext uri="{FF2B5EF4-FFF2-40B4-BE49-F238E27FC236}">
                  <a16:creationId xmlns:a16="http://schemas.microsoft.com/office/drawing/2014/main" id="{6C36942C-8926-594A-B4A5-49A2390F4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>
              <a:extLst>
                <a:ext uri="{FF2B5EF4-FFF2-40B4-BE49-F238E27FC236}">
                  <a16:creationId xmlns:a16="http://schemas.microsoft.com/office/drawing/2014/main" id="{38165A98-7F49-F947-9791-F83CFF2736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</p:grpSp>
      <p:sp>
        <p:nvSpPr>
          <p:cNvPr id="122884" name="Rectangle 39">
            <a:extLst>
              <a:ext uri="{FF2B5EF4-FFF2-40B4-BE49-F238E27FC236}">
                <a16:creationId xmlns:a16="http://schemas.microsoft.com/office/drawing/2014/main" id="{E461E287-8CF3-4B46-9ED7-C2E63FAF3AB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Layering of airline functionality</a:t>
            </a:r>
          </a:p>
        </p:txBody>
      </p:sp>
      <p:sp>
        <p:nvSpPr>
          <p:cNvPr id="122885" name="Rectangle 40">
            <a:extLst>
              <a:ext uri="{FF2B5EF4-FFF2-40B4-BE49-F238E27FC236}">
                <a16:creationId xmlns:a16="http://schemas.microsoft.com/office/drawing/2014/main" id="{E359CD92-9C61-5B4F-9EF2-441E099F8CD7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each layer implements a service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via its own internal-layer actions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relying on services provided by layer below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2886" name="Slide Number Placeholder 3">
            <a:extLst>
              <a:ext uri="{FF2B5EF4-FFF2-40B4-BE49-F238E27FC236}">
                <a16:creationId xmlns:a16="http://schemas.microsoft.com/office/drawing/2014/main" id="{C1835FB6-4B31-4A46-8D00-AEC5363D08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1CF2CF3-778A-4F4E-A239-4EECDF004367}" type="slidenum">
              <a:rPr lang="en-US" altLang="en-US" sz="1200">
                <a:latin typeface="Tahoma" panose="020B0604030504040204" pitchFamily="34" charset="0"/>
              </a:rPr>
              <a:pPr/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>
            <a:extLst>
              <a:ext uri="{FF2B5EF4-FFF2-40B4-BE49-F238E27FC236}">
                <a16:creationId xmlns:a16="http://schemas.microsoft.com/office/drawing/2014/main" id="{D00224C9-F4DD-3944-BE27-DCC6844790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4930" name="Picture 9" descr="underline_base">
            <a:extLst>
              <a:ext uri="{FF2B5EF4-FFF2-40B4-BE49-F238E27FC236}">
                <a16:creationId xmlns:a16="http://schemas.microsoft.com/office/drawing/2014/main" id="{21405CFF-78D5-1B4B-93B0-09B21B90B3B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>
            <a:extLst>
              <a:ext uri="{FF2B5EF4-FFF2-40B4-BE49-F238E27FC236}">
                <a16:creationId xmlns:a16="http://schemas.microsoft.com/office/drawing/2014/main" id="{AFC398D9-A8EB-FE4D-9AFA-DF42B6829B6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Why layering?</a:t>
            </a:r>
          </a:p>
        </p:txBody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FC7C6E10-49F8-2844-9015-27E089847577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>
                <a:ea typeface="ＭＳ Ｐゴシック" panose="020B0600070205080204" pitchFamily="34" charset="-128"/>
              </a:rPr>
              <a:t>dealing with complex systems:</a:t>
            </a:r>
          </a:p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explicit structure allows identification, relationship of complex system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 pieces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layered </a:t>
            </a:r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reference model</a:t>
            </a:r>
            <a:r>
              <a:rPr lang="en-US" altLang="en-US">
                <a:ea typeface="Arial" panose="020B0604020202020204" pitchFamily="34" charset="0"/>
              </a:rPr>
              <a:t> for discussion</a:t>
            </a:r>
          </a:p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change of implementation of layer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e.g., change in gate procedure doesn</a:t>
            </a:r>
            <a:r>
              <a:rPr lang="en-US" altLang="en-US">
                <a:ea typeface="ＭＳ Ｐゴシック" panose="020B0600070205080204" pitchFamily="34" charset="-128"/>
              </a:rPr>
              <a:t>’</a:t>
            </a:r>
            <a:r>
              <a:rPr lang="en-US" altLang="ja-JP">
                <a:ea typeface="ＭＳ Ｐゴシック" panose="020B0600070205080204" pitchFamily="34" charset="-128"/>
              </a:rPr>
              <a:t>t affect rest of system</a:t>
            </a:r>
          </a:p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layering considered harmful?</a:t>
            </a:r>
          </a:p>
        </p:txBody>
      </p:sp>
      <p:sp>
        <p:nvSpPr>
          <p:cNvPr id="124933" name="Slide Number Placeholder 3">
            <a:extLst>
              <a:ext uri="{FF2B5EF4-FFF2-40B4-BE49-F238E27FC236}">
                <a16:creationId xmlns:a16="http://schemas.microsoft.com/office/drawing/2014/main" id="{59D4470A-4F8A-5940-AA18-9F2164E6E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F7AC720-7C60-084F-B923-D01E949CC2ED}" type="slidenum">
              <a:rPr lang="en-US" altLang="en-US" sz="1200">
                <a:latin typeface="Tahoma" panose="020B0604030504040204" pitchFamily="34" charset="0"/>
              </a:rPr>
              <a:pPr/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>
            <a:extLst>
              <a:ext uri="{FF2B5EF4-FFF2-40B4-BE49-F238E27FC236}">
                <a16:creationId xmlns:a16="http://schemas.microsoft.com/office/drawing/2014/main" id="{BABA3257-7E77-E240-A10C-E2ADFB757C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3554" name="Picture 19" descr="underline_base">
            <a:extLst>
              <a:ext uri="{FF2B5EF4-FFF2-40B4-BE49-F238E27FC236}">
                <a16:creationId xmlns:a16="http://schemas.microsoft.com/office/drawing/2014/main" id="{842DC096-058B-4B4C-A1F1-E5D92B37F43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004888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>
            <a:extLst>
              <a:ext uri="{FF2B5EF4-FFF2-40B4-BE49-F238E27FC236}">
                <a16:creationId xmlns:a16="http://schemas.microsoft.com/office/drawing/2014/main" id="{1B420319-97C0-5B4F-B3EE-B3317C8A8C8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8077200" cy="1006475"/>
          </a:xfrm>
        </p:spPr>
        <p:txBody>
          <a:bodyPr/>
          <a:lstStyle/>
          <a:p>
            <a:pPr eaLnBrk="1" hangingPunct="1"/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Fun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Internet-connected devices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pic>
        <p:nvPicPr>
          <p:cNvPr id="23556" name="Picture 3" descr="toaster">
            <a:extLst>
              <a:ext uri="{FF2B5EF4-FFF2-40B4-BE49-F238E27FC236}">
                <a16:creationId xmlns:a16="http://schemas.microsoft.com/office/drawing/2014/main" id="{579445FD-EFEF-9E4D-87A6-B0BA8C2F21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>
            <a:extLst>
              <a:ext uri="{FF2B5EF4-FFF2-40B4-BE49-F238E27FC236}">
                <a16:creationId xmlns:a16="http://schemas.microsoft.com/office/drawing/2014/main" id="{145E2867-07EC-AF46-91EB-88D1C3731E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>
            <a:extLst>
              <a:ext uri="{FF2B5EF4-FFF2-40B4-BE49-F238E27FC236}">
                <a16:creationId xmlns:a16="http://schemas.microsoft.com/office/drawing/2014/main" id="{FFC11147-0A76-484E-9A6C-328649491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>
            <a:extLst>
              <a:ext uri="{FF2B5EF4-FFF2-40B4-BE49-F238E27FC236}">
                <a16:creationId xmlns:a16="http://schemas.microsoft.com/office/drawing/2014/main" id="{412B67F7-7C37-0B45-9C37-4F472BA1F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>
            <a:extLst>
              <a:ext uri="{FF2B5EF4-FFF2-40B4-BE49-F238E27FC236}">
                <a16:creationId xmlns:a16="http://schemas.microsoft.com/office/drawing/2014/main" id="{4742CE8A-11E4-DE4B-B51A-88B383DB3E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213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>
            <a:extLst>
              <a:ext uri="{FF2B5EF4-FFF2-40B4-BE49-F238E27FC236}">
                <a16:creationId xmlns:a16="http://schemas.microsoft.com/office/drawing/2014/main" id="{DC2A878A-2FAB-0641-9D1D-F16C664941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>
            <a:extLst>
              <a:ext uri="{FF2B5EF4-FFF2-40B4-BE49-F238E27FC236}">
                <a16:creationId xmlns:a16="http://schemas.microsoft.com/office/drawing/2014/main" id="{B7C99921-0430-5944-9147-621DE553933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4" r:id="rId8" imgW="1435100" imgH="3873500" progId="">
                  <p:embed/>
                </p:oleObj>
              </mc:Choice>
              <mc:Fallback>
                <p:oleObj r:id="rId8" imgW="1435100" imgH="3873500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>
            <a:extLst>
              <a:ext uri="{FF2B5EF4-FFF2-40B4-BE49-F238E27FC236}">
                <a16:creationId xmlns:a16="http://schemas.microsoft.com/office/drawing/2014/main" id="{DFF6E9C6-29EC-F645-9B81-D7A0C47DA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>
            <a:extLst>
              <a:ext uri="{FF2B5EF4-FFF2-40B4-BE49-F238E27FC236}">
                <a16:creationId xmlns:a16="http://schemas.microsoft.com/office/drawing/2014/main" id="{FBCC0D4C-1D1D-7946-BD8D-E7B49B4973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>
            <a:extLst>
              <a:ext uri="{FF2B5EF4-FFF2-40B4-BE49-F238E27FC236}">
                <a16:creationId xmlns:a16="http://schemas.microsoft.com/office/drawing/2014/main" id="{4A5068A4-8A58-C241-A1BE-EFDA18C1A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6600" y="4148138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>
            <a:extLst>
              <a:ext uri="{FF2B5EF4-FFF2-40B4-BE49-F238E27FC236}">
                <a16:creationId xmlns:a16="http://schemas.microsoft.com/office/drawing/2014/main" id="{7F9A6A38-BF2E-204B-B2D3-43DB0A0EC1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FF240D8-A8B0-6442-B7B5-CA68DF767CCA}" type="slidenum">
              <a:rPr lang="en-US" altLang="en-US" sz="1200">
                <a:latin typeface="Tahoma" panose="020B0604030504040204" pitchFamily="34" charset="0"/>
              </a:rPr>
              <a:pPr/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3567" name="Picture 23">
            <a:extLst>
              <a:ext uri="{FF2B5EF4-FFF2-40B4-BE49-F238E27FC236}">
                <a16:creationId xmlns:a16="http://schemas.microsoft.com/office/drawing/2014/main" id="{4F3F5920-79C2-6E4E-8E82-CC5FD2FE9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>
            <a:extLst>
              <a:ext uri="{FF2B5EF4-FFF2-40B4-BE49-F238E27FC236}">
                <a16:creationId xmlns:a16="http://schemas.microsoft.com/office/drawing/2014/main" id="{B11DE63A-2578-6445-BFB5-7F103DCBA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>
            <a:extLst>
              <a:ext uri="{FF2B5EF4-FFF2-40B4-BE49-F238E27FC236}">
                <a16:creationId xmlns:a16="http://schemas.microsoft.com/office/drawing/2014/main" id="{D1A99F4B-19BB-8845-A1AB-1AA1842FCB0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3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>
            <a:extLst>
              <a:ext uri="{FF2B5EF4-FFF2-40B4-BE49-F238E27FC236}">
                <a16:creationId xmlns:a16="http://schemas.microsoft.com/office/drawing/2014/main" id="{0B517A66-DCB9-AA4C-82B4-B8B3973ED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>
            <a:extLst>
              <a:ext uri="{FF2B5EF4-FFF2-40B4-BE49-F238E27FC236}">
                <a16:creationId xmlns:a16="http://schemas.microsoft.com/office/drawing/2014/main" id="{1AEAC5DA-808E-714A-95F7-D778A7DA6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6978" name="Picture 16" descr="underline_base">
            <a:extLst>
              <a:ext uri="{FF2B5EF4-FFF2-40B4-BE49-F238E27FC236}">
                <a16:creationId xmlns:a16="http://schemas.microsoft.com/office/drawing/2014/main" id="{30195F8A-94D2-A348-8968-82DD854A89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>
            <a:extLst>
              <a:ext uri="{FF2B5EF4-FFF2-40B4-BE49-F238E27FC236}">
                <a16:creationId xmlns:a16="http://schemas.microsoft.com/office/drawing/2014/main" id="{05884AA7-E049-4B4E-92E4-3A15D3FD6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>
            <a:extLst>
              <a:ext uri="{FF2B5EF4-FFF2-40B4-BE49-F238E27FC236}">
                <a16:creationId xmlns:a16="http://schemas.microsoft.com/office/drawing/2014/main" id="{755B1E88-2337-654B-AC67-74F6B884EB5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Internet protocol stack</a:t>
            </a:r>
          </a:p>
        </p:txBody>
      </p:sp>
      <p:sp>
        <p:nvSpPr>
          <p:cNvPr id="140293" name="Rectangle 4">
            <a:extLst>
              <a:ext uri="{FF2B5EF4-FFF2-40B4-BE49-F238E27FC236}">
                <a16:creationId xmlns:a16="http://schemas.microsoft.com/office/drawing/2014/main" id="{760DEB69-2C89-B646-AF75-A294B7FEA38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application:</a:t>
            </a:r>
            <a:r>
              <a:rPr lang="en-US" altLang="en-US">
                <a:ea typeface="ＭＳ Ｐゴシック" panose="020B0600070205080204" pitchFamily="34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transport:</a:t>
            </a:r>
            <a:r>
              <a:rPr lang="en-US" altLang="en-US">
                <a:ea typeface="ＭＳ Ｐゴシック" panose="020B0600070205080204" pitchFamily="34" charset="-128"/>
              </a:rPr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network:</a:t>
            </a:r>
            <a:r>
              <a:rPr lang="en-US" altLang="en-US">
                <a:ea typeface="ＭＳ Ｐゴシック" panose="020B0600070205080204" pitchFamily="34" charset="-128"/>
              </a:rPr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link:</a:t>
            </a:r>
            <a:r>
              <a:rPr lang="en-US" altLang="en-US">
                <a:ea typeface="ＭＳ Ｐゴシック" panose="020B0600070205080204" pitchFamily="34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Ethernet, 802.111 (WiFi),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physical:</a:t>
            </a:r>
            <a:r>
              <a:rPr lang="en-US" altLang="en-US">
                <a:ea typeface="ＭＳ Ｐゴシック" panose="020B0600070205080204" pitchFamily="34" charset="-128"/>
              </a:rPr>
              <a:t> bits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on the wire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ja-JP">
              <a:ea typeface="ＭＳ Ｐゴシック" panose="020B0600070205080204" pitchFamily="34" charset="-128"/>
            </a:endParaRP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60BFDED2-A940-AF41-B8D1-D92E3A9299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>
            <a:extLst>
              <a:ext uri="{FF2B5EF4-FFF2-40B4-BE49-F238E27FC236}">
                <a16:creationId xmlns:a16="http://schemas.microsoft.com/office/drawing/2014/main" id="{7931FF19-28DB-4141-A346-6CF554DA8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>
            <a:extLst>
              <a:ext uri="{FF2B5EF4-FFF2-40B4-BE49-F238E27FC236}">
                <a16:creationId xmlns:a16="http://schemas.microsoft.com/office/drawing/2014/main" id="{B0CF5F86-1F8C-3D43-9083-01059EFFA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>
            <a:extLst>
              <a:ext uri="{FF2B5EF4-FFF2-40B4-BE49-F238E27FC236}">
                <a16:creationId xmlns:a16="http://schemas.microsoft.com/office/drawing/2014/main" id="{867EE6E1-127F-F64E-9AAC-BDFCBC22E9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>
            <a:extLst>
              <a:ext uri="{FF2B5EF4-FFF2-40B4-BE49-F238E27FC236}">
                <a16:creationId xmlns:a16="http://schemas.microsoft.com/office/drawing/2014/main" id="{036A06DD-B21F-244B-980D-D252214A4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>
            <a:extLst>
              <a:ext uri="{FF2B5EF4-FFF2-40B4-BE49-F238E27FC236}">
                <a16:creationId xmlns:a16="http://schemas.microsoft.com/office/drawing/2014/main" id="{C4FB7FDB-CDFF-B744-A3D9-A57D2B7EED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>
            <a:extLst>
              <a:ext uri="{FF2B5EF4-FFF2-40B4-BE49-F238E27FC236}">
                <a16:creationId xmlns:a16="http://schemas.microsoft.com/office/drawing/2014/main" id="{EBB1E03D-1667-9B42-8399-E775CD4AE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01361E1-73C5-9943-8CAF-8EA6DF5FA2F4}" type="slidenum">
              <a:rPr lang="en-US" altLang="en-US" sz="1200">
                <a:latin typeface="Tahoma" panose="020B0604030504040204" pitchFamily="34" charset="0"/>
              </a:rPr>
              <a:pPr/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>
            <a:extLst>
              <a:ext uri="{FF2B5EF4-FFF2-40B4-BE49-F238E27FC236}">
                <a16:creationId xmlns:a16="http://schemas.microsoft.com/office/drawing/2014/main" id="{D010A63C-8C14-3849-9A98-90A19980E3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29026" name="Rectangle 2">
            <a:extLst>
              <a:ext uri="{FF2B5EF4-FFF2-40B4-BE49-F238E27FC236}">
                <a16:creationId xmlns:a16="http://schemas.microsoft.com/office/drawing/2014/main" id="{F694DFF5-DA2D-D244-A389-CE565CE6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FA2C1466-011F-BC41-AA1D-D5AE2A5D9AF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ISO/OSI reference model</a:t>
            </a:r>
          </a:p>
        </p:txBody>
      </p:sp>
      <p:sp>
        <p:nvSpPr>
          <p:cNvPr id="129028" name="Rectangle 4">
            <a:extLst>
              <a:ext uri="{FF2B5EF4-FFF2-40B4-BE49-F238E27FC236}">
                <a16:creationId xmlns:a16="http://schemas.microsoft.com/office/drawing/2014/main" id="{B7000A34-22C9-5243-9705-D2DF49416E0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>
                <a:ea typeface="ＭＳ Ｐゴシック" panose="020B0600070205080204" pitchFamily="34" charset="-128"/>
              </a:rPr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>
                <a:ea typeface="ＭＳ Ｐゴシック" panose="020B0600070205080204" pitchFamily="34" charset="-128"/>
              </a:rPr>
              <a:t> synchronization, checkpointing, recovery of data exchange</a:t>
            </a:r>
          </a:p>
          <a:p>
            <a:pPr marL="287338" indent="-287338" eaLnBrk="1" hangingPunct="1"/>
            <a:r>
              <a:rPr lang="en-US" altLang="en-US">
                <a:ea typeface="ＭＳ Ｐゴシック" panose="020B0600070205080204" pitchFamily="34" charset="-128"/>
              </a:rPr>
              <a:t>Internet stack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missing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these layers!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these services, </a:t>
            </a:r>
            <a:r>
              <a:rPr lang="en-US" altLang="en-US" i="1">
                <a:ea typeface="Arial" panose="020B0604020202020204" pitchFamily="34" charset="0"/>
              </a:rPr>
              <a:t>if needed,</a:t>
            </a:r>
            <a:r>
              <a:rPr lang="en-US" altLang="en-US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needed?</a:t>
            </a:r>
          </a:p>
        </p:txBody>
      </p:sp>
      <p:sp>
        <p:nvSpPr>
          <p:cNvPr id="129029" name="Rectangle 6">
            <a:extLst>
              <a:ext uri="{FF2B5EF4-FFF2-40B4-BE49-F238E27FC236}">
                <a16:creationId xmlns:a16="http://schemas.microsoft.com/office/drawing/2014/main" id="{5D31318F-1F40-814F-9570-A5876942C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30" name="Text Box 7">
            <a:extLst>
              <a:ext uri="{FF2B5EF4-FFF2-40B4-BE49-F238E27FC236}">
                <a16:creationId xmlns:a16="http://schemas.microsoft.com/office/drawing/2014/main" id="{13BD4511-C83C-034F-AE7B-685ACF07F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>
            <a:extLst>
              <a:ext uri="{FF2B5EF4-FFF2-40B4-BE49-F238E27FC236}">
                <a16:creationId xmlns:a16="http://schemas.microsoft.com/office/drawing/2014/main" id="{C6287C91-697B-1A4B-85B9-D7483C9B9D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>
            <a:extLst>
              <a:ext uri="{FF2B5EF4-FFF2-40B4-BE49-F238E27FC236}">
                <a16:creationId xmlns:a16="http://schemas.microsoft.com/office/drawing/2014/main" id="{84241A77-B765-2840-8A11-E29CF0E99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>
            <a:extLst>
              <a:ext uri="{FF2B5EF4-FFF2-40B4-BE49-F238E27FC236}">
                <a16:creationId xmlns:a16="http://schemas.microsoft.com/office/drawing/2014/main" id="{2DAB376F-CCE9-214D-A857-431C896C8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>
            <a:extLst>
              <a:ext uri="{FF2B5EF4-FFF2-40B4-BE49-F238E27FC236}">
                <a16:creationId xmlns:a16="http://schemas.microsoft.com/office/drawing/2014/main" id="{9E4974ED-8492-8B42-B368-7D4F0D8E67A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>
            <a:extLst>
              <a:ext uri="{FF2B5EF4-FFF2-40B4-BE49-F238E27FC236}">
                <a16:creationId xmlns:a16="http://schemas.microsoft.com/office/drawing/2014/main" id="{974D896A-4F75-A548-8AE2-39395B9F9E5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>
            <a:extLst>
              <a:ext uri="{FF2B5EF4-FFF2-40B4-BE49-F238E27FC236}">
                <a16:creationId xmlns:a16="http://schemas.microsoft.com/office/drawing/2014/main" id="{6B19CBDB-ACE2-D14D-8B6C-F00FF56D807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>
            <a:extLst>
              <a:ext uri="{FF2B5EF4-FFF2-40B4-BE49-F238E27FC236}">
                <a16:creationId xmlns:a16="http://schemas.microsoft.com/office/drawing/2014/main" id="{0DB8D0D7-79E6-8D4B-8460-53210575DB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>
            <a:extLst>
              <a:ext uri="{FF2B5EF4-FFF2-40B4-BE49-F238E27FC236}">
                <a16:creationId xmlns:a16="http://schemas.microsoft.com/office/drawing/2014/main" id="{9A6AE8D2-007C-A448-9A39-FF5E02E0DF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F50494A-2CEF-724B-BB0D-5E3A01681EFE}" type="slidenum">
              <a:rPr lang="en-US" altLang="en-US" sz="1200">
                <a:latin typeface="Tahoma" panose="020B0604030504040204" pitchFamily="34" charset="0"/>
              </a:rPr>
              <a:pPr/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The real model</a:t>
            </a:r>
          </a:p>
        </p:txBody>
      </p:sp>
      <p:sp>
        <p:nvSpPr>
          <p:cNvPr id="183298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F11A441C-15ED-AD47-93B9-BB27977666F8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8330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1709589B-31C9-F849-B66F-F1035303E95F}" type="slidenum">
              <a:rPr lang="en-US" sz="1200">
                <a:latin typeface="Tahoma" charset="0"/>
              </a:rPr>
              <a:pPr/>
              <a:t>82</a:t>
            </a:fld>
            <a:endParaRPr lang="en-US" sz="1200">
              <a:latin typeface="Tahoma" charset="0"/>
            </a:endParaRPr>
          </a:p>
        </p:txBody>
      </p:sp>
      <p:pic>
        <p:nvPicPr>
          <p:cNvPr id="183301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706563"/>
            <a:ext cx="4902200" cy="4903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3302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9075" y="1706563"/>
            <a:ext cx="3592513" cy="478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924493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Gill Sans MT" charset="0"/>
              </a:rPr>
              <a:t>The two-layer model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708025" y="2320925"/>
            <a:ext cx="3114675" cy="1508125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content</a:t>
            </a:r>
          </a:p>
          <a:p>
            <a:pPr algn="ctr">
              <a:defRPr/>
            </a:pPr>
            <a:r>
              <a:rPr lang="en-US" dirty="0"/>
              <a:t>apps &amp; software</a:t>
            </a:r>
          </a:p>
          <a:p>
            <a:pPr algn="ctr">
              <a:defRPr/>
            </a:pPr>
            <a:r>
              <a:rPr lang="en-US" dirty="0"/>
              <a:t>services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708025" y="3962400"/>
            <a:ext cx="3114675" cy="150812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“Lower layers”</a:t>
            </a:r>
          </a:p>
          <a:p>
            <a:pPr algn="ctr">
              <a:defRPr/>
            </a:pPr>
            <a:r>
              <a:rPr lang="en-US" dirty="0"/>
              <a:t>infrastructure</a:t>
            </a:r>
          </a:p>
          <a:p>
            <a:pPr algn="ctr">
              <a:defRPr/>
            </a:pPr>
            <a:r>
              <a:rPr lang="en-US" dirty="0"/>
              <a:t>“the network”</a:t>
            </a:r>
          </a:p>
        </p:txBody>
      </p:sp>
      <p:sp>
        <p:nvSpPr>
          <p:cNvPr id="184324" name="TextBox 6"/>
          <p:cNvSpPr txBox="1">
            <a:spLocks noChangeArrowheads="1"/>
          </p:cNvSpPr>
          <p:nvPr/>
        </p:nvSpPr>
        <p:spPr bwMode="auto">
          <a:xfrm rot="-5400000">
            <a:off x="3680619" y="2947194"/>
            <a:ext cx="11223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copyright</a:t>
            </a:r>
          </a:p>
        </p:txBody>
      </p:sp>
      <p:sp>
        <p:nvSpPr>
          <p:cNvPr id="184325" name="TextBox 7"/>
          <p:cNvSpPr txBox="1">
            <a:spLocks noChangeArrowheads="1"/>
          </p:cNvSpPr>
          <p:nvPr/>
        </p:nvSpPr>
        <p:spPr bwMode="auto">
          <a:xfrm rot="-5400000">
            <a:off x="4121943" y="5345907"/>
            <a:ext cx="190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universal service</a:t>
            </a:r>
          </a:p>
        </p:txBody>
      </p:sp>
      <p:sp>
        <p:nvSpPr>
          <p:cNvPr id="184326" name="TextBox 8"/>
          <p:cNvSpPr txBox="1">
            <a:spLocks noChangeArrowheads="1"/>
          </p:cNvSpPr>
          <p:nvPr/>
        </p:nvSpPr>
        <p:spPr bwMode="auto">
          <a:xfrm rot="-5400000">
            <a:off x="5676106" y="3063082"/>
            <a:ext cx="18526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disability access</a:t>
            </a:r>
          </a:p>
        </p:txBody>
      </p:sp>
      <p:sp>
        <p:nvSpPr>
          <p:cNvPr id="184327" name="TextBox 9"/>
          <p:cNvSpPr txBox="1">
            <a:spLocks noChangeArrowheads="1"/>
          </p:cNvSpPr>
          <p:nvPr/>
        </p:nvSpPr>
        <p:spPr bwMode="auto">
          <a:xfrm rot="-5400000">
            <a:off x="5468144" y="3777456"/>
            <a:ext cx="13017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investment</a:t>
            </a:r>
          </a:p>
        </p:txBody>
      </p:sp>
      <p:sp>
        <p:nvSpPr>
          <p:cNvPr id="184328" name="TextBox 10"/>
          <p:cNvSpPr txBox="1">
            <a:spLocks noChangeArrowheads="1"/>
          </p:cNvSpPr>
          <p:nvPr/>
        </p:nvSpPr>
        <p:spPr bwMode="auto">
          <a:xfrm rot="-5400000">
            <a:off x="6191251" y="3902075"/>
            <a:ext cx="24177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technology innovation</a:t>
            </a:r>
          </a:p>
        </p:txBody>
      </p:sp>
      <p:sp>
        <p:nvSpPr>
          <p:cNvPr id="184329" name="TextBox 11"/>
          <p:cNvSpPr txBox="1">
            <a:spLocks noChangeArrowheads="1"/>
          </p:cNvSpPr>
          <p:nvPr/>
        </p:nvSpPr>
        <p:spPr bwMode="auto">
          <a:xfrm rot="-5400000">
            <a:off x="4140200" y="3771900"/>
            <a:ext cx="941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patents</a:t>
            </a:r>
          </a:p>
        </p:txBody>
      </p:sp>
      <p:sp>
        <p:nvSpPr>
          <p:cNvPr id="184330" name="TextBox 12"/>
          <p:cNvSpPr txBox="1">
            <a:spLocks noChangeArrowheads="1"/>
          </p:cNvSpPr>
          <p:nvPr/>
        </p:nvSpPr>
        <p:spPr bwMode="auto">
          <a:xfrm rot="-5400000">
            <a:off x="6066631" y="3777457"/>
            <a:ext cx="19288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resource scarcity</a:t>
            </a:r>
          </a:p>
        </p:txBody>
      </p:sp>
      <p:sp>
        <p:nvSpPr>
          <p:cNvPr id="184331" name="TextBox 13"/>
          <p:cNvSpPr txBox="1">
            <a:spLocks noChangeArrowheads="1"/>
          </p:cNvSpPr>
          <p:nvPr/>
        </p:nvSpPr>
        <p:spPr bwMode="auto">
          <a:xfrm rot="-5400000">
            <a:off x="4912519" y="2851944"/>
            <a:ext cx="14303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data privacy</a:t>
            </a:r>
          </a:p>
        </p:txBody>
      </p:sp>
      <p:sp>
        <p:nvSpPr>
          <p:cNvPr id="184332" name="TextBox 14"/>
          <p:cNvSpPr txBox="1">
            <a:spLocks noChangeArrowheads="1"/>
          </p:cNvSpPr>
          <p:nvPr/>
        </p:nvSpPr>
        <p:spPr bwMode="auto">
          <a:xfrm rot="-5400000">
            <a:off x="4763294" y="4917282"/>
            <a:ext cx="1774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location privacy</a:t>
            </a:r>
          </a:p>
        </p:txBody>
      </p:sp>
      <p:sp>
        <p:nvSpPr>
          <p:cNvPr id="17" name="Rectangle 16"/>
          <p:cNvSpPr/>
          <p:nvPr/>
        </p:nvSpPr>
        <p:spPr>
          <a:xfrm>
            <a:off x="0" y="3484310"/>
            <a:ext cx="826443" cy="92333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5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IP</a:t>
            </a:r>
          </a:p>
        </p:txBody>
      </p:sp>
      <p:sp>
        <p:nvSpPr>
          <p:cNvPr id="184334" name="TextBox 17"/>
          <p:cNvSpPr txBox="1">
            <a:spLocks noChangeArrowheads="1"/>
          </p:cNvSpPr>
          <p:nvPr/>
        </p:nvSpPr>
        <p:spPr bwMode="auto">
          <a:xfrm rot="-5400000">
            <a:off x="7510463" y="2946400"/>
            <a:ext cx="11477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data theft</a:t>
            </a:r>
          </a:p>
        </p:txBody>
      </p:sp>
      <p:sp>
        <p:nvSpPr>
          <p:cNvPr id="184335" name="TextBox 18"/>
          <p:cNvSpPr txBox="1">
            <a:spLocks noChangeArrowheads="1"/>
          </p:cNvSpPr>
          <p:nvPr/>
        </p:nvSpPr>
        <p:spPr bwMode="auto">
          <a:xfrm rot="-5400000">
            <a:off x="7492206" y="4749007"/>
            <a:ext cx="11842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/>
              <a:t>disruption</a:t>
            </a:r>
          </a:p>
        </p:txBody>
      </p:sp>
      <p:sp>
        <p:nvSpPr>
          <p:cNvPr id="184336" name="Date Placeholder 2"/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44DBC74A-2164-6346-AD70-6854ACF854B8}" type="datetime1">
              <a:rPr lang="en-US" sz="1400">
                <a:latin typeface="Times New Roman" charset="0"/>
              </a:rPr>
              <a:pPr/>
              <a:t>1/26/18</a:t>
            </a:fld>
            <a:endParaRPr lang="en-US" sz="1400">
              <a:latin typeface="Times New Roman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ITEP 2015</a:t>
            </a:r>
          </a:p>
        </p:txBody>
      </p:sp>
      <p:sp>
        <p:nvSpPr>
          <p:cNvPr id="184338" name="Slide Number Placeholder 1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69044E71-452D-D944-838D-857686A1AE09}" type="slidenum">
              <a:rPr lang="en-US" sz="1200">
                <a:latin typeface="Tahoma" charset="0"/>
              </a:rPr>
              <a:pPr/>
              <a:t>83</a:t>
            </a:fld>
            <a:endParaRPr lang="en-US" sz="1200">
              <a:latin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114334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20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The Internet Protocol Hourglass</a:t>
            </a:r>
            <a:endParaRPr lang="en-US" dirty="0"/>
          </a:p>
        </p:txBody>
      </p:sp>
      <p:sp>
        <p:nvSpPr>
          <p:cNvPr id="3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/>
          </a:bodyPr>
          <a:lstStyle/>
          <a:p>
            <a:fld id="{7E55AB6F-293B-DF4B-94A3-68BA818F181F}" type="slidenum">
              <a:rPr lang="en-US" smtClean="0"/>
              <a:pPr/>
              <a:t>84</a:t>
            </a:fld>
            <a:endParaRPr lang="en-US"/>
          </a:p>
        </p:txBody>
      </p:sp>
      <p:grpSp>
        <p:nvGrpSpPr>
          <p:cNvPr id="63500" name="Group 12"/>
          <p:cNvGrpSpPr>
            <a:grpSpLocks/>
          </p:cNvGrpSpPr>
          <p:nvPr/>
        </p:nvGrpSpPr>
        <p:grpSpPr bwMode="auto">
          <a:xfrm>
            <a:off x="5261737" y="1219200"/>
            <a:ext cx="3198813" cy="5149850"/>
            <a:chOff x="0" y="0"/>
            <a:chExt cx="2015" cy="3244"/>
          </a:xfrm>
        </p:grpSpPr>
        <p:grpSp>
          <p:nvGrpSpPr>
            <p:cNvPr id="63501" name="Group 13"/>
            <p:cNvGrpSpPr>
              <a:grpSpLocks/>
            </p:cNvGrpSpPr>
            <p:nvPr/>
          </p:nvGrpSpPr>
          <p:grpSpPr bwMode="auto">
            <a:xfrm>
              <a:off x="96" y="192"/>
              <a:ext cx="1824" cy="2880"/>
              <a:chOff x="0" y="0"/>
              <a:chExt cx="1824" cy="2880"/>
            </a:xfrm>
          </p:grpSpPr>
          <p:sp>
            <p:nvSpPr>
              <p:cNvPr id="63502" name="Rectangle 14"/>
              <p:cNvSpPr>
                <a:spLocks/>
              </p:cNvSpPr>
              <p:nvPr/>
            </p:nvSpPr>
            <p:spPr bwMode="auto">
              <a:xfrm>
                <a:off x="0" y="1776"/>
                <a:ext cx="1824" cy="336"/>
              </a:xfrm>
              <a:prstGeom prst="rect">
                <a:avLst/>
              </a:prstGeom>
              <a:solidFill>
                <a:srgbClr val="66FFCC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3" name="Rectangle 15"/>
              <p:cNvSpPr>
                <a:spLocks/>
              </p:cNvSpPr>
              <p:nvPr/>
            </p:nvSpPr>
            <p:spPr bwMode="auto">
              <a:xfrm>
                <a:off x="0" y="2112"/>
                <a:ext cx="1824" cy="336"/>
              </a:xfrm>
              <a:prstGeom prst="rect">
                <a:avLst/>
              </a:prstGeom>
              <a:solidFill>
                <a:srgbClr val="006666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4" name="Rectangle 16"/>
              <p:cNvSpPr>
                <a:spLocks/>
              </p:cNvSpPr>
              <p:nvPr/>
            </p:nvSpPr>
            <p:spPr bwMode="auto">
              <a:xfrm>
                <a:off x="0" y="2448"/>
                <a:ext cx="1824" cy="432"/>
              </a:xfrm>
              <a:prstGeom prst="rect">
                <a:avLst/>
              </a:prstGeom>
              <a:solidFill>
                <a:srgbClr val="FFFFCC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5" name="Rectangle 17"/>
              <p:cNvSpPr>
                <a:spLocks/>
              </p:cNvSpPr>
              <p:nvPr/>
            </p:nvSpPr>
            <p:spPr bwMode="auto">
              <a:xfrm>
                <a:off x="0" y="0"/>
                <a:ext cx="1824" cy="384"/>
              </a:xfrm>
              <a:prstGeom prst="rect">
                <a:avLst/>
              </a:prstGeom>
              <a:solidFill>
                <a:srgbClr val="FFFFCC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6" name="Rectangle 18"/>
              <p:cNvSpPr>
                <a:spLocks/>
              </p:cNvSpPr>
              <p:nvPr/>
            </p:nvSpPr>
            <p:spPr bwMode="auto">
              <a:xfrm>
                <a:off x="0" y="768"/>
                <a:ext cx="1824" cy="336"/>
              </a:xfrm>
              <a:prstGeom prst="rect">
                <a:avLst/>
              </a:prstGeom>
              <a:solidFill>
                <a:srgbClr val="66FFCC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7" name="Rectangle 19"/>
              <p:cNvSpPr>
                <a:spLocks/>
              </p:cNvSpPr>
              <p:nvPr/>
            </p:nvSpPr>
            <p:spPr bwMode="auto">
              <a:xfrm>
                <a:off x="0" y="1104"/>
                <a:ext cx="1824" cy="672"/>
              </a:xfrm>
              <a:prstGeom prst="rect">
                <a:avLst/>
              </a:prstGeom>
              <a:solidFill>
                <a:srgbClr val="FFCCFF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8" name="Rectangle 20"/>
              <p:cNvSpPr>
                <a:spLocks/>
              </p:cNvSpPr>
              <p:nvPr/>
            </p:nvSpPr>
            <p:spPr bwMode="auto">
              <a:xfrm>
                <a:off x="0" y="384"/>
                <a:ext cx="1824" cy="384"/>
              </a:xfrm>
              <a:prstGeom prst="rect">
                <a:avLst/>
              </a:prstGeom>
              <a:solidFill>
                <a:srgbClr val="006666"/>
              </a:solidFill>
              <a:ln w="12700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509" name="Rectangle 21"/>
            <p:cNvSpPr>
              <a:spLocks/>
            </p:cNvSpPr>
            <p:nvPr/>
          </p:nvSpPr>
          <p:spPr bwMode="auto">
            <a:xfrm>
              <a:off x="48" y="305"/>
              <a:ext cx="1920" cy="2608"/>
            </a:xfrm>
            <a:prstGeom prst="rect">
              <a:avLst/>
            </a:prstGeom>
            <a:noFill/>
            <a:ln w="12700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40639" bIns="0">
              <a:prstTxWarp prst="textNoShape">
                <a:avLst/>
              </a:prstTxWarp>
            </a:bodyPr>
            <a:lstStyle/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 </a:t>
              </a:r>
              <a:r>
                <a:rPr lang="en-US" sz="2000" dirty="0">
                  <a:solidFill>
                    <a:schemeClr val="accent6">
                      <a:lumMod val="75000"/>
                    </a:schemeClr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email  WWW  phone..</a:t>
              </a: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.</a:t>
              </a: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SMTP  HTTP  RTP...</a:t>
              </a: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TCP  UDP…</a:t>
              </a:r>
            </a:p>
            <a:p>
              <a:pPr marL="39688" algn="ctr">
                <a:lnSpc>
                  <a:spcPct val="125000"/>
                </a:lnSpc>
                <a:spcBef>
                  <a:spcPts val="600"/>
                </a:spcBef>
              </a:pPr>
              <a:endParaRPr lang="en-US" sz="1000" dirty="0">
                <a:solidFill>
                  <a:schemeClr val="tx1"/>
                </a:solidFill>
                <a:latin typeface="Helvetica" pitchFamily="-107" charset="0"/>
                <a:ea typeface="Helvetica" pitchFamily="-107" charset="0"/>
                <a:cs typeface="Helvetica" pitchFamily="-107" charset="0"/>
                <a:sym typeface="Helvetica" pitchFamily="-107" charset="0"/>
              </a:endParaRP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b="1" dirty="0">
                  <a:solidFill>
                    <a:schemeClr val="accent5">
                      <a:lumMod val="75000"/>
                    </a:schemeClr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IP</a:t>
              </a:r>
            </a:p>
            <a:p>
              <a:pPr marL="39688" algn="ctr">
                <a:lnSpc>
                  <a:spcPct val="125000"/>
                </a:lnSpc>
                <a:spcBef>
                  <a:spcPts val="600"/>
                </a:spcBef>
              </a:pPr>
              <a:endParaRPr lang="en-US" sz="1000" dirty="0">
                <a:solidFill>
                  <a:schemeClr val="tx1"/>
                </a:solidFill>
                <a:latin typeface="Helvetica" pitchFamily="-107" charset="0"/>
                <a:ea typeface="Helvetica" pitchFamily="-107" charset="0"/>
                <a:cs typeface="Helvetica" pitchFamily="-107" charset="0"/>
                <a:sym typeface="Helvetica" pitchFamily="-107" charset="0"/>
              </a:endParaRP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  </a:t>
              </a:r>
              <a:r>
                <a:rPr lang="en-US" sz="2000" dirty="0" err="1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ethernet</a:t>
              </a: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   PPP…</a:t>
              </a: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CSMA  </a:t>
              </a:r>
              <a:r>
                <a:rPr lang="en-US" sz="2000" dirty="0" err="1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async</a:t>
              </a:r>
              <a:r>
                <a:rPr lang="en-US" sz="2000" dirty="0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  </a:t>
              </a:r>
              <a:r>
                <a:rPr lang="en-US" sz="2000" dirty="0" err="1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sonet</a:t>
              </a:r>
              <a:r>
                <a:rPr lang="en-US" sz="2000" dirty="0">
                  <a:solidFill>
                    <a:srgbClr val="CCCCCC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...</a:t>
              </a:r>
            </a:p>
            <a:p>
              <a:pPr marL="39688" algn="ctr">
                <a:lnSpc>
                  <a:spcPct val="125000"/>
                </a:lnSpc>
                <a:spcBef>
                  <a:spcPts val="1200"/>
                </a:spcBef>
              </a:pPr>
              <a:r>
                <a:rPr lang="en-US" sz="2000" dirty="0">
                  <a:solidFill>
                    <a:schemeClr val="tx1"/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 </a:t>
              </a:r>
              <a:r>
                <a:rPr lang="en-US" sz="2000" dirty="0">
                  <a:solidFill>
                    <a:schemeClr val="accent5">
                      <a:lumMod val="50000"/>
                    </a:schemeClr>
                  </a:solidFill>
                  <a:latin typeface="Helvetica" pitchFamily="-107" charset="0"/>
                  <a:ea typeface="Helvetica" pitchFamily="-107" charset="0"/>
                  <a:cs typeface="Helvetica" pitchFamily="-107" charset="0"/>
                  <a:sym typeface="Helvetica" pitchFamily="-107" charset="0"/>
                </a:rPr>
                <a:t>copper  fiber  radio...</a:t>
              </a:r>
            </a:p>
          </p:txBody>
        </p:sp>
        <p:sp>
          <p:nvSpPr>
            <p:cNvPr id="63510" name="AutoShape 22"/>
            <p:cNvSpPr>
              <a:spLocks/>
            </p:cNvSpPr>
            <p:nvPr/>
          </p:nvSpPr>
          <p:spPr bwMode="auto">
            <a:xfrm>
              <a:off x="95" y="181"/>
              <a:ext cx="781" cy="1440"/>
            </a:xfrm>
            <a:custGeom>
              <a:avLst/>
              <a:gdLst/>
              <a:ahLst/>
              <a:cxnLst/>
              <a:rect l="0" t="0" r="r" b="b"/>
              <a:pathLst>
                <a:path w="21126" h="21600">
                  <a:moveTo>
                    <a:pt x="2893" y="0"/>
                  </a:moveTo>
                  <a:cubicBezTo>
                    <a:pt x="2055" y="975"/>
                    <a:pt x="81" y="8400"/>
                    <a:pt x="2893" y="11505"/>
                  </a:cubicBezTo>
                  <a:cubicBezTo>
                    <a:pt x="5866" y="14595"/>
                    <a:pt x="17599" y="17175"/>
                    <a:pt x="19600" y="18705"/>
                  </a:cubicBezTo>
                  <a:cubicBezTo>
                    <a:pt x="21600" y="20235"/>
                    <a:pt x="21059" y="20985"/>
                    <a:pt x="21059" y="21585"/>
                  </a:cubicBezTo>
                  <a:lnTo>
                    <a:pt x="0" y="21600"/>
                  </a:lnTo>
                  <a:lnTo>
                    <a:pt x="0" y="0"/>
                  </a:lnTo>
                  <a:lnTo>
                    <a:pt x="2893" y="0"/>
                  </a:lnTo>
                  <a:close/>
                  <a:moveTo>
                    <a:pt x="2893" y="0"/>
                  </a:moveTo>
                </a:path>
              </a:pathLst>
            </a:custGeom>
            <a:solidFill>
              <a:srgbClr val="FFFFFF"/>
            </a:solidFill>
            <a:ln w="25400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1" name="AutoShape 23"/>
            <p:cNvSpPr>
              <a:spLocks/>
            </p:cNvSpPr>
            <p:nvPr/>
          </p:nvSpPr>
          <p:spPr bwMode="auto">
            <a:xfrm rot="10800000" flipH="1">
              <a:off x="95" y="1621"/>
              <a:ext cx="781" cy="1440"/>
            </a:xfrm>
            <a:custGeom>
              <a:avLst/>
              <a:gdLst/>
              <a:ahLst/>
              <a:cxnLst/>
              <a:rect l="0" t="0" r="r" b="b"/>
              <a:pathLst>
                <a:path w="21126" h="21600">
                  <a:moveTo>
                    <a:pt x="2893" y="0"/>
                  </a:moveTo>
                  <a:cubicBezTo>
                    <a:pt x="2055" y="975"/>
                    <a:pt x="81" y="8400"/>
                    <a:pt x="2893" y="11505"/>
                  </a:cubicBezTo>
                  <a:cubicBezTo>
                    <a:pt x="5866" y="14595"/>
                    <a:pt x="17599" y="17175"/>
                    <a:pt x="19600" y="18705"/>
                  </a:cubicBezTo>
                  <a:cubicBezTo>
                    <a:pt x="21600" y="20235"/>
                    <a:pt x="21059" y="20985"/>
                    <a:pt x="21059" y="21585"/>
                  </a:cubicBezTo>
                  <a:lnTo>
                    <a:pt x="0" y="21600"/>
                  </a:lnTo>
                  <a:lnTo>
                    <a:pt x="0" y="0"/>
                  </a:lnTo>
                  <a:lnTo>
                    <a:pt x="2893" y="0"/>
                  </a:lnTo>
                  <a:close/>
                  <a:moveTo>
                    <a:pt x="2893" y="0"/>
                  </a:moveTo>
                </a:path>
              </a:pathLst>
            </a:custGeom>
            <a:solidFill>
              <a:srgbClr val="FFFFFF"/>
            </a:solidFill>
            <a:ln w="25400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2" name="AutoShape 24"/>
            <p:cNvSpPr>
              <a:spLocks/>
            </p:cNvSpPr>
            <p:nvPr/>
          </p:nvSpPr>
          <p:spPr bwMode="auto">
            <a:xfrm flipH="1">
              <a:off x="1138" y="181"/>
              <a:ext cx="781" cy="1440"/>
            </a:xfrm>
            <a:custGeom>
              <a:avLst/>
              <a:gdLst/>
              <a:ahLst/>
              <a:cxnLst/>
              <a:rect l="0" t="0" r="r" b="b"/>
              <a:pathLst>
                <a:path w="21126" h="21600">
                  <a:moveTo>
                    <a:pt x="2893" y="0"/>
                  </a:moveTo>
                  <a:cubicBezTo>
                    <a:pt x="2055" y="975"/>
                    <a:pt x="81" y="8400"/>
                    <a:pt x="2893" y="11505"/>
                  </a:cubicBezTo>
                  <a:cubicBezTo>
                    <a:pt x="5866" y="14595"/>
                    <a:pt x="17599" y="17175"/>
                    <a:pt x="19600" y="18705"/>
                  </a:cubicBezTo>
                  <a:cubicBezTo>
                    <a:pt x="21600" y="20235"/>
                    <a:pt x="21059" y="20985"/>
                    <a:pt x="21059" y="21585"/>
                  </a:cubicBezTo>
                  <a:lnTo>
                    <a:pt x="0" y="21600"/>
                  </a:lnTo>
                  <a:lnTo>
                    <a:pt x="0" y="0"/>
                  </a:lnTo>
                  <a:lnTo>
                    <a:pt x="2893" y="0"/>
                  </a:lnTo>
                  <a:close/>
                  <a:moveTo>
                    <a:pt x="2893" y="0"/>
                  </a:moveTo>
                </a:path>
              </a:pathLst>
            </a:custGeom>
            <a:solidFill>
              <a:srgbClr val="FFFFFF"/>
            </a:solidFill>
            <a:ln w="25400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3" name="AutoShape 25"/>
            <p:cNvSpPr>
              <a:spLocks/>
            </p:cNvSpPr>
            <p:nvPr/>
          </p:nvSpPr>
          <p:spPr bwMode="auto">
            <a:xfrm rot="10800000">
              <a:off x="1138" y="1621"/>
              <a:ext cx="781" cy="1440"/>
            </a:xfrm>
            <a:custGeom>
              <a:avLst/>
              <a:gdLst/>
              <a:ahLst/>
              <a:cxnLst/>
              <a:rect l="0" t="0" r="r" b="b"/>
              <a:pathLst>
                <a:path w="21126" h="21600">
                  <a:moveTo>
                    <a:pt x="2893" y="0"/>
                  </a:moveTo>
                  <a:cubicBezTo>
                    <a:pt x="2055" y="975"/>
                    <a:pt x="81" y="8400"/>
                    <a:pt x="2893" y="11505"/>
                  </a:cubicBezTo>
                  <a:cubicBezTo>
                    <a:pt x="5866" y="14595"/>
                    <a:pt x="17599" y="17175"/>
                    <a:pt x="19600" y="18705"/>
                  </a:cubicBezTo>
                  <a:cubicBezTo>
                    <a:pt x="21600" y="20235"/>
                    <a:pt x="21059" y="20985"/>
                    <a:pt x="21059" y="21585"/>
                  </a:cubicBezTo>
                  <a:lnTo>
                    <a:pt x="0" y="21600"/>
                  </a:lnTo>
                  <a:lnTo>
                    <a:pt x="0" y="0"/>
                  </a:lnTo>
                  <a:lnTo>
                    <a:pt x="2893" y="0"/>
                  </a:lnTo>
                  <a:close/>
                  <a:moveTo>
                    <a:pt x="2893" y="0"/>
                  </a:moveTo>
                </a:path>
              </a:pathLst>
            </a:custGeom>
            <a:solidFill>
              <a:srgbClr val="FFFFFF"/>
            </a:solidFill>
            <a:ln w="25400">
              <a:solidFill>
                <a:schemeClr val="tx1"/>
              </a:solidFill>
              <a:prstDash val="solid"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4" name="Rectangle 26"/>
            <p:cNvSpPr>
              <a:spLocks/>
            </p:cNvSpPr>
            <p:nvPr/>
          </p:nvSpPr>
          <p:spPr bwMode="auto">
            <a:xfrm>
              <a:off x="61" y="133"/>
              <a:ext cx="48" cy="2976"/>
            </a:xfrm>
            <a:prstGeom prst="rect">
              <a:avLst/>
            </a:prstGeom>
            <a:solidFill>
              <a:srgbClr val="FFFFFF"/>
            </a:solidFill>
            <a:ln w="12700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5" name="Rectangle 27"/>
            <p:cNvSpPr>
              <a:spLocks/>
            </p:cNvSpPr>
            <p:nvPr/>
          </p:nvSpPr>
          <p:spPr bwMode="auto">
            <a:xfrm>
              <a:off x="1892" y="133"/>
              <a:ext cx="48" cy="2976"/>
            </a:xfrm>
            <a:prstGeom prst="rect">
              <a:avLst/>
            </a:prstGeom>
            <a:solidFill>
              <a:srgbClr val="FFFFFF"/>
            </a:solidFill>
            <a:ln w="12700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6" name="AutoShape 28"/>
            <p:cNvSpPr>
              <a:spLocks/>
            </p:cNvSpPr>
            <p:nvPr/>
          </p:nvSpPr>
          <p:spPr bwMode="auto">
            <a:xfrm>
              <a:off x="0" y="0"/>
              <a:ext cx="2015" cy="192"/>
            </a:xfrm>
            <a:prstGeom prst="roundRect">
              <a:avLst>
                <a:gd name="adj" fmla="val 50000"/>
              </a:avLst>
            </a:prstGeom>
            <a:blipFill dpi="0" rotWithShape="0">
              <a:blip r:embed="rId2"/>
              <a:srcRect/>
              <a:tile tx="0" ty="0" sx="100000" sy="100000" flip="none" algn="tl"/>
            </a:blipFill>
            <a:ln w="12700">
              <a:noFill/>
              <a:round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7" name="AutoShape 29"/>
            <p:cNvSpPr>
              <a:spLocks/>
            </p:cNvSpPr>
            <p:nvPr/>
          </p:nvSpPr>
          <p:spPr bwMode="auto">
            <a:xfrm>
              <a:off x="0" y="3052"/>
              <a:ext cx="2015" cy="192"/>
            </a:xfrm>
            <a:prstGeom prst="roundRect">
              <a:avLst>
                <a:gd name="adj" fmla="val 50000"/>
              </a:avLst>
            </a:prstGeom>
            <a:blipFill dpi="0" rotWithShape="0">
              <a:blip r:embed="rId2"/>
              <a:srcRect/>
              <a:tile tx="0" ty="0" sx="100000" sy="100000" flip="none" algn="tl"/>
            </a:blipFill>
            <a:ln w="12700">
              <a:noFill/>
              <a:round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8" name="Rectangle 30"/>
            <p:cNvSpPr>
              <a:spLocks/>
            </p:cNvSpPr>
            <p:nvPr/>
          </p:nvSpPr>
          <p:spPr bwMode="auto">
            <a:xfrm>
              <a:off x="51" y="1573"/>
              <a:ext cx="816" cy="96"/>
            </a:xfrm>
            <a:prstGeom prst="rect">
              <a:avLst/>
            </a:prstGeom>
            <a:solidFill>
              <a:srgbClr val="FFFFFF"/>
            </a:solidFill>
            <a:ln w="12700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19" name="Rectangle 31"/>
            <p:cNvSpPr>
              <a:spLocks/>
            </p:cNvSpPr>
            <p:nvPr/>
          </p:nvSpPr>
          <p:spPr bwMode="auto">
            <a:xfrm>
              <a:off x="1152" y="1573"/>
              <a:ext cx="816" cy="96"/>
            </a:xfrm>
            <a:prstGeom prst="rect">
              <a:avLst/>
            </a:prstGeom>
            <a:solidFill>
              <a:srgbClr val="FFFFFF"/>
            </a:solidFill>
            <a:ln w="12700">
              <a:noFill/>
              <a:miter lim="800000"/>
              <a:headEnd type="none" w="med" len="med"/>
              <a:tailEnd type="none" w="med" len="med"/>
            </a:ln>
          </p:spPr>
          <p:txBody>
            <a:bodyPr lIns="0" tIns="0" rIns="0" bIns="0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533400" y="3455417"/>
            <a:ext cx="55041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small number of long-term stable interfaces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420774" y="6455316"/>
            <a:ext cx="11359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S. </a:t>
            </a:r>
            <a:r>
              <a:rPr lang="en-US" dirty="0" err="1"/>
              <a:t>Deering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F4782C-F4CA-0847-AA7D-56F0C6B99E21}" type="datetime1">
              <a:rPr lang="en-US" smtClean="0"/>
              <a:t>1/26/18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</p:spTree>
    <p:extLst>
      <p:ext uri="{BB962C8B-B14F-4D97-AF65-F5344CB8AC3E}">
        <p14:creationId xmlns:p14="http://schemas.microsoft.com/office/powerpoint/2010/main" val="3565206991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>
            <a:extLst>
              <a:ext uri="{FF2B5EF4-FFF2-40B4-BE49-F238E27FC236}">
                <a16:creationId xmlns:a16="http://schemas.microsoft.com/office/drawing/2014/main" id="{6DF4BD8A-F9CE-7447-8E65-197FB5E4E3E1}"/>
              </a:ext>
            </a:extLst>
          </p:cNvPr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>
            <a:extLst>
              <a:ext uri="{FF2B5EF4-FFF2-40B4-BE49-F238E27FC236}">
                <a16:creationId xmlns:a16="http://schemas.microsoft.com/office/drawing/2014/main" id="{BC2F212E-9501-A74A-A60E-DA5A1B791E09}"/>
              </a:ext>
            </a:extLst>
          </p:cNvPr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AADB6D0-A483-3B4C-83D7-38DA3B26C0F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4368EBFB-5CA0-6E42-9077-8048D77789E1}"/>
                </a:ext>
              </a:extLst>
            </p:cNvPr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714DA11-5A48-DB46-A49A-94A0EC990A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8D56998B-21E0-2C43-89A8-8E86036A8FC7}"/>
                </a:ext>
              </a:extLst>
            </p:cNvPr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B2F1EE3-56E3-CD45-A9C8-13A0EFCB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167201D8-BC9D-D845-BD1D-CC9C96C7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21940569-2DA2-E74B-AA97-E754D9930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683085DD-851E-9941-8129-28D87455906D}"/>
                </a:ext>
              </a:extLst>
            </p:cNvPr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D8DBBC5B-E6FC-7C4C-953A-6AA72C17A6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>
            <a:extLst>
              <a:ext uri="{FF2B5EF4-FFF2-40B4-BE49-F238E27FC236}">
                <a16:creationId xmlns:a16="http://schemas.microsoft.com/office/drawing/2014/main" id="{C64C26AB-5562-574A-A342-87079B1B56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1076" name="Picture 193" descr="underline_base">
            <a:extLst>
              <a:ext uri="{FF2B5EF4-FFF2-40B4-BE49-F238E27FC236}">
                <a16:creationId xmlns:a16="http://schemas.microsoft.com/office/drawing/2014/main" id="{D6CCA772-6052-9144-B308-2D044E0C50D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>
            <a:extLst>
              <a:ext uri="{FF2B5EF4-FFF2-40B4-BE49-F238E27FC236}">
                <a16:creationId xmlns:a16="http://schemas.microsoft.com/office/drawing/2014/main" id="{FF58BC43-7532-404E-8AEB-FCBFEDD7FB59}"/>
              </a:ext>
            </a:extLst>
          </p:cNvPr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>
            <a:extLst>
              <a:ext uri="{FF2B5EF4-FFF2-40B4-BE49-F238E27FC236}">
                <a16:creationId xmlns:a16="http://schemas.microsoft.com/office/drawing/2014/main" id="{E4E773B2-3293-2940-B2BC-2F0A0FFD47C9}"/>
              </a:ext>
            </a:extLst>
          </p:cNvPr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>
              <a:extLst>
                <a:ext uri="{FF2B5EF4-FFF2-40B4-BE49-F238E27FC236}">
                  <a16:creationId xmlns:a16="http://schemas.microsoft.com/office/drawing/2014/main" id="{2CC42423-212F-9C44-AB6B-B7C970595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>
              <a:extLst>
                <a:ext uri="{FF2B5EF4-FFF2-40B4-BE49-F238E27FC236}">
                  <a16:creationId xmlns:a16="http://schemas.microsoft.com/office/drawing/2014/main" id="{0FAFD43C-9BB9-4B4F-89AB-85FABB25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>
              <a:extLst>
                <a:ext uri="{FF2B5EF4-FFF2-40B4-BE49-F238E27FC236}">
                  <a16:creationId xmlns:a16="http://schemas.microsoft.com/office/drawing/2014/main" id="{233A26C6-5E38-1E43-9031-ABFBE96CA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>
              <a:extLst>
                <a:ext uri="{FF2B5EF4-FFF2-40B4-BE49-F238E27FC236}">
                  <a16:creationId xmlns:a16="http://schemas.microsoft.com/office/drawing/2014/main" id="{41B1BD4E-E2B8-9F46-93AD-36AE651F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>
              <a:extLst>
                <a:ext uri="{FF2B5EF4-FFF2-40B4-BE49-F238E27FC236}">
                  <a16:creationId xmlns:a16="http://schemas.microsoft.com/office/drawing/2014/main" id="{B68233EA-9AA2-4A4C-91F9-619DA03B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>
            <a:extLst>
              <a:ext uri="{FF2B5EF4-FFF2-40B4-BE49-F238E27FC236}">
                <a16:creationId xmlns:a16="http://schemas.microsoft.com/office/drawing/2014/main" id="{9E9B1B5F-BABA-7947-A309-B475D6A68816}"/>
              </a:ext>
            </a:extLst>
          </p:cNvPr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>
            <a:extLst>
              <a:ext uri="{FF2B5EF4-FFF2-40B4-BE49-F238E27FC236}">
                <a16:creationId xmlns:a16="http://schemas.microsoft.com/office/drawing/2014/main" id="{DF0233DC-4668-9042-AB54-3F540279C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>
            <a:extLst>
              <a:ext uri="{FF2B5EF4-FFF2-40B4-BE49-F238E27FC236}">
                <a16:creationId xmlns:a16="http://schemas.microsoft.com/office/drawing/2014/main" id="{10EB96CE-57A5-874E-B69B-2F88C2BA31B9}"/>
              </a:ext>
            </a:extLst>
          </p:cNvPr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>
            <a:extLst>
              <a:ext uri="{FF2B5EF4-FFF2-40B4-BE49-F238E27FC236}">
                <a16:creationId xmlns:a16="http://schemas.microsoft.com/office/drawing/2014/main" id="{675491F6-8B21-0643-B6C1-8DBADF625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>
            <a:extLst>
              <a:ext uri="{FF2B5EF4-FFF2-40B4-BE49-F238E27FC236}">
                <a16:creationId xmlns:a16="http://schemas.microsoft.com/office/drawing/2014/main" id="{84C8100F-9BE5-6945-A623-58CE4F812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>
            <a:extLst>
              <a:ext uri="{FF2B5EF4-FFF2-40B4-BE49-F238E27FC236}">
                <a16:creationId xmlns:a16="http://schemas.microsoft.com/office/drawing/2014/main" id="{4A72FE7B-F368-F840-ACDC-D1FD150F82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>
            <a:extLst>
              <a:ext uri="{FF2B5EF4-FFF2-40B4-BE49-F238E27FC236}">
                <a16:creationId xmlns:a16="http://schemas.microsoft.com/office/drawing/2014/main" id="{B2300354-E0EE-E645-86C3-D30CE2E35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4288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>
            <a:extLst>
              <a:ext uri="{FF2B5EF4-FFF2-40B4-BE49-F238E27FC236}">
                <a16:creationId xmlns:a16="http://schemas.microsoft.com/office/drawing/2014/main" id="{91B2EF3D-C823-A34D-8651-B77040709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>
            <a:extLst>
              <a:ext uri="{FF2B5EF4-FFF2-40B4-BE49-F238E27FC236}">
                <a16:creationId xmlns:a16="http://schemas.microsoft.com/office/drawing/2014/main" id="{574CDB9E-8EC1-1447-A738-A72709A94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>
            <a:extLst>
              <a:ext uri="{FF2B5EF4-FFF2-40B4-BE49-F238E27FC236}">
                <a16:creationId xmlns:a16="http://schemas.microsoft.com/office/drawing/2014/main" id="{9FD28084-EC3B-C545-B507-7E07DC748C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>
            <a:extLst>
              <a:ext uri="{FF2B5EF4-FFF2-40B4-BE49-F238E27FC236}">
                <a16:creationId xmlns:a16="http://schemas.microsoft.com/office/drawing/2014/main" id="{A17B08B3-D8DC-0548-99EC-EB9F48C62F27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>
              <a:extLst>
                <a:ext uri="{FF2B5EF4-FFF2-40B4-BE49-F238E27FC236}">
                  <a16:creationId xmlns:a16="http://schemas.microsoft.com/office/drawing/2014/main" id="{F5524E22-F066-1943-B6E7-B89105939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>
              <a:extLst>
                <a:ext uri="{FF2B5EF4-FFF2-40B4-BE49-F238E27FC236}">
                  <a16:creationId xmlns:a16="http://schemas.microsoft.com/office/drawing/2014/main" id="{D42119F4-5AFD-6D41-8D10-99CEF9BB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>
              <a:extLst>
                <a:ext uri="{FF2B5EF4-FFF2-40B4-BE49-F238E27FC236}">
                  <a16:creationId xmlns:a16="http://schemas.microsoft.com/office/drawing/2014/main" id="{6142CEA0-5310-F046-9635-4A6656BA2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>
              <a:extLst>
                <a:ext uri="{FF2B5EF4-FFF2-40B4-BE49-F238E27FC236}">
                  <a16:creationId xmlns:a16="http://schemas.microsoft.com/office/drawing/2014/main" id="{2AB1C6AA-D6D0-9E48-89B2-9D5C9DEB5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>
              <a:extLst>
                <a:ext uri="{FF2B5EF4-FFF2-40B4-BE49-F238E27FC236}">
                  <a16:creationId xmlns:a16="http://schemas.microsoft.com/office/drawing/2014/main" id="{6CB917DF-10D4-7A44-85BE-570FA6A140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>
              <a:extLst>
                <a:ext uri="{FF2B5EF4-FFF2-40B4-BE49-F238E27FC236}">
                  <a16:creationId xmlns:a16="http://schemas.microsoft.com/office/drawing/2014/main" id="{9ECD8241-345B-6E46-9E69-DEECBBBA0B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>
            <a:extLst>
              <a:ext uri="{FF2B5EF4-FFF2-40B4-BE49-F238E27FC236}">
                <a16:creationId xmlns:a16="http://schemas.microsoft.com/office/drawing/2014/main" id="{C4435C56-D438-5E4E-9F76-96F32495D9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>
            <a:extLst>
              <a:ext uri="{FF2B5EF4-FFF2-40B4-BE49-F238E27FC236}">
                <a16:creationId xmlns:a16="http://schemas.microsoft.com/office/drawing/2014/main" id="{30D6AEBF-0A48-4D4F-8401-5953A228FF80}"/>
              </a:ext>
            </a:extLst>
          </p:cNvPr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>
              <a:extLst>
                <a:ext uri="{FF2B5EF4-FFF2-40B4-BE49-F238E27FC236}">
                  <a16:creationId xmlns:a16="http://schemas.microsoft.com/office/drawing/2014/main" id="{219F6782-2F3C-444D-A111-B556DFFD6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>
              <a:extLst>
                <a:ext uri="{FF2B5EF4-FFF2-40B4-BE49-F238E27FC236}">
                  <a16:creationId xmlns:a16="http://schemas.microsoft.com/office/drawing/2014/main" id="{EC8A4D9E-77C8-BA4D-9792-86CD6682E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>
            <a:extLst>
              <a:ext uri="{FF2B5EF4-FFF2-40B4-BE49-F238E27FC236}">
                <a16:creationId xmlns:a16="http://schemas.microsoft.com/office/drawing/2014/main" id="{ABFD3DBE-F5CC-4B4A-94EA-C29725411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>
            <a:extLst>
              <a:ext uri="{FF2B5EF4-FFF2-40B4-BE49-F238E27FC236}">
                <a16:creationId xmlns:a16="http://schemas.microsoft.com/office/drawing/2014/main" id="{3DF37417-89A2-4B43-BC4D-66476978A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>
            <a:extLst>
              <a:ext uri="{FF2B5EF4-FFF2-40B4-BE49-F238E27FC236}">
                <a16:creationId xmlns:a16="http://schemas.microsoft.com/office/drawing/2014/main" id="{E3CB4D35-3129-E24B-B4AF-2ABAEED7BA1B}"/>
              </a:ext>
            </a:extLst>
          </p:cNvPr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>
            <a:extLst>
              <a:ext uri="{FF2B5EF4-FFF2-40B4-BE49-F238E27FC236}">
                <a16:creationId xmlns:a16="http://schemas.microsoft.com/office/drawing/2014/main" id="{D16CC827-2416-BF46-A367-86766A5E4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>
            <a:extLst>
              <a:ext uri="{FF2B5EF4-FFF2-40B4-BE49-F238E27FC236}">
                <a16:creationId xmlns:a16="http://schemas.microsoft.com/office/drawing/2014/main" id="{344E778E-64D6-854A-B2F2-30AEB91B9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>
            <a:extLst>
              <a:ext uri="{FF2B5EF4-FFF2-40B4-BE49-F238E27FC236}">
                <a16:creationId xmlns:a16="http://schemas.microsoft.com/office/drawing/2014/main" id="{6D65303E-278F-A241-9640-59285B668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>
            <a:extLst>
              <a:ext uri="{FF2B5EF4-FFF2-40B4-BE49-F238E27FC236}">
                <a16:creationId xmlns:a16="http://schemas.microsoft.com/office/drawing/2014/main" id="{BD1BBC94-4733-2649-BE87-D9B50CDCA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>
            <a:extLst>
              <a:ext uri="{FF2B5EF4-FFF2-40B4-BE49-F238E27FC236}">
                <a16:creationId xmlns:a16="http://schemas.microsoft.com/office/drawing/2014/main" id="{40B071D6-84B9-8A4C-B787-E2558D5CB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>
            <a:extLst>
              <a:ext uri="{FF2B5EF4-FFF2-40B4-BE49-F238E27FC236}">
                <a16:creationId xmlns:a16="http://schemas.microsoft.com/office/drawing/2014/main" id="{BB6B6008-E2FA-8D48-9634-CDEEA2CB624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>
            <a:extLst>
              <a:ext uri="{FF2B5EF4-FFF2-40B4-BE49-F238E27FC236}">
                <a16:creationId xmlns:a16="http://schemas.microsoft.com/office/drawing/2014/main" id="{0FBA35ED-756B-5E46-888C-4B1F382C8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1C3CD65-E7E2-B249-885D-9D9F7F0B2F35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>
              <a:extLst>
                <a:ext uri="{FF2B5EF4-FFF2-40B4-BE49-F238E27FC236}">
                  <a16:creationId xmlns:a16="http://schemas.microsoft.com/office/drawing/2014/main" id="{A83DD94F-3713-4447-AC18-7822B2C1FF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>
                <a:extLst>
                  <a:ext uri="{FF2B5EF4-FFF2-40B4-BE49-F238E27FC236}">
                    <a16:creationId xmlns:a16="http://schemas.microsoft.com/office/drawing/2014/main" id="{27592E31-185D-BC4A-ADC4-75526CDB7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>
                <a:extLst>
                  <a:ext uri="{FF2B5EF4-FFF2-40B4-BE49-F238E27FC236}">
                    <a16:creationId xmlns:a16="http://schemas.microsoft.com/office/drawing/2014/main" id="{2C337F95-6493-D24D-BFFA-FF08E16E2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>
                <a:extLst>
                  <a:ext uri="{FF2B5EF4-FFF2-40B4-BE49-F238E27FC236}">
                    <a16:creationId xmlns:a16="http://schemas.microsoft.com/office/drawing/2014/main" id="{C22E00E0-489B-F94F-89C5-6D7D2CBEE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>
                <a:extLst>
                  <a:ext uri="{FF2B5EF4-FFF2-40B4-BE49-F238E27FC236}">
                    <a16:creationId xmlns:a16="http://schemas.microsoft.com/office/drawing/2014/main" id="{7CBEDC5C-DC7B-4945-A5A8-36985BC7D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>
                <a:extLst>
                  <a:ext uri="{FF2B5EF4-FFF2-40B4-BE49-F238E27FC236}">
                    <a16:creationId xmlns:a16="http://schemas.microsoft.com/office/drawing/2014/main" id="{6F5D04DA-6795-4244-A158-AB47E7002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>
                <a:extLst>
                  <a:ext uri="{FF2B5EF4-FFF2-40B4-BE49-F238E27FC236}">
                    <a16:creationId xmlns:a16="http://schemas.microsoft.com/office/drawing/2014/main" id="{54A8406F-F80B-8D43-9006-2544B830E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>
                <a:extLst>
                  <a:ext uri="{FF2B5EF4-FFF2-40B4-BE49-F238E27FC236}">
                    <a16:creationId xmlns:a16="http://schemas.microsoft.com/office/drawing/2014/main" id="{42B5F2D5-E327-9541-8FA1-22BFE5708B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>
                <a:extLst>
                  <a:ext uri="{FF2B5EF4-FFF2-40B4-BE49-F238E27FC236}">
                    <a16:creationId xmlns:a16="http://schemas.microsoft.com/office/drawing/2014/main" id="{732BA62B-F92E-8C4F-83F5-F602DDE84A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>
              <a:extLst>
                <a:ext uri="{FF2B5EF4-FFF2-40B4-BE49-F238E27FC236}">
                  <a16:creationId xmlns:a16="http://schemas.microsoft.com/office/drawing/2014/main" id="{ADFF7496-01AB-F048-9454-42B1591F78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>
                <a:extLst>
                  <a:ext uri="{FF2B5EF4-FFF2-40B4-BE49-F238E27FC236}">
                    <a16:creationId xmlns:a16="http://schemas.microsoft.com/office/drawing/2014/main" id="{F9FA9B9D-A34A-E141-8A65-0D566441A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>
                <a:extLst>
                  <a:ext uri="{FF2B5EF4-FFF2-40B4-BE49-F238E27FC236}">
                    <a16:creationId xmlns:a16="http://schemas.microsoft.com/office/drawing/2014/main" id="{87F5E057-C8E7-D746-9742-051297D6F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>
                <a:extLst>
                  <a:ext uri="{FF2B5EF4-FFF2-40B4-BE49-F238E27FC236}">
                    <a16:creationId xmlns:a16="http://schemas.microsoft.com/office/drawing/2014/main" id="{C0C19C78-6DA2-9A41-9485-1FBC8889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>
                <a:extLst>
                  <a:ext uri="{FF2B5EF4-FFF2-40B4-BE49-F238E27FC236}">
                    <a16:creationId xmlns:a16="http://schemas.microsoft.com/office/drawing/2014/main" id="{23C94C8D-F2D8-B542-8731-346375497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>
                <a:extLst>
                  <a:ext uri="{FF2B5EF4-FFF2-40B4-BE49-F238E27FC236}">
                    <a16:creationId xmlns:a16="http://schemas.microsoft.com/office/drawing/2014/main" id="{E7359B27-24E7-7545-8DC7-DC2E6FBA8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>
                <a:extLst>
                  <a:ext uri="{FF2B5EF4-FFF2-40B4-BE49-F238E27FC236}">
                    <a16:creationId xmlns:a16="http://schemas.microsoft.com/office/drawing/2014/main" id="{11EEAF42-031C-314F-B497-9C8F92A5D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>
              <a:extLst>
                <a:ext uri="{FF2B5EF4-FFF2-40B4-BE49-F238E27FC236}">
                  <a16:creationId xmlns:a16="http://schemas.microsoft.com/office/drawing/2014/main" id="{99CC7846-17AE-8840-98B9-B999DA7C8F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>
                <a:extLst>
                  <a:ext uri="{FF2B5EF4-FFF2-40B4-BE49-F238E27FC236}">
                    <a16:creationId xmlns:a16="http://schemas.microsoft.com/office/drawing/2014/main" id="{BEE053E8-BE40-5548-90E3-1A457046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>
                <a:extLst>
                  <a:ext uri="{FF2B5EF4-FFF2-40B4-BE49-F238E27FC236}">
                    <a16:creationId xmlns:a16="http://schemas.microsoft.com/office/drawing/2014/main" id="{816E50BF-6C8C-D449-97E5-A139C67DF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>
                <a:extLst>
                  <a:ext uri="{FF2B5EF4-FFF2-40B4-BE49-F238E27FC236}">
                    <a16:creationId xmlns:a16="http://schemas.microsoft.com/office/drawing/2014/main" id="{DF490699-2A24-6E4B-A320-75031715F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>
                <a:extLst>
                  <a:ext uri="{FF2B5EF4-FFF2-40B4-BE49-F238E27FC236}">
                    <a16:creationId xmlns:a16="http://schemas.microsoft.com/office/drawing/2014/main" id="{A219FD65-3A0B-634D-9544-FC58A124F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>
              <a:extLst>
                <a:ext uri="{FF2B5EF4-FFF2-40B4-BE49-F238E27FC236}">
                  <a16:creationId xmlns:a16="http://schemas.microsoft.com/office/drawing/2014/main" id="{2FFC7408-35A0-E840-BB75-2F3EA030DE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>
                <a:extLst>
                  <a:ext uri="{FF2B5EF4-FFF2-40B4-BE49-F238E27FC236}">
                    <a16:creationId xmlns:a16="http://schemas.microsoft.com/office/drawing/2014/main" id="{1CF52ACB-1E0B-5442-A4F9-1E48D9C65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>
                <a:extLst>
                  <a:ext uri="{FF2B5EF4-FFF2-40B4-BE49-F238E27FC236}">
                    <a16:creationId xmlns:a16="http://schemas.microsoft.com/office/drawing/2014/main" id="{ECAA0564-B0A5-5846-A016-32D981A59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>
            <a:extLst>
              <a:ext uri="{FF2B5EF4-FFF2-40B4-BE49-F238E27FC236}">
                <a16:creationId xmlns:a16="http://schemas.microsoft.com/office/drawing/2014/main" id="{2CA3C5DF-FA92-1149-BB9C-F7090B7656E1}"/>
              </a:ext>
            </a:extLst>
          </p:cNvPr>
          <p:cNvGrpSpPr>
            <a:grpSpLocks/>
          </p:cNvGrpSpPr>
          <p:nvPr/>
        </p:nvGrpSpPr>
        <p:grpSpPr bwMode="auto">
          <a:xfrm>
            <a:off x="5654675" y="4164013"/>
            <a:ext cx="1387475" cy="1035050"/>
            <a:chOff x="3601" y="168"/>
            <a:chExt cx="874" cy="652"/>
          </a:xfrm>
        </p:grpSpPr>
        <p:sp>
          <p:nvSpPr>
            <p:cNvPr id="131168" name="Rectangle 89">
              <a:extLst>
                <a:ext uri="{FF2B5EF4-FFF2-40B4-BE49-F238E27FC236}">
                  <a16:creationId xmlns:a16="http://schemas.microsoft.com/office/drawing/2014/main" id="{23EC534F-C03F-4240-9BF7-D3F8D326D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>
              <a:extLst>
                <a:ext uri="{FF2B5EF4-FFF2-40B4-BE49-F238E27FC236}">
                  <a16:creationId xmlns:a16="http://schemas.microsoft.com/office/drawing/2014/main" id="{A885CD6A-2B0B-DF46-AE38-0EF2E38A1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>
              <a:extLst>
                <a:ext uri="{FF2B5EF4-FFF2-40B4-BE49-F238E27FC236}">
                  <a16:creationId xmlns:a16="http://schemas.microsoft.com/office/drawing/2014/main" id="{6461F37A-55C8-CD42-952F-37E5923A4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>
              <a:extLst>
                <a:ext uri="{FF2B5EF4-FFF2-40B4-BE49-F238E27FC236}">
                  <a16:creationId xmlns:a16="http://schemas.microsoft.com/office/drawing/2014/main" id="{1CE975D5-D2F9-4C4D-854A-425F2DABE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>
              <a:extLst>
                <a:ext uri="{FF2B5EF4-FFF2-40B4-BE49-F238E27FC236}">
                  <a16:creationId xmlns:a16="http://schemas.microsoft.com/office/drawing/2014/main" id="{75C96BB8-014F-D645-93A2-51377D654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>
            <a:extLst>
              <a:ext uri="{FF2B5EF4-FFF2-40B4-BE49-F238E27FC236}">
                <a16:creationId xmlns:a16="http://schemas.microsoft.com/office/drawing/2014/main" id="{193A642C-004E-F143-8C26-7008AA032309}"/>
              </a:ext>
            </a:extLst>
          </p:cNvPr>
          <p:cNvGrpSpPr>
            <a:grpSpLocks/>
          </p:cNvGrpSpPr>
          <p:nvPr/>
        </p:nvGrpSpPr>
        <p:grpSpPr bwMode="auto">
          <a:xfrm>
            <a:off x="5821363" y="2271713"/>
            <a:ext cx="1387475" cy="733425"/>
            <a:chOff x="4696" y="597"/>
            <a:chExt cx="874" cy="462"/>
          </a:xfrm>
        </p:grpSpPr>
        <p:sp>
          <p:nvSpPr>
            <p:cNvPr id="131164" name="Rectangle 95">
              <a:extLst>
                <a:ext uri="{FF2B5EF4-FFF2-40B4-BE49-F238E27FC236}">
                  <a16:creationId xmlns:a16="http://schemas.microsoft.com/office/drawing/2014/main" id="{576E31C9-74EF-6940-BD20-55A516B37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>
              <a:extLst>
                <a:ext uri="{FF2B5EF4-FFF2-40B4-BE49-F238E27FC236}">
                  <a16:creationId xmlns:a16="http://schemas.microsoft.com/office/drawing/2014/main" id="{9797EC3F-FDE0-D945-9317-EE54A3F8B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>
              <a:extLst>
                <a:ext uri="{FF2B5EF4-FFF2-40B4-BE49-F238E27FC236}">
                  <a16:creationId xmlns:a16="http://schemas.microsoft.com/office/drawing/2014/main" id="{630916CE-373D-F545-AA39-9ED6D21037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>
              <a:extLst>
                <a:ext uri="{FF2B5EF4-FFF2-40B4-BE49-F238E27FC236}">
                  <a16:creationId xmlns:a16="http://schemas.microsoft.com/office/drawing/2014/main" id="{2E4B671F-A4C4-2D41-92B6-B65703EC8F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>
            <a:extLst>
              <a:ext uri="{FF2B5EF4-FFF2-40B4-BE49-F238E27FC236}">
                <a16:creationId xmlns:a16="http://schemas.microsoft.com/office/drawing/2014/main" id="{34C3A4F4-026B-6146-AD64-5F68B2265B61}"/>
              </a:ext>
            </a:extLst>
          </p:cNvPr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49B2DDA-149B-2746-9496-3201CE38B38B}"/>
              </a:ext>
            </a:extLst>
          </p:cNvPr>
          <p:cNvGrpSpPr>
            <a:grpSpLocks/>
          </p:cNvGrpSpPr>
          <p:nvPr/>
        </p:nvGrpSpPr>
        <p:grpSpPr bwMode="auto">
          <a:xfrm>
            <a:off x="4238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>
              <a:extLst>
                <a:ext uri="{FF2B5EF4-FFF2-40B4-BE49-F238E27FC236}">
                  <a16:creationId xmlns:a16="http://schemas.microsoft.com/office/drawing/2014/main" id="{82035BEB-6151-8F43-A850-FF953A18B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>
                <a:extLst>
                  <a:ext uri="{FF2B5EF4-FFF2-40B4-BE49-F238E27FC236}">
                    <a16:creationId xmlns:a16="http://schemas.microsoft.com/office/drawing/2014/main" id="{9C08799F-891B-D94B-9B56-1290FCE0F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>
                <a:extLst>
                  <a:ext uri="{FF2B5EF4-FFF2-40B4-BE49-F238E27FC236}">
                    <a16:creationId xmlns:a16="http://schemas.microsoft.com/office/drawing/2014/main" id="{B657F7BD-AC15-9A40-8EF9-346DCFFDD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>
                <a:extLst>
                  <a:ext uri="{FF2B5EF4-FFF2-40B4-BE49-F238E27FC236}">
                    <a16:creationId xmlns:a16="http://schemas.microsoft.com/office/drawing/2014/main" id="{3FA7EA5C-5140-7546-B525-F85D005F4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>
                <a:extLst>
                  <a:ext uri="{FF2B5EF4-FFF2-40B4-BE49-F238E27FC236}">
                    <a16:creationId xmlns:a16="http://schemas.microsoft.com/office/drawing/2014/main" id="{03F40795-BB09-6540-920F-628243473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>
                <a:extLst>
                  <a:ext uri="{FF2B5EF4-FFF2-40B4-BE49-F238E27FC236}">
                    <a16:creationId xmlns:a16="http://schemas.microsoft.com/office/drawing/2014/main" id="{BD850966-668A-4B48-B1DE-E32917B32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>
                <a:extLst>
                  <a:ext uri="{FF2B5EF4-FFF2-40B4-BE49-F238E27FC236}">
                    <a16:creationId xmlns:a16="http://schemas.microsoft.com/office/drawing/2014/main" id="{FA9820A8-8AD6-EF4A-A13C-2C4ADA8B7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>
                <a:extLst>
                  <a:ext uri="{FF2B5EF4-FFF2-40B4-BE49-F238E27FC236}">
                    <a16:creationId xmlns:a16="http://schemas.microsoft.com/office/drawing/2014/main" id="{CC9336C1-7A16-EF42-99A9-C692B170D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>
                <a:extLst>
                  <a:ext uri="{FF2B5EF4-FFF2-40B4-BE49-F238E27FC236}">
                    <a16:creationId xmlns:a16="http://schemas.microsoft.com/office/drawing/2014/main" id="{1BFC000C-3E2B-8346-A101-F28EE1727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>
              <a:extLst>
                <a:ext uri="{FF2B5EF4-FFF2-40B4-BE49-F238E27FC236}">
                  <a16:creationId xmlns:a16="http://schemas.microsoft.com/office/drawing/2014/main" id="{7DC6DFAF-CEE4-E646-91D0-F43E6D5E45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>
                <a:extLst>
                  <a:ext uri="{FF2B5EF4-FFF2-40B4-BE49-F238E27FC236}">
                    <a16:creationId xmlns:a16="http://schemas.microsoft.com/office/drawing/2014/main" id="{FD30E181-5526-4342-9D54-B2146F6BD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>
                <a:extLst>
                  <a:ext uri="{FF2B5EF4-FFF2-40B4-BE49-F238E27FC236}">
                    <a16:creationId xmlns:a16="http://schemas.microsoft.com/office/drawing/2014/main" id="{F8BB00B0-C3C6-6D4F-B93E-EBBEA2AC7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>
                <a:extLst>
                  <a:ext uri="{FF2B5EF4-FFF2-40B4-BE49-F238E27FC236}">
                    <a16:creationId xmlns:a16="http://schemas.microsoft.com/office/drawing/2014/main" id="{C707A0E4-E902-944F-8C4D-2D744059A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>
                <a:extLst>
                  <a:ext uri="{FF2B5EF4-FFF2-40B4-BE49-F238E27FC236}">
                    <a16:creationId xmlns:a16="http://schemas.microsoft.com/office/drawing/2014/main" id="{51AD8F44-0BDF-3148-BFE4-70FB94944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>
                <a:extLst>
                  <a:ext uri="{FF2B5EF4-FFF2-40B4-BE49-F238E27FC236}">
                    <a16:creationId xmlns:a16="http://schemas.microsoft.com/office/drawing/2014/main" id="{533FA64B-E88F-C241-A647-ABCA06528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>
                <a:extLst>
                  <a:ext uri="{FF2B5EF4-FFF2-40B4-BE49-F238E27FC236}">
                    <a16:creationId xmlns:a16="http://schemas.microsoft.com/office/drawing/2014/main" id="{3E2CB409-C598-A943-AC05-DC38199904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>
            <a:extLst>
              <a:ext uri="{FF2B5EF4-FFF2-40B4-BE49-F238E27FC236}">
                <a16:creationId xmlns:a16="http://schemas.microsoft.com/office/drawing/2014/main" id="{3900A885-9839-9E4A-B3B5-0AD8664ECB82}"/>
              </a:ext>
            </a:extLst>
          </p:cNvPr>
          <p:cNvGrpSpPr>
            <a:grpSpLocks/>
          </p:cNvGrpSpPr>
          <p:nvPr/>
        </p:nvGrpSpPr>
        <p:grpSpPr bwMode="auto">
          <a:xfrm>
            <a:off x="7269163" y="4606925"/>
            <a:ext cx="1208087" cy="303213"/>
            <a:chOff x="501" y="1990"/>
            <a:chExt cx="761" cy="191"/>
          </a:xfrm>
        </p:grpSpPr>
        <p:sp>
          <p:nvSpPr>
            <p:cNvPr id="131142" name="Rectangle 141">
              <a:extLst>
                <a:ext uri="{FF2B5EF4-FFF2-40B4-BE49-F238E27FC236}">
                  <a16:creationId xmlns:a16="http://schemas.microsoft.com/office/drawing/2014/main" id="{1EEC8573-59EC-AE42-8121-ABE618B3E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>
              <a:extLst>
                <a:ext uri="{FF2B5EF4-FFF2-40B4-BE49-F238E27FC236}">
                  <a16:creationId xmlns:a16="http://schemas.microsoft.com/office/drawing/2014/main" id="{CD56F83B-D9C1-E848-8753-F21D76D4A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>
              <a:extLst>
                <a:ext uri="{FF2B5EF4-FFF2-40B4-BE49-F238E27FC236}">
                  <a16:creationId xmlns:a16="http://schemas.microsoft.com/office/drawing/2014/main" id="{5F610351-1C1F-E749-82B6-CD5969886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>
              <a:extLst>
                <a:ext uri="{FF2B5EF4-FFF2-40B4-BE49-F238E27FC236}">
                  <a16:creationId xmlns:a16="http://schemas.microsoft.com/office/drawing/2014/main" id="{D4865174-0F79-3D4C-8E4F-CF8113975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>
              <a:extLst>
                <a:ext uri="{FF2B5EF4-FFF2-40B4-BE49-F238E27FC236}">
                  <a16:creationId xmlns:a16="http://schemas.microsoft.com/office/drawing/2014/main" id="{2BFA9783-0BF5-D248-B9EE-D393AF2B91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>
              <a:extLst>
                <a:ext uri="{FF2B5EF4-FFF2-40B4-BE49-F238E27FC236}">
                  <a16:creationId xmlns:a16="http://schemas.microsoft.com/office/drawing/2014/main" id="{57D10D82-C3EC-F648-A876-2B9E870148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>
            <a:extLst>
              <a:ext uri="{FF2B5EF4-FFF2-40B4-BE49-F238E27FC236}">
                <a16:creationId xmlns:a16="http://schemas.microsoft.com/office/drawing/2014/main" id="{3A899D8C-78DB-334A-B0E6-F79AD58DF0AF}"/>
              </a:ext>
            </a:extLst>
          </p:cNvPr>
          <p:cNvGrpSpPr>
            <a:grpSpLocks/>
          </p:cNvGrpSpPr>
          <p:nvPr/>
        </p:nvGrpSpPr>
        <p:grpSpPr bwMode="auto">
          <a:xfrm>
            <a:off x="938213" y="1665288"/>
            <a:ext cx="1479550" cy="303212"/>
            <a:chOff x="332" y="2224"/>
            <a:chExt cx="932" cy="191"/>
          </a:xfrm>
        </p:grpSpPr>
        <p:sp>
          <p:nvSpPr>
            <p:cNvPr id="131134" name="Rectangle 157">
              <a:extLst>
                <a:ext uri="{FF2B5EF4-FFF2-40B4-BE49-F238E27FC236}">
                  <a16:creationId xmlns:a16="http://schemas.microsoft.com/office/drawing/2014/main" id="{81E46656-E15F-154D-9DF7-D2043911C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>
              <a:extLst>
                <a:ext uri="{FF2B5EF4-FFF2-40B4-BE49-F238E27FC236}">
                  <a16:creationId xmlns:a16="http://schemas.microsoft.com/office/drawing/2014/main" id="{B043438D-4E8F-4748-9F3D-B84222FA2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>
              <a:extLst>
                <a:ext uri="{FF2B5EF4-FFF2-40B4-BE49-F238E27FC236}">
                  <a16:creationId xmlns:a16="http://schemas.microsoft.com/office/drawing/2014/main" id="{D536D377-E2E0-6F49-AFB1-501B78F77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>
              <a:extLst>
                <a:ext uri="{FF2B5EF4-FFF2-40B4-BE49-F238E27FC236}">
                  <a16:creationId xmlns:a16="http://schemas.microsoft.com/office/drawing/2014/main" id="{62C69677-3A1E-C74E-9A26-802FE5F4B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>
              <a:extLst>
                <a:ext uri="{FF2B5EF4-FFF2-40B4-BE49-F238E27FC236}">
                  <a16:creationId xmlns:a16="http://schemas.microsoft.com/office/drawing/2014/main" id="{8116F79D-B249-1745-8892-A251106C2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>
              <a:extLst>
                <a:ext uri="{FF2B5EF4-FFF2-40B4-BE49-F238E27FC236}">
                  <a16:creationId xmlns:a16="http://schemas.microsoft.com/office/drawing/2014/main" id="{980C11B7-524D-C846-A347-803B6F49DD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>
              <a:extLst>
                <a:ext uri="{FF2B5EF4-FFF2-40B4-BE49-F238E27FC236}">
                  <a16:creationId xmlns:a16="http://schemas.microsoft.com/office/drawing/2014/main" id="{31E9B3F7-10C0-AA41-9FE8-928FA8758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>
              <a:extLst>
                <a:ext uri="{FF2B5EF4-FFF2-40B4-BE49-F238E27FC236}">
                  <a16:creationId xmlns:a16="http://schemas.microsoft.com/office/drawing/2014/main" id="{7CEEFB54-CCB3-0744-B733-780F2D426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>
            <a:extLst>
              <a:ext uri="{FF2B5EF4-FFF2-40B4-BE49-F238E27FC236}">
                <a16:creationId xmlns:a16="http://schemas.microsoft.com/office/drawing/2014/main" id="{411D31F4-4715-AB40-866B-61B18275A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>
            <a:extLst>
              <a:ext uri="{FF2B5EF4-FFF2-40B4-BE49-F238E27FC236}">
                <a16:creationId xmlns:a16="http://schemas.microsoft.com/office/drawing/2014/main" id="{F42C2444-2619-CC4A-A3CE-36506A333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>
            <a:extLst>
              <a:ext uri="{FF2B5EF4-FFF2-40B4-BE49-F238E27FC236}">
                <a16:creationId xmlns:a16="http://schemas.microsoft.com/office/drawing/2014/main" id="{6EEECDAB-781C-624E-9749-3FAE8641ACB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995863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Encapsulation</a:t>
            </a:r>
          </a:p>
        </p:txBody>
      </p:sp>
      <p:sp>
        <p:nvSpPr>
          <p:cNvPr id="112814" name="Text Box 174">
            <a:extLst>
              <a:ext uri="{FF2B5EF4-FFF2-40B4-BE49-F238E27FC236}">
                <a16:creationId xmlns:a16="http://schemas.microsoft.com/office/drawing/2014/main" id="{872001B5-A854-8147-828F-E5707ABDB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>
            <a:extLst>
              <a:ext uri="{FF2B5EF4-FFF2-40B4-BE49-F238E27FC236}">
                <a16:creationId xmlns:a16="http://schemas.microsoft.com/office/drawing/2014/main" id="{3F260F5A-669F-2E44-BE7A-0152814E9B46}"/>
              </a:ext>
            </a:extLst>
          </p:cNvPr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>
              <a:extLst>
                <a:ext uri="{FF2B5EF4-FFF2-40B4-BE49-F238E27FC236}">
                  <a16:creationId xmlns:a16="http://schemas.microsoft.com/office/drawing/2014/main" id="{69C85C52-DFD0-9B44-A3F6-20EA2810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>
              <a:extLst>
                <a:ext uri="{FF2B5EF4-FFF2-40B4-BE49-F238E27FC236}">
                  <a16:creationId xmlns:a16="http://schemas.microsoft.com/office/drawing/2014/main" id="{CDADEA66-E204-D641-8642-EEC7C5F84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>
            <a:extLst>
              <a:ext uri="{FF2B5EF4-FFF2-40B4-BE49-F238E27FC236}">
                <a16:creationId xmlns:a16="http://schemas.microsoft.com/office/drawing/2014/main" id="{0AFEEF34-7903-AF45-BF83-24021A134D5D}"/>
              </a:ext>
            </a:extLst>
          </p:cNvPr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>
              <a:extLst>
                <a:ext uri="{FF2B5EF4-FFF2-40B4-BE49-F238E27FC236}">
                  <a16:creationId xmlns:a16="http://schemas.microsoft.com/office/drawing/2014/main" id="{2791E040-CC88-044A-B457-5E95495C5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>
                <a:extLst>
                  <a:ext uri="{FF2B5EF4-FFF2-40B4-BE49-F238E27FC236}">
                    <a16:creationId xmlns:a16="http://schemas.microsoft.com/office/drawing/2014/main" id="{B3D08179-DF08-C146-BAF6-78A1A945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>
                <a:extLst>
                  <a:ext uri="{FF2B5EF4-FFF2-40B4-BE49-F238E27FC236}">
                    <a16:creationId xmlns:a16="http://schemas.microsoft.com/office/drawing/2014/main" id="{F9D32B5C-2347-8045-8875-6F43A763B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>
              <a:extLst>
                <a:ext uri="{FF2B5EF4-FFF2-40B4-BE49-F238E27FC236}">
                  <a16:creationId xmlns:a16="http://schemas.microsoft.com/office/drawing/2014/main" id="{5D1B49CC-A47F-3642-AB69-6A5BF9079B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>
                <a:extLst>
                  <a:ext uri="{FF2B5EF4-FFF2-40B4-BE49-F238E27FC236}">
                    <a16:creationId xmlns:a16="http://schemas.microsoft.com/office/drawing/2014/main" id="{BA310B3A-325F-7145-8A44-8F7BF972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>
                <a:extLst>
                  <a:ext uri="{FF2B5EF4-FFF2-40B4-BE49-F238E27FC236}">
                    <a16:creationId xmlns:a16="http://schemas.microsoft.com/office/drawing/2014/main" id="{F86FE368-AB11-4348-B1C1-A1312203B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>
            <a:extLst>
              <a:ext uri="{FF2B5EF4-FFF2-40B4-BE49-F238E27FC236}">
                <a16:creationId xmlns:a16="http://schemas.microsoft.com/office/drawing/2014/main" id="{6B05918B-1BEE-4E40-8E0F-2D05454B9D7E}"/>
              </a:ext>
            </a:extLst>
          </p:cNvPr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>
              <a:extLst>
                <a:ext uri="{FF2B5EF4-FFF2-40B4-BE49-F238E27FC236}">
                  <a16:creationId xmlns:a16="http://schemas.microsoft.com/office/drawing/2014/main" id="{2626B576-E606-9041-9878-C27ABCC06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>
              <a:extLst>
                <a:ext uri="{FF2B5EF4-FFF2-40B4-BE49-F238E27FC236}">
                  <a16:creationId xmlns:a16="http://schemas.microsoft.com/office/drawing/2014/main" id="{34FB2F71-30DB-E046-8744-64AED448E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>
            <a:extLst>
              <a:ext uri="{FF2B5EF4-FFF2-40B4-BE49-F238E27FC236}">
                <a16:creationId xmlns:a16="http://schemas.microsoft.com/office/drawing/2014/main" id="{38F58281-2F8E-AA48-BFAA-404E556B9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>
            <a:extLst>
              <a:ext uri="{FF2B5EF4-FFF2-40B4-BE49-F238E27FC236}">
                <a16:creationId xmlns:a16="http://schemas.microsoft.com/office/drawing/2014/main" id="{78AF9A06-5F35-5740-81FD-254C66B810C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>
              <a:extLst>
                <a:ext uri="{FF2B5EF4-FFF2-40B4-BE49-F238E27FC236}">
                  <a16:creationId xmlns:a16="http://schemas.microsoft.com/office/drawing/2014/main" id="{BF83D6D8-E169-0E41-8927-05B38248B8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>
              <a:extLst>
                <a:ext uri="{FF2B5EF4-FFF2-40B4-BE49-F238E27FC236}">
                  <a16:creationId xmlns:a16="http://schemas.microsoft.com/office/drawing/2014/main" id="{54B92BFC-E969-624C-BF23-42D755C670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>
            <a:extLst>
              <a:ext uri="{FF2B5EF4-FFF2-40B4-BE49-F238E27FC236}">
                <a16:creationId xmlns:a16="http://schemas.microsoft.com/office/drawing/2014/main" id="{66DB1D93-26BF-AD4E-9CF5-A3CEEFFB1A9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>
              <a:extLst>
                <a:ext uri="{FF2B5EF4-FFF2-40B4-BE49-F238E27FC236}">
                  <a16:creationId xmlns:a16="http://schemas.microsoft.com/office/drawing/2014/main" id="{03E15DFC-2823-6D4D-8395-C79A314C99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>
              <a:extLst>
                <a:ext uri="{FF2B5EF4-FFF2-40B4-BE49-F238E27FC236}">
                  <a16:creationId xmlns:a16="http://schemas.microsoft.com/office/drawing/2014/main" id="{84A584A6-DB8C-B243-B71D-D5B1444270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>
            <a:extLst>
              <a:ext uri="{FF2B5EF4-FFF2-40B4-BE49-F238E27FC236}">
                <a16:creationId xmlns:a16="http://schemas.microsoft.com/office/drawing/2014/main" id="{C57B295A-5030-3147-B8E0-4DA577D570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D8673C0-70CF-C147-8186-8A1A19A74891}" type="slidenum">
              <a:rPr lang="en-US" altLang="en-US" sz="1200">
                <a:latin typeface="Tahoma" panose="020B0604030504040204" pitchFamily="34" charset="0"/>
              </a:rPr>
              <a:pPr/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Serialization: turning data structures into bytes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Internal data structures (data bases, arrays, lists, dictionaries, </a:t>
            </a:r>
            <a:r>
              <a:rPr lang="mr-IN" dirty="0"/>
              <a:t>…</a:t>
            </a:r>
            <a:r>
              <a:rPr lang="en-US" dirty="0"/>
              <a:t>) need to be transported across network or stored in a file</a:t>
            </a:r>
          </a:p>
          <a:p>
            <a:pPr lvl="1"/>
            <a:r>
              <a:rPr lang="en-US" dirty="0"/>
              <a:t>efficiently, without too much empty space</a:t>
            </a:r>
          </a:p>
          <a:p>
            <a:pPr lvl="1"/>
            <a:r>
              <a:rPr lang="en-US" dirty="0"/>
              <a:t>without memory references</a:t>
            </a:r>
          </a:p>
          <a:p>
            <a:pPr lvl="1"/>
            <a:r>
              <a:rPr lang="en-US" dirty="0"/>
              <a:t>without depending on computer architecture of sender</a:t>
            </a:r>
          </a:p>
          <a:p>
            <a:r>
              <a:rPr lang="en-US" dirty="0"/>
              <a:t>Networks and files are sequences of bytes (“byte stream”)</a:t>
            </a:r>
          </a:p>
          <a:p>
            <a:r>
              <a:rPr lang="en-US" dirty="0">
                <a:sym typeface="Wingdings"/>
              </a:rPr>
              <a:t> convert internal structure into nested text elements</a:t>
            </a:r>
          </a:p>
          <a:p>
            <a:pPr lvl="1"/>
            <a:r>
              <a:rPr lang="en-US" dirty="0">
                <a:sym typeface="Wingdings"/>
              </a:rPr>
              <a:t>references (“pointers”) by name or identifier, not memory location</a:t>
            </a:r>
            <a:endParaRPr lang="en-US" dirty="0"/>
          </a:p>
          <a:p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2FA2-3907-944C-883C-9B9E26279313}" type="datetime1">
              <a:rPr lang="en-US" smtClean="0"/>
              <a:t>1/26/18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79971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Serialization: ASN.1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7E3E6F-DD59-344E-B272-6E3B20955C62}" type="datetime1">
              <a:rPr lang="en-US" smtClean="0"/>
              <a:t>1/26/18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87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627" y="1795729"/>
            <a:ext cx="3373326" cy="261160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9554" y="3947633"/>
            <a:ext cx="4495800" cy="12446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262126" y="5708501"/>
            <a:ext cx="6189515" cy="36933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de-DE" sz="1800" dirty="0"/>
              <a:t>30 13 02 01 05 16 0e 41 6e 79 62 6f 64 79 20 74 68 65 72 65 3f</a:t>
            </a:r>
            <a:endParaRPr lang="en-US" sz="1800" dirty="0"/>
          </a:p>
        </p:txBody>
      </p:sp>
      <p:sp>
        <p:nvSpPr>
          <p:cNvPr id="10" name="TextBox 9"/>
          <p:cNvSpPr txBox="1"/>
          <p:nvPr/>
        </p:nvSpPr>
        <p:spPr>
          <a:xfrm>
            <a:off x="4384577" y="1795729"/>
            <a:ext cx="4516557" cy="707886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en-US" sz="2000" dirty="0"/>
              <a:t>serialization = convert data structure into</a:t>
            </a:r>
          </a:p>
          <a:p>
            <a:r>
              <a:rPr lang="en-US" sz="2000" dirty="0"/>
              <a:t>(linear) byte stream</a:t>
            </a:r>
          </a:p>
        </p:txBody>
      </p:sp>
      <p:sp>
        <p:nvSpPr>
          <p:cNvPr id="11" name="Oval Callout 10"/>
          <p:cNvSpPr/>
          <p:nvPr/>
        </p:nvSpPr>
        <p:spPr>
          <a:xfrm>
            <a:off x="6399436" y="2648950"/>
            <a:ext cx="2093459" cy="1041722"/>
          </a:xfrm>
          <a:prstGeom prst="wedgeEllipseCallout">
            <a:avLst>
              <a:gd name="adj1" fmla="val -83501"/>
              <a:gd name="adj2" fmla="val -80830"/>
            </a:avLst>
          </a:prstGeom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/>
              <a:t>like C, without pointers…</a:t>
            </a:r>
          </a:p>
        </p:txBody>
      </p:sp>
    </p:spTree>
    <p:extLst>
      <p:ext uri="{BB962C8B-B14F-4D97-AF65-F5344CB8AC3E}">
        <p14:creationId xmlns:p14="http://schemas.microsoft.com/office/powerpoint/2010/main" val="229877628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Serialization: RFC 822 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5E3DC8-8A91-EC48-A2AE-90F7768A0013}" type="datetime1">
              <a:rPr lang="en-US" smtClean="0"/>
              <a:t>1/26/18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88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7579" y="1524000"/>
            <a:ext cx="7140353" cy="480131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en-US" sz="1800" dirty="0"/>
              <a:t>Delivered-To: hgs10@lionmailmx.cc.columbia.edu</a:t>
            </a:r>
          </a:p>
          <a:p>
            <a:r>
              <a:rPr lang="en-US" sz="1800" dirty="0"/>
              <a:t>Received: by 10.140.158.132 with SMTP id e126csp131562qhe;</a:t>
            </a:r>
          </a:p>
          <a:p>
            <a:r>
              <a:rPr lang="en-US" sz="1800" dirty="0"/>
              <a:t>        Thu, 28 Aug 2014 14:01:48 -0700 (PDT)</a:t>
            </a:r>
          </a:p>
          <a:p>
            <a:r>
              <a:rPr lang="en-US" sz="1800" dirty="0"/>
              <a:t>Return-Path: </a:t>
            </a:r>
            <a:r>
              <a:rPr lang="en-US" sz="1800" dirty="0">
                <a:hlinkClick r:id="rId2"/>
              </a:rPr>
              <a:t>etickets@amtrak.com</a:t>
            </a:r>
            <a:endParaRPr lang="en-US" sz="1800" dirty="0"/>
          </a:p>
          <a:p>
            <a:r>
              <a:rPr lang="en-US" sz="1800" dirty="0"/>
              <a:t>Return-Path: </a:t>
            </a:r>
            <a:r>
              <a:rPr lang="en-US" sz="1800" dirty="0">
                <a:hlinkClick r:id="rId2"/>
              </a:rPr>
              <a:t>etickets@amtrak.com</a:t>
            </a:r>
            <a:endParaRPr lang="en-US" sz="1800" dirty="0"/>
          </a:p>
          <a:p>
            <a:r>
              <a:rPr lang="de-DE" sz="1800" dirty="0" err="1"/>
              <a:t>Received</a:t>
            </a:r>
            <a:r>
              <a:rPr lang="de-DE" sz="1800" dirty="0"/>
              <a:t>: </a:t>
            </a:r>
            <a:r>
              <a:rPr lang="de-DE" sz="1800" dirty="0" err="1"/>
              <a:t>from</a:t>
            </a:r>
            <a:r>
              <a:rPr lang="de-DE" sz="1800" dirty="0"/>
              <a:t> </a:t>
            </a:r>
            <a:r>
              <a:rPr lang="de-DE" sz="1800" dirty="0" err="1"/>
              <a:t>unknown</a:t>
            </a:r>
            <a:r>
              <a:rPr lang="de-DE" sz="1800" dirty="0"/>
              <a:t> (HELO etvswas01p) ([10.14.128.202])</a:t>
            </a:r>
          </a:p>
          <a:p>
            <a:r>
              <a:rPr lang="en-US" sz="1800" dirty="0"/>
              <a:t>   by phlsmtprelay01.amtrak.com with ESMTP; 28 Aug 2014 16:55:42 -0400</a:t>
            </a:r>
          </a:p>
          <a:p>
            <a:r>
              <a:rPr lang="en-US" sz="1800" dirty="0"/>
              <a:t>Date: Thu, 28 Aug 2014 17:01:30 -0400 (EDT)</a:t>
            </a:r>
          </a:p>
          <a:p>
            <a:r>
              <a:rPr lang="en-US" sz="1800" dirty="0"/>
              <a:t>From: </a:t>
            </a:r>
            <a:r>
              <a:rPr lang="en-US" sz="1800" dirty="0" err="1"/>
              <a:t>etickets@amtrak.com</a:t>
            </a:r>
            <a:endParaRPr lang="en-US" sz="1800" dirty="0"/>
          </a:p>
          <a:p>
            <a:r>
              <a:rPr lang="en-US" sz="1800" dirty="0"/>
              <a:t>To: </a:t>
            </a:r>
            <a:r>
              <a:rPr lang="en-US" sz="1800" dirty="0" err="1"/>
              <a:t>HGS@cs.columbia.edu</a:t>
            </a:r>
            <a:r>
              <a:rPr lang="en-US" sz="1800" dirty="0"/>
              <a:t>, HENNING.SCHULZRINNE@FCC.GOV</a:t>
            </a:r>
          </a:p>
          <a:p>
            <a:r>
              <a:rPr lang="hu-HU" sz="1800" dirty="0"/>
              <a:t>Message-ID: &lt;633700356.JavaMail.TDDServerProd@amtrak.com&gt;</a:t>
            </a:r>
          </a:p>
          <a:p>
            <a:r>
              <a:rPr lang="en-US" sz="1800" dirty="0"/>
              <a:t>Subject: Amtrak: </a:t>
            </a:r>
            <a:r>
              <a:rPr lang="en-US" sz="1800" dirty="0" err="1"/>
              <a:t>eTicket</a:t>
            </a:r>
            <a:r>
              <a:rPr lang="en-US" sz="1800" dirty="0"/>
              <a:t> and Receipt for Your 09/10/2014 Trip</a:t>
            </a:r>
          </a:p>
          <a:p>
            <a:r>
              <a:rPr lang="en-US" sz="1800" dirty="0"/>
              <a:t>MIME-Version: 1.0</a:t>
            </a:r>
          </a:p>
          <a:p>
            <a:r>
              <a:rPr lang="en-US" sz="1800" dirty="0"/>
              <a:t>Content-Type: multipart/mixed; </a:t>
            </a:r>
          </a:p>
          <a:p>
            <a:r>
              <a:rPr lang="en-US" sz="1800" dirty="0"/>
              <a:t>	boundary="----=_Part.1409259690306”</a:t>
            </a:r>
          </a:p>
          <a:p>
            <a:r>
              <a:rPr lang="en-US" sz="1800" dirty="0"/>
              <a:t>MIME-Version: 1.0</a:t>
            </a:r>
          </a:p>
          <a:p>
            <a:r>
              <a:rPr lang="en-US" sz="1800" dirty="0"/>
              <a:t>Content-Type: multipart/mixed; </a:t>
            </a:r>
          </a:p>
        </p:txBody>
      </p:sp>
    </p:spTree>
    <p:extLst>
      <p:ext uri="{BB962C8B-B14F-4D97-AF65-F5344CB8AC3E}">
        <p14:creationId xmlns:p14="http://schemas.microsoft.com/office/powerpoint/2010/main" val="8627970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Serialization: XML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054136-C954-0842-9E8C-80555E0FC384}" type="datetime1">
              <a:rPr lang="en-US" smtClean="0"/>
              <a:t>1/26/18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89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22218" y="2067005"/>
            <a:ext cx="677487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</a:rPr>
              <a:t>&lt;note&gt;</a:t>
            </a:r>
          </a:p>
          <a:p>
            <a:r>
              <a:rPr lang="en-US" sz="2800" dirty="0"/>
              <a:t>  </a:t>
            </a:r>
            <a:r>
              <a:rPr lang="en-US" sz="2800" dirty="0">
                <a:solidFill>
                  <a:srgbClr val="0070C0"/>
                </a:solidFill>
              </a:rPr>
              <a:t>&lt;id&gt;</a:t>
            </a:r>
            <a:r>
              <a:rPr lang="en-US" sz="2800" dirty="0">
                <a:solidFill>
                  <a:srgbClr val="00B050"/>
                </a:solidFill>
              </a:rPr>
              <a:t>1</a:t>
            </a:r>
            <a:r>
              <a:rPr lang="en-US" sz="2800" dirty="0">
                <a:solidFill>
                  <a:srgbClr val="0070C0"/>
                </a:solidFill>
              </a:rPr>
              <a:t>&lt;/id&gt;</a:t>
            </a:r>
          </a:p>
          <a:p>
            <a:r>
              <a:rPr lang="en-US" sz="2800" dirty="0"/>
              <a:t>  </a:t>
            </a:r>
            <a:r>
              <a:rPr lang="en-US" sz="2800" dirty="0">
                <a:solidFill>
                  <a:srgbClr val="0070C0"/>
                </a:solidFill>
              </a:rPr>
              <a:t>&lt;name&gt;</a:t>
            </a:r>
            <a:r>
              <a:rPr lang="en-US" sz="2800" dirty="0">
                <a:solidFill>
                  <a:srgbClr val="00B050"/>
                </a:solidFill>
              </a:rPr>
              <a:t>A green door</a:t>
            </a:r>
            <a:r>
              <a:rPr lang="en-US" sz="2800" dirty="0">
                <a:solidFill>
                  <a:srgbClr val="0070C0"/>
                </a:solidFill>
              </a:rPr>
              <a:t>&lt;/name&gt;</a:t>
            </a:r>
          </a:p>
          <a:p>
            <a:r>
              <a:rPr lang="en-US" sz="2800" dirty="0"/>
              <a:t>  </a:t>
            </a:r>
            <a:r>
              <a:rPr lang="en-US" sz="2800" dirty="0">
                <a:solidFill>
                  <a:srgbClr val="0070C0"/>
                </a:solidFill>
              </a:rPr>
              <a:t>&lt;price&gt;</a:t>
            </a:r>
            <a:r>
              <a:rPr lang="en-US" sz="2800" dirty="0">
                <a:solidFill>
                  <a:srgbClr val="00B050"/>
                </a:solidFill>
              </a:rPr>
              <a:t>12.50</a:t>
            </a:r>
            <a:r>
              <a:rPr lang="en-US" sz="2800" dirty="0">
                <a:solidFill>
                  <a:srgbClr val="0070C0"/>
                </a:solidFill>
              </a:rPr>
              <a:t>&lt;/price&gt;</a:t>
            </a:r>
          </a:p>
          <a:p>
            <a:r>
              <a:rPr lang="en-US" sz="2800" dirty="0"/>
              <a:t>  </a:t>
            </a:r>
            <a:r>
              <a:rPr lang="en-US" sz="2800" dirty="0">
                <a:solidFill>
                  <a:srgbClr val="0070C0"/>
                </a:solidFill>
              </a:rPr>
              <a:t>&lt;tags&gt;</a:t>
            </a:r>
          </a:p>
          <a:p>
            <a:r>
              <a:rPr lang="en-US" sz="2800" dirty="0"/>
              <a:t>     </a:t>
            </a:r>
            <a:r>
              <a:rPr lang="en-US" sz="2800" dirty="0">
                <a:solidFill>
                  <a:srgbClr val="0070C0"/>
                </a:solidFill>
              </a:rPr>
              <a:t>&lt;tag&gt;</a:t>
            </a:r>
            <a:r>
              <a:rPr lang="en-US" sz="2800" dirty="0">
                <a:solidFill>
                  <a:srgbClr val="00B050"/>
                </a:solidFill>
              </a:rPr>
              <a:t>home</a:t>
            </a:r>
            <a:r>
              <a:rPr lang="en-US" sz="2800" dirty="0">
                <a:solidFill>
                  <a:srgbClr val="0070C0"/>
                </a:solidFill>
              </a:rPr>
              <a:t>&lt;/tag&gt;</a:t>
            </a:r>
          </a:p>
          <a:p>
            <a:r>
              <a:rPr lang="en-US" sz="2800" dirty="0"/>
              <a:t>     </a:t>
            </a:r>
            <a:r>
              <a:rPr lang="en-US" sz="2800" dirty="0">
                <a:solidFill>
                  <a:srgbClr val="0070C0"/>
                </a:solidFill>
              </a:rPr>
              <a:t>&lt;tag&gt;</a:t>
            </a:r>
            <a:r>
              <a:rPr lang="en-US" sz="2800" dirty="0">
                <a:solidFill>
                  <a:srgbClr val="00B050"/>
                </a:solidFill>
              </a:rPr>
              <a:t>green</a:t>
            </a:r>
            <a:r>
              <a:rPr lang="en-US" sz="2800" dirty="0">
                <a:solidFill>
                  <a:srgbClr val="0070C0"/>
                </a:solidFill>
              </a:rPr>
              <a:t>&lt;/tag&gt;</a:t>
            </a:r>
          </a:p>
          <a:p>
            <a:r>
              <a:rPr lang="en-US" sz="2800" dirty="0"/>
              <a:t>  </a:t>
            </a:r>
            <a:r>
              <a:rPr lang="en-US" sz="2800" dirty="0">
                <a:solidFill>
                  <a:srgbClr val="0070C0"/>
                </a:solidFill>
              </a:rPr>
              <a:t>&lt;/tags&gt;</a:t>
            </a:r>
          </a:p>
          <a:p>
            <a:r>
              <a:rPr lang="en-US" sz="2800" dirty="0">
                <a:solidFill>
                  <a:srgbClr val="0070C0"/>
                </a:solidFill>
              </a:rPr>
              <a:t>&lt;/note&gt;</a:t>
            </a:r>
          </a:p>
        </p:txBody>
      </p:sp>
    </p:spTree>
    <p:extLst>
      <p:ext uri="{BB962C8B-B14F-4D97-AF65-F5344CB8AC3E}">
        <p14:creationId xmlns:p14="http://schemas.microsoft.com/office/powerpoint/2010/main" val="20801545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>
            <a:extLst>
              <a:ext uri="{FF2B5EF4-FFF2-40B4-BE49-F238E27FC236}">
                <a16:creationId xmlns:a16="http://schemas.microsoft.com/office/drawing/2014/main" id="{80E660F5-B686-1B40-81BD-AADC30AA9B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5602" name="Rectangle 3">
            <a:extLst>
              <a:ext uri="{FF2B5EF4-FFF2-40B4-BE49-F238E27FC236}">
                <a16:creationId xmlns:a16="http://schemas.microsoft.com/office/drawing/2014/main" id="{E57576B5-0AB9-DA48-BF2B-EB7CC2FEB54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516063"/>
            <a:ext cx="4768850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Internet: </a:t>
            </a:r>
            <a:r>
              <a:rPr lang="ja-JP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endParaRPr lang="en-US" altLang="ja-JP" sz="240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Interconnected ISPs</a:t>
            </a:r>
          </a:p>
          <a:p>
            <a:pPr marL="231775" indent="-231775" eaLnBrk="1" hangingPunct="1"/>
            <a:r>
              <a:rPr lang="en-US" altLang="en-US" sz="2400" i="1">
                <a:solidFill>
                  <a:srgbClr val="CC0000"/>
                </a:solidFill>
                <a:ea typeface="ＭＳ Ｐゴシック" panose="020B0600070205080204" pitchFamily="34" charset="-128"/>
              </a:rPr>
              <a:t>protocols</a:t>
            </a:r>
            <a:r>
              <a:rPr lang="en-US" altLang="en-US" sz="240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ea typeface="ＭＳ Ｐゴシック" panose="020B0600070205080204" pitchFamily="34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e.g., TCP, IP, HTTP, Skype,  802.11</a:t>
            </a:r>
            <a:endParaRPr lang="en-US" altLang="en-US">
              <a:ea typeface="Arial" panose="020B0604020202020204" pitchFamily="34" charset="0"/>
            </a:endParaRPr>
          </a:p>
          <a:p>
            <a:pPr marL="231775" indent="-231775" eaLnBrk="1" hangingPunct="1"/>
            <a:r>
              <a:rPr lang="en-US" altLang="en-US" sz="2400" i="1">
                <a:solidFill>
                  <a:srgbClr val="C00000"/>
                </a:solidFill>
                <a:ea typeface="ＭＳ Ｐゴシック" panose="020B0600070205080204" pitchFamily="34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IETF: Internet Engineering Task Force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BC1B7F0E-34A8-5144-96F2-49B614DA7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What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’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77"/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77"/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”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77"/>
              </a:rPr>
              <a:t> view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pic>
        <p:nvPicPr>
          <p:cNvPr id="25604" name="Picture 330" descr="underline_base">
            <a:extLst>
              <a:ext uri="{FF2B5EF4-FFF2-40B4-BE49-F238E27FC236}">
                <a16:creationId xmlns:a16="http://schemas.microsoft.com/office/drawing/2014/main" id="{1D60E619-1C81-5D4C-8763-BDA849C414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68363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>
            <a:extLst>
              <a:ext uri="{FF2B5EF4-FFF2-40B4-BE49-F238E27FC236}">
                <a16:creationId xmlns:a16="http://schemas.microsoft.com/office/drawing/2014/main" id="{C89C2C18-DE96-8B46-B38D-96AB8DB016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E40DA3F-D8F0-C540-BFDA-4199456B722F}" type="slidenum">
              <a:rPr lang="en-US" altLang="en-US" sz="1200">
                <a:latin typeface="Tahoma" panose="020B0604030504040204" pitchFamily="34" charset="0"/>
              </a:rPr>
              <a:pPr/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5606" name="Group 979">
            <a:extLst>
              <a:ext uri="{FF2B5EF4-FFF2-40B4-BE49-F238E27FC236}">
                <a16:creationId xmlns:a16="http://schemas.microsoft.com/office/drawing/2014/main" id="{5DD9E924-EE0F-D648-800D-194C4F1FB47C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>
              <a:extLst>
                <a:ext uri="{FF2B5EF4-FFF2-40B4-BE49-F238E27FC236}">
                  <a16:creationId xmlns:a16="http://schemas.microsoft.com/office/drawing/2014/main" id="{BD64394D-B53D-4048-A6EC-FC76FD616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>
              <a:extLst>
                <a:ext uri="{FF2B5EF4-FFF2-40B4-BE49-F238E27FC236}">
                  <a16:creationId xmlns:a16="http://schemas.microsoft.com/office/drawing/2014/main" id="{EA4176C1-DC5B-9347-B753-F3483CE9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>
              <a:extLst>
                <a:ext uri="{FF2B5EF4-FFF2-40B4-BE49-F238E27FC236}">
                  <a16:creationId xmlns:a16="http://schemas.microsoft.com/office/drawing/2014/main" id="{B01DBB1F-8AB5-2041-9F9B-DB8DC8A2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>
              <a:extLst>
                <a:ext uri="{FF2B5EF4-FFF2-40B4-BE49-F238E27FC236}">
                  <a16:creationId xmlns:a16="http://schemas.microsoft.com/office/drawing/2014/main" id="{AD48A293-D23C-5D4B-BFB8-16DAF1F21E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>
                <a:extLst>
                  <a:ext uri="{FF2B5EF4-FFF2-40B4-BE49-F238E27FC236}">
                    <a16:creationId xmlns:a16="http://schemas.microsoft.com/office/drawing/2014/main" id="{DFF38591-C62D-F144-93BE-EA676F361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>
                <a:extLst>
                  <a:ext uri="{FF2B5EF4-FFF2-40B4-BE49-F238E27FC236}">
                    <a16:creationId xmlns:a16="http://schemas.microsoft.com/office/drawing/2014/main" id="{0531839B-0661-AC45-95AC-B30DBB92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>
              <a:extLst>
                <a:ext uri="{FF2B5EF4-FFF2-40B4-BE49-F238E27FC236}">
                  <a16:creationId xmlns:a16="http://schemas.microsoft.com/office/drawing/2014/main" id="{3A5CF353-7DBC-1A45-B393-F49AF2D92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>
              <a:extLst>
                <a:ext uri="{FF2B5EF4-FFF2-40B4-BE49-F238E27FC236}">
                  <a16:creationId xmlns:a16="http://schemas.microsoft.com/office/drawing/2014/main" id="{A5709C3C-273F-9F41-A4CE-9C64A2482D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>
              <a:extLst>
                <a:ext uri="{FF2B5EF4-FFF2-40B4-BE49-F238E27FC236}">
                  <a16:creationId xmlns:a16="http://schemas.microsoft.com/office/drawing/2014/main" id="{DFD034A0-6A05-7149-81E0-8ABA408D725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>
              <a:extLst>
                <a:ext uri="{FF2B5EF4-FFF2-40B4-BE49-F238E27FC236}">
                  <a16:creationId xmlns:a16="http://schemas.microsoft.com/office/drawing/2014/main" id="{59FF82B3-CCC0-044E-BD96-F6A4D255E3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>
              <a:extLst>
                <a:ext uri="{FF2B5EF4-FFF2-40B4-BE49-F238E27FC236}">
                  <a16:creationId xmlns:a16="http://schemas.microsoft.com/office/drawing/2014/main" id="{F7F9B275-F30B-C34D-A9F2-B56DC93E7D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>
              <a:extLst>
                <a:ext uri="{FF2B5EF4-FFF2-40B4-BE49-F238E27FC236}">
                  <a16:creationId xmlns:a16="http://schemas.microsoft.com/office/drawing/2014/main" id="{3DDF8692-6830-A442-8A2E-6DC9FFFA30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>
              <a:extLst>
                <a:ext uri="{FF2B5EF4-FFF2-40B4-BE49-F238E27FC236}">
                  <a16:creationId xmlns:a16="http://schemas.microsoft.com/office/drawing/2014/main" id="{048ECC92-6353-F644-AC4F-87F88355D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>
              <a:extLst>
                <a:ext uri="{FF2B5EF4-FFF2-40B4-BE49-F238E27FC236}">
                  <a16:creationId xmlns:a16="http://schemas.microsoft.com/office/drawing/2014/main" id="{4E5FA67A-E5B6-8C45-A9F2-9F0C5B6AB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>
              <a:extLst>
                <a:ext uri="{FF2B5EF4-FFF2-40B4-BE49-F238E27FC236}">
                  <a16:creationId xmlns:a16="http://schemas.microsoft.com/office/drawing/2014/main" id="{A87C6C39-7755-2A4F-9911-02A3512C7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>
              <a:extLst>
                <a:ext uri="{FF2B5EF4-FFF2-40B4-BE49-F238E27FC236}">
                  <a16:creationId xmlns:a16="http://schemas.microsoft.com/office/drawing/2014/main" id="{B2ECFAC0-C6C5-BF4B-8E25-D8AC80417C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>
              <a:extLst>
                <a:ext uri="{FF2B5EF4-FFF2-40B4-BE49-F238E27FC236}">
                  <a16:creationId xmlns:a16="http://schemas.microsoft.com/office/drawing/2014/main" id="{F0B08E7E-E6EC-BD4A-8E54-41BFC5C0F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>
              <a:extLst>
                <a:ext uri="{FF2B5EF4-FFF2-40B4-BE49-F238E27FC236}">
                  <a16:creationId xmlns:a16="http://schemas.microsoft.com/office/drawing/2014/main" id="{C7B696EA-4418-8640-99A4-4DF74C9F1D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>
              <a:extLst>
                <a:ext uri="{FF2B5EF4-FFF2-40B4-BE49-F238E27FC236}">
                  <a16:creationId xmlns:a16="http://schemas.microsoft.com/office/drawing/2014/main" id="{7832950C-9B46-2E43-A61E-929099709F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>
              <a:extLst>
                <a:ext uri="{FF2B5EF4-FFF2-40B4-BE49-F238E27FC236}">
                  <a16:creationId xmlns:a16="http://schemas.microsoft.com/office/drawing/2014/main" id="{C348AABF-9FBE-F242-8C07-FDA142AE8C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>
              <a:extLst>
                <a:ext uri="{FF2B5EF4-FFF2-40B4-BE49-F238E27FC236}">
                  <a16:creationId xmlns:a16="http://schemas.microsoft.com/office/drawing/2014/main" id="{6C46C0AB-15D2-9147-9DB0-389B5137C6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>
              <a:extLst>
                <a:ext uri="{FF2B5EF4-FFF2-40B4-BE49-F238E27FC236}">
                  <a16:creationId xmlns:a16="http://schemas.microsoft.com/office/drawing/2014/main" id="{44702263-2764-3044-B0AD-F900A3F17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>
              <a:extLst>
                <a:ext uri="{FF2B5EF4-FFF2-40B4-BE49-F238E27FC236}">
                  <a16:creationId xmlns:a16="http://schemas.microsoft.com/office/drawing/2014/main" id="{AD413B91-E822-4947-B0B5-FF020C33A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>
              <a:extLst>
                <a:ext uri="{FF2B5EF4-FFF2-40B4-BE49-F238E27FC236}">
                  <a16:creationId xmlns:a16="http://schemas.microsoft.com/office/drawing/2014/main" id="{97D2FA0C-96B1-294D-AE5A-7949E5D6E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>
              <a:extLst>
                <a:ext uri="{FF2B5EF4-FFF2-40B4-BE49-F238E27FC236}">
                  <a16:creationId xmlns:a16="http://schemas.microsoft.com/office/drawing/2014/main" id="{7F16184D-9D23-1946-AE95-216F5018A3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>
              <a:extLst>
                <a:ext uri="{FF2B5EF4-FFF2-40B4-BE49-F238E27FC236}">
                  <a16:creationId xmlns:a16="http://schemas.microsoft.com/office/drawing/2014/main" id="{4B803615-FCDB-A64C-A7A5-F623116A97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>
              <a:extLst>
                <a:ext uri="{FF2B5EF4-FFF2-40B4-BE49-F238E27FC236}">
                  <a16:creationId xmlns:a16="http://schemas.microsoft.com/office/drawing/2014/main" id="{4510960B-1EFC-A04D-A51C-43C9DF440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>
              <a:extLst>
                <a:ext uri="{FF2B5EF4-FFF2-40B4-BE49-F238E27FC236}">
                  <a16:creationId xmlns:a16="http://schemas.microsoft.com/office/drawing/2014/main" id="{27026F6A-123D-1843-BBDE-9234E2521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>
              <a:extLst>
                <a:ext uri="{FF2B5EF4-FFF2-40B4-BE49-F238E27FC236}">
                  <a16:creationId xmlns:a16="http://schemas.microsoft.com/office/drawing/2014/main" id="{FECD4672-DAEE-B947-BBDD-02E1946A0D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>
              <a:extLst>
                <a:ext uri="{FF2B5EF4-FFF2-40B4-BE49-F238E27FC236}">
                  <a16:creationId xmlns:a16="http://schemas.microsoft.com/office/drawing/2014/main" id="{FBD5F371-979A-FE4C-ADD4-66ADC3801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>
              <a:extLst>
                <a:ext uri="{FF2B5EF4-FFF2-40B4-BE49-F238E27FC236}">
                  <a16:creationId xmlns:a16="http://schemas.microsoft.com/office/drawing/2014/main" id="{E6A96D08-F75D-5F43-8B9A-744856253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>
              <a:extLst>
                <a:ext uri="{FF2B5EF4-FFF2-40B4-BE49-F238E27FC236}">
                  <a16:creationId xmlns:a16="http://schemas.microsoft.com/office/drawing/2014/main" id="{84E70EA8-DF53-AD43-B9FA-52BE6B1720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>
              <a:extLst>
                <a:ext uri="{FF2B5EF4-FFF2-40B4-BE49-F238E27FC236}">
                  <a16:creationId xmlns:a16="http://schemas.microsoft.com/office/drawing/2014/main" id="{3EEB4B17-9D28-7A4B-9C98-7F8FCA82C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>
              <a:extLst>
                <a:ext uri="{FF2B5EF4-FFF2-40B4-BE49-F238E27FC236}">
                  <a16:creationId xmlns:a16="http://schemas.microsoft.com/office/drawing/2014/main" id="{3FDC251E-1264-BC43-B239-EDABD3431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>
              <a:extLst>
                <a:ext uri="{FF2B5EF4-FFF2-40B4-BE49-F238E27FC236}">
                  <a16:creationId xmlns:a16="http://schemas.microsoft.com/office/drawing/2014/main" id="{BE52D66A-E8E3-E04C-8FE8-7A65D0E80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>
              <a:extLst>
                <a:ext uri="{FF2B5EF4-FFF2-40B4-BE49-F238E27FC236}">
                  <a16:creationId xmlns:a16="http://schemas.microsoft.com/office/drawing/2014/main" id="{025F50A0-3801-1742-9088-D556BA7CF3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>
              <a:extLst>
                <a:ext uri="{FF2B5EF4-FFF2-40B4-BE49-F238E27FC236}">
                  <a16:creationId xmlns:a16="http://schemas.microsoft.com/office/drawing/2014/main" id="{CB7AA6D6-5CB3-AD44-9411-5E2DC46E86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>
              <a:extLst>
                <a:ext uri="{FF2B5EF4-FFF2-40B4-BE49-F238E27FC236}">
                  <a16:creationId xmlns:a16="http://schemas.microsoft.com/office/drawing/2014/main" id="{CE103B19-8FA0-F640-89CC-615382B61E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>
              <a:extLst>
                <a:ext uri="{FF2B5EF4-FFF2-40B4-BE49-F238E27FC236}">
                  <a16:creationId xmlns:a16="http://schemas.microsoft.com/office/drawing/2014/main" id="{E3D1A218-448A-8943-8732-8E2BE86A6D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>
              <a:extLst>
                <a:ext uri="{FF2B5EF4-FFF2-40B4-BE49-F238E27FC236}">
                  <a16:creationId xmlns:a16="http://schemas.microsoft.com/office/drawing/2014/main" id="{D4DD01DF-17E5-DD4B-89B5-B73C09B8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5" name="Rectangle 410">
              <a:extLst>
                <a:ext uri="{FF2B5EF4-FFF2-40B4-BE49-F238E27FC236}">
                  <a16:creationId xmlns:a16="http://schemas.microsoft.com/office/drawing/2014/main" id="{F0E319A2-313F-6F44-ADDB-B42D5186E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6" name="Oval 411">
              <a:extLst>
                <a:ext uri="{FF2B5EF4-FFF2-40B4-BE49-F238E27FC236}">
                  <a16:creationId xmlns:a16="http://schemas.microsoft.com/office/drawing/2014/main" id="{E150870D-20AD-1D4E-BA77-290EC2AA3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5647" name="Group 732">
              <a:extLst>
                <a:ext uri="{FF2B5EF4-FFF2-40B4-BE49-F238E27FC236}">
                  <a16:creationId xmlns:a16="http://schemas.microsoft.com/office/drawing/2014/main" id="{B8B5F50A-60BC-F44F-AAC8-0267D20EEB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>
                <a:extLst>
                  <a:ext uri="{FF2B5EF4-FFF2-40B4-BE49-F238E27FC236}">
                    <a16:creationId xmlns:a16="http://schemas.microsoft.com/office/drawing/2014/main" id="{715C1C69-E7F9-7F4E-9C46-12CF4A5B4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>
                <a:extLst>
                  <a:ext uri="{FF2B5EF4-FFF2-40B4-BE49-F238E27FC236}">
                    <a16:creationId xmlns:a16="http://schemas.microsoft.com/office/drawing/2014/main" id="{364E11B8-0938-3046-B47A-B6B189FF4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>
              <a:extLst>
                <a:ext uri="{FF2B5EF4-FFF2-40B4-BE49-F238E27FC236}">
                  <a16:creationId xmlns:a16="http://schemas.microsoft.com/office/drawing/2014/main" id="{0AF8936E-57FB-0945-A1B9-B4653E66CF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>
              <a:extLst>
                <a:ext uri="{FF2B5EF4-FFF2-40B4-BE49-F238E27FC236}">
                  <a16:creationId xmlns:a16="http://schemas.microsoft.com/office/drawing/2014/main" id="{56B0386F-CD4F-3344-A327-496EAF01E4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>
              <a:extLst>
                <a:ext uri="{FF2B5EF4-FFF2-40B4-BE49-F238E27FC236}">
                  <a16:creationId xmlns:a16="http://schemas.microsoft.com/office/drawing/2014/main" id="{B9CA4573-47F1-4E4F-BE42-87E27E8054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>
                <a:extLst>
                  <a:ext uri="{FF2B5EF4-FFF2-40B4-BE49-F238E27FC236}">
                    <a16:creationId xmlns:a16="http://schemas.microsoft.com/office/drawing/2014/main" id="{6EC244B1-09A7-F54D-83ED-86D5A9727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8" name="Rectangle 410">
                <a:extLst>
                  <a:ext uri="{FF2B5EF4-FFF2-40B4-BE49-F238E27FC236}">
                    <a16:creationId xmlns:a16="http://schemas.microsoft.com/office/drawing/2014/main" id="{CF73FE5A-C98C-0F46-83EA-E4D209458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9" name="Oval 411">
                <a:extLst>
                  <a:ext uri="{FF2B5EF4-FFF2-40B4-BE49-F238E27FC236}">
                    <a16:creationId xmlns:a16="http://schemas.microsoft.com/office/drawing/2014/main" id="{66780E07-44F4-0946-8EF0-38EFADA0A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10" name="Group 741">
                <a:extLst>
                  <a:ext uri="{FF2B5EF4-FFF2-40B4-BE49-F238E27FC236}">
                    <a16:creationId xmlns:a16="http://schemas.microsoft.com/office/drawing/2014/main" id="{39238ABD-FFA8-4F46-8E01-4FAD340447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>
                  <a:extLst>
                    <a:ext uri="{FF2B5EF4-FFF2-40B4-BE49-F238E27FC236}">
                      <a16:creationId xmlns:a16="http://schemas.microsoft.com/office/drawing/2014/main" id="{656F41FA-3D5B-6D4E-B425-2588721CE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>
                  <a:extLst>
                    <a:ext uri="{FF2B5EF4-FFF2-40B4-BE49-F238E27FC236}">
                      <a16:creationId xmlns:a16="http://schemas.microsoft.com/office/drawing/2014/main" id="{6359625B-D6CD-1E40-8773-B68E96B93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>
                <a:extLst>
                  <a:ext uri="{FF2B5EF4-FFF2-40B4-BE49-F238E27FC236}">
                    <a16:creationId xmlns:a16="http://schemas.microsoft.com/office/drawing/2014/main" id="{5ADAF43E-0503-A048-9854-910AC4F06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>
                <a:extLst>
                  <a:ext uri="{FF2B5EF4-FFF2-40B4-BE49-F238E27FC236}">
                    <a16:creationId xmlns:a16="http://schemas.microsoft.com/office/drawing/2014/main" id="{807FC157-3FA7-2A4E-8106-06962E933E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>
              <a:extLst>
                <a:ext uri="{FF2B5EF4-FFF2-40B4-BE49-F238E27FC236}">
                  <a16:creationId xmlns:a16="http://schemas.microsoft.com/office/drawing/2014/main" id="{EA278128-757B-EA4D-9F0A-3CD5678EC9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>
                <a:extLst>
                  <a:ext uri="{FF2B5EF4-FFF2-40B4-BE49-F238E27FC236}">
                    <a16:creationId xmlns:a16="http://schemas.microsoft.com/office/drawing/2014/main" id="{DE37B8DC-0895-C04B-8B81-4EA702B55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0" name="Rectangle 410">
                <a:extLst>
                  <a:ext uri="{FF2B5EF4-FFF2-40B4-BE49-F238E27FC236}">
                    <a16:creationId xmlns:a16="http://schemas.microsoft.com/office/drawing/2014/main" id="{D05FCA37-E2B3-9F45-B200-0C544E813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1" name="Oval 411">
                <a:extLst>
                  <a:ext uri="{FF2B5EF4-FFF2-40B4-BE49-F238E27FC236}">
                    <a16:creationId xmlns:a16="http://schemas.microsoft.com/office/drawing/2014/main" id="{83CE6886-07DD-2A4F-9DC0-FE145EE93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02" name="Group 750">
                <a:extLst>
                  <a:ext uri="{FF2B5EF4-FFF2-40B4-BE49-F238E27FC236}">
                    <a16:creationId xmlns:a16="http://schemas.microsoft.com/office/drawing/2014/main" id="{2C14FCB3-63DF-6943-94E5-405C55A413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>
                  <a:extLst>
                    <a:ext uri="{FF2B5EF4-FFF2-40B4-BE49-F238E27FC236}">
                      <a16:creationId xmlns:a16="http://schemas.microsoft.com/office/drawing/2014/main" id="{E302FBBA-4CA0-7047-8B9D-ABB90CA94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>
                  <a:extLst>
                    <a:ext uri="{FF2B5EF4-FFF2-40B4-BE49-F238E27FC236}">
                      <a16:creationId xmlns:a16="http://schemas.microsoft.com/office/drawing/2014/main" id="{2C6C77B4-E2A7-444D-B603-99891C64B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>
                <a:extLst>
                  <a:ext uri="{FF2B5EF4-FFF2-40B4-BE49-F238E27FC236}">
                    <a16:creationId xmlns:a16="http://schemas.microsoft.com/office/drawing/2014/main" id="{E4203A5F-6AE1-B641-A1AA-F8B04A1723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>
                <a:extLst>
                  <a:ext uri="{FF2B5EF4-FFF2-40B4-BE49-F238E27FC236}">
                    <a16:creationId xmlns:a16="http://schemas.microsoft.com/office/drawing/2014/main" id="{1B977FAF-2612-1F4A-8571-292687A2B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>
              <a:extLst>
                <a:ext uri="{FF2B5EF4-FFF2-40B4-BE49-F238E27FC236}">
                  <a16:creationId xmlns:a16="http://schemas.microsoft.com/office/drawing/2014/main" id="{BE2FC4F7-FDF6-E845-BA28-1CE69B349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>
                <a:extLst>
                  <a:ext uri="{FF2B5EF4-FFF2-40B4-BE49-F238E27FC236}">
                    <a16:creationId xmlns:a16="http://schemas.microsoft.com/office/drawing/2014/main" id="{5F27624E-0DD4-4E42-B129-3DCE188C0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2" name="Rectangle 410">
                <a:extLst>
                  <a:ext uri="{FF2B5EF4-FFF2-40B4-BE49-F238E27FC236}">
                    <a16:creationId xmlns:a16="http://schemas.microsoft.com/office/drawing/2014/main" id="{7FBEDE97-ACD0-C74E-9A6C-D226F601F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3" name="Oval 411">
                <a:extLst>
                  <a:ext uri="{FF2B5EF4-FFF2-40B4-BE49-F238E27FC236}">
                    <a16:creationId xmlns:a16="http://schemas.microsoft.com/office/drawing/2014/main" id="{E61AF611-FA67-0D46-9312-4F5A9347B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94" name="Group 768">
                <a:extLst>
                  <a:ext uri="{FF2B5EF4-FFF2-40B4-BE49-F238E27FC236}">
                    <a16:creationId xmlns:a16="http://schemas.microsoft.com/office/drawing/2014/main" id="{1D55C68B-3ABE-144B-9C63-6F6E8131C3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>
                  <a:extLst>
                    <a:ext uri="{FF2B5EF4-FFF2-40B4-BE49-F238E27FC236}">
                      <a16:creationId xmlns:a16="http://schemas.microsoft.com/office/drawing/2014/main" id="{82D3C479-BABB-2E45-B9BD-A61CE2FE0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>
                  <a:extLst>
                    <a:ext uri="{FF2B5EF4-FFF2-40B4-BE49-F238E27FC236}">
                      <a16:creationId xmlns:a16="http://schemas.microsoft.com/office/drawing/2014/main" id="{EA633AC5-DBFD-9844-B854-D16D9B709A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>
                <a:extLst>
                  <a:ext uri="{FF2B5EF4-FFF2-40B4-BE49-F238E27FC236}">
                    <a16:creationId xmlns:a16="http://schemas.microsoft.com/office/drawing/2014/main" id="{A8A58363-E3CB-6344-B503-E6FF164BA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>
                <a:extLst>
                  <a:ext uri="{FF2B5EF4-FFF2-40B4-BE49-F238E27FC236}">
                    <a16:creationId xmlns:a16="http://schemas.microsoft.com/office/drawing/2014/main" id="{F1FD0E4E-A87C-284A-9335-20CE805F8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>
              <a:extLst>
                <a:ext uri="{FF2B5EF4-FFF2-40B4-BE49-F238E27FC236}">
                  <a16:creationId xmlns:a16="http://schemas.microsoft.com/office/drawing/2014/main" id="{46A2F670-4320-6C4B-89A5-74B46FEA07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>
              <a:extLst>
                <a:ext uri="{FF2B5EF4-FFF2-40B4-BE49-F238E27FC236}">
                  <a16:creationId xmlns:a16="http://schemas.microsoft.com/office/drawing/2014/main" id="{BD85F0BD-0B8E-8145-B0FF-77F032572B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>
                <a:extLst>
                  <a:ext uri="{FF2B5EF4-FFF2-40B4-BE49-F238E27FC236}">
                    <a16:creationId xmlns:a16="http://schemas.microsoft.com/office/drawing/2014/main" id="{9D732EAE-9E96-AB4C-ACD1-C3823035B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4" name="Rectangle 410">
                <a:extLst>
                  <a:ext uri="{FF2B5EF4-FFF2-40B4-BE49-F238E27FC236}">
                    <a16:creationId xmlns:a16="http://schemas.microsoft.com/office/drawing/2014/main" id="{444D168D-1214-6345-841F-B09EA4F05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5" name="Oval 411">
                <a:extLst>
                  <a:ext uri="{FF2B5EF4-FFF2-40B4-BE49-F238E27FC236}">
                    <a16:creationId xmlns:a16="http://schemas.microsoft.com/office/drawing/2014/main" id="{454EE7EA-73C5-F049-AB2D-52AEFA986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86" name="Group 805">
                <a:extLst>
                  <a:ext uri="{FF2B5EF4-FFF2-40B4-BE49-F238E27FC236}">
                    <a16:creationId xmlns:a16="http://schemas.microsoft.com/office/drawing/2014/main" id="{EC33CA4D-A698-FB40-885A-E520EEB7E4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>
                  <a:extLst>
                    <a:ext uri="{FF2B5EF4-FFF2-40B4-BE49-F238E27FC236}">
                      <a16:creationId xmlns:a16="http://schemas.microsoft.com/office/drawing/2014/main" id="{821D3FED-A1F2-2749-94A4-CE2CF7018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>
                  <a:extLst>
                    <a:ext uri="{FF2B5EF4-FFF2-40B4-BE49-F238E27FC236}">
                      <a16:creationId xmlns:a16="http://schemas.microsoft.com/office/drawing/2014/main" id="{821DC1CA-7AA5-3640-BC5A-57D70A2A9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>
                <a:extLst>
                  <a:ext uri="{FF2B5EF4-FFF2-40B4-BE49-F238E27FC236}">
                    <a16:creationId xmlns:a16="http://schemas.microsoft.com/office/drawing/2014/main" id="{CFBA23A8-3C6B-0548-90D1-A1484C774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>
                <a:extLst>
                  <a:ext uri="{FF2B5EF4-FFF2-40B4-BE49-F238E27FC236}">
                    <a16:creationId xmlns:a16="http://schemas.microsoft.com/office/drawing/2014/main" id="{B443CA79-AEFA-E74F-8ADA-91C82F5BA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>
              <a:extLst>
                <a:ext uri="{FF2B5EF4-FFF2-40B4-BE49-F238E27FC236}">
                  <a16:creationId xmlns:a16="http://schemas.microsoft.com/office/drawing/2014/main" id="{97618C41-2DB7-784E-B212-5581D8CE08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>
                <a:extLst>
                  <a:ext uri="{FF2B5EF4-FFF2-40B4-BE49-F238E27FC236}">
                    <a16:creationId xmlns:a16="http://schemas.microsoft.com/office/drawing/2014/main" id="{892AEA55-26D8-1E40-A20A-DC7C8C546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6" name="Rectangle 410">
                <a:extLst>
                  <a:ext uri="{FF2B5EF4-FFF2-40B4-BE49-F238E27FC236}">
                    <a16:creationId xmlns:a16="http://schemas.microsoft.com/office/drawing/2014/main" id="{B16D3BE3-B343-404E-BAE2-4AE573DF4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7" name="Oval 411">
                <a:extLst>
                  <a:ext uri="{FF2B5EF4-FFF2-40B4-BE49-F238E27FC236}">
                    <a16:creationId xmlns:a16="http://schemas.microsoft.com/office/drawing/2014/main" id="{EE291A57-680B-FB45-9DE0-A36591CF3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8" name="Group 814">
                <a:extLst>
                  <a:ext uri="{FF2B5EF4-FFF2-40B4-BE49-F238E27FC236}">
                    <a16:creationId xmlns:a16="http://schemas.microsoft.com/office/drawing/2014/main" id="{2B052D71-9E31-484E-AA1E-AD5E4B50D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>
                  <a:extLst>
                    <a:ext uri="{FF2B5EF4-FFF2-40B4-BE49-F238E27FC236}">
                      <a16:creationId xmlns:a16="http://schemas.microsoft.com/office/drawing/2014/main" id="{8CEF6EC2-0E69-3B44-ABE6-2709AD8CF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>
                  <a:extLst>
                    <a:ext uri="{FF2B5EF4-FFF2-40B4-BE49-F238E27FC236}">
                      <a16:creationId xmlns:a16="http://schemas.microsoft.com/office/drawing/2014/main" id="{88E1E862-0F19-864C-8185-F20D8E698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>
                <a:extLst>
                  <a:ext uri="{FF2B5EF4-FFF2-40B4-BE49-F238E27FC236}">
                    <a16:creationId xmlns:a16="http://schemas.microsoft.com/office/drawing/2014/main" id="{7BCFD75C-C0BA-B546-AAE6-BB4FC8E01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>
                <a:extLst>
                  <a:ext uri="{FF2B5EF4-FFF2-40B4-BE49-F238E27FC236}">
                    <a16:creationId xmlns:a16="http://schemas.microsoft.com/office/drawing/2014/main" id="{A43DCBAE-93E1-D64E-B714-A8DEABD11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>
              <a:extLst>
                <a:ext uri="{FF2B5EF4-FFF2-40B4-BE49-F238E27FC236}">
                  <a16:creationId xmlns:a16="http://schemas.microsoft.com/office/drawing/2014/main" id="{A252B1CA-F7DC-5345-91B7-E528FA93C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>
                <a:extLst>
                  <a:ext uri="{FF2B5EF4-FFF2-40B4-BE49-F238E27FC236}">
                    <a16:creationId xmlns:a16="http://schemas.microsoft.com/office/drawing/2014/main" id="{40604FBA-1915-2141-838F-745DBAD3B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8" name="Rectangle 410">
                <a:extLst>
                  <a:ext uri="{FF2B5EF4-FFF2-40B4-BE49-F238E27FC236}">
                    <a16:creationId xmlns:a16="http://schemas.microsoft.com/office/drawing/2014/main" id="{C2C441B0-BC9D-BC4C-9B1C-FDFC3F59C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9" name="Oval 411">
                <a:extLst>
                  <a:ext uri="{FF2B5EF4-FFF2-40B4-BE49-F238E27FC236}">
                    <a16:creationId xmlns:a16="http://schemas.microsoft.com/office/drawing/2014/main" id="{4DF819C6-8313-354B-A492-2F886B991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0" name="Group 823">
                <a:extLst>
                  <a:ext uri="{FF2B5EF4-FFF2-40B4-BE49-F238E27FC236}">
                    <a16:creationId xmlns:a16="http://schemas.microsoft.com/office/drawing/2014/main" id="{230A3DC2-0B56-884B-B087-41E8BDABDE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>
                  <a:extLst>
                    <a:ext uri="{FF2B5EF4-FFF2-40B4-BE49-F238E27FC236}">
                      <a16:creationId xmlns:a16="http://schemas.microsoft.com/office/drawing/2014/main" id="{4718F022-7713-994D-A2E0-6C26614D7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>
                  <a:extLst>
                    <a:ext uri="{FF2B5EF4-FFF2-40B4-BE49-F238E27FC236}">
                      <a16:creationId xmlns:a16="http://schemas.microsoft.com/office/drawing/2014/main" id="{36842D5C-1DBE-154E-8F25-CB9E9072E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>
                <a:extLst>
                  <a:ext uri="{FF2B5EF4-FFF2-40B4-BE49-F238E27FC236}">
                    <a16:creationId xmlns:a16="http://schemas.microsoft.com/office/drawing/2014/main" id="{C8E8550B-50A0-0549-AE79-0A2375178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>
                <a:extLst>
                  <a:ext uri="{FF2B5EF4-FFF2-40B4-BE49-F238E27FC236}">
                    <a16:creationId xmlns:a16="http://schemas.microsoft.com/office/drawing/2014/main" id="{4042C54C-473E-594B-B911-4F00C2489D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>
              <a:extLst>
                <a:ext uri="{FF2B5EF4-FFF2-40B4-BE49-F238E27FC236}">
                  <a16:creationId xmlns:a16="http://schemas.microsoft.com/office/drawing/2014/main" id="{D5FC5BBA-B703-A340-8067-8C5E3A6861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>
                <a:extLst>
                  <a:ext uri="{FF2B5EF4-FFF2-40B4-BE49-F238E27FC236}">
                    <a16:creationId xmlns:a16="http://schemas.microsoft.com/office/drawing/2014/main" id="{3CCB4C14-E588-484F-B7E7-9DDD6C938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0" name="Rectangle 410">
                <a:extLst>
                  <a:ext uri="{FF2B5EF4-FFF2-40B4-BE49-F238E27FC236}">
                    <a16:creationId xmlns:a16="http://schemas.microsoft.com/office/drawing/2014/main" id="{0AB56AE2-76AB-A64D-B454-431BA3D98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1" name="Oval 411">
                <a:extLst>
                  <a:ext uri="{FF2B5EF4-FFF2-40B4-BE49-F238E27FC236}">
                    <a16:creationId xmlns:a16="http://schemas.microsoft.com/office/drawing/2014/main" id="{52B7B146-F5A4-AF43-AF7D-375DE8D86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62" name="Group 832">
                <a:extLst>
                  <a:ext uri="{FF2B5EF4-FFF2-40B4-BE49-F238E27FC236}">
                    <a16:creationId xmlns:a16="http://schemas.microsoft.com/office/drawing/2014/main" id="{59C2943B-6121-D849-91E9-1F6390FB2B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>
                  <a:extLst>
                    <a:ext uri="{FF2B5EF4-FFF2-40B4-BE49-F238E27FC236}">
                      <a16:creationId xmlns:a16="http://schemas.microsoft.com/office/drawing/2014/main" id="{BA8F8ECA-BC87-884B-825B-519F31DB5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>
                  <a:extLst>
                    <a:ext uri="{FF2B5EF4-FFF2-40B4-BE49-F238E27FC236}">
                      <a16:creationId xmlns:a16="http://schemas.microsoft.com/office/drawing/2014/main" id="{603261E7-100F-F74D-8BE1-2996C058B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>
                <a:extLst>
                  <a:ext uri="{FF2B5EF4-FFF2-40B4-BE49-F238E27FC236}">
                    <a16:creationId xmlns:a16="http://schemas.microsoft.com/office/drawing/2014/main" id="{3577D9D9-E0DF-234B-B7C5-88E238472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>
                <a:extLst>
                  <a:ext uri="{FF2B5EF4-FFF2-40B4-BE49-F238E27FC236}">
                    <a16:creationId xmlns:a16="http://schemas.microsoft.com/office/drawing/2014/main" id="{2F93AA49-32E9-9648-B6EB-86F80AF42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>
              <a:extLst>
                <a:ext uri="{FF2B5EF4-FFF2-40B4-BE49-F238E27FC236}">
                  <a16:creationId xmlns:a16="http://schemas.microsoft.com/office/drawing/2014/main" id="{DF26652A-8F21-3347-8EB3-471F1F464B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>
                <a:extLst>
                  <a:ext uri="{FF2B5EF4-FFF2-40B4-BE49-F238E27FC236}">
                    <a16:creationId xmlns:a16="http://schemas.microsoft.com/office/drawing/2014/main" id="{BF565290-451A-A24E-85B4-94E69043B1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>
                <a:extLst>
                  <a:ext uri="{FF2B5EF4-FFF2-40B4-BE49-F238E27FC236}">
                    <a16:creationId xmlns:a16="http://schemas.microsoft.com/office/drawing/2014/main" id="{092F245E-1034-9545-9AC4-A266CDB02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>
                <a:extLst>
                  <a:ext uri="{FF2B5EF4-FFF2-40B4-BE49-F238E27FC236}">
                    <a16:creationId xmlns:a16="http://schemas.microsoft.com/office/drawing/2014/main" id="{C1FCD851-25E7-4C42-B3D0-532F3DEA1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>
                <a:extLst>
                  <a:ext uri="{FF2B5EF4-FFF2-40B4-BE49-F238E27FC236}">
                    <a16:creationId xmlns:a16="http://schemas.microsoft.com/office/drawing/2014/main" id="{4332F17E-1F8D-7849-9E44-CBE56397B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>
                <a:extLst>
                  <a:ext uri="{FF2B5EF4-FFF2-40B4-BE49-F238E27FC236}">
                    <a16:creationId xmlns:a16="http://schemas.microsoft.com/office/drawing/2014/main" id="{5E3C82C6-D219-7748-B1C9-77F2B94DB2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>
                <a:extLst>
                  <a:ext uri="{FF2B5EF4-FFF2-40B4-BE49-F238E27FC236}">
                    <a16:creationId xmlns:a16="http://schemas.microsoft.com/office/drawing/2014/main" id="{16D8E9CF-0377-A042-B118-68FA40E16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>
                <a:extLst>
                  <a:ext uri="{FF2B5EF4-FFF2-40B4-BE49-F238E27FC236}">
                    <a16:creationId xmlns:a16="http://schemas.microsoft.com/office/drawing/2014/main" id="{0AB5F3BD-1BFE-5942-B5F4-D7B45E4D5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>
                <a:extLst>
                  <a:ext uri="{FF2B5EF4-FFF2-40B4-BE49-F238E27FC236}">
                    <a16:creationId xmlns:a16="http://schemas.microsoft.com/office/drawing/2014/main" id="{5AF7262D-046A-6947-BA6F-534FD90DC9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>
                <a:extLst>
                  <a:ext uri="{FF2B5EF4-FFF2-40B4-BE49-F238E27FC236}">
                    <a16:creationId xmlns:a16="http://schemas.microsoft.com/office/drawing/2014/main" id="{30B3EF84-68DA-1B43-9650-EE1F0BA407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>
                <a:extLst>
                  <a:ext uri="{FF2B5EF4-FFF2-40B4-BE49-F238E27FC236}">
                    <a16:creationId xmlns:a16="http://schemas.microsoft.com/office/drawing/2014/main" id="{ADA7ECF5-1A74-4142-9830-95B14EAA83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>
                <a:extLst>
                  <a:ext uri="{FF2B5EF4-FFF2-40B4-BE49-F238E27FC236}">
                    <a16:creationId xmlns:a16="http://schemas.microsoft.com/office/drawing/2014/main" id="{75920EA7-4A1C-244C-A5C3-B89DC5AB01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>
                <a:extLst>
                  <a:ext uri="{FF2B5EF4-FFF2-40B4-BE49-F238E27FC236}">
                    <a16:creationId xmlns:a16="http://schemas.microsoft.com/office/drawing/2014/main" id="{FB9882A0-8E3A-AA45-92E0-583C88B13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>
                <a:extLst>
                  <a:ext uri="{FF2B5EF4-FFF2-40B4-BE49-F238E27FC236}">
                    <a16:creationId xmlns:a16="http://schemas.microsoft.com/office/drawing/2014/main" id="{C8B29BEC-91A4-8847-9075-ABE5B88E5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>
                <a:extLst>
                  <a:ext uri="{FF2B5EF4-FFF2-40B4-BE49-F238E27FC236}">
                    <a16:creationId xmlns:a16="http://schemas.microsoft.com/office/drawing/2014/main" id="{42CFED77-A294-984F-A19C-000CC88A2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>
                <a:extLst>
                  <a:ext uri="{FF2B5EF4-FFF2-40B4-BE49-F238E27FC236}">
                    <a16:creationId xmlns:a16="http://schemas.microsoft.com/office/drawing/2014/main" id="{6ADE89E3-6590-8740-9F1E-DC08AA6F7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>
                <a:extLst>
                  <a:ext uri="{FF2B5EF4-FFF2-40B4-BE49-F238E27FC236}">
                    <a16:creationId xmlns:a16="http://schemas.microsoft.com/office/drawing/2014/main" id="{E5687F2E-286B-1444-8C2A-3D476215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>
              <a:extLst>
                <a:ext uri="{FF2B5EF4-FFF2-40B4-BE49-F238E27FC236}">
                  <a16:creationId xmlns:a16="http://schemas.microsoft.com/office/drawing/2014/main" id="{B76B578C-BFCF-7F41-9743-60CE7F5DC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>
              <a:extLst>
                <a:ext uri="{FF2B5EF4-FFF2-40B4-BE49-F238E27FC236}">
                  <a16:creationId xmlns:a16="http://schemas.microsoft.com/office/drawing/2014/main" id="{457D5C18-1106-404C-9B2C-C9C186FA4E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>
              <a:extLst>
                <a:ext uri="{FF2B5EF4-FFF2-40B4-BE49-F238E27FC236}">
                  <a16:creationId xmlns:a16="http://schemas.microsoft.com/office/drawing/2014/main" id="{2D5A4069-A22D-5F4B-BCC4-65F44B7F429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>
                <a:extLst>
                  <a:ext uri="{FF2B5EF4-FFF2-40B4-BE49-F238E27FC236}">
                    <a16:creationId xmlns:a16="http://schemas.microsoft.com/office/drawing/2014/main" id="{B6965B90-951C-1F4A-950F-BB2BEDDD80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>
                <a:extLst>
                  <a:ext uri="{FF2B5EF4-FFF2-40B4-BE49-F238E27FC236}">
                    <a16:creationId xmlns:a16="http://schemas.microsoft.com/office/drawing/2014/main" id="{C663775E-0ED7-D645-BBFB-F0443D3A0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>
              <a:extLst>
                <a:ext uri="{FF2B5EF4-FFF2-40B4-BE49-F238E27FC236}">
                  <a16:creationId xmlns:a16="http://schemas.microsoft.com/office/drawing/2014/main" id="{0FE8427A-1853-CC48-BF83-2BB88763D34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>
                <a:extLst>
                  <a:ext uri="{FF2B5EF4-FFF2-40B4-BE49-F238E27FC236}">
                    <a16:creationId xmlns:a16="http://schemas.microsoft.com/office/drawing/2014/main" id="{50C0EC25-A8CB-DE4A-B0E9-C368EC8169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>
                <a:extLst>
                  <a:ext uri="{FF2B5EF4-FFF2-40B4-BE49-F238E27FC236}">
                    <a16:creationId xmlns:a16="http://schemas.microsoft.com/office/drawing/2014/main" id="{DD6429A7-60AF-C145-898F-10536BAF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>
              <a:extLst>
                <a:ext uri="{FF2B5EF4-FFF2-40B4-BE49-F238E27FC236}">
                  <a16:creationId xmlns:a16="http://schemas.microsoft.com/office/drawing/2014/main" id="{629A223E-E72B-E843-A130-BA5CB51F0AE7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>
                <a:extLst>
                  <a:ext uri="{FF2B5EF4-FFF2-40B4-BE49-F238E27FC236}">
                    <a16:creationId xmlns:a16="http://schemas.microsoft.com/office/drawing/2014/main" id="{1E0409E3-1A00-184A-9CC5-27622A2A97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>
                <a:extLst>
                  <a:ext uri="{FF2B5EF4-FFF2-40B4-BE49-F238E27FC236}">
                    <a16:creationId xmlns:a16="http://schemas.microsoft.com/office/drawing/2014/main" id="{7E8F57AB-BA43-684E-AF83-232661DE3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>
              <a:extLst>
                <a:ext uri="{FF2B5EF4-FFF2-40B4-BE49-F238E27FC236}">
                  <a16:creationId xmlns:a16="http://schemas.microsoft.com/office/drawing/2014/main" id="{8B92A04D-D1A1-714E-992C-EFB39EC8D5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>
                <a:extLst>
                  <a:ext uri="{FF2B5EF4-FFF2-40B4-BE49-F238E27FC236}">
                    <a16:creationId xmlns:a16="http://schemas.microsoft.com/office/drawing/2014/main" id="{13EAD3EA-D497-DB41-9A18-8B55436B6E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>
                <a:extLst>
                  <a:ext uri="{FF2B5EF4-FFF2-40B4-BE49-F238E27FC236}">
                    <a16:creationId xmlns:a16="http://schemas.microsoft.com/office/drawing/2014/main" id="{BAD41414-84F1-D04F-8AAA-9F1934219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>
              <a:extLst>
                <a:ext uri="{FF2B5EF4-FFF2-40B4-BE49-F238E27FC236}">
                  <a16:creationId xmlns:a16="http://schemas.microsoft.com/office/drawing/2014/main" id="{35F3396A-993E-9241-805E-A107907E5C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>
              <a:extLst>
                <a:ext uri="{FF2B5EF4-FFF2-40B4-BE49-F238E27FC236}">
                  <a16:creationId xmlns:a16="http://schemas.microsoft.com/office/drawing/2014/main" id="{16949A4F-E41B-5042-85C5-51CB7F0B8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>
              <a:extLst>
                <a:ext uri="{FF2B5EF4-FFF2-40B4-BE49-F238E27FC236}">
                  <a16:creationId xmlns:a16="http://schemas.microsoft.com/office/drawing/2014/main" id="{BB3DA6B3-F1DD-2F45-A121-3ED2DE4250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>
              <a:extLst>
                <a:ext uri="{FF2B5EF4-FFF2-40B4-BE49-F238E27FC236}">
                  <a16:creationId xmlns:a16="http://schemas.microsoft.com/office/drawing/2014/main" id="{E4729904-93FA-3746-AF16-8F77845F1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>
                <a:extLst>
                  <a:ext uri="{FF2B5EF4-FFF2-40B4-BE49-F238E27FC236}">
                    <a16:creationId xmlns:a16="http://schemas.microsoft.com/office/drawing/2014/main" id="{0BE207E0-2715-0A41-8E08-DFB74179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>
                <a:extLst>
                  <a:ext uri="{FF2B5EF4-FFF2-40B4-BE49-F238E27FC236}">
                    <a16:creationId xmlns:a16="http://schemas.microsoft.com/office/drawing/2014/main" id="{8D5F6A27-EE1F-E341-B3A4-53839800B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>
                <a:extLst>
                  <a:ext uri="{FF2B5EF4-FFF2-40B4-BE49-F238E27FC236}">
                    <a16:creationId xmlns:a16="http://schemas.microsoft.com/office/drawing/2014/main" id="{247B6D77-80A5-C248-B611-573BFD3DE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>
                <a:extLst>
                  <a:ext uri="{FF2B5EF4-FFF2-40B4-BE49-F238E27FC236}">
                    <a16:creationId xmlns:a16="http://schemas.microsoft.com/office/drawing/2014/main" id="{77005BC9-9BCE-8E46-96E1-AFE6B3F39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>
                <a:extLst>
                  <a:ext uri="{FF2B5EF4-FFF2-40B4-BE49-F238E27FC236}">
                    <a16:creationId xmlns:a16="http://schemas.microsoft.com/office/drawing/2014/main" id="{0BDEB294-7F9D-EB44-80ED-19876F25A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>
                <a:extLst>
                  <a:ext uri="{FF2B5EF4-FFF2-40B4-BE49-F238E27FC236}">
                    <a16:creationId xmlns:a16="http://schemas.microsoft.com/office/drawing/2014/main" id="{663E5E06-5CD4-7847-8F7B-E9E24D7A18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>
                  <a:extLst>
                    <a:ext uri="{FF2B5EF4-FFF2-40B4-BE49-F238E27FC236}">
                      <a16:creationId xmlns:a16="http://schemas.microsoft.com/office/drawing/2014/main" id="{502B81FA-918B-8F4F-9807-9A0F55197B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>
                  <a:extLst>
                    <a:ext uri="{FF2B5EF4-FFF2-40B4-BE49-F238E27FC236}">
                      <a16:creationId xmlns:a16="http://schemas.microsoft.com/office/drawing/2014/main" id="{24FF4D25-A576-5A4D-B8DB-E9FF226734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>
                <a:extLst>
                  <a:ext uri="{FF2B5EF4-FFF2-40B4-BE49-F238E27FC236}">
                    <a16:creationId xmlns:a16="http://schemas.microsoft.com/office/drawing/2014/main" id="{89EA93FA-6F4A-CE4D-BFAF-7BAE77E97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>
                <a:extLst>
                  <a:ext uri="{FF2B5EF4-FFF2-40B4-BE49-F238E27FC236}">
                    <a16:creationId xmlns:a16="http://schemas.microsoft.com/office/drawing/2014/main" id="{F6A729E3-3581-0143-A2FA-7C20CA260C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>
                  <a:extLst>
                    <a:ext uri="{FF2B5EF4-FFF2-40B4-BE49-F238E27FC236}">
                      <a16:creationId xmlns:a16="http://schemas.microsoft.com/office/drawing/2014/main" id="{F67148ED-4064-7F41-9BC1-1229D35E62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>
                  <a:extLst>
                    <a:ext uri="{FF2B5EF4-FFF2-40B4-BE49-F238E27FC236}">
                      <a16:creationId xmlns:a16="http://schemas.microsoft.com/office/drawing/2014/main" id="{38640EFD-642D-EF4C-9ED0-2A1F10A31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>
                <a:extLst>
                  <a:ext uri="{FF2B5EF4-FFF2-40B4-BE49-F238E27FC236}">
                    <a16:creationId xmlns:a16="http://schemas.microsoft.com/office/drawing/2014/main" id="{440CB424-FDFC-7743-ABB9-F7C1629CC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>
                <a:extLst>
                  <a:ext uri="{FF2B5EF4-FFF2-40B4-BE49-F238E27FC236}">
                    <a16:creationId xmlns:a16="http://schemas.microsoft.com/office/drawing/2014/main" id="{EE7ABFBD-B64C-9B45-B13B-B2C9BCED8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>
                <a:extLst>
                  <a:ext uri="{FF2B5EF4-FFF2-40B4-BE49-F238E27FC236}">
                    <a16:creationId xmlns:a16="http://schemas.microsoft.com/office/drawing/2014/main" id="{3A5BD3A7-C0A5-B345-BEDB-0945646DA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>
                  <a:extLst>
                    <a:ext uri="{FF2B5EF4-FFF2-40B4-BE49-F238E27FC236}">
                      <a16:creationId xmlns:a16="http://schemas.microsoft.com/office/drawing/2014/main" id="{97C10AD7-DD53-6F48-94FC-FFD430F68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>
                  <a:extLst>
                    <a:ext uri="{FF2B5EF4-FFF2-40B4-BE49-F238E27FC236}">
                      <a16:creationId xmlns:a16="http://schemas.microsoft.com/office/drawing/2014/main" id="{4040BCF2-65DA-D143-9D18-BD64B41A6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>
                <a:extLst>
                  <a:ext uri="{FF2B5EF4-FFF2-40B4-BE49-F238E27FC236}">
                    <a16:creationId xmlns:a16="http://schemas.microsoft.com/office/drawing/2014/main" id="{0514EDDA-81AA-314A-9F29-85D66F693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>
                <a:extLst>
                  <a:ext uri="{FF2B5EF4-FFF2-40B4-BE49-F238E27FC236}">
                    <a16:creationId xmlns:a16="http://schemas.microsoft.com/office/drawing/2014/main" id="{C4088A3D-0B80-FD45-847B-009EA17C31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>
                  <a:extLst>
                    <a:ext uri="{FF2B5EF4-FFF2-40B4-BE49-F238E27FC236}">
                      <a16:creationId xmlns:a16="http://schemas.microsoft.com/office/drawing/2014/main" id="{03821518-4160-AA41-A65E-2380C614E4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>
                  <a:extLst>
                    <a:ext uri="{FF2B5EF4-FFF2-40B4-BE49-F238E27FC236}">
                      <a16:creationId xmlns:a16="http://schemas.microsoft.com/office/drawing/2014/main" id="{6C347BD9-6412-9F49-90D0-520086E1C7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>
                <a:extLst>
                  <a:ext uri="{FF2B5EF4-FFF2-40B4-BE49-F238E27FC236}">
                    <a16:creationId xmlns:a16="http://schemas.microsoft.com/office/drawing/2014/main" id="{1AFDB020-DB39-2748-9ED3-B2B272FD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>
                <a:extLst>
                  <a:ext uri="{FF2B5EF4-FFF2-40B4-BE49-F238E27FC236}">
                    <a16:creationId xmlns:a16="http://schemas.microsoft.com/office/drawing/2014/main" id="{49335343-CBC2-B648-AA0E-0F031EA5A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>
                <a:extLst>
                  <a:ext uri="{FF2B5EF4-FFF2-40B4-BE49-F238E27FC236}">
                    <a16:creationId xmlns:a16="http://schemas.microsoft.com/office/drawing/2014/main" id="{615FC7F0-1ABA-4E4F-ABB3-65C4F1219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>
                <a:extLst>
                  <a:ext uri="{FF2B5EF4-FFF2-40B4-BE49-F238E27FC236}">
                    <a16:creationId xmlns:a16="http://schemas.microsoft.com/office/drawing/2014/main" id="{4C151C06-1FD6-EB41-9F30-BD02CD54B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>
                <a:extLst>
                  <a:ext uri="{FF2B5EF4-FFF2-40B4-BE49-F238E27FC236}">
                    <a16:creationId xmlns:a16="http://schemas.microsoft.com/office/drawing/2014/main" id="{3E476001-46CA-654F-998C-39E4486CB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>
                <a:extLst>
                  <a:ext uri="{FF2B5EF4-FFF2-40B4-BE49-F238E27FC236}">
                    <a16:creationId xmlns:a16="http://schemas.microsoft.com/office/drawing/2014/main" id="{50E699F2-AE4C-6140-BC29-AF05DBC17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>
                <a:extLst>
                  <a:ext uri="{FF2B5EF4-FFF2-40B4-BE49-F238E27FC236}">
                    <a16:creationId xmlns:a16="http://schemas.microsoft.com/office/drawing/2014/main" id="{B1468BB5-9704-BC40-BFA5-5DD61D264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>
                <a:extLst>
                  <a:ext uri="{FF2B5EF4-FFF2-40B4-BE49-F238E27FC236}">
                    <a16:creationId xmlns:a16="http://schemas.microsoft.com/office/drawing/2014/main" id="{39625220-F18F-CD4E-A82A-58B8D5D29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>
                <a:extLst>
                  <a:ext uri="{FF2B5EF4-FFF2-40B4-BE49-F238E27FC236}">
                    <a16:creationId xmlns:a16="http://schemas.microsoft.com/office/drawing/2014/main" id="{7665B2C6-46F1-E748-844A-8BEC08017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>
                <a:extLst>
                  <a:ext uri="{FF2B5EF4-FFF2-40B4-BE49-F238E27FC236}">
                    <a16:creationId xmlns:a16="http://schemas.microsoft.com/office/drawing/2014/main" id="{F51031A8-5370-0543-9E6B-B6C659DC4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>
                <a:extLst>
                  <a:ext uri="{FF2B5EF4-FFF2-40B4-BE49-F238E27FC236}">
                    <a16:creationId xmlns:a16="http://schemas.microsoft.com/office/drawing/2014/main" id="{A27B6DB9-B2A1-084A-8F0B-73B09606F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>
              <a:extLst>
                <a:ext uri="{FF2B5EF4-FFF2-40B4-BE49-F238E27FC236}">
                  <a16:creationId xmlns:a16="http://schemas.microsoft.com/office/drawing/2014/main" id="{2811891E-F60D-7547-A768-53C0192702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>
                <a:extLst>
                  <a:ext uri="{FF2B5EF4-FFF2-40B4-BE49-F238E27FC236}">
                    <a16:creationId xmlns:a16="http://schemas.microsoft.com/office/drawing/2014/main" id="{90AD0B3E-F8E2-004F-93B0-108536F8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>
                <a:extLst>
                  <a:ext uri="{FF2B5EF4-FFF2-40B4-BE49-F238E27FC236}">
                    <a16:creationId xmlns:a16="http://schemas.microsoft.com/office/drawing/2014/main" id="{6F0DB188-92B7-0044-BBD1-1B8EBF3E6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>
                <a:extLst>
                  <a:ext uri="{FF2B5EF4-FFF2-40B4-BE49-F238E27FC236}">
                    <a16:creationId xmlns:a16="http://schemas.microsoft.com/office/drawing/2014/main" id="{6DAB17FC-3E16-A446-9C3C-9EDB4A1AF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>
                <a:extLst>
                  <a:ext uri="{FF2B5EF4-FFF2-40B4-BE49-F238E27FC236}">
                    <a16:creationId xmlns:a16="http://schemas.microsoft.com/office/drawing/2014/main" id="{A6211B57-FED3-7F4B-B02F-853211171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>
                <a:extLst>
                  <a:ext uri="{FF2B5EF4-FFF2-40B4-BE49-F238E27FC236}">
                    <a16:creationId xmlns:a16="http://schemas.microsoft.com/office/drawing/2014/main" id="{0C79D5FF-2924-9746-BD16-4C96F9BBE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>
                <a:extLst>
                  <a:ext uri="{FF2B5EF4-FFF2-40B4-BE49-F238E27FC236}">
                    <a16:creationId xmlns:a16="http://schemas.microsoft.com/office/drawing/2014/main" id="{14C5BFBD-ED94-DC49-A965-1B905FD308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>
                  <a:extLst>
                    <a:ext uri="{FF2B5EF4-FFF2-40B4-BE49-F238E27FC236}">
                      <a16:creationId xmlns:a16="http://schemas.microsoft.com/office/drawing/2014/main" id="{9BBDA3F4-C743-EE49-BE37-0D268EDA6A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>
                  <a:extLst>
                    <a:ext uri="{FF2B5EF4-FFF2-40B4-BE49-F238E27FC236}">
                      <a16:creationId xmlns:a16="http://schemas.microsoft.com/office/drawing/2014/main" id="{6CC0C892-1B33-034C-815E-E58A52A88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>
                <a:extLst>
                  <a:ext uri="{FF2B5EF4-FFF2-40B4-BE49-F238E27FC236}">
                    <a16:creationId xmlns:a16="http://schemas.microsoft.com/office/drawing/2014/main" id="{921EAFDD-A2EB-7244-B6B1-C359FF52C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>
                <a:extLst>
                  <a:ext uri="{FF2B5EF4-FFF2-40B4-BE49-F238E27FC236}">
                    <a16:creationId xmlns:a16="http://schemas.microsoft.com/office/drawing/2014/main" id="{520BAAA1-547A-5540-830E-27DB854096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>
                  <a:extLst>
                    <a:ext uri="{FF2B5EF4-FFF2-40B4-BE49-F238E27FC236}">
                      <a16:creationId xmlns:a16="http://schemas.microsoft.com/office/drawing/2014/main" id="{ACFC6629-430E-7E4F-A729-67AFFA74A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>
                  <a:extLst>
                    <a:ext uri="{FF2B5EF4-FFF2-40B4-BE49-F238E27FC236}">
                      <a16:creationId xmlns:a16="http://schemas.microsoft.com/office/drawing/2014/main" id="{DEFDB71D-4B7E-E745-901C-AC6EFA18F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>
                <a:extLst>
                  <a:ext uri="{FF2B5EF4-FFF2-40B4-BE49-F238E27FC236}">
                    <a16:creationId xmlns:a16="http://schemas.microsoft.com/office/drawing/2014/main" id="{AD11C2A4-728C-0C4A-A046-3D3285DBF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>
                <a:extLst>
                  <a:ext uri="{FF2B5EF4-FFF2-40B4-BE49-F238E27FC236}">
                    <a16:creationId xmlns:a16="http://schemas.microsoft.com/office/drawing/2014/main" id="{F6BF698B-0C02-C94B-9CFB-66D88C0C2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>
                <a:extLst>
                  <a:ext uri="{FF2B5EF4-FFF2-40B4-BE49-F238E27FC236}">
                    <a16:creationId xmlns:a16="http://schemas.microsoft.com/office/drawing/2014/main" id="{338A4BE9-9961-EB46-8E72-8DB7BB2A4A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>
                  <a:extLst>
                    <a:ext uri="{FF2B5EF4-FFF2-40B4-BE49-F238E27FC236}">
                      <a16:creationId xmlns:a16="http://schemas.microsoft.com/office/drawing/2014/main" id="{8D9A9709-C4C7-744F-96EE-195C7EB422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>
                  <a:extLst>
                    <a:ext uri="{FF2B5EF4-FFF2-40B4-BE49-F238E27FC236}">
                      <a16:creationId xmlns:a16="http://schemas.microsoft.com/office/drawing/2014/main" id="{8DCCFA4D-E8A7-8E4A-BD56-30DAB9296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>
                <a:extLst>
                  <a:ext uri="{FF2B5EF4-FFF2-40B4-BE49-F238E27FC236}">
                    <a16:creationId xmlns:a16="http://schemas.microsoft.com/office/drawing/2014/main" id="{B3965688-62C8-384B-8CC6-61366A067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>
                <a:extLst>
                  <a:ext uri="{FF2B5EF4-FFF2-40B4-BE49-F238E27FC236}">
                    <a16:creationId xmlns:a16="http://schemas.microsoft.com/office/drawing/2014/main" id="{3A044669-C7DD-2D49-B1C6-84362B504D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>
                  <a:extLst>
                    <a:ext uri="{FF2B5EF4-FFF2-40B4-BE49-F238E27FC236}">
                      <a16:creationId xmlns:a16="http://schemas.microsoft.com/office/drawing/2014/main" id="{07FC7CAD-7747-134C-B19B-C00F011CA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>
                  <a:extLst>
                    <a:ext uri="{FF2B5EF4-FFF2-40B4-BE49-F238E27FC236}">
                      <a16:creationId xmlns:a16="http://schemas.microsoft.com/office/drawing/2014/main" id="{E32891CD-A591-5049-AD71-E38FB5DE0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>
                <a:extLst>
                  <a:ext uri="{FF2B5EF4-FFF2-40B4-BE49-F238E27FC236}">
                    <a16:creationId xmlns:a16="http://schemas.microsoft.com/office/drawing/2014/main" id="{125155A1-469E-D94E-B342-C4DD57B07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>
                <a:extLst>
                  <a:ext uri="{FF2B5EF4-FFF2-40B4-BE49-F238E27FC236}">
                    <a16:creationId xmlns:a16="http://schemas.microsoft.com/office/drawing/2014/main" id="{280D104C-A0F5-C444-89DD-C285E0E8A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>
                <a:extLst>
                  <a:ext uri="{FF2B5EF4-FFF2-40B4-BE49-F238E27FC236}">
                    <a16:creationId xmlns:a16="http://schemas.microsoft.com/office/drawing/2014/main" id="{2C27D23B-FAA4-4444-A2BC-A1A96DA7F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>
                <a:extLst>
                  <a:ext uri="{FF2B5EF4-FFF2-40B4-BE49-F238E27FC236}">
                    <a16:creationId xmlns:a16="http://schemas.microsoft.com/office/drawing/2014/main" id="{484E1D87-A1E8-7E47-BC3F-D2A6E6077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>
                <a:extLst>
                  <a:ext uri="{FF2B5EF4-FFF2-40B4-BE49-F238E27FC236}">
                    <a16:creationId xmlns:a16="http://schemas.microsoft.com/office/drawing/2014/main" id="{70533378-C337-DD4E-A973-B710F7DBE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>
                <a:extLst>
                  <a:ext uri="{FF2B5EF4-FFF2-40B4-BE49-F238E27FC236}">
                    <a16:creationId xmlns:a16="http://schemas.microsoft.com/office/drawing/2014/main" id="{31D01C33-896B-8A47-9FBA-F04FC755C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>
                <a:extLst>
                  <a:ext uri="{FF2B5EF4-FFF2-40B4-BE49-F238E27FC236}">
                    <a16:creationId xmlns:a16="http://schemas.microsoft.com/office/drawing/2014/main" id="{F805E0B8-9AF9-D542-860D-646662C8E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>
                <a:extLst>
                  <a:ext uri="{FF2B5EF4-FFF2-40B4-BE49-F238E27FC236}">
                    <a16:creationId xmlns:a16="http://schemas.microsoft.com/office/drawing/2014/main" id="{8C1510E7-4C84-CD4C-BC1F-385A329D0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>
                <a:extLst>
                  <a:ext uri="{FF2B5EF4-FFF2-40B4-BE49-F238E27FC236}">
                    <a16:creationId xmlns:a16="http://schemas.microsoft.com/office/drawing/2014/main" id="{52883B5E-C417-8D45-8A7E-5A5E98C3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>
                <a:extLst>
                  <a:ext uri="{FF2B5EF4-FFF2-40B4-BE49-F238E27FC236}">
                    <a16:creationId xmlns:a16="http://schemas.microsoft.com/office/drawing/2014/main" id="{40818CEC-3F0B-F644-AFCE-186443470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>
                <a:extLst>
                  <a:ext uri="{FF2B5EF4-FFF2-40B4-BE49-F238E27FC236}">
                    <a16:creationId xmlns:a16="http://schemas.microsoft.com/office/drawing/2014/main" id="{61D53258-C9FD-9D42-8BEC-16FB6144E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>
              <a:extLst>
                <a:ext uri="{FF2B5EF4-FFF2-40B4-BE49-F238E27FC236}">
                  <a16:creationId xmlns:a16="http://schemas.microsoft.com/office/drawing/2014/main" id="{B9F9E626-CBB8-254D-95A7-714F4AE554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>
              <a:extLst>
                <a:ext uri="{FF2B5EF4-FFF2-40B4-BE49-F238E27FC236}">
                  <a16:creationId xmlns:a16="http://schemas.microsoft.com/office/drawing/2014/main" id="{788A59BF-D0AE-CC46-A378-F5738BDF45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>
              <a:extLst>
                <a:ext uri="{FF2B5EF4-FFF2-40B4-BE49-F238E27FC236}">
                  <a16:creationId xmlns:a16="http://schemas.microsoft.com/office/drawing/2014/main" id="{B4D470EC-2E8A-4F43-817E-14763C01E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>
              <a:extLst>
                <a:ext uri="{FF2B5EF4-FFF2-40B4-BE49-F238E27FC236}">
                  <a16:creationId xmlns:a16="http://schemas.microsoft.com/office/drawing/2014/main" id="{184C1595-F597-8E45-9357-B98F6BB032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>
              <a:extLst>
                <a:ext uri="{FF2B5EF4-FFF2-40B4-BE49-F238E27FC236}">
                  <a16:creationId xmlns:a16="http://schemas.microsoft.com/office/drawing/2014/main" id="{ECA7A275-E0F7-6643-8995-C085C8EB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>
              <a:extLst>
                <a:ext uri="{FF2B5EF4-FFF2-40B4-BE49-F238E27FC236}">
                  <a16:creationId xmlns:a16="http://schemas.microsoft.com/office/drawing/2014/main" id="{36725BDF-BCA3-C64F-99B4-8F11AB0D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>
              <a:extLst>
                <a:ext uri="{FF2B5EF4-FFF2-40B4-BE49-F238E27FC236}">
                  <a16:creationId xmlns:a16="http://schemas.microsoft.com/office/drawing/2014/main" id="{F0029015-1CC3-C94C-BFDD-534EE9DC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>
              <a:extLst>
                <a:ext uri="{FF2B5EF4-FFF2-40B4-BE49-F238E27FC236}">
                  <a16:creationId xmlns:a16="http://schemas.microsoft.com/office/drawing/2014/main" id="{F4A4F890-9A54-D841-A87B-5C1158CA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>
              <a:extLst>
                <a:ext uri="{FF2B5EF4-FFF2-40B4-BE49-F238E27FC236}">
                  <a16:creationId xmlns:a16="http://schemas.microsoft.com/office/drawing/2014/main" id="{88DEB79D-2260-0449-B47F-66FB43D73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>
              <a:extLst>
                <a:ext uri="{FF2B5EF4-FFF2-40B4-BE49-F238E27FC236}">
                  <a16:creationId xmlns:a16="http://schemas.microsoft.com/office/drawing/2014/main" id="{E2AE9E8E-EA95-F541-B8A8-DC43DDAA5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>
              <a:extLst>
                <a:ext uri="{FF2B5EF4-FFF2-40B4-BE49-F238E27FC236}">
                  <a16:creationId xmlns:a16="http://schemas.microsoft.com/office/drawing/2014/main" id="{EAB98157-115B-7748-A47F-3F3115421D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>
                <a:extLst>
                  <a:ext uri="{FF2B5EF4-FFF2-40B4-BE49-F238E27FC236}">
                    <a16:creationId xmlns:a16="http://schemas.microsoft.com/office/drawing/2014/main" id="{DC238B44-43BB-7C49-B04B-37EBBD332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>
                <a:extLst>
                  <a:ext uri="{FF2B5EF4-FFF2-40B4-BE49-F238E27FC236}">
                    <a16:creationId xmlns:a16="http://schemas.microsoft.com/office/drawing/2014/main" id="{0150125D-5F63-FB43-ACD4-433B5CE4A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>
                <a:extLst>
                  <a:ext uri="{FF2B5EF4-FFF2-40B4-BE49-F238E27FC236}">
                    <a16:creationId xmlns:a16="http://schemas.microsoft.com/office/drawing/2014/main" id="{D3D4D6BF-5827-9E4E-9859-B3D0CF237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>
                <a:extLst>
                  <a:ext uri="{FF2B5EF4-FFF2-40B4-BE49-F238E27FC236}">
                    <a16:creationId xmlns:a16="http://schemas.microsoft.com/office/drawing/2014/main" id="{761026C3-D344-9C43-A42A-305BA4488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>
                <a:extLst>
                  <a:ext uri="{FF2B5EF4-FFF2-40B4-BE49-F238E27FC236}">
                    <a16:creationId xmlns:a16="http://schemas.microsoft.com/office/drawing/2014/main" id="{BE016AB4-DA97-8042-AC28-767DBC446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>
                <a:extLst>
                  <a:ext uri="{FF2B5EF4-FFF2-40B4-BE49-F238E27FC236}">
                    <a16:creationId xmlns:a16="http://schemas.microsoft.com/office/drawing/2014/main" id="{9AC2199C-0F2E-A34F-8FB3-C6A0ECD47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>
              <a:extLst>
                <a:ext uri="{FF2B5EF4-FFF2-40B4-BE49-F238E27FC236}">
                  <a16:creationId xmlns:a16="http://schemas.microsoft.com/office/drawing/2014/main" id="{23680982-976D-FA45-9D90-678D5C1A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>
              <a:extLst>
                <a:ext uri="{FF2B5EF4-FFF2-40B4-BE49-F238E27FC236}">
                  <a16:creationId xmlns:a16="http://schemas.microsoft.com/office/drawing/2014/main" id="{DB4A926B-2956-C047-BF00-D820CAFF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>
              <a:extLst>
                <a:ext uri="{FF2B5EF4-FFF2-40B4-BE49-F238E27FC236}">
                  <a16:creationId xmlns:a16="http://schemas.microsoft.com/office/drawing/2014/main" id="{D489A938-1271-664E-8DBF-26DB81F5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>
              <a:extLst>
                <a:ext uri="{FF2B5EF4-FFF2-40B4-BE49-F238E27FC236}">
                  <a16:creationId xmlns:a16="http://schemas.microsoft.com/office/drawing/2014/main" id="{B6A76DC9-6912-FF44-8006-76A96E8F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>
              <a:extLst>
                <a:ext uri="{FF2B5EF4-FFF2-40B4-BE49-F238E27FC236}">
                  <a16:creationId xmlns:a16="http://schemas.microsoft.com/office/drawing/2014/main" id="{1FD8E820-7759-2A4B-8FE3-6D4F53F25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>
              <a:extLst>
                <a:ext uri="{FF2B5EF4-FFF2-40B4-BE49-F238E27FC236}">
                  <a16:creationId xmlns:a16="http://schemas.microsoft.com/office/drawing/2014/main" id="{1F50BE2A-F08A-2C4D-9583-C01CAACD129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>
              <a:extLst>
                <a:ext uri="{FF2B5EF4-FFF2-40B4-BE49-F238E27FC236}">
                  <a16:creationId xmlns:a16="http://schemas.microsoft.com/office/drawing/2014/main" id="{FD1D4178-C9E9-3744-9F99-EFBD9E531C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>
              <a:extLst>
                <a:ext uri="{FF2B5EF4-FFF2-40B4-BE49-F238E27FC236}">
                  <a16:creationId xmlns:a16="http://schemas.microsoft.com/office/drawing/2014/main" id="{CF6DC3CD-1C90-864E-994E-CC007AC2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>
              <a:extLst>
                <a:ext uri="{FF2B5EF4-FFF2-40B4-BE49-F238E27FC236}">
                  <a16:creationId xmlns:a16="http://schemas.microsoft.com/office/drawing/2014/main" id="{44F97AEF-0392-794C-9B17-2C810D380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>
              <a:extLst>
                <a:ext uri="{FF2B5EF4-FFF2-40B4-BE49-F238E27FC236}">
                  <a16:creationId xmlns:a16="http://schemas.microsoft.com/office/drawing/2014/main" id="{E37CCE24-BEA8-2D4A-85A1-D45CF6C9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>
              <a:extLst>
                <a:ext uri="{FF2B5EF4-FFF2-40B4-BE49-F238E27FC236}">
                  <a16:creationId xmlns:a16="http://schemas.microsoft.com/office/drawing/2014/main" id="{A0413A3D-85D0-D347-A0D1-760B1B29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>
              <a:extLst>
                <a:ext uri="{FF2B5EF4-FFF2-40B4-BE49-F238E27FC236}">
                  <a16:creationId xmlns:a16="http://schemas.microsoft.com/office/drawing/2014/main" id="{74EA1DD4-1B5A-AB47-A029-75F15FB25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>
              <a:extLst>
                <a:ext uri="{FF2B5EF4-FFF2-40B4-BE49-F238E27FC236}">
                  <a16:creationId xmlns:a16="http://schemas.microsoft.com/office/drawing/2014/main" id="{36E8E949-9E13-EC47-BE60-488284E3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>
              <a:extLst>
                <a:ext uri="{FF2B5EF4-FFF2-40B4-BE49-F238E27FC236}">
                  <a16:creationId xmlns:a16="http://schemas.microsoft.com/office/drawing/2014/main" id="{3E105031-CC22-5849-9CE0-52BD6F26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>
              <a:extLst>
                <a:ext uri="{FF2B5EF4-FFF2-40B4-BE49-F238E27FC236}">
                  <a16:creationId xmlns:a16="http://schemas.microsoft.com/office/drawing/2014/main" id="{47133378-9B81-714C-B406-A569D3F2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>
              <a:extLst>
                <a:ext uri="{FF2B5EF4-FFF2-40B4-BE49-F238E27FC236}">
                  <a16:creationId xmlns:a16="http://schemas.microsoft.com/office/drawing/2014/main" id="{D407A154-BB0E-874F-A95A-A0B5C30FA0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>
                <a:extLst>
                  <a:ext uri="{FF2B5EF4-FFF2-40B4-BE49-F238E27FC236}">
                    <a16:creationId xmlns:a16="http://schemas.microsoft.com/office/drawing/2014/main" id="{BB2DF98D-968F-EA40-B940-D8DE67F9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>
                <a:extLst>
                  <a:ext uri="{FF2B5EF4-FFF2-40B4-BE49-F238E27FC236}">
                    <a16:creationId xmlns:a16="http://schemas.microsoft.com/office/drawing/2014/main" id="{1C456F20-6A34-4148-B92D-A0AEB9F09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>
                <a:extLst>
                  <a:ext uri="{FF2B5EF4-FFF2-40B4-BE49-F238E27FC236}">
                    <a16:creationId xmlns:a16="http://schemas.microsoft.com/office/drawing/2014/main" id="{A1CFDA57-AAA0-124E-B43B-C2C62BC7A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>
                <a:extLst>
                  <a:ext uri="{FF2B5EF4-FFF2-40B4-BE49-F238E27FC236}">
                    <a16:creationId xmlns:a16="http://schemas.microsoft.com/office/drawing/2014/main" id="{337B88C5-DB1A-7C4F-BA6C-76560D5E3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>
                <a:extLst>
                  <a:ext uri="{FF2B5EF4-FFF2-40B4-BE49-F238E27FC236}">
                    <a16:creationId xmlns:a16="http://schemas.microsoft.com/office/drawing/2014/main" id="{6BDE69EE-81A6-5A42-8BDB-C728477F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>
                <a:extLst>
                  <a:ext uri="{FF2B5EF4-FFF2-40B4-BE49-F238E27FC236}">
                    <a16:creationId xmlns:a16="http://schemas.microsoft.com/office/drawing/2014/main" id="{5D0CAD39-DD11-6D40-948A-468A3D7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>
              <a:extLst>
                <a:ext uri="{FF2B5EF4-FFF2-40B4-BE49-F238E27FC236}">
                  <a16:creationId xmlns:a16="http://schemas.microsoft.com/office/drawing/2014/main" id="{B6054F7E-BA13-B142-B4EE-CAD3A1DF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>
              <a:extLst>
                <a:ext uri="{FF2B5EF4-FFF2-40B4-BE49-F238E27FC236}">
                  <a16:creationId xmlns:a16="http://schemas.microsoft.com/office/drawing/2014/main" id="{23A7D0F4-1ABF-6B4B-9B0B-74ECAC083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>
              <a:extLst>
                <a:ext uri="{FF2B5EF4-FFF2-40B4-BE49-F238E27FC236}">
                  <a16:creationId xmlns:a16="http://schemas.microsoft.com/office/drawing/2014/main" id="{3DC244F9-B5EE-7241-825C-57EBB1B75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>
              <a:extLst>
                <a:ext uri="{FF2B5EF4-FFF2-40B4-BE49-F238E27FC236}">
                  <a16:creationId xmlns:a16="http://schemas.microsoft.com/office/drawing/2014/main" id="{9D53624C-D137-A849-BD3C-DD2DF21B1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>
              <a:extLst>
                <a:ext uri="{FF2B5EF4-FFF2-40B4-BE49-F238E27FC236}">
                  <a16:creationId xmlns:a16="http://schemas.microsoft.com/office/drawing/2014/main" id="{26DC23A6-8FCB-E245-B4A5-B29B7CED9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>
              <a:extLst>
                <a:ext uri="{FF2B5EF4-FFF2-40B4-BE49-F238E27FC236}">
                  <a16:creationId xmlns:a16="http://schemas.microsoft.com/office/drawing/2014/main" id="{4026BCC6-BBDE-FE47-8CC0-6A9A674C26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>
              <a:extLst>
                <a:ext uri="{FF2B5EF4-FFF2-40B4-BE49-F238E27FC236}">
                  <a16:creationId xmlns:a16="http://schemas.microsoft.com/office/drawing/2014/main" id="{F5D24CC2-50D0-A24A-B031-6F7CE62B6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>
                <a:extLst>
                  <a:ext uri="{FF2B5EF4-FFF2-40B4-BE49-F238E27FC236}">
                    <a16:creationId xmlns:a16="http://schemas.microsoft.com/office/drawing/2014/main" id="{5BFE81E3-A311-E04F-BE28-2ACD832E66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>
                <a:extLst>
                  <a:ext uri="{FF2B5EF4-FFF2-40B4-BE49-F238E27FC236}">
                    <a16:creationId xmlns:a16="http://schemas.microsoft.com/office/drawing/2014/main" id="{23E73B70-DE2E-D642-A699-CD7A9A1F8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>
                <a:extLst>
                  <a:ext uri="{FF2B5EF4-FFF2-40B4-BE49-F238E27FC236}">
                    <a16:creationId xmlns:a16="http://schemas.microsoft.com/office/drawing/2014/main" id="{FF8E4F9B-648C-414B-8E16-159B1CA9D6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>
                <a:extLst>
                  <a:ext uri="{FF2B5EF4-FFF2-40B4-BE49-F238E27FC236}">
                    <a16:creationId xmlns:a16="http://schemas.microsoft.com/office/drawing/2014/main" id="{F754E1A3-A652-ED47-B43F-38FA52AF4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>
                <a:extLst>
                  <a:ext uri="{FF2B5EF4-FFF2-40B4-BE49-F238E27FC236}">
                    <a16:creationId xmlns:a16="http://schemas.microsoft.com/office/drawing/2014/main" id="{7074AD25-E4A1-964C-841C-D880D1BC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>
                <a:extLst>
                  <a:ext uri="{FF2B5EF4-FFF2-40B4-BE49-F238E27FC236}">
                    <a16:creationId xmlns:a16="http://schemas.microsoft.com/office/drawing/2014/main" id="{645C0FD5-159A-5548-92F9-BF39B7436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>
                <a:extLst>
                  <a:ext uri="{FF2B5EF4-FFF2-40B4-BE49-F238E27FC236}">
                    <a16:creationId xmlns:a16="http://schemas.microsoft.com/office/drawing/2014/main" id="{DAF0E23C-6D28-5D4C-B800-2429A34B0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>
                <a:extLst>
                  <a:ext uri="{FF2B5EF4-FFF2-40B4-BE49-F238E27FC236}">
                    <a16:creationId xmlns:a16="http://schemas.microsoft.com/office/drawing/2014/main" id="{E30548F3-FFF8-8442-B886-3294F167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>
                <a:extLst>
                  <a:ext uri="{FF2B5EF4-FFF2-40B4-BE49-F238E27FC236}">
                    <a16:creationId xmlns:a16="http://schemas.microsoft.com/office/drawing/2014/main" id="{69BB7D52-D3F3-9647-B0AC-50679343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>
                <a:extLst>
                  <a:ext uri="{FF2B5EF4-FFF2-40B4-BE49-F238E27FC236}">
                    <a16:creationId xmlns:a16="http://schemas.microsoft.com/office/drawing/2014/main" id="{1D41D0EC-B43A-C240-8162-144DBECC87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>
                  <a:extLst>
                    <a:ext uri="{FF2B5EF4-FFF2-40B4-BE49-F238E27FC236}">
                      <a16:creationId xmlns:a16="http://schemas.microsoft.com/office/drawing/2014/main" id="{13349EE3-29A6-CB4B-BF94-9C4AFC915E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>
                  <a:extLst>
                    <a:ext uri="{FF2B5EF4-FFF2-40B4-BE49-F238E27FC236}">
                      <a16:creationId xmlns:a16="http://schemas.microsoft.com/office/drawing/2014/main" id="{36D0D555-190B-184C-A559-1057BF964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>
                  <a:extLst>
                    <a:ext uri="{FF2B5EF4-FFF2-40B4-BE49-F238E27FC236}">
                      <a16:creationId xmlns:a16="http://schemas.microsoft.com/office/drawing/2014/main" id="{E91C8A12-FC65-9847-A8D3-55A8764A2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>
                  <a:extLst>
                    <a:ext uri="{FF2B5EF4-FFF2-40B4-BE49-F238E27FC236}">
                      <a16:creationId xmlns:a16="http://schemas.microsoft.com/office/drawing/2014/main" id="{7E3EBFB8-C764-E544-BA7D-6B8E9EA59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>
                  <a:extLst>
                    <a:ext uri="{FF2B5EF4-FFF2-40B4-BE49-F238E27FC236}">
                      <a16:creationId xmlns:a16="http://schemas.microsoft.com/office/drawing/2014/main" id="{7A77EABD-98FB-5440-ABB4-BC2E24D5CF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>
                  <a:extLst>
                    <a:ext uri="{FF2B5EF4-FFF2-40B4-BE49-F238E27FC236}">
                      <a16:creationId xmlns:a16="http://schemas.microsoft.com/office/drawing/2014/main" id="{FAF3EB77-5734-D84C-8115-3C30466BF0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>
                <a:extLst>
                  <a:ext uri="{FF2B5EF4-FFF2-40B4-BE49-F238E27FC236}">
                    <a16:creationId xmlns:a16="http://schemas.microsoft.com/office/drawing/2014/main" id="{6647BBEA-B98A-DE40-9DCF-206A16B2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>
                <a:extLst>
                  <a:ext uri="{FF2B5EF4-FFF2-40B4-BE49-F238E27FC236}">
                    <a16:creationId xmlns:a16="http://schemas.microsoft.com/office/drawing/2014/main" id="{45D26764-483A-1C47-B9D9-737734546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>
                <a:extLst>
                  <a:ext uri="{FF2B5EF4-FFF2-40B4-BE49-F238E27FC236}">
                    <a16:creationId xmlns:a16="http://schemas.microsoft.com/office/drawing/2014/main" id="{5086129C-ED3F-B24B-85C3-16DEE1ED0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>
                <a:extLst>
                  <a:ext uri="{FF2B5EF4-FFF2-40B4-BE49-F238E27FC236}">
                    <a16:creationId xmlns:a16="http://schemas.microsoft.com/office/drawing/2014/main" id="{227E7F6A-C54F-BB4A-B9B8-F223FA9A4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>
                <a:extLst>
                  <a:ext uri="{FF2B5EF4-FFF2-40B4-BE49-F238E27FC236}">
                    <a16:creationId xmlns:a16="http://schemas.microsoft.com/office/drawing/2014/main" id="{53A90801-33C2-9E46-A80E-CB34D7E80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>
                <a:extLst>
                  <a:ext uri="{FF2B5EF4-FFF2-40B4-BE49-F238E27FC236}">
                    <a16:creationId xmlns:a16="http://schemas.microsoft.com/office/drawing/2014/main" id="{FC1122B1-DEC3-1D4F-A4C3-9AA79195ECF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>
              <a:extLst>
                <a:ext uri="{FF2B5EF4-FFF2-40B4-BE49-F238E27FC236}">
                  <a16:creationId xmlns:a16="http://schemas.microsoft.com/office/drawing/2014/main" id="{1C6F49A7-12C9-024D-960B-BEDBFCF6AC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>
              <a:extLst>
                <a:ext uri="{FF2B5EF4-FFF2-40B4-BE49-F238E27FC236}">
                  <a16:creationId xmlns:a16="http://schemas.microsoft.com/office/drawing/2014/main" id="{87C442B5-1022-154C-B6A7-406E4F65216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>
              <a:extLst>
                <a:ext uri="{FF2B5EF4-FFF2-40B4-BE49-F238E27FC236}">
                  <a16:creationId xmlns:a16="http://schemas.microsoft.com/office/drawing/2014/main" id="{60A663F1-38EE-7A4C-A79F-3A3F490B16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>
              <a:extLst>
                <a:ext uri="{FF2B5EF4-FFF2-40B4-BE49-F238E27FC236}">
                  <a16:creationId xmlns:a16="http://schemas.microsoft.com/office/drawing/2014/main" id="{33D5BF0D-8123-E449-A45E-1E64D480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>
              <a:extLst>
                <a:ext uri="{FF2B5EF4-FFF2-40B4-BE49-F238E27FC236}">
                  <a16:creationId xmlns:a16="http://schemas.microsoft.com/office/drawing/2014/main" id="{CDBF270D-6ADD-A642-B33E-88CED4F937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>
              <a:extLst>
                <a:ext uri="{FF2B5EF4-FFF2-40B4-BE49-F238E27FC236}">
                  <a16:creationId xmlns:a16="http://schemas.microsoft.com/office/drawing/2014/main" id="{526EF52D-6F54-4942-B917-816A21B4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>
              <a:extLst>
                <a:ext uri="{FF2B5EF4-FFF2-40B4-BE49-F238E27FC236}">
                  <a16:creationId xmlns:a16="http://schemas.microsoft.com/office/drawing/2014/main" id="{B1E70DB2-9185-0E40-9471-DD547426C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>
              <a:extLst>
                <a:ext uri="{FF2B5EF4-FFF2-40B4-BE49-F238E27FC236}">
                  <a16:creationId xmlns:a16="http://schemas.microsoft.com/office/drawing/2014/main" id="{04156FB0-823A-4A45-BC8A-66C33055F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>
              <a:extLst>
                <a:ext uri="{FF2B5EF4-FFF2-40B4-BE49-F238E27FC236}">
                  <a16:creationId xmlns:a16="http://schemas.microsoft.com/office/drawing/2014/main" id="{B3FA7E5A-FFC0-6146-B5E7-10EE1301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>
              <a:extLst>
                <a:ext uri="{FF2B5EF4-FFF2-40B4-BE49-F238E27FC236}">
                  <a16:creationId xmlns:a16="http://schemas.microsoft.com/office/drawing/2014/main" id="{C2F106A5-FE8D-BF47-8CD4-E157623DD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>
              <a:extLst>
                <a:ext uri="{FF2B5EF4-FFF2-40B4-BE49-F238E27FC236}">
                  <a16:creationId xmlns:a16="http://schemas.microsoft.com/office/drawing/2014/main" id="{170653CD-D1E0-2649-A61D-F7A84594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>
              <a:extLst>
                <a:ext uri="{FF2B5EF4-FFF2-40B4-BE49-F238E27FC236}">
                  <a16:creationId xmlns:a16="http://schemas.microsoft.com/office/drawing/2014/main" id="{DFC4736D-F586-544D-B6E6-1931FFA137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>
                <a:extLst>
                  <a:ext uri="{FF2B5EF4-FFF2-40B4-BE49-F238E27FC236}">
                    <a16:creationId xmlns:a16="http://schemas.microsoft.com/office/drawing/2014/main" id="{331C3FBC-6FD8-9C44-B18A-9B1017D9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>
                <a:extLst>
                  <a:ext uri="{FF2B5EF4-FFF2-40B4-BE49-F238E27FC236}">
                    <a16:creationId xmlns:a16="http://schemas.microsoft.com/office/drawing/2014/main" id="{97BE11EF-4491-AA44-B3BD-1B1D0155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>
                <a:extLst>
                  <a:ext uri="{FF2B5EF4-FFF2-40B4-BE49-F238E27FC236}">
                    <a16:creationId xmlns:a16="http://schemas.microsoft.com/office/drawing/2014/main" id="{E8544EC0-2BC7-AB49-AD88-B1BDA26BB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>
                <a:extLst>
                  <a:ext uri="{FF2B5EF4-FFF2-40B4-BE49-F238E27FC236}">
                    <a16:creationId xmlns:a16="http://schemas.microsoft.com/office/drawing/2014/main" id="{B77E4F35-93F2-2F48-AC3D-F4AF1702B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>
                <a:extLst>
                  <a:ext uri="{FF2B5EF4-FFF2-40B4-BE49-F238E27FC236}">
                    <a16:creationId xmlns:a16="http://schemas.microsoft.com/office/drawing/2014/main" id="{36DF9D7A-B5E0-714F-97DA-4585DEE83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>
                <a:extLst>
                  <a:ext uri="{FF2B5EF4-FFF2-40B4-BE49-F238E27FC236}">
                    <a16:creationId xmlns:a16="http://schemas.microsoft.com/office/drawing/2014/main" id="{B1BE9466-0482-794A-B78E-442C177F8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>
              <a:extLst>
                <a:ext uri="{FF2B5EF4-FFF2-40B4-BE49-F238E27FC236}">
                  <a16:creationId xmlns:a16="http://schemas.microsoft.com/office/drawing/2014/main" id="{696C6757-8C35-7A4F-99BE-0B935E6F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>
              <a:extLst>
                <a:ext uri="{FF2B5EF4-FFF2-40B4-BE49-F238E27FC236}">
                  <a16:creationId xmlns:a16="http://schemas.microsoft.com/office/drawing/2014/main" id="{43CAC583-41ED-B249-9B06-DAD53E3B1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>
              <a:extLst>
                <a:ext uri="{FF2B5EF4-FFF2-40B4-BE49-F238E27FC236}">
                  <a16:creationId xmlns:a16="http://schemas.microsoft.com/office/drawing/2014/main" id="{ABEECD69-54D0-CC40-B4EA-BA12BE637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>
              <a:extLst>
                <a:ext uri="{FF2B5EF4-FFF2-40B4-BE49-F238E27FC236}">
                  <a16:creationId xmlns:a16="http://schemas.microsoft.com/office/drawing/2014/main" id="{8B4E1D52-F25A-5E47-B28B-C56EE5067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>
              <a:extLst>
                <a:ext uri="{FF2B5EF4-FFF2-40B4-BE49-F238E27FC236}">
                  <a16:creationId xmlns:a16="http://schemas.microsoft.com/office/drawing/2014/main" id="{0D930456-D91B-874E-8530-D0B2CE31C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>
              <a:extLst>
                <a:ext uri="{FF2B5EF4-FFF2-40B4-BE49-F238E27FC236}">
                  <a16:creationId xmlns:a16="http://schemas.microsoft.com/office/drawing/2014/main" id="{09346F78-8AF8-094F-9D71-D917105932B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>
              <a:extLst>
                <a:ext uri="{FF2B5EF4-FFF2-40B4-BE49-F238E27FC236}">
                  <a16:creationId xmlns:a16="http://schemas.microsoft.com/office/drawing/2014/main" id="{2BF8DAA5-A353-3341-AE19-1C011BDCF8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>
                <a:extLst>
                  <a:ext uri="{FF2B5EF4-FFF2-40B4-BE49-F238E27FC236}">
                    <a16:creationId xmlns:a16="http://schemas.microsoft.com/office/drawing/2014/main" id="{5D285428-6471-644C-83AA-C37F9D098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4" name="Rectangle 410">
                <a:extLst>
                  <a:ext uri="{FF2B5EF4-FFF2-40B4-BE49-F238E27FC236}">
                    <a16:creationId xmlns:a16="http://schemas.microsoft.com/office/drawing/2014/main" id="{DB3DBD50-4772-404C-A33E-ADF194835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5" name="Oval 411">
                <a:extLst>
                  <a:ext uri="{FF2B5EF4-FFF2-40B4-BE49-F238E27FC236}">
                    <a16:creationId xmlns:a16="http://schemas.microsoft.com/office/drawing/2014/main" id="{AC75D1B0-5D9F-2549-A72F-818A8B16E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26" name="Group 1107">
                <a:extLst>
                  <a:ext uri="{FF2B5EF4-FFF2-40B4-BE49-F238E27FC236}">
                    <a16:creationId xmlns:a16="http://schemas.microsoft.com/office/drawing/2014/main" id="{4ACF1D61-EAE5-774A-9630-F60AD24266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>
                  <a:extLst>
                    <a:ext uri="{FF2B5EF4-FFF2-40B4-BE49-F238E27FC236}">
                      <a16:creationId xmlns:a16="http://schemas.microsoft.com/office/drawing/2014/main" id="{DE3B57C0-A8D7-4D4C-A430-09CB1680B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>
                  <a:extLst>
                    <a:ext uri="{FF2B5EF4-FFF2-40B4-BE49-F238E27FC236}">
                      <a16:creationId xmlns:a16="http://schemas.microsoft.com/office/drawing/2014/main" id="{EB3B8162-CECE-A84F-9660-F5390A43E3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>
                <a:extLst>
                  <a:ext uri="{FF2B5EF4-FFF2-40B4-BE49-F238E27FC236}">
                    <a16:creationId xmlns:a16="http://schemas.microsoft.com/office/drawing/2014/main" id="{DDE51C07-D7AD-2542-B375-4B588B583A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>
                <a:extLst>
                  <a:ext uri="{FF2B5EF4-FFF2-40B4-BE49-F238E27FC236}">
                    <a16:creationId xmlns:a16="http://schemas.microsoft.com/office/drawing/2014/main" id="{9FBE11B3-84FE-9742-9623-0837CF7A0A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>
              <a:extLst>
                <a:ext uri="{FF2B5EF4-FFF2-40B4-BE49-F238E27FC236}">
                  <a16:creationId xmlns:a16="http://schemas.microsoft.com/office/drawing/2014/main" id="{819E3145-9243-C844-BB6A-01002E0CF3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>
                <a:extLst>
                  <a:ext uri="{FF2B5EF4-FFF2-40B4-BE49-F238E27FC236}">
                    <a16:creationId xmlns:a16="http://schemas.microsoft.com/office/drawing/2014/main" id="{719B8FEF-43D6-7B4A-9A3C-2B9611578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6" name="Rectangle 410">
                <a:extLst>
                  <a:ext uri="{FF2B5EF4-FFF2-40B4-BE49-F238E27FC236}">
                    <a16:creationId xmlns:a16="http://schemas.microsoft.com/office/drawing/2014/main" id="{D0C6FA68-53F9-EC4D-9431-BD676D011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7" name="Oval 411">
                <a:extLst>
                  <a:ext uri="{FF2B5EF4-FFF2-40B4-BE49-F238E27FC236}">
                    <a16:creationId xmlns:a16="http://schemas.microsoft.com/office/drawing/2014/main" id="{C5A063CD-ED25-414D-8F15-902BD5D5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8" name="Group 1116">
                <a:extLst>
                  <a:ext uri="{FF2B5EF4-FFF2-40B4-BE49-F238E27FC236}">
                    <a16:creationId xmlns:a16="http://schemas.microsoft.com/office/drawing/2014/main" id="{4A79717F-A2A3-4A40-8B20-A8327B47BA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>
                  <a:extLst>
                    <a:ext uri="{FF2B5EF4-FFF2-40B4-BE49-F238E27FC236}">
                      <a16:creationId xmlns:a16="http://schemas.microsoft.com/office/drawing/2014/main" id="{A772799B-1CE5-CB4B-AB69-83B0E639E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>
                  <a:extLst>
                    <a:ext uri="{FF2B5EF4-FFF2-40B4-BE49-F238E27FC236}">
                      <a16:creationId xmlns:a16="http://schemas.microsoft.com/office/drawing/2014/main" id="{BEBAA2C9-A9A8-F14A-B797-88D4E9012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>
                <a:extLst>
                  <a:ext uri="{FF2B5EF4-FFF2-40B4-BE49-F238E27FC236}">
                    <a16:creationId xmlns:a16="http://schemas.microsoft.com/office/drawing/2014/main" id="{7567DB63-DFC5-ED41-8488-78A0A98EA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>
                <a:extLst>
                  <a:ext uri="{FF2B5EF4-FFF2-40B4-BE49-F238E27FC236}">
                    <a16:creationId xmlns:a16="http://schemas.microsoft.com/office/drawing/2014/main" id="{52A4C5D6-F9B2-B949-AA42-732F95397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>
              <a:extLst>
                <a:ext uri="{FF2B5EF4-FFF2-40B4-BE49-F238E27FC236}">
                  <a16:creationId xmlns:a16="http://schemas.microsoft.com/office/drawing/2014/main" id="{D65128D4-5758-E64C-84E9-0921B6EB7E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>
                <a:extLst>
                  <a:ext uri="{FF2B5EF4-FFF2-40B4-BE49-F238E27FC236}">
                    <a16:creationId xmlns:a16="http://schemas.microsoft.com/office/drawing/2014/main" id="{98FF3083-C5E1-0B43-A7F9-6770B87C5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8" name="Rectangle 410">
                <a:extLst>
                  <a:ext uri="{FF2B5EF4-FFF2-40B4-BE49-F238E27FC236}">
                    <a16:creationId xmlns:a16="http://schemas.microsoft.com/office/drawing/2014/main" id="{754D56F1-C0CE-EC44-AA91-41CB3336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9" name="Oval 411">
                <a:extLst>
                  <a:ext uri="{FF2B5EF4-FFF2-40B4-BE49-F238E27FC236}">
                    <a16:creationId xmlns:a16="http://schemas.microsoft.com/office/drawing/2014/main" id="{AB57A920-4E75-B84B-8127-3AB3A7A9E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0" name="Group 1125">
                <a:extLst>
                  <a:ext uri="{FF2B5EF4-FFF2-40B4-BE49-F238E27FC236}">
                    <a16:creationId xmlns:a16="http://schemas.microsoft.com/office/drawing/2014/main" id="{3319E64B-315F-EE4A-905E-C4C54B31FF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>
                  <a:extLst>
                    <a:ext uri="{FF2B5EF4-FFF2-40B4-BE49-F238E27FC236}">
                      <a16:creationId xmlns:a16="http://schemas.microsoft.com/office/drawing/2014/main" id="{55A8F9A1-4D55-6E40-832F-79878A01D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>
                  <a:extLst>
                    <a:ext uri="{FF2B5EF4-FFF2-40B4-BE49-F238E27FC236}">
                      <a16:creationId xmlns:a16="http://schemas.microsoft.com/office/drawing/2014/main" id="{7BA9B8F9-7DF9-E44B-A79A-AB44D4A51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>
                <a:extLst>
                  <a:ext uri="{FF2B5EF4-FFF2-40B4-BE49-F238E27FC236}">
                    <a16:creationId xmlns:a16="http://schemas.microsoft.com/office/drawing/2014/main" id="{D651D1DE-E964-0E45-B3E0-458D7A6C5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>
                <a:extLst>
                  <a:ext uri="{FF2B5EF4-FFF2-40B4-BE49-F238E27FC236}">
                    <a16:creationId xmlns:a16="http://schemas.microsoft.com/office/drawing/2014/main" id="{89E1B56D-21C8-D44A-A911-F39689378D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>
              <a:extLst>
                <a:ext uri="{FF2B5EF4-FFF2-40B4-BE49-F238E27FC236}">
                  <a16:creationId xmlns:a16="http://schemas.microsoft.com/office/drawing/2014/main" id="{6E74811C-88E1-0244-BA09-073107199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>
                <a:extLst>
                  <a:ext uri="{FF2B5EF4-FFF2-40B4-BE49-F238E27FC236}">
                    <a16:creationId xmlns:a16="http://schemas.microsoft.com/office/drawing/2014/main" id="{33E2A4D7-D51F-D44A-BB24-933376E18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0" name="Rectangle 410">
                <a:extLst>
                  <a:ext uri="{FF2B5EF4-FFF2-40B4-BE49-F238E27FC236}">
                    <a16:creationId xmlns:a16="http://schemas.microsoft.com/office/drawing/2014/main" id="{495613B1-F16F-9240-921C-75916983B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1" name="Oval 411">
                <a:extLst>
                  <a:ext uri="{FF2B5EF4-FFF2-40B4-BE49-F238E27FC236}">
                    <a16:creationId xmlns:a16="http://schemas.microsoft.com/office/drawing/2014/main" id="{51211B64-E269-2749-A3F2-E5454256A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02" name="Group 1134">
                <a:extLst>
                  <a:ext uri="{FF2B5EF4-FFF2-40B4-BE49-F238E27FC236}">
                    <a16:creationId xmlns:a16="http://schemas.microsoft.com/office/drawing/2014/main" id="{651950CF-FB86-934D-81E8-04CCB98A52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>
                  <a:extLst>
                    <a:ext uri="{FF2B5EF4-FFF2-40B4-BE49-F238E27FC236}">
                      <a16:creationId xmlns:a16="http://schemas.microsoft.com/office/drawing/2014/main" id="{336C57FE-E85D-1C41-A69F-9A7E93D6C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>
                  <a:extLst>
                    <a:ext uri="{FF2B5EF4-FFF2-40B4-BE49-F238E27FC236}">
                      <a16:creationId xmlns:a16="http://schemas.microsoft.com/office/drawing/2014/main" id="{3213DC2A-DB75-8547-A47E-03616CA48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>
                <a:extLst>
                  <a:ext uri="{FF2B5EF4-FFF2-40B4-BE49-F238E27FC236}">
                    <a16:creationId xmlns:a16="http://schemas.microsoft.com/office/drawing/2014/main" id="{D3DF616E-4276-424F-9EC0-DBEB020E6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>
                <a:extLst>
                  <a:ext uri="{FF2B5EF4-FFF2-40B4-BE49-F238E27FC236}">
                    <a16:creationId xmlns:a16="http://schemas.microsoft.com/office/drawing/2014/main" id="{B9B5F22F-47FF-194D-9265-27455D363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>
              <a:extLst>
                <a:ext uri="{FF2B5EF4-FFF2-40B4-BE49-F238E27FC236}">
                  <a16:creationId xmlns:a16="http://schemas.microsoft.com/office/drawing/2014/main" id="{CF108EF6-A397-494B-AFD8-FFC7B0D7CD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>
                <a:extLst>
                  <a:ext uri="{FF2B5EF4-FFF2-40B4-BE49-F238E27FC236}">
                    <a16:creationId xmlns:a16="http://schemas.microsoft.com/office/drawing/2014/main" id="{1D637907-1487-5E44-A7A9-8A85E4238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2" name="Rectangle 410">
                <a:extLst>
                  <a:ext uri="{FF2B5EF4-FFF2-40B4-BE49-F238E27FC236}">
                    <a16:creationId xmlns:a16="http://schemas.microsoft.com/office/drawing/2014/main" id="{6AE50C35-1407-B749-9288-D3C8CC40D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3" name="Oval 411">
                <a:extLst>
                  <a:ext uri="{FF2B5EF4-FFF2-40B4-BE49-F238E27FC236}">
                    <a16:creationId xmlns:a16="http://schemas.microsoft.com/office/drawing/2014/main" id="{AE6E0124-B270-B44B-9AE6-84E645FC2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994" name="Group 1143">
                <a:extLst>
                  <a:ext uri="{FF2B5EF4-FFF2-40B4-BE49-F238E27FC236}">
                    <a16:creationId xmlns:a16="http://schemas.microsoft.com/office/drawing/2014/main" id="{CDD2ED03-9D13-A34A-9691-4C3B9AD92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>
                  <a:extLst>
                    <a:ext uri="{FF2B5EF4-FFF2-40B4-BE49-F238E27FC236}">
                      <a16:creationId xmlns:a16="http://schemas.microsoft.com/office/drawing/2014/main" id="{B60B7664-8E96-194F-9EE7-2DCA51500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>
                  <a:extLst>
                    <a:ext uri="{FF2B5EF4-FFF2-40B4-BE49-F238E27FC236}">
                      <a16:creationId xmlns:a16="http://schemas.microsoft.com/office/drawing/2014/main" id="{60998FCF-61F3-B545-B628-817539E2F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>
                <a:extLst>
                  <a:ext uri="{FF2B5EF4-FFF2-40B4-BE49-F238E27FC236}">
                    <a16:creationId xmlns:a16="http://schemas.microsoft.com/office/drawing/2014/main" id="{63AD5A4B-8C8A-374B-A814-529B4F463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>
                <a:extLst>
                  <a:ext uri="{FF2B5EF4-FFF2-40B4-BE49-F238E27FC236}">
                    <a16:creationId xmlns:a16="http://schemas.microsoft.com/office/drawing/2014/main" id="{194B7B07-C25E-CE41-BCBC-D7EE3C2BA1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>
              <a:extLst>
                <a:ext uri="{FF2B5EF4-FFF2-40B4-BE49-F238E27FC236}">
                  <a16:creationId xmlns:a16="http://schemas.microsoft.com/office/drawing/2014/main" id="{69119367-D3EC-1649-B5C5-12FA3403A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>
                <a:extLst>
                  <a:ext uri="{FF2B5EF4-FFF2-40B4-BE49-F238E27FC236}">
                    <a16:creationId xmlns:a16="http://schemas.microsoft.com/office/drawing/2014/main" id="{0B058286-CEE9-014C-B3A4-6881F76D58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>
                <a:extLst>
                  <a:ext uri="{FF2B5EF4-FFF2-40B4-BE49-F238E27FC236}">
                    <a16:creationId xmlns:a16="http://schemas.microsoft.com/office/drawing/2014/main" id="{5CD0E7F6-7E28-9447-9BAB-662430C078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>
              <a:extLst>
                <a:ext uri="{FF2B5EF4-FFF2-40B4-BE49-F238E27FC236}">
                  <a16:creationId xmlns:a16="http://schemas.microsoft.com/office/drawing/2014/main" id="{7646BD54-6F02-0A4E-9973-4C8EA22A58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>
              <a:extLst>
                <a:ext uri="{FF2B5EF4-FFF2-40B4-BE49-F238E27FC236}">
                  <a16:creationId xmlns:a16="http://schemas.microsoft.com/office/drawing/2014/main" id="{2C502C07-8333-B041-A9E4-E8E0A6F688A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>
              <a:extLst>
                <a:ext uri="{FF2B5EF4-FFF2-40B4-BE49-F238E27FC236}">
                  <a16:creationId xmlns:a16="http://schemas.microsoft.com/office/drawing/2014/main" id="{A12DF8B4-3966-794B-89F1-276A9056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>
              <a:extLst>
                <a:ext uri="{FF2B5EF4-FFF2-40B4-BE49-F238E27FC236}">
                  <a16:creationId xmlns:a16="http://schemas.microsoft.com/office/drawing/2014/main" id="{7C7B44FB-F28E-5646-A833-FA32458F7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>
              <a:extLst>
                <a:ext uri="{FF2B5EF4-FFF2-40B4-BE49-F238E27FC236}">
                  <a16:creationId xmlns:a16="http://schemas.microsoft.com/office/drawing/2014/main" id="{11BA91EA-62E4-3248-A3A8-02F6DDF53E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69CE258A-BAB5-EC4D-8169-43126CB00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24D7B8E2-E307-9548-B25A-A462E982634F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E7025CE0-B006-A34D-B7C4-06C911A2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56899C5E-F98C-AF4A-80FF-F465790DE971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FAA8C7B5-97BE-C54E-9ED2-EABC9E3EF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AA31F8CC-3556-D345-87BF-E33905957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497328DF-1498-1847-9C52-93979A8C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FA20D9DF-1050-FF45-B91C-B8BAB174555A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9B67130C-FDA0-C24A-A9E5-5CF7CF5C7C3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>
              <a:extLst>
                <a:ext uri="{FF2B5EF4-FFF2-40B4-BE49-F238E27FC236}">
                  <a16:creationId xmlns:a16="http://schemas.microsoft.com/office/drawing/2014/main" id="{1C3CE4EF-F903-BA49-ADFC-169AEB147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1273AC55-2842-9241-9A71-BA9C2B16C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C70D3805-210A-BF41-A1F3-A02E9FAEB9E7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B285D6FF-3D06-4043-94C6-63A6F87E7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606CD74C-F388-AE42-9460-379E48FD3876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EAAC4495-D9D6-D84A-B5BD-F1970C1EC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6D3ED588-E8C5-AF4C-8084-48C66B88C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FA3AA316-6488-D443-BE29-EBB1F754E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33BC1CFA-3530-CB43-8746-59966EA80DBC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3292D863-20E5-3E49-A85A-FB07B7A14E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>
              <a:extLst>
                <a:ext uri="{FF2B5EF4-FFF2-40B4-BE49-F238E27FC236}">
                  <a16:creationId xmlns:a16="http://schemas.microsoft.com/office/drawing/2014/main" id="{63E0F0EA-4415-4A4E-8433-A453F2829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0D94B0BB-C4DE-6E4C-AD40-CAD0CE759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95138FC9-6496-3446-B465-6A6A01755D73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5775C1CB-1B67-9340-939C-5B3A72764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CABD9F4B-94EA-8B45-9B51-2104CA9CE788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7DD049D5-0CE7-A249-B70F-0C844EAA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BEFAD4BD-8A96-094C-A2DC-B139DC51B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A45E3DB0-7070-EA45-B62D-F1ADC69E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5F707E57-30EF-6043-BC5C-B307D3303E86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A75ACF5C-46E8-DD46-9759-A073781C95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>
              <a:extLst>
                <a:ext uri="{FF2B5EF4-FFF2-40B4-BE49-F238E27FC236}">
                  <a16:creationId xmlns:a16="http://schemas.microsoft.com/office/drawing/2014/main" id="{749EA1D4-7F3F-E64E-905A-C7F21316A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9E2ED8C4-47B3-3D47-91B2-63B49AA87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FEF62F8C-04F2-FF42-B7FE-77BCE781815E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A75A6982-80A5-1E45-99AB-2A41CEA9D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88BA8FB1-0386-944F-8A62-A056DBA4EB86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8EC52D74-6BF6-4448-B984-FCDF0488E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CD41D09A-81C2-F543-ADDE-934D2AF71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CBD9073B-4EB4-804B-821D-8DBC918E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5BBBBD0E-A5F1-414C-B1BD-E6CA3FCBA3E4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2D466387-F934-4546-9F47-06ADFC36686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>
              <a:extLst>
                <a:ext uri="{FF2B5EF4-FFF2-40B4-BE49-F238E27FC236}">
                  <a16:creationId xmlns:a16="http://schemas.microsoft.com/office/drawing/2014/main" id="{C21F194E-B642-8748-A5BB-1155DD6A6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5ABEAFE8-5DAF-0642-AB6E-C14EDCB2D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BE6E7431-2DA8-A347-AB9D-946507B84F47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B368AE7D-1A22-8946-811A-3AA73D3EA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1D829C18-881E-9C42-BA86-0F30BCE26677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30175FED-346C-004E-8D91-FA4DE7E70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A0369D63-5A5C-3C47-BE80-1EB303815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88391BD9-D971-3940-BE42-42F974E6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B1B2CD96-1201-6B4A-A672-21EC29A8AEB9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ACE7A0E9-B681-9547-BB39-C80F412F96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>
              <a:extLst>
                <a:ext uri="{FF2B5EF4-FFF2-40B4-BE49-F238E27FC236}">
                  <a16:creationId xmlns:a16="http://schemas.microsoft.com/office/drawing/2014/main" id="{D3BB089F-AA70-9D44-8736-9B8C45592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F6473E40-522F-C34B-B5BC-85018A6C2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801E8AFA-DE18-A14C-A862-24222956441F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76B1298B-4765-BC40-AEF0-CEE9C9AA9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EFCF1290-1D62-8B4C-B361-254249255B40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C1048ACD-E8B8-AC47-87CA-D1FB75DA7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3B369F64-8EE5-8349-B889-3D090A5BF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76775D57-615A-B84D-BBAB-051A747D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C2B2B94F-BE7A-174F-A191-D9F962600530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4BC1E604-87BB-2040-B4A8-D125A728CE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>
              <a:extLst>
                <a:ext uri="{FF2B5EF4-FFF2-40B4-BE49-F238E27FC236}">
                  <a16:creationId xmlns:a16="http://schemas.microsoft.com/office/drawing/2014/main" id="{0D498EFD-5177-3F43-B138-AE93073AD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343F179D-E0B5-F44B-9B0F-A205A0798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28A45910-F410-5949-90E5-076A349A31E5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FFDE2D76-849B-BE4F-AAE0-467CD38F8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E4967C3F-5421-FF48-8EA2-C1EA350AA5FF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D147C07F-FB93-6348-B140-DEBAF524D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DB265818-C9A0-B745-8FC2-31A0FE73E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221A119A-306B-3B49-BF10-506C0A9A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870BA294-990E-A84C-A420-1448787DEE1F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3D53BD19-A3B8-3E4A-B748-4D99E8687D4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>
              <a:extLst>
                <a:ext uri="{FF2B5EF4-FFF2-40B4-BE49-F238E27FC236}">
                  <a16:creationId xmlns:a16="http://schemas.microsoft.com/office/drawing/2014/main" id="{5CC23B21-D67C-EC48-B07B-C3BE07B69A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E99AB509-59E6-BD45-9354-04DA29E43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3D128965-EC7A-C144-8A57-FAFDC4ADC29E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7D228A84-4396-1941-983C-257E70FE2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BBAE098D-36BF-B644-B3DD-A019034D05DF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38144726-C1AD-634E-B26B-C733E7F62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144082C6-F3F6-1F48-B21C-AF98EA184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BBB7B1F7-A197-8C46-B00B-7BD004CA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4B21C14C-B7F0-A34F-92FD-E435F650F442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F8271CD1-8E9E-6047-896C-1ECB86CB986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>
              <a:extLst>
                <a:ext uri="{FF2B5EF4-FFF2-40B4-BE49-F238E27FC236}">
                  <a16:creationId xmlns:a16="http://schemas.microsoft.com/office/drawing/2014/main" id="{705C4C81-998A-A743-A2C6-61DDA165DC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252F3890-347D-F04C-9FA4-184D971B8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5D27D2B6-A6B6-DD4B-AFBE-320F20CFFEFC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A710E753-551F-6943-9191-9B19C1BF3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C169241-0394-6C46-A8AC-154D41A5A949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EC12CAEF-D391-C94B-808C-7D880C48C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EDCD630C-0AE4-024C-9751-6B7DE0759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03670A54-D371-474E-BC6A-8D706AE4A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0D21CC8A-B781-C04B-987C-A2F99161B256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0CDC62BA-3191-B244-8816-15705AA08CB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>
              <a:extLst>
                <a:ext uri="{FF2B5EF4-FFF2-40B4-BE49-F238E27FC236}">
                  <a16:creationId xmlns:a16="http://schemas.microsoft.com/office/drawing/2014/main" id="{22A0FF58-A4A7-BF4B-8D5C-7F4CCCC9D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8780507E-CB35-FD46-B636-5FAF8D60C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D745F6D1-4BCE-4A4F-B596-C0A6C284653C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EDC168D5-1814-FB40-B4BB-B36CF8E93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EAF59367-B8EC-E44B-8E6F-FEE6C892BBB7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F5D6A725-9FD2-864D-AB5E-7A4669AAA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E8F39678-8498-4A40-949B-681298300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7213295B-B84E-1645-B74B-916403FF3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0800C12B-54CB-C446-B0AA-44A52EC3E8B7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4E06B411-2648-0243-AB35-12C87A10CE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>
              <a:extLst>
                <a:ext uri="{FF2B5EF4-FFF2-40B4-BE49-F238E27FC236}">
                  <a16:creationId xmlns:a16="http://schemas.microsoft.com/office/drawing/2014/main" id="{E0D8E17F-B5C2-1845-8826-0EE383750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1DF2CB86-7260-0E49-91BE-5C3B78774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4D046DCD-541E-5049-810B-58A1CD25922F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C2596E28-8B97-DA46-A943-973ED5181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70E8C968-5600-C242-89BE-0B92DE774A88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FBFD6180-E3A9-4C4C-8F55-EAFE14C93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FAFD6938-7926-4A47-9C83-C9E1C24A0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ED933EF7-01A1-7343-8BB4-44ED7B0F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3E121DDC-7AD2-3A4E-B158-32FDC0E3D3EA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F2935B83-C4A5-8046-93D2-3A194B69B02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>
              <a:extLst>
                <a:ext uri="{FF2B5EF4-FFF2-40B4-BE49-F238E27FC236}">
                  <a16:creationId xmlns:a16="http://schemas.microsoft.com/office/drawing/2014/main" id="{52EE4B5B-65AB-8B41-9D8B-30CE1C11F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>
              <a:extLst>
                <a:ext uri="{FF2B5EF4-FFF2-40B4-BE49-F238E27FC236}">
                  <a16:creationId xmlns:a16="http://schemas.microsoft.com/office/drawing/2014/main" id="{C7D58CF3-D6F2-4E41-8C36-8181BE6F7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>
              <a:extLst>
                <a:ext uri="{FF2B5EF4-FFF2-40B4-BE49-F238E27FC236}">
                  <a16:creationId xmlns:a16="http://schemas.microsoft.com/office/drawing/2014/main" id="{7AB3AB01-DE4C-0B4F-AF6D-872E6B220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>
              <a:extLst>
                <a:ext uri="{FF2B5EF4-FFF2-40B4-BE49-F238E27FC236}">
                  <a16:creationId xmlns:a16="http://schemas.microsoft.com/office/drawing/2014/main" id="{2BD5342A-D983-504E-8F39-9F67EE780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>
              <a:extLst>
                <a:ext uri="{FF2B5EF4-FFF2-40B4-BE49-F238E27FC236}">
                  <a16:creationId xmlns:a16="http://schemas.microsoft.com/office/drawing/2014/main" id="{6E209BD4-A843-F24B-B877-541C169D56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>
              <a:extLst>
                <a:ext uri="{FF2B5EF4-FFF2-40B4-BE49-F238E27FC236}">
                  <a16:creationId xmlns:a16="http://schemas.microsoft.com/office/drawing/2014/main" id="{67D7D044-1371-F642-AA71-7A99B4E0F9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>
              <a:extLst>
                <a:ext uri="{FF2B5EF4-FFF2-40B4-BE49-F238E27FC236}">
                  <a16:creationId xmlns:a16="http://schemas.microsoft.com/office/drawing/2014/main" id="{A5CECE80-0514-AB44-90EE-C25A245FF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>
              <a:extLst>
                <a:ext uri="{FF2B5EF4-FFF2-40B4-BE49-F238E27FC236}">
                  <a16:creationId xmlns:a16="http://schemas.microsoft.com/office/drawing/2014/main" id="{519C1C41-EE42-5D41-9314-9CE0336C2D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>
              <a:extLst>
                <a:ext uri="{FF2B5EF4-FFF2-40B4-BE49-F238E27FC236}">
                  <a16:creationId xmlns:a16="http://schemas.microsoft.com/office/drawing/2014/main" id="{70F518DF-E071-244A-B017-792496E4D3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>
              <a:extLst>
                <a:ext uri="{FF2B5EF4-FFF2-40B4-BE49-F238E27FC236}">
                  <a16:creationId xmlns:a16="http://schemas.microsoft.com/office/drawing/2014/main" id="{69EB008B-960A-7345-86B9-AA976C352C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>
              <a:extLst>
                <a:ext uri="{FF2B5EF4-FFF2-40B4-BE49-F238E27FC236}">
                  <a16:creationId xmlns:a16="http://schemas.microsoft.com/office/drawing/2014/main" id="{072EBD64-D3D6-944A-8637-DDFBE8AFD7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>
              <a:extLst>
                <a:ext uri="{FF2B5EF4-FFF2-40B4-BE49-F238E27FC236}">
                  <a16:creationId xmlns:a16="http://schemas.microsoft.com/office/drawing/2014/main" id="{203E7698-FA18-2848-BBD3-DF89C333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>
              <a:extLst>
                <a:ext uri="{FF2B5EF4-FFF2-40B4-BE49-F238E27FC236}">
                  <a16:creationId xmlns:a16="http://schemas.microsoft.com/office/drawing/2014/main" id="{623A1D09-269D-A74A-92F2-71A2CF0CA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>
                <a:extLst>
                  <a:ext uri="{FF2B5EF4-FFF2-40B4-BE49-F238E27FC236}">
                    <a16:creationId xmlns:a16="http://schemas.microsoft.com/office/drawing/2014/main" id="{2DE8296E-18EF-C849-A3F8-1020B83C4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3" name="Rectangle 410">
                <a:extLst>
                  <a:ext uri="{FF2B5EF4-FFF2-40B4-BE49-F238E27FC236}">
                    <a16:creationId xmlns:a16="http://schemas.microsoft.com/office/drawing/2014/main" id="{843C7CBC-25C2-F641-AC13-B1F4F12A8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4" name="Oval 411">
                <a:extLst>
                  <a:ext uri="{FF2B5EF4-FFF2-40B4-BE49-F238E27FC236}">
                    <a16:creationId xmlns:a16="http://schemas.microsoft.com/office/drawing/2014/main" id="{78994173-0B98-4344-81DC-84107327C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85" name="Group 659">
                <a:extLst>
                  <a:ext uri="{FF2B5EF4-FFF2-40B4-BE49-F238E27FC236}">
                    <a16:creationId xmlns:a16="http://schemas.microsoft.com/office/drawing/2014/main" id="{AB65B4F2-E06E-D044-A6EF-6EFA8B6409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>
                  <a:extLst>
                    <a:ext uri="{FF2B5EF4-FFF2-40B4-BE49-F238E27FC236}">
                      <a16:creationId xmlns:a16="http://schemas.microsoft.com/office/drawing/2014/main" id="{7F0DCA7D-F430-B14D-B6C4-9447371D1D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>
                  <a:extLst>
                    <a:ext uri="{FF2B5EF4-FFF2-40B4-BE49-F238E27FC236}">
                      <a16:creationId xmlns:a16="http://schemas.microsoft.com/office/drawing/2014/main" id="{838F682E-51A8-284F-AA67-E69E5E00B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>
                <a:extLst>
                  <a:ext uri="{FF2B5EF4-FFF2-40B4-BE49-F238E27FC236}">
                    <a16:creationId xmlns:a16="http://schemas.microsoft.com/office/drawing/2014/main" id="{7287E9D3-A391-C941-B7E3-A56676752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>
                <a:extLst>
                  <a:ext uri="{FF2B5EF4-FFF2-40B4-BE49-F238E27FC236}">
                    <a16:creationId xmlns:a16="http://schemas.microsoft.com/office/drawing/2014/main" id="{CBD8838F-ED28-214B-8598-2BDDB5D45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>
              <a:extLst>
                <a:ext uri="{FF2B5EF4-FFF2-40B4-BE49-F238E27FC236}">
                  <a16:creationId xmlns:a16="http://schemas.microsoft.com/office/drawing/2014/main" id="{866D2E2C-E636-744D-BE36-BACE844197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>
                <a:extLst>
                  <a:ext uri="{FF2B5EF4-FFF2-40B4-BE49-F238E27FC236}">
                    <a16:creationId xmlns:a16="http://schemas.microsoft.com/office/drawing/2014/main" id="{2194CE79-3CBB-4B4D-9370-D7067E801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5" name="Rectangle 410">
                <a:extLst>
                  <a:ext uri="{FF2B5EF4-FFF2-40B4-BE49-F238E27FC236}">
                    <a16:creationId xmlns:a16="http://schemas.microsoft.com/office/drawing/2014/main" id="{ABB78C1B-B3B3-2346-A95A-5DEA6C71F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6" name="Oval 411">
                <a:extLst>
                  <a:ext uri="{FF2B5EF4-FFF2-40B4-BE49-F238E27FC236}">
                    <a16:creationId xmlns:a16="http://schemas.microsoft.com/office/drawing/2014/main" id="{3991D310-19AA-7540-A7EA-2A93C6AC3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77" name="Group 679">
                <a:extLst>
                  <a:ext uri="{FF2B5EF4-FFF2-40B4-BE49-F238E27FC236}">
                    <a16:creationId xmlns:a16="http://schemas.microsoft.com/office/drawing/2014/main" id="{BB3786BF-3B2A-2447-9D2A-2C63A7986C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>
                  <a:extLst>
                    <a:ext uri="{FF2B5EF4-FFF2-40B4-BE49-F238E27FC236}">
                      <a16:creationId xmlns:a16="http://schemas.microsoft.com/office/drawing/2014/main" id="{02640140-AFA9-8343-B2E7-9D6DC7518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>
                  <a:extLst>
                    <a:ext uri="{FF2B5EF4-FFF2-40B4-BE49-F238E27FC236}">
                      <a16:creationId xmlns:a16="http://schemas.microsoft.com/office/drawing/2014/main" id="{F7BFFCF3-B99B-8F4B-BDF4-65FE299831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>
                <a:extLst>
                  <a:ext uri="{FF2B5EF4-FFF2-40B4-BE49-F238E27FC236}">
                    <a16:creationId xmlns:a16="http://schemas.microsoft.com/office/drawing/2014/main" id="{9C275CED-522E-3849-AA67-C074A33746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>
                <a:extLst>
                  <a:ext uri="{FF2B5EF4-FFF2-40B4-BE49-F238E27FC236}">
                    <a16:creationId xmlns:a16="http://schemas.microsoft.com/office/drawing/2014/main" id="{4E6F8EB1-17F4-834B-A8EE-A8777FA98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>
              <a:extLst>
                <a:ext uri="{FF2B5EF4-FFF2-40B4-BE49-F238E27FC236}">
                  <a16:creationId xmlns:a16="http://schemas.microsoft.com/office/drawing/2014/main" id="{CAC9132F-DC3F-534B-9FF3-3CCCBD66E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>
                <a:extLst>
                  <a:ext uri="{FF2B5EF4-FFF2-40B4-BE49-F238E27FC236}">
                    <a16:creationId xmlns:a16="http://schemas.microsoft.com/office/drawing/2014/main" id="{374321ED-7C02-584E-A46C-B6FE0A9B4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7" name="Rectangle 410">
                <a:extLst>
                  <a:ext uri="{FF2B5EF4-FFF2-40B4-BE49-F238E27FC236}">
                    <a16:creationId xmlns:a16="http://schemas.microsoft.com/office/drawing/2014/main" id="{267B604C-504D-3744-ADA4-47B1D9851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8" name="Oval 411">
                <a:extLst>
                  <a:ext uri="{FF2B5EF4-FFF2-40B4-BE49-F238E27FC236}">
                    <a16:creationId xmlns:a16="http://schemas.microsoft.com/office/drawing/2014/main" id="{BAE4742E-2F71-D547-B36E-B8ED89AA6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9" name="Group 688">
                <a:extLst>
                  <a:ext uri="{FF2B5EF4-FFF2-40B4-BE49-F238E27FC236}">
                    <a16:creationId xmlns:a16="http://schemas.microsoft.com/office/drawing/2014/main" id="{9B773371-A998-9845-B5E8-9FF3E2ED2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>
                  <a:extLst>
                    <a:ext uri="{FF2B5EF4-FFF2-40B4-BE49-F238E27FC236}">
                      <a16:creationId xmlns:a16="http://schemas.microsoft.com/office/drawing/2014/main" id="{38D2F57A-0E3B-8842-BAD4-2BA0E2A96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>
                  <a:extLst>
                    <a:ext uri="{FF2B5EF4-FFF2-40B4-BE49-F238E27FC236}">
                      <a16:creationId xmlns:a16="http://schemas.microsoft.com/office/drawing/2014/main" id="{D32DFD08-6EA2-284B-8501-C2FF77CBD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>
                <a:extLst>
                  <a:ext uri="{FF2B5EF4-FFF2-40B4-BE49-F238E27FC236}">
                    <a16:creationId xmlns:a16="http://schemas.microsoft.com/office/drawing/2014/main" id="{D604033F-FB7D-5840-B6C7-D709E4ED7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>
                <a:extLst>
                  <a:ext uri="{FF2B5EF4-FFF2-40B4-BE49-F238E27FC236}">
                    <a16:creationId xmlns:a16="http://schemas.microsoft.com/office/drawing/2014/main" id="{8C2A442D-D467-994C-A059-700E3C2AC0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>
              <a:extLst>
                <a:ext uri="{FF2B5EF4-FFF2-40B4-BE49-F238E27FC236}">
                  <a16:creationId xmlns:a16="http://schemas.microsoft.com/office/drawing/2014/main" id="{C6F61DFA-E4EE-DD41-9492-9E86507088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>
              <a:extLst>
                <a:ext uri="{FF2B5EF4-FFF2-40B4-BE49-F238E27FC236}">
                  <a16:creationId xmlns:a16="http://schemas.microsoft.com/office/drawing/2014/main" id="{07A3E44D-23A0-D849-A907-FCF5F4D72D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>
                <a:extLst>
                  <a:ext uri="{FF2B5EF4-FFF2-40B4-BE49-F238E27FC236}">
                    <a16:creationId xmlns:a16="http://schemas.microsoft.com/office/drawing/2014/main" id="{7EBA1045-9EF8-0546-BFBB-DCAC40F9C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9" name="Rectangle 410">
                <a:extLst>
                  <a:ext uri="{FF2B5EF4-FFF2-40B4-BE49-F238E27FC236}">
                    <a16:creationId xmlns:a16="http://schemas.microsoft.com/office/drawing/2014/main" id="{89094D08-28C6-0047-9FD6-9A20E4A0F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0" name="Oval 411">
                <a:extLst>
                  <a:ext uri="{FF2B5EF4-FFF2-40B4-BE49-F238E27FC236}">
                    <a16:creationId xmlns:a16="http://schemas.microsoft.com/office/drawing/2014/main" id="{391DC74D-B698-1C4B-8F44-CFCFAC66C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1" name="Group 698">
                <a:extLst>
                  <a:ext uri="{FF2B5EF4-FFF2-40B4-BE49-F238E27FC236}">
                    <a16:creationId xmlns:a16="http://schemas.microsoft.com/office/drawing/2014/main" id="{5E004CC5-2814-1C4E-B907-B1AD94268C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>
                  <a:extLst>
                    <a:ext uri="{FF2B5EF4-FFF2-40B4-BE49-F238E27FC236}">
                      <a16:creationId xmlns:a16="http://schemas.microsoft.com/office/drawing/2014/main" id="{1F8BB2B2-A525-5445-BB3A-732C7C173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>
                  <a:extLst>
                    <a:ext uri="{FF2B5EF4-FFF2-40B4-BE49-F238E27FC236}">
                      <a16:creationId xmlns:a16="http://schemas.microsoft.com/office/drawing/2014/main" id="{FBFE14E5-94F6-B845-AFCD-C4D47539D4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>
                <a:extLst>
                  <a:ext uri="{FF2B5EF4-FFF2-40B4-BE49-F238E27FC236}">
                    <a16:creationId xmlns:a16="http://schemas.microsoft.com/office/drawing/2014/main" id="{A28172E7-F72A-D84A-9293-5BB1B0D6D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>
                <a:extLst>
                  <a:ext uri="{FF2B5EF4-FFF2-40B4-BE49-F238E27FC236}">
                    <a16:creationId xmlns:a16="http://schemas.microsoft.com/office/drawing/2014/main" id="{56F43985-5435-EC4F-8CA5-BA0130D49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>
              <a:extLst>
                <a:ext uri="{FF2B5EF4-FFF2-40B4-BE49-F238E27FC236}">
                  <a16:creationId xmlns:a16="http://schemas.microsoft.com/office/drawing/2014/main" id="{AD48E332-6613-3041-86BA-C9DFB86B3D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>
                <a:extLst>
                  <a:ext uri="{FF2B5EF4-FFF2-40B4-BE49-F238E27FC236}">
                    <a16:creationId xmlns:a16="http://schemas.microsoft.com/office/drawing/2014/main" id="{A8F556AD-DAFB-EA48-95DB-014E46B8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1" name="Rectangle 410">
                <a:extLst>
                  <a:ext uri="{FF2B5EF4-FFF2-40B4-BE49-F238E27FC236}">
                    <a16:creationId xmlns:a16="http://schemas.microsoft.com/office/drawing/2014/main" id="{7DAB9DA2-798C-7148-835A-C9DB67CE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2" name="Oval 411">
                <a:extLst>
                  <a:ext uri="{FF2B5EF4-FFF2-40B4-BE49-F238E27FC236}">
                    <a16:creationId xmlns:a16="http://schemas.microsoft.com/office/drawing/2014/main" id="{329C784F-5F11-0540-92D5-EDC291FC6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53" name="Group 716">
                <a:extLst>
                  <a:ext uri="{FF2B5EF4-FFF2-40B4-BE49-F238E27FC236}">
                    <a16:creationId xmlns:a16="http://schemas.microsoft.com/office/drawing/2014/main" id="{D32EBB3A-DEC1-CD42-B529-CF1565A117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>
                  <a:extLst>
                    <a:ext uri="{FF2B5EF4-FFF2-40B4-BE49-F238E27FC236}">
                      <a16:creationId xmlns:a16="http://schemas.microsoft.com/office/drawing/2014/main" id="{83E710C5-E700-5D42-8E90-A3E1531E0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>
                  <a:extLst>
                    <a:ext uri="{FF2B5EF4-FFF2-40B4-BE49-F238E27FC236}">
                      <a16:creationId xmlns:a16="http://schemas.microsoft.com/office/drawing/2014/main" id="{62892FA0-4BD0-284E-8412-7A403127F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>
                <a:extLst>
                  <a:ext uri="{FF2B5EF4-FFF2-40B4-BE49-F238E27FC236}">
                    <a16:creationId xmlns:a16="http://schemas.microsoft.com/office/drawing/2014/main" id="{542D6BD6-3A78-6F4F-B796-907C16515B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>
                <a:extLst>
                  <a:ext uri="{FF2B5EF4-FFF2-40B4-BE49-F238E27FC236}">
                    <a16:creationId xmlns:a16="http://schemas.microsoft.com/office/drawing/2014/main" id="{F67F100F-E9C6-DA4E-BAAA-0051973DF1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>
              <a:extLst>
                <a:ext uri="{FF2B5EF4-FFF2-40B4-BE49-F238E27FC236}">
                  <a16:creationId xmlns:a16="http://schemas.microsoft.com/office/drawing/2014/main" id="{84A71CD4-0207-0948-8C82-1FFC57114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>
                <a:extLst>
                  <a:ext uri="{FF2B5EF4-FFF2-40B4-BE49-F238E27FC236}">
                    <a16:creationId xmlns:a16="http://schemas.microsoft.com/office/drawing/2014/main" id="{5B9085A9-6449-3B40-A33D-43E6CF1C9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3" name="Rectangle 410">
                <a:extLst>
                  <a:ext uri="{FF2B5EF4-FFF2-40B4-BE49-F238E27FC236}">
                    <a16:creationId xmlns:a16="http://schemas.microsoft.com/office/drawing/2014/main" id="{04EF6AA6-526D-7F43-901A-4C0888EDF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4" name="Oval 411">
                <a:extLst>
                  <a:ext uri="{FF2B5EF4-FFF2-40B4-BE49-F238E27FC236}">
                    <a16:creationId xmlns:a16="http://schemas.microsoft.com/office/drawing/2014/main" id="{9A524DFB-850A-714E-BD30-852A2E2FE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45" name="Group 725">
                <a:extLst>
                  <a:ext uri="{FF2B5EF4-FFF2-40B4-BE49-F238E27FC236}">
                    <a16:creationId xmlns:a16="http://schemas.microsoft.com/office/drawing/2014/main" id="{6133D519-C16A-4847-87DC-C4FFF650D8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>
                  <a:extLst>
                    <a:ext uri="{FF2B5EF4-FFF2-40B4-BE49-F238E27FC236}">
                      <a16:creationId xmlns:a16="http://schemas.microsoft.com/office/drawing/2014/main" id="{006EB435-147B-484E-94FB-95F362CFFF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>
                  <a:extLst>
                    <a:ext uri="{FF2B5EF4-FFF2-40B4-BE49-F238E27FC236}">
                      <a16:creationId xmlns:a16="http://schemas.microsoft.com/office/drawing/2014/main" id="{ED9CB80E-2DBF-9040-9746-3B5B94B05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>
                <a:extLst>
                  <a:ext uri="{FF2B5EF4-FFF2-40B4-BE49-F238E27FC236}">
                    <a16:creationId xmlns:a16="http://schemas.microsoft.com/office/drawing/2014/main" id="{E6098DB2-A465-934B-84B7-BDED3EE23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>
                <a:extLst>
                  <a:ext uri="{FF2B5EF4-FFF2-40B4-BE49-F238E27FC236}">
                    <a16:creationId xmlns:a16="http://schemas.microsoft.com/office/drawing/2014/main" id="{134AD831-325C-E84F-8C7E-22F2BD0E9A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>
              <a:extLst>
                <a:ext uri="{FF2B5EF4-FFF2-40B4-BE49-F238E27FC236}">
                  <a16:creationId xmlns:a16="http://schemas.microsoft.com/office/drawing/2014/main" id="{56D804A7-9789-3C41-96B4-D40D88605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>
              <a:extLst>
                <a:ext uri="{FF2B5EF4-FFF2-40B4-BE49-F238E27FC236}">
                  <a16:creationId xmlns:a16="http://schemas.microsoft.com/office/drawing/2014/main" id="{3929374F-1D0D-9845-9931-C55185766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>
              <a:extLst>
                <a:ext uri="{FF2B5EF4-FFF2-40B4-BE49-F238E27FC236}">
                  <a16:creationId xmlns:a16="http://schemas.microsoft.com/office/drawing/2014/main" id="{C94857DD-36E3-AE4D-9C8D-1F01D6D2D0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>
              <a:extLst>
                <a:ext uri="{FF2B5EF4-FFF2-40B4-BE49-F238E27FC236}">
                  <a16:creationId xmlns:a16="http://schemas.microsoft.com/office/drawing/2014/main" id="{B7B2CD63-FFB9-BF48-968B-FA33FE1144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>
              <a:extLst>
                <a:ext uri="{FF2B5EF4-FFF2-40B4-BE49-F238E27FC236}">
                  <a16:creationId xmlns:a16="http://schemas.microsoft.com/office/drawing/2014/main" id="{7DAEEF7E-DC24-384C-B3B0-957DAA4BB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>
              <a:extLst>
                <a:ext uri="{FF2B5EF4-FFF2-40B4-BE49-F238E27FC236}">
                  <a16:creationId xmlns:a16="http://schemas.microsoft.com/office/drawing/2014/main" id="{269FCC27-F81F-FC4B-9E4C-7538F4504D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>
              <a:extLst>
                <a:ext uri="{FF2B5EF4-FFF2-40B4-BE49-F238E27FC236}">
                  <a16:creationId xmlns:a16="http://schemas.microsoft.com/office/drawing/2014/main" id="{74864846-F1AB-4042-B223-9E3E6FAE29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DEBA36A6-FC19-1347-98B8-DE9301D0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ED9B4B8C-E23D-C940-B56F-C6F6FD63DFE0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067BE426-622C-A946-ABB7-A9EF8CCEC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646E958E-6848-D842-A5AE-935E01733B50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AA8E6096-218B-0941-BFEF-9DBF953BE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217E2FC3-46F1-4441-8691-A32818364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80F44B30-2440-E94C-A4EF-E82CC12DC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2C5EE0B5-F782-BE4C-954E-0EB6E73A300C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42795940-DEA9-F548-973F-06DB3663EC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>
              <a:extLst>
                <a:ext uri="{FF2B5EF4-FFF2-40B4-BE49-F238E27FC236}">
                  <a16:creationId xmlns:a16="http://schemas.microsoft.com/office/drawing/2014/main" id="{95A69A1F-DC01-FE40-A84E-486048695D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606FE8DA-3A8C-4B4B-89B1-D110F27A5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BB9256A3-55EA-6E45-902A-488316CFB148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011FE791-2FD5-4740-BE82-462BECD9C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D7C8D40B-BEC4-E84A-A574-8720FD9E3B99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220A33AA-3952-554C-ACE9-2D6C342C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E8D15BCF-840B-D64F-9C15-664B47453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A5E5ECE9-33F6-7F4B-A670-5D7010DD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6816B0B2-CDE5-3749-8375-5BBE9E9079F6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7A61D30B-8847-B242-8AF4-C9766731CE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>
              <a:extLst>
                <a:ext uri="{FF2B5EF4-FFF2-40B4-BE49-F238E27FC236}">
                  <a16:creationId xmlns:a16="http://schemas.microsoft.com/office/drawing/2014/main" id="{AA7F661A-CC0B-A94F-B044-363E284D17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17C28909-B5C1-594E-AA36-ACD1F187A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2CBE4A1F-6FFB-CA4B-82B0-375BC308DD08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8F323388-70AA-A84C-B0B8-C2290D6E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0F18A0CF-3962-7842-BF6E-0F2072DB7F08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4C40412F-82EC-C141-BCBB-5C49EA23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EE634F21-C8D0-844A-B59F-EB72C7665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4D2E4902-F3A7-C84B-9FE2-5BDDA158F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26601C64-1A4D-2A4A-92A3-8B2372DADC66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9E96AC1F-F1DA-8F4E-8425-F0706E4B72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>
              <a:extLst>
                <a:ext uri="{FF2B5EF4-FFF2-40B4-BE49-F238E27FC236}">
                  <a16:creationId xmlns:a16="http://schemas.microsoft.com/office/drawing/2014/main" id="{7B102615-F2AC-0946-9051-36ABE71F6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1C926C21-7B7B-FD4C-A4DC-6AD033B4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EF3DF25B-DA3C-AC4D-9FAB-337530BBA2CB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C98B264B-2937-A04F-B2C1-80DFFBE39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4A74FF55-44C5-B84B-AD70-89ED98509746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F4A53946-BF55-BA48-8432-4FE7B67CB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B303E768-6EEB-7646-B4A8-1FA77D04E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1B03CA39-78D4-9144-A4E8-ADFAE4E67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6E8AC3E1-3903-FF43-A0BF-DCE3A4EB4E1A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F8ED15B6-FC4C-5848-A1ED-EA62FC67BE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>
              <a:extLst>
                <a:ext uri="{FF2B5EF4-FFF2-40B4-BE49-F238E27FC236}">
                  <a16:creationId xmlns:a16="http://schemas.microsoft.com/office/drawing/2014/main" id="{9852FE3E-4C3E-084A-9B01-F8DB67A604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545EEA0C-081B-034F-9472-745CBBC9F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177E0C28-CCCF-1044-9B5E-522FEFD2303F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356E7854-E4CA-7144-AFA8-06CFC081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A753CAE8-A3B6-F14A-8E7E-DBD4B460928E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D5D926EC-6F3A-374D-952B-FBF55930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6835D8CB-0E80-694D-AE95-3D922B70F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57EB76BD-4594-CC4A-929D-D023EA7A5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55B96788-FBEB-6546-B4D1-8DDB4D0D08D5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1BD6932C-1874-3740-AFA3-34B3FE0BEBE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>
              <a:extLst>
                <a:ext uri="{FF2B5EF4-FFF2-40B4-BE49-F238E27FC236}">
                  <a16:creationId xmlns:a16="http://schemas.microsoft.com/office/drawing/2014/main" id="{81577374-05FB-3849-850C-4490D745D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C47C3341-086C-AA43-96B3-4086AA373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26E2ABA5-0137-8846-9392-D027F5EEFF10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60382632-3287-0C43-8192-991B72BB9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25478075-8706-564E-8611-5C3767C5A962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97594471-9B7A-704D-977C-A52CEAC6E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15BA95F1-2B46-8446-8BE5-C02FD7F36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DABD33E1-ED22-514D-8E72-2DA906AAF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6180B336-3F64-F147-BDA5-7A9E517710D3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BECA4785-E3A5-C240-8143-A7F310826C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>
              <a:extLst>
                <a:ext uri="{FF2B5EF4-FFF2-40B4-BE49-F238E27FC236}">
                  <a16:creationId xmlns:a16="http://schemas.microsoft.com/office/drawing/2014/main" id="{D39F8202-34B4-FA40-BAF6-E737A491E8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727B4259-6CCE-EE48-8F7F-66B3EA196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576F89EF-F5BA-4341-A897-168CABABCC5B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B315594F-F243-7B43-A3F5-2095C6CDE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77E07D74-BC85-8F4E-9A1A-CDC7D3C790AF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349E8F7C-2BF7-754A-A0DB-211161D5F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46883D26-D694-7648-AC28-798618B6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C59C60A2-9764-6046-8758-66BC3F5F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DC2A9B4F-1E65-0A40-AC88-6C111304B495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9B1AFF1F-FD41-8745-8149-6DC97E5379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>
              <a:extLst>
                <a:ext uri="{FF2B5EF4-FFF2-40B4-BE49-F238E27FC236}">
                  <a16:creationId xmlns:a16="http://schemas.microsoft.com/office/drawing/2014/main" id="{6C2F154E-533A-9744-A779-7637E5B770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>
              <a:extLst>
                <a:ext uri="{FF2B5EF4-FFF2-40B4-BE49-F238E27FC236}">
                  <a16:creationId xmlns:a16="http://schemas.microsoft.com/office/drawing/2014/main" id="{EEC1C35E-1BD0-0645-9101-435BA69BD9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>
              <a:extLst>
                <a:ext uri="{FF2B5EF4-FFF2-40B4-BE49-F238E27FC236}">
                  <a16:creationId xmlns:a16="http://schemas.microsoft.com/office/drawing/2014/main" id="{289A3C68-FC72-CC44-8796-BEA16033AE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>
              <a:extLst>
                <a:ext uri="{FF2B5EF4-FFF2-40B4-BE49-F238E27FC236}">
                  <a16:creationId xmlns:a16="http://schemas.microsoft.com/office/drawing/2014/main" id="{B83680BA-92E4-7C48-9EDB-6323072060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Serialization: JSON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F8C91F-63B9-5141-8AF6-15618A3B3434}" type="datetime1">
              <a:rPr lang="en-US" smtClean="0"/>
              <a:t>1/26/18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ITEP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FC704A-5905-BB45-B847-BB7C2C18A0C5}" type="slidenum">
              <a:rPr lang="en-US" smtClean="0"/>
              <a:t>90</a:t>
            </a:fld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2133600" y="1438305"/>
            <a:ext cx="590203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solidFill>
                  <a:srgbClr val="586E75"/>
                </a:solidFill>
              </a:rPr>
              <a:t>{</a:t>
            </a:r>
          </a:p>
          <a:p>
            <a:r>
              <a:rPr lang="en-US" sz="3600" dirty="0">
                <a:solidFill>
                  <a:srgbClr val="586E75"/>
                </a:solidFill>
              </a:rPr>
              <a:t>  </a:t>
            </a:r>
            <a:r>
              <a:rPr lang="en-US" sz="3600" dirty="0">
                <a:solidFill>
                  <a:srgbClr val="268BD2"/>
                </a:solidFill>
              </a:rPr>
              <a:t>"id"</a:t>
            </a:r>
            <a:r>
              <a:rPr lang="en-US" sz="3600" dirty="0">
                <a:solidFill>
                  <a:srgbClr val="586E75"/>
                </a:solidFill>
              </a:rPr>
              <a:t>: </a:t>
            </a:r>
            <a:r>
              <a:rPr lang="en-US" sz="3600" dirty="0">
                <a:solidFill>
                  <a:srgbClr val="2AA198"/>
                </a:solidFill>
              </a:rPr>
              <a:t>1</a:t>
            </a:r>
            <a:r>
              <a:rPr lang="en-US" sz="3600" dirty="0">
                <a:solidFill>
                  <a:srgbClr val="586E75"/>
                </a:solidFill>
              </a:rPr>
              <a:t>,</a:t>
            </a:r>
          </a:p>
          <a:p>
            <a:r>
              <a:rPr lang="en-US" sz="3600" dirty="0">
                <a:solidFill>
                  <a:srgbClr val="268BD2"/>
                </a:solidFill>
              </a:rPr>
              <a:t>  "name"</a:t>
            </a:r>
            <a:r>
              <a:rPr lang="en-US" sz="3600" dirty="0">
                <a:solidFill>
                  <a:srgbClr val="586E75"/>
                </a:solidFill>
              </a:rPr>
              <a:t>: </a:t>
            </a:r>
            <a:r>
              <a:rPr lang="en-US" sz="3600" dirty="0">
                <a:solidFill>
                  <a:srgbClr val="2AA198"/>
                </a:solidFill>
              </a:rPr>
              <a:t>"A green door"</a:t>
            </a:r>
            <a:r>
              <a:rPr lang="en-US" sz="3600" dirty="0">
                <a:solidFill>
                  <a:srgbClr val="586E75"/>
                </a:solidFill>
              </a:rPr>
              <a:t>,</a:t>
            </a:r>
          </a:p>
          <a:p>
            <a:r>
              <a:rPr lang="en-US" sz="3600" dirty="0">
                <a:solidFill>
                  <a:srgbClr val="586E75"/>
                </a:solidFill>
              </a:rPr>
              <a:t>  </a:t>
            </a:r>
            <a:r>
              <a:rPr lang="en-US" sz="3600" dirty="0">
                <a:solidFill>
                  <a:srgbClr val="268BD2"/>
                </a:solidFill>
              </a:rPr>
              <a:t>"price"</a:t>
            </a:r>
            <a:r>
              <a:rPr lang="en-US" sz="3600" dirty="0">
                <a:solidFill>
                  <a:srgbClr val="586E75"/>
                </a:solidFill>
              </a:rPr>
              <a:t>: </a:t>
            </a:r>
            <a:r>
              <a:rPr lang="en-US" sz="3600" dirty="0">
                <a:solidFill>
                  <a:srgbClr val="2AA198"/>
                </a:solidFill>
              </a:rPr>
              <a:t>12.50</a:t>
            </a:r>
            <a:r>
              <a:rPr lang="en-US" sz="3600" dirty="0">
                <a:solidFill>
                  <a:srgbClr val="586E75"/>
                </a:solidFill>
              </a:rPr>
              <a:t>,</a:t>
            </a:r>
          </a:p>
          <a:p>
            <a:r>
              <a:rPr lang="en-US" sz="3600" dirty="0">
                <a:solidFill>
                  <a:srgbClr val="586E75"/>
                </a:solidFill>
              </a:rPr>
              <a:t>  </a:t>
            </a:r>
            <a:r>
              <a:rPr lang="en-US" sz="3600" dirty="0">
                <a:solidFill>
                  <a:srgbClr val="268BD2"/>
                </a:solidFill>
              </a:rPr>
              <a:t>"tags"</a:t>
            </a:r>
            <a:r>
              <a:rPr lang="en-US" sz="3600" dirty="0">
                <a:solidFill>
                  <a:srgbClr val="586E75"/>
                </a:solidFill>
              </a:rPr>
              <a:t>: [</a:t>
            </a:r>
            <a:r>
              <a:rPr lang="en-US" sz="3600" dirty="0">
                <a:solidFill>
                  <a:srgbClr val="2AA198"/>
                </a:solidFill>
              </a:rPr>
              <a:t>"home"</a:t>
            </a:r>
            <a:r>
              <a:rPr lang="en-US" sz="3600" dirty="0">
                <a:solidFill>
                  <a:srgbClr val="586E75"/>
                </a:solidFill>
              </a:rPr>
              <a:t>, </a:t>
            </a:r>
            <a:r>
              <a:rPr lang="en-US" sz="3600" dirty="0">
                <a:solidFill>
                  <a:srgbClr val="2AA198"/>
                </a:solidFill>
              </a:rPr>
              <a:t>"green"</a:t>
            </a:r>
            <a:r>
              <a:rPr lang="en-US" sz="3600" dirty="0">
                <a:solidFill>
                  <a:srgbClr val="586E75"/>
                </a:solidFill>
              </a:rPr>
              <a:t>]</a:t>
            </a:r>
          </a:p>
          <a:p>
            <a:r>
              <a:rPr lang="en-US" sz="3600" dirty="0">
                <a:solidFill>
                  <a:srgbClr val="586E75"/>
                </a:solidFill>
              </a:rPr>
              <a:t>}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329896486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>
            <a:extLst>
              <a:ext uri="{FF2B5EF4-FFF2-40B4-BE49-F238E27FC236}">
                <a16:creationId xmlns:a16="http://schemas.microsoft.com/office/drawing/2014/main" id="{A25D9C2E-F6E7-6D43-9BA1-5379EC07A2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3122" name="Picture 2" descr="underline_base">
            <a:extLst>
              <a:ext uri="{FF2B5EF4-FFF2-40B4-BE49-F238E27FC236}">
                <a16:creationId xmlns:a16="http://schemas.microsoft.com/office/drawing/2014/main" id="{5CCC2171-EBBA-6445-B1C1-D875E5CC1CB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>
            <a:extLst>
              <a:ext uri="{FF2B5EF4-FFF2-40B4-BE49-F238E27FC236}">
                <a16:creationId xmlns:a16="http://schemas.microsoft.com/office/drawing/2014/main" id="{275464BD-CF61-354D-9D59-618BA67FC5A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222D9016-E2A0-B142-A57E-5EE36A372648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1.6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3125" name="Slide Number Placeholder 3">
            <a:extLst>
              <a:ext uri="{FF2B5EF4-FFF2-40B4-BE49-F238E27FC236}">
                <a16:creationId xmlns:a16="http://schemas.microsoft.com/office/drawing/2014/main" id="{CDD83C9A-6907-6F46-8B08-E2078F65CE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9FEBC79-9B22-F043-BA66-23CA4329589A}" type="slidenum">
              <a:rPr lang="en-US" altLang="en-US" sz="1200">
                <a:latin typeface="Tahoma" panose="020B0604030504040204" pitchFamily="34" charset="0"/>
              </a:rPr>
              <a:pPr/>
              <a:t>91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>
            <a:extLst>
              <a:ext uri="{FF2B5EF4-FFF2-40B4-BE49-F238E27FC236}">
                <a16:creationId xmlns:a16="http://schemas.microsoft.com/office/drawing/2014/main" id="{D5A2EA5E-2ABE-B347-A865-9CE274C7AB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5170" name="Picture 9" descr="underline_base">
            <a:extLst>
              <a:ext uri="{FF2B5EF4-FFF2-40B4-BE49-F238E27FC236}">
                <a16:creationId xmlns:a16="http://schemas.microsoft.com/office/drawing/2014/main" id="{221244D6-3DA0-C74B-A233-823E7E981E2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>
            <a:extLst>
              <a:ext uri="{FF2B5EF4-FFF2-40B4-BE49-F238E27FC236}">
                <a16:creationId xmlns:a16="http://schemas.microsoft.com/office/drawing/2014/main" id="{D9696DB8-35CB-2F42-8E70-98E964E6D42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Network security</a:t>
            </a:r>
          </a:p>
        </p:txBody>
      </p:sp>
      <p:sp>
        <p:nvSpPr>
          <p:cNvPr id="148484" name="Rectangle 3">
            <a:extLst>
              <a:ext uri="{FF2B5EF4-FFF2-40B4-BE49-F238E27FC236}">
                <a16:creationId xmlns:a16="http://schemas.microsoft.com/office/drawing/2014/main" id="{944B7A54-AF9C-F74C-AEED-D9755D7122F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>
                <a:ea typeface="Arial" panose="020B0604020202020204" pitchFamily="34" charset="0"/>
              </a:rPr>
              <a:t>original vision:</a:t>
            </a:r>
            <a:r>
              <a:rPr lang="en-US" altLang="en-US">
                <a:ea typeface="Arial" panose="020B0604020202020204" pitchFamily="34" charset="0"/>
              </a:rPr>
              <a:t>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a group of mutually trusting users attached to a transparent network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ea typeface="ＭＳ Ｐゴシック" panose="020B0600070205080204" pitchFamily="34" charset="-128"/>
              </a:rPr>
              <a:t> </a:t>
            </a:r>
            <a:r>
              <a:rPr lang="en-US" altLang="ja-JP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Internet protocol designers playing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ea typeface="ＭＳ Ｐゴシック" panose="020B0600070205080204" pitchFamily="34" charset="-128"/>
              </a:rPr>
              <a:t>catch-up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endParaRPr lang="en-US" altLang="ja-JP">
              <a:ea typeface="ＭＳ Ｐゴシック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5173" name="Slide Number Placeholder 3">
            <a:extLst>
              <a:ext uri="{FF2B5EF4-FFF2-40B4-BE49-F238E27FC236}">
                <a16:creationId xmlns:a16="http://schemas.microsoft.com/office/drawing/2014/main" id="{B4603FAA-9B7E-9749-BA28-4607AEAF5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477C028-B688-5541-A386-2CB91231A2BD}" type="slidenum">
              <a:rPr lang="en-US" altLang="en-US" sz="1200">
                <a:latin typeface="Tahoma" panose="020B0604030504040204" pitchFamily="34" charset="0"/>
              </a:rPr>
              <a:pPr/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D856F6-1D24-C341-9C7E-12B1C8BD3C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Information security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41B438-BF0A-6246-B3E6-FAB2F18095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>
                <a:solidFill>
                  <a:srgbClr val="FF0000"/>
                </a:solidFill>
              </a:rPr>
              <a:t>C</a:t>
            </a:r>
            <a:r>
              <a:rPr lang="en-US" dirty="0"/>
              <a:t>onfidentiality</a:t>
            </a:r>
          </a:p>
          <a:p>
            <a:pPr lvl="1"/>
            <a:r>
              <a:rPr lang="en-US" dirty="0"/>
              <a:t>“Confidentiality is a concept similar to, but not the same as, privacy. Confidentiality is a necessary component of privacy and refers to our ability to protect our data from those who are not authorized to view it.”</a:t>
            </a:r>
          </a:p>
          <a:p>
            <a:r>
              <a:rPr lang="en-US" b="1" dirty="0">
                <a:solidFill>
                  <a:srgbClr val="FF0000"/>
                </a:solidFill>
              </a:rPr>
              <a:t>I</a:t>
            </a:r>
            <a:r>
              <a:rPr lang="en-US" dirty="0"/>
              <a:t>ntegrity</a:t>
            </a:r>
          </a:p>
          <a:p>
            <a:pPr lvl="1"/>
            <a:r>
              <a:rPr lang="en-US" dirty="0"/>
              <a:t>“Integrity refers to the ability to prevent our data from being changed in an unauthorized or undesirable manner."</a:t>
            </a:r>
          </a:p>
          <a:p>
            <a:r>
              <a:rPr lang="en-US" b="1" dirty="0">
                <a:solidFill>
                  <a:srgbClr val="FF0000"/>
                </a:solidFill>
              </a:rPr>
              <a:t>A</a:t>
            </a:r>
            <a:r>
              <a:rPr lang="en-US" dirty="0"/>
              <a:t>vailability</a:t>
            </a:r>
          </a:p>
          <a:p>
            <a:pPr lvl="1"/>
            <a:r>
              <a:rPr lang="en-US" dirty="0"/>
              <a:t>“Availability refers to the ability to access our data when we need it."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F59D42-26CD-4340-9215-3F248EAAD2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C122724-A38D-D24A-B503-1B5AD0522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BAF4AB64-466F-5344-9CB3-6166F54F23F8}" type="slidenum">
              <a:rPr lang="en-US" altLang="en-US" smtClean="0"/>
              <a:pPr/>
              <a:t>93</a:t>
            </a:fld>
            <a:endParaRPr lang="en-US" alt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0931D76-0866-9B4D-B292-12748BA64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2632" y="-181119"/>
            <a:ext cx="3063986" cy="1792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44089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>
            <a:extLst>
              <a:ext uri="{FF2B5EF4-FFF2-40B4-BE49-F238E27FC236}">
                <a16:creationId xmlns:a16="http://schemas.microsoft.com/office/drawing/2014/main" id="{68D19570-AFC5-0E4A-BEDA-2C5B22FA8F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6194" name="Picture 8" descr="underline_base">
            <a:extLst>
              <a:ext uri="{FF2B5EF4-FFF2-40B4-BE49-F238E27FC236}">
                <a16:creationId xmlns:a16="http://schemas.microsoft.com/office/drawing/2014/main" id="{4D43E4E1-B101-9745-8597-80017B7C1F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>
            <a:extLst>
              <a:ext uri="{FF2B5EF4-FFF2-40B4-BE49-F238E27FC236}">
                <a16:creationId xmlns:a16="http://schemas.microsoft.com/office/drawing/2014/main" id="{4BE1E592-8069-C144-9E4A-91C85A30EBD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>
                <a:ea typeface="ＭＳ Ｐゴシック" panose="020B0600070205080204" pitchFamily="34" charset="-128"/>
              </a:rPr>
              <a:t>Bad guys: put malware into hosts via Internet</a:t>
            </a:r>
          </a:p>
        </p:txBody>
      </p:sp>
      <p:sp>
        <p:nvSpPr>
          <p:cNvPr id="136196" name="Rectangle 4">
            <a:extLst>
              <a:ext uri="{FF2B5EF4-FFF2-40B4-BE49-F238E27FC236}">
                <a16:creationId xmlns:a16="http://schemas.microsoft.com/office/drawing/2014/main" id="{59F2C986-C726-854E-870A-B51B0989D89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>
                <a:ea typeface="ＭＳ Ｐゴシック" panose="020B0600070205080204" pitchFamily="34" charset="-128"/>
              </a:rPr>
              <a:t>malware can get in host from:</a:t>
            </a:r>
            <a:endParaRPr lang="en-US" altLang="en-US">
              <a:solidFill>
                <a:srgbClr val="000099"/>
              </a:solidFill>
              <a:ea typeface="ＭＳ Ｐゴシック" panose="020B0600070205080204" pitchFamily="34" charset="-128"/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99"/>
                </a:solidFill>
                <a:ea typeface="ＭＳ Ｐゴシック" panose="020B0600070205080204" pitchFamily="34" charset="-128"/>
              </a:rPr>
              <a:t>spyware malware</a:t>
            </a:r>
            <a:r>
              <a:rPr lang="en-US" altLang="en-US">
                <a:ea typeface="ＭＳ Ｐゴシック" panose="020B0600070205080204" pitchFamily="34" charset="-128"/>
              </a:rPr>
              <a:t> 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>
                <a:ea typeface="ＭＳ Ｐゴシック" panose="020B0600070205080204" pitchFamily="34" charset="-128"/>
              </a:rPr>
              <a:t>infected host can be enrolled in  </a:t>
            </a:r>
            <a:r>
              <a:rPr lang="en-US" altLang="en-US">
                <a:solidFill>
                  <a:srgbClr val="000099"/>
                </a:solidFill>
                <a:ea typeface="ＭＳ Ｐゴシック" panose="020B0600070205080204" pitchFamily="34" charset="-128"/>
              </a:rPr>
              <a:t>botnet,</a:t>
            </a:r>
            <a:r>
              <a:rPr lang="en-US" altLang="en-US">
                <a:ea typeface="ＭＳ Ｐゴシック" panose="020B0600070205080204" pitchFamily="34" charset="-128"/>
              </a:rPr>
              <a:t> used for spam. DDoS attacks</a:t>
            </a:r>
          </a:p>
        </p:txBody>
      </p:sp>
      <p:sp>
        <p:nvSpPr>
          <p:cNvPr id="136197" name="Slide Number Placeholder 3">
            <a:extLst>
              <a:ext uri="{FF2B5EF4-FFF2-40B4-BE49-F238E27FC236}">
                <a16:creationId xmlns:a16="http://schemas.microsoft.com/office/drawing/2014/main" id="{D32C5134-8CCF-B342-830B-4B2A7DBA7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1151671-332F-124E-9AD7-CA8BE23AA95E}" type="slidenum">
              <a:rPr lang="en-US" altLang="en-US" sz="1200">
                <a:latin typeface="Tahoma" panose="020B0604030504040204" pitchFamily="34" charset="0"/>
              </a:rPr>
              <a:pPr/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>
            <a:extLst>
              <a:ext uri="{FF2B5EF4-FFF2-40B4-BE49-F238E27FC236}">
                <a16:creationId xmlns:a16="http://schemas.microsoft.com/office/drawing/2014/main" id="{0D46D1B5-95A7-CF42-B72D-916507913F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7218" name="Group 131">
            <a:extLst>
              <a:ext uri="{FF2B5EF4-FFF2-40B4-BE49-F238E27FC236}">
                <a16:creationId xmlns:a16="http://schemas.microsoft.com/office/drawing/2014/main" id="{B0AC9165-960A-4247-8E6D-18A8F6F4B9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>
              <a:extLst>
                <a:ext uri="{FF2B5EF4-FFF2-40B4-BE49-F238E27FC236}">
                  <a16:creationId xmlns:a16="http://schemas.microsoft.com/office/drawing/2014/main" id="{2096B66C-C51B-6F4A-B5BD-D44B85122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>
              <a:extLst>
                <a:ext uri="{FF2B5EF4-FFF2-40B4-BE49-F238E27FC236}">
                  <a16:creationId xmlns:a16="http://schemas.microsoft.com/office/drawing/2014/main" id="{B5521799-84E7-E640-9D46-D767DE6B9F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>
            <a:extLst>
              <a:ext uri="{FF2B5EF4-FFF2-40B4-BE49-F238E27FC236}">
                <a16:creationId xmlns:a16="http://schemas.microsoft.com/office/drawing/2014/main" id="{1E7928B2-C7A0-D043-AE07-E4DB9A2AC9DD}"/>
              </a:ext>
            </a:extLst>
          </p:cNvPr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>
              <a:extLst>
                <a:ext uri="{FF2B5EF4-FFF2-40B4-BE49-F238E27FC236}">
                  <a16:creationId xmlns:a16="http://schemas.microsoft.com/office/drawing/2014/main" id="{F5E32554-4BF1-F54D-B7B5-BA3C8096B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>
              <a:extLst>
                <a:ext uri="{FF2B5EF4-FFF2-40B4-BE49-F238E27FC236}">
                  <a16:creationId xmlns:a16="http://schemas.microsoft.com/office/drawing/2014/main" id="{B60E27C6-80C4-5C4C-B673-A3C848923C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>
                <a:extLst>
                  <a:ext uri="{FF2B5EF4-FFF2-40B4-BE49-F238E27FC236}">
                    <a16:creationId xmlns:a16="http://schemas.microsoft.com/office/drawing/2014/main" id="{583D3A0E-2484-5B40-B8F5-8F2BE0D3F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>
                <a:extLst>
                  <a:ext uri="{FF2B5EF4-FFF2-40B4-BE49-F238E27FC236}">
                    <a16:creationId xmlns:a16="http://schemas.microsoft.com/office/drawing/2014/main" id="{54E449D1-F38C-3749-BA67-9B0B57C66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>
                <a:extLst>
                  <a:ext uri="{FF2B5EF4-FFF2-40B4-BE49-F238E27FC236}">
                    <a16:creationId xmlns:a16="http://schemas.microsoft.com/office/drawing/2014/main" id="{98DBB854-F144-5F43-8FFB-45244C3EC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>
                <a:extLst>
                  <a:ext uri="{FF2B5EF4-FFF2-40B4-BE49-F238E27FC236}">
                    <a16:creationId xmlns:a16="http://schemas.microsoft.com/office/drawing/2014/main" id="{2DDA8794-5862-FD47-9C17-600623912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>
                <a:extLst>
                  <a:ext uri="{FF2B5EF4-FFF2-40B4-BE49-F238E27FC236}">
                    <a16:creationId xmlns:a16="http://schemas.microsoft.com/office/drawing/2014/main" id="{A55BC2C8-2847-084E-83BC-F00DA2954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>
                <a:extLst>
                  <a:ext uri="{FF2B5EF4-FFF2-40B4-BE49-F238E27FC236}">
                    <a16:creationId xmlns:a16="http://schemas.microsoft.com/office/drawing/2014/main" id="{042BAB0C-7033-C94F-8BFD-1C8C712E02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>
                  <a:extLst>
                    <a:ext uri="{FF2B5EF4-FFF2-40B4-BE49-F238E27FC236}">
                      <a16:creationId xmlns:a16="http://schemas.microsoft.com/office/drawing/2014/main" id="{13F55850-8FDE-B841-8747-D797B7A73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>
                  <a:extLst>
                    <a:ext uri="{FF2B5EF4-FFF2-40B4-BE49-F238E27FC236}">
                      <a16:creationId xmlns:a16="http://schemas.microsoft.com/office/drawing/2014/main" id="{88431F4A-8A41-8045-9922-602CD845B9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>
                <a:extLst>
                  <a:ext uri="{FF2B5EF4-FFF2-40B4-BE49-F238E27FC236}">
                    <a16:creationId xmlns:a16="http://schemas.microsoft.com/office/drawing/2014/main" id="{DF3F05D0-E155-EA4E-8EA8-A9DA6AAB6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>
                <a:extLst>
                  <a:ext uri="{FF2B5EF4-FFF2-40B4-BE49-F238E27FC236}">
                    <a16:creationId xmlns:a16="http://schemas.microsoft.com/office/drawing/2014/main" id="{7DC68820-D4EA-0147-B388-914698CAA2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>
                  <a:extLst>
                    <a:ext uri="{FF2B5EF4-FFF2-40B4-BE49-F238E27FC236}">
                      <a16:creationId xmlns:a16="http://schemas.microsoft.com/office/drawing/2014/main" id="{605FAA09-FF2A-CD4C-8174-29C14D499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>
                  <a:extLst>
                    <a:ext uri="{FF2B5EF4-FFF2-40B4-BE49-F238E27FC236}">
                      <a16:creationId xmlns:a16="http://schemas.microsoft.com/office/drawing/2014/main" id="{0C332B8A-A40C-6644-95FD-133BB18E9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>
                <a:extLst>
                  <a:ext uri="{FF2B5EF4-FFF2-40B4-BE49-F238E27FC236}">
                    <a16:creationId xmlns:a16="http://schemas.microsoft.com/office/drawing/2014/main" id="{420BDCCA-E650-204C-8D03-F911DE30E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>
                <a:extLst>
                  <a:ext uri="{FF2B5EF4-FFF2-40B4-BE49-F238E27FC236}">
                    <a16:creationId xmlns:a16="http://schemas.microsoft.com/office/drawing/2014/main" id="{A76479DD-F8CC-4946-8725-18AA54D4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>
                <a:extLst>
                  <a:ext uri="{FF2B5EF4-FFF2-40B4-BE49-F238E27FC236}">
                    <a16:creationId xmlns:a16="http://schemas.microsoft.com/office/drawing/2014/main" id="{C0B4D6F1-9FED-7340-AE54-D813DDF55A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>
                  <a:extLst>
                    <a:ext uri="{FF2B5EF4-FFF2-40B4-BE49-F238E27FC236}">
                      <a16:creationId xmlns:a16="http://schemas.microsoft.com/office/drawing/2014/main" id="{BFFAAFAA-6DD7-6C4D-9850-0915799D0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>
                  <a:extLst>
                    <a:ext uri="{FF2B5EF4-FFF2-40B4-BE49-F238E27FC236}">
                      <a16:creationId xmlns:a16="http://schemas.microsoft.com/office/drawing/2014/main" id="{C172BAC3-E07E-4D4B-BB09-E4481B565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>
                <a:extLst>
                  <a:ext uri="{FF2B5EF4-FFF2-40B4-BE49-F238E27FC236}">
                    <a16:creationId xmlns:a16="http://schemas.microsoft.com/office/drawing/2014/main" id="{8AF5215D-8631-584E-A5CB-DDC6FEEB6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>
                <a:extLst>
                  <a:ext uri="{FF2B5EF4-FFF2-40B4-BE49-F238E27FC236}">
                    <a16:creationId xmlns:a16="http://schemas.microsoft.com/office/drawing/2014/main" id="{6DEB0E8B-877D-A14C-A80B-F7465594D2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>
                  <a:extLst>
                    <a:ext uri="{FF2B5EF4-FFF2-40B4-BE49-F238E27FC236}">
                      <a16:creationId xmlns:a16="http://schemas.microsoft.com/office/drawing/2014/main" id="{549DD85A-8886-094B-854C-8F693020B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>
                  <a:extLst>
                    <a:ext uri="{FF2B5EF4-FFF2-40B4-BE49-F238E27FC236}">
                      <a16:creationId xmlns:a16="http://schemas.microsoft.com/office/drawing/2014/main" id="{66268462-8E64-BC44-AE29-4D0FD5ED7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>
                <a:extLst>
                  <a:ext uri="{FF2B5EF4-FFF2-40B4-BE49-F238E27FC236}">
                    <a16:creationId xmlns:a16="http://schemas.microsoft.com/office/drawing/2014/main" id="{D95FD5A8-4666-C34A-B301-87076B41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>
                <a:extLst>
                  <a:ext uri="{FF2B5EF4-FFF2-40B4-BE49-F238E27FC236}">
                    <a16:creationId xmlns:a16="http://schemas.microsoft.com/office/drawing/2014/main" id="{19819E76-5C59-6047-B52B-ACD4550E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>
                <a:extLst>
                  <a:ext uri="{FF2B5EF4-FFF2-40B4-BE49-F238E27FC236}">
                    <a16:creationId xmlns:a16="http://schemas.microsoft.com/office/drawing/2014/main" id="{7CF4AC24-7F0A-F64B-B5B0-BDFEAD8E1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>
                <a:extLst>
                  <a:ext uri="{FF2B5EF4-FFF2-40B4-BE49-F238E27FC236}">
                    <a16:creationId xmlns:a16="http://schemas.microsoft.com/office/drawing/2014/main" id="{1B903B79-BC68-9343-B0C3-DF56801B3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>
                <a:extLst>
                  <a:ext uri="{FF2B5EF4-FFF2-40B4-BE49-F238E27FC236}">
                    <a16:creationId xmlns:a16="http://schemas.microsoft.com/office/drawing/2014/main" id="{FAAD014D-650B-0F40-98E4-73AFAA3F0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>
                <a:extLst>
                  <a:ext uri="{FF2B5EF4-FFF2-40B4-BE49-F238E27FC236}">
                    <a16:creationId xmlns:a16="http://schemas.microsoft.com/office/drawing/2014/main" id="{2EB275F2-8A84-EF4A-AE40-BF931EB06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>
                <a:extLst>
                  <a:ext uri="{FF2B5EF4-FFF2-40B4-BE49-F238E27FC236}">
                    <a16:creationId xmlns:a16="http://schemas.microsoft.com/office/drawing/2014/main" id="{1900E022-B67F-EE45-8F2B-1098782C5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>
                <a:extLst>
                  <a:ext uri="{FF2B5EF4-FFF2-40B4-BE49-F238E27FC236}">
                    <a16:creationId xmlns:a16="http://schemas.microsoft.com/office/drawing/2014/main" id="{F9916119-B3E6-E542-A434-CB88A6DE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>
                <a:extLst>
                  <a:ext uri="{FF2B5EF4-FFF2-40B4-BE49-F238E27FC236}">
                    <a16:creationId xmlns:a16="http://schemas.microsoft.com/office/drawing/2014/main" id="{66C062D7-9D33-0541-8BBC-C5470D56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>
                <a:extLst>
                  <a:ext uri="{FF2B5EF4-FFF2-40B4-BE49-F238E27FC236}">
                    <a16:creationId xmlns:a16="http://schemas.microsoft.com/office/drawing/2014/main" id="{951F840D-3F3E-5940-999A-4B81CE9F7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>
                <a:extLst>
                  <a:ext uri="{FF2B5EF4-FFF2-40B4-BE49-F238E27FC236}">
                    <a16:creationId xmlns:a16="http://schemas.microsoft.com/office/drawing/2014/main" id="{C72DB94F-B02F-4F4A-B715-B93FC4706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>
            <a:extLst>
              <a:ext uri="{FF2B5EF4-FFF2-40B4-BE49-F238E27FC236}">
                <a16:creationId xmlns:a16="http://schemas.microsoft.com/office/drawing/2014/main" id="{4D73E0FA-CEFF-E640-9BD2-2C00714CD7BF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Denial of Service (DoS):</a:t>
            </a:r>
            <a:r>
              <a:rPr lang="en-US" altLang="en-US">
                <a:ea typeface="ＭＳ Ｐゴシック" panose="020B0600070205080204" pitchFamily="34" charset="-128"/>
              </a:rPr>
              <a:t> attackers make resources (server, bandwidth) unavailable to legitimate traffic by overwhelming resource with bogus traffic</a:t>
            </a:r>
          </a:p>
        </p:txBody>
      </p:sp>
      <p:sp>
        <p:nvSpPr>
          <p:cNvPr id="281604" name="Rectangle 4">
            <a:extLst>
              <a:ext uri="{FF2B5EF4-FFF2-40B4-BE49-F238E27FC236}">
                <a16:creationId xmlns:a16="http://schemas.microsoft.com/office/drawing/2014/main" id="{CE52E8E1-59BC-5F49-88B3-48EE6C30D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265271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1.</a:t>
            </a:r>
            <a:r>
              <a:rPr lang="en-US" altLang="en-US">
                <a:latin typeface="Gill Sans MT" panose="020B0502020104020203" pitchFamily="34" charset="77"/>
              </a:rPr>
              <a:t> select target</a:t>
            </a:r>
          </a:p>
        </p:txBody>
      </p:sp>
      <p:sp>
        <p:nvSpPr>
          <p:cNvPr id="281605" name="Rectangle 5">
            <a:extLst>
              <a:ext uri="{FF2B5EF4-FFF2-40B4-BE49-F238E27FC236}">
                <a16:creationId xmlns:a16="http://schemas.microsoft.com/office/drawing/2014/main" id="{8DC2AC1C-B76F-D44F-A482-8AE29EEEB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17182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2.</a:t>
            </a:r>
            <a:r>
              <a:rPr lang="en-US" altLang="en-US">
                <a:latin typeface="Gill Sans MT" panose="020B0502020104020203" pitchFamily="34" charset="77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281606" name="Rectangle 6">
            <a:extLst>
              <a:ext uri="{FF2B5EF4-FFF2-40B4-BE49-F238E27FC236}">
                <a16:creationId xmlns:a16="http://schemas.microsoft.com/office/drawing/2014/main" id="{572578C7-2412-FB4C-AD1D-29ABB74A5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040188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3.</a:t>
            </a:r>
            <a:r>
              <a:rPr lang="en-US" altLang="en-US">
                <a:latin typeface="Gill Sans MT" panose="020B0502020104020203" pitchFamily="34" charset="77"/>
              </a:rPr>
              <a:t> send packets to target from compromised hosts</a:t>
            </a:r>
          </a:p>
        </p:txBody>
      </p:sp>
      <p:sp>
        <p:nvSpPr>
          <p:cNvPr id="137224" name="Rectangle 2">
            <a:extLst>
              <a:ext uri="{FF2B5EF4-FFF2-40B4-BE49-F238E27FC236}">
                <a16:creationId xmlns:a16="http://schemas.microsoft.com/office/drawing/2014/main" id="{B67ED8C7-1009-8F4F-B1BB-90E4CD90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anose="020B0502020104020203" pitchFamily="34" charset="77"/>
              </a:rPr>
              <a:t>attack server, network infrastructure</a:t>
            </a:r>
          </a:p>
        </p:txBody>
      </p:sp>
      <p:grpSp>
        <p:nvGrpSpPr>
          <p:cNvPr id="9" name="Group 152">
            <a:extLst>
              <a:ext uri="{FF2B5EF4-FFF2-40B4-BE49-F238E27FC236}">
                <a16:creationId xmlns:a16="http://schemas.microsoft.com/office/drawing/2014/main" id="{D8AF23CE-C346-6048-AF97-BE620A5A8FDA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>
              <a:extLst>
                <a:ext uri="{FF2B5EF4-FFF2-40B4-BE49-F238E27FC236}">
                  <a16:creationId xmlns:a16="http://schemas.microsoft.com/office/drawing/2014/main" id="{C1E75242-1C97-154A-B242-815667917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>
              <a:extLst>
                <a:ext uri="{FF2B5EF4-FFF2-40B4-BE49-F238E27FC236}">
                  <a16:creationId xmlns:a16="http://schemas.microsoft.com/office/drawing/2014/main" id="{468E99C1-4C27-EE4F-8ACB-39493FCBFF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>
              <a:extLst>
                <a:ext uri="{FF2B5EF4-FFF2-40B4-BE49-F238E27FC236}">
                  <a16:creationId xmlns:a16="http://schemas.microsoft.com/office/drawing/2014/main" id="{699E6294-AD56-8846-9D8E-3BBE065542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>
              <a:extLst>
                <a:ext uri="{FF2B5EF4-FFF2-40B4-BE49-F238E27FC236}">
                  <a16:creationId xmlns:a16="http://schemas.microsoft.com/office/drawing/2014/main" id="{620DDF97-CF36-CC43-823B-3527BCAE8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>
              <a:extLst>
                <a:ext uri="{FF2B5EF4-FFF2-40B4-BE49-F238E27FC236}">
                  <a16:creationId xmlns:a16="http://schemas.microsoft.com/office/drawing/2014/main" id="{381CBF99-6768-6442-90D4-71442B9E68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>
              <a:extLst>
                <a:ext uri="{FF2B5EF4-FFF2-40B4-BE49-F238E27FC236}">
                  <a16:creationId xmlns:a16="http://schemas.microsoft.com/office/drawing/2014/main" id="{1D9F29AC-C207-2146-86B4-9E9C20B0C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>
              <a:extLst>
                <a:ext uri="{FF2B5EF4-FFF2-40B4-BE49-F238E27FC236}">
                  <a16:creationId xmlns:a16="http://schemas.microsoft.com/office/drawing/2014/main" id="{23D927A6-A67D-6B46-8749-00A9BE8DB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>
              <a:extLst>
                <a:ext uri="{FF2B5EF4-FFF2-40B4-BE49-F238E27FC236}">
                  <a16:creationId xmlns:a16="http://schemas.microsoft.com/office/drawing/2014/main" id="{94DD6230-9ECB-8648-B755-F73D3D5F59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>
              <a:extLst>
                <a:ext uri="{FF2B5EF4-FFF2-40B4-BE49-F238E27FC236}">
                  <a16:creationId xmlns:a16="http://schemas.microsoft.com/office/drawing/2014/main" id="{3E046A8A-F166-6F40-8647-3F6E2C16B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>
              <a:extLst>
                <a:ext uri="{FF2B5EF4-FFF2-40B4-BE49-F238E27FC236}">
                  <a16:creationId xmlns:a16="http://schemas.microsoft.com/office/drawing/2014/main" id="{44036591-14B8-4447-86F3-CFA7FA9CB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>
            <a:extLst>
              <a:ext uri="{FF2B5EF4-FFF2-40B4-BE49-F238E27FC236}">
                <a16:creationId xmlns:a16="http://schemas.microsoft.com/office/drawing/2014/main" id="{EE2DE77C-5DAB-CB4A-A703-2213A37F6D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>
            <a:extLst>
              <a:ext uri="{FF2B5EF4-FFF2-40B4-BE49-F238E27FC236}">
                <a16:creationId xmlns:a16="http://schemas.microsoft.com/office/drawing/2014/main" id="{BAAF3ED2-D647-1B42-8ED2-B1207C10B26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>
              <a:extLst>
                <a:ext uri="{FF2B5EF4-FFF2-40B4-BE49-F238E27FC236}">
                  <a16:creationId xmlns:a16="http://schemas.microsoft.com/office/drawing/2014/main" id="{BE9CCED8-1490-2241-8228-698AD9E10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>
              <a:extLst>
                <a:ext uri="{FF2B5EF4-FFF2-40B4-BE49-F238E27FC236}">
                  <a16:creationId xmlns:a16="http://schemas.microsoft.com/office/drawing/2014/main" id="{74DC1E67-2DAC-DA4F-B154-2A6883A615F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>
            <a:extLst>
              <a:ext uri="{FF2B5EF4-FFF2-40B4-BE49-F238E27FC236}">
                <a16:creationId xmlns:a16="http://schemas.microsoft.com/office/drawing/2014/main" id="{4BAE7B85-DC4E-E84D-AC59-7B07D23F49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>
              <a:extLst>
                <a:ext uri="{FF2B5EF4-FFF2-40B4-BE49-F238E27FC236}">
                  <a16:creationId xmlns:a16="http://schemas.microsoft.com/office/drawing/2014/main" id="{33A5DBAA-042F-0645-A772-C042B98292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>
              <a:extLst>
                <a:ext uri="{FF2B5EF4-FFF2-40B4-BE49-F238E27FC236}">
                  <a16:creationId xmlns:a16="http://schemas.microsoft.com/office/drawing/2014/main" id="{833AF5FC-7E3E-7243-918E-C3F0E5C6C4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>
            <a:extLst>
              <a:ext uri="{FF2B5EF4-FFF2-40B4-BE49-F238E27FC236}">
                <a16:creationId xmlns:a16="http://schemas.microsoft.com/office/drawing/2014/main" id="{E94B171D-E480-4B47-BDDF-96A4206B52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>
              <a:extLst>
                <a:ext uri="{FF2B5EF4-FFF2-40B4-BE49-F238E27FC236}">
                  <a16:creationId xmlns:a16="http://schemas.microsoft.com/office/drawing/2014/main" id="{4F2EA002-3A7F-7644-8295-40BC13BF7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>
              <a:extLst>
                <a:ext uri="{FF2B5EF4-FFF2-40B4-BE49-F238E27FC236}">
                  <a16:creationId xmlns:a16="http://schemas.microsoft.com/office/drawing/2014/main" id="{352FE8AA-945D-244A-87AF-C010857C00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>
            <a:extLst>
              <a:ext uri="{FF2B5EF4-FFF2-40B4-BE49-F238E27FC236}">
                <a16:creationId xmlns:a16="http://schemas.microsoft.com/office/drawing/2014/main" id="{176A788E-307E-9046-819D-98F6F8F6E8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>
              <a:extLst>
                <a:ext uri="{FF2B5EF4-FFF2-40B4-BE49-F238E27FC236}">
                  <a16:creationId xmlns:a16="http://schemas.microsoft.com/office/drawing/2014/main" id="{9C80B46E-038A-7947-A5EC-09D84E33E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>
              <a:extLst>
                <a:ext uri="{FF2B5EF4-FFF2-40B4-BE49-F238E27FC236}">
                  <a16:creationId xmlns:a16="http://schemas.microsoft.com/office/drawing/2014/main" id="{AB259F32-5DB9-1B41-89D0-0D0089CC31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>
            <a:extLst>
              <a:ext uri="{FF2B5EF4-FFF2-40B4-BE49-F238E27FC236}">
                <a16:creationId xmlns:a16="http://schemas.microsoft.com/office/drawing/2014/main" id="{F4C34546-0C9E-344D-8683-3AB632301D3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>
              <a:extLst>
                <a:ext uri="{FF2B5EF4-FFF2-40B4-BE49-F238E27FC236}">
                  <a16:creationId xmlns:a16="http://schemas.microsoft.com/office/drawing/2014/main" id="{0DDF5834-1A85-C14E-8947-DA7D704CDC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>
              <a:extLst>
                <a:ext uri="{FF2B5EF4-FFF2-40B4-BE49-F238E27FC236}">
                  <a16:creationId xmlns:a16="http://schemas.microsoft.com/office/drawing/2014/main" id="{8AE97A19-6D03-C54B-93FF-6CF78438D2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>
            <a:extLst>
              <a:ext uri="{FF2B5EF4-FFF2-40B4-BE49-F238E27FC236}">
                <a16:creationId xmlns:a16="http://schemas.microsoft.com/office/drawing/2014/main" id="{3989345C-196F-4E4C-A2B4-561199D81B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>
              <a:extLst>
                <a:ext uri="{FF2B5EF4-FFF2-40B4-BE49-F238E27FC236}">
                  <a16:creationId xmlns:a16="http://schemas.microsoft.com/office/drawing/2014/main" id="{03EEE2E5-E32A-1947-97A2-E0A336A57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>
              <a:extLst>
                <a:ext uri="{FF2B5EF4-FFF2-40B4-BE49-F238E27FC236}">
                  <a16:creationId xmlns:a16="http://schemas.microsoft.com/office/drawing/2014/main" id="{47B0A5FF-CD24-E047-A45F-9AC30999FE5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>
            <a:extLst>
              <a:ext uri="{FF2B5EF4-FFF2-40B4-BE49-F238E27FC236}">
                <a16:creationId xmlns:a16="http://schemas.microsoft.com/office/drawing/2014/main" id="{730C011E-EB1F-2F44-BE99-DB99806A5B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>
              <a:extLst>
                <a:ext uri="{FF2B5EF4-FFF2-40B4-BE49-F238E27FC236}">
                  <a16:creationId xmlns:a16="http://schemas.microsoft.com/office/drawing/2014/main" id="{988B2DF3-0298-FE46-8DDA-E3102195B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>
              <a:extLst>
                <a:ext uri="{FF2B5EF4-FFF2-40B4-BE49-F238E27FC236}">
                  <a16:creationId xmlns:a16="http://schemas.microsoft.com/office/drawing/2014/main" id="{50DB9A2F-0ACD-544A-9A40-593D84D7258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>
            <a:extLst>
              <a:ext uri="{FF2B5EF4-FFF2-40B4-BE49-F238E27FC236}">
                <a16:creationId xmlns:a16="http://schemas.microsoft.com/office/drawing/2014/main" id="{215D1501-DC6B-CE4B-A74A-B96CB78E0F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>
              <a:extLst>
                <a:ext uri="{FF2B5EF4-FFF2-40B4-BE49-F238E27FC236}">
                  <a16:creationId xmlns:a16="http://schemas.microsoft.com/office/drawing/2014/main" id="{393428BD-DA9C-7E4D-BAD5-382583B4E6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>
              <a:extLst>
                <a:ext uri="{FF2B5EF4-FFF2-40B4-BE49-F238E27FC236}">
                  <a16:creationId xmlns:a16="http://schemas.microsoft.com/office/drawing/2014/main" id="{8AFE7318-ACED-6641-A6EC-F8EBCC2A29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>
            <a:extLst>
              <a:ext uri="{FF2B5EF4-FFF2-40B4-BE49-F238E27FC236}">
                <a16:creationId xmlns:a16="http://schemas.microsoft.com/office/drawing/2014/main" id="{A306A681-A838-DA47-8FAC-13D8BCDF257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>
              <a:extLst>
                <a:ext uri="{FF2B5EF4-FFF2-40B4-BE49-F238E27FC236}">
                  <a16:creationId xmlns:a16="http://schemas.microsoft.com/office/drawing/2014/main" id="{F90AE526-BF69-9F42-BE00-E7AEB05893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>
              <a:extLst>
                <a:ext uri="{FF2B5EF4-FFF2-40B4-BE49-F238E27FC236}">
                  <a16:creationId xmlns:a16="http://schemas.microsoft.com/office/drawing/2014/main" id="{C78FAFB0-FF85-BF49-9937-76A8C166029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>
            <a:extLst>
              <a:ext uri="{FF2B5EF4-FFF2-40B4-BE49-F238E27FC236}">
                <a16:creationId xmlns:a16="http://schemas.microsoft.com/office/drawing/2014/main" id="{6D6A76EB-524D-3F4E-A11B-B975C2D9F4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>
              <a:extLst>
                <a:ext uri="{FF2B5EF4-FFF2-40B4-BE49-F238E27FC236}">
                  <a16:creationId xmlns:a16="http://schemas.microsoft.com/office/drawing/2014/main" id="{19AD8829-4887-2F46-9510-9D9B09C88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>
              <a:extLst>
                <a:ext uri="{FF2B5EF4-FFF2-40B4-BE49-F238E27FC236}">
                  <a16:creationId xmlns:a16="http://schemas.microsoft.com/office/drawing/2014/main" id="{EE2FD7DC-F336-7F46-A064-F4FEA95B2F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>
            <a:extLst>
              <a:ext uri="{FF2B5EF4-FFF2-40B4-BE49-F238E27FC236}">
                <a16:creationId xmlns:a16="http://schemas.microsoft.com/office/drawing/2014/main" id="{70337636-BFBC-EE43-9F20-9B0B2A04D2D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>
              <a:extLst>
                <a:ext uri="{FF2B5EF4-FFF2-40B4-BE49-F238E27FC236}">
                  <a16:creationId xmlns:a16="http://schemas.microsoft.com/office/drawing/2014/main" id="{2A2D51D8-F13A-BA45-8D7C-84ED57302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>
              <a:extLst>
                <a:ext uri="{FF2B5EF4-FFF2-40B4-BE49-F238E27FC236}">
                  <a16:creationId xmlns:a16="http://schemas.microsoft.com/office/drawing/2014/main" id="{93F976E8-D30F-8346-ACB4-8869BCA6F47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>
            <a:extLst>
              <a:ext uri="{FF2B5EF4-FFF2-40B4-BE49-F238E27FC236}">
                <a16:creationId xmlns:a16="http://schemas.microsoft.com/office/drawing/2014/main" id="{84ADD3C1-D5D8-ED42-93D6-17BA7A52965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>
              <a:extLst>
                <a:ext uri="{FF2B5EF4-FFF2-40B4-BE49-F238E27FC236}">
                  <a16:creationId xmlns:a16="http://schemas.microsoft.com/office/drawing/2014/main" id="{BC063EB4-A7EE-BD43-B4C9-364DF0E15D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>
              <a:extLst>
                <a:ext uri="{FF2B5EF4-FFF2-40B4-BE49-F238E27FC236}">
                  <a16:creationId xmlns:a16="http://schemas.microsoft.com/office/drawing/2014/main" id="{49A4882F-00C3-ED41-B200-73FB25AC0C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>
            <a:extLst>
              <a:ext uri="{FF2B5EF4-FFF2-40B4-BE49-F238E27FC236}">
                <a16:creationId xmlns:a16="http://schemas.microsoft.com/office/drawing/2014/main" id="{F5B612D3-B3F6-1C4F-99D4-F4F6D843E0D1}"/>
              </a:ext>
            </a:extLst>
          </p:cNvPr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>
              <a:extLst>
                <a:ext uri="{FF2B5EF4-FFF2-40B4-BE49-F238E27FC236}">
                  <a16:creationId xmlns:a16="http://schemas.microsoft.com/office/drawing/2014/main" id="{CD1FA0CD-547D-AA40-A292-1B31A9C8E0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>
              <a:extLst>
                <a:ext uri="{FF2B5EF4-FFF2-40B4-BE49-F238E27FC236}">
                  <a16:creationId xmlns:a16="http://schemas.microsoft.com/office/drawing/2014/main" id="{AC54396D-9C53-9549-93C8-977213FB47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>
              <a:extLst>
                <a:ext uri="{FF2B5EF4-FFF2-40B4-BE49-F238E27FC236}">
                  <a16:creationId xmlns:a16="http://schemas.microsoft.com/office/drawing/2014/main" id="{C4BB2E72-783F-BD41-A48C-4977B221A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>
              <a:extLst>
                <a:ext uri="{FF2B5EF4-FFF2-40B4-BE49-F238E27FC236}">
                  <a16:creationId xmlns:a16="http://schemas.microsoft.com/office/drawing/2014/main" id="{4DE5A0FB-92BF-5D41-9709-BE418CC64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>
              <a:extLst>
                <a:ext uri="{FF2B5EF4-FFF2-40B4-BE49-F238E27FC236}">
                  <a16:creationId xmlns:a16="http://schemas.microsoft.com/office/drawing/2014/main" id="{5C43603E-F13C-0E41-8BAA-53B9351529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>
              <a:extLst>
                <a:ext uri="{FF2B5EF4-FFF2-40B4-BE49-F238E27FC236}">
                  <a16:creationId xmlns:a16="http://schemas.microsoft.com/office/drawing/2014/main" id="{FD07AE47-85D8-5D4C-B03A-13C1422BB5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>
              <a:extLst>
                <a:ext uri="{FF2B5EF4-FFF2-40B4-BE49-F238E27FC236}">
                  <a16:creationId xmlns:a16="http://schemas.microsoft.com/office/drawing/2014/main" id="{930AF702-86B0-8A4F-8D3A-41328A4E3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>
              <a:extLst>
                <a:ext uri="{FF2B5EF4-FFF2-40B4-BE49-F238E27FC236}">
                  <a16:creationId xmlns:a16="http://schemas.microsoft.com/office/drawing/2014/main" id="{0CAF7C9F-EE5D-0B42-A402-2D58AA4277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>
              <a:extLst>
                <a:ext uri="{FF2B5EF4-FFF2-40B4-BE49-F238E27FC236}">
                  <a16:creationId xmlns:a16="http://schemas.microsoft.com/office/drawing/2014/main" id="{55BFE4E6-F65B-D04E-86F8-B1CEBD7BB2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>
              <a:extLst>
                <a:ext uri="{FF2B5EF4-FFF2-40B4-BE49-F238E27FC236}">
                  <a16:creationId xmlns:a16="http://schemas.microsoft.com/office/drawing/2014/main" id="{B696688D-C05D-7245-B673-FBC836894C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>
            <a:extLst>
              <a:ext uri="{FF2B5EF4-FFF2-40B4-BE49-F238E27FC236}">
                <a16:creationId xmlns:a16="http://schemas.microsoft.com/office/drawing/2014/main" id="{2355B0BC-7C9D-084C-A720-3A36F3756E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88FE928-4728-134E-B38A-6042760238E9}" type="slidenum">
              <a:rPr lang="en-US" altLang="en-US" sz="1200">
                <a:latin typeface="Tahoma" panose="020B0604030504040204" pitchFamily="34" charset="0"/>
              </a:rPr>
              <a:pPr/>
              <a:t>95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>
            <a:extLst>
              <a:ext uri="{FF2B5EF4-FFF2-40B4-BE49-F238E27FC236}">
                <a16:creationId xmlns:a16="http://schemas.microsoft.com/office/drawing/2014/main" id="{F5CFCA99-A4C1-9A49-9587-3E7CA9130A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8242" name="Group 90">
            <a:extLst>
              <a:ext uri="{FF2B5EF4-FFF2-40B4-BE49-F238E27FC236}">
                <a16:creationId xmlns:a16="http://schemas.microsoft.com/office/drawing/2014/main" id="{F842B068-F90B-4B46-AEFD-50807F8A13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>
              <a:extLst>
                <a:ext uri="{FF2B5EF4-FFF2-40B4-BE49-F238E27FC236}">
                  <a16:creationId xmlns:a16="http://schemas.microsoft.com/office/drawing/2014/main" id="{74F98AC7-B4AA-C04B-AAFA-A641383764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>
              <a:extLst>
                <a:ext uri="{FF2B5EF4-FFF2-40B4-BE49-F238E27FC236}">
                  <a16:creationId xmlns:a16="http://schemas.microsoft.com/office/drawing/2014/main" id="{98AD38B3-240D-804D-A762-8A4279CB31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>
            <a:extLst>
              <a:ext uri="{FF2B5EF4-FFF2-40B4-BE49-F238E27FC236}">
                <a16:creationId xmlns:a16="http://schemas.microsoft.com/office/drawing/2014/main" id="{C6A64E81-C28D-2746-8926-AC32BF1C6A3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Bad guys can sniff packets</a:t>
            </a:r>
          </a:p>
        </p:txBody>
      </p:sp>
      <p:sp>
        <p:nvSpPr>
          <p:cNvPr id="138244" name="Rectangle 17">
            <a:extLst>
              <a:ext uri="{FF2B5EF4-FFF2-40B4-BE49-F238E27FC236}">
                <a16:creationId xmlns:a16="http://schemas.microsoft.com/office/drawing/2014/main" id="{D79AC5E8-61BF-F343-999E-6532ADB166A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packet </a:t>
            </a:r>
            <a:r>
              <a:rPr lang="ja-JP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“</a:t>
            </a:r>
            <a:r>
              <a:rPr lang="en-US" altLang="ja-JP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sniffing</a:t>
            </a:r>
            <a:r>
              <a:rPr lang="ja-JP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”</a:t>
            </a:r>
            <a:r>
              <a:rPr lang="en-US" altLang="ja-JP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ja-JP" i="1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>
            <a:extLst>
              <a:ext uri="{FF2B5EF4-FFF2-40B4-BE49-F238E27FC236}">
                <a16:creationId xmlns:a16="http://schemas.microsoft.com/office/drawing/2014/main" id="{265C0395-F999-C747-92CA-73C4A8C57D6D}"/>
              </a:ext>
            </a:extLst>
          </p:cNvPr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>
            <a:extLst>
              <a:ext uri="{FF2B5EF4-FFF2-40B4-BE49-F238E27FC236}">
                <a16:creationId xmlns:a16="http://schemas.microsoft.com/office/drawing/2014/main" id="{69D682EC-01E9-714C-BACC-AEB58CBAE899}"/>
              </a:ext>
            </a:extLst>
          </p:cNvPr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>
            <a:extLst>
              <a:ext uri="{FF2B5EF4-FFF2-40B4-BE49-F238E27FC236}">
                <a16:creationId xmlns:a16="http://schemas.microsoft.com/office/drawing/2014/main" id="{502B0E18-AB14-3F43-8129-0FE31DE421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>
            <a:extLst>
              <a:ext uri="{FF2B5EF4-FFF2-40B4-BE49-F238E27FC236}">
                <a16:creationId xmlns:a16="http://schemas.microsoft.com/office/drawing/2014/main" id="{8698B5B1-AA2B-9C4F-BE1A-C52B575C04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>
            <a:extLst>
              <a:ext uri="{FF2B5EF4-FFF2-40B4-BE49-F238E27FC236}">
                <a16:creationId xmlns:a16="http://schemas.microsoft.com/office/drawing/2014/main" id="{20609A36-D28A-5641-A3BB-D87756D6B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>
            <a:extLst>
              <a:ext uri="{FF2B5EF4-FFF2-40B4-BE49-F238E27FC236}">
                <a16:creationId xmlns:a16="http://schemas.microsoft.com/office/drawing/2014/main" id="{BD924C9B-3CD0-EB48-8A7E-FCA23942B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>
            <a:extLst>
              <a:ext uri="{FF2B5EF4-FFF2-40B4-BE49-F238E27FC236}">
                <a16:creationId xmlns:a16="http://schemas.microsoft.com/office/drawing/2014/main" id="{E5856A5E-57F3-1D48-B2A2-601C6C40C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>
            <a:extLst>
              <a:ext uri="{FF2B5EF4-FFF2-40B4-BE49-F238E27FC236}">
                <a16:creationId xmlns:a16="http://schemas.microsoft.com/office/drawing/2014/main" id="{90FC3FF6-0B74-4847-926F-DDEE263FC5B1}"/>
              </a:ext>
            </a:extLst>
          </p:cNvPr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>
              <a:extLst>
                <a:ext uri="{FF2B5EF4-FFF2-40B4-BE49-F238E27FC236}">
                  <a16:creationId xmlns:a16="http://schemas.microsoft.com/office/drawing/2014/main" id="{3D6CD38C-3E4B-AB40-A85F-C7504D91B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315" name="Line 52">
              <a:extLst>
                <a:ext uri="{FF2B5EF4-FFF2-40B4-BE49-F238E27FC236}">
                  <a16:creationId xmlns:a16="http://schemas.microsoft.com/office/drawing/2014/main" id="{5566880B-BB0C-C246-9851-A803A2EEC4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>
              <a:extLst>
                <a:ext uri="{FF2B5EF4-FFF2-40B4-BE49-F238E27FC236}">
                  <a16:creationId xmlns:a16="http://schemas.microsoft.com/office/drawing/2014/main" id="{66CF52B2-4475-2C49-8D59-F4FA213FC7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>
              <a:extLst>
                <a:ext uri="{FF2B5EF4-FFF2-40B4-BE49-F238E27FC236}">
                  <a16:creationId xmlns:a16="http://schemas.microsoft.com/office/drawing/2014/main" id="{86BDA8E4-4264-414C-B22F-97B541F53B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>
              <a:extLst>
                <a:ext uri="{FF2B5EF4-FFF2-40B4-BE49-F238E27FC236}">
                  <a16:creationId xmlns:a16="http://schemas.microsoft.com/office/drawing/2014/main" id="{057D87C4-4962-404D-AEBF-039983CAB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138253" name="Freeform 56">
            <a:extLst>
              <a:ext uri="{FF2B5EF4-FFF2-40B4-BE49-F238E27FC236}">
                <a16:creationId xmlns:a16="http://schemas.microsoft.com/office/drawing/2014/main" id="{FE697BC3-5825-8C49-8C3C-59166C081C61}"/>
              </a:ext>
            </a:extLst>
          </p:cNvPr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>
            <a:extLst>
              <a:ext uri="{FF2B5EF4-FFF2-40B4-BE49-F238E27FC236}">
                <a16:creationId xmlns:a16="http://schemas.microsoft.com/office/drawing/2014/main" id="{0FB1EFA0-2990-D942-86F8-B1EFCE40E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>
            <a:extLst>
              <a:ext uri="{FF2B5EF4-FFF2-40B4-BE49-F238E27FC236}">
                <a16:creationId xmlns:a16="http://schemas.microsoft.com/office/drawing/2014/main" id="{90A92E16-E69F-D54D-9F86-D14309D7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>
            <a:extLst>
              <a:ext uri="{FF2B5EF4-FFF2-40B4-BE49-F238E27FC236}">
                <a16:creationId xmlns:a16="http://schemas.microsoft.com/office/drawing/2014/main" id="{8B4A5380-2A81-C641-AC2D-95A381E3D0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>
            <a:extLst>
              <a:ext uri="{FF2B5EF4-FFF2-40B4-BE49-F238E27FC236}">
                <a16:creationId xmlns:a16="http://schemas.microsoft.com/office/drawing/2014/main" id="{59D06768-093B-984A-97F2-61D23E190F5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>
            <a:extLst>
              <a:ext uri="{FF2B5EF4-FFF2-40B4-BE49-F238E27FC236}">
                <a16:creationId xmlns:a16="http://schemas.microsoft.com/office/drawing/2014/main" id="{9FD8F6CC-7C28-2843-AB76-D5C51728B04E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>
              <a:extLst>
                <a:ext uri="{FF2B5EF4-FFF2-40B4-BE49-F238E27FC236}">
                  <a16:creationId xmlns:a16="http://schemas.microsoft.com/office/drawing/2014/main" id="{E2887CD6-7A4C-8F4E-8A35-340087D59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>
              <a:extLst>
                <a:ext uri="{FF2B5EF4-FFF2-40B4-BE49-F238E27FC236}">
                  <a16:creationId xmlns:a16="http://schemas.microsoft.com/office/drawing/2014/main" id="{E555D345-A75C-7642-805C-03F25976C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>
              <a:extLst>
                <a:ext uri="{FF2B5EF4-FFF2-40B4-BE49-F238E27FC236}">
                  <a16:creationId xmlns:a16="http://schemas.microsoft.com/office/drawing/2014/main" id="{11276995-6788-1C41-BB46-C100CCF0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>
              <a:extLst>
                <a:ext uri="{FF2B5EF4-FFF2-40B4-BE49-F238E27FC236}">
                  <a16:creationId xmlns:a16="http://schemas.microsoft.com/office/drawing/2014/main" id="{2C502223-CECA-9D45-98EF-05479C111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>
              <a:extLst>
                <a:ext uri="{FF2B5EF4-FFF2-40B4-BE49-F238E27FC236}">
                  <a16:creationId xmlns:a16="http://schemas.microsoft.com/office/drawing/2014/main" id="{C95E97C9-31CE-914F-9A9B-6D9FF6FE2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>
              <a:extLst>
                <a:ext uri="{FF2B5EF4-FFF2-40B4-BE49-F238E27FC236}">
                  <a16:creationId xmlns:a16="http://schemas.microsoft.com/office/drawing/2014/main" id="{2065AA11-6605-0D46-818E-43BB3DE6F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>
                <a:extLst>
                  <a:ext uri="{FF2B5EF4-FFF2-40B4-BE49-F238E27FC236}">
                    <a16:creationId xmlns:a16="http://schemas.microsoft.com/office/drawing/2014/main" id="{227EC1A9-4846-2C4D-B6AD-2D9B7DF27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>
                <a:extLst>
                  <a:ext uri="{FF2B5EF4-FFF2-40B4-BE49-F238E27FC236}">
                    <a16:creationId xmlns:a16="http://schemas.microsoft.com/office/drawing/2014/main" id="{4E3FE7D2-6552-504C-8F58-EB64741EF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>
              <a:extLst>
                <a:ext uri="{FF2B5EF4-FFF2-40B4-BE49-F238E27FC236}">
                  <a16:creationId xmlns:a16="http://schemas.microsoft.com/office/drawing/2014/main" id="{0F35A999-3548-7A48-A94B-0FF20D12E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>
              <a:extLst>
                <a:ext uri="{FF2B5EF4-FFF2-40B4-BE49-F238E27FC236}">
                  <a16:creationId xmlns:a16="http://schemas.microsoft.com/office/drawing/2014/main" id="{EC06094C-E2FE-8F4F-9F45-A41C95299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>
                <a:extLst>
                  <a:ext uri="{FF2B5EF4-FFF2-40B4-BE49-F238E27FC236}">
                    <a16:creationId xmlns:a16="http://schemas.microsoft.com/office/drawing/2014/main" id="{DBE69E15-C811-774C-8012-4CE8D3A92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>
                <a:extLst>
                  <a:ext uri="{FF2B5EF4-FFF2-40B4-BE49-F238E27FC236}">
                    <a16:creationId xmlns:a16="http://schemas.microsoft.com/office/drawing/2014/main" id="{84C988F5-EE54-A84D-A8B6-4E6CECE75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>
              <a:extLst>
                <a:ext uri="{FF2B5EF4-FFF2-40B4-BE49-F238E27FC236}">
                  <a16:creationId xmlns:a16="http://schemas.microsoft.com/office/drawing/2014/main" id="{B3E9C31D-E27B-834E-973C-A8661FD8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>
              <a:extLst>
                <a:ext uri="{FF2B5EF4-FFF2-40B4-BE49-F238E27FC236}">
                  <a16:creationId xmlns:a16="http://schemas.microsoft.com/office/drawing/2014/main" id="{D62EEF5B-D01B-464A-A710-285144A94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>
              <a:extLst>
                <a:ext uri="{FF2B5EF4-FFF2-40B4-BE49-F238E27FC236}">
                  <a16:creationId xmlns:a16="http://schemas.microsoft.com/office/drawing/2014/main" id="{1E07DAE4-6067-F74B-97A2-949A2E464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>
                <a:extLst>
                  <a:ext uri="{FF2B5EF4-FFF2-40B4-BE49-F238E27FC236}">
                    <a16:creationId xmlns:a16="http://schemas.microsoft.com/office/drawing/2014/main" id="{E4233E88-5B54-9146-B15C-77DDA5851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>
                <a:extLst>
                  <a:ext uri="{FF2B5EF4-FFF2-40B4-BE49-F238E27FC236}">
                    <a16:creationId xmlns:a16="http://schemas.microsoft.com/office/drawing/2014/main" id="{B4A70BDF-F03B-E54F-BF15-0BDFFCD0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>
              <a:extLst>
                <a:ext uri="{FF2B5EF4-FFF2-40B4-BE49-F238E27FC236}">
                  <a16:creationId xmlns:a16="http://schemas.microsoft.com/office/drawing/2014/main" id="{46C1BA92-299C-0943-9962-9FAC863B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>
              <a:extLst>
                <a:ext uri="{FF2B5EF4-FFF2-40B4-BE49-F238E27FC236}">
                  <a16:creationId xmlns:a16="http://schemas.microsoft.com/office/drawing/2014/main" id="{3120FB5A-BD3B-8C40-B3FB-BA851D2058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>
                <a:extLst>
                  <a:ext uri="{FF2B5EF4-FFF2-40B4-BE49-F238E27FC236}">
                    <a16:creationId xmlns:a16="http://schemas.microsoft.com/office/drawing/2014/main" id="{7904A1CB-6DCB-6C45-91B9-59CA09F77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>
                <a:extLst>
                  <a:ext uri="{FF2B5EF4-FFF2-40B4-BE49-F238E27FC236}">
                    <a16:creationId xmlns:a16="http://schemas.microsoft.com/office/drawing/2014/main" id="{F76B1527-5342-9442-BAD2-4E12312F8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>
              <a:extLst>
                <a:ext uri="{FF2B5EF4-FFF2-40B4-BE49-F238E27FC236}">
                  <a16:creationId xmlns:a16="http://schemas.microsoft.com/office/drawing/2014/main" id="{49529A80-3D6A-A942-A652-3C67C327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>
              <a:extLst>
                <a:ext uri="{FF2B5EF4-FFF2-40B4-BE49-F238E27FC236}">
                  <a16:creationId xmlns:a16="http://schemas.microsoft.com/office/drawing/2014/main" id="{93F4A230-6CB6-FD41-9D6D-1605FF35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>
              <a:extLst>
                <a:ext uri="{FF2B5EF4-FFF2-40B4-BE49-F238E27FC236}">
                  <a16:creationId xmlns:a16="http://schemas.microsoft.com/office/drawing/2014/main" id="{3454D268-B980-8A4D-AABA-1DBB4058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>
              <a:extLst>
                <a:ext uri="{FF2B5EF4-FFF2-40B4-BE49-F238E27FC236}">
                  <a16:creationId xmlns:a16="http://schemas.microsoft.com/office/drawing/2014/main" id="{A8F729E5-A29A-504F-9556-B7EE6FA6F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>
              <a:extLst>
                <a:ext uri="{FF2B5EF4-FFF2-40B4-BE49-F238E27FC236}">
                  <a16:creationId xmlns:a16="http://schemas.microsoft.com/office/drawing/2014/main" id="{6086F80A-B35E-9444-9765-F3002F3A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>
              <a:extLst>
                <a:ext uri="{FF2B5EF4-FFF2-40B4-BE49-F238E27FC236}">
                  <a16:creationId xmlns:a16="http://schemas.microsoft.com/office/drawing/2014/main" id="{A859A0D9-515B-534B-961F-D2FBDFEF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>
              <a:extLst>
                <a:ext uri="{FF2B5EF4-FFF2-40B4-BE49-F238E27FC236}">
                  <a16:creationId xmlns:a16="http://schemas.microsoft.com/office/drawing/2014/main" id="{A96673ED-E77A-434F-B5B8-F58E2799A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>
              <a:extLst>
                <a:ext uri="{FF2B5EF4-FFF2-40B4-BE49-F238E27FC236}">
                  <a16:creationId xmlns:a16="http://schemas.microsoft.com/office/drawing/2014/main" id="{9EC73FF1-0FF3-064C-8C54-80667773E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>
              <a:extLst>
                <a:ext uri="{FF2B5EF4-FFF2-40B4-BE49-F238E27FC236}">
                  <a16:creationId xmlns:a16="http://schemas.microsoft.com/office/drawing/2014/main" id="{2502BCB5-04EC-AC42-B8F9-1CECC8B0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>
              <a:extLst>
                <a:ext uri="{FF2B5EF4-FFF2-40B4-BE49-F238E27FC236}">
                  <a16:creationId xmlns:a16="http://schemas.microsoft.com/office/drawing/2014/main" id="{4F567444-1529-B04D-B070-57D756D5A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>
              <a:extLst>
                <a:ext uri="{FF2B5EF4-FFF2-40B4-BE49-F238E27FC236}">
                  <a16:creationId xmlns:a16="http://schemas.microsoft.com/office/drawing/2014/main" id="{552391BE-6595-E648-B5A3-8BB3608E2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>
            <a:extLst>
              <a:ext uri="{FF2B5EF4-FFF2-40B4-BE49-F238E27FC236}">
                <a16:creationId xmlns:a16="http://schemas.microsoft.com/office/drawing/2014/main" id="{54816F8F-B6F3-E848-B366-91B61B02DE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>
              <a:extLst>
                <a:ext uri="{FF2B5EF4-FFF2-40B4-BE49-F238E27FC236}">
                  <a16:creationId xmlns:a16="http://schemas.microsoft.com/office/drawing/2014/main" id="{EB46ACDE-B24C-034A-976C-61454EA18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>
              <a:extLst>
                <a:ext uri="{FF2B5EF4-FFF2-40B4-BE49-F238E27FC236}">
                  <a16:creationId xmlns:a16="http://schemas.microsoft.com/office/drawing/2014/main" id="{E95BE08C-88F4-8049-902E-9342E8490A6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>
            <a:extLst>
              <a:ext uri="{FF2B5EF4-FFF2-40B4-BE49-F238E27FC236}">
                <a16:creationId xmlns:a16="http://schemas.microsoft.com/office/drawing/2014/main" id="{17EA1216-DD83-2343-BA2C-D7938D5E9D07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>
              <a:extLst>
                <a:ext uri="{FF2B5EF4-FFF2-40B4-BE49-F238E27FC236}">
                  <a16:creationId xmlns:a16="http://schemas.microsoft.com/office/drawing/2014/main" id="{523BD98C-5A5B-E244-8D44-32C6CF15D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3" name="Rectangle 410">
              <a:extLst>
                <a:ext uri="{FF2B5EF4-FFF2-40B4-BE49-F238E27FC236}">
                  <a16:creationId xmlns:a16="http://schemas.microsoft.com/office/drawing/2014/main" id="{990050A2-A015-6148-9DC3-F1818C079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4" name="Oval 411">
              <a:extLst>
                <a:ext uri="{FF2B5EF4-FFF2-40B4-BE49-F238E27FC236}">
                  <a16:creationId xmlns:a16="http://schemas.microsoft.com/office/drawing/2014/main" id="{5D1D4AED-F003-AF49-BD1D-9B1D2A39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8275" name="Group 106">
              <a:extLst>
                <a:ext uri="{FF2B5EF4-FFF2-40B4-BE49-F238E27FC236}">
                  <a16:creationId xmlns:a16="http://schemas.microsoft.com/office/drawing/2014/main" id="{F31DA7E1-0975-414F-BEAD-A41593177D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>
                <a:extLst>
                  <a:ext uri="{FF2B5EF4-FFF2-40B4-BE49-F238E27FC236}">
                    <a16:creationId xmlns:a16="http://schemas.microsoft.com/office/drawing/2014/main" id="{5269F1A3-3541-8D48-9D65-D75AA6E33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>
                <a:extLst>
                  <a:ext uri="{FF2B5EF4-FFF2-40B4-BE49-F238E27FC236}">
                    <a16:creationId xmlns:a16="http://schemas.microsoft.com/office/drawing/2014/main" id="{D451508C-1FBB-3147-BFBB-BC4FFCCC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>
              <a:extLst>
                <a:ext uri="{FF2B5EF4-FFF2-40B4-BE49-F238E27FC236}">
                  <a16:creationId xmlns:a16="http://schemas.microsoft.com/office/drawing/2014/main" id="{CE621D72-002B-5045-8EBE-05520EE9A9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>
              <a:extLst>
                <a:ext uri="{FF2B5EF4-FFF2-40B4-BE49-F238E27FC236}">
                  <a16:creationId xmlns:a16="http://schemas.microsoft.com/office/drawing/2014/main" id="{39B4300A-A59C-A44D-94AB-295841C00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>
            <a:extLst>
              <a:ext uri="{FF2B5EF4-FFF2-40B4-BE49-F238E27FC236}">
                <a16:creationId xmlns:a16="http://schemas.microsoft.com/office/drawing/2014/main" id="{4CA941D0-B320-D744-9043-48C1EF511B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E739BC1-7182-D641-AB9C-23D770AEA517}" type="slidenum">
              <a:rPr lang="en-US" altLang="en-US" sz="1200">
                <a:latin typeface="Tahoma" panose="020B0604030504040204" pitchFamily="34" charset="0"/>
              </a:rPr>
              <a:pPr/>
              <a:t>96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8262" name="Group 347">
            <a:extLst>
              <a:ext uri="{FF2B5EF4-FFF2-40B4-BE49-F238E27FC236}">
                <a16:creationId xmlns:a16="http://schemas.microsoft.com/office/drawing/2014/main" id="{04B6608C-3002-3E42-919E-54E71FF3BD2D}"/>
              </a:ext>
            </a:extLst>
          </p:cNvPr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624A45A-1818-4744-9E5F-345E2C721C8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58785DBD-B18E-764F-A735-BA10AC841617}"/>
                </a:ext>
              </a:extLst>
            </p:cNvPr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B0A57D52-4E34-2F4D-B582-CB5DB92AB98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52CFE39E-B9AC-2942-ADDF-5A5A5711D9C7}"/>
                </a:ext>
              </a:extLst>
            </p:cNvPr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75CCCFC6-F586-F741-916B-FACA24F91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DC3ECB2A-02A9-F146-876D-BF4C6B386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E2F58C2F-B6A1-594F-B29F-AF8CF20E3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B883E9E-5768-B348-BBAE-D01ABB9949DA}"/>
                </a:ext>
              </a:extLst>
            </p:cNvPr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ED4FB13-F182-7D44-8592-16F47B60A7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>
            <a:extLst>
              <a:ext uri="{FF2B5EF4-FFF2-40B4-BE49-F238E27FC236}">
                <a16:creationId xmlns:a16="http://schemas.microsoft.com/office/drawing/2014/main" id="{1DA4E815-2E0B-BE45-B000-3BB06B5BDF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9266" name="Picture 97" descr="underline_base">
            <a:extLst>
              <a:ext uri="{FF2B5EF4-FFF2-40B4-BE49-F238E27FC236}">
                <a16:creationId xmlns:a16="http://schemas.microsoft.com/office/drawing/2014/main" id="{BA056C64-27CB-9B48-8E31-7E8C0F7F330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>
            <a:extLst>
              <a:ext uri="{FF2B5EF4-FFF2-40B4-BE49-F238E27FC236}">
                <a16:creationId xmlns:a16="http://schemas.microsoft.com/office/drawing/2014/main" id="{F5660311-DCBF-7242-BAF0-C5A22333A87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>
              <a:extLst>
                <a:ext uri="{FF2B5EF4-FFF2-40B4-BE49-F238E27FC236}">
                  <a16:creationId xmlns:a16="http://schemas.microsoft.com/office/drawing/2014/main" id="{1972F59D-2847-CD40-A7D6-92E520EF99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>
              <a:extLst>
                <a:ext uri="{FF2B5EF4-FFF2-40B4-BE49-F238E27FC236}">
                  <a16:creationId xmlns:a16="http://schemas.microsoft.com/office/drawing/2014/main" id="{40AAD8F6-5024-AF4A-AFCF-B67B9FBD8E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>
            <a:extLst>
              <a:ext uri="{FF2B5EF4-FFF2-40B4-BE49-F238E27FC236}">
                <a16:creationId xmlns:a16="http://schemas.microsoft.com/office/drawing/2014/main" id="{E1AA3AFB-1960-8743-9940-3E1E9FFB8E7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Bad guys can use fake addresses</a:t>
            </a:r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69D3BFEA-0710-7E4D-AF27-10B82FBF96B3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IP spoofing:</a:t>
            </a:r>
            <a:r>
              <a:rPr lang="en-US" altLang="en-US" i="1">
                <a:solidFill>
                  <a:srgbClr val="FF33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>
                <a:ea typeface="ＭＳ Ｐゴシック" panose="020B0600070205080204" pitchFamily="34" charset="-128"/>
              </a:rPr>
              <a:t>send packet with false source address</a:t>
            </a:r>
          </a:p>
        </p:txBody>
      </p:sp>
      <p:sp>
        <p:nvSpPr>
          <p:cNvPr id="139270" name="Freeform 70">
            <a:extLst>
              <a:ext uri="{FF2B5EF4-FFF2-40B4-BE49-F238E27FC236}">
                <a16:creationId xmlns:a16="http://schemas.microsoft.com/office/drawing/2014/main" id="{A3D224FA-6A03-D248-8148-59A3637E2A11}"/>
              </a:ext>
            </a:extLst>
          </p:cNvPr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>
            <a:extLst>
              <a:ext uri="{FF2B5EF4-FFF2-40B4-BE49-F238E27FC236}">
                <a16:creationId xmlns:a16="http://schemas.microsoft.com/office/drawing/2014/main" id="{18888E9D-4FA4-B741-ADE4-218D50E5C707}"/>
              </a:ext>
            </a:extLst>
          </p:cNvPr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>
            <a:extLst>
              <a:ext uri="{FF2B5EF4-FFF2-40B4-BE49-F238E27FC236}">
                <a16:creationId xmlns:a16="http://schemas.microsoft.com/office/drawing/2014/main" id="{449D921C-CD59-7F4D-898E-280F3F52D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>
            <a:extLst>
              <a:ext uri="{FF2B5EF4-FFF2-40B4-BE49-F238E27FC236}">
                <a16:creationId xmlns:a16="http://schemas.microsoft.com/office/drawing/2014/main" id="{FD3B6A0D-4060-8B47-89AB-D4C943353F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>
            <a:extLst>
              <a:ext uri="{FF2B5EF4-FFF2-40B4-BE49-F238E27FC236}">
                <a16:creationId xmlns:a16="http://schemas.microsoft.com/office/drawing/2014/main" id="{709CA120-09EB-6D4A-AFA7-1B1CF3CAD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>
            <a:extLst>
              <a:ext uri="{FF2B5EF4-FFF2-40B4-BE49-F238E27FC236}">
                <a16:creationId xmlns:a16="http://schemas.microsoft.com/office/drawing/2014/main" id="{32A5D082-9316-A74F-8A5F-9A167973D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>
            <a:extLst>
              <a:ext uri="{FF2B5EF4-FFF2-40B4-BE49-F238E27FC236}">
                <a16:creationId xmlns:a16="http://schemas.microsoft.com/office/drawing/2014/main" id="{7D6F0EB4-8F7F-B442-8E43-D29FCBAC3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>
            <a:extLst>
              <a:ext uri="{FF2B5EF4-FFF2-40B4-BE49-F238E27FC236}">
                <a16:creationId xmlns:a16="http://schemas.microsoft.com/office/drawing/2014/main" id="{3D48A241-38D4-304C-ADB7-E34749309DA7}"/>
              </a:ext>
            </a:extLst>
          </p:cNvPr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>
            <a:extLst>
              <a:ext uri="{FF2B5EF4-FFF2-40B4-BE49-F238E27FC236}">
                <a16:creationId xmlns:a16="http://schemas.microsoft.com/office/drawing/2014/main" id="{1394895D-8756-5C4B-B05D-9AAE0C6B3F2B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>
              <a:extLst>
                <a:ext uri="{FF2B5EF4-FFF2-40B4-BE49-F238E27FC236}">
                  <a16:creationId xmlns:a16="http://schemas.microsoft.com/office/drawing/2014/main" id="{8771CED7-4721-D042-BC01-04F117BEF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338" name="Line 80">
              <a:extLst>
                <a:ext uri="{FF2B5EF4-FFF2-40B4-BE49-F238E27FC236}">
                  <a16:creationId xmlns:a16="http://schemas.microsoft.com/office/drawing/2014/main" id="{1B12789C-93AA-4647-AF79-FC7492402C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>
              <a:extLst>
                <a:ext uri="{FF2B5EF4-FFF2-40B4-BE49-F238E27FC236}">
                  <a16:creationId xmlns:a16="http://schemas.microsoft.com/office/drawing/2014/main" id="{81FF284B-8362-C942-B1B4-EC61BC8BF5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>
              <a:extLst>
                <a:ext uri="{FF2B5EF4-FFF2-40B4-BE49-F238E27FC236}">
                  <a16:creationId xmlns:a16="http://schemas.microsoft.com/office/drawing/2014/main" id="{B03E9F5E-7D94-684F-8F42-998EFD0E36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>
              <a:extLst>
                <a:ext uri="{FF2B5EF4-FFF2-40B4-BE49-F238E27FC236}">
                  <a16:creationId xmlns:a16="http://schemas.microsoft.com/office/drawing/2014/main" id="{A12342DF-B394-9944-ACC3-D4FDBEC3E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pic>
        <p:nvPicPr>
          <p:cNvPr id="139279" name="Picture 84">
            <a:extLst>
              <a:ext uri="{FF2B5EF4-FFF2-40B4-BE49-F238E27FC236}">
                <a16:creationId xmlns:a16="http://schemas.microsoft.com/office/drawing/2014/main" id="{0A34FF48-321C-D646-A738-588C1E73C1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>
            <a:extLst>
              <a:ext uri="{FF2B5EF4-FFF2-40B4-BE49-F238E27FC236}">
                <a16:creationId xmlns:a16="http://schemas.microsoft.com/office/drawing/2014/main" id="{A8FF9B26-AC6F-254A-827B-09067E9C48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>
              <a:extLst>
                <a:ext uri="{FF2B5EF4-FFF2-40B4-BE49-F238E27FC236}">
                  <a16:creationId xmlns:a16="http://schemas.microsoft.com/office/drawing/2014/main" id="{A126FB5B-C882-3F45-91C8-37A16DC82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>
              <a:extLst>
                <a:ext uri="{FF2B5EF4-FFF2-40B4-BE49-F238E27FC236}">
                  <a16:creationId xmlns:a16="http://schemas.microsoft.com/office/drawing/2014/main" id="{AD005D70-3DDB-9245-85A1-1E6B875E44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>
            <a:extLst>
              <a:ext uri="{FF2B5EF4-FFF2-40B4-BE49-F238E27FC236}">
                <a16:creationId xmlns:a16="http://schemas.microsoft.com/office/drawing/2014/main" id="{77A9935D-F608-4142-B151-CE8736CAF5BA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>
              <a:extLst>
                <a:ext uri="{FF2B5EF4-FFF2-40B4-BE49-F238E27FC236}">
                  <a16:creationId xmlns:a16="http://schemas.microsoft.com/office/drawing/2014/main" id="{FAFFEF7F-706E-7741-B9E6-BAD1FDDE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>
              <a:extLst>
                <a:ext uri="{FF2B5EF4-FFF2-40B4-BE49-F238E27FC236}">
                  <a16:creationId xmlns:a16="http://schemas.microsoft.com/office/drawing/2014/main" id="{2FA3DEAA-B1F5-2242-91E1-78138BC79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>
              <a:extLst>
                <a:ext uri="{FF2B5EF4-FFF2-40B4-BE49-F238E27FC236}">
                  <a16:creationId xmlns:a16="http://schemas.microsoft.com/office/drawing/2014/main" id="{C2E2FDCB-687E-AA43-8FF2-43C995D8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>
              <a:extLst>
                <a:ext uri="{FF2B5EF4-FFF2-40B4-BE49-F238E27FC236}">
                  <a16:creationId xmlns:a16="http://schemas.microsoft.com/office/drawing/2014/main" id="{BEC1CAB0-6FD3-9644-A96D-D85B54D26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>
              <a:extLst>
                <a:ext uri="{FF2B5EF4-FFF2-40B4-BE49-F238E27FC236}">
                  <a16:creationId xmlns:a16="http://schemas.microsoft.com/office/drawing/2014/main" id="{CDF63C2F-69E1-4642-8DBC-0700AD4C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>
              <a:extLst>
                <a:ext uri="{FF2B5EF4-FFF2-40B4-BE49-F238E27FC236}">
                  <a16:creationId xmlns:a16="http://schemas.microsoft.com/office/drawing/2014/main" id="{DC92B698-6955-0B41-9BC6-83DE64783B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>
                <a:extLst>
                  <a:ext uri="{FF2B5EF4-FFF2-40B4-BE49-F238E27FC236}">
                    <a16:creationId xmlns:a16="http://schemas.microsoft.com/office/drawing/2014/main" id="{DF9759E2-8D00-4242-9A6B-A16CDDFD0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>
                <a:extLst>
                  <a:ext uri="{FF2B5EF4-FFF2-40B4-BE49-F238E27FC236}">
                    <a16:creationId xmlns:a16="http://schemas.microsoft.com/office/drawing/2014/main" id="{C55E768F-FA32-CF42-926D-2BCD459E0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>
              <a:extLst>
                <a:ext uri="{FF2B5EF4-FFF2-40B4-BE49-F238E27FC236}">
                  <a16:creationId xmlns:a16="http://schemas.microsoft.com/office/drawing/2014/main" id="{956BE32C-2E89-CB42-8412-B573962E9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>
              <a:extLst>
                <a:ext uri="{FF2B5EF4-FFF2-40B4-BE49-F238E27FC236}">
                  <a16:creationId xmlns:a16="http://schemas.microsoft.com/office/drawing/2014/main" id="{37E4CAFE-416C-4540-A6D5-0758349407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>
                <a:extLst>
                  <a:ext uri="{FF2B5EF4-FFF2-40B4-BE49-F238E27FC236}">
                    <a16:creationId xmlns:a16="http://schemas.microsoft.com/office/drawing/2014/main" id="{C2FCD535-E2AD-3F4D-A85C-59FE8A5B3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>
                <a:extLst>
                  <a:ext uri="{FF2B5EF4-FFF2-40B4-BE49-F238E27FC236}">
                    <a16:creationId xmlns:a16="http://schemas.microsoft.com/office/drawing/2014/main" id="{D71819A6-B09F-0142-B7ED-9C11EE39A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>
              <a:extLst>
                <a:ext uri="{FF2B5EF4-FFF2-40B4-BE49-F238E27FC236}">
                  <a16:creationId xmlns:a16="http://schemas.microsoft.com/office/drawing/2014/main" id="{631D0164-3AF1-3845-BBA3-0714A813C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>
              <a:extLst>
                <a:ext uri="{FF2B5EF4-FFF2-40B4-BE49-F238E27FC236}">
                  <a16:creationId xmlns:a16="http://schemas.microsoft.com/office/drawing/2014/main" id="{C42571DC-8F9C-EF45-841A-351CEB5BB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>
              <a:extLst>
                <a:ext uri="{FF2B5EF4-FFF2-40B4-BE49-F238E27FC236}">
                  <a16:creationId xmlns:a16="http://schemas.microsoft.com/office/drawing/2014/main" id="{6CB91B30-D005-FF4B-84B0-64F90DD8FE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>
                <a:extLst>
                  <a:ext uri="{FF2B5EF4-FFF2-40B4-BE49-F238E27FC236}">
                    <a16:creationId xmlns:a16="http://schemas.microsoft.com/office/drawing/2014/main" id="{9DE0775B-976D-EF4D-AFD5-6D5B6FB61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>
                <a:extLst>
                  <a:ext uri="{FF2B5EF4-FFF2-40B4-BE49-F238E27FC236}">
                    <a16:creationId xmlns:a16="http://schemas.microsoft.com/office/drawing/2014/main" id="{B2D7D9FE-35B2-9048-838B-6225E3EB8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>
              <a:extLst>
                <a:ext uri="{FF2B5EF4-FFF2-40B4-BE49-F238E27FC236}">
                  <a16:creationId xmlns:a16="http://schemas.microsoft.com/office/drawing/2014/main" id="{73799007-86FD-B54B-A342-B3FA28AA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>
              <a:extLst>
                <a:ext uri="{FF2B5EF4-FFF2-40B4-BE49-F238E27FC236}">
                  <a16:creationId xmlns:a16="http://schemas.microsoft.com/office/drawing/2014/main" id="{EF01C9B8-AC4E-574F-8C17-27EBEACA1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>
                <a:extLst>
                  <a:ext uri="{FF2B5EF4-FFF2-40B4-BE49-F238E27FC236}">
                    <a16:creationId xmlns:a16="http://schemas.microsoft.com/office/drawing/2014/main" id="{3F00F09A-1881-2342-AB04-34F2138AC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>
                <a:extLst>
                  <a:ext uri="{FF2B5EF4-FFF2-40B4-BE49-F238E27FC236}">
                    <a16:creationId xmlns:a16="http://schemas.microsoft.com/office/drawing/2014/main" id="{818FB03A-5CAE-CF44-93E4-CD55DBC67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>
              <a:extLst>
                <a:ext uri="{FF2B5EF4-FFF2-40B4-BE49-F238E27FC236}">
                  <a16:creationId xmlns:a16="http://schemas.microsoft.com/office/drawing/2014/main" id="{8F1CA60B-601A-2349-A769-3E75C8B89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>
              <a:extLst>
                <a:ext uri="{FF2B5EF4-FFF2-40B4-BE49-F238E27FC236}">
                  <a16:creationId xmlns:a16="http://schemas.microsoft.com/office/drawing/2014/main" id="{32C7678E-9EBF-6E4E-9D2C-EBE613FB8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>
              <a:extLst>
                <a:ext uri="{FF2B5EF4-FFF2-40B4-BE49-F238E27FC236}">
                  <a16:creationId xmlns:a16="http://schemas.microsoft.com/office/drawing/2014/main" id="{EBD27150-16BC-3F41-A8CF-D30DA430A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>
              <a:extLst>
                <a:ext uri="{FF2B5EF4-FFF2-40B4-BE49-F238E27FC236}">
                  <a16:creationId xmlns:a16="http://schemas.microsoft.com/office/drawing/2014/main" id="{8E6132C9-1A27-E348-9E7A-9F1EF7C8C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>
              <a:extLst>
                <a:ext uri="{FF2B5EF4-FFF2-40B4-BE49-F238E27FC236}">
                  <a16:creationId xmlns:a16="http://schemas.microsoft.com/office/drawing/2014/main" id="{ABCF88D0-A317-D840-8666-603C1B9E4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>
              <a:extLst>
                <a:ext uri="{FF2B5EF4-FFF2-40B4-BE49-F238E27FC236}">
                  <a16:creationId xmlns:a16="http://schemas.microsoft.com/office/drawing/2014/main" id="{CD95CC22-EAA6-7144-AF40-F0E790BD6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>
              <a:extLst>
                <a:ext uri="{FF2B5EF4-FFF2-40B4-BE49-F238E27FC236}">
                  <a16:creationId xmlns:a16="http://schemas.microsoft.com/office/drawing/2014/main" id="{4581663A-AE4D-8946-9DF4-D810B2FC9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>
              <a:extLst>
                <a:ext uri="{FF2B5EF4-FFF2-40B4-BE49-F238E27FC236}">
                  <a16:creationId xmlns:a16="http://schemas.microsoft.com/office/drawing/2014/main" id="{DECF42E8-CC90-FE45-8730-4FC1C4571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>
              <a:extLst>
                <a:ext uri="{FF2B5EF4-FFF2-40B4-BE49-F238E27FC236}">
                  <a16:creationId xmlns:a16="http://schemas.microsoft.com/office/drawing/2014/main" id="{55E4EBA5-DEF8-C345-8086-E848BCEE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>
              <a:extLst>
                <a:ext uri="{FF2B5EF4-FFF2-40B4-BE49-F238E27FC236}">
                  <a16:creationId xmlns:a16="http://schemas.microsoft.com/office/drawing/2014/main" id="{F43C14AE-C61E-DF47-A9F5-D08D85BF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>
              <a:extLst>
                <a:ext uri="{FF2B5EF4-FFF2-40B4-BE49-F238E27FC236}">
                  <a16:creationId xmlns:a16="http://schemas.microsoft.com/office/drawing/2014/main" id="{29B55041-B03F-F049-84F2-046BABCAD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>
            <a:extLst>
              <a:ext uri="{FF2B5EF4-FFF2-40B4-BE49-F238E27FC236}">
                <a16:creationId xmlns:a16="http://schemas.microsoft.com/office/drawing/2014/main" id="{56D036C5-93F1-9A48-B75A-6115649B5324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>
              <a:extLst>
                <a:ext uri="{FF2B5EF4-FFF2-40B4-BE49-F238E27FC236}">
                  <a16:creationId xmlns:a16="http://schemas.microsoft.com/office/drawing/2014/main" id="{414C18AE-6104-3347-AA35-10982D353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6" name="Rectangle 410">
              <a:extLst>
                <a:ext uri="{FF2B5EF4-FFF2-40B4-BE49-F238E27FC236}">
                  <a16:creationId xmlns:a16="http://schemas.microsoft.com/office/drawing/2014/main" id="{B76DAB5F-0713-164A-BF21-ECA9A1524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7" name="Oval 411">
              <a:extLst>
                <a:ext uri="{FF2B5EF4-FFF2-40B4-BE49-F238E27FC236}">
                  <a16:creationId xmlns:a16="http://schemas.microsoft.com/office/drawing/2014/main" id="{6D0DA8F1-4313-A64F-8C6F-B97572E8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9298" name="Group 91">
              <a:extLst>
                <a:ext uri="{FF2B5EF4-FFF2-40B4-BE49-F238E27FC236}">
                  <a16:creationId xmlns:a16="http://schemas.microsoft.com/office/drawing/2014/main" id="{26AC7813-CC32-B94D-8474-B8B59173D4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>
                <a:extLst>
                  <a:ext uri="{FF2B5EF4-FFF2-40B4-BE49-F238E27FC236}">
                    <a16:creationId xmlns:a16="http://schemas.microsoft.com/office/drawing/2014/main" id="{0DC24ED7-556B-9441-92CC-D1A3326C4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>
                <a:extLst>
                  <a:ext uri="{FF2B5EF4-FFF2-40B4-BE49-F238E27FC236}">
                    <a16:creationId xmlns:a16="http://schemas.microsoft.com/office/drawing/2014/main" id="{C7760EB2-2921-B94C-8CC8-5C7F8C519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>
              <a:extLst>
                <a:ext uri="{FF2B5EF4-FFF2-40B4-BE49-F238E27FC236}">
                  <a16:creationId xmlns:a16="http://schemas.microsoft.com/office/drawing/2014/main" id="{32528FAD-7945-394F-9CC5-DBCC0554C6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>
              <a:extLst>
                <a:ext uri="{FF2B5EF4-FFF2-40B4-BE49-F238E27FC236}">
                  <a16:creationId xmlns:a16="http://schemas.microsoft.com/office/drawing/2014/main" id="{9762960E-01B2-4E43-8F72-24E661FA69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>
            <a:extLst>
              <a:ext uri="{FF2B5EF4-FFF2-40B4-BE49-F238E27FC236}">
                <a16:creationId xmlns:a16="http://schemas.microsoft.com/office/drawing/2014/main" id="{3B789F23-F692-AA42-9C21-4F9D5AAE6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ABE97D8-6297-9643-800A-CCE5EAE70C6C}" type="slidenum">
              <a:rPr lang="en-US" altLang="en-US" sz="1200">
                <a:latin typeface="Tahoma" panose="020B0604030504040204" pitchFamily="34" charset="0"/>
              </a:rPr>
              <a:pPr/>
              <a:t>97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9284" name="Text Box 50">
            <a:extLst>
              <a:ext uri="{FF2B5EF4-FFF2-40B4-BE49-F238E27FC236}">
                <a16:creationId xmlns:a16="http://schemas.microsoft.com/office/drawing/2014/main" id="{DBEEC440-BAE3-2642-9E97-0A130A134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latin typeface="Gill Sans MT" panose="020B0502020104020203" pitchFamily="34" charset="77"/>
              </a:rPr>
              <a:t>… lots more on security (throughout, Chapter 8)</a:t>
            </a:r>
          </a:p>
        </p:txBody>
      </p:sp>
      <p:grpSp>
        <p:nvGrpSpPr>
          <p:cNvPr id="139285" name="Group 347">
            <a:extLst>
              <a:ext uri="{FF2B5EF4-FFF2-40B4-BE49-F238E27FC236}">
                <a16:creationId xmlns:a16="http://schemas.microsoft.com/office/drawing/2014/main" id="{DE3DCD4A-2072-4E44-A3F1-4E035E4FBF99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1D6D6D9B-B263-3148-9BF0-6D07BF1FF37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E33C78D6-84AA-B049-9D0B-361A57FEC2C9}"/>
                </a:ext>
              </a:extLst>
            </p:cNvPr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1333156-CC9F-F84F-91D6-575D810F5E6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A6B98EE-C59F-304E-B9A5-7E7AA44B02E3}"/>
                </a:ext>
              </a:extLst>
            </p:cNvPr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E82F2D5A-6BC2-8B4A-A385-5BE955A05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8F9BF85A-66EF-824E-B6A3-67B4895F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931FD6A3-0050-4440-82B6-41DF73C2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53AE977A-B4AD-9B49-93F4-75EC60DD60EF}"/>
                </a:ext>
              </a:extLst>
            </p:cNvPr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9BC03FB2-7335-C949-ADD6-6648716102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>
            <a:extLst>
              <a:ext uri="{FF2B5EF4-FFF2-40B4-BE49-F238E27FC236}">
                <a16:creationId xmlns:a16="http://schemas.microsoft.com/office/drawing/2014/main" id="{A290ED04-DE1C-794C-880A-34C0DEE3F6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0290" name="Picture 2" descr="underline_base">
            <a:extLst>
              <a:ext uri="{FF2B5EF4-FFF2-40B4-BE49-F238E27FC236}">
                <a16:creationId xmlns:a16="http://schemas.microsoft.com/office/drawing/2014/main" id="{0D96708D-F12E-374A-9A90-CA5626AF3FD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>
            <a:extLst>
              <a:ext uri="{FF2B5EF4-FFF2-40B4-BE49-F238E27FC236}">
                <a16:creationId xmlns:a16="http://schemas.microsoft.com/office/drawing/2014/main" id="{E6514368-4D33-AC43-B462-54D0FDBEA52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ＭＳ Ｐゴシック" panose="020B0600070205080204" pitchFamily="34" charset="-128"/>
              </a:rPr>
              <a:t>Chapter 1: roadmap</a:t>
            </a:r>
          </a:p>
        </p:txBody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33EB8CAA-219D-1248-B3DA-7B902653D6E3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77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1.7 history</a:t>
            </a:r>
          </a:p>
          <a:p>
            <a:pPr eaLnBrk="1" hangingPunct="1"/>
            <a:endParaRPr lang="en-US" altLang="en-US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40293" name="Slide Number Placeholder 3">
            <a:extLst>
              <a:ext uri="{FF2B5EF4-FFF2-40B4-BE49-F238E27FC236}">
                <a16:creationId xmlns:a16="http://schemas.microsoft.com/office/drawing/2014/main" id="{95309491-BF0D-744A-98EE-587BFD7E8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4BF4F18-06A3-CF44-9B18-3FEAF6115304}" type="slidenum">
              <a:rPr lang="en-US" altLang="en-US" sz="1200">
                <a:latin typeface="Tahoma" panose="020B0604030504040204" pitchFamily="34" charset="0"/>
              </a:rPr>
              <a:pPr/>
              <a:t>98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>
            <a:extLst>
              <a:ext uri="{FF2B5EF4-FFF2-40B4-BE49-F238E27FC236}">
                <a16:creationId xmlns:a16="http://schemas.microsoft.com/office/drawing/2014/main" id="{DDC04C42-ECEB-B541-9A09-7379F730B4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2338" name="Picture 6" descr="arpanet2">
            <a:extLst>
              <a:ext uri="{FF2B5EF4-FFF2-40B4-BE49-F238E27FC236}">
                <a16:creationId xmlns:a16="http://schemas.microsoft.com/office/drawing/2014/main" id="{FB339BCE-D97E-7A4D-9D82-6842D6A7E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>
            <a:extLst>
              <a:ext uri="{FF2B5EF4-FFF2-40B4-BE49-F238E27FC236}">
                <a16:creationId xmlns:a16="http://schemas.microsoft.com/office/drawing/2014/main" id="{05325547-C989-2240-9F36-6C1F83A43BF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panose="020B0600070205080204" pitchFamily="34" charset="-128"/>
              </a:rPr>
              <a:t>Internet history</a:t>
            </a:r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1C8FF929-BC08-4D44-87F0-04133BF98AD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Kleinrock - 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Baran - 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2341" name="Rectangle 4">
            <a:extLst>
              <a:ext uri="{FF2B5EF4-FFF2-40B4-BE49-F238E27FC236}">
                <a16:creationId xmlns:a16="http://schemas.microsoft.com/office/drawing/2014/main" id="{572959E2-9DCF-9D49-A2E9-D098A686392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  <a:ea typeface="ＭＳ Ｐゴシック" panose="020B0600070205080204" pitchFamily="34" charset="-128"/>
              </a:rPr>
              <a:t>1972:</a:t>
            </a:r>
            <a:r>
              <a:rPr lang="en-US" altLang="en-US" sz="2400">
                <a:ea typeface="ＭＳ Ｐゴシック" panose="020B0600070205080204" pitchFamily="34" charset="-128"/>
              </a:rPr>
              <a:t>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has 15 nodes</a:t>
            </a:r>
          </a:p>
        </p:txBody>
      </p:sp>
      <p:sp>
        <p:nvSpPr>
          <p:cNvPr id="142342" name="Rectangle 5">
            <a:extLst>
              <a:ext uri="{FF2B5EF4-FFF2-40B4-BE49-F238E27FC236}">
                <a16:creationId xmlns:a16="http://schemas.microsoft.com/office/drawing/2014/main" id="{E8AA33D0-1B30-2C41-A65C-380A7C66C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anose="030F0902030302020204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142343" name="Picture 11" descr="underline_base">
            <a:extLst>
              <a:ext uri="{FF2B5EF4-FFF2-40B4-BE49-F238E27FC236}">
                <a16:creationId xmlns:a16="http://schemas.microsoft.com/office/drawing/2014/main" id="{6E4FEF96-640F-F24A-8BD4-2B8287582370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>
            <a:extLst>
              <a:ext uri="{FF2B5EF4-FFF2-40B4-BE49-F238E27FC236}">
                <a16:creationId xmlns:a16="http://schemas.microsoft.com/office/drawing/2014/main" id="{DB9E9341-915D-4542-B004-99FFD2D04A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46B71C9-8749-4C4D-A38E-8266326897A4}" type="slidenum">
              <a:rPr lang="en-US" altLang="en-US" sz="1200">
                <a:latin typeface="Tahoma" panose="020B0604030504040204" pitchFamily="34" charset="0"/>
              </a:rPr>
              <a:pPr/>
              <a:t>99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31603</TotalTime>
  <Words>6751</Words>
  <Application>Microsoft Macintosh PowerPoint</Application>
  <PresentationFormat>On-screen Show (4:3)</PresentationFormat>
  <Paragraphs>1867</Paragraphs>
  <Slides>107</Slides>
  <Notes>69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20" baseType="lpstr">
      <vt:lpstr>ＭＳ Ｐゴシック</vt:lpstr>
      <vt:lpstr>Arial</vt:lpstr>
      <vt:lpstr>Calibri</vt:lpstr>
      <vt:lpstr>Comic Sans MS</vt:lpstr>
      <vt:lpstr>Courier New</vt:lpstr>
      <vt:lpstr>Gill Sans MT</vt:lpstr>
      <vt:lpstr>Helvetica</vt:lpstr>
      <vt:lpstr>Tahoma</vt:lpstr>
      <vt:lpstr>Times New Roman</vt:lpstr>
      <vt:lpstr>Wingdings</vt:lpstr>
      <vt:lpstr>ZapfDingbats</vt:lpstr>
      <vt:lpstr>12_Default Design</vt:lpstr>
      <vt:lpstr>Clip</vt:lpstr>
      <vt:lpstr>PowerPoint Presentation</vt:lpstr>
      <vt:lpstr>Chapter 1: introduction</vt:lpstr>
      <vt:lpstr>Chapter 1: roadmap</vt:lpstr>
      <vt:lpstr>PowerPoint Presentation</vt:lpstr>
      <vt:lpstr>The great infrastructures</vt:lpstr>
      <vt:lpstr>What’s the Internet: “nuts and bolts” view</vt:lpstr>
      <vt:lpstr>Broadband, Internet, communications</vt:lpstr>
      <vt:lpstr>“Fun” Internet-connected devices</vt:lpstr>
      <vt:lpstr>PowerPoint Presentation</vt:lpstr>
      <vt:lpstr>Who runs communication systems and networks?</vt:lpstr>
      <vt:lpstr>Basic Internet money routing</vt:lpstr>
      <vt:lpstr>Network trade-offs</vt:lpstr>
      <vt:lpstr>What’s the Internet: a service view</vt:lpstr>
      <vt:lpstr>What’s a protocol?</vt:lpstr>
      <vt:lpstr>Interfaces: Energy</vt:lpstr>
      <vt:lpstr>Other long-lived interfaces</vt:lpstr>
      <vt:lpstr>TRS (tip-ring-sleeve)</vt:lpstr>
      <vt:lpstr>Interfaces: Paper-based information</vt:lpstr>
      <vt:lpstr>Interfaces: Transportation</vt:lpstr>
      <vt:lpstr>PowerPoint Presentation</vt:lpstr>
      <vt:lpstr>Chapter 1: roadmap</vt:lpstr>
      <vt:lpstr>A closer look at network structure: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Packet-switching: store-and-forward</vt:lpstr>
      <vt:lpstr>Packet Switching: queueing delay, loss</vt:lpstr>
      <vt:lpstr>Two key network-core functions</vt:lpstr>
      <vt:lpstr>Example: Cisco ASR-9000 routers</vt:lpstr>
      <vt:lpstr>Alternative core: circuit switching</vt:lpstr>
      <vt:lpstr>Mechanical switch</vt:lpstr>
      <vt:lpstr>AT&amp;T 5ESS circuit switch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Transit prices</vt:lpstr>
      <vt:lpstr>Tier-1 ISP: e.g., Sprint</vt:lpstr>
      <vt:lpstr>A backbone network</vt:lpstr>
      <vt:lpstr>Submarine cable map</vt:lpstr>
      <vt:lpstr>1901 “data” backbone</vt:lpstr>
      <vt:lpstr>Bandwidth costs</vt:lpstr>
      <vt:lpstr>Amazon Snowball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The real model</vt:lpstr>
      <vt:lpstr>The two-layer model</vt:lpstr>
      <vt:lpstr>The Internet Protocol Hourglass</vt:lpstr>
      <vt:lpstr>Encapsulation</vt:lpstr>
      <vt:lpstr>Serialization: turning data structures into bytes</vt:lpstr>
      <vt:lpstr>Serialization: ASN.1</vt:lpstr>
      <vt:lpstr>Serialization: RFC 822 </vt:lpstr>
      <vt:lpstr>Serialization: XML</vt:lpstr>
      <vt:lpstr>Serialization: JSON</vt:lpstr>
      <vt:lpstr>Chapter 1: roadmap</vt:lpstr>
      <vt:lpstr>Network security</vt:lpstr>
      <vt:lpstr>Information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Internet history - recent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16.0009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Henning Schulzrinne</cp:lastModifiedBy>
  <cp:revision>341</cp:revision>
  <dcterms:created xsi:type="dcterms:W3CDTF">1999-10-08T19:08:27Z</dcterms:created>
  <dcterms:modified xsi:type="dcterms:W3CDTF">2018-01-26T17:43:11Z</dcterms:modified>
</cp:coreProperties>
</file>