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9" r:id="rId4"/>
    <p:sldId id="257" r:id="rId5"/>
    <p:sldId id="261" r:id="rId6"/>
    <p:sldId id="260" r:id="rId7"/>
    <p:sldId id="262" r:id="rId8"/>
    <p:sldId id="263"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648"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9" name="副标题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标题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zh-CN" altLang="en-US" smtClean="0"/>
              <a:t>单击此处编辑母版标题样式</a:t>
            </a:r>
            <a:endParaRPr kumimoji="0" lang="en-US"/>
          </a:p>
        </p:txBody>
      </p:sp>
      <p:cxnSp>
        <p:nvCxnSpPr>
          <p:cNvPr id="8" name="直接连接符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日期占位符 14"/>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16" name="灯片编号占位符 15"/>
          <p:cNvSpPr>
            <a:spLocks noGrp="1"/>
          </p:cNvSpPr>
          <p:nvPr>
            <p:ph type="sldNum" sz="quarter" idx="11"/>
          </p:nvPr>
        </p:nvSpPr>
        <p:spPr/>
        <p:txBody>
          <a:bodyPr/>
          <a:lstStyle/>
          <a:p>
            <a:fld id="{0C913308-F349-4B6D-A68A-DD1791B4A57B}" type="slidenum">
              <a:rPr lang="zh-CN" altLang="en-US" smtClean="0"/>
              <a:pPr/>
              <a:t>‹#›</a:t>
            </a:fld>
            <a:endParaRPr lang="zh-CN" altLang="en-US"/>
          </a:p>
        </p:txBody>
      </p:sp>
      <p:sp>
        <p:nvSpPr>
          <p:cNvPr id="17" name="页脚占位符 16"/>
          <p:cNvSpPr>
            <a:spLocks noGrp="1"/>
          </p:cNvSpPr>
          <p:nvPr>
            <p:ph type="ftr" sz="quarter" idx="12"/>
          </p:nvPr>
        </p:nvSpPr>
        <p:spPr/>
        <p:txBody>
          <a:bodyPr/>
          <a:lstStyle/>
          <a:p>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9" name="内容占位符 8"/>
          <p:cNvSpPr>
            <a:spLocks noGrp="1"/>
          </p:cNvSpPr>
          <p:nvPr>
            <p:ph idx="1"/>
          </p:nvPr>
        </p:nvSpPr>
        <p:spPr>
          <a:xfrm>
            <a:off x="457200" y="1524000"/>
            <a:ext cx="8229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4" name="日期占位符 13"/>
          <p:cNvSpPr>
            <a:spLocks noGrp="1"/>
          </p:cNvSpPr>
          <p:nvPr>
            <p:ph type="dt" sz="half" idx="14"/>
          </p:nvPr>
        </p:nvSpPr>
        <p:spPr/>
        <p:txBody>
          <a:bodyPr/>
          <a:lstStyle/>
          <a:p>
            <a:fld id="{530820CF-B880-4189-942D-D702A7CBA730}" type="datetimeFigureOut">
              <a:rPr lang="zh-CN" altLang="en-US" smtClean="0"/>
              <a:pPr/>
              <a:t>2011/12/21</a:t>
            </a:fld>
            <a:endParaRPr lang="zh-CN" altLang="en-US"/>
          </a:p>
        </p:txBody>
      </p:sp>
      <p:sp>
        <p:nvSpPr>
          <p:cNvPr id="15" name="灯片编号占位符 14"/>
          <p:cNvSpPr>
            <a:spLocks noGrp="1"/>
          </p:cNvSpPr>
          <p:nvPr>
            <p:ph type="sldNum" sz="quarter" idx="15"/>
          </p:nvPr>
        </p:nvSpPr>
        <p:spPr/>
        <p:txBody>
          <a:bodyPr/>
          <a:lstStyle>
            <a:lvl1pPr algn="ctr">
              <a:defRPr/>
            </a:lvl1pPr>
          </a:lstStyle>
          <a:p>
            <a:fld id="{0C913308-F349-4B6D-A68A-DD1791B4A57B}" type="slidenum">
              <a:rPr lang="zh-CN" altLang="en-US" smtClean="0"/>
              <a:pPr/>
              <a:t>‹#›</a:t>
            </a:fld>
            <a:endParaRPr lang="zh-CN" altLang="en-US"/>
          </a:p>
        </p:txBody>
      </p:sp>
      <p:sp>
        <p:nvSpPr>
          <p:cNvPr id="16" name="页脚占位符 15"/>
          <p:cNvSpPr>
            <a:spLocks noGrp="1"/>
          </p:cNvSpPr>
          <p:nvPr>
            <p:ph type="ftr" sz="quarter" idx="16"/>
          </p:nvPr>
        </p:nvSpPr>
        <p:spPr/>
        <p:txBody>
          <a:bodyPr/>
          <a:lstStyle/>
          <a:p>
            <a:endParaRPr lang="zh-CN" altLang="en-US"/>
          </a:p>
        </p:txBody>
      </p:sp>
      <p:sp>
        <p:nvSpPr>
          <p:cNvPr id="17" name="标题 16"/>
          <p:cNvSpPr>
            <a:spLocks noGrp="1"/>
          </p:cNvSpPr>
          <p:nvPr>
            <p:ph type="title"/>
          </p:nvPr>
        </p:nvSpPr>
        <p:spPr/>
        <p:txBody>
          <a:bodyPr rtlCol="0" anchor="b" anchorCtr="0"/>
          <a:lstStyle/>
          <a:p>
            <a:r>
              <a:rPr kumimoji="0" lang="zh-CN" altLang="en-US" smtClean="0"/>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cxnSp>
        <p:nvCxnSpPr>
          <p:cNvPr id="7" name="直接连接符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5" name="日期占位符 4"/>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11" name="内容占位符 10"/>
          <p:cNvSpPr>
            <a:spLocks noGrp="1"/>
          </p:cNvSpPr>
          <p:nvPr>
            <p:ph sz="half" idx="1"/>
          </p:nvPr>
        </p:nvSpPr>
        <p:spPr>
          <a:xfrm>
            <a:off x="457200" y="1524000"/>
            <a:ext cx="4059936"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half" idx="2"/>
          </p:nvPr>
        </p:nvSpPr>
        <p:spPr>
          <a:xfrm>
            <a:off x="4648200" y="1524000"/>
            <a:ext cx="4059936"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3" name="文本占位符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32" name="内容占位符 31"/>
          <p:cNvSpPr>
            <a:spLocks noGrp="1"/>
          </p:cNvSpPr>
          <p:nvPr>
            <p:ph sz="half" idx="2"/>
          </p:nvPr>
        </p:nvSpPr>
        <p:spPr>
          <a:xfrm>
            <a:off x="457200" y="2201896"/>
            <a:ext cx="4038600" cy="391363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34" name="内容占位符 33"/>
          <p:cNvSpPr>
            <a:spLocks noGrp="1"/>
          </p:cNvSpPr>
          <p:nvPr>
            <p:ph sz="quarter" idx="4"/>
          </p:nvPr>
        </p:nvSpPr>
        <p:spPr>
          <a:xfrm>
            <a:off x="4649788" y="2201896"/>
            <a:ext cx="4038600" cy="391363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 name="标题 1"/>
          <p:cNvSpPr>
            <a:spLocks noGrp="1"/>
          </p:cNvSpPr>
          <p:nvPr>
            <p:ph type="title"/>
          </p:nvPr>
        </p:nvSpPr>
        <p:spPr>
          <a:xfrm>
            <a:off x="457200" y="155448"/>
            <a:ext cx="8229600" cy="1143000"/>
          </a:xfrm>
        </p:spPr>
        <p:txBody>
          <a:bodyPr anchor="b" anchorCtr="0"/>
          <a:lstStyle>
            <a:lvl1pPr>
              <a:defRPr/>
            </a:lvl1pPr>
          </a:lstStyle>
          <a:p>
            <a:r>
              <a:rPr kumimoji="0" lang="zh-CN" altLang="en-US" smtClean="0"/>
              <a:t>单击此处编辑母版标题样式</a:t>
            </a:r>
            <a:endParaRPr kumimoji="0" lang="en-US"/>
          </a:p>
        </p:txBody>
      </p:sp>
      <p:sp>
        <p:nvSpPr>
          <p:cNvPr id="12" name="文本占位符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cxnSp>
        <p:nvCxnSpPr>
          <p:cNvPr id="10" name="直接连接符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9" name="内容占位符 28"/>
          <p:cNvSpPr>
            <a:spLocks noGrp="1"/>
          </p:cNvSpPr>
          <p:nvPr>
            <p:ph sz="quarter" idx="1"/>
          </p:nvPr>
        </p:nvSpPr>
        <p:spPr>
          <a:xfrm>
            <a:off x="457200" y="457200"/>
            <a:ext cx="6248400" cy="5715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3" name="文本占位符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31" name="标题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CN" altLang="en-US" smtClean="0"/>
              <a:t>单击此处编辑母版标题样式</a:t>
            </a:r>
            <a:endParaRPr kumimoji="0" lang="en-US"/>
          </a:p>
        </p:txBody>
      </p:sp>
      <p:sp>
        <p:nvSpPr>
          <p:cNvPr id="8" name="日期占位符 7"/>
          <p:cNvSpPr>
            <a:spLocks noGrp="1"/>
          </p:cNvSpPr>
          <p:nvPr>
            <p:ph type="dt" sz="half" idx="14"/>
          </p:nvPr>
        </p:nvSpPr>
        <p:spPr/>
        <p:txBody>
          <a:bodyPr/>
          <a:lstStyle/>
          <a:p>
            <a:fld id="{530820CF-B880-4189-942D-D702A7CBA730}" type="datetimeFigureOut">
              <a:rPr lang="zh-CN" altLang="en-US" smtClean="0"/>
              <a:pPr/>
              <a:t>2011/12/21</a:t>
            </a:fld>
            <a:endParaRPr lang="zh-CN" altLang="en-US"/>
          </a:p>
        </p:txBody>
      </p:sp>
      <p:sp>
        <p:nvSpPr>
          <p:cNvPr id="9" name="灯片编号占位符 8"/>
          <p:cNvSpPr>
            <a:spLocks noGrp="1"/>
          </p:cNvSpPr>
          <p:nvPr>
            <p:ph type="sldNum" sz="quarter" idx="15"/>
          </p:nvPr>
        </p:nvSpPr>
        <p:spPr/>
        <p:txBody>
          <a:bodyPr/>
          <a:lstStyle/>
          <a:p>
            <a:fld id="{0C913308-F349-4B6D-A68A-DD1791B4A57B}" type="slidenum">
              <a:rPr lang="zh-CN" altLang="en-US" smtClean="0"/>
              <a:pPr/>
              <a:t>‹#›</a:t>
            </a:fld>
            <a:endParaRPr lang="zh-CN" altLang="en-US"/>
          </a:p>
        </p:txBody>
      </p:sp>
      <p:sp>
        <p:nvSpPr>
          <p:cNvPr id="10" name="页脚占位符 9"/>
          <p:cNvSpPr>
            <a:spLocks noGrp="1"/>
          </p:cNvSpPr>
          <p:nvPr>
            <p:ph type="ftr" sz="quarter" idx="16"/>
          </p:nvPr>
        </p:nvSpPr>
        <p:spPr/>
        <p:txBody>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8" name="日期占位符 7"/>
          <p:cNvSpPr>
            <a:spLocks noGrp="1"/>
          </p:cNvSpPr>
          <p:nvPr>
            <p:ph type="dt" sz="half" idx="10"/>
          </p:nvPr>
        </p:nvSpPr>
        <p:spPr/>
        <p:txBody>
          <a:bodyPr/>
          <a:lstStyle/>
          <a:p>
            <a:fld id="{530820CF-B880-4189-942D-D702A7CBA730}" type="datetimeFigureOut">
              <a:rPr lang="zh-CN" altLang="en-US" smtClean="0"/>
              <a:pPr/>
              <a:t>2011/12/21</a:t>
            </a:fld>
            <a:endParaRPr lang="zh-CN" altLang="en-US"/>
          </a:p>
        </p:txBody>
      </p:sp>
      <p:sp>
        <p:nvSpPr>
          <p:cNvPr id="9" name="灯片编号占位符 8"/>
          <p:cNvSpPr>
            <a:spLocks noGrp="1"/>
          </p:cNvSpPr>
          <p:nvPr>
            <p:ph type="sldNum" sz="quarter" idx="11"/>
          </p:nvPr>
        </p:nvSpPr>
        <p:spPr/>
        <p:txBody>
          <a:bodyPr/>
          <a:lstStyle/>
          <a:p>
            <a:fld id="{0C913308-F349-4B6D-A68A-DD1791B4A57B}" type="slidenum">
              <a:rPr lang="zh-CN" altLang="en-US" smtClean="0"/>
              <a:pPr/>
              <a:t>‹#›</a:t>
            </a:fld>
            <a:endParaRPr lang="zh-CN" altLang="en-US"/>
          </a:p>
        </p:txBody>
      </p:sp>
      <p:sp>
        <p:nvSpPr>
          <p:cNvPr id="10" name="页脚占位符 9"/>
          <p:cNvSpPr>
            <a:spLocks noGrp="1"/>
          </p:cNvSpPr>
          <p:nvPr>
            <p:ph type="ftr" sz="quarter" idx="12"/>
          </p:nvPr>
        </p:nvSpPr>
        <p:spPr/>
        <p:txBody>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文本占位符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4" name="日期占位符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30820CF-B880-4189-942D-D702A7CBA730}" type="datetimeFigureOut">
              <a:rPr lang="zh-CN" altLang="en-US" smtClean="0"/>
              <a:pPr/>
              <a:t>2011/12/21</a:t>
            </a:fld>
            <a:endParaRPr lang="zh-CN" altLang="en-US"/>
          </a:p>
        </p:txBody>
      </p:sp>
      <p:sp>
        <p:nvSpPr>
          <p:cNvPr id="10" name="页脚占位符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zh-CN" altLang="en-US"/>
          </a:p>
        </p:txBody>
      </p:sp>
      <p:sp>
        <p:nvSpPr>
          <p:cNvPr id="22" name="灯片编号占位符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C913308-F349-4B6D-A68A-DD1791B4A57B}" type="slidenum">
              <a:rPr lang="zh-CN" altLang="en-US" smtClean="0"/>
              <a:pPr/>
              <a:t>‹#›</a:t>
            </a:fld>
            <a:endParaRPr lang="zh-CN" altLang="en-US"/>
          </a:p>
        </p:txBody>
      </p:sp>
      <p:sp>
        <p:nvSpPr>
          <p:cNvPr id="5" name="标题占位符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zh-CN" altLang="en-US" smtClean="0"/>
              <a:t>单击此处编辑母版标题样式</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p:txBody>
          <a:bodyPr/>
          <a:lstStyle/>
          <a:p>
            <a:pPr algn="r"/>
            <a:endParaRPr lang="en-US" dirty="0" smtClean="0"/>
          </a:p>
          <a:p>
            <a:pPr algn="r"/>
            <a:endParaRPr lang="en-US" dirty="0" smtClean="0"/>
          </a:p>
          <a:p>
            <a:pPr algn="r"/>
            <a:endParaRPr lang="en-US" dirty="0" smtClean="0"/>
          </a:p>
          <a:p>
            <a:pPr algn="r"/>
            <a:endParaRPr lang="en-US" dirty="0" smtClean="0"/>
          </a:p>
          <a:p>
            <a:pPr algn="r"/>
            <a:r>
              <a:rPr lang="en-US" dirty="0" smtClean="0"/>
              <a:t>Lixing Pan, Jian Wang, Ming Wang</a:t>
            </a:r>
            <a:endParaRPr lang="en-US" dirty="0"/>
          </a:p>
        </p:txBody>
      </p:sp>
      <p:sp>
        <p:nvSpPr>
          <p:cNvPr id="2" name="标题 1"/>
          <p:cNvSpPr>
            <a:spLocks noGrp="1"/>
          </p:cNvSpPr>
          <p:nvPr>
            <p:ph type="ctrTitle"/>
          </p:nvPr>
        </p:nvSpPr>
        <p:spPr/>
        <p:txBody>
          <a:bodyPr/>
          <a:lstStyle/>
          <a:p>
            <a:r>
              <a:rPr lang="en-US" dirty="0" smtClean="0"/>
              <a:t>AIS Final Project</a:t>
            </a:r>
            <a:br>
              <a:rPr lang="en-US" dirty="0" smtClean="0"/>
            </a:br>
            <a:r>
              <a:rPr lang="en-US" dirty="0" smtClean="0"/>
              <a:t>Web2.0 Conference Room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dirty="0" smtClean="0"/>
              <a:t>Create web service that facilitates the communication among people as long as they have access to the internet. In contrast, most IM required local client installed. Our implementation is hence much more convenient and accessible.</a:t>
            </a:r>
          </a:p>
          <a:p>
            <a:endParaRPr lang="en-US" dirty="0" smtClean="0"/>
          </a:p>
          <a:p>
            <a:r>
              <a:rPr lang="en-US" dirty="0" smtClean="0"/>
              <a:t>Private/public conference room with short description</a:t>
            </a:r>
          </a:p>
          <a:p>
            <a:r>
              <a:rPr lang="en-US" dirty="0" smtClean="0"/>
              <a:t>Room member control/list</a:t>
            </a:r>
          </a:p>
          <a:p>
            <a:r>
              <a:rPr lang="en-US" dirty="0" smtClean="0"/>
              <a:t>Message log</a:t>
            </a:r>
          </a:p>
          <a:p>
            <a:endParaRPr lang="en-US" dirty="0" smtClean="0"/>
          </a:p>
          <a:p>
            <a:endParaRPr lang="en-US" dirty="0"/>
          </a:p>
        </p:txBody>
      </p:sp>
      <p:sp>
        <p:nvSpPr>
          <p:cNvPr id="3" name="标题 2"/>
          <p:cNvSpPr>
            <a:spLocks noGrp="1"/>
          </p:cNvSpPr>
          <p:nvPr>
            <p:ph type="title"/>
          </p:nvPr>
        </p:nvSpPr>
        <p:spPr/>
        <p:txBody>
          <a:bodyPr/>
          <a:lstStyle/>
          <a:p>
            <a:r>
              <a:rPr lang="en-US" dirty="0" smtClean="0"/>
              <a:t>Functional Framework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dirty="0" smtClean="0"/>
              <a:t>To Do</a:t>
            </a:r>
          </a:p>
          <a:p>
            <a:pPr lvl="1"/>
            <a:r>
              <a:rPr lang="en-US" dirty="0" smtClean="0"/>
              <a:t>Voting for user-defined poll</a:t>
            </a:r>
          </a:p>
          <a:p>
            <a:pPr lvl="1"/>
            <a:r>
              <a:rPr lang="en-US" dirty="0" smtClean="0"/>
              <a:t>File sharing among room members</a:t>
            </a:r>
          </a:p>
          <a:p>
            <a:pPr lvl="1"/>
            <a:r>
              <a:rPr lang="en-US" dirty="0" smtClean="0"/>
              <a:t>Scratch board (what you do is </a:t>
            </a:r>
            <a:r>
              <a:rPr lang="en-US" smtClean="0"/>
              <a:t>what you see)</a:t>
            </a:r>
            <a:endParaRPr lang="en-US" dirty="0" smtClean="0"/>
          </a:p>
          <a:p>
            <a:pPr lvl="1"/>
            <a:r>
              <a:rPr lang="en-US" dirty="0" smtClean="0"/>
              <a:t>Multiple owners of single room</a:t>
            </a:r>
          </a:p>
          <a:p>
            <a:pPr lvl="1"/>
            <a:r>
              <a:rPr lang="en-US" dirty="0" smtClean="0"/>
              <a:t>Voice</a:t>
            </a:r>
          </a:p>
          <a:p>
            <a:pPr lvl="1"/>
            <a:r>
              <a:rPr lang="en-US" dirty="0" smtClean="0"/>
              <a:t>Video</a:t>
            </a:r>
          </a:p>
          <a:p>
            <a:pPr lvl="1"/>
            <a:r>
              <a:rPr lang="en-US" dirty="0" smtClean="0"/>
              <a:t>… …</a:t>
            </a:r>
          </a:p>
        </p:txBody>
      </p:sp>
      <p:sp>
        <p:nvSpPr>
          <p:cNvPr id="3" name="标题 2"/>
          <p:cNvSpPr>
            <a:spLocks noGrp="1"/>
          </p:cNvSpPr>
          <p:nvPr>
            <p:ph type="title"/>
          </p:nvPr>
        </p:nvSpPr>
        <p:spPr/>
        <p:txBody>
          <a:bodyPr/>
          <a:lstStyle/>
          <a:p>
            <a:r>
              <a:rPr lang="en-US" dirty="0" smtClean="0"/>
              <a:t>Functional Framework (cont.)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en-US" dirty="0" smtClean="0"/>
              <a:t>Cloud Platform: Google AppEngine for Python</a:t>
            </a:r>
          </a:p>
          <a:p>
            <a:pPr lvl="1"/>
            <a:r>
              <a:rPr lang="en-US" dirty="0" smtClean="0"/>
              <a:t>Web Server maintained by Google for us</a:t>
            </a:r>
          </a:p>
          <a:p>
            <a:pPr lvl="1"/>
            <a:r>
              <a:rPr lang="en-US" dirty="0" smtClean="0"/>
              <a:t>High reliability and scalability</a:t>
            </a:r>
          </a:p>
          <a:p>
            <a:pPr lvl="1"/>
            <a:r>
              <a:rPr lang="en-US" dirty="0" smtClean="0"/>
              <a:t>Pay as you go</a:t>
            </a:r>
          </a:p>
          <a:p>
            <a:pPr lvl="1"/>
            <a:r>
              <a:rPr lang="en-US" dirty="0" smtClean="0"/>
              <a:t>Explore commercial cloud service</a:t>
            </a:r>
          </a:p>
          <a:p>
            <a:r>
              <a:rPr lang="en-US" dirty="0" smtClean="0"/>
              <a:t>Language: Python2.7, html, JavaScript(Ajax)</a:t>
            </a:r>
          </a:p>
          <a:p>
            <a:r>
              <a:rPr lang="en-US" dirty="0" smtClean="0"/>
              <a:t>Framework: Django-nonrel</a:t>
            </a:r>
          </a:p>
          <a:p>
            <a:pPr lvl="1"/>
            <a:r>
              <a:rPr lang="en-US" dirty="0" smtClean="0"/>
              <a:t>Django enables rapid deployment of web application</a:t>
            </a:r>
          </a:p>
          <a:p>
            <a:pPr lvl="1"/>
            <a:r>
              <a:rPr lang="en-US" dirty="0" smtClean="0"/>
              <a:t>Django-nonrel is an independent Django branch with NoSQL support for ORM</a:t>
            </a:r>
          </a:p>
          <a:p>
            <a:r>
              <a:rPr lang="en-US" dirty="0" smtClean="0"/>
              <a:t>Database: Google’s High Replication Datastore </a:t>
            </a:r>
          </a:p>
          <a:p>
            <a:pPr lvl="1"/>
            <a:r>
              <a:rPr lang="en-US" dirty="0" smtClean="0"/>
              <a:t>High Reliable non-relational database</a:t>
            </a:r>
          </a:p>
          <a:p>
            <a:pPr>
              <a:buNone/>
            </a:pPr>
            <a:endParaRPr lang="en-US" dirty="0" smtClean="0"/>
          </a:p>
        </p:txBody>
      </p:sp>
      <p:sp>
        <p:nvSpPr>
          <p:cNvPr id="3" name="标题 2"/>
          <p:cNvSpPr>
            <a:spLocks noGrp="1"/>
          </p:cNvSpPr>
          <p:nvPr>
            <p:ph type="title"/>
          </p:nvPr>
        </p:nvSpPr>
        <p:spPr/>
        <p:txBody>
          <a:bodyPr/>
          <a:lstStyle/>
          <a:p>
            <a:r>
              <a:rPr lang="en-US" dirty="0" smtClean="0"/>
              <a:t>Technical Framework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dirty="0" smtClean="0"/>
              <a:t>Rooms: public and private</a:t>
            </a:r>
          </a:p>
          <a:p>
            <a:r>
              <a:rPr lang="en-US" dirty="0" smtClean="0"/>
              <a:t>Users: join rooms, create rooms, delete rooms</a:t>
            </a:r>
          </a:p>
          <a:p>
            <a:r>
              <a:rPr lang="en-US" dirty="0" smtClean="0"/>
              <a:t>In rooms: send message, see history, see member list</a:t>
            </a:r>
          </a:p>
          <a:p>
            <a:r>
              <a:rPr lang="en-US" dirty="0" smtClean="0"/>
              <a:t>Room owners: edit room comment, change privacy, change password, enable or disable room members, delete room</a:t>
            </a:r>
          </a:p>
          <a:p>
            <a:endParaRPr lang="en-US" dirty="0" smtClean="0"/>
          </a:p>
        </p:txBody>
      </p:sp>
      <p:sp>
        <p:nvSpPr>
          <p:cNvPr id="3" name="标题 2"/>
          <p:cNvSpPr>
            <a:spLocks noGrp="1"/>
          </p:cNvSpPr>
          <p:nvPr>
            <p:ph type="title"/>
          </p:nvPr>
        </p:nvSpPr>
        <p:spPr/>
        <p:txBody>
          <a:bodyPr/>
          <a:lstStyle/>
          <a:p>
            <a:r>
              <a:rPr dirty="0" smtClean="0"/>
              <a:t>Features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dirty="0" smtClean="0"/>
              <a:t>Room</a:t>
            </a:r>
          </a:p>
          <a:p>
            <a:pPr>
              <a:buNone/>
            </a:pPr>
            <a:r>
              <a:rPr lang="en-US" dirty="0" smtClean="0"/>
              <a:t>   owner, created(time),  </a:t>
            </a:r>
            <a:r>
              <a:rPr lang="en-US" dirty="0" err="1" smtClean="0"/>
              <a:t>roomName</a:t>
            </a:r>
            <a:r>
              <a:rPr lang="en-US" dirty="0" smtClean="0"/>
              <a:t>,  comment, public,</a:t>
            </a:r>
          </a:p>
          <a:p>
            <a:pPr>
              <a:buNone/>
            </a:pPr>
            <a:r>
              <a:rPr lang="en-US" dirty="0" smtClean="0"/>
              <a:t>	password, deleted</a:t>
            </a:r>
          </a:p>
          <a:p>
            <a:r>
              <a:rPr lang="en-US" dirty="0" smtClean="0"/>
              <a:t>Message</a:t>
            </a:r>
          </a:p>
          <a:p>
            <a:pPr>
              <a:buNone/>
            </a:pPr>
            <a:r>
              <a:rPr lang="en-US" dirty="0" smtClean="0"/>
              <a:t>    Room(</a:t>
            </a:r>
            <a:r>
              <a:rPr lang="en-US" dirty="0" err="1" smtClean="0"/>
              <a:t>foreignKey</a:t>
            </a:r>
            <a:r>
              <a:rPr lang="en-US" dirty="0" smtClean="0"/>
              <a:t>),  type, author,  message, timestamp</a:t>
            </a:r>
          </a:p>
          <a:p>
            <a:r>
              <a:rPr lang="en-US" dirty="0" err="1" smtClean="0"/>
              <a:t>RoomUser</a:t>
            </a:r>
            <a:endParaRPr lang="en-US" dirty="0" smtClean="0"/>
          </a:p>
          <a:p>
            <a:pPr>
              <a:buNone/>
            </a:pPr>
            <a:r>
              <a:rPr lang="en-US" dirty="0" smtClean="0"/>
              <a:t>	</a:t>
            </a:r>
            <a:r>
              <a:rPr lang="en-US" dirty="0" err="1" smtClean="0"/>
              <a:t>rname</a:t>
            </a:r>
            <a:r>
              <a:rPr lang="en-US" dirty="0" smtClean="0"/>
              <a:t>, </a:t>
            </a:r>
            <a:r>
              <a:rPr lang="en-US" dirty="0" err="1" smtClean="0"/>
              <a:t>uname</a:t>
            </a:r>
            <a:r>
              <a:rPr lang="en-US" dirty="0" smtClean="0"/>
              <a:t>, </a:t>
            </a:r>
            <a:r>
              <a:rPr lang="en-US" dirty="0" err="1" smtClean="0"/>
              <a:t>talk_permission</a:t>
            </a:r>
            <a:r>
              <a:rPr lang="en-US" dirty="0" smtClean="0"/>
              <a:t>, </a:t>
            </a:r>
            <a:r>
              <a:rPr lang="en-US" dirty="0" err="1" smtClean="0"/>
              <a:t>inroom</a:t>
            </a:r>
            <a:endParaRPr lang="en-US" dirty="0" smtClean="0"/>
          </a:p>
          <a:p>
            <a:pPr>
              <a:buNone/>
            </a:pPr>
            <a:endParaRPr lang="en-US" dirty="0"/>
          </a:p>
        </p:txBody>
      </p:sp>
      <p:sp>
        <p:nvSpPr>
          <p:cNvPr id="3" name="标题 2"/>
          <p:cNvSpPr>
            <a:spLocks noGrp="1"/>
          </p:cNvSpPr>
          <p:nvPr>
            <p:ph type="title"/>
          </p:nvPr>
        </p:nvSpPr>
        <p:spPr/>
        <p:txBody>
          <a:bodyPr/>
          <a:lstStyle/>
          <a:p>
            <a:r>
              <a:rPr dirty="0" smtClean="0"/>
              <a:t>Data Models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85000" lnSpcReduction="20000"/>
          </a:bodyPr>
          <a:lstStyle/>
          <a:p>
            <a:r>
              <a:rPr lang="en-US" dirty="0" smtClean="0"/>
              <a:t>function </a:t>
            </a:r>
            <a:r>
              <a:rPr lang="en-US" dirty="0" err="1" smtClean="0"/>
              <a:t>sync_messages</a:t>
            </a:r>
            <a:r>
              <a:rPr lang="en-US" dirty="0" smtClean="0"/>
              <a:t>() {</a:t>
            </a:r>
          </a:p>
          <a:p>
            <a:r>
              <a:rPr lang="en-US" dirty="0" smtClean="0"/>
              <a:t>    $.</a:t>
            </a:r>
            <a:r>
              <a:rPr lang="en-US" dirty="0" err="1" smtClean="0"/>
              <a:t>ajax</a:t>
            </a:r>
            <a:r>
              <a:rPr lang="en-US" dirty="0" smtClean="0"/>
              <a:t>({</a:t>
            </a:r>
          </a:p>
          <a:p>
            <a:r>
              <a:rPr lang="en-US" dirty="0" smtClean="0"/>
              <a:t>        type: 'POST',</a:t>
            </a:r>
          </a:p>
          <a:p>
            <a:r>
              <a:rPr lang="en-US" dirty="0" smtClean="0"/>
              <a:t>        data: {</a:t>
            </a:r>
            <a:r>
              <a:rPr lang="en-US" dirty="0" err="1" smtClean="0"/>
              <a:t>id:window.chat_room_id</a:t>
            </a:r>
            <a:r>
              <a:rPr lang="en-US" dirty="0" smtClean="0"/>
              <a:t>},</a:t>
            </a:r>
          </a:p>
          <a:p>
            <a:r>
              <a:rPr lang="en-US" dirty="0" smtClean="0"/>
              <a:t>        </a:t>
            </a:r>
            <a:r>
              <a:rPr lang="en-US" dirty="0" err="1" smtClean="0"/>
              <a:t>url</a:t>
            </a:r>
            <a:r>
              <a:rPr lang="en-US" dirty="0" smtClean="0"/>
              <a:t>:'/rooms/sync/',</a:t>
            </a:r>
          </a:p>
          <a:p>
            <a:r>
              <a:rPr lang="en-US" dirty="0" err="1" smtClean="0"/>
              <a:t>dataType</a:t>
            </a:r>
            <a:r>
              <a:rPr lang="en-US" dirty="0" smtClean="0"/>
              <a:t>: '</a:t>
            </a:r>
            <a:r>
              <a:rPr lang="en-US" dirty="0" err="1" smtClean="0"/>
              <a:t>json</a:t>
            </a:r>
            <a:r>
              <a:rPr lang="en-US" dirty="0" smtClean="0"/>
              <a:t>',</a:t>
            </a:r>
          </a:p>
          <a:p>
            <a:r>
              <a:rPr lang="en-US" dirty="0" smtClean="0"/>
              <a:t>success: function (</a:t>
            </a:r>
            <a:r>
              <a:rPr lang="en-US" dirty="0" err="1" smtClean="0"/>
              <a:t>json</a:t>
            </a:r>
            <a:r>
              <a:rPr lang="en-US" dirty="0" smtClean="0"/>
              <a:t>) {</a:t>
            </a:r>
          </a:p>
          <a:p>
            <a:r>
              <a:rPr lang="en-US" dirty="0" smtClean="0"/>
              <a:t>        </a:t>
            </a:r>
            <a:r>
              <a:rPr lang="en-US" dirty="0" err="1" smtClean="0"/>
              <a:t>last_received</a:t>
            </a:r>
            <a:r>
              <a:rPr lang="en-US" dirty="0" smtClean="0"/>
              <a:t> = </a:t>
            </a:r>
            <a:r>
              <a:rPr lang="en-US" dirty="0" err="1" smtClean="0"/>
              <a:t>json.last_message_id</a:t>
            </a:r>
            <a:r>
              <a:rPr lang="en-US" dirty="0" smtClean="0"/>
              <a:t>;</a:t>
            </a:r>
          </a:p>
          <a:p>
            <a:r>
              <a:rPr lang="en-US" dirty="0" err="1" smtClean="0"/>
              <a:t>last_time</a:t>
            </a:r>
            <a:r>
              <a:rPr lang="en-US" dirty="0" smtClean="0"/>
              <a:t> = </a:t>
            </a:r>
            <a:r>
              <a:rPr lang="en-US" dirty="0" err="1" smtClean="0"/>
              <a:t>json.last_message_time</a:t>
            </a:r>
            <a:r>
              <a:rPr lang="en-US" dirty="0" smtClean="0"/>
              <a:t>;</a:t>
            </a:r>
          </a:p>
          <a:p>
            <a:r>
              <a:rPr lang="en-US" dirty="0" smtClean="0"/>
              <a:t>}        </a:t>
            </a:r>
          </a:p>
          <a:p>
            <a:r>
              <a:rPr lang="en-US" dirty="0" smtClean="0"/>
              <a:t>    });</a:t>
            </a:r>
          </a:p>
          <a:p>
            <a:r>
              <a:rPr lang="en-US" dirty="0" err="1" smtClean="0"/>
              <a:t>setTimeout</a:t>
            </a:r>
            <a:r>
              <a:rPr lang="en-US" dirty="0" smtClean="0"/>
              <a:t>("</a:t>
            </a:r>
            <a:r>
              <a:rPr lang="en-US" dirty="0" err="1" smtClean="0"/>
              <a:t>get_messages</a:t>
            </a:r>
            <a:r>
              <a:rPr lang="en-US" dirty="0" smtClean="0"/>
              <a:t>()", 1000);</a:t>
            </a:r>
          </a:p>
          <a:p>
            <a:r>
              <a:rPr lang="en-US" dirty="0" smtClean="0"/>
              <a:t>}</a:t>
            </a:r>
          </a:p>
          <a:p>
            <a:endParaRPr lang="en-US" dirty="0"/>
          </a:p>
        </p:txBody>
      </p:sp>
      <p:sp>
        <p:nvSpPr>
          <p:cNvPr id="3" name="标题 2"/>
          <p:cNvSpPr>
            <a:spLocks noGrp="1"/>
          </p:cNvSpPr>
          <p:nvPr>
            <p:ph type="title"/>
          </p:nvPr>
        </p:nvSpPr>
        <p:spPr/>
        <p:txBody>
          <a:bodyPr/>
          <a:lstStyle/>
          <a:p>
            <a:r>
              <a:rPr dirty="0" smtClean="0"/>
              <a:t>How Ajax works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dirty="0" smtClean="0"/>
              <a:t>@</a:t>
            </a:r>
            <a:r>
              <a:rPr lang="en-US" dirty="0" err="1" smtClean="0"/>
              <a:t>login_required</a:t>
            </a:r>
            <a:endParaRPr lang="en-US" dirty="0" smtClean="0"/>
          </a:p>
          <a:p>
            <a:r>
              <a:rPr lang="en-US" dirty="0" smtClean="0"/>
              <a:t>def sync(request):</a:t>
            </a:r>
          </a:p>
          <a:p>
            <a:r>
              <a:rPr lang="en-US" dirty="0" smtClean="0"/>
              <a:t>       if </a:t>
            </a:r>
            <a:r>
              <a:rPr lang="en-US" dirty="0" err="1" smtClean="0"/>
              <a:t>request.method</a:t>
            </a:r>
            <a:r>
              <a:rPr lang="en-US" dirty="0" smtClean="0"/>
              <a:t> != 'POST':</a:t>
            </a:r>
          </a:p>
          <a:p>
            <a:r>
              <a:rPr lang="en-US" dirty="0" smtClean="0"/>
              <a:t>        	raise Http404</a:t>
            </a:r>
          </a:p>
          <a:p>
            <a:r>
              <a:rPr lang="en-US" dirty="0" smtClean="0"/>
              <a:t>       post = request.POST</a:t>
            </a:r>
            <a:br>
              <a:rPr lang="en-US" dirty="0" smtClean="0"/>
            </a:br>
            <a:r>
              <a:rPr lang="en-US" dirty="0" smtClean="0"/>
              <a:t>       if not </a:t>
            </a:r>
            <a:r>
              <a:rPr lang="en-US" dirty="0" err="1" smtClean="0"/>
              <a:t>post.get</a:t>
            </a:r>
            <a:r>
              <a:rPr lang="en-US" dirty="0" smtClean="0"/>
              <a:t>('id', None):</a:t>
            </a:r>
          </a:p>
          <a:p>
            <a:r>
              <a:rPr lang="en-US" dirty="0" smtClean="0"/>
              <a:t>           	raise Http404</a:t>
            </a:r>
            <a:br>
              <a:rPr lang="en-US" dirty="0" smtClean="0"/>
            </a:br>
            <a:r>
              <a:rPr lang="en-US" dirty="0" smtClean="0"/>
              <a:t>       r = </a:t>
            </a:r>
            <a:r>
              <a:rPr lang="en-US" dirty="0" err="1" smtClean="0"/>
              <a:t>Room.objects.get</a:t>
            </a:r>
            <a:r>
              <a:rPr lang="en-US" dirty="0" smtClean="0"/>
              <a:t>(id=post['id'])</a:t>
            </a:r>
          </a:p>
          <a:p>
            <a:endParaRPr lang="en-US" dirty="0"/>
          </a:p>
        </p:txBody>
      </p:sp>
      <p:sp>
        <p:nvSpPr>
          <p:cNvPr id="3" name="标题 2"/>
          <p:cNvSpPr>
            <a:spLocks noGrp="1"/>
          </p:cNvSpPr>
          <p:nvPr>
            <p:ph type="title"/>
          </p:nvPr>
        </p:nvSpPr>
        <p:spPr/>
        <p:txBody>
          <a:bodyPr/>
          <a:lstStyle/>
          <a:p>
            <a:r>
              <a:rPr dirty="0" smtClean="0"/>
              <a:t>How controller works</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纸张">
  <a:themeElements>
    <a:clrScheme name="纸张">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纸张">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纸张">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94</TotalTime>
  <Words>244</Words>
  <Application>Microsoft Office PowerPoint</Application>
  <PresentationFormat>全屏显示(4:3)</PresentationFormat>
  <Paragraphs>67</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纸张</vt:lpstr>
      <vt:lpstr>AIS Final Project Web2.0 Conference Room</vt:lpstr>
      <vt:lpstr>Functional Framework</vt:lpstr>
      <vt:lpstr>Functional Framework (cont.) </vt:lpstr>
      <vt:lpstr>Technical Framework </vt:lpstr>
      <vt:lpstr>Features</vt:lpstr>
      <vt:lpstr>Data Models</vt:lpstr>
      <vt:lpstr>How Ajax works</vt:lpstr>
      <vt:lpstr>How controller works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lawrence</dc:creator>
  <cp:lastModifiedBy>lawrence</cp:lastModifiedBy>
  <cp:revision>56</cp:revision>
  <dcterms:created xsi:type="dcterms:W3CDTF">2011-12-21T21:57:35Z</dcterms:created>
  <dcterms:modified xsi:type="dcterms:W3CDTF">2011-12-22T00:54:57Z</dcterms:modified>
</cp:coreProperties>
</file>